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702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90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95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58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20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64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61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618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064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71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718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882C3E2-0912-4645-BD74-9EFCD6B622E8}" type="datetimeFigureOut">
              <a:rPr lang="it-IT" smtClean="0"/>
              <a:t>20/04/2022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139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55182E-7A9D-44BB-AEE9-E0F81E5E2D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Catull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. 64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57852B7-BDDE-48E5-A4D3-7F961B5E61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Palatino Linotype" panose="02040502050505030304" pitchFamily="18" charset="0"/>
              </a:rPr>
              <a:t>appunti</a:t>
            </a:r>
          </a:p>
        </p:txBody>
      </p:sp>
    </p:spTree>
    <p:extLst>
      <p:ext uri="{BB962C8B-B14F-4D97-AF65-F5344CB8AC3E}">
        <p14:creationId xmlns:p14="http://schemas.microsoft.com/office/powerpoint/2010/main" val="391865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DAF7F5-6494-4D92-BAD0-57055A283ECA}"/>
              </a:ext>
            </a:extLst>
          </p:cNvPr>
          <p:cNvSpPr txBox="1"/>
          <p:nvPr/>
        </p:nvSpPr>
        <p:spPr>
          <a:xfrm>
            <a:off x="735292" y="1875934"/>
            <a:ext cx="80033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err="1">
                <a:latin typeface="Palatino Linotype" panose="02040502050505030304" pitchFamily="18" charset="0"/>
              </a:rPr>
              <a:t>Phasidos</a:t>
            </a:r>
            <a:r>
              <a:rPr lang="it-IT" sz="3200" dirty="0">
                <a:latin typeface="Palatino Linotype" panose="02040502050505030304" pitchFamily="18" charset="0"/>
              </a:rPr>
              <a:t> ad </a:t>
            </a:r>
            <a:r>
              <a:rPr lang="it-IT" sz="3200" dirty="0" err="1">
                <a:latin typeface="Palatino Linotype" panose="02040502050505030304" pitchFamily="18" charset="0"/>
              </a:rPr>
              <a:t>fluctus</a:t>
            </a:r>
            <a:r>
              <a:rPr lang="it-IT" sz="3200" dirty="0">
                <a:latin typeface="Palatino Linotype" panose="02040502050505030304" pitchFamily="18" charset="0"/>
              </a:rPr>
              <a:t> et </a:t>
            </a:r>
            <a:r>
              <a:rPr lang="it-IT" sz="3200" dirty="0" err="1">
                <a:latin typeface="Palatino Linotype" panose="02040502050505030304" pitchFamily="18" charset="0"/>
              </a:rPr>
              <a:t>fines</a:t>
            </a:r>
            <a:r>
              <a:rPr lang="it-IT" sz="3200" dirty="0">
                <a:latin typeface="Palatino Linotype" panose="02040502050505030304" pitchFamily="18" charset="0"/>
              </a:rPr>
              <a:t> </a:t>
            </a:r>
            <a:r>
              <a:rPr lang="it-IT" sz="3200" dirty="0" err="1">
                <a:latin typeface="Palatino Linotype" panose="02040502050505030304" pitchFamily="18" charset="0"/>
              </a:rPr>
              <a:t>Aeeteos</a:t>
            </a:r>
            <a:endParaRPr lang="it-IT" sz="3200" dirty="0">
              <a:latin typeface="Palatino Linotype" panose="02040502050505030304" pitchFamily="18" charset="0"/>
            </a:endParaRPr>
          </a:p>
          <a:p>
            <a:r>
              <a:rPr lang="el-GR" sz="3200" dirty="0">
                <a:latin typeface="Palatino Linotype" panose="02040502050505030304" pitchFamily="18" charset="0"/>
              </a:rPr>
              <a:t>Αἰήτης</a:t>
            </a:r>
            <a:endParaRPr lang="it-IT" sz="3200" dirty="0">
              <a:latin typeface="Palatino Linotype" panose="0204050205050503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1C73BB3-4875-4865-B2F8-C4475AC6244C}"/>
              </a:ext>
            </a:extLst>
          </p:cNvPr>
          <p:cNvSpPr txBox="1"/>
          <p:nvPr/>
        </p:nvSpPr>
        <p:spPr>
          <a:xfrm>
            <a:off x="848412" y="3429000"/>
            <a:ext cx="61839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Palatino Linotype" panose="02040502050505030304" pitchFamily="18" charset="0"/>
              </a:rPr>
              <a:t>Ἀργώ</a:t>
            </a:r>
          </a:p>
          <a:p>
            <a:r>
              <a:rPr lang="el-GR" sz="2800" dirty="0">
                <a:latin typeface="Palatino Linotype" panose="02040502050505030304" pitchFamily="18" charset="0"/>
              </a:rPr>
              <a:t>Ἄργος</a:t>
            </a:r>
          </a:p>
          <a:p>
            <a:r>
              <a:rPr lang="el-GR" sz="2800" dirty="0">
                <a:latin typeface="Palatino Linotype" panose="02040502050505030304" pitchFamily="18" charset="0"/>
              </a:rPr>
              <a:t>Ἄργος</a:t>
            </a:r>
          </a:p>
          <a:p>
            <a:r>
              <a:rPr lang="el-GR" sz="2800" dirty="0">
                <a:latin typeface="Palatino Linotype" panose="02040502050505030304" pitchFamily="18" charset="0"/>
              </a:rPr>
              <a:t>ἀργός</a:t>
            </a:r>
            <a:endParaRPr lang="it-IT" sz="2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5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8DFA189-7155-4773-AB10-8CBA70985E15}"/>
              </a:ext>
            </a:extLst>
          </p:cNvPr>
          <p:cNvSpPr txBox="1"/>
          <p:nvPr/>
        </p:nvSpPr>
        <p:spPr>
          <a:xfrm>
            <a:off x="1225485" y="622169"/>
            <a:ext cx="5486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Palatino Linotype" panose="02040502050505030304" pitchFamily="18" charset="0"/>
              </a:rPr>
              <a:t>2 </a:t>
            </a:r>
            <a:r>
              <a:rPr lang="it-IT" sz="2000" dirty="0" err="1">
                <a:latin typeface="Palatino Linotype" panose="02040502050505030304" pitchFamily="18" charset="0"/>
              </a:rPr>
              <a:t>dicuntur</a:t>
            </a:r>
            <a:r>
              <a:rPr lang="it-IT" sz="2000" dirty="0">
                <a:latin typeface="Palatino Linotype" panose="02040502050505030304" pitchFamily="18" charset="0"/>
              </a:rPr>
              <a:t>… nasse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6 vada salsa cita… puppi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8 diva quibus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10 </a:t>
            </a:r>
            <a:r>
              <a:rPr lang="it-IT" sz="2000" dirty="0" err="1">
                <a:latin typeface="Palatino Linotype" panose="02040502050505030304" pitchFamily="18" charset="0"/>
              </a:rPr>
              <a:t>inflexae</a:t>
            </a:r>
            <a:r>
              <a:rPr lang="it-IT" sz="2000" dirty="0">
                <a:latin typeface="Palatino Linotype" panose="02040502050505030304" pitchFamily="18" charset="0"/>
              </a:rPr>
              <a:t>… </a:t>
            </a:r>
            <a:r>
              <a:rPr lang="it-IT" sz="2000" dirty="0" err="1">
                <a:latin typeface="Palatino Linotype" panose="02040502050505030304" pitchFamily="18" charset="0"/>
              </a:rPr>
              <a:t>carinae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dirty="0">
                <a:latin typeface="Palatino Linotype" panose="02040502050505030304" pitchFamily="18" charset="0"/>
              </a:rPr>
              <a:t>11 </a:t>
            </a:r>
            <a:r>
              <a:rPr lang="it-IT" sz="2000" dirty="0" err="1">
                <a:latin typeface="Palatino Linotype" panose="02040502050505030304" pitchFamily="18" charset="0"/>
              </a:rPr>
              <a:t>imbuere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aliquem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aliqua</a:t>
            </a:r>
            <a:r>
              <a:rPr lang="it-IT" sz="2000" dirty="0">
                <a:latin typeface="Palatino Linotype" panose="02040502050505030304" pitchFamily="18" charset="0"/>
              </a:rPr>
              <a:t> re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12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14 </a:t>
            </a:r>
            <a:r>
              <a:rPr lang="it-IT" sz="2000" dirty="0" err="1">
                <a:latin typeface="Palatino Linotype" panose="02040502050505030304" pitchFamily="18" charset="0"/>
              </a:rPr>
              <a:t>emersere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dirty="0">
                <a:latin typeface="Palatino Linotype" panose="02040502050505030304" pitchFamily="18" charset="0"/>
              </a:rPr>
              <a:t>14 </a:t>
            </a:r>
            <a:r>
              <a:rPr lang="it-IT" sz="2000" dirty="0" err="1">
                <a:latin typeface="Palatino Linotype" panose="02040502050505030304" pitchFamily="18" charset="0"/>
              </a:rPr>
              <a:t>freti</a:t>
            </a:r>
            <a:r>
              <a:rPr lang="it-IT" sz="2000" dirty="0">
                <a:latin typeface="Palatino Linotype" panose="02040502050505030304" pitchFamily="18" charset="0"/>
              </a:rPr>
              <a:t> candenti e </a:t>
            </a:r>
            <a:r>
              <a:rPr lang="it-IT" sz="2000" dirty="0" err="1">
                <a:latin typeface="Palatino Linotype" panose="02040502050505030304" pitchFamily="18" charset="0"/>
              </a:rPr>
              <a:t>gurgite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dirty="0">
                <a:latin typeface="Palatino Linotype" panose="02040502050505030304" pitchFamily="18" charset="0"/>
              </a:rPr>
              <a:t>15 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18 </a:t>
            </a:r>
            <a:r>
              <a:rPr lang="it-IT" sz="2000" dirty="0" err="1">
                <a:latin typeface="Palatino Linotype" panose="02040502050505030304" pitchFamily="18" charset="0"/>
              </a:rPr>
              <a:t>nutricum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tenus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19 </a:t>
            </a:r>
            <a:r>
              <a:rPr lang="it-IT" sz="2000" dirty="0" err="1">
                <a:latin typeface="Palatino Linotype" panose="02040502050505030304" pitchFamily="18" charset="0"/>
              </a:rPr>
              <a:t>incensus</a:t>
            </a:r>
            <a:r>
              <a:rPr lang="it-IT" sz="2000" dirty="0">
                <a:latin typeface="Palatino Linotype" panose="02040502050505030304" pitchFamily="18" charset="0"/>
              </a:rPr>
              <a:t> [esse] </a:t>
            </a:r>
            <a:r>
              <a:rPr lang="it-IT" sz="2000" dirty="0" err="1">
                <a:latin typeface="Palatino Linotype" panose="02040502050505030304" pitchFamily="18" charset="0"/>
              </a:rPr>
              <a:t>fertur</a:t>
            </a:r>
            <a:r>
              <a:rPr lang="it-IT" sz="2000" dirty="0">
                <a:latin typeface="Palatino Linotype" panose="02040502050505030304" pitchFamily="18" charset="0"/>
              </a:rPr>
              <a:t> amore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21 pater ipse </a:t>
            </a:r>
            <a:r>
              <a:rPr lang="it-IT" sz="2000" dirty="0" err="1">
                <a:latin typeface="Palatino Linotype" panose="02040502050505030304" pitchFamily="18" charset="0"/>
              </a:rPr>
              <a:t>sensit</a:t>
            </a:r>
            <a:r>
              <a:rPr lang="it-IT" sz="2000" dirty="0">
                <a:latin typeface="Palatino Linotype" panose="02040502050505030304" pitchFamily="18" charset="0"/>
              </a:rPr>
              <a:t> Pelea </a:t>
            </a:r>
            <a:r>
              <a:rPr lang="it-IT" sz="2000" dirty="0" err="1">
                <a:latin typeface="Palatino Linotype" panose="02040502050505030304" pitchFamily="18" charset="0"/>
              </a:rPr>
              <a:t>iugandum</a:t>
            </a:r>
            <a:r>
              <a:rPr lang="it-IT" sz="2000" dirty="0">
                <a:latin typeface="Palatino Linotype" panose="02040502050505030304" pitchFamily="18" charset="0"/>
              </a:rPr>
              <a:t> [esse] </a:t>
            </a:r>
            <a:r>
              <a:rPr lang="it-IT" sz="2000" dirty="0" err="1">
                <a:latin typeface="Palatino Linotype" panose="02040502050505030304" pitchFamily="18" charset="0"/>
              </a:rPr>
              <a:t>Thetidi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dirty="0">
                <a:latin typeface="Palatino Linotype" panose="02040502050505030304" pitchFamily="18" charset="0"/>
              </a:rPr>
              <a:t>24 </a:t>
            </a:r>
            <a:r>
              <a:rPr lang="it-IT" sz="2000" dirty="0" err="1">
                <a:latin typeface="Palatino Linotype" panose="02040502050505030304" pitchFamily="18" charset="0"/>
              </a:rPr>
              <a:t>compellare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aliquem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aliqua</a:t>
            </a:r>
            <a:r>
              <a:rPr lang="it-IT" sz="2000" dirty="0">
                <a:latin typeface="Palatino Linotype" panose="02040502050505030304" pitchFamily="18" charset="0"/>
              </a:rPr>
              <a:t> re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25 </a:t>
            </a:r>
            <a:r>
              <a:rPr lang="it-IT" sz="2000" dirty="0" err="1">
                <a:latin typeface="Palatino Linotype" panose="02040502050505030304" pitchFamily="18" charset="0"/>
              </a:rPr>
              <a:t>teque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adeo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eximie</a:t>
            </a:r>
            <a:r>
              <a:rPr lang="it-IT" sz="2000" dirty="0">
                <a:latin typeface="Palatino Linotype" panose="02040502050505030304" pitchFamily="18" charset="0"/>
              </a:rPr>
              <a:t> [</a:t>
            </a:r>
            <a:r>
              <a:rPr lang="it-IT" sz="2000" dirty="0" err="1">
                <a:latin typeface="Palatino Linotype" panose="02040502050505030304" pitchFamily="18" charset="0"/>
              </a:rPr>
              <a:t>compellabo</a:t>
            </a:r>
            <a:r>
              <a:rPr lang="it-IT" sz="2000" dirty="0">
                <a:latin typeface="Palatino Linotype" panose="02040502050505030304" pitchFamily="18" charset="0"/>
              </a:rPr>
              <a:t>]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28 </a:t>
            </a:r>
            <a:r>
              <a:rPr lang="it-IT" sz="2000" dirty="0" err="1">
                <a:latin typeface="Palatino Linotype" panose="02040502050505030304" pitchFamily="18" charset="0"/>
              </a:rPr>
              <a:t>tene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28 </a:t>
            </a:r>
            <a:r>
              <a:rPr lang="it-IT" sz="2000" dirty="0" err="1">
                <a:latin typeface="Palatino Linotype" panose="02040502050505030304" pitchFamily="18" charset="0"/>
              </a:rPr>
              <a:t>Nereine</a:t>
            </a:r>
            <a:r>
              <a:rPr lang="it-IT" sz="2000" dirty="0">
                <a:latin typeface="Palatino Linotype" panose="02040502050505030304" pitchFamily="18" charset="0"/>
              </a:rPr>
              <a:t> = </a:t>
            </a:r>
            <a:r>
              <a:rPr lang="it-IT" sz="2000" dirty="0" err="1">
                <a:latin typeface="Palatino Linotype" panose="02040502050505030304" pitchFamily="18" charset="0"/>
              </a:rPr>
              <a:t>Nerine,es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dirty="0">
                <a:latin typeface="Palatino Linotype" panose="02040502050505030304" pitchFamily="18" charset="0"/>
              </a:rPr>
              <a:t>29 </a:t>
            </a:r>
            <a:r>
              <a:rPr lang="it-IT" sz="2000" dirty="0" err="1">
                <a:latin typeface="Palatino Linotype" panose="02040502050505030304" pitchFamily="18" charset="0"/>
              </a:rPr>
              <a:t>ducere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aliquam</a:t>
            </a:r>
            <a:r>
              <a:rPr lang="it-IT" sz="2000" dirty="0">
                <a:latin typeface="Palatino Linotype" panose="02040502050505030304" pitchFamily="18" charset="0"/>
              </a:rPr>
              <a:t> = prendere in moglie</a:t>
            </a:r>
          </a:p>
        </p:txBody>
      </p:sp>
    </p:spTree>
    <p:extLst>
      <p:ext uri="{BB962C8B-B14F-4D97-AF65-F5344CB8AC3E}">
        <p14:creationId xmlns:p14="http://schemas.microsoft.com/office/powerpoint/2010/main" val="3558422315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7A131F822ABEC43B6C713003CEBC6EE" ma:contentTypeVersion="2" ma:contentTypeDescription="Creare un nuovo documento." ma:contentTypeScope="" ma:versionID="4019d7c137d425c0a382ce520e28bbfa">
  <xsd:schema xmlns:xsd="http://www.w3.org/2001/XMLSchema" xmlns:xs="http://www.w3.org/2001/XMLSchema" xmlns:p="http://schemas.microsoft.com/office/2006/metadata/properties" xmlns:ns2="f6f665cf-f97f-441c-b0e0-b4a572ddd3cd" targetNamespace="http://schemas.microsoft.com/office/2006/metadata/properties" ma:root="true" ma:fieldsID="7064f1388a96c7532c589e59bcaba968" ns2:_="">
    <xsd:import namespace="f6f665cf-f97f-441c-b0e0-b4a572ddd3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665cf-f97f-441c-b0e0-b4a572ddd3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63E7B6-C486-464C-AEBE-671FE2FC8734}"/>
</file>

<file path=customXml/itemProps2.xml><?xml version="1.0" encoding="utf-8"?>
<ds:datastoreItem xmlns:ds="http://schemas.openxmlformats.org/officeDocument/2006/customXml" ds:itemID="{B9619A66-2F6A-4BB8-AF4A-4F266D1263B2}"/>
</file>

<file path=customXml/itemProps3.xml><?xml version="1.0" encoding="utf-8"?>
<ds:datastoreItem xmlns:ds="http://schemas.openxmlformats.org/officeDocument/2006/customXml" ds:itemID="{D35A532B-3A43-4ABD-B22C-9DFD0D73500F}"/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30</TotalTime>
  <Words>93</Words>
  <Application>Microsoft Office PowerPoint</Application>
  <PresentationFormat>Presentazione su schermo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Corbel</vt:lpstr>
      <vt:lpstr>Palatino Linotype</vt:lpstr>
      <vt:lpstr>Base</vt:lpstr>
      <vt:lpstr>Catull. 64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Catull. 64</dc:title>
  <dc:creator>FERNANDELLI MARCO</dc:creator>
  <cp:lastModifiedBy>FERNANDELLI MARCO</cp:lastModifiedBy>
  <cp:revision>4</cp:revision>
  <dcterms:created xsi:type="dcterms:W3CDTF">2022-04-20T05:31:29Z</dcterms:created>
  <dcterms:modified xsi:type="dcterms:W3CDTF">2022-04-20T06:02:21Z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0x01010067A131F822ABEC43B6C713003CEBC6EE</vt:lpwstr>
  </property>
</Properties>
</file>