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4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3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97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9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7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9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2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6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92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9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46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34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8742D31-C845-4728-9F4B-F23A57385E27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3505A22-084D-48D4-AD9E-820267E0B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47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Il libro antico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smtClean="0">
                <a:solidFill>
                  <a:schemeClr val="accent2">
                    <a:lumMod val="75000"/>
                  </a:schemeClr>
                </a:solidFill>
              </a:rPr>
              <a:t>mfernandelli@units.it</a:t>
            </a:r>
            <a:endParaRPr lang="it-IT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0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319675"/>
            <a:ext cx="3950269" cy="48615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00" y="457265"/>
            <a:ext cx="4684280" cy="31340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5131" y="5839097"/>
            <a:ext cx="335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Palatino Linotype" panose="02040502050505030304" pitchFamily="18" charset="0"/>
              </a:rPr>
              <a:t>Testo di riferimento:</a:t>
            </a:r>
          </a:p>
          <a:p>
            <a:r>
              <a:rPr lang="it-IT" cap="small" smtClean="0">
                <a:latin typeface="Palatino Linotype" panose="02040502050505030304" pitchFamily="18" charset="0"/>
              </a:rPr>
              <a:t>Mondin – Pistellato</a:t>
            </a:r>
            <a:r>
              <a:rPr lang="it-IT" smtClean="0">
                <a:latin typeface="Palatino Linotype" panose="02040502050505030304" pitchFamily="18" charset="0"/>
              </a:rPr>
              <a:t>, cap. 9.</a:t>
            </a:r>
            <a:endParaRPr lang="it-IT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8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658983" y="1"/>
            <a:ext cx="5577840" cy="1214846"/>
          </a:xfrm>
        </p:spPr>
        <p:txBody>
          <a:bodyPr/>
          <a:lstStyle/>
          <a:p>
            <a:r>
              <a:rPr lang="it-IT"/>
              <a:t>C</a:t>
            </a:r>
            <a:r>
              <a:rPr lang="it-IT" smtClean="0"/>
              <a:t>oronide</a:t>
            </a:r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214846"/>
            <a:ext cx="5577840" cy="49184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67543" y="6247451"/>
            <a:ext cx="492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Dettaglio del P. Lit. Lond. 134, col. IX (II secolo a.C.)</a:t>
            </a:r>
          </a:p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894114" y="3984171"/>
            <a:ext cx="561703" cy="19202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9980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446712"/>
            <a:ext cx="8752114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9565"/>
          <a:stretch/>
        </p:blipFill>
        <p:spPr>
          <a:xfrm>
            <a:off x="1318905" y="212034"/>
            <a:ext cx="6248086" cy="65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0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296385"/>
            <a:ext cx="7315200" cy="395935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1"/>
          <a:stretch/>
        </p:blipFill>
        <p:spPr>
          <a:xfrm>
            <a:off x="5290457" y="2429691"/>
            <a:ext cx="3644537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6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volumen e cod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Risultati immagini per volumen e co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40" y="556126"/>
            <a:ext cx="7066860" cy="53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9099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E79EA8A24A8441A30251F1E3B14AC0" ma:contentTypeVersion="2" ma:contentTypeDescription="Creare un nuovo documento." ma:contentTypeScope="" ma:versionID="e7fe9a13dcea8a041d81ae9ebba97c73">
  <xsd:schema xmlns:xsd="http://www.w3.org/2001/XMLSchema" xmlns:xs="http://www.w3.org/2001/XMLSchema" xmlns:p="http://schemas.microsoft.com/office/2006/metadata/properties" xmlns:ns2="869f205f-8a84-4a47-a173-d8bfbb5d59bb" targetNamespace="http://schemas.microsoft.com/office/2006/metadata/properties" ma:root="true" ma:fieldsID="134e061c605901ba5ab098fc65b5c03a" ns2:_="">
    <xsd:import namespace="869f205f-8a84-4a47-a173-d8bfbb5d5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205f-8a84-4a47-a173-d8bfbb5d5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B42BA0-AF1A-4FF3-B870-206A2BEED917}"/>
</file>

<file path=customXml/itemProps2.xml><?xml version="1.0" encoding="utf-8"?>
<ds:datastoreItem xmlns:ds="http://schemas.openxmlformats.org/officeDocument/2006/customXml" ds:itemID="{88EE0208-9C55-4A0C-A933-85F0F9F42248}"/>
</file>

<file path=customXml/itemProps3.xml><?xml version="1.0" encoding="utf-8"?>
<ds:datastoreItem xmlns:ds="http://schemas.openxmlformats.org/officeDocument/2006/customXml" ds:itemID="{568116EA-0CCB-495A-BBB9-24B4FE2254FC}"/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89</TotalTime>
  <Words>35</Words>
  <Application>Microsoft Office PowerPoint</Application>
  <PresentationFormat>Presentazione su schermo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Corbel</vt:lpstr>
      <vt:lpstr>Palatino Linotype</vt:lpstr>
      <vt:lpstr>Base</vt:lpstr>
      <vt:lpstr>Il libro antico</vt:lpstr>
      <vt:lpstr>Presentazione standard di PowerPoint</vt:lpstr>
      <vt:lpstr>Coronide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Ermanna Panizon</dc:creator>
  <cp:lastModifiedBy>Marco Fernandelli</cp:lastModifiedBy>
  <cp:revision>8</cp:revision>
  <dcterms:created xsi:type="dcterms:W3CDTF">2019-03-26T14:43:36Z</dcterms:created>
  <dcterms:modified xsi:type="dcterms:W3CDTF">2021-04-27T06:53:22Z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0x010100B5E79EA8A24A8441A30251F1E3B14AC0</vt:lpwstr>
  </property>
</Properties>
</file>