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7"/>
  </p:notesMasterIdLst>
  <p:handoutMasterIdLst>
    <p:handoutMasterId r:id="rId28"/>
  </p:handoutMasterIdLst>
  <p:sldIdLst>
    <p:sldId id="256" r:id="rId2"/>
    <p:sldId id="342" r:id="rId3"/>
    <p:sldId id="257" r:id="rId4"/>
    <p:sldId id="293" r:id="rId5"/>
    <p:sldId id="258" r:id="rId6"/>
    <p:sldId id="272" r:id="rId7"/>
    <p:sldId id="273" r:id="rId8"/>
    <p:sldId id="275" r:id="rId9"/>
    <p:sldId id="280" r:id="rId10"/>
    <p:sldId id="309" r:id="rId11"/>
    <p:sldId id="276" r:id="rId12"/>
    <p:sldId id="315" r:id="rId13"/>
    <p:sldId id="317" r:id="rId14"/>
    <p:sldId id="320" r:id="rId15"/>
    <p:sldId id="339" r:id="rId16"/>
    <p:sldId id="262" r:id="rId17"/>
    <p:sldId id="327" r:id="rId18"/>
    <p:sldId id="328" r:id="rId19"/>
    <p:sldId id="330" r:id="rId20"/>
    <p:sldId id="332" r:id="rId21"/>
    <p:sldId id="326" r:id="rId22"/>
    <p:sldId id="266" r:id="rId23"/>
    <p:sldId id="319" r:id="rId24"/>
    <p:sldId id="334" r:id="rId25"/>
    <p:sldId id="338" r:id="rId26"/>
  </p:sldIdLst>
  <p:sldSz cx="9144000" cy="6858000" type="screen4x3"/>
  <p:notesSz cx="6797675" cy="9929813"/>
  <p:defaultTextStyle>
    <a:defPPr>
      <a:defRPr lang="it-IT"/>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1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9810" name="Rectangle 2">
            <a:extLst>
              <a:ext uri="{FF2B5EF4-FFF2-40B4-BE49-F238E27FC236}">
                <a16:creationId xmlns:a16="http://schemas.microsoft.com/office/drawing/2014/main" id="{71146B69-328F-430A-916D-A2AB26DAC23A}"/>
              </a:ext>
            </a:extLst>
          </p:cNvPr>
          <p:cNvSpPr>
            <a:spLocks noGrp="1" noChangeArrowheads="1"/>
          </p:cNvSpPr>
          <p:nvPr>
            <p:ph type="hdr" sz="quarter"/>
          </p:nvPr>
        </p:nvSpPr>
        <p:spPr bwMode="auto">
          <a:xfrm>
            <a:off x="0" y="0"/>
            <a:ext cx="2951430" cy="464402"/>
          </a:xfrm>
          <a:prstGeom prst="rect">
            <a:avLst/>
          </a:prstGeom>
          <a:noFill/>
          <a:ln>
            <a:noFill/>
          </a:ln>
        </p:spPr>
        <p:txBody>
          <a:bodyPr vert="horz" wrap="square" lIns="93000" tIns="46500" rIns="93000" bIns="46500" numCol="1" anchor="t" anchorCtr="0" compatLnSpc="1">
            <a:prstTxWarp prst="textNoShape">
              <a:avLst/>
            </a:prstTxWarp>
          </a:bodyPr>
          <a:lstStyle>
            <a:lvl1pPr>
              <a:defRPr sz="1200"/>
            </a:lvl1pPr>
          </a:lstStyle>
          <a:p>
            <a:pPr>
              <a:defRPr/>
            </a:pPr>
            <a:endParaRPr lang="it-IT" altLang="it-IT"/>
          </a:p>
        </p:txBody>
      </p:sp>
      <p:sp>
        <p:nvSpPr>
          <p:cNvPr id="119811" name="Rectangle 3">
            <a:extLst>
              <a:ext uri="{FF2B5EF4-FFF2-40B4-BE49-F238E27FC236}">
                <a16:creationId xmlns:a16="http://schemas.microsoft.com/office/drawing/2014/main" id="{0D73A039-2424-454E-AA23-2F172831CD8E}"/>
              </a:ext>
            </a:extLst>
          </p:cNvPr>
          <p:cNvSpPr>
            <a:spLocks noGrp="1" noChangeArrowheads="1"/>
          </p:cNvSpPr>
          <p:nvPr>
            <p:ph type="dt" sz="quarter" idx="1"/>
          </p:nvPr>
        </p:nvSpPr>
        <p:spPr bwMode="auto">
          <a:xfrm>
            <a:off x="3883461" y="0"/>
            <a:ext cx="2951430" cy="464402"/>
          </a:xfrm>
          <a:prstGeom prst="rect">
            <a:avLst/>
          </a:prstGeom>
          <a:noFill/>
          <a:ln>
            <a:noFill/>
          </a:ln>
        </p:spPr>
        <p:txBody>
          <a:bodyPr vert="horz" wrap="square" lIns="93000" tIns="46500" rIns="93000" bIns="46500" numCol="1" anchor="t" anchorCtr="0" compatLnSpc="1">
            <a:prstTxWarp prst="textNoShape">
              <a:avLst/>
            </a:prstTxWarp>
          </a:bodyPr>
          <a:lstStyle>
            <a:lvl1pPr algn="r">
              <a:defRPr sz="1200"/>
            </a:lvl1pPr>
          </a:lstStyle>
          <a:p>
            <a:pPr>
              <a:defRPr/>
            </a:pPr>
            <a:fld id="{8DC38F2E-5B37-4946-8F83-099138ABA5A8}" type="datetime1">
              <a:rPr lang="it-IT" altLang="it-IT"/>
              <a:pPr>
                <a:defRPr/>
              </a:pPr>
              <a:t>28/04/2022</a:t>
            </a:fld>
            <a:endParaRPr lang="it-IT" altLang="it-IT"/>
          </a:p>
        </p:txBody>
      </p:sp>
      <p:sp>
        <p:nvSpPr>
          <p:cNvPr id="119812" name="Rectangle 4">
            <a:extLst>
              <a:ext uri="{FF2B5EF4-FFF2-40B4-BE49-F238E27FC236}">
                <a16:creationId xmlns:a16="http://schemas.microsoft.com/office/drawing/2014/main" id="{53922D78-0237-4EE0-9FA4-7A83906AFEC5}"/>
              </a:ext>
            </a:extLst>
          </p:cNvPr>
          <p:cNvSpPr>
            <a:spLocks noGrp="1" noChangeArrowheads="1"/>
          </p:cNvSpPr>
          <p:nvPr>
            <p:ph type="ftr" sz="quarter" idx="2"/>
          </p:nvPr>
        </p:nvSpPr>
        <p:spPr bwMode="auto">
          <a:xfrm>
            <a:off x="0" y="9442836"/>
            <a:ext cx="2951430" cy="464402"/>
          </a:xfrm>
          <a:prstGeom prst="rect">
            <a:avLst/>
          </a:prstGeom>
          <a:noFill/>
          <a:ln>
            <a:noFill/>
          </a:ln>
        </p:spPr>
        <p:txBody>
          <a:bodyPr vert="horz" wrap="square" lIns="93000" tIns="46500" rIns="93000" bIns="46500" numCol="1" anchor="b" anchorCtr="0" compatLnSpc="1">
            <a:prstTxWarp prst="textNoShape">
              <a:avLst/>
            </a:prstTxWarp>
          </a:bodyPr>
          <a:lstStyle>
            <a:lvl1pPr>
              <a:defRPr sz="1200"/>
            </a:lvl1pPr>
          </a:lstStyle>
          <a:p>
            <a:pPr>
              <a:defRPr/>
            </a:pPr>
            <a:endParaRPr lang="it-IT" altLang="it-IT"/>
          </a:p>
        </p:txBody>
      </p:sp>
      <p:sp>
        <p:nvSpPr>
          <p:cNvPr id="119813" name="Rectangle 5">
            <a:extLst>
              <a:ext uri="{FF2B5EF4-FFF2-40B4-BE49-F238E27FC236}">
                <a16:creationId xmlns:a16="http://schemas.microsoft.com/office/drawing/2014/main" id="{D61D9AE9-F931-4C54-9ACC-EDE44148DEDD}"/>
              </a:ext>
            </a:extLst>
          </p:cNvPr>
          <p:cNvSpPr>
            <a:spLocks noGrp="1" noChangeArrowheads="1"/>
          </p:cNvSpPr>
          <p:nvPr>
            <p:ph type="sldNum" sz="quarter" idx="3"/>
          </p:nvPr>
        </p:nvSpPr>
        <p:spPr bwMode="auto">
          <a:xfrm>
            <a:off x="3883461" y="9442836"/>
            <a:ext cx="2951430" cy="464402"/>
          </a:xfrm>
          <a:prstGeom prst="rect">
            <a:avLst/>
          </a:prstGeom>
          <a:noFill/>
          <a:ln>
            <a:noFill/>
          </a:ln>
        </p:spPr>
        <p:txBody>
          <a:bodyPr vert="horz" wrap="square" lIns="93000" tIns="46500" rIns="93000" bIns="46500" numCol="1" anchor="b" anchorCtr="0" compatLnSpc="1">
            <a:prstTxWarp prst="textNoShape">
              <a:avLst/>
            </a:prstTxWarp>
          </a:bodyPr>
          <a:lstStyle>
            <a:lvl1pPr algn="r">
              <a:defRPr sz="1200"/>
            </a:lvl1pPr>
          </a:lstStyle>
          <a:p>
            <a:pPr>
              <a:defRPr/>
            </a:pPr>
            <a:fld id="{CA1AAFCF-BDFC-4C21-88BB-AA01F47BFDBA}" type="slidenum">
              <a:rPr lang="it-IT" altLang="it-IT"/>
              <a:pPr>
                <a:defRPr/>
              </a:pPr>
              <a:t>‹N›</a:t>
            </a:fld>
            <a:endParaRPr lang="it-IT" altLang="it-IT"/>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E13AD871-86D5-462D-9134-32FDAD92935A}"/>
              </a:ext>
            </a:extLst>
          </p:cNvPr>
          <p:cNvSpPr>
            <a:spLocks noGrp="1" noChangeArrowheads="1"/>
          </p:cNvSpPr>
          <p:nvPr>
            <p:ph type="hdr" sz="quarter"/>
          </p:nvPr>
        </p:nvSpPr>
        <p:spPr bwMode="auto">
          <a:xfrm>
            <a:off x="0" y="0"/>
            <a:ext cx="2944958" cy="496652"/>
          </a:xfrm>
          <a:prstGeom prst="rect">
            <a:avLst/>
          </a:prstGeom>
          <a:noFill/>
          <a:ln>
            <a:noFill/>
          </a:ln>
        </p:spPr>
        <p:txBody>
          <a:bodyPr vert="horz" wrap="square" lIns="93000" tIns="46500" rIns="93000" bIns="46500" numCol="1" anchor="t" anchorCtr="0" compatLnSpc="1">
            <a:prstTxWarp prst="textNoShape">
              <a:avLst/>
            </a:prstTxWarp>
          </a:bodyPr>
          <a:lstStyle>
            <a:lvl1pPr eaLnBrk="1" hangingPunct="1">
              <a:defRPr sz="1200">
                <a:latin typeface="Calibri" panose="020F0502020204030204" pitchFamily="34" charset="0"/>
              </a:defRPr>
            </a:lvl1pPr>
          </a:lstStyle>
          <a:p>
            <a:pPr>
              <a:defRPr/>
            </a:pPr>
            <a:endParaRPr lang="it-IT" altLang="it-IT"/>
          </a:p>
        </p:txBody>
      </p:sp>
      <p:sp>
        <p:nvSpPr>
          <p:cNvPr id="3" name="Segnaposto data 2">
            <a:extLst>
              <a:ext uri="{FF2B5EF4-FFF2-40B4-BE49-F238E27FC236}">
                <a16:creationId xmlns:a16="http://schemas.microsoft.com/office/drawing/2014/main" id="{E9E2BC9D-1AC0-4848-B335-5DA71D9B6641}"/>
              </a:ext>
            </a:extLst>
          </p:cNvPr>
          <p:cNvSpPr>
            <a:spLocks noGrp="1" noChangeArrowheads="1"/>
          </p:cNvSpPr>
          <p:nvPr>
            <p:ph type="dt" idx="1"/>
          </p:nvPr>
        </p:nvSpPr>
        <p:spPr bwMode="auto">
          <a:xfrm>
            <a:off x="3851098" y="0"/>
            <a:ext cx="2944958" cy="496652"/>
          </a:xfrm>
          <a:prstGeom prst="rect">
            <a:avLst/>
          </a:prstGeom>
          <a:noFill/>
          <a:ln>
            <a:noFill/>
          </a:ln>
        </p:spPr>
        <p:txBody>
          <a:bodyPr vert="horz" wrap="square" lIns="93000" tIns="46500" rIns="93000" bIns="46500" numCol="1" anchor="t" anchorCtr="0" compatLnSpc="1">
            <a:prstTxWarp prst="textNoShape">
              <a:avLst/>
            </a:prstTxWarp>
          </a:bodyPr>
          <a:lstStyle>
            <a:lvl1pPr algn="r" eaLnBrk="1" hangingPunct="1">
              <a:defRPr sz="1200">
                <a:latin typeface="Calibri" panose="020F0502020204030204" pitchFamily="34" charset="0"/>
                <a:cs typeface="Arial" panose="020B0604020202020204" pitchFamily="34" charset="0"/>
              </a:defRPr>
            </a:lvl1pPr>
          </a:lstStyle>
          <a:p>
            <a:pPr>
              <a:defRPr/>
            </a:pPr>
            <a:fld id="{13A26102-777E-4E1D-86F5-8FC536A321B7}" type="datetime1">
              <a:rPr lang="it-IT" altLang="it-IT"/>
              <a:pPr>
                <a:defRPr/>
              </a:pPr>
              <a:t>28/04/2022</a:t>
            </a:fld>
            <a:endParaRPr lang="it-IT" altLang="it-IT"/>
          </a:p>
        </p:txBody>
      </p:sp>
      <p:sp>
        <p:nvSpPr>
          <p:cNvPr id="4" name="Segnaposto immagine diapositiva 3">
            <a:extLst>
              <a:ext uri="{FF2B5EF4-FFF2-40B4-BE49-F238E27FC236}">
                <a16:creationId xmlns:a16="http://schemas.microsoft.com/office/drawing/2014/main" id="{398E8463-ED66-4CEC-9084-9A5DC0268DB1}"/>
              </a:ext>
            </a:extLst>
          </p:cNvPr>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3004" tIns="46502" rIns="93004" bIns="46502" rtlCol="0" anchor="ctr"/>
          <a:lstStyle/>
          <a:p>
            <a:pPr lvl="0"/>
            <a:endParaRPr lang="it-IT" noProof="0"/>
          </a:p>
        </p:txBody>
      </p:sp>
      <p:sp>
        <p:nvSpPr>
          <p:cNvPr id="5" name="Segnaposto note 4">
            <a:extLst>
              <a:ext uri="{FF2B5EF4-FFF2-40B4-BE49-F238E27FC236}">
                <a16:creationId xmlns:a16="http://schemas.microsoft.com/office/drawing/2014/main" id="{CE7CA6E8-96B7-4CF8-8563-D979CB665BC1}"/>
              </a:ext>
            </a:extLst>
          </p:cNvPr>
          <p:cNvSpPr>
            <a:spLocks noGrp="1" noChangeArrowheads="1"/>
          </p:cNvSpPr>
          <p:nvPr>
            <p:ph type="body" sz="quarter" idx="3"/>
          </p:nvPr>
        </p:nvSpPr>
        <p:spPr bwMode="auto">
          <a:xfrm>
            <a:off x="679606" y="4716581"/>
            <a:ext cx="5438464" cy="4468254"/>
          </a:xfrm>
          <a:prstGeom prst="rect">
            <a:avLst/>
          </a:prstGeom>
          <a:noFill/>
          <a:ln>
            <a:noFill/>
          </a:ln>
        </p:spPr>
        <p:txBody>
          <a:bodyPr vert="horz" wrap="square" lIns="93000" tIns="46500" rIns="93000" bIns="46500" numCol="1" anchor="t" anchorCtr="0" compatLnSpc="1">
            <a:prstTxWarp prst="textNoShape">
              <a:avLst/>
            </a:prstTxWarp>
          </a:bodyPr>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a:extLst>
              <a:ext uri="{FF2B5EF4-FFF2-40B4-BE49-F238E27FC236}">
                <a16:creationId xmlns:a16="http://schemas.microsoft.com/office/drawing/2014/main" id="{2A29EA57-959F-49FA-8974-DC9C84E4B49D}"/>
              </a:ext>
            </a:extLst>
          </p:cNvPr>
          <p:cNvSpPr>
            <a:spLocks noGrp="1" noChangeArrowheads="1"/>
          </p:cNvSpPr>
          <p:nvPr>
            <p:ph type="ftr" sz="quarter" idx="4"/>
          </p:nvPr>
        </p:nvSpPr>
        <p:spPr bwMode="auto">
          <a:xfrm>
            <a:off x="0" y="9431549"/>
            <a:ext cx="2944958" cy="496652"/>
          </a:xfrm>
          <a:prstGeom prst="rect">
            <a:avLst/>
          </a:prstGeom>
          <a:noFill/>
          <a:ln>
            <a:noFill/>
          </a:ln>
        </p:spPr>
        <p:txBody>
          <a:bodyPr vert="horz" wrap="square" lIns="93000" tIns="46500" rIns="93000" bIns="46500" numCol="1" anchor="b" anchorCtr="0" compatLnSpc="1">
            <a:prstTxWarp prst="textNoShape">
              <a:avLst/>
            </a:prstTxWarp>
          </a:bodyPr>
          <a:lstStyle>
            <a:lvl1pPr eaLnBrk="1" hangingPunct="1">
              <a:defRPr sz="1200">
                <a:latin typeface="Calibri" panose="020F0502020204030204" pitchFamily="34" charset="0"/>
              </a:defRPr>
            </a:lvl1pPr>
          </a:lstStyle>
          <a:p>
            <a:pPr>
              <a:defRPr/>
            </a:pPr>
            <a:endParaRPr lang="it-IT" altLang="it-IT"/>
          </a:p>
        </p:txBody>
      </p:sp>
      <p:sp>
        <p:nvSpPr>
          <p:cNvPr id="7" name="Segnaposto numero diapositiva 6">
            <a:extLst>
              <a:ext uri="{FF2B5EF4-FFF2-40B4-BE49-F238E27FC236}">
                <a16:creationId xmlns:a16="http://schemas.microsoft.com/office/drawing/2014/main" id="{5CB7248B-8116-4D46-B51E-74209E5BD197}"/>
              </a:ext>
            </a:extLst>
          </p:cNvPr>
          <p:cNvSpPr>
            <a:spLocks noGrp="1" noChangeArrowheads="1"/>
          </p:cNvSpPr>
          <p:nvPr>
            <p:ph type="sldNum" sz="quarter" idx="5"/>
          </p:nvPr>
        </p:nvSpPr>
        <p:spPr bwMode="auto">
          <a:xfrm>
            <a:off x="3851098" y="9431549"/>
            <a:ext cx="2944958" cy="496652"/>
          </a:xfrm>
          <a:prstGeom prst="rect">
            <a:avLst/>
          </a:prstGeom>
          <a:noFill/>
          <a:ln>
            <a:noFill/>
          </a:ln>
        </p:spPr>
        <p:txBody>
          <a:bodyPr vert="horz" wrap="square" lIns="93000" tIns="46500" rIns="93000" bIns="46500" numCol="1" anchor="b" anchorCtr="0" compatLnSpc="1">
            <a:prstTxWarp prst="textNoShape">
              <a:avLst/>
            </a:prstTxWarp>
          </a:bodyPr>
          <a:lstStyle>
            <a:lvl1pPr algn="r" eaLnBrk="1" hangingPunct="1">
              <a:defRPr sz="1200">
                <a:latin typeface="Calibri" panose="020F0502020204030204" pitchFamily="34" charset="0"/>
                <a:cs typeface="Arial" panose="020B0604020202020204" pitchFamily="34" charset="0"/>
              </a:defRPr>
            </a:lvl1pPr>
          </a:lstStyle>
          <a:p>
            <a:pPr>
              <a:defRPr/>
            </a:pPr>
            <a:fld id="{14F86E53-42BC-42D7-A77C-5EC02D76CD46}"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egnaposto immagine diapositiva 1">
            <a:extLst>
              <a:ext uri="{FF2B5EF4-FFF2-40B4-BE49-F238E27FC236}">
                <a16:creationId xmlns:a16="http://schemas.microsoft.com/office/drawing/2014/main" id="{8CB3FAEA-AEE6-4125-87B9-610366911DC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Segnaposto note 2">
            <a:extLst>
              <a:ext uri="{FF2B5EF4-FFF2-40B4-BE49-F238E27FC236}">
                <a16:creationId xmlns:a16="http://schemas.microsoft.com/office/drawing/2014/main" id="{9E4E3AAD-F75B-4AF0-BDFA-7B7FF1524F1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altLang="it-IT">
              <a:ea typeface="ＭＳ Ｐゴシック" panose="020B0600070205080204" pitchFamily="34" charset="-128"/>
            </a:endParaRPr>
          </a:p>
        </p:txBody>
      </p:sp>
      <p:sp>
        <p:nvSpPr>
          <p:cNvPr id="6148" name="Segnaposto numero diapositiva 3">
            <a:extLst>
              <a:ext uri="{FF2B5EF4-FFF2-40B4-BE49-F238E27FC236}">
                <a16:creationId xmlns:a16="http://schemas.microsoft.com/office/drawing/2014/main" id="{EEF5A4A8-0D7D-4C81-873B-C0B79E88C27F}"/>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1123" indent="-284178">
              <a:defRPr>
                <a:solidFill>
                  <a:schemeClr val="tx1"/>
                </a:solidFill>
                <a:latin typeface="Arial" panose="020B0604020202020204" pitchFamily="34" charset="0"/>
                <a:ea typeface="ＭＳ Ｐゴシック" panose="020B0600070205080204" pitchFamily="34" charset="-128"/>
              </a:defRPr>
            </a:lvl2pPr>
            <a:lvl3pPr marL="1141555" indent="-229280">
              <a:defRPr>
                <a:solidFill>
                  <a:schemeClr val="tx1"/>
                </a:solidFill>
                <a:latin typeface="Arial" panose="020B0604020202020204" pitchFamily="34" charset="0"/>
                <a:ea typeface="ＭＳ Ｐゴシック" panose="020B0600070205080204" pitchFamily="34" charset="-128"/>
              </a:defRPr>
            </a:lvl3pPr>
            <a:lvl4pPr marL="1596886" indent="-227666">
              <a:defRPr>
                <a:solidFill>
                  <a:schemeClr val="tx1"/>
                </a:solidFill>
                <a:latin typeface="Arial" panose="020B0604020202020204" pitchFamily="34" charset="0"/>
                <a:ea typeface="ＭＳ Ｐゴシック" panose="020B0600070205080204" pitchFamily="34" charset="-128"/>
              </a:defRPr>
            </a:lvl4pPr>
            <a:lvl5pPr marL="2053830" indent="-227666">
              <a:defRPr>
                <a:solidFill>
                  <a:schemeClr val="tx1"/>
                </a:solidFill>
                <a:latin typeface="Arial" panose="020B0604020202020204" pitchFamily="34" charset="0"/>
                <a:ea typeface="ＭＳ Ｐゴシック" panose="020B0600070205080204" pitchFamily="34" charset="-128"/>
              </a:defRPr>
            </a:lvl5pPr>
            <a:lvl6pPr marL="2518848"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83866"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48884"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13903"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3E34D00B-A7AE-462B-9A7C-CF5A4E78FB96}" type="slidenum">
              <a:rPr lang="it-IT" altLang="it-IT" smtClean="0">
                <a:latin typeface="Calibri" panose="020F0502020204030204" pitchFamily="34" charset="0"/>
              </a:rPr>
              <a:pPr/>
              <a:t>1</a:t>
            </a:fld>
            <a:endParaRPr lang="it-IT" altLang="it-IT">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egnaposto immagine diapositiva 1">
            <a:extLst>
              <a:ext uri="{FF2B5EF4-FFF2-40B4-BE49-F238E27FC236}">
                <a16:creationId xmlns:a16="http://schemas.microsoft.com/office/drawing/2014/main" id="{8A14D6D2-FF10-44B6-BFEF-E74630E2F75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Segnaposto note 2">
            <a:extLst>
              <a:ext uri="{FF2B5EF4-FFF2-40B4-BE49-F238E27FC236}">
                <a16:creationId xmlns:a16="http://schemas.microsoft.com/office/drawing/2014/main" id="{E3F5DCB8-8C66-4ECD-A05D-951735C2A54A}"/>
              </a:ext>
            </a:extLst>
          </p:cNvPr>
          <p:cNvSpPr>
            <a:spLocks noGrp="1"/>
          </p:cNvSpPr>
          <p:nvPr>
            <p:ph type="body" idx="1"/>
          </p:nvPr>
        </p:nvSpPr>
        <p:spPr>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ltLang="it-IT">
              <a:ea typeface="ＭＳ Ｐゴシック" panose="020B0600070205080204" pitchFamily="34" charset="-128"/>
            </a:endParaRPr>
          </a:p>
        </p:txBody>
      </p:sp>
      <p:sp>
        <p:nvSpPr>
          <p:cNvPr id="29700" name="Segnaposto numero diapositiva 3">
            <a:extLst>
              <a:ext uri="{FF2B5EF4-FFF2-40B4-BE49-F238E27FC236}">
                <a16:creationId xmlns:a16="http://schemas.microsoft.com/office/drawing/2014/main" id="{95E88249-10E8-41FE-A4FB-FAE8BA283087}"/>
              </a:ext>
            </a:extLst>
          </p:cNvPr>
          <p:cNvSpPr txBox="1">
            <a:spLocks noGrp="1"/>
          </p:cNvSpPr>
          <p:nvPr/>
        </p:nvSpPr>
        <p:spPr bwMode="auto">
          <a:xfrm>
            <a:off x="3851098" y="9431549"/>
            <a:ext cx="2944958" cy="496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00" tIns="46500" rIns="93000" bIns="46500" anchor="b"/>
          <a:lstStyle>
            <a:lvl1pPr>
              <a:defRPr>
                <a:solidFill>
                  <a:schemeClr val="tx1"/>
                </a:solidFill>
                <a:latin typeface="Arial" panose="020B0604020202020204" pitchFamily="34" charset="0"/>
                <a:ea typeface="ＭＳ Ｐゴシック" panose="020B0600070205080204" pitchFamily="34" charset="-128"/>
              </a:defRPr>
            </a:lvl1pPr>
            <a:lvl2pPr marL="728663" indent="-279400">
              <a:defRPr>
                <a:solidFill>
                  <a:schemeClr val="tx1"/>
                </a:solidFill>
                <a:latin typeface="Arial" panose="020B0604020202020204" pitchFamily="34" charset="0"/>
                <a:ea typeface="ＭＳ Ｐゴシック" panose="020B0600070205080204" pitchFamily="34" charset="-128"/>
              </a:defRPr>
            </a:lvl2pPr>
            <a:lvl3pPr marL="1122363" indent="-225425">
              <a:defRPr>
                <a:solidFill>
                  <a:schemeClr val="tx1"/>
                </a:solidFill>
                <a:latin typeface="Arial" panose="020B0604020202020204" pitchFamily="34" charset="0"/>
                <a:ea typeface="ＭＳ Ｐゴシック" panose="020B0600070205080204" pitchFamily="34" charset="-128"/>
              </a:defRPr>
            </a:lvl3pPr>
            <a:lvl4pPr marL="1570038" indent="-223838">
              <a:defRPr>
                <a:solidFill>
                  <a:schemeClr val="tx1"/>
                </a:solidFill>
                <a:latin typeface="Arial" panose="020B0604020202020204" pitchFamily="34" charset="0"/>
                <a:ea typeface="ＭＳ Ｐゴシック" panose="020B0600070205080204" pitchFamily="34" charset="-128"/>
              </a:defRPr>
            </a:lvl4pPr>
            <a:lvl5pPr marL="2019300" indent="-223838">
              <a:defRPr>
                <a:solidFill>
                  <a:schemeClr val="tx1"/>
                </a:solidFill>
                <a:latin typeface="Arial" panose="020B0604020202020204" pitchFamily="34" charset="0"/>
                <a:ea typeface="ＭＳ Ｐゴシック" panose="020B0600070205080204" pitchFamily="34" charset="-128"/>
              </a:defRPr>
            </a:lvl5pPr>
            <a:lvl6pPr marL="2476500" indent="-2238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33700" indent="-2238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390900" indent="-2238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48100" indent="-2238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fld id="{047B0708-38C3-4F6A-A4EC-F2A73602A28F}" type="slidenum">
              <a:rPr lang="it-IT" altLang="it-IT" sz="1200">
                <a:latin typeface="Calibri" panose="020F0502020204030204" pitchFamily="34" charset="0"/>
                <a:cs typeface="Arial" panose="020B0604020202020204" pitchFamily="34" charset="0"/>
              </a:rPr>
              <a:pPr algn="r" eaLnBrk="1" hangingPunct="1"/>
              <a:t>13</a:t>
            </a:fld>
            <a:endParaRPr lang="it-IT" altLang="it-IT" sz="1200">
              <a:latin typeface="Calibri" panose="020F0502020204030204" pitchFamily="34" charset="0"/>
              <a:cs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egnaposto immagine diapositiva 1">
            <a:extLst>
              <a:ext uri="{FF2B5EF4-FFF2-40B4-BE49-F238E27FC236}">
                <a16:creationId xmlns:a16="http://schemas.microsoft.com/office/drawing/2014/main" id="{9DFB80DA-4193-4D5E-AFD3-29A5BB5959F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Segnaposto note 2">
            <a:extLst>
              <a:ext uri="{FF2B5EF4-FFF2-40B4-BE49-F238E27FC236}">
                <a16:creationId xmlns:a16="http://schemas.microsoft.com/office/drawing/2014/main" id="{52A98014-AC5C-40E1-BAB5-98838DDFD9B0}"/>
              </a:ext>
            </a:extLst>
          </p:cNvPr>
          <p:cNvSpPr>
            <a:spLocks noGrp="1"/>
          </p:cNvSpPr>
          <p:nvPr>
            <p:ph type="body" idx="1"/>
          </p:nvPr>
        </p:nvSpPr>
        <p:spPr>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pPr eaLnBrk="1" hangingPunct="1"/>
            <a:endParaRPr lang="en-US" altLang="it-IT">
              <a:ea typeface="ＭＳ Ｐゴシック" panose="020B0600070205080204" pitchFamily="34" charset="-128"/>
            </a:endParaRPr>
          </a:p>
        </p:txBody>
      </p:sp>
      <p:sp>
        <p:nvSpPr>
          <p:cNvPr id="49156" name="Segnaposto numero diapositiva 3">
            <a:extLst>
              <a:ext uri="{FF2B5EF4-FFF2-40B4-BE49-F238E27FC236}">
                <a16:creationId xmlns:a16="http://schemas.microsoft.com/office/drawing/2014/main" id="{A58D13B9-988E-4025-8016-C20EF1306F0F}"/>
              </a:ext>
            </a:extLst>
          </p:cNvPr>
          <p:cNvSpPr txBox="1">
            <a:spLocks noGrp="1"/>
          </p:cNvSpPr>
          <p:nvPr/>
        </p:nvSpPr>
        <p:spPr bwMode="auto">
          <a:xfrm>
            <a:off x="3851098" y="9431549"/>
            <a:ext cx="2944958" cy="496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00" tIns="46500" rIns="93000" bIns="46500" anchor="b"/>
          <a:lstStyle>
            <a:lvl1pPr>
              <a:defRPr>
                <a:solidFill>
                  <a:schemeClr val="tx1"/>
                </a:solidFill>
                <a:latin typeface="Arial" panose="020B0604020202020204" pitchFamily="34" charset="0"/>
                <a:ea typeface="ＭＳ Ｐゴシック" panose="020B0600070205080204" pitchFamily="34" charset="-128"/>
              </a:defRPr>
            </a:lvl1pPr>
            <a:lvl2pPr marL="728663" indent="-279400">
              <a:defRPr>
                <a:solidFill>
                  <a:schemeClr val="tx1"/>
                </a:solidFill>
                <a:latin typeface="Arial" panose="020B0604020202020204" pitchFamily="34" charset="0"/>
                <a:ea typeface="ＭＳ Ｐゴシック" panose="020B0600070205080204" pitchFamily="34" charset="-128"/>
              </a:defRPr>
            </a:lvl2pPr>
            <a:lvl3pPr marL="1122363" indent="-225425">
              <a:defRPr>
                <a:solidFill>
                  <a:schemeClr val="tx1"/>
                </a:solidFill>
                <a:latin typeface="Arial" panose="020B0604020202020204" pitchFamily="34" charset="0"/>
                <a:ea typeface="ＭＳ Ｐゴシック" panose="020B0600070205080204" pitchFamily="34" charset="-128"/>
              </a:defRPr>
            </a:lvl3pPr>
            <a:lvl4pPr marL="1570038" indent="-223838">
              <a:defRPr>
                <a:solidFill>
                  <a:schemeClr val="tx1"/>
                </a:solidFill>
                <a:latin typeface="Arial" panose="020B0604020202020204" pitchFamily="34" charset="0"/>
                <a:ea typeface="ＭＳ Ｐゴシック" panose="020B0600070205080204" pitchFamily="34" charset="-128"/>
              </a:defRPr>
            </a:lvl4pPr>
            <a:lvl5pPr marL="2019300" indent="-223838">
              <a:defRPr>
                <a:solidFill>
                  <a:schemeClr val="tx1"/>
                </a:solidFill>
                <a:latin typeface="Arial" panose="020B0604020202020204" pitchFamily="34" charset="0"/>
                <a:ea typeface="ＭＳ Ｐゴシック" panose="020B0600070205080204" pitchFamily="34" charset="-128"/>
              </a:defRPr>
            </a:lvl5pPr>
            <a:lvl6pPr marL="2476500" indent="-2238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33700" indent="-2238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390900" indent="-2238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48100" indent="-2238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fld id="{D4DD5719-CDE3-4F03-A4F2-AF2261FFA91E}" type="slidenum">
              <a:rPr lang="it-IT" altLang="it-IT" sz="1200">
                <a:latin typeface="Calibri" panose="020F0502020204030204" pitchFamily="34" charset="0"/>
                <a:cs typeface="Arial" panose="020B0604020202020204" pitchFamily="34" charset="0"/>
              </a:rPr>
              <a:pPr algn="r" eaLnBrk="1" hangingPunct="1"/>
              <a:t>14</a:t>
            </a:fld>
            <a:endParaRPr lang="it-IT" altLang="it-IT" sz="1200">
              <a:latin typeface="Calibri" panose="020F0502020204030204" pitchFamily="34" charset="0"/>
              <a:cs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egnaposto immagine diapositiva 1">
            <a:extLst>
              <a:ext uri="{FF2B5EF4-FFF2-40B4-BE49-F238E27FC236}">
                <a16:creationId xmlns:a16="http://schemas.microsoft.com/office/drawing/2014/main" id="{9A087DB1-8356-413E-8E9C-5BD52B10DC6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Segnaposto note 2">
            <a:extLst>
              <a:ext uri="{FF2B5EF4-FFF2-40B4-BE49-F238E27FC236}">
                <a16:creationId xmlns:a16="http://schemas.microsoft.com/office/drawing/2014/main" id="{A7202108-F2B2-4B38-B2E3-4F6B5895CCB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it-IT">
              <a:ea typeface="ＭＳ Ｐゴシック" panose="020B0600070205080204" pitchFamily="34" charset="-128"/>
            </a:endParaRPr>
          </a:p>
        </p:txBody>
      </p:sp>
      <p:sp>
        <p:nvSpPr>
          <p:cNvPr id="52228" name="Segnaposto numero diapositiva 3">
            <a:extLst>
              <a:ext uri="{FF2B5EF4-FFF2-40B4-BE49-F238E27FC236}">
                <a16:creationId xmlns:a16="http://schemas.microsoft.com/office/drawing/2014/main" id="{B5243E13-9A4D-45A7-A2BC-2B3D1AAD7600}"/>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1123" indent="-284178">
              <a:defRPr>
                <a:solidFill>
                  <a:schemeClr val="tx1"/>
                </a:solidFill>
                <a:latin typeface="Arial" panose="020B0604020202020204" pitchFamily="34" charset="0"/>
                <a:ea typeface="ＭＳ Ｐゴシック" panose="020B0600070205080204" pitchFamily="34" charset="-128"/>
              </a:defRPr>
            </a:lvl2pPr>
            <a:lvl3pPr marL="1141555" indent="-229280">
              <a:defRPr>
                <a:solidFill>
                  <a:schemeClr val="tx1"/>
                </a:solidFill>
                <a:latin typeface="Arial" panose="020B0604020202020204" pitchFamily="34" charset="0"/>
                <a:ea typeface="ＭＳ Ｐゴシック" panose="020B0600070205080204" pitchFamily="34" charset="-128"/>
              </a:defRPr>
            </a:lvl3pPr>
            <a:lvl4pPr marL="1596886" indent="-227666">
              <a:defRPr>
                <a:solidFill>
                  <a:schemeClr val="tx1"/>
                </a:solidFill>
                <a:latin typeface="Arial" panose="020B0604020202020204" pitchFamily="34" charset="0"/>
                <a:ea typeface="ＭＳ Ｐゴシック" panose="020B0600070205080204" pitchFamily="34" charset="-128"/>
              </a:defRPr>
            </a:lvl4pPr>
            <a:lvl5pPr marL="2053830" indent="-227666">
              <a:defRPr>
                <a:solidFill>
                  <a:schemeClr val="tx1"/>
                </a:solidFill>
                <a:latin typeface="Arial" panose="020B0604020202020204" pitchFamily="34" charset="0"/>
                <a:ea typeface="ＭＳ Ｐゴシック" panose="020B0600070205080204" pitchFamily="34" charset="-128"/>
              </a:defRPr>
            </a:lvl5pPr>
            <a:lvl6pPr marL="2518848"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83866"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48884"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13903"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D14A7AD-660E-40E8-861B-63B2C3F866CC}" type="slidenum">
              <a:rPr lang="it-IT" altLang="it-IT" smtClean="0">
                <a:latin typeface="Calibri" panose="020F0502020204030204" pitchFamily="34" charset="0"/>
              </a:rPr>
              <a:pPr/>
              <a:t>16</a:t>
            </a:fld>
            <a:endParaRPr lang="it-IT" altLang="it-IT">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egnaposto immagine diapositiva 1">
            <a:extLst>
              <a:ext uri="{FF2B5EF4-FFF2-40B4-BE49-F238E27FC236}">
                <a16:creationId xmlns:a16="http://schemas.microsoft.com/office/drawing/2014/main" id="{00B140BB-EDB0-4214-8335-0DCF0F8E2D3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Segnaposto note 2">
            <a:extLst>
              <a:ext uri="{FF2B5EF4-FFF2-40B4-BE49-F238E27FC236}">
                <a16:creationId xmlns:a16="http://schemas.microsoft.com/office/drawing/2014/main" id="{9040A339-65A0-4ED5-A5E3-872AF46149D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it-IT">
              <a:ea typeface="ＭＳ Ｐゴシック" panose="020B0600070205080204" pitchFamily="34" charset="-128"/>
            </a:endParaRPr>
          </a:p>
        </p:txBody>
      </p:sp>
      <p:sp>
        <p:nvSpPr>
          <p:cNvPr id="57348" name="Segnaposto numero diapositiva 3">
            <a:extLst>
              <a:ext uri="{FF2B5EF4-FFF2-40B4-BE49-F238E27FC236}">
                <a16:creationId xmlns:a16="http://schemas.microsoft.com/office/drawing/2014/main" id="{3EEB4DA0-95BA-46F2-B639-08458BD04954}"/>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1123" indent="-284178">
              <a:defRPr>
                <a:solidFill>
                  <a:schemeClr val="tx1"/>
                </a:solidFill>
                <a:latin typeface="Arial" panose="020B0604020202020204" pitchFamily="34" charset="0"/>
                <a:ea typeface="ＭＳ Ｐゴシック" panose="020B0600070205080204" pitchFamily="34" charset="-128"/>
              </a:defRPr>
            </a:lvl2pPr>
            <a:lvl3pPr marL="1141555" indent="-229280">
              <a:defRPr>
                <a:solidFill>
                  <a:schemeClr val="tx1"/>
                </a:solidFill>
                <a:latin typeface="Arial" panose="020B0604020202020204" pitchFamily="34" charset="0"/>
                <a:ea typeface="ＭＳ Ｐゴシック" panose="020B0600070205080204" pitchFamily="34" charset="-128"/>
              </a:defRPr>
            </a:lvl3pPr>
            <a:lvl4pPr marL="1596886" indent="-227666">
              <a:defRPr>
                <a:solidFill>
                  <a:schemeClr val="tx1"/>
                </a:solidFill>
                <a:latin typeface="Arial" panose="020B0604020202020204" pitchFamily="34" charset="0"/>
                <a:ea typeface="ＭＳ Ｐゴシック" panose="020B0600070205080204" pitchFamily="34" charset="-128"/>
              </a:defRPr>
            </a:lvl4pPr>
            <a:lvl5pPr marL="2053830" indent="-227666">
              <a:defRPr>
                <a:solidFill>
                  <a:schemeClr val="tx1"/>
                </a:solidFill>
                <a:latin typeface="Arial" panose="020B0604020202020204" pitchFamily="34" charset="0"/>
                <a:ea typeface="ＭＳ Ｐゴシック" panose="020B0600070205080204" pitchFamily="34" charset="-128"/>
              </a:defRPr>
            </a:lvl5pPr>
            <a:lvl6pPr marL="2518848"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83866"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48884"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13903"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F7E2A1AA-D3BC-49B2-84D9-9F21888B2674}" type="slidenum">
              <a:rPr lang="it-IT" altLang="it-IT" smtClean="0">
                <a:latin typeface="Calibri" panose="020F0502020204030204" pitchFamily="34" charset="0"/>
              </a:rPr>
              <a:pPr/>
              <a:t>19</a:t>
            </a:fld>
            <a:endParaRPr lang="it-IT" altLang="it-IT">
              <a:latin typeface="Calibri" panose="020F0502020204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egnaposto immagine diapositiva 1">
            <a:extLst>
              <a:ext uri="{FF2B5EF4-FFF2-40B4-BE49-F238E27FC236}">
                <a16:creationId xmlns:a16="http://schemas.microsoft.com/office/drawing/2014/main" id="{77A4539A-5AAD-47AF-8FF9-CB5E7ECF690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Segnaposto note 2">
            <a:extLst>
              <a:ext uri="{FF2B5EF4-FFF2-40B4-BE49-F238E27FC236}">
                <a16:creationId xmlns:a16="http://schemas.microsoft.com/office/drawing/2014/main" id="{955F717D-E4F3-45A2-A06B-6EE42B54A0A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it-IT">
              <a:ea typeface="ＭＳ Ｐゴシック" panose="020B0600070205080204" pitchFamily="34" charset="-128"/>
            </a:endParaRPr>
          </a:p>
        </p:txBody>
      </p:sp>
      <p:sp>
        <p:nvSpPr>
          <p:cNvPr id="67588" name="Segnaposto numero diapositiva 3">
            <a:extLst>
              <a:ext uri="{FF2B5EF4-FFF2-40B4-BE49-F238E27FC236}">
                <a16:creationId xmlns:a16="http://schemas.microsoft.com/office/drawing/2014/main" id="{B5074A59-5051-4AD6-817B-6058C7F7704C}"/>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1123" indent="-284178">
              <a:defRPr>
                <a:solidFill>
                  <a:schemeClr val="tx1"/>
                </a:solidFill>
                <a:latin typeface="Arial" panose="020B0604020202020204" pitchFamily="34" charset="0"/>
                <a:ea typeface="ＭＳ Ｐゴシック" panose="020B0600070205080204" pitchFamily="34" charset="-128"/>
              </a:defRPr>
            </a:lvl2pPr>
            <a:lvl3pPr marL="1141555" indent="-229280">
              <a:defRPr>
                <a:solidFill>
                  <a:schemeClr val="tx1"/>
                </a:solidFill>
                <a:latin typeface="Arial" panose="020B0604020202020204" pitchFamily="34" charset="0"/>
                <a:ea typeface="ＭＳ Ｐゴシック" panose="020B0600070205080204" pitchFamily="34" charset="-128"/>
              </a:defRPr>
            </a:lvl3pPr>
            <a:lvl4pPr marL="1596886" indent="-227666">
              <a:defRPr>
                <a:solidFill>
                  <a:schemeClr val="tx1"/>
                </a:solidFill>
                <a:latin typeface="Arial" panose="020B0604020202020204" pitchFamily="34" charset="0"/>
                <a:ea typeface="ＭＳ Ｐゴシック" panose="020B0600070205080204" pitchFamily="34" charset="-128"/>
              </a:defRPr>
            </a:lvl4pPr>
            <a:lvl5pPr marL="2053830" indent="-227666">
              <a:defRPr>
                <a:solidFill>
                  <a:schemeClr val="tx1"/>
                </a:solidFill>
                <a:latin typeface="Arial" panose="020B0604020202020204" pitchFamily="34" charset="0"/>
                <a:ea typeface="ＭＳ Ｐゴシック" panose="020B0600070205080204" pitchFamily="34" charset="-128"/>
              </a:defRPr>
            </a:lvl5pPr>
            <a:lvl6pPr marL="2518848"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83866"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48884"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13903"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5F6C21A5-94D8-4C02-953C-AAE24DC04402}" type="slidenum">
              <a:rPr lang="it-IT" altLang="it-IT" smtClean="0">
                <a:latin typeface="Calibri" panose="020F0502020204030204" pitchFamily="34" charset="0"/>
              </a:rPr>
              <a:pPr/>
              <a:t>22</a:t>
            </a:fld>
            <a:endParaRPr lang="it-IT" altLang="it-IT">
              <a:latin typeface="Calibri" panose="020F0502020204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egnaposto immagine diapositiva 1">
            <a:extLst>
              <a:ext uri="{FF2B5EF4-FFF2-40B4-BE49-F238E27FC236}">
                <a16:creationId xmlns:a16="http://schemas.microsoft.com/office/drawing/2014/main" id="{68891D50-43E8-4E27-BECF-CBBD9589A7B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Segnaposto note 2">
            <a:extLst>
              <a:ext uri="{FF2B5EF4-FFF2-40B4-BE49-F238E27FC236}">
                <a16:creationId xmlns:a16="http://schemas.microsoft.com/office/drawing/2014/main" id="{BE565712-2473-484C-AA1E-4635F2306D47}"/>
              </a:ext>
            </a:extLst>
          </p:cNvPr>
          <p:cNvSpPr>
            <a:spLocks noGrp="1"/>
          </p:cNvSpPr>
          <p:nvPr>
            <p:ph type="body" idx="1"/>
          </p:nvPr>
        </p:nvSpPr>
        <p:spPr>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pPr eaLnBrk="1" hangingPunct="1"/>
            <a:endParaRPr lang="en-US" altLang="it-IT">
              <a:ea typeface="ＭＳ Ｐゴシック" panose="020B0600070205080204" pitchFamily="34" charset="-128"/>
            </a:endParaRPr>
          </a:p>
        </p:txBody>
      </p:sp>
      <p:sp>
        <p:nvSpPr>
          <p:cNvPr id="69636" name="Segnaposto numero diapositiva 3">
            <a:extLst>
              <a:ext uri="{FF2B5EF4-FFF2-40B4-BE49-F238E27FC236}">
                <a16:creationId xmlns:a16="http://schemas.microsoft.com/office/drawing/2014/main" id="{47AB66AF-AB8A-4093-840C-E41A4682B649}"/>
              </a:ext>
            </a:extLst>
          </p:cNvPr>
          <p:cNvSpPr txBox="1">
            <a:spLocks noGrp="1"/>
          </p:cNvSpPr>
          <p:nvPr/>
        </p:nvSpPr>
        <p:spPr bwMode="auto">
          <a:xfrm>
            <a:off x="3851098" y="9431549"/>
            <a:ext cx="2944958" cy="496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00" tIns="46500" rIns="93000" bIns="46500" anchor="b"/>
          <a:lstStyle>
            <a:lvl1pPr>
              <a:defRPr>
                <a:solidFill>
                  <a:schemeClr val="tx1"/>
                </a:solidFill>
                <a:latin typeface="Arial" panose="020B0604020202020204" pitchFamily="34" charset="0"/>
                <a:ea typeface="ＭＳ Ｐゴシック" panose="020B0600070205080204" pitchFamily="34" charset="-128"/>
              </a:defRPr>
            </a:lvl1pPr>
            <a:lvl2pPr marL="728663" indent="-279400">
              <a:defRPr>
                <a:solidFill>
                  <a:schemeClr val="tx1"/>
                </a:solidFill>
                <a:latin typeface="Arial" panose="020B0604020202020204" pitchFamily="34" charset="0"/>
                <a:ea typeface="ＭＳ Ｐゴシック" panose="020B0600070205080204" pitchFamily="34" charset="-128"/>
              </a:defRPr>
            </a:lvl2pPr>
            <a:lvl3pPr marL="1122363" indent="-225425">
              <a:defRPr>
                <a:solidFill>
                  <a:schemeClr val="tx1"/>
                </a:solidFill>
                <a:latin typeface="Arial" panose="020B0604020202020204" pitchFamily="34" charset="0"/>
                <a:ea typeface="ＭＳ Ｐゴシック" panose="020B0600070205080204" pitchFamily="34" charset="-128"/>
              </a:defRPr>
            </a:lvl3pPr>
            <a:lvl4pPr marL="1570038" indent="-223838">
              <a:defRPr>
                <a:solidFill>
                  <a:schemeClr val="tx1"/>
                </a:solidFill>
                <a:latin typeface="Arial" panose="020B0604020202020204" pitchFamily="34" charset="0"/>
                <a:ea typeface="ＭＳ Ｐゴシック" panose="020B0600070205080204" pitchFamily="34" charset="-128"/>
              </a:defRPr>
            </a:lvl4pPr>
            <a:lvl5pPr marL="2019300" indent="-223838">
              <a:defRPr>
                <a:solidFill>
                  <a:schemeClr val="tx1"/>
                </a:solidFill>
                <a:latin typeface="Arial" panose="020B0604020202020204" pitchFamily="34" charset="0"/>
                <a:ea typeface="ＭＳ Ｐゴシック" panose="020B0600070205080204" pitchFamily="34" charset="-128"/>
              </a:defRPr>
            </a:lvl5pPr>
            <a:lvl6pPr marL="2476500" indent="-2238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33700" indent="-2238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390900" indent="-2238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48100" indent="-2238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fld id="{A23048AF-3414-4A5B-98BB-1BDB0EF5D144}" type="slidenum">
              <a:rPr lang="it-IT" altLang="it-IT" sz="1200">
                <a:latin typeface="Calibri" panose="020F0502020204030204" pitchFamily="34" charset="0"/>
                <a:cs typeface="Arial" panose="020B0604020202020204" pitchFamily="34" charset="0"/>
              </a:rPr>
              <a:pPr algn="r" eaLnBrk="1" hangingPunct="1"/>
              <a:t>23</a:t>
            </a:fld>
            <a:endParaRPr lang="it-IT" altLang="it-IT" sz="1200">
              <a:latin typeface="Calibri" panose="020F050202020403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egnaposto immagine diapositiva 1">
            <a:extLst>
              <a:ext uri="{FF2B5EF4-FFF2-40B4-BE49-F238E27FC236}">
                <a16:creationId xmlns:a16="http://schemas.microsoft.com/office/drawing/2014/main" id="{34C5A2CF-B45D-4420-99B8-A08E0C4F0C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Segnaposto note 2">
            <a:extLst>
              <a:ext uri="{FF2B5EF4-FFF2-40B4-BE49-F238E27FC236}">
                <a16:creationId xmlns:a16="http://schemas.microsoft.com/office/drawing/2014/main" id="{EDB1E090-7FE7-4552-9533-B251EB841DD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it-IT">
              <a:ea typeface="ＭＳ Ｐゴシック" panose="020B0600070205080204" pitchFamily="34" charset="-128"/>
            </a:endParaRPr>
          </a:p>
        </p:txBody>
      </p:sp>
      <p:sp>
        <p:nvSpPr>
          <p:cNvPr id="9220" name="Segnaposto numero diapositiva 3">
            <a:extLst>
              <a:ext uri="{FF2B5EF4-FFF2-40B4-BE49-F238E27FC236}">
                <a16:creationId xmlns:a16="http://schemas.microsoft.com/office/drawing/2014/main" id="{B76E8CDF-194A-4273-B52F-C63890872AD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1123" indent="-284178">
              <a:defRPr>
                <a:solidFill>
                  <a:schemeClr val="tx1"/>
                </a:solidFill>
                <a:latin typeface="Arial" panose="020B0604020202020204" pitchFamily="34" charset="0"/>
                <a:ea typeface="ＭＳ Ｐゴシック" panose="020B0600070205080204" pitchFamily="34" charset="-128"/>
              </a:defRPr>
            </a:lvl2pPr>
            <a:lvl3pPr marL="1141555" indent="-229280">
              <a:defRPr>
                <a:solidFill>
                  <a:schemeClr val="tx1"/>
                </a:solidFill>
                <a:latin typeface="Arial" panose="020B0604020202020204" pitchFamily="34" charset="0"/>
                <a:ea typeface="ＭＳ Ｐゴシック" panose="020B0600070205080204" pitchFamily="34" charset="-128"/>
              </a:defRPr>
            </a:lvl3pPr>
            <a:lvl4pPr marL="1596886" indent="-227666">
              <a:defRPr>
                <a:solidFill>
                  <a:schemeClr val="tx1"/>
                </a:solidFill>
                <a:latin typeface="Arial" panose="020B0604020202020204" pitchFamily="34" charset="0"/>
                <a:ea typeface="ＭＳ Ｐゴシック" panose="020B0600070205080204" pitchFamily="34" charset="-128"/>
              </a:defRPr>
            </a:lvl4pPr>
            <a:lvl5pPr marL="2053830" indent="-227666">
              <a:defRPr>
                <a:solidFill>
                  <a:schemeClr val="tx1"/>
                </a:solidFill>
                <a:latin typeface="Arial" panose="020B0604020202020204" pitchFamily="34" charset="0"/>
                <a:ea typeface="ＭＳ Ｐゴシック" panose="020B0600070205080204" pitchFamily="34" charset="-128"/>
              </a:defRPr>
            </a:lvl5pPr>
            <a:lvl6pPr marL="2518848"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83866"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48884"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13903"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D213337-F828-46DC-9189-84B723ED0B27}" type="slidenum">
              <a:rPr lang="it-IT" altLang="it-IT" smtClean="0">
                <a:latin typeface="Calibri" panose="020F0502020204030204" pitchFamily="34" charset="0"/>
              </a:rPr>
              <a:pPr/>
              <a:t>3</a:t>
            </a:fld>
            <a:endParaRPr lang="it-IT" altLang="it-IT">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egnaposto immagine diapositiva 1">
            <a:extLst>
              <a:ext uri="{FF2B5EF4-FFF2-40B4-BE49-F238E27FC236}">
                <a16:creationId xmlns:a16="http://schemas.microsoft.com/office/drawing/2014/main" id="{C57C359F-68DB-4EDD-AF03-4C4A089D21B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Segnaposto note 2">
            <a:extLst>
              <a:ext uri="{FF2B5EF4-FFF2-40B4-BE49-F238E27FC236}">
                <a16:creationId xmlns:a16="http://schemas.microsoft.com/office/drawing/2014/main" id="{C54E4565-81D1-4C10-BC28-AA0B60AF16E6}"/>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it-IT">
              <a:ea typeface="ＭＳ Ｐゴシック" panose="020B0600070205080204" pitchFamily="34" charset="-128"/>
            </a:endParaRPr>
          </a:p>
        </p:txBody>
      </p:sp>
      <p:sp>
        <p:nvSpPr>
          <p:cNvPr id="14340" name="Segnaposto numero diapositiva 3">
            <a:extLst>
              <a:ext uri="{FF2B5EF4-FFF2-40B4-BE49-F238E27FC236}">
                <a16:creationId xmlns:a16="http://schemas.microsoft.com/office/drawing/2014/main" id="{9DA2E74C-BF07-4A2E-9FC8-CFDF249B147C}"/>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1123" indent="-284178">
              <a:defRPr>
                <a:solidFill>
                  <a:schemeClr val="tx1"/>
                </a:solidFill>
                <a:latin typeface="Arial" panose="020B0604020202020204" pitchFamily="34" charset="0"/>
                <a:ea typeface="ＭＳ Ｐゴシック" panose="020B0600070205080204" pitchFamily="34" charset="-128"/>
              </a:defRPr>
            </a:lvl2pPr>
            <a:lvl3pPr marL="1141555" indent="-229280">
              <a:defRPr>
                <a:solidFill>
                  <a:schemeClr val="tx1"/>
                </a:solidFill>
                <a:latin typeface="Arial" panose="020B0604020202020204" pitchFamily="34" charset="0"/>
                <a:ea typeface="ＭＳ Ｐゴシック" panose="020B0600070205080204" pitchFamily="34" charset="-128"/>
              </a:defRPr>
            </a:lvl3pPr>
            <a:lvl4pPr marL="1596886" indent="-227666">
              <a:defRPr>
                <a:solidFill>
                  <a:schemeClr val="tx1"/>
                </a:solidFill>
                <a:latin typeface="Arial" panose="020B0604020202020204" pitchFamily="34" charset="0"/>
                <a:ea typeface="ＭＳ Ｐゴシック" panose="020B0600070205080204" pitchFamily="34" charset="-128"/>
              </a:defRPr>
            </a:lvl4pPr>
            <a:lvl5pPr marL="2053830" indent="-227666">
              <a:defRPr>
                <a:solidFill>
                  <a:schemeClr val="tx1"/>
                </a:solidFill>
                <a:latin typeface="Arial" panose="020B0604020202020204" pitchFamily="34" charset="0"/>
                <a:ea typeface="ＭＳ Ｐゴシック" panose="020B0600070205080204" pitchFamily="34" charset="-128"/>
              </a:defRPr>
            </a:lvl5pPr>
            <a:lvl6pPr marL="2518848"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83866"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48884"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13903"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88B481BA-0217-475E-BF17-01DF31B7F743}" type="slidenum">
              <a:rPr lang="it-IT" altLang="it-IT" smtClean="0">
                <a:latin typeface="Calibri" panose="020F0502020204030204" pitchFamily="34" charset="0"/>
              </a:rPr>
              <a:pPr/>
              <a:t>5</a:t>
            </a:fld>
            <a:endParaRPr lang="it-IT" altLang="it-IT">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egnaposto immagine diapositiva 1">
            <a:extLst>
              <a:ext uri="{FF2B5EF4-FFF2-40B4-BE49-F238E27FC236}">
                <a16:creationId xmlns:a16="http://schemas.microsoft.com/office/drawing/2014/main" id="{326672A5-B58D-41FA-B47D-E749FDBF5A2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Segnaposto note 2">
            <a:extLst>
              <a:ext uri="{FF2B5EF4-FFF2-40B4-BE49-F238E27FC236}">
                <a16:creationId xmlns:a16="http://schemas.microsoft.com/office/drawing/2014/main" id="{DB81EE91-3D81-4F26-903B-FB0BA9752833}"/>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it-IT">
              <a:ea typeface="ＭＳ Ｐゴシック" panose="020B0600070205080204" pitchFamily="34" charset="-128"/>
            </a:endParaRPr>
          </a:p>
        </p:txBody>
      </p:sp>
      <p:sp>
        <p:nvSpPr>
          <p:cNvPr id="16388" name="Segnaposto numero diapositiva 3">
            <a:extLst>
              <a:ext uri="{FF2B5EF4-FFF2-40B4-BE49-F238E27FC236}">
                <a16:creationId xmlns:a16="http://schemas.microsoft.com/office/drawing/2014/main" id="{B9DC09C4-21E0-42C4-883A-29E7F0A41935}"/>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1123" indent="-284178">
              <a:defRPr>
                <a:solidFill>
                  <a:schemeClr val="tx1"/>
                </a:solidFill>
                <a:latin typeface="Arial" panose="020B0604020202020204" pitchFamily="34" charset="0"/>
                <a:ea typeface="ＭＳ Ｐゴシック" panose="020B0600070205080204" pitchFamily="34" charset="-128"/>
              </a:defRPr>
            </a:lvl2pPr>
            <a:lvl3pPr marL="1141555" indent="-229280">
              <a:defRPr>
                <a:solidFill>
                  <a:schemeClr val="tx1"/>
                </a:solidFill>
                <a:latin typeface="Arial" panose="020B0604020202020204" pitchFamily="34" charset="0"/>
                <a:ea typeface="ＭＳ Ｐゴシック" panose="020B0600070205080204" pitchFamily="34" charset="-128"/>
              </a:defRPr>
            </a:lvl3pPr>
            <a:lvl4pPr marL="1596886" indent="-227666">
              <a:defRPr>
                <a:solidFill>
                  <a:schemeClr val="tx1"/>
                </a:solidFill>
                <a:latin typeface="Arial" panose="020B0604020202020204" pitchFamily="34" charset="0"/>
                <a:ea typeface="ＭＳ Ｐゴシック" panose="020B0600070205080204" pitchFamily="34" charset="-128"/>
              </a:defRPr>
            </a:lvl4pPr>
            <a:lvl5pPr marL="2053830" indent="-227666">
              <a:defRPr>
                <a:solidFill>
                  <a:schemeClr val="tx1"/>
                </a:solidFill>
                <a:latin typeface="Arial" panose="020B0604020202020204" pitchFamily="34" charset="0"/>
                <a:ea typeface="ＭＳ Ｐゴシック" panose="020B0600070205080204" pitchFamily="34" charset="-128"/>
              </a:defRPr>
            </a:lvl5pPr>
            <a:lvl6pPr marL="2518848"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83866"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48884"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13903"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A29DD9B-C79D-428E-AE4E-696A03302E60}" type="slidenum">
              <a:rPr lang="it-IT" altLang="it-IT" smtClean="0">
                <a:latin typeface="Calibri" panose="020F0502020204030204" pitchFamily="34" charset="0"/>
              </a:rPr>
              <a:pPr/>
              <a:t>6</a:t>
            </a:fld>
            <a:endParaRPr lang="it-IT" altLang="it-IT">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egnaposto immagine diapositiva 1">
            <a:extLst>
              <a:ext uri="{FF2B5EF4-FFF2-40B4-BE49-F238E27FC236}">
                <a16:creationId xmlns:a16="http://schemas.microsoft.com/office/drawing/2014/main" id="{C029787D-DEB6-44BB-8EF8-134BC046F70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Segnaposto note 2">
            <a:extLst>
              <a:ext uri="{FF2B5EF4-FFF2-40B4-BE49-F238E27FC236}">
                <a16:creationId xmlns:a16="http://schemas.microsoft.com/office/drawing/2014/main" id="{19193CA4-E531-4486-94FD-E9646619F8F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it-IT">
              <a:ea typeface="ＭＳ Ｐゴシック" panose="020B0600070205080204" pitchFamily="34" charset="-128"/>
            </a:endParaRPr>
          </a:p>
        </p:txBody>
      </p:sp>
      <p:sp>
        <p:nvSpPr>
          <p:cNvPr id="18436" name="Segnaposto numero diapositiva 3">
            <a:extLst>
              <a:ext uri="{FF2B5EF4-FFF2-40B4-BE49-F238E27FC236}">
                <a16:creationId xmlns:a16="http://schemas.microsoft.com/office/drawing/2014/main" id="{744E69A2-AF9E-465C-B480-AF6964D33810}"/>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1123" indent="-284178">
              <a:defRPr>
                <a:solidFill>
                  <a:schemeClr val="tx1"/>
                </a:solidFill>
                <a:latin typeface="Arial" panose="020B0604020202020204" pitchFamily="34" charset="0"/>
                <a:ea typeface="ＭＳ Ｐゴシック" panose="020B0600070205080204" pitchFamily="34" charset="-128"/>
              </a:defRPr>
            </a:lvl2pPr>
            <a:lvl3pPr marL="1141555" indent="-229280">
              <a:defRPr>
                <a:solidFill>
                  <a:schemeClr val="tx1"/>
                </a:solidFill>
                <a:latin typeface="Arial" panose="020B0604020202020204" pitchFamily="34" charset="0"/>
                <a:ea typeface="ＭＳ Ｐゴシック" panose="020B0600070205080204" pitchFamily="34" charset="-128"/>
              </a:defRPr>
            </a:lvl3pPr>
            <a:lvl4pPr marL="1596886" indent="-227666">
              <a:defRPr>
                <a:solidFill>
                  <a:schemeClr val="tx1"/>
                </a:solidFill>
                <a:latin typeface="Arial" panose="020B0604020202020204" pitchFamily="34" charset="0"/>
                <a:ea typeface="ＭＳ Ｐゴシック" panose="020B0600070205080204" pitchFamily="34" charset="-128"/>
              </a:defRPr>
            </a:lvl4pPr>
            <a:lvl5pPr marL="2053830" indent="-227666">
              <a:defRPr>
                <a:solidFill>
                  <a:schemeClr val="tx1"/>
                </a:solidFill>
                <a:latin typeface="Arial" panose="020B0604020202020204" pitchFamily="34" charset="0"/>
                <a:ea typeface="ＭＳ Ｐゴシック" panose="020B0600070205080204" pitchFamily="34" charset="-128"/>
              </a:defRPr>
            </a:lvl5pPr>
            <a:lvl6pPr marL="2518848"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83866"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48884"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13903"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B02E7D6-1019-4AB8-BC19-3B90551A8D37}" type="slidenum">
              <a:rPr lang="it-IT" altLang="it-IT" smtClean="0">
                <a:latin typeface="Calibri" panose="020F0502020204030204" pitchFamily="34" charset="0"/>
              </a:rPr>
              <a:pPr/>
              <a:t>7</a:t>
            </a:fld>
            <a:endParaRPr lang="it-IT" altLang="it-IT">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egnaposto immagine diapositiva 1">
            <a:extLst>
              <a:ext uri="{FF2B5EF4-FFF2-40B4-BE49-F238E27FC236}">
                <a16:creationId xmlns:a16="http://schemas.microsoft.com/office/drawing/2014/main" id="{E0E4FEB6-2089-43E1-BDB0-A27D818EF68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Segnaposto note 2">
            <a:extLst>
              <a:ext uri="{FF2B5EF4-FFF2-40B4-BE49-F238E27FC236}">
                <a16:creationId xmlns:a16="http://schemas.microsoft.com/office/drawing/2014/main" id="{61DA431C-8599-4852-A921-5D25A38CE25B}"/>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it-IT">
              <a:ea typeface="ＭＳ Ｐゴシック" panose="020B0600070205080204" pitchFamily="34" charset="-128"/>
            </a:endParaRPr>
          </a:p>
        </p:txBody>
      </p:sp>
      <p:sp>
        <p:nvSpPr>
          <p:cNvPr id="20484" name="Segnaposto numero diapositiva 3">
            <a:extLst>
              <a:ext uri="{FF2B5EF4-FFF2-40B4-BE49-F238E27FC236}">
                <a16:creationId xmlns:a16="http://schemas.microsoft.com/office/drawing/2014/main" id="{13368AA6-9133-48DE-B406-61511030D476}"/>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1123" indent="-284178">
              <a:defRPr>
                <a:solidFill>
                  <a:schemeClr val="tx1"/>
                </a:solidFill>
                <a:latin typeface="Arial" panose="020B0604020202020204" pitchFamily="34" charset="0"/>
                <a:ea typeface="ＭＳ Ｐゴシック" panose="020B0600070205080204" pitchFamily="34" charset="-128"/>
              </a:defRPr>
            </a:lvl2pPr>
            <a:lvl3pPr marL="1141555" indent="-229280">
              <a:defRPr>
                <a:solidFill>
                  <a:schemeClr val="tx1"/>
                </a:solidFill>
                <a:latin typeface="Arial" panose="020B0604020202020204" pitchFamily="34" charset="0"/>
                <a:ea typeface="ＭＳ Ｐゴシック" panose="020B0600070205080204" pitchFamily="34" charset="-128"/>
              </a:defRPr>
            </a:lvl3pPr>
            <a:lvl4pPr marL="1596886" indent="-227666">
              <a:defRPr>
                <a:solidFill>
                  <a:schemeClr val="tx1"/>
                </a:solidFill>
                <a:latin typeface="Arial" panose="020B0604020202020204" pitchFamily="34" charset="0"/>
                <a:ea typeface="ＭＳ Ｐゴシック" panose="020B0600070205080204" pitchFamily="34" charset="-128"/>
              </a:defRPr>
            </a:lvl4pPr>
            <a:lvl5pPr marL="2053830" indent="-227666">
              <a:defRPr>
                <a:solidFill>
                  <a:schemeClr val="tx1"/>
                </a:solidFill>
                <a:latin typeface="Arial" panose="020B0604020202020204" pitchFamily="34" charset="0"/>
                <a:ea typeface="ＭＳ Ｐゴシック" panose="020B0600070205080204" pitchFamily="34" charset="-128"/>
              </a:defRPr>
            </a:lvl5pPr>
            <a:lvl6pPr marL="2518848"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83866"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48884"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13903"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0396FB4-C03C-40E6-8DF9-4CF9B39C10D1}" type="slidenum">
              <a:rPr lang="it-IT" altLang="it-IT" smtClean="0">
                <a:latin typeface="Calibri" panose="020F0502020204030204" pitchFamily="34" charset="0"/>
              </a:rPr>
              <a:pPr/>
              <a:t>8</a:t>
            </a:fld>
            <a:endParaRPr lang="it-IT" altLang="it-IT">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immagine diapositiva 1">
            <a:extLst>
              <a:ext uri="{FF2B5EF4-FFF2-40B4-BE49-F238E27FC236}">
                <a16:creationId xmlns:a16="http://schemas.microsoft.com/office/drawing/2014/main" id="{979C4466-A175-47A9-A589-094C9CFF620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Segnaposto note 2">
            <a:extLst>
              <a:ext uri="{FF2B5EF4-FFF2-40B4-BE49-F238E27FC236}">
                <a16:creationId xmlns:a16="http://schemas.microsoft.com/office/drawing/2014/main" id="{6FA9ACD2-DF1D-4C6D-89EB-7653E3941B5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it-IT">
              <a:ea typeface="ＭＳ Ｐゴシック" panose="020B0600070205080204" pitchFamily="34" charset="-128"/>
            </a:endParaRPr>
          </a:p>
        </p:txBody>
      </p:sp>
      <p:sp>
        <p:nvSpPr>
          <p:cNvPr id="22532" name="Segnaposto numero diapositiva 3">
            <a:extLst>
              <a:ext uri="{FF2B5EF4-FFF2-40B4-BE49-F238E27FC236}">
                <a16:creationId xmlns:a16="http://schemas.microsoft.com/office/drawing/2014/main" id="{740FF6AC-F031-4932-B207-973A4A006E12}"/>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1123" indent="-284178">
              <a:defRPr>
                <a:solidFill>
                  <a:schemeClr val="tx1"/>
                </a:solidFill>
                <a:latin typeface="Arial" panose="020B0604020202020204" pitchFamily="34" charset="0"/>
                <a:ea typeface="ＭＳ Ｐゴシック" panose="020B0600070205080204" pitchFamily="34" charset="-128"/>
              </a:defRPr>
            </a:lvl2pPr>
            <a:lvl3pPr marL="1141555" indent="-229280">
              <a:defRPr>
                <a:solidFill>
                  <a:schemeClr val="tx1"/>
                </a:solidFill>
                <a:latin typeface="Arial" panose="020B0604020202020204" pitchFamily="34" charset="0"/>
                <a:ea typeface="ＭＳ Ｐゴシック" panose="020B0600070205080204" pitchFamily="34" charset="-128"/>
              </a:defRPr>
            </a:lvl3pPr>
            <a:lvl4pPr marL="1596886" indent="-227666">
              <a:defRPr>
                <a:solidFill>
                  <a:schemeClr val="tx1"/>
                </a:solidFill>
                <a:latin typeface="Arial" panose="020B0604020202020204" pitchFamily="34" charset="0"/>
                <a:ea typeface="ＭＳ Ｐゴシック" panose="020B0600070205080204" pitchFamily="34" charset="-128"/>
              </a:defRPr>
            </a:lvl4pPr>
            <a:lvl5pPr marL="2053830" indent="-227666">
              <a:defRPr>
                <a:solidFill>
                  <a:schemeClr val="tx1"/>
                </a:solidFill>
                <a:latin typeface="Arial" panose="020B0604020202020204" pitchFamily="34" charset="0"/>
                <a:ea typeface="ＭＳ Ｐゴシック" panose="020B0600070205080204" pitchFamily="34" charset="-128"/>
              </a:defRPr>
            </a:lvl5pPr>
            <a:lvl6pPr marL="2518848"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83866"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48884"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13903"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524E959C-9AEB-4440-A34E-20B305BA58C2}" type="slidenum">
              <a:rPr lang="it-IT" altLang="it-IT" smtClean="0">
                <a:latin typeface="Calibri" panose="020F0502020204030204" pitchFamily="34" charset="0"/>
              </a:rPr>
              <a:pPr/>
              <a:t>9</a:t>
            </a:fld>
            <a:endParaRPr lang="it-IT" altLang="it-IT">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immagine diapositiva 1">
            <a:extLst>
              <a:ext uri="{FF2B5EF4-FFF2-40B4-BE49-F238E27FC236}">
                <a16:creationId xmlns:a16="http://schemas.microsoft.com/office/drawing/2014/main" id="{7DA7A7AD-DCB4-4277-8E49-5A91B4B2B9D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Segnaposto note 2">
            <a:extLst>
              <a:ext uri="{FF2B5EF4-FFF2-40B4-BE49-F238E27FC236}">
                <a16:creationId xmlns:a16="http://schemas.microsoft.com/office/drawing/2014/main" id="{F2BA6EA3-3A85-4C43-BF47-3D54A4F88D7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it-IT">
              <a:ea typeface="ＭＳ Ｐゴシック" panose="020B0600070205080204" pitchFamily="34" charset="-128"/>
            </a:endParaRPr>
          </a:p>
        </p:txBody>
      </p:sp>
      <p:sp>
        <p:nvSpPr>
          <p:cNvPr id="24580" name="Segnaposto numero diapositiva 3">
            <a:extLst>
              <a:ext uri="{FF2B5EF4-FFF2-40B4-BE49-F238E27FC236}">
                <a16:creationId xmlns:a16="http://schemas.microsoft.com/office/drawing/2014/main" id="{B930B234-47D1-44BA-A3C6-6DB273500C24}"/>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1123" indent="-284178">
              <a:defRPr>
                <a:solidFill>
                  <a:schemeClr val="tx1"/>
                </a:solidFill>
                <a:latin typeface="Arial" panose="020B0604020202020204" pitchFamily="34" charset="0"/>
                <a:ea typeface="ＭＳ Ｐゴシック" panose="020B0600070205080204" pitchFamily="34" charset="-128"/>
              </a:defRPr>
            </a:lvl2pPr>
            <a:lvl3pPr marL="1141555" indent="-229280">
              <a:defRPr>
                <a:solidFill>
                  <a:schemeClr val="tx1"/>
                </a:solidFill>
                <a:latin typeface="Arial" panose="020B0604020202020204" pitchFamily="34" charset="0"/>
                <a:ea typeface="ＭＳ Ｐゴシック" panose="020B0600070205080204" pitchFamily="34" charset="-128"/>
              </a:defRPr>
            </a:lvl3pPr>
            <a:lvl4pPr marL="1596886" indent="-227666">
              <a:defRPr>
                <a:solidFill>
                  <a:schemeClr val="tx1"/>
                </a:solidFill>
                <a:latin typeface="Arial" panose="020B0604020202020204" pitchFamily="34" charset="0"/>
                <a:ea typeface="ＭＳ Ｐゴシック" panose="020B0600070205080204" pitchFamily="34" charset="-128"/>
              </a:defRPr>
            </a:lvl4pPr>
            <a:lvl5pPr marL="2053830" indent="-227666">
              <a:defRPr>
                <a:solidFill>
                  <a:schemeClr val="tx1"/>
                </a:solidFill>
                <a:latin typeface="Arial" panose="020B0604020202020204" pitchFamily="34" charset="0"/>
                <a:ea typeface="ＭＳ Ｐゴシック" panose="020B0600070205080204" pitchFamily="34" charset="-128"/>
              </a:defRPr>
            </a:lvl5pPr>
            <a:lvl6pPr marL="2518848"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83866"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48884"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13903" indent="-227666"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084B669E-8036-4144-9290-3380C8AE6AC9}" type="slidenum">
              <a:rPr lang="it-IT" altLang="it-IT" smtClean="0">
                <a:latin typeface="Calibri" panose="020F0502020204030204" pitchFamily="34" charset="0"/>
              </a:rPr>
              <a:pPr/>
              <a:t>11</a:t>
            </a:fld>
            <a:endParaRPr lang="it-IT" altLang="it-IT">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egnaposto immagine diapositiva 1">
            <a:extLst>
              <a:ext uri="{FF2B5EF4-FFF2-40B4-BE49-F238E27FC236}">
                <a16:creationId xmlns:a16="http://schemas.microsoft.com/office/drawing/2014/main" id="{2C1A7D70-FBAF-42E4-8F30-1777D73305E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Segnaposto note 2">
            <a:extLst>
              <a:ext uri="{FF2B5EF4-FFF2-40B4-BE49-F238E27FC236}">
                <a16:creationId xmlns:a16="http://schemas.microsoft.com/office/drawing/2014/main" id="{FDF1A128-AF7E-4939-8095-A464654FE444}"/>
              </a:ext>
            </a:extLst>
          </p:cNvPr>
          <p:cNvSpPr>
            <a:spLocks noGrp="1"/>
          </p:cNvSpPr>
          <p:nvPr>
            <p:ph type="body" idx="1"/>
          </p:nvPr>
        </p:nvSpPr>
        <p:spPr>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ltLang="it-IT">
              <a:ea typeface="ＭＳ Ｐゴシック" panose="020B0600070205080204" pitchFamily="34" charset="-128"/>
            </a:endParaRPr>
          </a:p>
        </p:txBody>
      </p:sp>
      <p:sp>
        <p:nvSpPr>
          <p:cNvPr id="27652" name="Segnaposto numero diapositiva 3">
            <a:extLst>
              <a:ext uri="{FF2B5EF4-FFF2-40B4-BE49-F238E27FC236}">
                <a16:creationId xmlns:a16="http://schemas.microsoft.com/office/drawing/2014/main" id="{4861812C-7577-44AA-AF4A-468F0A3B1EB2}"/>
              </a:ext>
            </a:extLst>
          </p:cNvPr>
          <p:cNvSpPr txBox="1">
            <a:spLocks noGrp="1"/>
          </p:cNvSpPr>
          <p:nvPr/>
        </p:nvSpPr>
        <p:spPr bwMode="auto">
          <a:xfrm>
            <a:off x="3851098" y="9431549"/>
            <a:ext cx="2944958" cy="496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00" tIns="46500" rIns="93000" bIns="46500" anchor="b"/>
          <a:lstStyle>
            <a:lvl1pPr>
              <a:defRPr>
                <a:solidFill>
                  <a:schemeClr val="tx1"/>
                </a:solidFill>
                <a:latin typeface="Arial" panose="020B0604020202020204" pitchFamily="34" charset="0"/>
                <a:ea typeface="ＭＳ Ｐゴシック" panose="020B0600070205080204" pitchFamily="34" charset="-128"/>
              </a:defRPr>
            </a:lvl1pPr>
            <a:lvl2pPr marL="728663" indent="-279400">
              <a:defRPr>
                <a:solidFill>
                  <a:schemeClr val="tx1"/>
                </a:solidFill>
                <a:latin typeface="Arial" panose="020B0604020202020204" pitchFamily="34" charset="0"/>
                <a:ea typeface="ＭＳ Ｐゴシック" panose="020B0600070205080204" pitchFamily="34" charset="-128"/>
              </a:defRPr>
            </a:lvl2pPr>
            <a:lvl3pPr marL="1122363" indent="-225425">
              <a:defRPr>
                <a:solidFill>
                  <a:schemeClr val="tx1"/>
                </a:solidFill>
                <a:latin typeface="Arial" panose="020B0604020202020204" pitchFamily="34" charset="0"/>
                <a:ea typeface="ＭＳ Ｐゴシック" panose="020B0600070205080204" pitchFamily="34" charset="-128"/>
              </a:defRPr>
            </a:lvl3pPr>
            <a:lvl4pPr marL="1570038" indent="-223838">
              <a:defRPr>
                <a:solidFill>
                  <a:schemeClr val="tx1"/>
                </a:solidFill>
                <a:latin typeface="Arial" panose="020B0604020202020204" pitchFamily="34" charset="0"/>
                <a:ea typeface="ＭＳ Ｐゴシック" panose="020B0600070205080204" pitchFamily="34" charset="-128"/>
              </a:defRPr>
            </a:lvl4pPr>
            <a:lvl5pPr marL="2019300" indent="-223838">
              <a:defRPr>
                <a:solidFill>
                  <a:schemeClr val="tx1"/>
                </a:solidFill>
                <a:latin typeface="Arial" panose="020B0604020202020204" pitchFamily="34" charset="0"/>
                <a:ea typeface="ＭＳ Ｐゴシック" panose="020B0600070205080204" pitchFamily="34" charset="-128"/>
              </a:defRPr>
            </a:lvl5pPr>
            <a:lvl6pPr marL="2476500" indent="-2238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33700" indent="-2238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390900" indent="-2238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48100" indent="-2238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fld id="{81DE444C-D09C-4FCF-85D1-95FC7ADC4FE9}" type="slidenum">
              <a:rPr lang="it-IT" altLang="it-IT" sz="1200">
                <a:latin typeface="Calibri" panose="020F0502020204030204" pitchFamily="34" charset="0"/>
                <a:cs typeface="Arial" panose="020B0604020202020204" pitchFamily="34" charset="0"/>
              </a:rPr>
              <a:pPr algn="r" eaLnBrk="1" hangingPunct="1"/>
              <a:t>12</a:t>
            </a:fld>
            <a:endParaRPr lang="it-IT" altLang="it-IT" sz="1200">
              <a:latin typeface="Calibri" panose="020F050202020403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87CC2824-5DDC-412C-B949-DAABEC916D58}"/>
              </a:ext>
            </a:extLst>
          </p:cNvPr>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ttangolo 4">
            <a:extLst>
              <a:ext uri="{FF2B5EF4-FFF2-40B4-BE49-F238E27FC236}">
                <a16:creationId xmlns:a16="http://schemas.microsoft.com/office/drawing/2014/main" id="{3A9304A1-E12A-423C-A142-C310A573CC44}"/>
              </a:ext>
            </a:extLst>
          </p:cNvPr>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ttangolo 5">
            <a:extLst>
              <a:ext uri="{FF2B5EF4-FFF2-40B4-BE49-F238E27FC236}">
                <a16:creationId xmlns:a16="http://schemas.microsoft.com/office/drawing/2014/main" id="{26D57490-58D7-4DCA-81BF-DF2067398E20}"/>
              </a:ext>
            </a:extLst>
          </p:cNvPr>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ttangolo 6">
            <a:extLst>
              <a:ext uri="{FF2B5EF4-FFF2-40B4-BE49-F238E27FC236}">
                <a16:creationId xmlns:a16="http://schemas.microsoft.com/office/drawing/2014/main" id="{70DA1AFF-8500-4AED-ADBD-147DE6721658}"/>
              </a:ext>
            </a:extLst>
          </p:cNvPr>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Titolo 7"/>
          <p:cNvSpPr>
            <a:spLocks noGrp="1"/>
          </p:cNvSpPr>
          <p:nvPr>
            <p:ph type="ctrTitle"/>
          </p:nvPr>
        </p:nvSpPr>
        <p:spPr>
          <a:xfrm>
            <a:off x="1219200" y="3886200"/>
            <a:ext cx="6858000" cy="990600"/>
          </a:xfrm>
        </p:spPr>
        <p:txBody>
          <a:bodyPr anchor="t"/>
          <a:lstStyle>
            <a:lvl1pPr algn="r">
              <a:defRPr sz="3200">
                <a:solidFill>
                  <a:schemeClr val="tx1"/>
                </a:solidFill>
              </a:defRPr>
            </a:lvl1pPr>
          </a:lstStyle>
          <a:p>
            <a:r>
              <a:rPr lang="it-IT"/>
              <a:t>Fare clic per modificare lo stile del titolo</a:t>
            </a:r>
            <a:endParaRPr lang="en-US"/>
          </a:p>
        </p:txBody>
      </p:sp>
      <p:sp>
        <p:nvSpPr>
          <p:cNvPr id="9" name="Sottotitolo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it-IT"/>
              <a:t>Fare clic per modificare lo stile del sottotitolo dello schema</a:t>
            </a:r>
            <a:endParaRPr lang="en-US"/>
          </a:p>
        </p:txBody>
      </p:sp>
      <p:sp>
        <p:nvSpPr>
          <p:cNvPr id="10" name="Segnaposto data 27">
            <a:extLst>
              <a:ext uri="{FF2B5EF4-FFF2-40B4-BE49-F238E27FC236}">
                <a16:creationId xmlns:a16="http://schemas.microsoft.com/office/drawing/2014/main" id="{DC2FA366-D793-4402-8FDC-AC92C76D94E6}"/>
              </a:ext>
            </a:extLst>
          </p:cNvPr>
          <p:cNvSpPr>
            <a:spLocks noGrp="1"/>
          </p:cNvSpPr>
          <p:nvPr>
            <p:ph type="dt" sz="half" idx="10"/>
          </p:nvPr>
        </p:nvSpPr>
        <p:spPr>
          <a:xfrm>
            <a:off x="6400800" y="6354763"/>
            <a:ext cx="2286000" cy="366712"/>
          </a:xfrm>
        </p:spPr>
        <p:txBody>
          <a:bodyPr/>
          <a:lstStyle>
            <a:lvl1pPr>
              <a:defRPr sz="1400"/>
            </a:lvl1pPr>
          </a:lstStyle>
          <a:p>
            <a:pPr>
              <a:defRPr/>
            </a:pPr>
            <a:fld id="{E0FC25EB-6768-4234-9190-3396606CCBA7}" type="datetime1">
              <a:rPr lang="it-IT"/>
              <a:pPr>
                <a:defRPr/>
              </a:pPr>
              <a:t>28/04/2022</a:t>
            </a:fld>
            <a:endParaRPr lang="it-IT"/>
          </a:p>
        </p:txBody>
      </p:sp>
      <p:sp>
        <p:nvSpPr>
          <p:cNvPr id="11" name="Segnaposto piè di pagina 16">
            <a:extLst>
              <a:ext uri="{FF2B5EF4-FFF2-40B4-BE49-F238E27FC236}">
                <a16:creationId xmlns:a16="http://schemas.microsoft.com/office/drawing/2014/main" id="{CF7FD5B4-3248-463C-A3D5-9BACA3E4397C}"/>
              </a:ext>
            </a:extLst>
          </p:cNvPr>
          <p:cNvSpPr>
            <a:spLocks noGrp="1"/>
          </p:cNvSpPr>
          <p:nvPr>
            <p:ph type="ftr" sz="quarter" idx="11"/>
          </p:nvPr>
        </p:nvSpPr>
        <p:spPr>
          <a:xfrm>
            <a:off x="2898775" y="6354763"/>
            <a:ext cx="3475038" cy="366712"/>
          </a:xfrm>
        </p:spPr>
        <p:txBody>
          <a:bodyPr/>
          <a:lstStyle>
            <a:lvl1pPr>
              <a:defRPr/>
            </a:lvl1pPr>
          </a:lstStyle>
          <a:p>
            <a:pPr>
              <a:defRPr/>
            </a:pPr>
            <a:endParaRPr lang="it-IT"/>
          </a:p>
        </p:txBody>
      </p:sp>
      <p:sp>
        <p:nvSpPr>
          <p:cNvPr id="12" name="Segnaposto numero diapositiva 28">
            <a:extLst>
              <a:ext uri="{FF2B5EF4-FFF2-40B4-BE49-F238E27FC236}">
                <a16:creationId xmlns:a16="http://schemas.microsoft.com/office/drawing/2014/main" id="{4DA2B4F5-AB59-42BF-9153-1B6E37F2CEA6}"/>
              </a:ext>
            </a:extLst>
          </p:cNvPr>
          <p:cNvSpPr>
            <a:spLocks noGrp="1"/>
          </p:cNvSpPr>
          <p:nvPr>
            <p:ph type="sldNum" sz="quarter" idx="12"/>
          </p:nvPr>
        </p:nvSpPr>
        <p:spPr>
          <a:xfrm>
            <a:off x="1216025" y="6354763"/>
            <a:ext cx="1219200" cy="366712"/>
          </a:xfrm>
        </p:spPr>
        <p:txBody>
          <a:bodyPr/>
          <a:lstStyle>
            <a:lvl1pPr>
              <a:defRPr/>
            </a:lvl1pPr>
          </a:lstStyle>
          <a:p>
            <a:pPr>
              <a:defRPr/>
            </a:pPr>
            <a:fld id="{BB2719A7-F64D-4B4C-BF79-2AD5091BDBA8}" type="slidenum">
              <a:rPr lang="it-IT" altLang="it-IT"/>
              <a:pPr>
                <a:defRPr/>
              </a:pPr>
              <a:t>‹N›</a:t>
            </a:fld>
            <a:endParaRPr lang="it-IT" altLang="it-IT"/>
          </a:p>
        </p:txBody>
      </p:sp>
    </p:spTree>
    <p:extLst>
      <p:ext uri="{BB962C8B-B14F-4D97-AF65-F5344CB8AC3E}">
        <p14:creationId xmlns:p14="http://schemas.microsoft.com/office/powerpoint/2010/main" val="1810729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8" name="Segnaposto contenuto 7"/>
          <p:cNvSpPr>
            <a:spLocks noGrp="1"/>
          </p:cNvSpPr>
          <p:nvPr>
            <p:ph sz="quarter" idx="1"/>
          </p:nvPr>
        </p:nvSpPr>
        <p:spPr>
          <a:xfrm>
            <a:off x="457200" y="1219200"/>
            <a:ext cx="8229600" cy="493776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13">
            <a:extLst>
              <a:ext uri="{FF2B5EF4-FFF2-40B4-BE49-F238E27FC236}">
                <a16:creationId xmlns:a16="http://schemas.microsoft.com/office/drawing/2014/main" id="{66672E2F-7932-4013-84F6-DDE3FCD395D2}"/>
              </a:ext>
            </a:extLst>
          </p:cNvPr>
          <p:cNvSpPr>
            <a:spLocks noGrp="1"/>
          </p:cNvSpPr>
          <p:nvPr>
            <p:ph type="dt" sz="half" idx="10"/>
          </p:nvPr>
        </p:nvSpPr>
        <p:spPr/>
        <p:txBody>
          <a:bodyPr/>
          <a:lstStyle>
            <a:lvl1pPr>
              <a:defRPr/>
            </a:lvl1pPr>
          </a:lstStyle>
          <a:p>
            <a:pPr>
              <a:defRPr/>
            </a:pPr>
            <a:fld id="{AFE13206-5319-480A-872E-0FEA658FEC76}" type="datetime1">
              <a:rPr lang="it-IT"/>
              <a:pPr>
                <a:defRPr/>
              </a:pPr>
              <a:t>28/04/2022</a:t>
            </a:fld>
            <a:endParaRPr lang="it-IT"/>
          </a:p>
        </p:txBody>
      </p:sp>
      <p:sp>
        <p:nvSpPr>
          <p:cNvPr id="5" name="Segnaposto piè di pagina 2">
            <a:extLst>
              <a:ext uri="{FF2B5EF4-FFF2-40B4-BE49-F238E27FC236}">
                <a16:creationId xmlns:a16="http://schemas.microsoft.com/office/drawing/2014/main" id="{08F2D978-DB55-40C5-ABDE-19891101A57E}"/>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22">
            <a:extLst>
              <a:ext uri="{FF2B5EF4-FFF2-40B4-BE49-F238E27FC236}">
                <a16:creationId xmlns:a16="http://schemas.microsoft.com/office/drawing/2014/main" id="{8A0387C5-7CA7-4F88-AF8A-8F1F45658514}"/>
              </a:ext>
            </a:extLst>
          </p:cNvPr>
          <p:cNvSpPr>
            <a:spLocks noGrp="1"/>
          </p:cNvSpPr>
          <p:nvPr>
            <p:ph type="sldNum" sz="quarter" idx="12"/>
          </p:nvPr>
        </p:nvSpPr>
        <p:spPr/>
        <p:txBody>
          <a:bodyPr/>
          <a:lstStyle>
            <a:lvl1pPr>
              <a:defRPr/>
            </a:lvl1pPr>
          </a:lstStyle>
          <a:p>
            <a:pPr>
              <a:defRPr/>
            </a:pPr>
            <a:fld id="{E659CD44-C546-4A03-B9FF-08F95F389809}" type="slidenum">
              <a:rPr lang="it-IT" altLang="it-IT"/>
              <a:pPr>
                <a:defRPr/>
              </a:pPr>
              <a:t>‹N›</a:t>
            </a:fld>
            <a:endParaRPr lang="it-IT" altLang="it-IT"/>
          </a:p>
        </p:txBody>
      </p:sp>
    </p:spTree>
    <p:extLst>
      <p:ext uri="{BB962C8B-B14F-4D97-AF65-F5344CB8AC3E}">
        <p14:creationId xmlns:p14="http://schemas.microsoft.com/office/powerpoint/2010/main" val="3359198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600" cy="914400"/>
          </a:xfrm>
        </p:spPr>
        <p:txBody>
          <a:bodyPr/>
          <a:lstStyle/>
          <a:p>
            <a:r>
              <a:rPr lang="it-IT"/>
              <a:t>Fare clic per modificare lo stile del titolo</a:t>
            </a:r>
            <a:endParaRPr lang="en-US"/>
          </a:p>
        </p:txBody>
      </p:sp>
      <p:sp>
        <p:nvSpPr>
          <p:cNvPr id="9" name="Segnaposto contenuto 8"/>
          <p:cNvSpPr>
            <a:spLocks noGrp="1"/>
          </p:cNvSpPr>
          <p:nvPr>
            <p:ph sz="quarter" idx="1"/>
          </p:nvPr>
        </p:nvSpPr>
        <p:spPr>
          <a:xfrm>
            <a:off x="457200" y="1219200"/>
            <a:ext cx="4041648" cy="493776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1" name="Segnaposto contenuto 10"/>
          <p:cNvSpPr>
            <a:spLocks noGrp="1"/>
          </p:cNvSpPr>
          <p:nvPr>
            <p:ph sz="quarter" idx="2"/>
          </p:nvPr>
        </p:nvSpPr>
        <p:spPr>
          <a:xfrm>
            <a:off x="4632198" y="1216152"/>
            <a:ext cx="4041648" cy="493776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13">
            <a:extLst>
              <a:ext uri="{FF2B5EF4-FFF2-40B4-BE49-F238E27FC236}">
                <a16:creationId xmlns:a16="http://schemas.microsoft.com/office/drawing/2014/main" id="{B1727751-0CED-4942-A80D-D75F2B3B8EEB}"/>
              </a:ext>
            </a:extLst>
          </p:cNvPr>
          <p:cNvSpPr>
            <a:spLocks noGrp="1"/>
          </p:cNvSpPr>
          <p:nvPr>
            <p:ph type="dt" sz="half" idx="10"/>
          </p:nvPr>
        </p:nvSpPr>
        <p:spPr/>
        <p:txBody>
          <a:bodyPr/>
          <a:lstStyle>
            <a:lvl1pPr>
              <a:defRPr/>
            </a:lvl1pPr>
          </a:lstStyle>
          <a:p>
            <a:pPr>
              <a:defRPr/>
            </a:pPr>
            <a:fld id="{872641C1-A573-414C-97E3-E1323025F5FF}" type="datetime1">
              <a:rPr lang="it-IT"/>
              <a:pPr>
                <a:defRPr/>
              </a:pPr>
              <a:t>28/04/2022</a:t>
            </a:fld>
            <a:endParaRPr lang="it-IT"/>
          </a:p>
        </p:txBody>
      </p:sp>
      <p:sp>
        <p:nvSpPr>
          <p:cNvPr id="6" name="Segnaposto piè di pagina 2">
            <a:extLst>
              <a:ext uri="{FF2B5EF4-FFF2-40B4-BE49-F238E27FC236}">
                <a16:creationId xmlns:a16="http://schemas.microsoft.com/office/drawing/2014/main" id="{F9D15147-99A3-4891-B2AE-97D92973612B}"/>
              </a:ext>
            </a:extLst>
          </p:cNvPr>
          <p:cNvSpPr>
            <a:spLocks noGrp="1"/>
          </p:cNvSpPr>
          <p:nvPr>
            <p:ph type="ftr" sz="quarter" idx="11"/>
          </p:nvPr>
        </p:nvSpPr>
        <p:spPr/>
        <p:txBody>
          <a:bodyPr/>
          <a:lstStyle>
            <a:lvl1pPr>
              <a:defRPr/>
            </a:lvl1pPr>
          </a:lstStyle>
          <a:p>
            <a:pPr>
              <a:defRPr/>
            </a:pPr>
            <a:endParaRPr lang="it-IT"/>
          </a:p>
        </p:txBody>
      </p:sp>
      <p:sp>
        <p:nvSpPr>
          <p:cNvPr id="7" name="Segnaposto numero diapositiva 22">
            <a:extLst>
              <a:ext uri="{FF2B5EF4-FFF2-40B4-BE49-F238E27FC236}">
                <a16:creationId xmlns:a16="http://schemas.microsoft.com/office/drawing/2014/main" id="{A19E31DC-47FE-43BC-841B-231B33D63E04}"/>
              </a:ext>
            </a:extLst>
          </p:cNvPr>
          <p:cNvSpPr>
            <a:spLocks noGrp="1"/>
          </p:cNvSpPr>
          <p:nvPr>
            <p:ph type="sldNum" sz="quarter" idx="12"/>
          </p:nvPr>
        </p:nvSpPr>
        <p:spPr/>
        <p:txBody>
          <a:bodyPr/>
          <a:lstStyle>
            <a:lvl1pPr>
              <a:defRPr/>
            </a:lvl1pPr>
          </a:lstStyle>
          <a:p>
            <a:pPr>
              <a:defRPr/>
            </a:pPr>
            <a:fld id="{CB086712-69CC-437E-B6AB-3F44FF71E533}" type="slidenum">
              <a:rPr lang="it-IT" altLang="it-IT"/>
              <a:pPr>
                <a:defRPr/>
              </a:pPr>
              <a:t>‹N›</a:t>
            </a:fld>
            <a:endParaRPr lang="it-IT" altLang="it-IT"/>
          </a:p>
        </p:txBody>
      </p:sp>
    </p:spTree>
    <p:extLst>
      <p:ext uri="{BB962C8B-B14F-4D97-AF65-F5344CB8AC3E}">
        <p14:creationId xmlns:p14="http://schemas.microsoft.com/office/powerpoint/2010/main" val="95093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600" cy="914400"/>
          </a:xfrm>
        </p:spPr>
        <p:txBody>
          <a:bodyPr anchor="ctr"/>
          <a:lstStyle>
            <a:lvl1pPr>
              <a:defRPr/>
            </a:lvl1pPr>
          </a:lstStyle>
          <a:p>
            <a:r>
              <a:rPr lang="it-IT"/>
              <a:t>Fare clic per modificare lo stile del titolo</a:t>
            </a:r>
            <a:endParaRPr lang="en-US"/>
          </a:p>
        </p:txBody>
      </p:sp>
      <p:sp>
        <p:nvSpPr>
          <p:cNvPr id="3" name="Segnaposto testo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it-IT"/>
              <a:t>Fare clic per modificare stili del testo dello schema</a:t>
            </a:r>
          </a:p>
        </p:txBody>
      </p:sp>
      <p:sp>
        <p:nvSpPr>
          <p:cNvPr id="4" name="Segnaposto testo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it-IT"/>
              <a:t>Fare clic per modificare stili del testo dello schema</a:t>
            </a:r>
          </a:p>
        </p:txBody>
      </p:sp>
      <p:sp>
        <p:nvSpPr>
          <p:cNvPr id="11" name="Segnaposto contenuto 10"/>
          <p:cNvSpPr>
            <a:spLocks noGrp="1"/>
          </p:cNvSpPr>
          <p:nvPr>
            <p:ph sz="quarter" idx="2"/>
          </p:nvPr>
        </p:nvSpPr>
        <p:spPr>
          <a:xfrm>
            <a:off x="457200" y="2133600"/>
            <a:ext cx="4038600" cy="40386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3" name="Segnaposto contenuto 12"/>
          <p:cNvSpPr>
            <a:spLocks noGrp="1"/>
          </p:cNvSpPr>
          <p:nvPr>
            <p:ph sz="quarter" idx="4"/>
          </p:nvPr>
        </p:nvSpPr>
        <p:spPr>
          <a:xfrm>
            <a:off x="4648200" y="2133600"/>
            <a:ext cx="4038600" cy="40386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Segnaposto data 13">
            <a:extLst>
              <a:ext uri="{FF2B5EF4-FFF2-40B4-BE49-F238E27FC236}">
                <a16:creationId xmlns:a16="http://schemas.microsoft.com/office/drawing/2014/main" id="{ACB7F860-225C-44A9-9619-8C7A412379DA}"/>
              </a:ext>
            </a:extLst>
          </p:cNvPr>
          <p:cNvSpPr>
            <a:spLocks noGrp="1"/>
          </p:cNvSpPr>
          <p:nvPr>
            <p:ph type="dt" sz="half" idx="10"/>
          </p:nvPr>
        </p:nvSpPr>
        <p:spPr/>
        <p:txBody>
          <a:bodyPr/>
          <a:lstStyle>
            <a:lvl1pPr>
              <a:defRPr/>
            </a:lvl1pPr>
          </a:lstStyle>
          <a:p>
            <a:pPr>
              <a:defRPr/>
            </a:pPr>
            <a:fld id="{552F8B6F-93B6-4A9A-AD77-687DB4ABDFF6}" type="datetime1">
              <a:rPr lang="it-IT"/>
              <a:pPr>
                <a:defRPr/>
              </a:pPr>
              <a:t>28/04/2022</a:t>
            </a:fld>
            <a:endParaRPr lang="it-IT"/>
          </a:p>
        </p:txBody>
      </p:sp>
      <p:sp>
        <p:nvSpPr>
          <p:cNvPr id="8" name="Segnaposto piè di pagina 2">
            <a:extLst>
              <a:ext uri="{FF2B5EF4-FFF2-40B4-BE49-F238E27FC236}">
                <a16:creationId xmlns:a16="http://schemas.microsoft.com/office/drawing/2014/main" id="{ACA7AA82-447D-4552-8DFC-21EEE89875B8}"/>
              </a:ext>
            </a:extLst>
          </p:cNvPr>
          <p:cNvSpPr>
            <a:spLocks noGrp="1"/>
          </p:cNvSpPr>
          <p:nvPr>
            <p:ph type="ftr" sz="quarter" idx="11"/>
          </p:nvPr>
        </p:nvSpPr>
        <p:spPr/>
        <p:txBody>
          <a:bodyPr/>
          <a:lstStyle>
            <a:lvl1pPr>
              <a:defRPr/>
            </a:lvl1pPr>
          </a:lstStyle>
          <a:p>
            <a:pPr>
              <a:defRPr/>
            </a:pPr>
            <a:endParaRPr lang="it-IT"/>
          </a:p>
        </p:txBody>
      </p:sp>
      <p:sp>
        <p:nvSpPr>
          <p:cNvPr id="9" name="Segnaposto numero diapositiva 22">
            <a:extLst>
              <a:ext uri="{FF2B5EF4-FFF2-40B4-BE49-F238E27FC236}">
                <a16:creationId xmlns:a16="http://schemas.microsoft.com/office/drawing/2014/main" id="{84AC9A5E-E4AA-4B64-9997-54C8B41DFECF}"/>
              </a:ext>
            </a:extLst>
          </p:cNvPr>
          <p:cNvSpPr>
            <a:spLocks noGrp="1"/>
          </p:cNvSpPr>
          <p:nvPr>
            <p:ph type="sldNum" sz="quarter" idx="12"/>
          </p:nvPr>
        </p:nvSpPr>
        <p:spPr/>
        <p:txBody>
          <a:bodyPr/>
          <a:lstStyle>
            <a:lvl1pPr>
              <a:defRPr/>
            </a:lvl1pPr>
          </a:lstStyle>
          <a:p>
            <a:pPr>
              <a:defRPr/>
            </a:pPr>
            <a:fld id="{857C286A-24FC-4E90-92CF-8907B0065592}" type="slidenum">
              <a:rPr lang="it-IT" altLang="it-IT"/>
              <a:pPr>
                <a:defRPr/>
              </a:pPr>
              <a:t>‹N›</a:t>
            </a:fld>
            <a:endParaRPr lang="it-IT" altLang="it-IT"/>
          </a:p>
        </p:txBody>
      </p:sp>
    </p:spTree>
    <p:extLst>
      <p:ext uri="{BB962C8B-B14F-4D97-AF65-F5344CB8AC3E}">
        <p14:creationId xmlns:p14="http://schemas.microsoft.com/office/powerpoint/2010/main" val="2800745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13">
            <a:extLst>
              <a:ext uri="{FF2B5EF4-FFF2-40B4-BE49-F238E27FC236}">
                <a16:creationId xmlns:a16="http://schemas.microsoft.com/office/drawing/2014/main" id="{050FB4C9-55F9-4181-9FD3-B03A8F371FC9}"/>
              </a:ext>
            </a:extLst>
          </p:cNvPr>
          <p:cNvSpPr>
            <a:spLocks noGrp="1"/>
          </p:cNvSpPr>
          <p:nvPr>
            <p:ph type="dt" sz="half" idx="10"/>
          </p:nvPr>
        </p:nvSpPr>
        <p:spPr/>
        <p:txBody>
          <a:bodyPr/>
          <a:lstStyle>
            <a:lvl1pPr>
              <a:defRPr/>
            </a:lvl1pPr>
          </a:lstStyle>
          <a:p>
            <a:pPr>
              <a:defRPr/>
            </a:pPr>
            <a:fld id="{A9D2521F-C2AF-4DBC-AE68-FE4F5D3F06BE}" type="datetime1">
              <a:rPr lang="it-IT"/>
              <a:pPr>
                <a:defRPr/>
              </a:pPr>
              <a:t>28/04/2022</a:t>
            </a:fld>
            <a:endParaRPr lang="it-IT"/>
          </a:p>
        </p:txBody>
      </p:sp>
      <p:sp>
        <p:nvSpPr>
          <p:cNvPr id="5" name="Segnaposto piè di pagina 2">
            <a:extLst>
              <a:ext uri="{FF2B5EF4-FFF2-40B4-BE49-F238E27FC236}">
                <a16:creationId xmlns:a16="http://schemas.microsoft.com/office/drawing/2014/main" id="{5281B7D2-036B-46CF-9005-43F76D3688FF}"/>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22">
            <a:extLst>
              <a:ext uri="{FF2B5EF4-FFF2-40B4-BE49-F238E27FC236}">
                <a16:creationId xmlns:a16="http://schemas.microsoft.com/office/drawing/2014/main" id="{C72391E0-BF3F-4387-8BB1-95B2461ECA85}"/>
              </a:ext>
            </a:extLst>
          </p:cNvPr>
          <p:cNvSpPr>
            <a:spLocks noGrp="1"/>
          </p:cNvSpPr>
          <p:nvPr>
            <p:ph type="sldNum" sz="quarter" idx="12"/>
          </p:nvPr>
        </p:nvSpPr>
        <p:spPr/>
        <p:txBody>
          <a:bodyPr/>
          <a:lstStyle>
            <a:lvl1pPr>
              <a:defRPr/>
            </a:lvl1pPr>
          </a:lstStyle>
          <a:p>
            <a:pPr>
              <a:defRPr/>
            </a:pPr>
            <a:fld id="{962CE897-EC13-4FB6-81FC-40F18AABB801}" type="slidenum">
              <a:rPr lang="it-IT" altLang="it-IT"/>
              <a:pPr>
                <a:defRPr/>
              </a:pPr>
              <a:t>‹N›</a:t>
            </a:fld>
            <a:endParaRPr lang="it-IT" altLang="it-IT"/>
          </a:p>
        </p:txBody>
      </p:sp>
    </p:spTree>
    <p:extLst>
      <p:ext uri="{BB962C8B-B14F-4D97-AF65-F5344CB8AC3E}">
        <p14:creationId xmlns:p14="http://schemas.microsoft.com/office/powerpoint/2010/main" val="2979335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3">
            <a:extLst>
              <a:ext uri="{FF2B5EF4-FFF2-40B4-BE49-F238E27FC236}">
                <a16:creationId xmlns:a16="http://schemas.microsoft.com/office/drawing/2014/main" id="{EC99B323-FFB0-47C5-820B-68C27454C0D6}"/>
              </a:ext>
            </a:extLst>
          </p:cNvPr>
          <p:cNvSpPr>
            <a:spLocks noGrp="1"/>
          </p:cNvSpPr>
          <p:nvPr>
            <p:ph type="dt" sz="half" idx="10"/>
          </p:nvPr>
        </p:nvSpPr>
        <p:spPr/>
        <p:txBody>
          <a:bodyPr/>
          <a:lstStyle>
            <a:lvl1pPr>
              <a:defRPr/>
            </a:lvl1pPr>
          </a:lstStyle>
          <a:p>
            <a:pPr>
              <a:defRPr/>
            </a:pPr>
            <a:fld id="{5FC03B30-ABCB-4E35-A252-19B79A17F532}" type="datetime1">
              <a:rPr lang="it-IT"/>
              <a:pPr>
                <a:defRPr/>
              </a:pPr>
              <a:t>28/04/2022</a:t>
            </a:fld>
            <a:endParaRPr lang="it-IT"/>
          </a:p>
        </p:txBody>
      </p:sp>
      <p:sp>
        <p:nvSpPr>
          <p:cNvPr id="3" name="Segnaposto piè di pagina 2">
            <a:extLst>
              <a:ext uri="{FF2B5EF4-FFF2-40B4-BE49-F238E27FC236}">
                <a16:creationId xmlns:a16="http://schemas.microsoft.com/office/drawing/2014/main" id="{E0DB9CEC-5B6D-46B7-8959-93E293E7E0A2}"/>
              </a:ext>
            </a:extLst>
          </p:cNvPr>
          <p:cNvSpPr>
            <a:spLocks noGrp="1"/>
          </p:cNvSpPr>
          <p:nvPr>
            <p:ph type="ftr" sz="quarter" idx="11"/>
          </p:nvPr>
        </p:nvSpPr>
        <p:spPr/>
        <p:txBody>
          <a:bodyPr/>
          <a:lstStyle>
            <a:lvl1pPr>
              <a:defRPr/>
            </a:lvl1pPr>
          </a:lstStyle>
          <a:p>
            <a:pPr>
              <a:defRPr/>
            </a:pPr>
            <a:endParaRPr lang="it-IT"/>
          </a:p>
        </p:txBody>
      </p:sp>
      <p:sp>
        <p:nvSpPr>
          <p:cNvPr id="4" name="Segnaposto numero diapositiva 22">
            <a:extLst>
              <a:ext uri="{FF2B5EF4-FFF2-40B4-BE49-F238E27FC236}">
                <a16:creationId xmlns:a16="http://schemas.microsoft.com/office/drawing/2014/main" id="{A6221985-CF47-4246-BFEB-DB4ECF5F8526}"/>
              </a:ext>
            </a:extLst>
          </p:cNvPr>
          <p:cNvSpPr>
            <a:spLocks noGrp="1"/>
          </p:cNvSpPr>
          <p:nvPr>
            <p:ph type="sldNum" sz="quarter" idx="12"/>
          </p:nvPr>
        </p:nvSpPr>
        <p:spPr/>
        <p:txBody>
          <a:bodyPr/>
          <a:lstStyle>
            <a:lvl1pPr>
              <a:defRPr/>
            </a:lvl1pPr>
          </a:lstStyle>
          <a:p>
            <a:pPr>
              <a:defRPr/>
            </a:pPr>
            <a:fld id="{30D18353-AD3F-4680-BDC3-F6CEAACF8401}" type="slidenum">
              <a:rPr lang="it-IT" altLang="it-IT"/>
              <a:pPr>
                <a:defRPr/>
              </a:pPr>
              <a:t>‹N›</a:t>
            </a:fld>
            <a:endParaRPr lang="it-IT" altLang="it-IT"/>
          </a:p>
        </p:txBody>
      </p:sp>
    </p:spTree>
    <p:extLst>
      <p:ext uri="{BB962C8B-B14F-4D97-AF65-F5344CB8AC3E}">
        <p14:creationId xmlns:p14="http://schemas.microsoft.com/office/powerpoint/2010/main" val="32546903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egnaposto titolo 21">
            <a:extLst>
              <a:ext uri="{FF2B5EF4-FFF2-40B4-BE49-F238E27FC236}">
                <a16:creationId xmlns:a16="http://schemas.microsoft.com/office/drawing/2014/main" id="{95B539BC-F9A3-4FBD-9F60-E0998813A87C}"/>
              </a:ext>
            </a:extLst>
          </p:cNvPr>
          <p:cNvSpPr>
            <a:spLocks noGrp="1"/>
          </p:cNvSpPr>
          <p:nvPr>
            <p:ph type="title"/>
          </p:nvPr>
        </p:nvSpPr>
        <p:spPr bwMode="auto">
          <a:xfrm>
            <a:off x="457200" y="152400"/>
            <a:ext cx="8229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it-IT" altLang="it-IT"/>
              <a:t>Fare clic per modificare lo stile del titolo</a:t>
            </a:r>
            <a:endParaRPr lang="en-US" altLang="it-IT"/>
          </a:p>
        </p:txBody>
      </p:sp>
      <p:sp>
        <p:nvSpPr>
          <p:cNvPr id="1027" name="Segnaposto testo 12">
            <a:extLst>
              <a:ext uri="{FF2B5EF4-FFF2-40B4-BE49-F238E27FC236}">
                <a16:creationId xmlns:a16="http://schemas.microsoft.com/office/drawing/2014/main" id="{D9BBCC1A-6111-4CA4-82D4-2C8E38C1ED95}"/>
              </a:ext>
            </a:extLst>
          </p:cNvPr>
          <p:cNvSpPr>
            <a:spLocks noGrp="1"/>
          </p:cNvSpPr>
          <p:nvPr>
            <p:ph type="body" idx="1"/>
          </p:nvPr>
        </p:nvSpPr>
        <p:spPr bwMode="auto">
          <a:xfrm>
            <a:off x="457200" y="1219200"/>
            <a:ext cx="8229600" cy="491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14" name="Segnaposto data 13">
            <a:extLst>
              <a:ext uri="{FF2B5EF4-FFF2-40B4-BE49-F238E27FC236}">
                <a16:creationId xmlns:a16="http://schemas.microsoft.com/office/drawing/2014/main" id="{502D31B0-827B-4080-B814-3AD387B89909}"/>
              </a:ext>
            </a:extLst>
          </p:cNvPr>
          <p:cNvSpPr>
            <a:spLocks noGrp="1"/>
          </p:cNvSpPr>
          <p:nvPr>
            <p:ph type="dt" sz="half" idx="2"/>
          </p:nvPr>
        </p:nvSpPr>
        <p:spPr>
          <a:xfrm>
            <a:off x="6400800" y="6356350"/>
            <a:ext cx="2289175" cy="365125"/>
          </a:xfrm>
          <a:prstGeom prst="rect">
            <a:avLst/>
          </a:prstGeom>
        </p:spPr>
        <p:txBody>
          <a:bodyPr vert="horz"/>
          <a:lstStyle>
            <a:lvl1pPr algn="l" eaLnBrk="1" latinLnBrk="0" hangingPunct="1">
              <a:defRPr kumimoji="0" sz="1400">
                <a:solidFill>
                  <a:schemeClr val="tx2"/>
                </a:solidFill>
                <a:latin typeface="Arial" pitchFamily="34" charset="0"/>
              </a:defRPr>
            </a:lvl1pPr>
          </a:lstStyle>
          <a:p>
            <a:pPr>
              <a:defRPr/>
            </a:pPr>
            <a:fld id="{6C73DBA0-8700-4FB2-8B8A-523E04572ED8}" type="datetime1">
              <a:rPr lang="it-IT"/>
              <a:pPr>
                <a:defRPr/>
              </a:pPr>
              <a:t>28/04/2022</a:t>
            </a:fld>
            <a:endParaRPr lang="it-IT"/>
          </a:p>
        </p:txBody>
      </p:sp>
      <p:sp>
        <p:nvSpPr>
          <p:cNvPr id="3" name="Segnaposto piè di pagina 2">
            <a:extLst>
              <a:ext uri="{FF2B5EF4-FFF2-40B4-BE49-F238E27FC236}">
                <a16:creationId xmlns:a16="http://schemas.microsoft.com/office/drawing/2014/main" id="{45255C4A-BCD1-44B2-8008-D7CFCA851402}"/>
              </a:ext>
            </a:extLst>
          </p:cNvPr>
          <p:cNvSpPr>
            <a:spLocks noGrp="1"/>
          </p:cNvSpPr>
          <p:nvPr>
            <p:ph type="ftr" sz="quarter" idx="3"/>
          </p:nvPr>
        </p:nvSpPr>
        <p:spPr>
          <a:xfrm>
            <a:off x="2898775" y="6356350"/>
            <a:ext cx="3505200"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400">
                <a:solidFill>
                  <a:schemeClr val="tx2"/>
                </a:solidFill>
                <a:latin typeface="Arial" charset="0"/>
              </a:defRPr>
            </a:lvl1pPr>
          </a:lstStyle>
          <a:p>
            <a:pPr>
              <a:defRPr/>
            </a:pPr>
            <a:endParaRPr lang="it-IT"/>
          </a:p>
        </p:txBody>
      </p:sp>
      <p:sp>
        <p:nvSpPr>
          <p:cNvPr id="23" name="Segnaposto numero diapositiva 22">
            <a:extLst>
              <a:ext uri="{FF2B5EF4-FFF2-40B4-BE49-F238E27FC236}">
                <a16:creationId xmlns:a16="http://schemas.microsoft.com/office/drawing/2014/main" id="{17EAAA7B-054C-47BE-8236-E23723075802}"/>
              </a:ext>
            </a:extLst>
          </p:cNvPr>
          <p:cNvSpPr>
            <a:spLocks noGrp="1"/>
          </p:cNvSpPr>
          <p:nvPr>
            <p:ph type="sldNum" sz="quarter" idx="4"/>
          </p:nvPr>
        </p:nvSpPr>
        <p:spPr>
          <a:xfrm>
            <a:off x="612775" y="6356350"/>
            <a:ext cx="1981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z="1400">
                <a:solidFill>
                  <a:schemeClr val="tx2"/>
                </a:solidFill>
              </a:defRPr>
            </a:lvl1pPr>
          </a:lstStyle>
          <a:p>
            <a:pPr>
              <a:defRPr/>
            </a:pPr>
            <a:fld id="{3DA23400-73B1-4F6B-8858-B319C56080D7}" type="slidenum">
              <a:rPr lang="it-IT" altLang="it-IT"/>
              <a:pPr>
                <a:defRPr/>
              </a:pPr>
              <a:t>‹N›</a:t>
            </a:fld>
            <a:endParaRPr lang="it-IT" altLang="it-IT"/>
          </a:p>
        </p:txBody>
      </p:sp>
      <p:sp>
        <p:nvSpPr>
          <p:cNvPr id="1031" name="Connettore 1 27">
            <a:extLst>
              <a:ext uri="{FF2B5EF4-FFF2-40B4-BE49-F238E27FC236}">
                <a16:creationId xmlns:a16="http://schemas.microsoft.com/office/drawing/2014/main" id="{55FC9E4D-8613-447B-94F0-F37033D82589}"/>
              </a:ext>
            </a:extLst>
          </p:cNvPr>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032" name="Connettore 1 28">
            <a:extLst>
              <a:ext uri="{FF2B5EF4-FFF2-40B4-BE49-F238E27FC236}">
                <a16:creationId xmlns:a16="http://schemas.microsoft.com/office/drawing/2014/main" id="{202C03CA-524A-4241-A66D-90331A6F8BE0}"/>
              </a:ext>
            </a:extLst>
          </p:cNvPr>
          <p:cNvSpPr>
            <a:spLocks noChangeShapeType="1"/>
          </p:cNvSpPr>
          <p:nvPr/>
        </p:nvSpPr>
        <p:spPr bwMode="auto">
          <a:xfrm>
            <a:off x="457200" y="1143000"/>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0" name="Triangolo isoscele 9">
            <a:extLst>
              <a:ext uri="{FF2B5EF4-FFF2-40B4-BE49-F238E27FC236}">
                <a16:creationId xmlns:a16="http://schemas.microsoft.com/office/drawing/2014/main" id="{99BF9277-122C-48DA-B52F-547988A9B892}"/>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Tree>
  </p:cSld>
  <p:clrMap bg1="lt1" tx1="dk1" bg2="lt2" tx2="dk2" accent1="accent1" accent2="accent2" accent3="accent3" accent4="accent4" accent5="accent5" accent6="accent6" hlink="hlink" folHlink="folHlink"/>
  <p:sldLayoutIdLst>
    <p:sldLayoutId id="2147483830" r:id="rId1"/>
    <p:sldLayoutId id="2147483825" r:id="rId2"/>
    <p:sldLayoutId id="2147483826" r:id="rId3"/>
    <p:sldLayoutId id="2147483827" r:id="rId4"/>
    <p:sldLayoutId id="2147483828" r:id="rId5"/>
    <p:sldLayoutId id="2147483829" r:id="rId6"/>
  </p:sldLayoutIdLst>
  <p:hf hdr="0" ftr="0"/>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anose="05040102010807070707"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anose="05040102010807070707"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anose="05040102010807070707"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anose="05000000000000000000"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anose="05000000000000000000"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oecd.org/berlin/publikationen/43324465.pdf" TargetMode="External"/><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www.oecd.org/tax/treaties/" TargetMode="External"/><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hyperlink" Target="../../2020/10_International%20Taxation/2014-model-tax-convention-articles.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olo 1">
            <a:extLst>
              <a:ext uri="{FF2B5EF4-FFF2-40B4-BE49-F238E27FC236}">
                <a16:creationId xmlns:a16="http://schemas.microsoft.com/office/drawing/2014/main" id="{C73F185E-D6D2-4A35-B773-CBE60B649A15}"/>
              </a:ext>
            </a:extLst>
          </p:cNvPr>
          <p:cNvSpPr>
            <a:spLocks noGrp="1"/>
          </p:cNvSpPr>
          <p:nvPr>
            <p:ph type="ctrTitle"/>
          </p:nvPr>
        </p:nvSpPr>
        <p:spPr/>
        <p:txBody>
          <a:bodyPr/>
          <a:lstStyle/>
          <a:p>
            <a:pPr eaLnBrk="1" hangingPunct="1"/>
            <a:r>
              <a:rPr lang="it-IT" altLang="it-IT" b="1">
                <a:ea typeface="ＭＳ Ｐゴシック" panose="020B0600070205080204" pitchFamily="34" charset="-128"/>
              </a:rPr>
              <a:t>Main issues of International Taxation</a:t>
            </a:r>
          </a:p>
        </p:txBody>
      </p:sp>
      <p:sp>
        <p:nvSpPr>
          <p:cNvPr id="2" name="Sottotitolo 1">
            <a:extLst>
              <a:ext uri="{FF2B5EF4-FFF2-40B4-BE49-F238E27FC236}">
                <a16:creationId xmlns:a16="http://schemas.microsoft.com/office/drawing/2014/main" id="{13555296-9E2F-47E7-8606-E71227093DD4}"/>
              </a:ext>
            </a:extLst>
          </p:cNvPr>
          <p:cNvSpPr>
            <a:spLocks noGrp="1"/>
          </p:cNvSpPr>
          <p:nvPr>
            <p:ph type="subTitle" idx="1"/>
          </p:nvPr>
        </p:nvSpPr>
        <p:spPr/>
        <p:txBody>
          <a:bodyPr/>
          <a:lstStyle/>
          <a:p>
            <a:pPr>
              <a:defRPr/>
            </a:pPr>
            <a:r>
              <a:rPr lang="it-IT" dirty="0" err="1"/>
              <a:t>Introduction</a:t>
            </a:r>
            <a:r>
              <a:rPr lang="it-IT" dirty="0"/>
              <a:t> to </a:t>
            </a:r>
            <a:r>
              <a:rPr lang="it-IT" dirty="0" err="1"/>
              <a:t>Italian</a:t>
            </a:r>
            <a:r>
              <a:rPr lang="it-IT" dirty="0"/>
              <a:t> </a:t>
            </a:r>
            <a:r>
              <a:rPr lang="it-IT" dirty="0" err="1"/>
              <a:t>Law</a:t>
            </a:r>
            <a:r>
              <a:rPr lang="it-IT" dirty="0"/>
              <a:t> – Tax </a:t>
            </a:r>
            <a:r>
              <a:rPr lang="it-IT" dirty="0" err="1"/>
              <a:t>Law</a:t>
            </a:r>
            <a:endParaRPr lang="it-I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olo 1">
            <a:extLst>
              <a:ext uri="{FF2B5EF4-FFF2-40B4-BE49-F238E27FC236}">
                <a16:creationId xmlns:a16="http://schemas.microsoft.com/office/drawing/2014/main" id="{20C84E31-5425-4148-9E2E-A85FDD1CD268}"/>
              </a:ext>
            </a:extLst>
          </p:cNvPr>
          <p:cNvSpPr>
            <a:spLocks noGrp="1"/>
          </p:cNvSpPr>
          <p:nvPr>
            <p:ph type="title"/>
          </p:nvPr>
        </p:nvSpPr>
        <p:spPr/>
        <p:txBody>
          <a:bodyPr/>
          <a:lstStyle/>
          <a:p>
            <a:pPr algn="ctr"/>
            <a:r>
              <a:rPr lang="it-IT" altLang="it-IT" b="1"/>
              <a:t>Italy</a:t>
            </a:r>
            <a:r>
              <a:rPr lang="it-IT" altLang="it-IT"/>
              <a:t> – bilateral agreements</a:t>
            </a:r>
          </a:p>
        </p:txBody>
      </p:sp>
      <p:sp>
        <p:nvSpPr>
          <p:cNvPr id="72707" name="Segnaposto contenuto 2">
            <a:extLst>
              <a:ext uri="{FF2B5EF4-FFF2-40B4-BE49-F238E27FC236}">
                <a16:creationId xmlns:a16="http://schemas.microsoft.com/office/drawing/2014/main" id="{50551546-6FE0-4026-A3BD-B9B2BF946A6A}"/>
              </a:ext>
            </a:extLst>
          </p:cNvPr>
          <p:cNvSpPr>
            <a:spLocks noGrp="1"/>
          </p:cNvSpPr>
          <p:nvPr>
            <p:ph sz="quarter" idx="1"/>
          </p:nvPr>
        </p:nvSpPr>
        <p:spPr>
          <a:xfrm>
            <a:off x="457200" y="1219200"/>
            <a:ext cx="8229600" cy="4937125"/>
          </a:xfrm>
        </p:spPr>
        <p:txBody>
          <a:bodyPr/>
          <a:lstStyle/>
          <a:p>
            <a:pPr>
              <a:defRPr/>
            </a:pPr>
            <a:r>
              <a:rPr lang="en-GB" altLang="it-IT" dirty="0"/>
              <a:t>Italy has entered in bilateral agreements with many foreign countries, within and outside EU, to avoid double taxation on income and property;</a:t>
            </a:r>
          </a:p>
          <a:p>
            <a:pPr>
              <a:defRPr/>
            </a:pPr>
            <a:r>
              <a:rPr lang="en-GB" altLang="it-IT" dirty="0"/>
              <a:t>These agreements establish the range of the power to set taxes in the two States;</a:t>
            </a:r>
          </a:p>
          <a:p>
            <a:pPr>
              <a:defRPr/>
            </a:pPr>
            <a:r>
              <a:rPr lang="en-GB" altLang="it-IT" dirty="0"/>
              <a:t>Depending on the categories involved, these agreements plan the possibility for both States to tax the same income (“concurrent taxation”) or, sometimes, the exclusive taxation by one State only</a:t>
            </a:r>
          </a:p>
          <a:p>
            <a:pPr marL="0" indent="0">
              <a:buFont typeface="Wingdings 3" panose="05040102010807070707" pitchFamily="18" charset="2"/>
              <a:buNone/>
              <a:defRPr/>
            </a:pPr>
            <a:endParaRPr lang="en-GB" altLang="it-IT" sz="2000" dirty="0">
              <a:solidFill>
                <a:srgbClr val="00B0F0"/>
              </a:solidFill>
            </a:endParaRPr>
          </a:p>
          <a:p>
            <a:pPr marL="0" indent="0">
              <a:buFont typeface="Wingdings 3" panose="05040102010807070707" pitchFamily="18" charset="2"/>
              <a:buNone/>
              <a:defRPr/>
            </a:pPr>
            <a:r>
              <a:rPr lang="en-GB" altLang="it-IT" sz="2000" dirty="0">
                <a:solidFill>
                  <a:srgbClr val="00B0F0"/>
                </a:solidFill>
              </a:rPr>
              <a:t>http://www.finanze.gov.it/opencms/it/fiscalita-comunitaria-e-internazionale/convenzioni-e-accordi/convenzioni-per-evitare-le-doppie-imposizioni/</a:t>
            </a:r>
          </a:p>
        </p:txBody>
      </p:sp>
      <p:sp>
        <p:nvSpPr>
          <p:cNvPr id="70660" name="Segnaposto data 3">
            <a:extLst>
              <a:ext uri="{FF2B5EF4-FFF2-40B4-BE49-F238E27FC236}">
                <a16:creationId xmlns:a16="http://schemas.microsoft.com/office/drawing/2014/main" id="{6AE1A3EB-A45A-41F4-9E16-4EC6C8AB2685}"/>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B86A1DB-53FE-46F8-A3D3-7078313FEF7F}" type="datetime1">
              <a:rPr lang="it-IT" altLang="it-IT" smtClean="0">
                <a:solidFill>
                  <a:schemeClr val="tx2"/>
                </a:solidFill>
              </a:rPr>
              <a:pPr/>
              <a:t>28/04/2022</a:t>
            </a:fld>
            <a:endParaRPr lang="it-IT" altLang="it-IT">
              <a:solidFill>
                <a:schemeClr val="tx2"/>
              </a:solidFill>
            </a:endParaRPr>
          </a:p>
        </p:txBody>
      </p:sp>
      <p:sp>
        <p:nvSpPr>
          <p:cNvPr id="70661" name="Segnaposto numero diapositiva 4">
            <a:extLst>
              <a:ext uri="{FF2B5EF4-FFF2-40B4-BE49-F238E27FC236}">
                <a16:creationId xmlns:a16="http://schemas.microsoft.com/office/drawing/2014/main" id="{CB88D7DE-7F89-4E10-9BD1-52D40440625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42F2A58F-24C8-44B4-AD1D-DECB742A04A5}" type="slidenum">
              <a:rPr lang="it-IT" altLang="it-IT" smtClean="0">
                <a:solidFill>
                  <a:schemeClr val="tx2"/>
                </a:solidFill>
              </a:rPr>
              <a:pPr/>
              <a:t>10</a:t>
            </a:fld>
            <a:endParaRPr lang="it-IT" altLang="it-IT">
              <a:solidFill>
                <a:schemeClr val="tx2"/>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olo 1">
            <a:extLst>
              <a:ext uri="{FF2B5EF4-FFF2-40B4-BE49-F238E27FC236}">
                <a16:creationId xmlns:a16="http://schemas.microsoft.com/office/drawing/2014/main" id="{7B5ADE07-CD68-43A4-A7D0-7C1A0C46C13C}"/>
              </a:ext>
            </a:extLst>
          </p:cNvPr>
          <p:cNvSpPr>
            <a:spLocks noGrp="1"/>
          </p:cNvSpPr>
          <p:nvPr>
            <p:ph type="title"/>
          </p:nvPr>
        </p:nvSpPr>
        <p:spPr/>
        <p:txBody>
          <a:bodyPr/>
          <a:lstStyle/>
          <a:p>
            <a:pPr algn="ctr" eaLnBrk="1" hangingPunct="1"/>
            <a:r>
              <a:rPr lang="en-US" altLang="it-IT" b="1">
                <a:ea typeface="ＭＳ Ｐゴシック" panose="020B0600070205080204" pitchFamily="34" charset="-128"/>
              </a:rPr>
              <a:t>Model Tax Treaties // OECD</a:t>
            </a:r>
          </a:p>
        </p:txBody>
      </p:sp>
      <p:sp>
        <p:nvSpPr>
          <p:cNvPr id="23555" name="Segnaposto numero diapositiva 3">
            <a:extLst>
              <a:ext uri="{FF2B5EF4-FFF2-40B4-BE49-F238E27FC236}">
                <a16:creationId xmlns:a16="http://schemas.microsoft.com/office/drawing/2014/main" id="{2CC3343D-33C7-4B7C-B087-6E5DB58D149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6824B55-8471-4395-98BF-C038B1FA427C}" type="slidenum">
              <a:rPr lang="it-IT" altLang="it-IT" smtClean="0">
                <a:solidFill>
                  <a:schemeClr val="tx2"/>
                </a:solidFill>
              </a:rPr>
              <a:pPr/>
              <a:t>11</a:t>
            </a:fld>
            <a:endParaRPr lang="it-IT" altLang="it-IT">
              <a:solidFill>
                <a:schemeClr val="tx2"/>
              </a:solidFill>
            </a:endParaRPr>
          </a:p>
        </p:txBody>
      </p:sp>
      <p:sp>
        <p:nvSpPr>
          <p:cNvPr id="23556" name="Segnaposto contenuto 2">
            <a:extLst>
              <a:ext uri="{FF2B5EF4-FFF2-40B4-BE49-F238E27FC236}">
                <a16:creationId xmlns:a16="http://schemas.microsoft.com/office/drawing/2014/main" id="{ECC304CA-4ED0-4572-852C-3A8F157BB4B5}"/>
              </a:ext>
            </a:extLst>
          </p:cNvPr>
          <p:cNvSpPr>
            <a:spLocks noGrp="1"/>
          </p:cNvSpPr>
          <p:nvPr>
            <p:ph sz="quarter" idx="1"/>
          </p:nvPr>
        </p:nvSpPr>
        <p:spPr>
          <a:xfrm>
            <a:off x="457200" y="1219200"/>
            <a:ext cx="8229600" cy="4937125"/>
          </a:xfrm>
        </p:spPr>
        <p:txBody>
          <a:bodyPr/>
          <a:lstStyle/>
          <a:p>
            <a:pPr algn="just" eaLnBrk="1" hangingPunct="1">
              <a:buFont typeface="Wingdings 3" panose="05040102010807070707" pitchFamily="18" charset="2"/>
              <a:buNone/>
            </a:pPr>
            <a:r>
              <a:rPr lang="en-US" altLang="it-IT" sz="2800" b="1" dirty="0">
                <a:ea typeface="ＭＳ Ｐゴシック" panose="020B0600070205080204" pitchFamily="34" charset="-128"/>
              </a:rPr>
              <a:t>OECD</a:t>
            </a:r>
            <a:r>
              <a:rPr lang="en-US" altLang="it-IT" sz="2800" dirty="0">
                <a:ea typeface="ＭＳ Ｐゴシック" panose="020B0600070205080204" pitchFamily="34" charset="-128"/>
              </a:rPr>
              <a:t> (Organization for Economic Co-operation and Development) Model Tax Convention on Income and on Capital</a:t>
            </a:r>
          </a:p>
          <a:p>
            <a:pPr algn="just" eaLnBrk="1" hangingPunct="1">
              <a:buFont typeface="Wingdings 3" panose="05040102010807070707" pitchFamily="18" charset="2"/>
              <a:buNone/>
            </a:pPr>
            <a:endParaRPr lang="it-IT" altLang="it-IT" sz="2800" dirty="0">
              <a:ea typeface="ＭＳ Ｐゴシック" panose="020B0600070205080204" pitchFamily="34" charset="-128"/>
            </a:endParaRPr>
          </a:p>
          <a:p>
            <a:pPr algn="just" eaLnBrk="1" hangingPunct="1"/>
            <a:r>
              <a:rPr lang="en-US" altLang="it-IT" sz="2800" dirty="0">
                <a:ea typeface="ＭＳ Ｐゴシック" panose="020B0600070205080204" pitchFamily="34" charset="-128"/>
              </a:rPr>
              <a:t>the mission of the OECD is to promote policies that will improve the economic and social well-being of people around the world.</a:t>
            </a:r>
          </a:p>
          <a:p>
            <a:pPr algn="just" eaLnBrk="1" hangingPunct="1"/>
            <a:r>
              <a:rPr lang="en-US" altLang="it-IT" sz="2800" dirty="0">
                <a:ea typeface="ＭＳ Ｐゴシック" panose="020B0600070205080204" pitchFamily="34" charset="-128"/>
              </a:rPr>
              <a:t>set international standards on a wide range of topics: taxation, finance, environment, trade, social and welfare, competition, digitalization… </a:t>
            </a:r>
            <a:r>
              <a:rPr lang="en-US" altLang="it-IT" sz="1600" dirty="0">
                <a:ea typeface="ＭＳ Ｐゴシック" panose="020B0600070205080204" pitchFamily="34" charset="-128"/>
              </a:rPr>
              <a:t>(see: https://www.oecd.org/)</a:t>
            </a:r>
            <a:endParaRPr lang="it-IT" altLang="it-IT" sz="2800" dirty="0">
              <a:ea typeface="ＭＳ Ｐゴシック" panose="020B0600070205080204" pitchFamily="34" charset="-128"/>
            </a:endParaRPr>
          </a:p>
        </p:txBody>
      </p:sp>
      <p:sp>
        <p:nvSpPr>
          <p:cNvPr id="23557" name="Segnaposto data 1">
            <a:extLst>
              <a:ext uri="{FF2B5EF4-FFF2-40B4-BE49-F238E27FC236}">
                <a16:creationId xmlns:a16="http://schemas.microsoft.com/office/drawing/2014/main" id="{D76D08F6-E565-4ADF-8747-48A752EBE7FE}"/>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56EEEAC3-6A1D-4F5A-971E-A07788D27054}" type="datetime1">
              <a:rPr lang="it-IT" altLang="it-IT" smtClean="0">
                <a:solidFill>
                  <a:schemeClr val="tx2"/>
                </a:solidFill>
              </a:rPr>
              <a:pPr/>
              <a:t>28/04/2022</a:t>
            </a:fld>
            <a:endParaRPr lang="it-IT" altLang="it-IT">
              <a:solidFill>
                <a:schemeClr val="tx2"/>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olo 1">
            <a:extLst>
              <a:ext uri="{FF2B5EF4-FFF2-40B4-BE49-F238E27FC236}">
                <a16:creationId xmlns:a16="http://schemas.microsoft.com/office/drawing/2014/main" id="{36C190EA-A4CA-404E-98FE-A465B9F3A072}"/>
              </a:ext>
            </a:extLst>
          </p:cNvPr>
          <p:cNvSpPr>
            <a:spLocks noGrp="1"/>
          </p:cNvSpPr>
          <p:nvPr>
            <p:ph type="title" idx="4294967295"/>
          </p:nvPr>
        </p:nvSpPr>
        <p:spPr/>
        <p:txBody>
          <a:bodyPr/>
          <a:lstStyle/>
          <a:p>
            <a:pPr algn="ctr" eaLnBrk="1" hangingPunct="1"/>
            <a:r>
              <a:rPr lang="en-US" altLang="it-IT">
                <a:ea typeface="ＭＳ Ｐゴシック" panose="020B0600070205080204" pitchFamily="34" charset="-128"/>
              </a:rPr>
              <a:t>Model Tax Treaties</a:t>
            </a:r>
          </a:p>
        </p:txBody>
      </p:sp>
      <p:sp>
        <p:nvSpPr>
          <p:cNvPr id="26627" name="Segnaposto numero diapositiva 3">
            <a:extLst>
              <a:ext uri="{FF2B5EF4-FFF2-40B4-BE49-F238E27FC236}">
                <a16:creationId xmlns:a16="http://schemas.microsoft.com/office/drawing/2014/main" id="{D3BDB874-5518-4C94-AE9B-7883F3ED4A2D}"/>
              </a:ext>
            </a:extLst>
          </p:cNvPr>
          <p:cNvSpPr txBox="1">
            <a:spLocks noGrp="1"/>
          </p:cNvSpPr>
          <p:nvPr/>
        </p:nvSpPr>
        <p:spPr bwMode="auto">
          <a:xfrm>
            <a:off x="612775" y="6356350"/>
            <a:ext cx="1981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4E578146-3ADC-4371-A0C7-45A9DBD56BF2}" type="slidenum">
              <a:rPr lang="it-IT" altLang="it-IT" sz="1400">
                <a:solidFill>
                  <a:schemeClr val="tx2"/>
                </a:solidFill>
              </a:rPr>
              <a:pPr eaLnBrk="1" hangingPunct="1"/>
              <a:t>12</a:t>
            </a:fld>
            <a:endParaRPr lang="it-IT" altLang="it-IT" sz="1400">
              <a:solidFill>
                <a:schemeClr val="tx2"/>
              </a:solidFill>
            </a:endParaRPr>
          </a:p>
        </p:txBody>
      </p:sp>
      <p:sp>
        <p:nvSpPr>
          <p:cNvPr id="26628" name="Segnaposto contenuto 2">
            <a:extLst>
              <a:ext uri="{FF2B5EF4-FFF2-40B4-BE49-F238E27FC236}">
                <a16:creationId xmlns:a16="http://schemas.microsoft.com/office/drawing/2014/main" id="{CF08D1E2-1AC9-46A4-8A01-0971BC543E12}"/>
              </a:ext>
            </a:extLst>
          </p:cNvPr>
          <p:cNvSpPr>
            <a:spLocks noGrp="1"/>
          </p:cNvSpPr>
          <p:nvPr>
            <p:ph sz="quarter" idx="4294967295"/>
          </p:nvPr>
        </p:nvSpPr>
        <p:spPr>
          <a:xfrm>
            <a:off x="457200" y="1219200"/>
            <a:ext cx="8229600" cy="4937125"/>
          </a:xfrm>
        </p:spPr>
        <p:txBody>
          <a:bodyPr/>
          <a:lstStyle/>
          <a:p>
            <a:pPr algn="just" eaLnBrk="1" hangingPunct="1"/>
            <a:r>
              <a:rPr lang="en-US" altLang="it-IT" sz="2800" dirty="0">
                <a:ea typeface="ＭＳ Ｐゴシック" panose="020B0600070205080204" pitchFamily="34" charset="-128"/>
              </a:rPr>
              <a:t>The </a:t>
            </a:r>
            <a:r>
              <a:rPr lang="en-US" altLang="it-IT" sz="2800" dirty="0" err="1">
                <a:ea typeface="ＭＳ Ｐゴシック" panose="020B0600070205080204" pitchFamily="34" charset="-128"/>
              </a:rPr>
              <a:t>Oecd</a:t>
            </a:r>
            <a:r>
              <a:rPr lang="en-US" altLang="it-IT" sz="2800" dirty="0">
                <a:ea typeface="ＭＳ Ｐゴシック" panose="020B0600070205080204" pitchFamily="34" charset="-128"/>
              </a:rPr>
              <a:t> Model Tax Convention on Income and on Capital was first published, in draft form, in 1963 – revised in 1977, 1992 … 2017;</a:t>
            </a:r>
          </a:p>
          <a:p>
            <a:pPr algn="just" eaLnBrk="1" hangingPunct="1"/>
            <a:r>
              <a:rPr lang="it-IT" altLang="it-IT" sz="2800" dirty="0">
                <a:ea typeface="ＭＳ Ｐゴシック" panose="020B0600070205080204" pitchFamily="34" charset="-128"/>
              </a:rPr>
              <a:t>A </a:t>
            </a:r>
            <a:r>
              <a:rPr lang="en-GB" altLang="it-IT" sz="2800" dirty="0">
                <a:ea typeface="ＭＳ Ｐゴシック" panose="020B0600070205080204" pitchFamily="34" charset="-128"/>
              </a:rPr>
              <a:t>detailed</a:t>
            </a:r>
            <a:r>
              <a:rPr lang="it-IT" altLang="it-IT" sz="2800" dirty="0">
                <a:ea typeface="ＭＳ Ｐゴシック" panose="020B0600070205080204" pitchFamily="34" charset="-128"/>
              </a:rPr>
              <a:t> </a:t>
            </a:r>
            <a:r>
              <a:rPr lang="it-IT" altLang="it-IT" sz="2800" dirty="0" err="1">
                <a:ea typeface="ＭＳ Ｐゴシック" panose="020B0600070205080204" pitchFamily="34" charset="-128"/>
              </a:rPr>
              <a:t>commentary</a:t>
            </a:r>
            <a:r>
              <a:rPr lang="it-IT" altLang="it-IT" sz="2800" dirty="0">
                <a:ea typeface="ＭＳ Ｐゴシック" panose="020B0600070205080204" pitchFamily="34" charset="-128"/>
              </a:rPr>
              <a:t>, </a:t>
            </a:r>
            <a:r>
              <a:rPr lang="it-IT" altLang="it-IT" sz="2800" dirty="0" err="1">
                <a:ea typeface="ＭＳ Ｐゴシック" panose="020B0600070205080204" pitchFamily="34" charset="-128"/>
              </a:rPr>
              <a:t>organized</a:t>
            </a:r>
            <a:r>
              <a:rPr lang="it-IT" altLang="it-IT" sz="2800" dirty="0">
                <a:ea typeface="ＭＳ Ｐゴシック" panose="020B0600070205080204" pitchFamily="34" charset="-128"/>
              </a:rPr>
              <a:t> on an </a:t>
            </a:r>
            <a:r>
              <a:rPr lang="it-IT" altLang="it-IT" sz="2800" dirty="0" err="1">
                <a:ea typeface="ＭＳ Ｐゴシック" panose="020B0600070205080204" pitchFamily="34" charset="-128"/>
              </a:rPr>
              <a:t>article</a:t>
            </a:r>
            <a:r>
              <a:rPr lang="it-IT" altLang="it-IT" sz="2800" dirty="0">
                <a:ea typeface="ＭＳ Ｐゴシック" panose="020B0600070205080204" pitchFamily="34" charset="-128"/>
              </a:rPr>
              <a:t>-by-</a:t>
            </a:r>
            <a:r>
              <a:rPr lang="it-IT" altLang="it-IT" sz="2800" dirty="0" err="1">
                <a:ea typeface="ＭＳ Ｐゴシック" panose="020B0600070205080204" pitchFamily="34" charset="-128"/>
              </a:rPr>
              <a:t>article</a:t>
            </a:r>
            <a:r>
              <a:rPr lang="it-IT" altLang="it-IT" sz="2800" dirty="0">
                <a:ea typeface="ＭＳ Ｐゴシック" panose="020B0600070205080204" pitchFamily="34" charset="-128"/>
              </a:rPr>
              <a:t> </a:t>
            </a:r>
            <a:r>
              <a:rPr lang="it-IT" altLang="it-IT" sz="2800" dirty="0" err="1">
                <a:ea typeface="ＭＳ Ｐゴシック" panose="020B0600070205080204" pitchFamily="34" charset="-128"/>
              </a:rPr>
              <a:t>basis</a:t>
            </a:r>
            <a:r>
              <a:rPr lang="it-IT" altLang="it-IT" sz="2800" dirty="0">
                <a:ea typeface="ＭＳ Ｐゴシック" panose="020B0600070205080204" pitchFamily="34" charset="-128"/>
              </a:rPr>
              <a:t>, </a:t>
            </a:r>
            <a:r>
              <a:rPr lang="it-IT" altLang="it-IT" sz="2800" dirty="0" err="1">
                <a:ea typeface="ＭＳ Ｐゴシック" panose="020B0600070205080204" pitchFamily="34" charset="-128"/>
              </a:rPr>
              <a:t>accompanies</a:t>
            </a:r>
            <a:r>
              <a:rPr lang="it-IT" altLang="it-IT" sz="2800" dirty="0">
                <a:ea typeface="ＭＳ Ｐゴシック" panose="020B0600070205080204" pitchFamily="34" charset="-128"/>
              </a:rPr>
              <a:t> the </a:t>
            </a:r>
            <a:r>
              <a:rPr lang="it-IT" altLang="it-IT" sz="2800" dirty="0" err="1">
                <a:ea typeface="ＭＳ Ｐゴシック" panose="020B0600070205080204" pitchFamily="34" charset="-128"/>
              </a:rPr>
              <a:t>Oecd</a:t>
            </a:r>
            <a:r>
              <a:rPr lang="it-IT" altLang="it-IT" sz="2800" dirty="0">
                <a:ea typeface="ＭＳ Ｐゴシック" panose="020B0600070205080204" pitchFamily="34" charset="-128"/>
              </a:rPr>
              <a:t> Model </a:t>
            </a:r>
            <a:r>
              <a:rPr lang="it-IT" altLang="it-IT" sz="2800" dirty="0" err="1">
                <a:ea typeface="ＭＳ Ｐゴシック" panose="020B0600070205080204" pitchFamily="34" charset="-128"/>
              </a:rPr>
              <a:t>Treaty</a:t>
            </a:r>
            <a:r>
              <a:rPr lang="it-IT" altLang="it-IT" sz="2800" dirty="0">
                <a:ea typeface="ＭＳ Ｐゴシック" panose="020B0600070205080204" pitchFamily="34" charset="-128"/>
              </a:rPr>
              <a:t>. </a:t>
            </a:r>
            <a:r>
              <a:rPr lang="it-IT" altLang="it-IT" sz="2800" dirty="0" err="1">
                <a:ea typeface="ＭＳ Ｐゴシック" panose="020B0600070205080204" pitchFamily="34" charset="-128"/>
              </a:rPr>
              <a:t>It</a:t>
            </a:r>
            <a:r>
              <a:rPr lang="it-IT" altLang="it-IT" sz="2800" dirty="0">
                <a:ea typeface="ＭＳ Ｐゴシック" panose="020B0600070205080204" pitchFamily="34" charset="-128"/>
              </a:rPr>
              <a:t> </a:t>
            </a:r>
            <a:r>
              <a:rPr lang="it-IT" altLang="it-IT" sz="2800" dirty="0" err="1">
                <a:ea typeface="ＭＳ Ｐゴシック" panose="020B0600070205080204" pitchFamily="34" charset="-128"/>
              </a:rPr>
              <a:t>is</a:t>
            </a:r>
            <a:r>
              <a:rPr lang="it-IT" altLang="it-IT" sz="2800" dirty="0">
                <a:ea typeface="ＭＳ Ｐゴシック" panose="020B0600070205080204" pitchFamily="34" charset="-128"/>
              </a:rPr>
              <a:t> </a:t>
            </a:r>
            <a:r>
              <a:rPr lang="it-IT" altLang="it-IT" sz="2800" dirty="0" err="1">
                <a:ea typeface="ＭＳ Ｐゴシック" panose="020B0600070205080204" pitchFamily="34" charset="-128"/>
              </a:rPr>
              <a:t>very</a:t>
            </a:r>
            <a:r>
              <a:rPr lang="it-IT" altLang="it-IT" sz="2800" dirty="0">
                <a:ea typeface="ＭＳ Ｐゴシック" panose="020B0600070205080204" pitchFamily="34" charset="-128"/>
              </a:rPr>
              <a:t> </a:t>
            </a:r>
            <a:r>
              <a:rPr lang="it-IT" altLang="it-IT" sz="2800" dirty="0" err="1">
                <a:ea typeface="ＭＳ Ｐゴシック" panose="020B0600070205080204" pitchFamily="34" charset="-128"/>
              </a:rPr>
              <a:t>important</a:t>
            </a:r>
            <a:r>
              <a:rPr lang="it-IT" altLang="it-IT" sz="2800" dirty="0">
                <a:ea typeface="ＭＳ Ｐゴシック" panose="020B0600070205080204" pitchFamily="34" charset="-128"/>
              </a:rPr>
              <a:t> with </a:t>
            </a:r>
            <a:r>
              <a:rPr lang="it-IT" altLang="it-IT" sz="2800" dirty="0" err="1">
                <a:ea typeface="ＭＳ Ｐゴシック" panose="020B0600070205080204" pitchFamily="34" charset="-128"/>
              </a:rPr>
              <a:t>respect</a:t>
            </a:r>
            <a:r>
              <a:rPr lang="it-IT" altLang="it-IT" sz="2800" dirty="0">
                <a:ea typeface="ＭＳ Ｐゴシック" panose="020B0600070205080204" pitchFamily="34" charset="-128"/>
              </a:rPr>
              <a:t> to the </a:t>
            </a:r>
            <a:r>
              <a:rPr lang="it-IT" altLang="it-IT" sz="2800" dirty="0" err="1">
                <a:ea typeface="ＭＳ Ｐゴシック" panose="020B0600070205080204" pitchFamily="34" charset="-128"/>
              </a:rPr>
              <a:t>interpretation</a:t>
            </a:r>
            <a:r>
              <a:rPr lang="it-IT" altLang="it-IT" sz="2800" dirty="0">
                <a:ea typeface="ＭＳ Ｐゴシック" panose="020B0600070205080204" pitchFamily="34" charset="-128"/>
              </a:rPr>
              <a:t> and </a:t>
            </a:r>
            <a:r>
              <a:rPr lang="it-IT" altLang="it-IT" sz="2800" dirty="0" err="1">
                <a:ea typeface="ＭＳ Ｐゴシック" panose="020B0600070205080204" pitchFamily="34" charset="-128"/>
              </a:rPr>
              <a:t>application</a:t>
            </a:r>
            <a:r>
              <a:rPr lang="it-IT" altLang="it-IT" sz="2800" dirty="0">
                <a:ea typeface="ＭＳ Ｐゴシック" panose="020B0600070205080204" pitchFamily="34" charset="-128"/>
              </a:rPr>
              <a:t> of tax </a:t>
            </a:r>
            <a:r>
              <a:rPr lang="it-IT" altLang="it-IT" sz="2800" dirty="0" err="1">
                <a:ea typeface="ＭＳ Ｐゴシック" panose="020B0600070205080204" pitchFamily="34" charset="-128"/>
              </a:rPr>
              <a:t>treaties</a:t>
            </a:r>
            <a:r>
              <a:rPr lang="it-IT" altLang="it-IT" sz="2800" dirty="0">
                <a:ea typeface="ＭＳ Ｐゴシック" panose="020B0600070205080204" pitchFamily="34" charset="-128"/>
              </a:rPr>
              <a:t>; </a:t>
            </a:r>
            <a:r>
              <a:rPr lang="it-IT" altLang="it-IT" sz="1800" dirty="0">
                <a:solidFill>
                  <a:srgbClr val="00B0F0"/>
                </a:solidFill>
                <a:ea typeface="ＭＳ Ｐゴシック" panose="020B0600070205080204" pitchFamily="34" charset="-128"/>
              </a:rPr>
              <a:t>(</a:t>
            </a:r>
            <a:r>
              <a:rPr lang="it-IT" altLang="it-IT" sz="1800" dirty="0">
                <a:solidFill>
                  <a:srgbClr val="00B0F0"/>
                </a:solidFill>
                <a:ea typeface="ＭＳ Ｐゴシック" panose="020B0600070205080204" pitchFamily="34" charset="-128"/>
                <a:hlinkClick r:id="rId3"/>
              </a:rPr>
              <a:t>http://www.oecd.org/</a:t>
            </a:r>
            <a:r>
              <a:rPr lang="it-IT" altLang="it-IT" sz="1800" dirty="0" err="1">
                <a:solidFill>
                  <a:srgbClr val="00B0F0"/>
                </a:solidFill>
                <a:ea typeface="ＭＳ Ｐゴシック" panose="020B0600070205080204" pitchFamily="34" charset="-128"/>
                <a:hlinkClick r:id="rId3"/>
              </a:rPr>
              <a:t>berlin</a:t>
            </a:r>
            <a:r>
              <a:rPr lang="it-IT" altLang="it-IT" sz="1800" dirty="0">
                <a:solidFill>
                  <a:srgbClr val="00B0F0"/>
                </a:solidFill>
                <a:ea typeface="ＭＳ Ｐゴシック" panose="020B0600070205080204" pitchFamily="34" charset="-128"/>
                <a:hlinkClick r:id="rId3"/>
              </a:rPr>
              <a:t>/</a:t>
            </a:r>
            <a:r>
              <a:rPr lang="it-IT" altLang="it-IT" sz="1800" dirty="0" err="1">
                <a:solidFill>
                  <a:srgbClr val="00B0F0"/>
                </a:solidFill>
                <a:ea typeface="ＭＳ Ｐゴシック" panose="020B0600070205080204" pitchFamily="34" charset="-128"/>
                <a:hlinkClick r:id="rId3"/>
              </a:rPr>
              <a:t>publikationen</a:t>
            </a:r>
            <a:r>
              <a:rPr lang="it-IT" altLang="it-IT" sz="1800" dirty="0">
                <a:solidFill>
                  <a:srgbClr val="00B0F0"/>
                </a:solidFill>
                <a:ea typeface="ＭＳ Ｐゴシック" panose="020B0600070205080204" pitchFamily="34" charset="-128"/>
                <a:hlinkClick r:id="rId3"/>
              </a:rPr>
              <a:t>/43324465.pdf</a:t>
            </a:r>
            <a:r>
              <a:rPr lang="it-IT" altLang="it-IT" sz="1800" dirty="0">
                <a:solidFill>
                  <a:srgbClr val="00B0F0"/>
                </a:solidFill>
                <a:ea typeface="ＭＳ Ｐゴシック" panose="020B0600070205080204" pitchFamily="34" charset="-128"/>
              </a:rPr>
              <a:t>) </a:t>
            </a:r>
            <a:endParaRPr lang="en-US" altLang="it-IT" sz="1800" dirty="0">
              <a:solidFill>
                <a:srgbClr val="00B0F0"/>
              </a:solidFill>
              <a:ea typeface="ＭＳ Ｐゴシック" panose="020B0600070205080204" pitchFamily="34" charset="-128"/>
            </a:endParaRPr>
          </a:p>
          <a:p>
            <a:pPr algn="just" eaLnBrk="1" hangingPunct="1"/>
            <a:r>
              <a:rPr lang="en-GB" altLang="it-IT" sz="2800" dirty="0">
                <a:ea typeface="ＭＳ Ｐゴシック" panose="020B0600070205080204" pitchFamily="34" charset="-128"/>
              </a:rPr>
              <a:t>The </a:t>
            </a:r>
            <a:r>
              <a:rPr lang="en-GB" altLang="it-IT" sz="2800" dirty="0" err="1">
                <a:ea typeface="ＭＳ Ｐゴシック" panose="020B0600070205080204" pitchFamily="34" charset="-128"/>
              </a:rPr>
              <a:t>Oecd</a:t>
            </a:r>
            <a:r>
              <a:rPr lang="en-GB" altLang="it-IT" sz="2800" dirty="0">
                <a:ea typeface="ＭＳ Ｐゴシック" panose="020B0600070205080204" pitchFamily="34" charset="-128"/>
              </a:rPr>
              <a:t> Model eliminates or mitigates double taxation by requiring the source country to give up some or all of its tax on certain categories of income earned by residents of the other treaty country.</a:t>
            </a:r>
          </a:p>
        </p:txBody>
      </p:sp>
      <p:sp>
        <p:nvSpPr>
          <p:cNvPr id="26629" name="Segnaposto data 1">
            <a:extLst>
              <a:ext uri="{FF2B5EF4-FFF2-40B4-BE49-F238E27FC236}">
                <a16:creationId xmlns:a16="http://schemas.microsoft.com/office/drawing/2014/main" id="{99DDE01A-46C5-4427-9BD8-D59A43F43F21}"/>
              </a:ext>
            </a:extLst>
          </p:cNvPr>
          <p:cNvSpPr txBox="1">
            <a:spLocks noGrp="1"/>
          </p:cNvSpPr>
          <p:nvPr/>
        </p:nvSpPr>
        <p:spPr bwMode="auto">
          <a:xfrm>
            <a:off x="6400800" y="6356350"/>
            <a:ext cx="2289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F222B471-840D-4793-AC88-2E2802EEFEFC}" type="datetime1">
              <a:rPr lang="it-IT" altLang="it-IT" sz="1400">
                <a:solidFill>
                  <a:schemeClr val="tx2"/>
                </a:solidFill>
              </a:rPr>
              <a:pPr eaLnBrk="1" hangingPunct="1"/>
              <a:t>28/04/2022</a:t>
            </a:fld>
            <a:endParaRPr lang="it-IT" altLang="it-IT" sz="1400">
              <a:solidFill>
                <a:schemeClr val="tx2"/>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olo 1">
            <a:extLst>
              <a:ext uri="{FF2B5EF4-FFF2-40B4-BE49-F238E27FC236}">
                <a16:creationId xmlns:a16="http://schemas.microsoft.com/office/drawing/2014/main" id="{A7812DBB-BC5F-4D3D-9042-B7E034E51BA7}"/>
              </a:ext>
            </a:extLst>
          </p:cNvPr>
          <p:cNvSpPr>
            <a:spLocks noGrp="1"/>
          </p:cNvSpPr>
          <p:nvPr>
            <p:ph type="title" idx="4294967295"/>
          </p:nvPr>
        </p:nvSpPr>
        <p:spPr/>
        <p:txBody>
          <a:bodyPr/>
          <a:lstStyle/>
          <a:p>
            <a:pPr algn="ctr" eaLnBrk="1" hangingPunct="1"/>
            <a:r>
              <a:rPr lang="en-US" altLang="it-IT">
                <a:ea typeface="ＭＳ Ｐゴシック" panose="020B0600070205080204" pitchFamily="34" charset="-128"/>
              </a:rPr>
              <a:t>Model Tax Treaties</a:t>
            </a:r>
          </a:p>
        </p:txBody>
      </p:sp>
      <p:sp>
        <p:nvSpPr>
          <p:cNvPr id="28675" name="Segnaposto numero diapositiva 3">
            <a:extLst>
              <a:ext uri="{FF2B5EF4-FFF2-40B4-BE49-F238E27FC236}">
                <a16:creationId xmlns:a16="http://schemas.microsoft.com/office/drawing/2014/main" id="{546C1D80-BCEC-474C-9E80-AD90A12C0277}"/>
              </a:ext>
            </a:extLst>
          </p:cNvPr>
          <p:cNvSpPr txBox="1">
            <a:spLocks noGrp="1"/>
          </p:cNvSpPr>
          <p:nvPr/>
        </p:nvSpPr>
        <p:spPr bwMode="auto">
          <a:xfrm>
            <a:off x="612775" y="6356350"/>
            <a:ext cx="1981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B366E921-5CA1-4C77-994E-836D7C674962}" type="slidenum">
              <a:rPr lang="it-IT" altLang="it-IT" sz="1400">
                <a:solidFill>
                  <a:schemeClr val="tx2"/>
                </a:solidFill>
              </a:rPr>
              <a:pPr eaLnBrk="1" hangingPunct="1"/>
              <a:t>13</a:t>
            </a:fld>
            <a:endParaRPr lang="it-IT" altLang="it-IT" sz="1400">
              <a:solidFill>
                <a:schemeClr val="tx2"/>
              </a:solidFill>
            </a:endParaRPr>
          </a:p>
        </p:txBody>
      </p:sp>
      <p:sp>
        <p:nvSpPr>
          <p:cNvPr id="28676" name="Segnaposto contenuto 2">
            <a:extLst>
              <a:ext uri="{FF2B5EF4-FFF2-40B4-BE49-F238E27FC236}">
                <a16:creationId xmlns:a16="http://schemas.microsoft.com/office/drawing/2014/main" id="{3EB24CBC-CCDF-4C36-9A89-D1D8A8CA3CB9}"/>
              </a:ext>
            </a:extLst>
          </p:cNvPr>
          <p:cNvSpPr>
            <a:spLocks noGrp="1"/>
          </p:cNvSpPr>
          <p:nvPr>
            <p:ph sz="quarter" idx="4294967295"/>
          </p:nvPr>
        </p:nvSpPr>
        <p:spPr>
          <a:xfrm>
            <a:off x="469900" y="1246188"/>
            <a:ext cx="8229600" cy="4937125"/>
          </a:xfrm>
        </p:spPr>
        <p:txBody>
          <a:bodyPr/>
          <a:lstStyle/>
          <a:p>
            <a:pPr algn="just" eaLnBrk="1" hangingPunct="1">
              <a:buFont typeface="Wingdings 3" panose="05040102010807070707" pitchFamily="18" charset="2"/>
              <a:buNone/>
            </a:pPr>
            <a:r>
              <a:rPr lang="en-US" altLang="it-IT" sz="2800" i="1" dirty="0">
                <a:ea typeface="ＭＳ Ｐゴシック" panose="020B0600070205080204" pitchFamily="34" charset="-128"/>
              </a:rPr>
              <a:t>Structure of t</a:t>
            </a:r>
            <a:r>
              <a:rPr lang="it-IT" altLang="it-IT" sz="2800" i="1" dirty="0">
                <a:ea typeface="ＭＳ Ｐゴシック" panose="020B0600070205080204" pitchFamily="34" charset="-128"/>
              </a:rPr>
              <a:t>he </a:t>
            </a:r>
            <a:r>
              <a:rPr lang="it-IT" altLang="it-IT" sz="2800" i="1" dirty="0" err="1">
                <a:ea typeface="ＭＳ Ｐゴシック" panose="020B0600070205080204" pitchFamily="34" charset="-128"/>
              </a:rPr>
              <a:t>Oecd</a:t>
            </a:r>
            <a:r>
              <a:rPr lang="it-IT" altLang="it-IT" sz="2800" i="1" dirty="0">
                <a:ea typeface="ＭＳ Ｐゴシック" panose="020B0600070205080204" pitchFamily="34" charset="-128"/>
              </a:rPr>
              <a:t> Model:</a:t>
            </a:r>
          </a:p>
          <a:p>
            <a:pPr algn="just" eaLnBrk="1" hangingPunct="1">
              <a:buFont typeface="Wingdings 3" panose="05040102010807070707" pitchFamily="18" charset="2"/>
              <a:buNone/>
            </a:pPr>
            <a:r>
              <a:rPr lang="en-GB" altLang="it-IT" sz="1800" dirty="0">
                <a:solidFill>
                  <a:srgbClr val="00B0F0"/>
                </a:solidFill>
                <a:ea typeface="ＭＳ Ｐゴシック" panose="020B0600070205080204" pitchFamily="34" charset="-128"/>
                <a:hlinkClick r:id="rId3"/>
              </a:rPr>
              <a:t>http://www.oecd.org/tax/treaties/</a:t>
            </a:r>
            <a:endParaRPr lang="en-GB" altLang="it-IT" sz="1800" dirty="0">
              <a:solidFill>
                <a:srgbClr val="00B0F0"/>
              </a:solidFill>
              <a:ea typeface="ＭＳ Ｐゴシック" panose="020B0600070205080204" pitchFamily="34" charset="-128"/>
            </a:endParaRPr>
          </a:p>
          <a:p>
            <a:pPr algn="just" eaLnBrk="1" hangingPunct="1">
              <a:buFont typeface="Wingdings 3" panose="05040102010807070707" pitchFamily="18" charset="2"/>
              <a:buNone/>
            </a:pPr>
            <a:r>
              <a:rPr lang="fr-FR" altLang="it-IT" sz="1400" i="1" dirty="0">
                <a:ea typeface="ＭＳ Ｐゴシック" panose="020B0600070205080204" pitchFamily="34" charset="-128"/>
                <a:hlinkClick r:id="rId4" action="ppaction://hlinkfile"/>
              </a:rPr>
              <a:t>..\..\2020\10_International Taxation\2014-model-tax-convention-articles.pdf</a:t>
            </a:r>
            <a:endParaRPr lang="fr-FR" altLang="it-IT" sz="1400" i="1" dirty="0">
              <a:ea typeface="ＭＳ Ｐゴシック" panose="020B0600070205080204" pitchFamily="34" charset="-128"/>
            </a:endParaRPr>
          </a:p>
          <a:p>
            <a:pPr algn="just" eaLnBrk="1" hangingPunct="1">
              <a:buFont typeface="Wingdings 3" panose="05040102010807070707" pitchFamily="18" charset="2"/>
              <a:buNone/>
            </a:pPr>
            <a:endParaRPr lang="en-GB" altLang="it-IT" sz="1400" i="1" dirty="0">
              <a:ea typeface="ＭＳ Ｐゴシック" panose="020B0600070205080204" pitchFamily="34" charset="-128"/>
            </a:endParaRPr>
          </a:p>
          <a:p>
            <a:pPr algn="just" eaLnBrk="1" hangingPunct="1"/>
            <a:r>
              <a:rPr lang="en-GB" altLang="it-IT" sz="2800" dirty="0">
                <a:ea typeface="ＭＳ Ｐゴシック" panose="020B0600070205080204" pitchFamily="34" charset="-128"/>
              </a:rPr>
              <a:t>Art. 4: definition of “resident”;</a:t>
            </a:r>
          </a:p>
          <a:p>
            <a:pPr algn="just" eaLnBrk="1" hangingPunct="1"/>
            <a:r>
              <a:rPr lang="en-GB" altLang="it-IT" sz="2800" dirty="0">
                <a:ea typeface="ＭＳ Ｐゴシック" panose="020B0600070205080204" pitchFamily="34" charset="-128"/>
              </a:rPr>
              <a:t>Art. 10: taxation of dividends;</a:t>
            </a:r>
          </a:p>
          <a:p>
            <a:pPr algn="just" eaLnBrk="1" hangingPunct="1"/>
            <a:r>
              <a:rPr lang="en-GB" altLang="it-IT" sz="2800" dirty="0">
                <a:ea typeface="ＭＳ Ｐゴシック" panose="020B0600070205080204" pitchFamily="34" charset="-128"/>
              </a:rPr>
              <a:t>Art. 11: taxation of interests;</a:t>
            </a:r>
          </a:p>
          <a:p>
            <a:pPr algn="just" eaLnBrk="1" hangingPunct="1"/>
            <a:r>
              <a:rPr lang="en-GB" altLang="it-IT" sz="2800" dirty="0">
                <a:ea typeface="ＭＳ Ｐゴシック" panose="020B0600070205080204" pitchFamily="34" charset="-128"/>
              </a:rPr>
              <a:t>Art. 12: taxation of royalties;</a:t>
            </a:r>
          </a:p>
          <a:p>
            <a:pPr algn="just" eaLnBrk="1" hangingPunct="1"/>
            <a:r>
              <a:rPr lang="en-GB" altLang="it-IT" sz="2800" dirty="0">
                <a:ea typeface="ＭＳ Ｐゴシック" panose="020B0600070205080204" pitchFamily="34" charset="-128"/>
              </a:rPr>
              <a:t>Art. 21: taxation of “other income”;</a:t>
            </a:r>
          </a:p>
          <a:p>
            <a:pPr algn="just" eaLnBrk="1" hangingPunct="1"/>
            <a:r>
              <a:rPr lang="en-GB" altLang="it-IT" sz="2800" dirty="0">
                <a:ea typeface="ＭＳ Ｐゴシック" panose="020B0600070205080204" pitchFamily="34" charset="-128"/>
              </a:rPr>
              <a:t>Art. 26: exchange of information.</a:t>
            </a:r>
          </a:p>
          <a:p>
            <a:pPr algn="just" eaLnBrk="1" hangingPunct="1"/>
            <a:endParaRPr lang="en-US" altLang="it-IT" sz="2800" dirty="0">
              <a:ea typeface="ＭＳ Ｐゴシック" panose="020B0600070205080204" pitchFamily="34" charset="-128"/>
            </a:endParaRPr>
          </a:p>
        </p:txBody>
      </p:sp>
      <p:sp>
        <p:nvSpPr>
          <p:cNvPr id="28677" name="Segnaposto data 1">
            <a:extLst>
              <a:ext uri="{FF2B5EF4-FFF2-40B4-BE49-F238E27FC236}">
                <a16:creationId xmlns:a16="http://schemas.microsoft.com/office/drawing/2014/main" id="{4EC359CD-D599-4E3B-9712-E77C59651A5E}"/>
              </a:ext>
            </a:extLst>
          </p:cNvPr>
          <p:cNvSpPr txBox="1">
            <a:spLocks noGrp="1"/>
          </p:cNvSpPr>
          <p:nvPr/>
        </p:nvSpPr>
        <p:spPr bwMode="auto">
          <a:xfrm>
            <a:off x="6400800" y="6356350"/>
            <a:ext cx="2289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CFDDFB1C-F843-4406-BE1F-E6059EF44028}" type="datetime1">
              <a:rPr lang="it-IT" altLang="it-IT" sz="1400">
                <a:solidFill>
                  <a:schemeClr val="tx2"/>
                </a:solidFill>
              </a:rPr>
              <a:pPr eaLnBrk="1" hangingPunct="1"/>
              <a:t>28/04/2022</a:t>
            </a:fld>
            <a:endParaRPr lang="it-IT" altLang="it-IT" sz="1400">
              <a:solidFill>
                <a:schemeClr val="tx2"/>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olo 1">
            <a:extLst>
              <a:ext uri="{FF2B5EF4-FFF2-40B4-BE49-F238E27FC236}">
                <a16:creationId xmlns:a16="http://schemas.microsoft.com/office/drawing/2014/main" id="{69825F7A-FBD2-483A-8C7C-F2259B9C8ABF}"/>
              </a:ext>
            </a:extLst>
          </p:cNvPr>
          <p:cNvSpPr>
            <a:spLocks noGrp="1"/>
          </p:cNvSpPr>
          <p:nvPr>
            <p:ph type="title" idx="4294967295"/>
          </p:nvPr>
        </p:nvSpPr>
        <p:spPr/>
        <p:txBody>
          <a:bodyPr/>
          <a:lstStyle/>
          <a:p>
            <a:pPr algn="ctr" eaLnBrk="1" hangingPunct="1"/>
            <a:r>
              <a:rPr lang="en-US" altLang="it-IT" b="1">
                <a:ea typeface="ＭＳ Ｐゴシック" panose="020B0600070205080204" pitchFamily="34" charset="-128"/>
              </a:rPr>
              <a:t>International double taxat</a:t>
            </a:r>
            <a:r>
              <a:rPr lang="it-IT" altLang="it-IT" b="1">
                <a:ea typeface="ＭＳ Ｐゴシック" panose="020B0600070205080204" pitchFamily="34" charset="-128"/>
              </a:rPr>
              <a:t>ion</a:t>
            </a:r>
            <a:endParaRPr lang="en-US" altLang="it-IT" b="1">
              <a:ea typeface="ＭＳ Ｐゴシック" panose="020B0600070205080204" pitchFamily="34" charset="-128"/>
            </a:endParaRPr>
          </a:p>
        </p:txBody>
      </p:sp>
      <p:sp>
        <p:nvSpPr>
          <p:cNvPr id="48131" name="Segnaposto numero diapositiva 3">
            <a:extLst>
              <a:ext uri="{FF2B5EF4-FFF2-40B4-BE49-F238E27FC236}">
                <a16:creationId xmlns:a16="http://schemas.microsoft.com/office/drawing/2014/main" id="{17587AD7-1018-4489-A49C-FCAFF77BFE4F}"/>
              </a:ext>
            </a:extLst>
          </p:cNvPr>
          <p:cNvSpPr txBox="1">
            <a:spLocks noGrp="1"/>
          </p:cNvSpPr>
          <p:nvPr/>
        </p:nvSpPr>
        <p:spPr bwMode="auto">
          <a:xfrm>
            <a:off x="612775" y="6356350"/>
            <a:ext cx="1981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3AA4DBE3-D475-4EAF-887E-66BEC6A92A7A}" type="slidenum">
              <a:rPr lang="it-IT" altLang="it-IT" sz="1400">
                <a:solidFill>
                  <a:schemeClr val="tx2"/>
                </a:solidFill>
              </a:rPr>
              <a:pPr eaLnBrk="1" hangingPunct="1"/>
              <a:t>14</a:t>
            </a:fld>
            <a:endParaRPr lang="it-IT" altLang="it-IT" sz="1400">
              <a:solidFill>
                <a:schemeClr val="tx2"/>
              </a:solidFill>
            </a:endParaRPr>
          </a:p>
        </p:txBody>
      </p:sp>
      <p:sp>
        <p:nvSpPr>
          <p:cNvPr id="48132" name="Segnaposto contenuto 2">
            <a:extLst>
              <a:ext uri="{FF2B5EF4-FFF2-40B4-BE49-F238E27FC236}">
                <a16:creationId xmlns:a16="http://schemas.microsoft.com/office/drawing/2014/main" id="{8567EA0C-2A4E-4A96-9918-55C94C36FC73}"/>
              </a:ext>
            </a:extLst>
          </p:cNvPr>
          <p:cNvSpPr>
            <a:spLocks noGrp="1"/>
          </p:cNvSpPr>
          <p:nvPr>
            <p:ph sz="quarter" idx="4294967295"/>
          </p:nvPr>
        </p:nvSpPr>
        <p:spPr>
          <a:xfrm>
            <a:off x="457200" y="1219200"/>
            <a:ext cx="8229600" cy="4937125"/>
          </a:xfrm>
        </p:spPr>
        <p:txBody>
          <a:bodyPr/>
          <a:lstStyle/>
          <a:p>
            <a:pPr algn="just" eaLnBrk="1" hangingPunct="1"/>
            <a:r>
              <a:rPr lang="en-US" altLang="it-IT" dirty="0">
                <a:ea typeface="ＭＳ Ｐゴシック" panose="020B0600070205080204" pitchFamily="34" charset="-128"/>
              </a:rPr>
              <a:t>The </a:t>
            </a:r>
            <a:r>
              <a:rPr lang="en-GB" altLang="it-IT" dirty="0">
                <a:ea typeface="ＭＳ Ｐゴシック" panose="020B0600070205080204" pitchFamily="34" charset="-128"/>
              </a:rPr>
              <a:t>term is not defined by the </a:t>
            </a:r>
            <a:r>
              <a:rPr lang="en-GB" altLang="it-IT" dirty="0" err="1">
                <a:ea typeface="ＭＳ Ｐゴシック" panose="020B0600070205080204" pitchFamily="34" charset="-128"/>
              </a:rPr>
              <a:t>Oecd</a:t>
            </a:r>
            <a:r>
              <a:rPr lang="en-GB" altLang="it-IT" dirty="0">
                <a:ea typeface="ＭＳ Ｐゴシック" panose="020B0600070205080204" pitchFamily="34" charset="-128"/>
              </a:rPr>
              <a:t> Model itself or in the Commentary to the Treaty;</a:t>
            </a:r>
          </a:p>
          <a:p>
            <a:pPr algn="just" eaLnBrk="1" hangingPunct="1"/>
            <a:r>
              <a:rPr lang="en-GB" altLang="it-IT" dirty="0">
                <a:ea typeface="ＭＳ Ｐゴシック" panose="020B0600070205080204" pitchFamily="34" charset="-128"/>
              </a:rPr>
              <a:t>Def.: “</a:t>
            </a:r>
            <a:r>
              <a:rPr lang="en-GB" altLang="it-IT" b="1" i="1" dirty="0">
                <a:ea typeface="ＭＳ Ｐゴシック" panose="020B0600070205080204" pitchFamily="34" charset="-128"/>
              </a:rPr>
              <a:t>imposition of comparable income taxes by two or more sovereign countries on the same item of income of the same taxable person for the same taxable period</a:t>
            </a:r>
            <a:r>
              <a:rPr lang="en-GB" altLang="it-IT" dirty="0">
                <a:ea typeface="ＭＳ Ｐゴシック" panose="020B0600070205080204" pitchFamily="34" charset="-128"/>
              </a:rPr>
              <a:t>” – juridical/legal definition;</a:t>
            </a:r>
          </a:p>
          <a:p>
            <a:pPr algn="just" eaLnBrk="1" hangingPunct="1"/>
            <a:r>
              <a:rPr lang="en-GB" altLang="it-IT" dirty="0">
                <a:ea typeface="ＭＳ Ｐゴシック" panose="020B0600070205080204" pitchFamily="34" charset="-128"/>
              </a:rPr>
              <a:t>Economic concept of double taxation: it occurs whenever there is multiple taxation of the same items of economic income.</a:t>
            </a:r>
          </a:p>
        </p:txBody>
      </p:sp>
      <p:sp>
        <p:nvSpPr>
          <p:cNvPr id="48133" name="Segnaposto data 1">
            <a:extLst>
              <a:ext uri="{FF2B5EF4-FFF2-40B4-BE49-F238E27FC236}">
                <a16:creationId xmlns:a16="http://schemas.microsoft.com/office/drawing/2014/main" id="{D4C33313-D870-43FC-86DC-93140993E317}"/>
              </a:ext>
            </a:extLst>
          </p:cNvPr>
          <p:cNvSpPr txBox="1">
            <a:spLocks noGrp="1"/>
          </p:cNvSpPr>
          <p:nvPr/>
        </p:nvSpPr>
        <p:spPr bwMode="auto">
          <a:xfrm>
            <a:off x="6400800" y="6356350"/>
            <a:ext cx="2289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CBA20CF9-1630-4802-AA76-D88AD35D2465}" type="datetime1">
              <a:rPr lang="it-IT" altLang="it-IT" sz="1400">
                <a:solidFill>
                  <a:schemeClr val="tx2"/>
                </a:solidFill>
              </a:rPr>
              <a:pPr eaLnBrk="1" hangingPunct="1"/>
              <a:t>28/04/2022</a:t>
            </a:fld>
            <a:endParaRPr lang="it-IT" altLang="it-IT" sz="1400">
              <a:solidFill>
                <a:schemeClr val="tx2"/>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olo 1">
            <a:extLst>
              <a:ext uri="{FF2B5EF4-FFF2-40B4-BE49-F238E27FC236}">
                <a16:creationId xmlns:a16="http://schemas.microsoft.com/office/drawing/2014/main" id="{1430ED70-2371-4E5B-9CA0-A52EED5ECEB5}"/>
              </a:ext>
            </a:extLst>
          </p:cNvPr>
          <p:cNvSpPr>
            <a:spLocks noGrp="1"/>
          </p:cNvSpPr>
          <p:nvPr>
            <p:ph type="title"/>
          </p:nvPr>
        </p:nvSpPr>
        <p:spPr/>
        <p:txBody>
          <a:bodyPr/>
          <a:lstStyle/>
          <a:p>
            <a:pPr algn="ctr"/>
            <a:r>
              <a:rPr lang="en-US" altLang="it-IT" b="1">
                <a:ea typeface="ＭＳ Ｐゴシック" panose="020B0600070205080204" pitchFamily="34" charset="-128"/>
              </a:rPr>
              <a:t>The risk of double taxation</a:t>
            </a:r>
            <a:endParaRPr lang="it-IT" altLang="it-IT"/>
          </a:p>
        </p:txBody>
      </p:sp>
      <p:sp>
        <p:nvSpPr>
          <p:cNvPr id="50179" name="Segnaposto contenuto 2">
            <a:extLst>
              <a:ext uri="{FF2B5EF4-FFF2-40B4-BE49-F238E27FC236}">
                <a16:creationId xmlns:a16="http://schemas.microsoft.com/office/drawing/2014/main" id="{1D7B83FC-C9F9-44B3-A643-FD8E9EAF64EE}"/>
              </a:ext>
            </a:extLst>
          </p:cNvPr>
          <p:cNvSpPr>
            <a:spLocks noGrp="1"/>
          </p:cNvSpPr>
          <p:nvPr>
            <p:ph sz="quarter" idx="1"/>
          </p:nvPr>
        </p:nvSpPr>
        <p:spPr>
          <a:xfrm>
            <a:off x="457200" y="1219200"/>
            <a:ext cx="8229600" cy="1346200"/>
          </a:xfrm>
        </p:spPr>
        <p:txBody>
          <a:bodyPr/>
          <a:lstStyle/>
          <a:p>
            <a:pPr marL="0" indent="0">
              <a:buFont typeface="Wingdings 3" panose="05040102010807070707" pitchFamily="18" charset="2"/>
              <a:buNone/>
            </a:pPr>
            <a:r>
              <a:rPr lang="en-US" altLang="it-IT" sz="2800" b="1" u="sng"/>
              <a:t>Residence-source conflicts (1)</a:t>
            </a:r>
          </a:p>
        </p:txBody>
      </p:sp>
      <p:sp>
        <p:nvSpPr>
          <p:cNvPr id="50180" name="Segnaposto data 3">
            <a:extLst>
              <a:ext uri="{FF2B5EF4-FFF2-40B4-BE49-F238E27FC236}">
                <a16:creationId xmlns:a16="http://schemas.microsoft.com/office/drawing/2014/main" id="{7D7B5583-7911-41A4-B27E-6E7174447A00}"/>
              </a:ext>
            </a:extLst>
          </p:cNvPr>
          <p:cNvSpPr>
            <a:spLocks noGrp="1" noChangeArrowheads="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8644F74A-C93A-475B-9EB5-19A734F68741}" type="datetime1">
              <a:rPr lang="it-IT" altLang="it-IT" smtClean="0">
                <a:solidFill>
                  <a:schemeClr val="tx2"/>
                </a:solidFill>
              </a:rPr>
              <a:pPr/>
              <a:t>28/04/2022</a:t>
            </a:fld>
            <a:endParaRPr lang="it-IT" altLang="it-IT">
              <a:solidFill>
                <a:schemeClr val="tx2"/>
              </a:solidFill>
            </a:endParaRPr>
          </a:p>
        </p:txBody>
      </p:sp>
      <p:sp>
        <p:nvSpPr>
          <p:cNvPr id="50181" name="Segnaposto numero diapositiva 4">
            <a:extLst>
              <a:ext uri="{FF2B5EF4-FFF2-40B4-BE49-F238E27FC236}">
                <a16:creationId xmlns:a16="http://schemas.microsoft.com/office/drawing/2014/main" id="{A64FCC1B-EA9F-40DC-B080-44659333E50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80FCE79F-2654-42E8-B0E3-4EE3C92AF4A7}" type="slidenum">
              <a:rPr lang="it-IT" altLang="it-IT" smtClean="0">
                <a:solidFill>
                  <a:schemeClr val="tx2"/>
                </a:solidFill>
              </a:rPr>
              <a:pPr/>
              <a:t>15</a:t>
            </a:fld>
            <a:endParaRPr lang="it-IT" altLang="it-IT">
              <a:solidFill>
                <a:schemeClr val="tx2"/>
              </a:solidFill>
            </a:endParaRPr>
          </a:p>
        </p:txBody>
      </p:sp>
      <p:sp>
        <p:nvSpPr>
          <p:cNvPr id="7" name="CasellaDiTesto 6">
            <a:extLst>
              <a:ext uri="{FF2B5EF4-FFF2-40B4-BE49-F238E27FC236}">
                <a16:creationId xmlns:a16="http://schemas.microsoft.com/office/drawing/2014/main" id="{700EF6D1-4E00-47D8-9C2B-EEDDF6EF4D25}"/>
              </a:ext>
            </a:extLst>
          </p:cNvPr>
          <p:cNvSpPr txBox="1"/>
          <p:nvPr/>
        </p:nvSpPr>
        <p:spPr>
          <a:xfrm>
            <a:off x="428625" y="3660775"/>
            <a:ext cx="7499350" cy="800100"/>
          </a:xfrm>
          <a:prstGeom prst="rect">
            <a:avLst/>
          </a:prstGeom>
          <a:noFill/>
        </p:spPr>
        <p:txBody>
          <a:bodyPr>
            <a:spAutoFit/>
          </a:bodyPr>
          <a:lstStyle/>
          <a:p>
            <a:pPr>
              <a:defRPr/>
            </a:pPr>
            <a:r>
              <a:rPr lang="en-US" altLang="it-IT" sz="2800" b="1" u="sng" dirty="0">
                <a:latin typeface="+mn-lt"/>
                <a:ea typeface="+mn-ea"/>
              </a:rPr>
              <a:t>Residence-residence</a:t>
            </a:r>
            <a:r>
              <a:rPr lang="en-US" altLang="it-IT" b="1" u="sng" dirty="0"/>
              <a:t> </a:t>
            </a:r>
            <a:r>
              <a:rPr lang="en-US" altLang="it-IT" sz="2800" b="1" u="sng" dirty="0">
                <a:latin typeface="+mn-lt"/>
                <a:ea typeface="+mn-ea"/>
              </a:rPr>
              <a:t>conflicts (2)</a:t>
            </a:r>
            <a:endParaRPr lang="it-IT" sz="2800" b="1" u="sng" dirty="0">
              <a:latin typeface="+mn-lt"/>
              <a:ea typeface="+mn-ea"/>
            </a:endParaRPr>
          </a:p>
          <a:p>
            <a:pPr>
              <a:defRPr/>
            </a:pPr>
            <a:endParaRPr lang="it-IT" dirty="0"/>
          </a:p>
        </p:txBody>
      </p:sp>
      <p:sp>
        <p:nvSpPr>
          <p:cNvPr id="8" name="Ovale 7">
            <a:extLst>
              <a:ext uri="{FF2B5EF4-FFF2-40B4-BE49-F238E27FC236}">
                <a16:creationId xmlns:a16="http://schemas.microsoft.com/office/drawing/2014/main" id="{E8C5087F-3536-4E95-8DBA-E902713C9D1C}"/>
              </a:ext>
            </a:extLst>
          </p:cNvPr>
          <p:cNvSpPr/>
          <p:nvPr/>
        </p:nvSpPr>
        <p:spPr>
          <a:xfrm>
            <a:off x="971550" y="2133600"/>
            <a:ext cx="1655763" cy="1063625"/>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r>
              <a:rPr lang="it-IT" dirty="0"/>
              <a:t>Residence</a:t>
            </a:r>
          </a:p>
        </p:txBody>
      </p:sp>
      <p:sp>
        <p:nvSpPr>
          <p:cNvPr id="9" name="Ovale 8">
            <a:extLst>
              <a:ext uri="{FF2B5EF4-FFF2-40B4-BE49-F238E27FC236}">
                <a16:creationId xmlns:a16="http://schemas.microsoft.com/office/drawing/2014/main" id="{F237ABD7-512F-480B-9B5E-09A38D37AB01}"/>
              </a:ext>
            </a:extLst>
          </p:cNvPr>
          <p:cNvSpPr/>
          <p:nvPr/>
        </p:nvSpPr>
        <p:spPr>
          <a:xfrm>
            <a:off x="4829175" y="2108200"/>
            <a:ext cx="1655763" cy="1065213"/>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r>
              <a:rPr lang="it-IT" dirty="0" err="1"/>
              <a:t>Income</a:t>
            </a:r>
            <a:endParaRPr lang="it-IT" dirty="0"/>
          </a:p>
        </p:txBody>
      </p:sp>
      <p:sp>
        <p:nvSpPr>
          <p:cNvPr id="10" name="Ovale 9">
            <a:extLst>
              <a:ext uri="{FF2B5EF4-FFF2-40B4-BE49-F238E27FC236}">
                <a16:creationId xmlns:a16="http://schemas.microsoft.com/office/drawing/2014/main" id="{7E8AA34B-A30D-4D00-99F1-E370F3FFB49F}"/>
              </a:ext>
            </a:extLst>
          </p:cNvPr>
          <p:cNvSpPr/>
          <p:nvPr/>
        </p:nvSpPr>
        <p:spPr>
          <a:xfrm>
            <a:off x="4829175" y="4513263"/>
            <a:ext cx="1655763" cy="1065212"/>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r>
              <a:rPr lang="it-IT" dirty="0"/>
              <a:t>Residence</a:t>
            </a:r>
          </a:p>
        </p:txBody>
      </p:sp>
      <p:sp>
        <p:nvSpPr>
          <p:cNvPr id="11" name="Ovale 10">
            <a:extLst>
              <a:ext uri="{FF2B5EF4-FFF2-40B4-BE49-F238E27FC236}">
                <a16:creationId xmlns:a16="http://schemas.microsoft.com/office/drawing/2014/main" id="{13296E43-4041-40B5-B636-1739335E92F8}"/>
              </a:ext>
            </a:extLst>
          </p:cNvPr>
          <p:cNvSpPr/>
          <p:nvPr/>
        </p:nvSpPr>
        <p:spPr>
          <a:xfrm>
            <a:off x="971550" y="4460875"/>
            <a:ext cx="1655763" cy="1065213"/>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r>
              <a:rPr lang="it-IT" dirty="0"/>
              <a:t>Residence</a:t>
            </a:r>
          </a:p>
        </p:txBody>
      </p:sp>
      <p:sp>
        <p:nvSpPr>
          <p:cNvPr id="12" name="CasellaDiTesto 11">
            <a:extLst>
              <a:ext uri="{FF2B5EF4-FFF2-40B4-BE49-F238E27FC236}">
                <a16:creationId xmlns:a16="http://schemas.microsoft.com/office/drawing/2014/main" id="{A1628F6B-408E-473A-9A22-C85845098D34}"/>
              </a:ext>
            </a:extLst>
          </p:cNvPr>
          <p:cNvSpPr txBox="1"/>
          <p:nvPr/>
        </p:nvSpPr>
        <p:spPr>
          <a:xfrm>
            <a:off x="1425575" y="3198813"/>
            <a:ext cx="1981200" cy="338137"/>
          </a:xfrm>
          <a:prstGeom prst="rect">
            <a:avLst/>
          </a:prstGeom>
          <a:noFill/>
        </p:spPr>
        <p:txBody>
          <a:bodyPr>
            <a:spAutoFit/>
          </a:bodyPr>
          <a:lstStyle/>
          <a:p>
            <a:pPr>
              <a:defRPr/>
            </a:pPr>
            <a:r>
              <a:rPr lang="it-IT" sz="1600" dirty="0">
                <a:latin typeface="+mn-lt"/>
                <a:ea typeface="+mn-ea"/>
              </a:rPr>
              <a:t>State</a:t>
            </a:r>
            <a:r>
              <a:rPr lang="it-IT" sz="1100" dirty="0"/>
              <a:t> </a:t>
            </a:r>
            <a:r>
              <a:rPr lang="it-IT" sz="1600" dirty="0">
                <a:latin typeface="+mn-lt"/>
                <a:ea typeface="+mn-ea"/>
              </a:rPr>
              <a:t>A</a:t>
            </a:r>
          </a:p>
        </p:txBody>
      </p:sp>
      <p:sp>
        <p:nvSpPr>
          <p:cNvPr id="13" name="CasellaDiTesto 12">
            <a:extLst>
              <a:ext uri="{FF2B5EF4-FFF2-40B4-BE49-F238E27FC236}">
                <a16:creationId xmlns:a16="http://schemas.microsoft.com/office/drawing/2014/main" id="{DC86D685-DFD7-4CD5-BC0E-6E3A2D3B06F9}"/>
              </a:ext>
            </a:extLst>
          </p:cNvPr>
          <p:cNvSpPr txBox="1"/>
          <p:nvPr/>
        </p:nvSpPr>
        <p:spPr>
          <a:xfrm>
            <a:off x="1454150" y="5526088"/>
            <a:ext cx="1981200" cy="338137"/>
          </a:xfrm>
          <a:prstGeom prst="rect">
            <a:avLst/>
          </a:prstGeom>
          <a:noFill/>
        </p:spPr>
        <p:txBody>
          <a:bodyPr>
            <a:spAutoFit/>
          </a:bodyPr>
          <a:lstStyle/>
          <a:p>
            <a:pPr>
              <a:defRPr/>
            </a:pPr>
            <a:r>
              <a:rPr lang="it-IT" sz="1600" dirty="0">
                <a:latin typeface="+mn-lt"/>
                <a:ea typeface="+mn-ea"/>
              </a:rPr>
              <a:t>State</a:t>
            </a:r>
            <a:r>
              <a:rPr lang="it-IT" sz="1100" dirty="0"/>
              <a:t> </a:t>
            </a:r>
            <a:r>
              <a:rPr lang="it-IT" sz="1600" dirty="0">
                <a:latin typeface="+mn-lt"/>
                <a:ea typeface="+mn-ea"/>
              </a:rPr>
              <a:t>A</a:t>
            </a:r>
          </a:p>
        </p:txBody>
      </p:sp>
      <p:sp>
        <p:nvSpPr>
          <p:cNvPr id="14" name="CasellaDiTesto 13">
            <a:extLst>
              <a:ext uri="{FF2B5EF4-FFF2-40B4-BE49-F238E27FC236}">
                <a16:creationId xmlns:a16="http://schemas.microsoft.com/office/drawing/2014/main" id="{26585CDC-8D21-489B-8A70-50593EE50FC1}"/>
              </a:ext>
            </a:extLst>
          </p:cNvPr>
          <p:cNvSpPr txBox="1"/>
          <p:nvPr/>
        </p:nvSpPr>
        <p:spPr>
          <a:xfrm>
            <a:off x="5292725" y="5521325"/>
            <a:ext cx="1981200" cy="338138"/>
          </a:xfrm>
          <a:prstGeom prst="rect">
            <a:avLst/>
          </a:prstGeom>
          <a:noFill/>
        </p:spPr>
        <p:txBody>
          <a:bodyPr>
            <a:spAutoFit/>
          </a:bodyPr>
          <a:lstStyle/>
          <a:p>
            <a:pPr>
              <a:defRPr/>
            </a:pPr>
            <a:r>
              <a:rPr lang="it-IT" sz="1600" dirty="0">
                <a:latin typeface="+mn-lt"/>
                <a:ea typeface="+mn-ea"/>
              </a:rPr>
              <a:t>State</a:t>
            </a:r>
            <a:r>
              <a:rPr lang="it-IT" sz="1100" dirty="0"/>
              <a:t> </a:t>
            </a:r>
            <a:r>
              <a:rPr lang="it-IT" sz="1600" dirty="0">
                <a:latin typeface="+mn-lt"/>
                <a:ea typeface="+mn-ea"/>
              </a:rPr>
              <a:t>B</a:t>
            </a:r>
          </a:p>
        </p:txBody>
      </p:sp>
      <p:sp>
        <p:nvSpPr>
          <p:cNvPr id="15" name="CasellaDiTesto 14">
            <a:extLst>
              <a:ext uri="{FF2B5EF4-FFF2-40B4-BE49-F238E27FC236}">
                <a16:creationId xmlns:a16="http://schemas.microsoft.com/office/drawing/2014/main" id="{FCCDFA12-061E-4045-8638-D0202453CA4A}"/>
              </a:ext>
            </a:extLst>
          </p:cNvPr>
          <p:cNvSpPr txBox="1"/>
          <p:nvPr/>
        </p:nvSpPr>
        <p:spPr>
          <a:xfrm>
            <a:off x="5268913" y="3173413"/>
            <a:ext cx="1981200" cy="338137"/>
          </a:xfrm>
          <a:prstGeom prst="rect">
            <a:avLst/>
          </a:prstGeom>
          <a:noFill/>
        </p:spPr>
        <p:txBody>
          <a:bodyPr>
            <a:spAutoFit/>
          </a:bodyPr>
          <a:lstStyle/>
          <a:p>
            <a:pPr>
              <a:defRPr/>
            </a:pPr>
            <a:r>
              <a:rPr lang="it-IT" sz="1600" dirty="0">
                <a:latin typeface="+mn-lt"/>
                <a:ea typeface="+mn-ea"/>
              </a:rPr>
              <a:t>State</a:t>
            </a:r>
            <a:r>
              <a:rPr lang="it-IT" sz="1100" dirty="0"/>
              <a:t> </a:t>
            </a:r>
            <a:r>
              <a:rPr lang="it-IT" sz="1600" dirty="0">
                <a:latin typeface="+mn-lt"/>
                <a:ea typeface="+mn-ea"/>
              </a:rPr>
              <a:t>B</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olo 1">
            <a:extLst>
              <a:ext uri="{FF2B5EF4-FFF2-40B4-BE49-F238E27FC236}">
                <a16:creationId xmlns:a16="http://schemas.microsoft.com/office/drawing/2014/main" id="{341CC0E3-371C-4079-85CB-E4907C6DE53B}"/>
              </a:ext>
            </a:extLst>
          </p:cNvPr>
          <p:cNvSpPr>
            <a:spLocks noGrp="1"/>
          </p:cNvSpPr>
          <p:nvPr>
            <p:ph type="title"/>
          </p:nvPr>
        </p:nvSpPr>
        <p:spPr/>
        <p:txBody>
          <a:bodyPr/>
          <a:lstStyle/>
          <a:p>
            <a:pPr algn="ctr" eaLnBrk="1" hangingPunct="1"/>
            <a:r>
              <a:rPr lang="en-US" altLang="it-IT" b="1">
                <a:ea typeface="ＭＳ Ｐゴシック" panose="020B0600070205080204" pitchFamily="34" charset="-128"/>
              </a:rPr>
              <a:t>The risk of double taxation (1)</a:t>
            </a:r>
          </a:p>
        </p:txBody>
      </p:sp>
      <p:sp>
        <p:nvSpPr>
          <p:cNvPr id="51203" name="Segnaposto numero diapositiva 3">
            <a:extLst>
              <a:ext uri="{FF2B5EF4-FFF2-40B4-BE49-F238E27FC236}">
                <a16:creationId xmlns:a16="http://schemas.microsoft.com/office/drawing/2014/main" id="{B8365506-84D3-419C-906D-74302795D6B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16B1776-D7EE-4937-882B-1B0E9AE374F4}" type="slidenum">
              <a:rPr lang="it-IT" altLang="it-IT" smtClean="0">
                <a:solidFill>
                  <a:schemeClr val="tx2"/>
                </a:solidFill>
              </a:rPr>
              <a:pPr/>
              <a:t>16</a:t>
            </a:fld>
            <a:endParaRPr lang="it-IT" altLang="it-IT">
              <a:solidFill>
                <a:schemeClr val="tx2"/>
              </a:solidFill>
            </a:endParaRPr>
          </a:p>
        </p:txBody>
      </p:sp>
      <p:sp>
        <p:nvSpPr>
          <p:cNvPr id="51204" name="Segnaposto contenuto 2">
            <a:extLst>
              <a:ext uri="{FF2B5EF4-FFF2-40B4-BE49-F238E27FC236}">
                <a16:creationId xmlns:a16="http://schemas.microsoft.com/office/drawing/2014/main" id="{A379594F-65B6-47B7-B96B-E42E9C20C777}"/>
              </a:ext>
            </a:extLst>
          </p:cNvPr>
          <p:cNvSpPr>
            <a:spLocks noGrp="1"/>
          </p:cNvSpPr>
          <p:nvPr>
            <p:ph sz="quarter" idx="1"/>
          </p:nvPr>
        </p:nvSpPr>
        <p:spPr>
          <a:xfrm>
            <a:off x="457200" y="1219200"/>
            <a:ext cx="8229600" cy="4937125"/>
          </a:xfrm>
        </p:spPr>
        <p:txBody>
          <a:bodyPr/>
          <a:lstStyle/>
          <a:p>
            <a:pPr algn="just" eaLnBrk="1" hangingPunct="1">
              <a:spcAft>
                <a:spcPts val="600"/>
              </a:spcAft>
            </a:pPr>
            <a:r>
              <a:rPr lang="en-US" altLang="it-IT" sz="2000" b="1" u="sng"/>
              <a:t>Residence-source conflicts</a:t>
            </a:r>
            <a:r>
              <a:rPr lang="en-US" altLang="it-IT" sz="2000"/>
              <a:t>: one country asserts the right to tax foreign-source income of a taxpayer because the taxpayer is resident of that country and another country asserts the right to tax the same income because the source of the income is in that country.</a:t>
            </a:r>
          </a:p>
          <a:p>
            <a:pPr algn="just" eaLnBrk="1" hangingPunct="1">
              <a:spcAft>
                <a:spcPts val="600"/>
              </a:spcAft>
            </a:pPr>
            <a:r>
              <a:rPr lang="en-US" altLang="it-IT" sz="2000" b="1" u="sng">
                <a:ea typeface="ＭＳ Ｐゴシック" panose="020B0600070205080204" pitchFamily="34" charset="-128"/>
              </a:rPr>
              <a:t>When a person earns income from abroad, the tax claim of the source jurisdiction may overlap the claim of the residence jurisdiction;</a:t>
            </a:r>
          </a:p>
          <a:p>
            <a:pPr algn="just" eaLnBrk="1" hangingPunct="1"/>
            <a:r>
              <a:rPr lang="en-US" altLang="it-IT" sz="2000"/>
              <a:t>Consequently, foreign-source income earned by a resident of a country may be </a:t>
            </a:r>
            <a:r>
              <a:rPr lang="en-US" altLang="it-IT" sz="2000" u="sng"/>
              <a:t>taxed by both the country of source and the country of residence</a:t>
            </a:r>
            <a:r>
              <a:rPr lang="en-US" altLang="it-IT" sz="2000"/>
              <a:t>, absent relief provisions designed to prevent double taxation;</a:t>
            </a:r>
          </a:p>
          <a:p>
            <a:pPr algn="just" eaLnBrk="1" hangingPunct="1"/>
            <a:r>
              <a:rPr lang="en-US" altLang="it-IT" sz="2000" i="1"/>
              <a:t>If income tax rates are low</a:t>
            </a:r>
            <a:r>
              <a:rPr lang="en-US" altLang="it-IT" sz="2000"/>
              <a:t>, the inefficiencies and unfairness caused by double taxation are modest enough to be bearable;</a:t>
            </a:r>
          </a:p>
          <a:p>
            <a:pPr algn="just" eaLnBrk="1" hangingPunct="1"/>
            <a:r>
              <a:rPr lang="en-US" altLang="it-IT" sz="2000" i="1"/>
              <a:t>But when tax rates reach the levels that now prevail</a:t>
            </a:r>
            <a:r>
              <a:rPr lang="en-US" altLang="it-IT" sz="2000"/>
              <a:t>, double-tax burdens can become onerous and interfere substantially with international commerce.</a:t>
            </a:r>
          </a:p>
          <a:p>
            <a:pPr algn="just" eaLnBrk="1" hangingPunct="1">
              <a:spcAft>
                <a:spcPts val="600"/>
              </a:spcAft>
            </a:pPr>
            <a:endParaRPr lang="en-US" altLang="it-IT" sz="2000" b="1" u="sng">
              <a:ea typeface="ＭＳ Ｐゴシック" panose="020B0600070205080204" pitchFamily="34" charset="-128"/>
            </a:endParaRPr>
          </a:p>
          <a:p>
            <a:pPr algn="just" eaLnBrk="1" hangingPunct="1"/>
            <a:endParaRPr lang="en-US" altLang="it-IT">
              <a:ea typeface="ＭＳ Ｐゴシック" panose="020B0600070205080204" pitchFamily="34" charset="-128"/>
            </a:endParaRPr>
          </a:p>
        </p:txBody>
      </p:sp>
      <p:sp>
        <p:nvSpPr>
          <p:cNvPr id="51205" name="Segnaposto data 1">
            <a:extLst>
              <a:ext uri="{FF2B5EF4-FFF2-40B4-BE49-F238E27FC236}">
                <a16:creationId xmlns:a16="http://schemas.microsoft.com/office/drawing/2014/main" id="{D315A8AA-CA83-48ED-A0D8-691BEC6FC715}"/>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FCC8D05-D409-4035-B334-EB4278172C0C}" type="datetime1">
              <a:rPr lang="it-IT" altLang="it-IT" smtClean="0">
                <a:solidFill>
                  <a:schemeClr val="tx2"/>
                </a:solidFill>
              </a:rPr>
              <a:pPr/>
              <a:t>28/04/2022</a:t>
            </a:fld>
            <a:endParaRPr lang="it-IT" altLang="it-IT">
              <a:solidFill>
                <a:schemeClr val="tx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C4888288-2E06-4D26-9128-6ACD9215BAEA}"/>
              </a:ext>
            </a:extLst>
          </p:cNvPr>
          <p:cNvSpPr>
            <a:spLocks noGrp="1"/>
          </p:cNvSpPr>
          <p:nvPr>
            <p:ph type="title"/>
          </p:nvPr>
        </p:nvSpPr>
        <p:spPr/>
        <p:txBody>
          <a:bodyPr/>
          <a:lstStyle/>
          <a:p>
            <a:pPr algn="ctr" eaLnBrk="1" hangingPunct="1"/>
            <a:r>
              <a:rPr lang="en-US" altLang="it-IT" b="1">
                <a:ea typeface="ＭＳ Ｐゴシック" panose="020B0600070205080204" pitchFamily="34" charset="-128"/>
              </a:rPr>
              <a:t>Relief mechanisms</a:t>
            </a:r>
            <a:endParaRPr lang="it-IT" altLang="it-IT" b="1">
              <a:ea typeface="ＭＳ Ｐゴシック" panose="020B0600070205080204" pitchFamily="34" charset="-128"/>
            </a:endParaRPr>
          </a:p>
        </p:txBody>
      </p:sp>
      <p:sp>
        <p:nvSpPr>
          <p:cNvPr id="53251" name="Rectangle 3">
            <a:extLst>
              <a:ext uri="{FF2B5EF4-FFF2-40B4-BE49-F238E27FC236}">
                <a16:creationId xmlns:a16="http://schemas.microsoft.com/office/drawing/2014/main" id="{177EC870-74BF-44C3-B104-5BA471A65354}"/>
              </a:ext>
            </a:extLst>
          </p:cNvPr>
          <p:cNvSpPr>
            <a:spLocks noGrp="1"/>
          </p:cNvSpPr>
          <p:nvPr>
            <p:ph type="body" idx="1"/>
          </p:nvPr>
        </p:nvSpPr>
        <p:spPr>
          <a:xfrm>
            <a:off x="457200" y="1219200"/>
            <a:ext cx="8229600" cy="4910138"/>
          </a:xfrm>
        </p:spPr>
        <p:txBody>
          <a:bodyPr/>
          <a:lstStyle/>
          <a:p>
            <a:pPr marL="0" indent="0" algn="just" eaLnBrk="1" hangingPunct="1">
              <a:spcAft>
                <a:spcPts val="600"/>
              </a:spcAft>
              <a:buFont typeface="Wingdings 3" panose="05040102010807070707" pitchFamily="18" charset="2"/>
              <a:buNone/>
            </a:pPr>
            <a:r>
              <a:rPr lang="en-US" altLang="it-IT"/>
              <a:t>No international consensus has been reached on the appropriate method for granting relief from international double taxation. </a:t>
            </a:r>
          </a:p>
          <a:p>
            <a:pPr marL="0" indent="0" algn="just" eaLnBrk="1" hangingPunct="1">
              <a:spcAft>
                <a:spcPts val="600"/>
              </a:spcAft>
              <a:buFont typeface="Wingdings 3" panose="05040102010807070707" pitchFamily="18" charset="2"/>
              <a:buNone/>
            </a:pPr>
            <a:r>
              <a:rPr lang="en-US" altLang="it-IT"/>
              <a:t>However, the following methods are in common use:</a:t>
            </a:r>
          </a:p>
          <a:p>
            <a:pPr marL="742950" lvl="1" indent="-285750" eaLnBrk="1" hangingPunct="1">
              <a:spcAft>
                <a:spcPts val="600"/>
              </a:spcAft>
            </a:pPr>
            <a:r>
              <a:rPr lang="en-US" altLang="it-IT" sz="2600"/>
              <a:t>Exemption method;</a:t>
            </a:r>
          </a:p>
          <a:p>
            <a:pPr marL="742950" lvl="1" indent="-285750" eaLnBrk="1" hangingPunct="1">
              <a:spcAft>
                <a:spcPts val="600"/>
              </a:spcAft>
            </a:pPr>
            <a:r>
              <a:rPr lang="en-US" altLang="it-IT" sz="2600"/>
              <a:t>Credit method.</a:t>
            </a:r>
          </a:p>
        </p:txBody>
      </p:sp>
      <p:sp>
        <p:nvSpPr>
          <p:cNvPr id="53252" name="Segnaposto data 1">
            <a:extLst>
              <a:ext uri="{FF2B5EF4-FFF2-40B4-BE49-F238E27FC236}">
                <a16:creationId xmlns:a16="http://schemas.microsoft.com/office/drawing/2014/main" id="{CAAAF9AA-7D53-4CF9-9E8F-85D73D661075}"/>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DCDA2B78-6623-4D5C-8A20-CA5CD05B2FCA}" type="datetime1">
              <a:rPr lang="it-IT" altLang="it-IT" smtClean="0">
                <a:solidFill>
                  <a:schemeClr val="tx2"/>
                </a:solidFill>
              </a:rPr>
              <a:pPr/>
              <a:t>28/04/2022</a:t>
            </a:fld>
            <a:endParaRPr lang="it-IT" altLang="it-IT">
              <a:solidFill>
                <a:schemeClr val="tx2"/>
              </a:solidFill>
            </a:endParaRPr>
          </a:p>
        </p:txBody>
      </p:sp>
      <p:sp>
        <p:nvSpPr>
          <p:cNvPr id="53253" name="Segnaposto numero diapositiva 2">
            <a:extLst>
              <a:ext uri="{FF2B5EF4-FFF2-40B4-BE49-F238E27FC236}">
                <a16:creationId xmlns:a16="http://schemas.microsoft.com/office/drawing/2014/main" id="{980EE454-FC85-4CE7-8947-FEB636A08D8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12A6B9C-9D4B-4159-A914-516DCB5E1E2B}" type="slidenum">
              <a:rPr lang="it-IT" altLang="it-IT" smtClean="0">
                <a:solidFill>
                  <a:schemeClr val="tx2"/>
                </a:solidFill>
              </a:rPr>
              <a:pPr/>
              <a:t>17</a:t>
            </a:fld>
            <a:endParaRPr lang="it-IT" altLang="it-IT">
              <a:solidFill>
                <a:schemeClr val="tx2"/>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948696FD-96BB-4D01-B4A2-ADD36F8AAA8A}"/>
              </a:ext>
            </a:extLst>
          </p:cNvPr>
          <p:cNvSpPr>
            <a:spLocks noGrp="1"/>
          </p:cNvSpPr>
          <p:nvPr>
            <p:ph type="title"/>
          </p:nvPr>
        </p:nvSpPr>
        <p:spPr/>
        <p:txBody>
          <a:bodyPr/>
          <a:lstStyle/>
          <a:p>
            <a:pPr algn="ctr" eaLnBrk="1" hangingPunct="1"/>
            <a:r>
              <a:rPr lang="it-IT" altLang="it-IT" b="1" dirty="0" err="1"/>
              <a:t>Exemption</a:t>
            </a:r>
            <a:r>
              <a:rPr lang="it-IT" altLang="it-IT" b="1" dirty="0"/>
              <a:t> </a:t>
            </a:r>
            <a:r>
              <a:rPr lang="it-IT" altLang="it-IT" b="1" dirty="0" err="1" smtClean="0"/>
              <a:t>method</a:t>
            </a:r>
            <a:endParaRPr lang="it-IT" altLang="it-IT" b="1" dirty="0"/>
          </a:p>
        </p:txBody>
      </p:sp>
      <p:sp>
        <p:nvSpPr>
          <p:cNvPr id="54275" name="Rectangle 3">
            <a:extLst>
              <a:ext uri="{FF2B5EF4-FFF2-40B4-BE49-F238E27FC236}">
                <a16:creationId xmlns:a16="http://schemas.microsoft.com/office/drawing/2014/main" id="{E6190FEC-E9F2-4410-93F3-65F58311B33C}"/>
              </a:ext>
            </a:extLst>
          </p:cNvPr>
          <p:cNvSpPr>
            <a:spLocks noGrp="1"/>
          </p:cNvSpPr>
          <p:nvPr>
            <p:ph type="body" idx="1"/>
          </p:nvPr>
        </p:nvSpPr>
        <p:spPr>
          <a:xfrm>
            <a:off x="457200" y="1219200"/>
            <a:ext cx="8229600" cy="4910138"/>
          </a:xfrm>
        </p:spPr>
        <p:txBody>
          <a:bodyPr/>
          <a:lstStyle/>
          <a:p>
            <a:pPr algn="just" eaLnBrk="1" hangingPunct="1"/>
            <a:r>
              <a:rPr lang="en-US" altLang="it-IT" b="1" dirty="0">
                <a:ea typeface="ＭＳ Ｐゴシック" panose="020B0600070205080204" pitchFamily="34" charset="-128"/>
              </a:rPr>
              <a:t>The residence country provides its taxpayers with an exemption for foreign – source income</a:t>
            </a:r>
            <a:r>
              <a:rPr lang="en-US" altLang="it-IT" dirty="0">
                <a:ea typeface="ＭＳ Ｐゴシック" panose="020B0600070205080204" pitchFamily="34" charset="-128"/>
              </a:rPr>
              <a:t>;</a:t>
            </a:r>
          </a:p>
          <a:p>
            <a:pPr algn="just" eaLnBrk="1" hangingPunct="1"/>
            <a:r>
              <a:rPr lang="en-US" altLang="it-IT" dirty="0">
                <a:ea typeface="ＭＳ Ｐゴシック" panose="020B0600070205080204" pitchFamily="34" charset="-128"/>
              </a:rPr>
              <a:t>The country of residence taxes its residents only on their domestic-source incomes, while </a:t>
            </a:r>
            <a:r>
              <a:rPr lang="en-US" altLang="it-IT" u="sng" dirty="0">
                <a:ea typeface="ＭＳ Ｐゴシック" panose="020B0600070205080204" pitchFamily="34" charset="-128"/>
              </a:rPr>
              <a:t>foreign-source incomes are exempted </a:t>
            </a:r>
            <a:r>
              <a:rPr lang="en-US" altLang="it-IT" dirty="0">
                <a:ea typeface="ＭＳ Ｐゴシック" panose="020B0600070205080204" pitchFamily="34" charset="-128"/>
              </a:rPr>
              <a:t>(territorial basis of taxation);</a:t>
            </a:r>
          </a:p>
          <a:p>
            <a:pPr algn="just" eaLnBrk="1" hangingPunct="1"/>
            <a:r>
              <a:rPr lang="en-US" altLang="it-IT" dirty="0">
                <a:ea typeface="ＭＳ Ｐゴシック" panose="020B0600070205080204" pitchFamily="34" charset="-128"/>
              </a:rPr>
              <a:t>This method completely eliminates residence-source international double taxation because only one jurisdiction, the source country, is imposing tax;</a:t>
            </a:r>
          </a:p>
          <a:p>
            <a:pPr algn="just" eaLnBrk="1" hangingPunct="1"/>
            <a:r>
              <a:rPr lang="en-US" altLang="it-IT" dirty="0">
                <a:ea typeface="ＭＳ Ｐゴシック" panose="020B0600070205080204" pitchFamily="34" charset="-128"/>
              </a:rPr>
              <a:t>This method is relatively simple  for the tax authorities to administer and is effective in eliminating international double taxation.</a:t>
            </a:r>
          </a:p>
          <a:p>
            <a:pPr algn="just" eaLnBrk="1" hangingPunct="1"/>
            <a:endParaRPr lang="en-US" altLang="it-IT" dirty="0">
              <a:ea typeface="ＭＳ Ｐゴシック" panose="020B0600070205080204" pitchFamily="34" charset="-128"/>
            </a:endParaRPr>
          </a:p>
          <a:p>
            <a:pPr eaLnBrk="1" hangingPunct="1"/>
            <a:endParaRPr lang="it-IT" altLang="it-IT" dirty="0"/>
          </a:p>
        </p:txBody>
      </p:sp>
      <p:sp>
        <p:nvSpPr>
          <p:cNvPr id="54276" name="Segnaposto data 1">
            <a:extLst>
              <a:ext uri="{FF2B5EF4-FFF2-40B4-BE49-F238E27FC236}">
                <a16:creationId xmlns:a16="http://schemas.microsoft.com/office/drawing/2014/main" id="{360F8820-0A22-48F8-BBE6-117BBC1FD5D5}"/>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DF45A1E-2C82-4659-99DF-4C2755ABCB20}" type="datetime1">
              <a:rPr lang="it-IT" altLang="it-IT" smtClean="0">
                <a:solidFill>
                  <a:schemeClr val="tx2"/>
                </a:solidFill>
              </a:rPr>
              <a:pPr/>
              <a:t>28/04/2022</a:t>
            </a:fld>
            <a:endParaRPr lang="it-IT" altLang="it-IT">
              <a:solidFill>
                <a:schemeClr val="tx2"/>
              </a:solidFill>
            </a:endParaRPr>
          </a:p>
        </p:txBody>
      </p:sp>
      <p:sp>
        <p:nvSpPr>
          <p:cNvPr id="54277" name="Segnaposto numero diapositiva 2">
            <a:extLst>
              <a:ext uri="{FF2B5EF4-FFF2-40B4-BE49-F238E27FC236}">
                <a16:creationId xmlns:a16="http://schemas.microsoft.com/office/drawing/2014/main" id="{E8A7F223-CCBB-4F2E-BB9F-3D35C73E28A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A74DC90-943E-463A-87EE-96F8930895EF}" type="slidenum">
              <a:rPr lang="it-IT" altLang="it-IT" smtClean="0">
                <a:solidFill>
                  <a:schemeClr val="tx2"/>
                </a:solidFill>
              </a:rPr>
              <a:pPr/>
              <a:t>18</a:t>
            </a:fld>
            <a:endParaRPr lang="it-IT" altLang="it-IT">
              <a:solidFill>
                <a:schemeClr val="tx2"/>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olo 1">
            <a:extLst>
              <a:ext uri="{FF2B5EF4-FFF2-40B4-BE49-F238E27FC236}">
                <a16:creationId xmlns:a16="http://schemas.microsoft.com/office/drawing/2014/main" id="{77AACE81-D6D2-4D56-83E0-7E2EEC6FAA3C}"/>
              </a:ext>
            </a:extLst>
          </p:cNvPr>
          <p:cNvSpPr>
            <a:spLocks noGrp="1"/>
          </p:cNvSpPr>
          <p:nvPr>
            <p:ph type="title"/>
          </p:nvPr>
        </p:nvSpPr>
        <p:spPr/>
        <p:txBody>
          <a:bodyPr/>
          <a:lstStyle/>
          <a:p>
            <a:pPr algn="ctr" eaLnBrk="1" hangingPunct="1"/>
            <a:r>
              <a:rPr lang="en-US" altLang="it-IT" b="1">
                <a:ea typeface="ＭＳ Ｐゴシック" panose="020B0600070205080204" pitchFamily="34" charset="-128"/>
              </a:rPr>
              <a:t>Credit method</a:t>
            </a:r>
          </a:p>
        </p:txBody>
      </p:sp>
      <p:sp>
        <p:nvSpPr>
          <p:cNvPr id="56323" name="Segnaposto numero diapositiva 3">
            <a:extLst>
              <a:ext uri="{FF2B5EF4-FFF2-40B4-BE49-F238E27FC236}">
                <a16:creationId xmlns:a16="http://schemas.microsoft.com/office/drawing/2014/main" id="{449D7BD8-F487-4644-A182-E6AAD8757A0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311448D-C9CD-4F23-A304-5926B3A9928D}" type="slidenum">
              <a:rPr lang="it-IT" altLang="it-IT" smtClean="0">
                <a:solidFill>
                  <a:schemeClr val="tx2"/>
                </a:solidFill>
              </a:rPr>
              <a:pPr/>
              <a:t>19</a:t>
            </a:fld>
            <a:endParaRPr lang="it-IT" altLang="it-IT">
              <a:solidFill>
                <a:schemeClr val="tx2"/>
              </a:solidFill>
            </a:endParaRPr>
          </a:p>
        </p:txBody>
      </p:sp>
      <p:sp>
        <p:nvSpPr>
          <p:cNvPr id="56324" name="Segnaposto contenuto 2">
            <a:extLst>
              <a:ext uri="{FF2B5EF4-FFF2-40B4-BE49-F238E27FC236}">
                <a16:creationId xmlns:a16="http://schemas.microsoft.com/office/drawing/2014/main" id="{7C680A98-E7A9-4FCA-875D-4EF0E574ABF0}"/>
              </a:ext>
            </a:extLst>
          </p:cNvPr>
          <p:cNvSpPr>
            <a:spLocks noGrp="1"/>
          </p:cNvSpPr>
          <p:nvPr>
            <p:ph sz="quarter" idx="1"/>
          </p:nvPr>
        </p:nvSpPr>
        <p:spPr>
          <a:xfrm>
            <a:off x="457200" y="1219200"/>
            <a:ext cx="8229600" cy="4937125"/>
          </a:xfrm>
        </p:spPr>
        <p:txBody>
          <a:bodyPr/>
          <a:lstStyle/>
          <a:p>
            <a:pPr algn="just" eaLnBrk="1" hangingPunct="1"/>
            <a:r>
              <a:rPr lang="en-US" altLang="it-IT" sz="2700" b="1">
                <a:ea typeface="ＭＳ Ｐゴシック" panose="020B0600070205080204" pitchFamily="34" charset="-128"/>
              </a:rPr>
              <a:t>The residence country provides its taxpayers with a credit against taxes otherwise payable for income-taxes paid to a foreign country</a:t>
            </a:r>
            <a:r>
              <a:rPr lang="en-US" altLang="it-IT" sz="2700">
                <a:ea typeface="ＭＳ Ｐゴシック" panose="020B0600070205080204" pitchFamily="34" charset="-128"/>
              </a:rPr>
              <a:t>;</a:t>
            </a:r>
          </a:p>
          <a:p>
            <a:pPr algn="just" eaLnBrk="1" hangingPunct="1"/>
            <a:endParaRPr lang="en-US" altLang="it-IT" sz="2700">
              <a:ea typeface="ＭＳ Ｐゴシック" panose="020B0600070205080204" pitchFamily="34" charset="-128"/>
            </a:endParaRPr>
          </a:p>
          <a:p>
            <a:pPr algn="just" eaLnBrk="1" hangingPunct="1"/>
            <a:r>
              <a:rPr lang="en-US" altLang="it-IT" sz="2700">
                <a:ea typeface="ＭＳ Ｐゴシック" panose="020B0600070205080204" pitchFamily="34" charset="-128"/>
              </a:rPr>
              <a:t>Under this method</a:t>
            </a:r>
            <a:r>
              <a:rPr lang="it-IT" altLang="it-IT" sz="2700">
                <a:ea typeface="ＭＳ Ｐゴシック" panose="020B0600070205080204" pitchFamily="34" charset="-128"/>
              </a:rPr>
              <a:t>, </a:t>
            </a:r>
            <a:r>
              <a:rPr lang="en-US" altLang="it-IT" sz="2700">
                <a:ea typeface="ＭＳ Ｐゴシック" panose="020B0600070205080204" pitchFamily="34" charset="-128"/>
              </a:rPr>
              <a:t>foreign taxes paid by the resident taxpayer on foreign-source income reduce the domestic tax by the amount of the foreign tax</a:t>
            </a:r>
            <a:r>
              <a:rPr lang="it-IT" altLang="it-IT" sz="2700">
                <a:ea typeface="ＭＳ Ｐゴシック" panose="020B0600070205080204" pitchFamily="34" charset="-128"/>
              </a:rPr>
              <a:t>.</a:t>
            </a:r>
            <a:endParaRPr lang="en-US" altLang="it-IT" sz="2700">
              <a:ea typeface="ＭＳ Ｐゴシック" panose="020B0600070205080204" pitchFamily="34" charset="-128"/>
            </a:endParaRPr>
          </a:p>
        </p:txBody>
      </p:sp>
      <p:sp>
        <p:nvSpPr>
          <p:cNvPr id="56325" name="Segnaposto data 1">
            <a:extLst>
              <a:ext uri="{FF2B5EF4-FFF2-40B4-BE49-F238E27FC236}">
                <a16:creationId xmlns:a16="http://schemas.microsoft.com/office/drawing/2014/main" id="{7FAC9B0C-5B5C-4235-8F2D-A63024F83636}"/>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B6DB1B3-E930-4016-8D0B-05533C77262B}" type="datetime1">
              <a:rPr lang="it-IT" altLang="it-IT" smtClean="0">
                <a:solidFill>
                  <a:schemeClr val="tx2"/>
                </a:solidFill>
              </a:rPr>
              <a:pPr/>
              <a:t>28/04/2022</a:t>
            </a:fld>
            <a:endParaRPr lang="it-IT" altLang="it-IT">
              <a:solidFill>
                <a:schemeClr val="tx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1">
            <a:extLst>
              <a:ext uri="{FF2B5EF4-FFF2-40B4-BE49-F238E27FC236}">
                <a16:creationId xmlns:a16="http://schemas.microsoft.com/office/drawing/2014/main" id="{7BDAB025-7D6E-44D4-83AB-23E491E13E99}"/>
              </a:ext>
            </a:extLst>
          </p:cNvPr>
          <p:cNvSpPr>
            <a:spLocks noGrp="1"/>
          </p:cNvSpPr>
          <p:nvPr>
            <p:ph type="title"/>
          </p:nvPr>
        </p:nvSpPr>
        <p:spPr/>
        <p:txBody>
          <a:bodyPr/>
          <a:lstStyle/>
          <a:p>
            <a:pPr algn="ctr"/>
            <a:r>
              <a:rPr lang="it-IT" altLang="it-IT" b="1"/>
              <a:t>International taxation… a preview</a:t>
            </a:r>
          </a:p>
        </p:txBody>
      </p:sp>
      <p:sp>
        <p:nvSpPr>
          <p:cNvPr id="3" name="Segnaposto contenuto 2">
            <a:extLst>
              <a:ext uri="{FF2B5EF4-FFF2-40B4-BE49-F238E27FC236}">
                <a16:creationId xmlns:a16="http://schemas.microsoft.com/office/drawing/2014/main" id="{CB53E6B3-1271-4B29-B3AA-E3319BA9CBF9}"/>
              </a:ext>
            </a:extLst>
          </p:cNvPr>
          <p:cNvSpPr>
            <a:spLocks noGrp="1"/>
          </p:cNvSpPr>
          <p:nvPr>
            <p:ph sz="quarter" idx="1"/>
          </p:nvPr>
        </p:nvSpPr>
        <p:spPr>
          <a:xfrm>
            <a:off x="457200" y="1219200"/>
            <a:ext cx="8229600" cy="4937125"/>
          </a:xfrm>
        </p:spPr>
        <p:txBody>
          <a:bodyPr/>
          <a:lstStyle/>
          <a:p>
            <a:pPr marL="514350" indent="-514350">
              <a:buFont typeface="+mj-lt"/>
              <a:buAutoNum type="arabicPeriod"/>
              <a:defRPr/>
            </a:pPr>
            <a:endParaRPr lang="it-IT" dirty="0"/>
          </a:p>
          <a:p>
            <a:pPr marL="514350" indent="-514350">
              <a:buFont typeface="+mj-lt"/>
              <a:buAutoNum type="arabicPeriod"/>
              <a:defRPr/>
            </a:pPr>
            <a:endParaRPr lang="it-IT" dirty="0"/>
          </a:p>
          <a:p>
            <a:pPr marL="514350" indent="-514350">
              <a:buFont typeface="+mj-lt"/>
              <a:buAutoNum type="arabicPeriod"/>
              <a:defRPr/>
            </a:pPr>
            <a:r>
              <a:rPr lang="it-IT" dirty="0"/>
              <a:t>Scope and goals of international </a:t>
            </a:r>
            <a:r>
              <a:rPr lang="it-IT" dirty="0" err="1"/>
              <a:t>taxation</a:t>
            </a:r>
            <a:r>
              <a:rPr lang="it-IT" dirty="0"/>
              <a:t>;</a:t>
            </a:r>
          </a:p>
          <a:p>
            <a:pPr marL="514350" indent="-514350">
              <a:buFont typeface="+mj-lt"/>
              <a:buAutoNum type="arabicPeriod"/>
              <a:defRPr/>
            </a:pPr>
            <a:r>
              <a:rPr lang="it-IT" dirty="0"/>
              <a:t>Tax </a:t>
            </a:r>
            <a:r>
              <a:rPr lang="it-IT" dirty="0" err="1"/>
              <a:t>treaties</a:t>
            </a:r>
            <a:r>
              <a:rPr lang="it-IT" dirty="0"/>
              <a:t>, tax </a:t>
            </a:r>
            <a:r>
              <a:rPr lang="it-IT" dirty="0" err="1"/>
              <a:t>treaties</a:t>
            </a:r>
            <a:r>
              <a:rPr lang="it-IT" dirty="0"/>
              <a:t>’ </a:t>
            </a:r>
            <a:r>
              <a:rPr lang="it-IT" dirty="0" err="1" smtClean="0"/>
              <a:t>models</a:t>
            </a:r>
            <a:r>
              <a:rPr lang="it-IT" dirty="0" smtClean="0"/>
              <a:t>;</a:t>
            </a:r>
            <a:endParaRPr lang="it-IT" dirty="0"/>
          </a:p>
          <a:p>
            <a:pPr marL="514350" indent="-514350">
              <a:buFont typeface="+mj-lt"/>
              <a:buAutoNum type="arabicPeriod"/>
              <a:defRPr/>
            </a:pPr>
            <a:r>
              <a:rPr lang="it-IT" dirty="0" smtClean="0"/>
              <a:t>International </a:t>
            </a:r>
            <a:r>
              <a:rPr lang="it-IT" dirty="0"/>
              <a:t>double </a:t>
            </a:r>
            <a:r>
              <a:rPr lang="it-IT" dirty="0" err="1"/>
              <a:t>taxation</a:t>
            </a:r>
            <a:r>
              <a:rPr lang="it-IT" dirty="0"/>
              <a:t>: </a:t>
            </a:r>
            <a:r>
              <a:rPr lang="it-IT" dirty="0" err="1"/>
              <a:t>issues</a:t>
            </a:r>
            <a:r>
              <a:rPr lang="it-IT" dirty="0"/>
              <a:t>, </a:t>
            </a:r>
            <a:r>
              <a:rPr lang="it-IT" dirty="0" err="1"/>
              <a:t>relief</a:t>
            </a:r>
            <a:r>
              <a:rPr lang="it-IT" dirty="0"/>
              <a:t> </a:t>
            </a:r>
            <a:r>
              <a:rPr lang="it-IT" dirty="0" err="1"/>
              <a:t>mechanisms</a:t>
            </a:r>
            <a:r>
              <a:rPr lang="it-IT" dirty="0"/>
              <a:t> and MAP.</a:t>
            </a:r>
          </a:p>
          <a:p>
            <a:pPr>
              <a:defRPr/>
            </a:pPr>
            <a:endParaRPr lang="it-IT" dirty="0"/>
          </a:p>
        </p:txBody>
      </p:sp>
      <p:sp>
        <p:nvSpPr>
          <p:cNvPr id="7172" name="Segnaposto data 3">
            <a:extLst>
              <a:ext uri="{FF2B5EF4-FFF2-40B4-BE49-F238E27FC236}">
                <a16:creationId xmlns:a16="http://schemas.microsoft.com/office/drawing/2014/main" id="{1CD1648D-DC55-480D-9772-6D73DCC36B2F}"/>
              </a:ext>
            </a:extLst>
          </p:cNvPr>
          <p:cNvSpPr>
            <a:spLocks noGrp="1" noChangeArrowheads="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48A382EB-915C-4D6A-96EA-C52E7073BF0F}" type="datetime1">
              <a:rPr lang="it-IT" altLang="it-IT" smtClean="0">
                <a:solidFill>
                  <a:schemeClr val="tx2"/>
                </a:solidFill>
              </a:rPr>
              <a:pPr/>
              <a:t>28/04/2022</a:t>
            </a:fld>
            <a:endParaRPr lang="it-IT" altLang="it-IT">
              <a:solidFill>
                <a:schemeClr val="tx2"/>
              </a:solidFill>
            </a:endParaRPr>
          </a:p>
        </p:txBody>
      </p:sp>
      <p:sp>
        <p:nvSpPr>
          <p:cNvPr id="7173" name="Segnaposto numero diapositiva 4">
            <a:extLst>
              <a:ext uri="{FF2B5EF4-FFF2-40B4-BE49-F238E27FC236}">
                <a16:creationId xmlns:a16="http://schemas.microsoft.com/office/drawing/2014/main" id="{D38C3A79-F82E-4F73-AB14-D4D9395244E5}"/>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F36527DE-A5B5-40D6-A05A-A1E0EDAC7FA1}" type="slidenum">
              <a:rPr lang="it-IT" altLang="it-IT" smtClean="0">
                <a:solidFill>
                  <a:schemeClr val="tx2"/>
                </a:solidFill>
              </a:rPr>
              <a:pPr/>
              <a:t>2</a:t>
            </a:fld>
            <a:endParaRPr lang="it-IT" altLang="it-IT">
              <a:solidFill>
                <a:schemeClr val="tx2"/>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olo 1">
            <a:extLst>
              <a:ext uri="{FF2B5EF4-FFF2-40B4-BE49-F238E27FC236}">
                <a16:creationId xmlns:a16="http://schemas.microsoft.com/office/drawing/2014/main" id="{40659945-4882-4738-95B4-14DF75EE3988}"/>
              </a:ext>
            </a:extLst>
          </p:cNvPr>
          <p:cNvSpPr>
            <a:spLocks noGrp="1"/>
          </p:cNvSpPr>
          <p:nvPr>
            <p:ph type="title" idx="4294967295"/>
          </p:nvPr>
        </p:nvSpPr>
        <p:spPr/>
        <p:txBody>
          <a:bodyPr/>
          <a:lstStyle/>
          <a:p>
            <a:pPr algn="ctr" eaLnBrk="1" hangingPunct="1"/>
            <a:r>
              <a:rPr lang="it-IT" altLang="it-IT"/>
              <a:t>Treaty aspects</a:t>
            </a:r>
          </a:p>
        </p:txBody>
      </p:sp>
      <p:sp>
        <p:nvSpPr>
          <p:cNvPr id="58371" name="Segnaposto contenuto 2">
            <a:extLst>
              <a:ext uri="{FF2B5EF4-FFF2-40B4-BE49-F238E27FC236}">
                <a16:creationId xmlns:a16="http://schemas.microsoft.com/office/drawing/2014/main" id="{273D60DC-D30A-4590-A936-D2EC73633F9A}"/>
              </a:ext>
            </a:extLst>
          </p:cNvPr>
          <p:cNvSpPr>
            <a:spLocks noGrp="1"/>
          </p:cNvSpPr>
          <p:nvPr>
            <p:ph sz="quarter" idx="4294967295"/>
          </p:nvPr>
        </p:nvSpPr>
        <p:spPr>
          <a:xfrm>
            <a:off x="457200" y="1219200"/>
            <a:ext cx="8229600" cy="4937125"/>
          </a:xfrm>
        </p:spPr>
        <p:txBody>
          <a:bodyPr/>
          <a:lstStyle/>
          <a:p>
            <a:pPr algn="just" eaLnBrk="1" hangingPunct="1">
              <a:buFont typeface="Wingdings 3" panose="05040102010807070707" pitchFamily="18" charset="2"/>
              <a:buNone/>
            </a:pPr>
            <a:endParaRPr lang="en-US" altLang="it-IT" sz="2800"/>
          </a:p>
        </p:txBody>
      </p:sp>
      <p:sp>
        <p:nvSpPr>
          <p:cNvPr id="58372" name="Segnaposto numero diapositiva 3">
            <a:extLst>
              <a:ext uri="{FF2B5EF4-FFF2-40B4-BE49-F238E27FC236}">
                <a16:creationId xmlns:a16="http://schemas.microsoft.com/office/drawing/2014/main" id="{FEE53951-EA6E-45F5-A447-FC9F05F03A6C}"/>
              </a:ext>
            </a:extLst>
          </p:cNvPr>
          <p:cNvSpPr txBox="1">
            <a:spLocks noGrp="1"/>
          </p:cNvSpPr>
          <p:nvPr/>
        </p:nvSpPr>
        <p:spPr bwMode="auto">
          <a:xfrm>
            <a:off x="612775" y="6356350"/>
            <a:ext cx="1981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98D6B15D-75EE-472D-98F0-268C3D06329B}" type="slidenum">
              <a:rPr lang="it-IT" altLang="it-IT" sz="1400">
                <a:solidFill>
                  <a:schemeClr val="tx2"/>
                </a:solidFill>
              </a:rPr>
              <a:pPr eaLnBrk="1" hangingPunct="1"/>
              <a:t>20</a:t>
            </a:fld>
            <a:endParaRPr lang="it-IT" altLang="it-IT" sz="1400">
              <a:solidFill>
                <a:schemeClr val="tx2"/>
              </a:solidFill>
            </a:endParaRPr>
          </a:p>
        </p:txBody>
      </p:sp>
      <p:sp>
        <p:nvSpPr>
          <p:cNvPr id="58373" name="Segnaposto data 1">
            <a:extLst>
              <a:ext uri="{FF2B5EF4-FFF2-40B4-BE49-F238E27FC236}">
                <a16:creationId xmlns:a16="http://schemas.microsoft.com/office/drawing/2014/main" id="{ED48FA87-F4C3-464E-8603-EDC37EA6E2E0}"/>
              </a:ext>
            </a:extLst>
          </p:cNvPr>
          <p:cNvSpPr txBox="1">
            <a:spLocks noGrp="1"/>
          </p:cNvSpPr>
          <p:nvPr/>
        </p:nvSpPr>
        <p:spPr bwMode="auto">
          <a:xfrm>
            <a:off x="6400800" y="6356350"/>
            <a:ext cx="2289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30183437-228D-454D-9E4F-BFFC79EBDA81}" type="datetime1">
              <a:rPr lang="it-IT" altLang="it-IT" sz="1400">
                <a:solidFill>
                  <a:schemeClr val="tx2"/>
                </a:solidFill>
              </a:rPr>
              <a:pPr eaLnBrk="1" hangingPunct="1"/>
              <a:t>28/04/2022</a:t>
            </a:fld>
            <a:endParaRPr lang="it-IT" altLang="it-IT" sz="1400">
              <a:solidFill>
                <a:schemeClr val="tx2"/>
              </a:solidFill>
            </a:endParaRPr>
          </a:p>
        </p:txBody>
      </p:sp>
      <p:graphicFrame>
        <p:nvGraphicFramePr>
          <p:cNvPr id="58374" name="Object 6">
            <a:extLst>
              <a:ext uri="{FF2B5EF4-FFF2-40B4-BE49-F238E27FC236}">
                <a16:creationId xmlns:a16="http://schemas.microsoft.com/office/drawing/2014/main" id="{346AC4D3-24EA-4506-84F4-8077E6CE0C05}"/>
              </a:ext>
            </a:extLst>
          </p:cNvPr>
          <p:cNvGraphicFramePr>
            <a:graphicFrameLocks noChangeAspect="1"/>
          </p:cNvGraphicFramePr>
          <p:nvPr/>
        </p:nvGraphicFramePr>
        <p:xfrm>
          <a:off x="1752600" y="1676400"/>
          <a:ext cx="6096000" cy="4067175"/>
        </p:xfrm>
        <a:graphic>
          <a:graphicData uri="http://schemas.openxmlformats.org/presentationml/2006/ole">
            <mc:AlternateContent xmlns:mc="http://schemas.openxmlformats.org/markup-compatibility/2006">
              <mc:Choice xmlns:v="urn:schemas-microsoft-com:vml" Requires="v">
                <p:oleObj spid="_x0000_s1028" name="Grafico" r:id="rId3" imgW="6096330" imgH="4067355" progId="MSGraph.Chart.8">
                  <p:embed followColorScheme="full"/>
                </p:oleObj>
              </mc:Choice>
              <mc:Fallback>
                <p:oleObj name="Grafico" r:id="rId3" imgW="6096330" imgH="4067355" progId="MSGraph.Chart.8">
                  <p:embed followColorScheme="full"/>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1676400"/>
                        <a:ext cx="6096000" cy="4067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7009" name="Group 33">
            <a:extLst>
              <a:ext uri="{FF2B5EF4-FFF2-40B4-BE49-F238E27FC236}">
                <a16:creationId xmlns:a16="http://schemas.microsoft.com/office/drawing/2014/main" id="{92B44B24-BCB7-426D-A409-733FF8D3CA98}"/>
              </a:ext>
            </a:extLst>
          </p:cNvPr>
          <p:cNvGraphicFramePr>
            <a:graphicFrameLocks noGrp="1"/>
          </p:cNvGraphicFramePr>
          <p:nvPr/>
        </p:nvGraphicFramePr>
        <p:xfrm>
          <a:off x="533400" y="1219200"/>
          <a:ext cx="8153400" cy="5029201"/>
        </p:xfrm>
        <a:graphic>
          <a:graphicData uri="http://schemas.openxmlformats.org/drawingml/2006/table">
            <a:tbl>
              <a:tblPr/>
              <a:tblGrid>
                <a:gridCol w="4076700">
                  <a:extLst>
                    <a:ext uri="{9D8B030D-6E8A-4147-A177-3AD203B41FA5}">
                      <a16:colId xmlns:a16="http://schemas.microsoft.com/office/drawing/2014/main" val="20000"/>
                    </a:ext>
                  </a:extLst>
                </a:gridCol>
                <a:gridCol w="4076700">
                  <a:extLst>
                    <a:ext uri="{9D8B030D-6E8A-4147-A177-3AD203B41FA5}">
                      <a16:colId xmlns:a16="http://schemas.microsoft.com/office/drawing/2014/main" val="20001"/>
                    </a:ext>
                  </a:extLst>
                </a:gridCol>
              </a:tblGrid>
              <a:tr h="638175">
                <a:tc>
                  <a:txBody>
                    <a:bodyPr/>
                    <a:lstStyle>
                      <a:lvl1pPr>
                        <a:spcBef>
                          <a:spcPts val="600"/>
                        </a:spcBef>
                        <a:buClr>
                          <a:schemeClr val="accent1"/>
                        </a:buClr>
                        <a:buSzPct val="76000"/>
                        <a:buFont typeface="Wingdings 3" panose="05040102010807070707" pitchFamily="18" charset="2"/>
                        <a:defRPr sz="2200">
                          <a:solidFill>
                            <a:schemeClr val="tx1"/>
                          </a:solidFill>
                          <a:latin typeface="Gill Sans MT" pitchFamily="34" charset="0"/>
                        </a:defRPr>
                      </a:lvl1pPr>
                      <a:lvl2pPr marL="274638">
                        <a:spcBef>
                          <a:spcPts val="500"/>
                        </a:spcBef>
                        <a:buClr>
                          <a:schemeClr val="accent2"/>
                        </a:buClr>
                        <a:buSzPct val="76000"/>
                        <a:buFont typeface="Wingdings 3" panose="05040102010807070707" pitchFamily="18" charset="2"/>
                        <a:defRPr sz="2100">
                          <a:solidFill>
                            <a:schemeClr val="tx2"/>
                          </a:solidFill>
                          <a:latin typeface="Gill Sans MT" pitchFamily="34" charset="0"/>
                        </a:defRPr>
                      </a:lvl2pPr>
                      <a:lvl3pPr marL="593725">
                        <a:spcBef>
                          <a:spcPts val="500"/>
                        </a:spcBef>
                        <a:buClr>
                          <a:srgbClr val="BCBCBC"/>
                        </a:buClr>
                        <a:buSzPct val="76000"/>
                        <a:buFont typeface="Wingdings 3" panose="05040102010807070707" pitchFamily="18" charset="2"/>
                        <a:defRPr>
                          <a:solidFill>
                            <a:schemeClr val="tx1"/>
                          </a:solidFill>
                          <a:latin typeface="Gill Sans MT" pitchFamily="34" charset="0"/>
                        </a:defRPr>
                      </a:lvl3pPr>
                      <a:lvl4pPr marL="868363">
                        <a:spcBef>
                          <a:spcPts val="400"/>
                        </a:spcBef>
                        <a:buClr>
                          <a:srgbClr val="8BA2B4"/>
                        </a:buClr>
                        <a:buSzPct val="70000"/>
                        <a:buFont typeface="Wingdings" panose="05000000000000000000" pitchFamily="2" charset="2"/>
                        <a:defRPr sz="1600">
                          <a:solidFill>
                            <a:schemeClr val="tx1"/>
                          </a:solidFill>
                          <a:latin typeface="Gill Sans MT" pitchFamily="34" charset="0"/>
                        </a:defRPr>
                      </a:lvl4pPr>
                      <a:lvl5pPr marL="1143000">
                        <a:spcBef>
                          <a:spcPts val="300"/>
                        </a:spcBef>
                        <a:buClr>
                          <a:schemeClr val="accent2"/>
                        </a:buClr>
                        <a:buSzPct val="70000"/>
                        <a:buFont typeface="Wingdings" panose="05000000000000000000" pitchFamily="2" charset="2"/>
                        <a:defRPr sz="1400">
                          <a:solidFill>
                            <a:schemeClr val="tx1"/>
                          </a:solidFill>
                          <a:latin typeface="Gill Sans MT" pitchFamily="34" charset="0"/>
                        </a:defRPr>
                      </a:lvl5pPr>
                      <a:lvl6pPr marL="16002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itchFamily="34" charset="0"/>
                        </a:defRPr>
                      </a:lvl6pPr>
                      <a:lvl7pPr marL="20574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itchFamily="34" charset="0"/>
                        </a:defRPr>
                      </a:lvl7pPr>
                      <a:lvl8pPr marL="2514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itchFamily="34" charset="0"/>
                        </a:defRPr>
                      </a:lvl8pPr>
                      <a:lvl9pPr marL="29718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itchFamily="34" charset="0"/>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panose="05040102010807070707" pitchFamily="18" charset="2"/>
                        <a:buNone/>
                        <a:tabLst/>
                      </a:pPr>
                      <a:r>
                        <a:rPr kumimoji="0" lang="en-GB" altLang="it-IT" sz="2200" b="1" i="0" u="none" strike="noStrike" cap="none" normalizeH="0" baseline="0" dirty="0">
                          <a:ln>
                            <a:noFill/>
                          </a:ln>
                          <a:solidFill>
                            <a:schemeClr val="tx1"/>
                          </a:solidFill>
                          <a:effectLst/>
                          <a:latin typeface="Gill Sans MT" pitchFamily="34" charset="0"/>
                        </a:rPr>
                        <a:t>Exemption method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6000"/>
                        <a:buFont typeface="Wingdings 3" panose="05040102010807070707" pitchFamily="18" charset="2"/>
                        <a:defRPr sz="2200">
                          <a:solidFill>
                            <a:schemeClr val="tx1"/>
                          </a:solidFill>
                          <a:latin typeface="Gill Sans MT" pitchFamily="34" charset="0"/>
                        </a:defRPr>
                      </a:lvl1pPr>
                      <a:lvl2pPr marL="274638">
                        <a:spcBef>
                          <a:spcPts val="500"/>
                        </a:spcBef>
                        <a:buClr>
                          <a:schemeClr val="accent2"/>
                        </a:buClr>
                        <a:buSzPct val="76000"/>
                        <a:buFont typeface="Wingdings 3" panose="05040102010807070707" pitchFamily="18" charset="2"/>
                        <a:defRPr sz="2100">
                          <a:solidFill>
                            <a:schemeClr val="tx2"/>
                          </a:solidFill>
                          <a:latin typeface="Gill Sans MT" pitchFamily="34" charset="0"/>
                        </a:defRPr>
                      </a:lvl2pPr>
                      <a:lvl3pPr marL="593725">
                        <a:spcBef>
                          <a:spcPts val="500"/>
                        </a:spcBef>
                        <a:buClr>
                          <a:srgbClr val="BCBCBC"/>
                        </a:buClr>
                        <a:buSzPct val="76000"/>
                        <a:buFont typeface="Wingdings 3" panose="05040102010807070707" pitchFamily="18" charset="2"/>
                        <a:defRPr>
                          <a:solidFill>
                            <a:schemeClr val="tx1"/>
                          </a:solidFill>
                          <a:latin typeface="Gill Sans MT" pitchFamily="34" charset="0"/>
                        </a:defRPr>
                      </a:lvl3pPr>
                      <a:lvl4pPr marL="868363">
                        <a:spcBef>
                          <a:spcPts val="400"/>
                        </a:spcBef>
                        <a:buClr>
                          <a:srgbClr val="8BA2B4"/>
                        </a:buClr>
                        <a:buSzPct val="70000"/>
                        <a:buFont typeface="Wingdings" panose="05000000000000000000" pitchFamily="2" charset="2"/>
                        <a:defRPr sz="1600">
                          <a:solidFill>
                            <a:schemeClr val="tx1"/>
                          </a:solidFill>
                          <a:latin typeface="Gill Sans MT" pitchFamily="34" charset="0"/>
                        </a:defRPr>
                      </a:lvl4pPr>
                      <a:lvl5pPr marL="1143000">
                        <a:spcBef>
                          <a:spcPts val="300"/>
                        </a:spcBef>
                        <a:buClr>
                          <a:schemeClr val="accent2"/>
                        </a:buClr>
                        <a:buSzPct val="70000"/>
                        <a:buFont typeface="Wingdings" panose="05000000000000000000" pitchFamily="2" charset="2"/>
                        <a:defRPr sz="1400">
                          <a:solidFill>
                            <a:schemeClr val="tx1"/>
                          </a:solidFill>
                          <a:latin typeface="Gill Sans MT" pitchFamily="34" charset="0"/>
                        </a:defRPr>
                      </a:lvl5pPr>
                      <a:lvl6pPr marL="16002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itchFamily="34" charset="0"/>
                        </a:defRPr>
                      </a:lvl6pPr>
                      <a:lvl7pPr marL="20574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itchFamily="34" charset="0"/>
                        </a:defRPr>
                      </a:lvl7pPr>
                      <a:lvl8pPr marL="2514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itchFamily="34" charset="0"/>
                        </a:defRPr>
                      </a:lvl8pPr>
                      <a:lvl9pPr marL="29718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itchFamily="34" charset="0"/>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panose="05040102010807070707" pitchFamily="18" charset="2"/>
                        <a:buNone/>
                        <a:tabLst/>
                      </a:pPr>
                      <a:r>
                        <a:rPr kumimoji="0" lang="en-GB" altLang="it-IT" sz="2200" b="1" i="0" u="none" strike="noStrike" cap="none" normalizeH="0" baseline="0">
                          <a:ln>
                            <a:noFill/>
                          </a:ln>
                          <a:solidFill>
                            <a:schemeClr val="tx1"/>
                          </a:solidFill>
                          <a:effectLst/>
                          <a:latin typeface="Gill Sans MT" pitchFamily="34" charset="0"/>
                        </a:rPr>
                        <a:t>Credit method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890713">
                <a:tc>
                  <a:txBody>
                    <a:bodyPr/>
                    <a:lstStyle>
                      <a:lvl1pPr>
                        <a:spcBef>
                          <a:spcPts val="600"/>
                        </a:spcBef>
                        <a:buClr>
                          <a:schemeClr val="accent1"/>
                        </a:buClr>
                        <a:buSzPct val="76000"/>
                        <a:buFont typeface="Wingdings 3" panose="05040102010807070707" pitchFamily="18" charset="2"/>
                        <a:defRPr sz="2200">
                          <a:solidFill>
                            <a:schemeClr val="tx1"/>
                          </a:solidFill>
                          <a:latin typeface="Gill Sans MT" pitchFamily="34" charset="0"/>
                        </a:defRPr>
                      </a:lvl1pPr>
                      <a:lvl2pPr marL="274638">
                        <a:spcBef>
                          <a:spcPts val="500"/>
                        </a:spcBef>
                        <a:buClr>
                          <a:schemeClr val="accent2"/>
                        </a:buClr>
                        <a:buSzPct val="76000"/>
                        <a:buFont typeface="Wingdings 3" panose="05040102010807070707" pitchFamily="18" charset="2"/>
                        <a:defRPr sz="2100">
                          <a:solidFill>
                            <a:schemeClr val="tx2"/>
                          </a:solidFill>
                          <a:latin typeface="Gill Sans MT" pitchFamily="34" charset="0"/>
                        </a:defRPr>
                      </a:lvl2pPr>
                      <a:lvl3pPr marL="593725">
                        <a:spcBef>
                          <a:spcPts val="500"/>
                        </a:spcBef>
                        <a:buClr>
                          <a:srgbClr val="BCBCBC"/>
                        </a:buClr>
                        <a:buSzPct val="76000"/>
                        <a:buFont typeface="Wingdings 3" panose="05040102010807070707" pitchFamily="18" charset="2"/>
                        <a:defRPr>
                          <a:solidFill>
                            <a:schemeClr val="tx1"/>
                          </a:solidFill>
                          <a:latin typeface="Gill Sans MT" pitchFamily="34" charset="0"/>
                        </a:defRPr>
                      </a:lvl3pPr>
                      <a:lvl4pPr marL="868363">
                        <a:spcBef>
                          <a:spcPts val="400"/>
                        </a:spcBef>
                        <a:buClr>
                          <a:srgbClr val="8BA2B4"/>
                        </a:buClr>
                        <a:buSzPct val="70000"/>
                        <a:buFont typeface="Wingdings" panose="05000000000000000000" pitchFamily="2" charset="2"/>
                        <a:defRPr sz="1600">
                          <a:solidFill>
                            <a:schemeClr val="tx1"/>
                          </a:solidFill>
                          <a:latin typeface="Gill Sans MT" pitchFamily="34" charset="0"/>
                        </a:defRPr>
                      </a:lvl4pPr>
                      <a:lvl5pPr marL="1143000">
                        <a:spcBef>
                          <a:spcPts val="300"/>
                        </a:spcBef>
                        <a:buClr>
                          <a:schemeClr val="accent2"/>
                        </a:buClr>
                        <a:buSzPct val="70000"/>
                        <a:buFont typeface="Wingdings" panose="05000000000000000000" pitchFamily="2" charset="2"/>
                        <a:defRPr sz="1400">
                          <a:solidFill>
                            <a:schemeClr val="tx1"/>
                          </a:solidFill>
                          <a:latin typeface="Gill Sans MT" pitchFamily="34" charset="0"/>
                        </a:defRPr>
                      </a:lvl5pPr>
                      <a:lvl6pPr marL="16002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itchFamily="34" charset="0"/>
                        </a:defRPr>
                      </a:lvl6pPr>
                      <a:lvl7pPr marL="20574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itchFamily="34" charset="0"/>
                        </a:defRPr>
                      </a:lvl7pPr>
                      <a:lvl8pPr marL="2514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itchFamily="34" charset="0"/>
                        </a:defRPr>
                      </a:lvl8pPr>
                      <a:lvl9pPr marL="29718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itchFamily="34" charset="0"/>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anose="05040102010807070707" pitchFamily="18" charset="2"/>
                        <a:buChar char=""/>
                        <a:tabLst/>
                      </a:pPr>
                      <a:r>
                        <a:rPr kumimoji="0" lang="en-GB" altLang="it-IT" sz="2200" b="0" i="0" u="none" strike="noStrike" cap="none" normalizeH="0" baseline="0">
                          <a:ln>
                            <a:noFill/>
                          </a:ln>
                          <a:solidFill>
                            <a:schemeClr val="tx1"/>
                          </a:solidFill>
                          <a:effectLst/>
                          <a:latin typeface="Gill Sans MT" pitchFamily="34" charset="0"/>
                        </a:rPr>
                        <a:t>Simplicity</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anose="05040102010807070707" pitchFamily="18" charset="2"/>
                        <a:buChar char=""/>
                        <a:tabLst/>
                      </a:pPr>
                      <a:r>
                        <a:rPr kumimoji="0" lang="en-GB" altLang="it-IT" sz="2200" b="0" i="0" u="none" strike="noStrike" cap="none" normalizeH="0" baseline="0">
                          <a:ln>
                            <a:noFill/>
                          </a:ln>
                          <a:solidFill>
                            <a:schemeClr val="tx1"/>
                          </a:solidFill>
                          <a:effectLst/>
                          <a:latin typeface="Gill Sans MT" pitchFamily="34" charset="0"/>
                        </a:rPr>
                        <a:t>Low administrative burden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6000"/>
                        <a:buFont typeface="Wingdings 3" panose="05040102010807070707" pitchFamily="18" charset="2"/>
                        <a:defRPr sz="2200">
                          <a:solidFill>
                            <a:schemeClr val="tx1"/>
                          </a:solidFill>
                          <a:latin typeface="Gill Sans MT" pitchFamily="34" charset="0"/>
                        </a:defRPr>
                      </a:lvl1pPr>
                      <a:lvl2pPr marL="274638">
                        <a:spcBef>
                          <a:spcPts val="500"/>
                        </a:spcBef>
                        <a:buClr>
                          <a:schemeClr val="accent2"/>
                        </a:buClr>
                        <a:buSzPct val="76000"/>
                        <a:buFont typeface="Wingdings 3" panose="05040102010807070707" pitchFamily="18" charset="2"/>
                        <a:defRPr sz="2100">
                          <a:solidFill>
                            <a:schemeClr val="tx2"/>
                          </a:solidFill>
                          <a:latin typeface="Gill Sans MT" pitchFamily="34" charset="0"/>
                        </a:defRPr>
                      </a:lvl2pPr>
                      <a:lvl3pPr marL="593725">
                        <a:spcBef>
                          <a:spcPts val="500"/>
                        </a:spcBef>
                        <a:buClr>
                          <a:srgbClr val="BCBCBC"/>
                        </a:buClr>
                        <a:buSzPct val="76000"/>
                        <a:buFont typeface="Wingdings 3" panose="05040102010807070707" pitchFamily="18" charset="2"/>
                        <a:defRPr>
                          <a:solidFill>
                            <a:schemeClr val="tx1"/>
                          </a:solidFill>
                          <a:latin typeface="Gill Sans MT" pitchFamily="34" charset="0"/>
                        </a:defRPr>
                      </a:lvl3pPr>
                      <a:lvl4pPr marL="868363">
                        <a:spcBef>
                          <a:spcPts val="400"/>
                        </a:spcBef>
                        <a:buClr>
                          <a:srgbClr val="8BA2B4"/>
                        </a:buClr>
                        <a:buSzPct val="70000"/>
                        <a:buFont typeface="Wingdings" panose="05000000000000000000" pitchFamily="2" charset="2"/>
                        <a:defRPr sz="1600">
                          <a:solidFill>
                            <a:schemeClr val="tx1"/>
                          </a:solidFill>
                          <a:latin typeface="Gill Sans MT" pitchFamily="34" charset="0"/>
                        </a:defRPr>
                      </a:lvl4pPr>
                      <a:lvl5pPr marL="1143000">
                        <a:spcBef>
                          <a:spcPts val="300"/>
                        </a:spcBef>
                        <a:buClr>
                          <a:schemeClr val="accent2"/>
                        </a:buClr>
                        <a:buSzPct val="70000"/>
                        <a:buFont typeface="Wingdings" panose="05000000000000000000" pitchFamily="2" charset="2"/>
                        <a:defRPr sz="1400">
                          <a:solidFill>
                            <a:schemeClr val="tx1"/>
                          </a:solidFill>
                          <a:latin typeface="Gill Sans MT" pitchFamily="34" charset="0"/>
                        </a:defRPr>
                      </a:lvl5pPr>
                      <a:lvl6pPr marL="16002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itchFamily="34" charset="0"/>
                        </a:defRPr>
                      </a:lvl6pPr>
                      <a:lvl7pPr marL="20574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itchFamily="34" charset="0"/>
                        </a:defRPr>
                      </a:lvl7pPr>
                      <a:lvl8pPr marL="2514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itchFamily="34" charset="0"/>
                        </a:defRPr>
                      </a:lvl8pPr>
                      <a:lvl9pPr marL="29718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itchFamily="34" charset="0"/>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anose="05040102010807070707" pitchFamily="18" charset="2"/>
                        <a:buChar char=""/>
                        <a:tabLst/>
                      </a:pPr>
                      <a:r>
                        <a:rPr kumimoji="0" lang="en-GB" altLang="it-IT" sz="2200" b="0" i="0" u="none" strike="noStrike" cap="none" normalizeH="0" baseline="0">
                          <a:ln>
                            <a:noFill/>
                          </a:ln>
                          <a:solidFill>
                            <a:schemeClr val="tx1"/>
                          </a:solidFill>
                          <a:effectLst/>
                          <a:latin typeface="Gill Sans MT" pitchFamily="34" charset="0"/>
                        </a:rPr>
                        <a:t>Low level of tax planning activity</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anose="05040102010807070707" pitchFamily="18" charset="2"/>
                        <a:buChar char=""/>
                        <a:tabLst/>
                      </a:pPr>
                      <a:r>
                        <a:rPr kumimoji="0" lang="en-GB" altLang="it-IT" sz="2200" b="0" i="0" u="none" strike="noStrike" cap="none" normalizeH="0" baseline="0">
                          <a:ln>
                            <a:noFill/>
                          </a:ln>
                          <a:solidFill>
                            <a:schemeClr val="tx1"/>
                          </a:solidFill>
                          <a:effectLst/>
                          <a:latin typeface="Gill Sans MT" pitchFamily="34" charset="0"/>
                        </a:rPr>
                        <a:t>Ability to deduct foreign losses against domestic income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00313">
                <a:tc>
                  <a:txBody>
                    <a:bodyPr/>
                    <a:lstStyle>
                      <a:lvl1pPr>
                        <a:spcBef>
                          <a:spcPts val="600"/>
                        </a:spcBef>
                        <a:buClr>
                          <a:schemeClr val="accent1"/>
                        </a:buClr>
                        <a:buSzPct val="76000"/>
                        <a:buFont typeface="Wingdings 3" panose="05040102010807070707" pitchFamily="18" charset="2"/>
                        <a:defRPr sz="2200">
                          <a:solidFill>
                            <a:schemeClr val="tx1"/>
                          </a:solidFill>
                          <a:latin typeface="Gill Sans MT" pitchFamily="34" charset="0"/>
                        </a:defRPr>
                      </a:lvl1pPr>
                      <a:lvl2pPr marL="274638">
                        <a:spcBef>
                          <a:spcPts val="500"/>
                        </a:spcBef>
                        <a:buClr>
                          <a:schemeClr val="accent2"/>
                        </a:buClr>
                        <a:buSzPct val="76000"/>
                        <a:buFont typeface="Wingdings 3" panose="05040102010807070707" pitchFamily="18" charset="2"/>
                        <a:defRPr sz="2100">
                          <a:solidFill>
                            <a:schemeClr val="tx2"/>
                          </a:solidFill>
                          <a:latin typeface="Gill Sans MT" pitchFamily="34" charset="0"/>
                        </a:defRPr>
                      </a:lvl2pPr>
                      <a:lvl3pPr marL="593725">
                        <a:spcBef>
                          <a:spcPts val="500"/>
                        </a:spcBef>
                        <a:buClr>
                          <a:srgbClr val="BCBCBC"/>
                        </a:buClr>
                        <a:buSzPct val="76000"/>
                        <a:buFont typeface="Wingdings 3" panose="05040102010807070707" pitchFamily="18" charset="2"/>
                        <a:defRPr>
                          <a:solidFill>
                            <a:schemeClr val="tx1"/>
                          </a:solidFill>
                          <a:latin typeface="Gill Sans MT" pitchFamily="34" charset="0"/>
                        </a:defRPr>
                      </a:lvl3pPr>
                      <a:lvl4pPr marL="868363">
                        <a:spcBef>
                          <a:spcPts val="400"/>
                        </a:spcBef>
                        <a:buClr>
                          <a:srgbClr val="8BA2B4"/>
                        </a:buClr>
                        <a:buSzPct val="70000"/>
                        <a:buFont typeface="Wingdings" panose="05000000000000000000" pitchFamily="2" charset="2"/>
                        <a:defRPr sz="1600">
                          <a:solidFill>
                            <a:schemeClr val="tx1"/>
                          </a:solidFill>
                          <a:latin typeface="Gill Sans MT" pitchFamily="34" charset="0"/>
                        </a:defRPr>
                      </a:lvl4pPr>
                      <a:lvl5pPr marL="1143000">
                        <a:spcBef>
                          <a:spcPts val="300"/>
                        </a:spcBef>
                        <a:buClr>
                          <a:schemeClr val="accent2"/>
                        </a:buClr>
                        <a:buSzPct val="70000"/>
                        <a:buFont typeface="Wingdings" panose="05000000000000000000" pitchFamily="2" charset="2"/>
                        <a:defRPr sz="1400">
                          <a:solidFill>
                            <a:schemeClr val="tx1"/>
                          </a:solidFill>
                          <a:latin typeface="Gill Sans MT" pitchFamily="34" charset="0"/>
                        </a:defRPr>
                      </a:lvl5pPr>
                      <a:lvl6pPr marL="16002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itchFamily="34" charset="0"/>
                        </a:defRPr>
                      </a:lvl6pPr>
                      <a:lvl7pPr marL="20574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itchFamily="34" charset="0"/>
                        </a:defRPr>
                      </a:lvl7pPr>
                      <a:lvl8pPr marL="2514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itchFamily="34" charset="0"/>
                        </a:defRPr>
                      </a:lvl8pPr>
                      <a:lvl9pPr marL="29718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itchFamily="34" charset="0"/>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anose="05040102010807070707" pitchFamily="18" charset="2"/>
                        <a:buChar char=""/>
                        <a:tabLst/>
                      </a:pPr>
                      <a:r>
                        <a:rPr kumimoji="0" lang="en-GB" altLang="it-IT" sz="2200" b="0" i="0" u="none" strike="noStrike" cap="none" normalizeH="0" baseline="0">
                          <a:ln>
                            <a:noFill/>
                          </a:ln>
                          <a:solidFill>
                            <a:schemeClr val="tx1"/>
                          </a:solidFill>
                          <a:effectLst/>
                          <a:latin typeface="Gill Sans MT" pitchFamily="34" charset="0"/>
                        </a:rPr>
                        <a:t>Need for expense allocation rules</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anose="05040102010807070707" pitchFamily="18" charset="2"/>
                        <a:buChar char=""/>
                        <a:tabLst/>
                      </a:pPr>
                      <a:r>
                        <a:rPr kumimoji="0" lang="en-GB" altLang="it-IT" sz="2200" b="0" i="0" u="none" strike="noStrike" cap="none" normalizeH="0" baseline="0">
                          <a:ln>
                            <a:noFill/>
                          </a:ln>
                          <a:solidFill>
                            <a:schemeClr val="tx1"/>
                          </a:solidFill>
                          <a:effectLst/>
                          <a:latin typeface="Gill Sans MT" pitchFamily="34" charset="0"/>
                        </a:rPr>
                        <a:t>No deduction of foreign losses against domestic income</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anose="05040102010807070707" pitchFamily="18" charset="2"/>
                        <a:buChar char=""/>
                        <a:tabLst/>
                      </a:pPr>
                      <a:r>
                        <a:rPr kumimoji="0" lang="en-GB" altLang="it-IT" sz="2200" b="0" i="0" u="none" strike="noStrike" cap="none" normalizeH="0" baseline="0">
                          <a:ln>
                            <a:noFill/>
                          </a:ln>
                          <a:solidFill>
                            <a:schemeClr val="tx1"/>
                          </a:solidFill>
                          <a:effectLst/>
                          <a:latin typeface="Gill Sans MT" pitchFamily="34" charset="0"/>
                        </a:rPr>
                        <a:t>High sensitivity to tax planning activity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6000"/>
                        <a:buFont typeface="Wingdings 3" panose="05040102010807070707" pitchFamily="18" charset="2"/>
                        <a:defRPr sz="2200">
                          <a:solidFill>
                            <a:schemeClr val="tx1"/>
                          </a:solidFill>
                          <a:latin typeface="Gill Sans MT" pitchFamily="34" charset="0"/>
                        </a:defRPr>
                      </a:lvl1pPr>
                      <a:lvl2pPr marL="274638">
                        <a:spcBef>
                          <a:spcPts val="500"/>
                        </a:spcBef>
                        <a:buClr>
                          <a:schemeClr val="accent2"/>
                        </a:buClr>
                        <a:buSzPct val="76000"/>
                        <a:buFont typeface="Wingdings 3" panose="05040102010807070707" pitchFamily="18" charset="2"/>
                        <a:defRPr sz="2100">
                          <a:solidFill>
                            <a:schemeClr val="tx2"/>
                          </a:solidFill>
                          <a:latin typeface="Gill Sans MT" pitchFamily="34" charset="0"/>
                        </a:defRPr>
                      </a:lvl2pPr>
                      <a:lvl3pPr marL="593725">
                        <a:spcBef>
                          <a:spcPts val="500"/>
                        </a:spcBef>
                        <a:buClr>
                          <a:srgbClr val="BCBCBC"/>
                        </a:buClr>
                        <a:buSzPct val="76000"/>
                        <a:buFont typeface="Wingdings 3" panose="05040102010807070707" pitchFamily="18" charset="2"/>
                        <a:defRPr>
                          <a:solidFill>
                            <a:schemeClr val="tx1"/>
                          </a:solidFill>
                          <a:latin typeface="Gill Sans MT" pitchFamily="34" charset="0"/>
                        </a:defRPr>
                      </a:lvl3pPr>
                      <a:lvl4pPr marL="868363">
                        <a:spcBef>
                          <a:spcPts val="400"/>
                        </a:spcBef>
                        <a:buClr>
                          <a:srgbClr val="8BA2B4"/>
                        </a:buClr>
                        <a:buSzPct val="70000"/>
                        <a:buFont typeface="Wingdings" panose="05000000000000000000" pitchFamily="2" charset="2"/>
                        <a:defRPr sz="1600">
                          <a:solidFill>
                            <a:schemeClr val="tx1"/>
                          </a:solidFill>
                          <a:latin typeface="Gill Sans MT" pitchFamily="34" charset="0"/>
                        </a:defRPr>
                      </a:lvl4pPr>
                      <a:lvl5pPr marL="1143000">
                        <a:spcBef>
                          <a:spcPts val="300"/>
                        </a:spcBef>
                        <a:buClr>
                          <a:schemeClr val="accent2"/>
                        </a:buClr>
                        <a:buSzPct val="70000"/>
                        <a:buFont typeface="Wingdings" panose="05000000000000000000" pitchFamily="2" charset="2"/>
                        <a:defRPr sz="1400">
                          <a:solidFill>
                            <a:schemeClr val="tx1"/>
                          </a:solidFill>
                          <a:latin typeface="Gill Sans MT" pitchFamily="34" charset="0"/>
                        </a:defRPr>
                      </a:lvl5pPr>
                      <a:lvl6pPr marL="16002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itchFamily="34" charset="0"/>
                        </a:defRPr>
                      </a:lvl6pPr>
                      <a:lvl7pPr marL="20574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itchFamily="34" charset="0"/>
                        </a:defRPr>
                      </a:lvl7pPr>
                      <a:lvl8pPr marL="2514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itchFamily="34" charset="0"/>
                        </a:defRPr>
                      </a:lvl8pPr>
                      <a:lvl9pPr marL="29718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itchFamily="34" charset="0"/>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anose="05040102010807070707" pitchFamily="18" charset="2"/>
                        <a:buChar char=""/>
                        <a:tabLst/>
                      </a:pPr>
                      <a:r>
                        <a:rPr kumimoji="0" lang="en-GB" altLang="it-IT" sz="2200" b="0" i="0" u="none" strike="noStrike" cap="none" normalizeH="0" baseline="0" dirty="0">
                          <a:ln>
                            <a:noFill/>
                          </a:ln>
                          <a:solidFill>
                            <a:schemeClr val="tx1"/>
                          </a:solidFill>
                          <a:effectLst/>
                          <a:latin typeface="Gill Sans MT" pitchFamily="34" charset="0"/>
                        </a:rPr>
                        <a:t>Complexity of rules on:</a:t>
                      </a:r>
                    </a:p>
                    <a:p>
                      <a:pPr marL="274638" marR="0" lvl="1" indent="0" algn="l" defTabSz="914400" rtl="0" eaLnBrk="0" fontAlgn="base" latinLnBrk="0" hangingPunct="0">
                        <a:lnSpc>
                          <a:spcPct val="100000"/>
                        </a:lnSpc>
                        <a:spcBef>
                          <a:spcPts val="500"/>
                        </a:spcBef>
                        <a:spcAft>
                          <a:spcPct val="0"/>
                        </a:spcAft>
                        <a:buClr>
                          <a:schemeClr val="accent2"/>
                        </a:buClr>
                        <a:buSzPct val="76000"/>
                        <a:buFont typeface="Wingdings 3" panose="05040102010807070707" pitchFamily="18" charset="2"/>
                        <a:buChar char=""/>
                        <a:tabLst/>
                      </a:pPr>
                      <a:r>
                        <a:rPr kumimoji="0" lang="en-GB" altLang="it-IT" sz="2100" b="0" i="0" u="none" strike="noStrike" cap="none" normalizeH="0" baseline="0" dirty="0">
                          <a:ln>
                            <a:noFill/>
                          </a:ln>
                          <a:solidFill>
                            <a:schemeClr val="tx2"/>
                          </a:solidFill>
                          <a:effectLst/>
                          <a:latin typeface="Gill Sans MT" pitchFamily="34" charset="0"/>
                        </a:rPr>
                        <a:t> (</a:t>
                      </a:r>
                      <a:r>
                        <a:rPr kumimoji="0" lang="en-GB" altLang="it-IT" sz="2100" b="0" i="0" u="none" strike="noStrike" cap="none" normalizeH="0" baseline="0" dirty="0" err="1">
                          <a:ln>
                            <a:noFill/>
                          </a:ln>
                          <a:solidFill>
                            <a:schemeClr val="tx2"/>
                          </a:solidFill>
                          <a:effectLst/>
                          <a:latin typeface="Gill Sans MT" pitchFamily="34" charset="0"/>
                        </a:rPr>
                        <a:t>i</a:t>
                      </a:r>
                      <a:r>
                        <a:rPr kumimoji="0" lang="en-GB" altLang="it-IT" sz="2100" b="0" i="0" u="none" strike="noStrike" cap="none" normalizeH="0" baseline="0" dirty="0">
                          <a:ln>
                            <a:noFill/>
                          </a:ln>
                          <a:solidFill>
                            <a:schemeClr val="tx2"/>
                          </a:solidFill>
                          <a:effectLst/>
                          <a:latin typeface="Gill Sans MT" pitchFamily="34" charset="0"/>
                        </a:rPr>
                        <a:t>) foreign tax credit limitation;</a:t>
                      </a:r>
                    </a:p>
                    <a:p>
                      <a:pPr marL="274638" marR="0" lvl="1" indent="0" algn="l" defTabSz="914400" rtl="0" eaLnBrk="0" fontAlgn="base" latinLnBrk="0" hangingPunct="0">
                        <a:lnSpc>
                          <a:spcPct val="100000"/>
                        </a:lnSpc>
                        <a:spcBef>
                          <a:spcPts val="500"/>
                        </a:spcBef>
                        <a:spcAft>
                          <a:spcPct val="0"/>
                        </a:spcAft>
                        <a:buClr>
                          <a:schemeClr val="accent2"/>
                        </a:buClr>
                        <a:buSzPct val="76000"/>
                        <a:buFont typeface="Wingdings 3" panose="05040102010807070707" pitchFamily="18" charset="2"/>
                        <a:buChar char=""/>
                        <a:tabLst/>
                      </a:pPr>
                      <a:r>
                        <a:rPr kumimoji="0" lang="en-GB" altLang="it-IT" sz="2100" b="0" i="0" u="none" strike="noStrike" cap="none" normalizeH="0" baseline="0" dirty="0">
                          <a:ln>
                            <a:noFill/>
                          </a:ln>
                          <a:solidFill>
                            <a:schemeClr val="tx2"/>
                          </a:solidFill>
                          <a:effectLst/>
                          <a:latin typeface="Gill Sans MT" pitchFamily="34" charset="0"/>
                        </a:rPr>
                        <a:t> and (ii) indirect tax credit</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anose="05040102010807070707" pitchFamily="18" charset="2"/>
                        <a:buChar char=""/>
                        <a:tabLst/>
                      </a:pPr>
                      <a:r>
                        <a:rPr kumimoji="0" lang="en-GB" altLang="it-IT" sz="2200" b="0" i="0" u="none" strike="noStrike" cap="none" normalizeH="0" baseline="0" dirty="0">
                          <a:ln>
                            <a:noFill/>
                          </a:ln>
                          <a:solidFill>
                            <a:schemeClr val="tx1"/>
                          </a:solidFill>
                          <a:effectLst/>
                          <a:latin typeface="Gill Sans MT" pitchFamily="34" charset="0"/>
                        </a:rPr>
                        <a:t>High administrative burden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olo 1">
            <a:extLst>
              <a:ext uri="{FF2B5EF4-FFF2-40B4-BE49-F238E27FC236}">
                <a16:creationId xmlns:a16="http://schemas.microsoft.com/office/drawing/2014/main" id="{A92F411F-1096-41F1-A162-7C29D03477DB}"/>
              </a:ext>
            </a:extLst>
          </p:cNvPr>
          <p:cNvSpPr>
            <a:spLocks noGrp="1"/>
          </p:cNvSpPr>
          <p:nvPr>
            <p:ph type="title"/>
          </p:nvPr>
        </p:nvSpPr>
        <p:spPr/>
        <p:txBody>
          <a:bodyPr/>
          <a:lstStyle/>
          <a:p>
            <a:pPr algn="ctr"/>
            <a:r>
              <a:rPr lang="it-IT" altLang="it-IT" b="1"/>
              <a:t>The risk of double taxation (2)</a:t>
            </a:r>
          </a:p>
        </p:txBody>
      </p:sp>
      <p:sp>
        <p:nvSpPr>
          <p:cNvPr id="59395" name="Segnaposto contenuto 2">
            <a:extLst>
              <a:ext uri="{FF2B5EF4-FFF2-40B4-BE49-F238E27FC236}">
                <a16:creationId xmlns:a16="http://schemas.microsoft.com/office/drawing/2014/main" id="{6C550F7B-C2AC-47FF-BE8F-E8610D89CBDE}"/>
              </a:ext>
            </a:extLst>
          </p:cNvPr>
          <p:cNvSpPr>
            <a:spLocks noGrp="1"/>
          </p:cNvSpPr>
          <p:nvPr>
            <p:ph sz="quarter" idx="1"/>
          </p:nvPr>
        </p:nvSpPr>
        <p:spPr>
          <a:xfrm>
            <a:off x="457200" y="1219200"/>
            <a:ext cx="8229600" cy="4937125"/>
          </a:xfrm>
        </p:spPr>
        <p:txBody>
          <a:bodyPr/>
          <a:lstStyle/>
          <a:p>
            <a:pPr algn="just" eaLnBrk="1" hangingPunct="1">
              <a:spcAft>
                <a:spcPts val="600"/>
              </a:spcAft>
            </a:pPr>
            <a:r>
              <a:rPr lang="en-US" altLang="it-IT" sz="2400" b="1" u="sng"/>
              <a:t>Residence-residence conflicts</a:t>
            </a:r>
            <a:r>
              <a:rPr lang="en-US" altLang="it-IT" sz="2400"/>
              <a:t>: two or more countries assert the right to tax the same income of a taxpayer because they claim the taxpayer is a resident of their country;</a:t>
            </a:r>
          </a:p>
          <a:p>
            <a:pPr algn="just" eaLnBrk="1" hangingPunct="1">
              <a:spcAft>
                <a:spcPts val="600"/>
              </a:spcAft>
            </a:pPr>
            <a:r>
              <a:rPr lang="en-US" altLang="it-IT" sz="2400" u="sng">
                <a:ea typeface="ＭＳ Ｐゴシック" panose="020B0600070205080204" pitchFamily="34" charset="-128"/>
              </a:rPr>
              <a:t>Case of </a:t>
            </a:r>
            <a:r>
              <a:rPr lang="en-US" altLang="en-US" sz="2400" u="sng">
                <a:ea typeface="ＭＳ Ｐゴシック" panose="020B0600070205080204" pitchFamily="34" charset="-128"/>
              </a:rPr>
              <a:t>“</a:t>
            </a:r>
            <a:r>
              <a:rPr lang="en-US" altLang="it-IT" sz="2400" b="1" u="sng">
                <a:ea typeface="ＭＳ Ｐゴシック" panose="020B0600070205080204" pitchFamily="34" charset="-128"/>
              </a:rPr>
              <a:t>dual-resident taxpayer</a:t>
            </a:r>
            <a:r>
              <a:rPr lang="en-US" altLang="en-US" sz="2400" u="sng">
                <a:ea typeface="ＭＳ Ｐゴシック" panose="020B0600070205080204" pitchFamily="34" charset="-128"/>
              </a:rPr>
              <a:t>”;</a:t>
            </a:r>
          </a:p>
          <a:p>
            <a:pPr algn="just" eaLnBrk="1" hangingPunct="1">
              <a:spcAft>
                <a:spcPts val="600"/>
              </a:spcAft>
            </a:pPr>
            <a:r>
              <a:rPr lang="en-US" altLang="it-IT" sz="2400">
                <a:ea typeface="ＭＳ Ｐゴシック" panose="020B0600070205080204" pitchFamily="34" charset="-128"/>
              </a:rPr>
              <a:t>To exercise residence jurisdiction, a country must provide rules that classify individuals and legal entities either as residents or nonresidents.</a:t>
            </a:r>
          </a:p>
          <a:p>
            <a:endParaRPr lang="it-IT" altLang="it-IT"/>
          </a:p>
        </p:txBody>
      </p:sp>
      <p:sp>
        <p:nvSpPr>
          <p:cNvPr id="59396" name="Segnaposto data 3">
            <a:extLst>
              <a:ext uri="{FF2B5EF4-FFF2-40B4-BE49-F238E27FC236}">
                <a16:creationId xmlns:a16="http://schemas.microsoft.com/office/drawing/2014/main" id="{97C44E22-4331-450F-9A6E-0B2E497C1EED}"/>
              </a:ext>
            </a:extLst>
          </p:cNvPr>
          <p:cNvSpPr>
            <a:spLocks noGrp="1" noChangeArrowheads="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085CAAA4-3D84-4B94-A952-DF56FCF078F2}" type="datetime1">
              <a:rPr lang="it-IT" altLang="it-IT" smtClean="0">
                <a:solidFill>
                  <a:schemeClr val="tx2"/>
                </a:solidFill>
              </a:rPr>
              <a:pPr/>
              <a:t>28/04/2022</a:t>
            </a:fld>
            <a:endParaRPr lang="it-IT" altLang="it-IT">
              <a:solidFill>
                <a:schemeClr val="tx2"/>
              </a:solidFill>
            </a:endParaRPr>
          </a:p>
        </p:txBody>
      </p:sp>
      <p:sp>
        <p:nvSpPr>
          <p:cNvPr id="59397" name="Segnaposto numero diapositiva 4">
            <a:extLst>
              <a:ext uri="{FF2B5EF4-FFF2-40B4-BE49-F238E27FC236}">
                <a16:creationId xmlns:a16="http://schemas.microsoft.com/office/drawing/2014/main" id="{9EE53FC2-D243-4CC4-88DC-7737F7B4DE93}"/>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9691CD3-D78B-4EE6-8EB1-ECF951BFD01A}" type="slidenum">
              <a:rPr lang="it-IT" altLang="it-IT" smtClean="0">
                <a:solidFill>
                  <a:schemeClr val="tx2"/>
                </a:solidFill>
              </a:rPr>
              <a:pPr/>
              <a:t>21</a:t>
            </a:fld>
            <a:endParaRPr lang="it-IT" altLang="it-IT">
              <a:solidFill>
                <a:schemeClr val="tx2"/>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olo 1">
            <a:extLst>
              <a:ext uri="{FF2B5EF4-FFF2-40B4-BE49-F238E27FC236}">
                <a16:creationId xmlns:a16="http://schemas.microsoft.com/office/drawing/2014/main" id="{310F10FD-004C-4ED5-A8CF-DC08D5E0ED98}"/>
              </a:ext>
            </a:extLst>
          </p:cNvPr>
          <p:cNvSpPr>
            <a:spLocks noGrp="1"/>
          </p:cNvSpPr>
          <p:nvPr>
            <p:ph type="title"/>
          </p:nvPr>
        </p:nvSpPr>
        <p:spPr/>
        <p:txBody>
          <a:bodyPr/>
          <a:lstStyle/>
          <a:p>
            <a:pPr algn="ctr" eaLnBrk="1" hangingPunct="1"/>
            <a:r>
              <a:rPr lang="en-US" altLang="it-IT" dirty="0">
                <a:ea typeface="ＭＳ Ｐゴシック" panose="020B0600070205080204" pitchFamily="34" charset="-128"/>
              </a:rPr>
              <a:t>Tie-breaker rules for individuals</a:t>
            </a:r>
          </a:p>
        </p:txBody>
      </p:sp>
      <p:sp>
        <p:nvSpPr>
          <p:cNvPr id="66563" name="Segnaposto numero diapositiva 3">
            <a:extLst>
              <a:ext uri="{FF2B5EF4-FFF2-40B4-BE49-F238E27FC236}">
                <a16:creationId xmlns:a16="http://schemas.microsoft.com/office/drawing/2014/main" id="{3BF18862-8674-48D1-9165-B06376EBA53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8B768C15-C139-4BFC-8DDD-6060D5CA356E}" type="slidenum">
              <a:rPr lang="it-IT" altLang="it-IT" smtClean="0">
                <a:solidFill>
                  <a:schemeClr val="tx2"/>
                </a:solidFill>
              </a:rPr>
              <a:pPr/>
              <a:t>22</a:t>
            </a:fld>
            <a:endParaRPr lang="it-IT" altLang="it-IT">
              <a:solidFill>
                <a:schemeClr val="tx2"/>
              </a:solidFill>
            </a:endParaRPr>
          </a:p>
        </p:txBody>
      </p:sp>
      <p:sp>
        <p:nvSpPr>
          <p:cNvPr id="66564" name="Segnaposto contenuto 2">
            <a:extLst>
              <a:ext uri="{FF2B5EF4-FFF2-40B4-BE49-F238E27FC236}">
                <a16:creationId xmlns:a16="http://schemas.microsoft.com/office/drawing/2014/main" id="{F67FAD1D-08B8-4CC8-8973-8FC31F11BC82}"/>
              </a:ext>
            </a:extLst>
          </p:cNvPr>
          <p:cNvSpPr>
            <a:spLocks noGrp="1"/>
          </p:cNvSpPr>
          <p:nvPr>
            <p:ph sz="quarter" idx="1"/>
          </p:nvPr>
        </p:nvSpPr>
        <p:spPr>
          <a:xfrm>
            <a:off x="457200" y="1219200"/>
            <a:ext cx="8229600" cy="4937125"/>
          </a:xfrm>
        </p:spPr>
        <p:txBody>
          <a:bodyPr/>
          <a:lstStyle/>
          <a:p>
            <a:pPr algn="just" eaLnBrk="1" hangingPunct="1"/>
            <a:r>
              <a:rPr lang="en-US" altLang="it-IT" b="1" dirty="0">
                <a:ea typeface="ＭＳ Ｐゴシック" panose="020B0600070205080204" pitchFamily="34" charset="-128"/>
              </a:rPr>
              <a:t>Tie breaker rules for individuals:</a:t>
            </a:r>
            <a:r>
              <a:rPr lang="en-US" altLang="it-IT" dirty="0">
                <a:ea typeface="ＭＳ Ｐゴシック" panose="020B0600070205080204" pitchFamily="34" charset="-128"/>
              </a:rPr>
              <a:t> </a:t>
            </a:r>
          </a:p>
          <a:p>
            <a:pPr marL="742950" lvl="1" indent="-285750" algn="just" eaLnBrk="1" hangingPunct="1">
              <a:buFont typeface="Wingdings 3" panose="05040102010807070707" pitchFamily="18" charset="2"/>
              <a:buNone/>
            </a:pPr>
            <a:r>
              <a:rPr lang="en-US" altLang="it-IT" sz="2600" dirty="0">
                <a:ea typeface="ＭＳ Ｐゴシック" panose="020B0600070205080204" pitchFamily="34" charset="-128"/>
              </a:rPr>
              <a:t>1) Place where the individual has a permanent home; </a:t>
            </a:r>
          </a:p>
          <a:p>
            <a:pPr marL="742950" lvl="1" indent="-285750" algn="just" eaLnBrk="1" hangingPunct="1">
              <a:buFont typeface="Wingdings 3" panose="05040102010807070707" pitchFamily="18" charset="2"/>
              <a:buNone/>
            </a:pPr>
            <a:r>
              <a:rPr lang="en-US" altLang="it-IT" sz="2600" dirty="0">
                <a:ea typeface="ＭＳ Ｐゴシック" panose="020B0600070205080204" pitchFamily="34" charset="-128"/>
              </a:rPr>
              <a:t>2) Country in which the </a:t>
            </a:r>
            <a:r>
              <a:rPr lang="en-US" altLang="it-IT" sz="2600" dirty="0" err="1">
                <a:ea typeface="ＭＳ Ｐゴシック" panose="020B0600070205080204" pitchFamily="34" charset="-128"/>
              </a:rPr>
              <a:t>centre</a:t>
            </a:r>
            <a:r>
              <a:rPr lang="en-US" altLang="it-IT" sz="2600" dirty="0">
                <a:ea typeface="ＭＳ Ｐゴシック" panose="020B0600070205080204" pitchFamily="34" charset="-128"/>
              </a:rPr>
              <a:t> of the individual</a:t>
            </a:r>
            <a:r>
              <a:rPr lang="en-US" altLang="en-US" sz="2600" dirty="0">
                <a:ea typeface="ＭＳ Ｐゴシック" panose="020B0600070205080204" pitchFamily="34" charset="-128"/>
              </a:rPr>
              <a:t>’</a:t>
            </a:r>
            <a:r>
              <a:rPr lang="en-US" altLang="it-IT" sz="2600" dirty="0">
                <a:ea typeface="ＭＳ Ｐゴシック" panose="020B0600070205080204" pitchFamily="34" charset="-128"/>
              </a:rPr>
              <a:t>s vital interests is located; </a:t>
            </a:r>
          </a:p>
          <a:p>
            <a:pPr marL="742950" lvl="1" indent="-285750" algn="just" eaLnBrk="1" hangingPunct="1">
              <a:buFont typeface="Wingdings 3" panose="05040102010807070707" pitchFamily="18" charset="2"/>
              <a:buNone/>
            </a:pPr>
            <a:r>
              <a:rPr lang="en-US" altLang="it-IT" sz="2600" dirty="0">
                <a:ea typeface="ＭＳ Ｐゴシック" panose="020B0600070205080204" pitchFamily="34" charset="-128"/>
              </a:rPr>
              <a:t>3) Location of the individual’s habitual dwelling; </a:t>
            </a:r>
          </a:p>
          <a:p>
            <a:pPr marL="742950" lvl="1" indent="-285750" algn="just" eaLnBrk="1" hangingPunct="1">
              <a:buFont typeface="Wingdings 3" panose="05040102010807070707" pitchFamily="18" charset="2"/>
              <a:buNone/>
            </a:pPr>
            <a:r>
              <a:rPr lang="en-US" altLang="it-IT" sz="2600" dirty="0">
                <a:ea typeface="ＭＳ Ｐゴシック" panose="020B0600070205080204" pitchFamily="34" charset="-128"/>
              </a:rPr>
              <a:t>4) Country of citizenship.</a:t>
            </a:r>
          </a:p>
          <a:p>
            <a:pPr algn="just" eaLnBrk="1" hangingPunct="1"/>
            <a:r>
              <a:rPr lang="en-GB" altLang="it-IT" dirty="0">
                <a:ea typeface="ＭＳ Ｐゴシック" panose="020B0600070205080204" pitchFamily="34" charset="-128"/>
              </a:rPr>
              <a:t>If these rules are ineffective in making the individual a resident of only one country for treaty purposes, the competent tax authorities of the two countries are mandated to determine residence by mutual agreement</a:t>
            </a:r>
          </a:p>
          <a:p>
            <a:pPr algn="just" eaLnBrk="1" hangingPunct="1"/>
            <a:endParaRPr lang="en-GB" altLang="it-IT" dirty="0">
              <a:ea typeface="ＭＳ Ｐゴシック" panose="020B0600070205080204" pitchFamily="34" charset="-128"/>
            </a:endParaRPr>
          </a:p>
        </p:txBody>
      </p:sp>
      <p:sp>
        <p:nvSpPr>
          <p:cNvPr id="66565" name="Segnaposto data 1">
            <a:extLst>
              <a:ext uri="{FF2B5EF4-FFF2-40B4-BE49-F238E27FC236}">
                <a16:creationId xmlns:a16="http://schemas.microsoft.com/office/drawing/2014/main" id="{8BE82250-09F9-45A6-AB93-6CCEBB8B09C1}"/>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3548F7F-F7DA-4906-83D8-272287FB1FE8}" type="datetime1">
              <a:rPr lang="it-IT" altLang="it-IT" smtClean="0">
                <a:solidFill>
                  <a:schemeClr val="tx2"/>
                </a:solidFill>
              </a:rPr>
              <a:pPr/>
              <a:t>28/04/2022</a:t>
            </a:fld>
            <a:endParaRPr lang="it-IT" altLang="it-IT">
              <a:solidFill>
                <a:schemeClr val="tx2"/>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olo 1">
            <a:extLst>
              <a:ext uri="{FF2B5EF4-FFF2-40B4-BE49-F238E27FC236}">
                <a16:creationId xmlns:a16="http://schemas.microsoft.com/office/drawing/2014/main" id="{836F2029-DEED-4401-B40F-FCE128A0FF98}"/>
              </a:ext>
            </a:extLst>
          </p:cNvPr>
          <p:cNvSpPr>
            <a:spLocks noGrp="1"/>
          </p:cNvSpPr>
          <p:nvPr>
            <p:ph type="title" idx="4294967295"/>
          </p:nvPr>
        </p:nvSpPr>
        <p:spPr/>
        <p:txBody>
          <a:bodyPr/>
          <a:lstStyle/>
          <a:p>
            <a:pPr algn="ctr" eaLnBrk="1" hangingPunct="1"/>
            <a:r>
              <a:rPr lang="en-US" altLang="it-IT" dirty="0">
                <a:ea typeface="ＭＳ Ｐゴシック" panose="020B0600070205080204" pitchFamily="34" charset="-128"/>
              </a:rPr>
              <a:t>Tie-breaker for legal entities</a:t>
            </a:r>
          </a:p>
        </p:txBody>
      </p:sp>
      <p:sp>
        <p:nvSpPr>
          <p:cNvPr id="68611" name="Segnaposto numero diapositiva 3">
            <a:extLst>
              <a:ext uri="{FF2B5EF4-FFF2-40B4-BE49-F238E27FC236}">
                <a16:creationId xmlns:a16="http://schemas.microsoft.com/office/drawing/2014/main" id="{956373FD-46A1-4742-9392-563CFF2FE9F7}"/>
              </a:ext>
            </a:extLst>
          </p:cNvPr>
          <p:cNvSpPr txBox="1">
            <a:spLocks noGrp="1"/>
          </p:cNvSpPr>
          <p:nvPr/>
        </p:nvSpPr>
        <p:spPr bwMode="auto">
          <a:xfrm>
            <a:off x="612775" y="6356350"/>
            <a:ext cx="1981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6903A649-8333-46E5-A600-A88379D759F5}" type="slidenum">
              <a:rPr lang="it-IT" altLang="it-IT" sz="1400">
                <a:solidFill>
                  <a:schemeClr val="tx2"/>
                </a:solidFill>
              </a:rPr>
              <a:pPr eaLnBrk="1" hangingPunct="1"/>
              <a:t>23</a:t>
            </a:fld>
            <a:endParaRPr lang="it-IT" altLang="it-IT" sz="1400">
              <a:solidFill>
                <a:schemeClr val="tx2"/>
              </a:solidFill>
            </a:endParaRPr>
          </a:p>
        </p:txBody>
      </p:sp>
      <p:sp>
        <p:nvSpPr>
          <p:cNvPr id="68612" name="Segnaposto contenuto 2">
            <a:extLst>
              <a:ext uri="{FF2B5EF4-FFF2-40B4-BE49-F238E27FC236}">
                <a16:creationId xmlns:a16="http://schemas.microsoft.com/office/drawing/2014/main" id="{D24ECDA1-3BC1-4EB5-A53D-70BC4F52B187}"/>
              </a:ext>
            </a:extLst>
          </p:cNvPr>
          <p:cNvSpPr>
            <a:spLocks noGrp="1"/>
          </p:cNvSpPr>
          <p:nvPr>
            <p:ph sz="quarter" idx="4294967295"/>
          </p:nvPr>
        </p:nvSpPr>
        <p:spPr>
          <a:xfrm>
            <a:off x="457200" y="1219200"/>
            <a:ext cx="8229600" cy="4937125"/>
          </a:xfrm>
        </p:spPr>
        <p:txBody>
          <a:bodyPr/>
          <a:lstStyle/>
          <a:p>
            <a:pPr algn="just" eaLnBrk="1" hangingPunct="1"/>
            <a:r>
              <a:rPr lang="en-GB" altLang="it-IT" sz="2800" b="1" dirty="0">
                <a:ea typeface="ＭＳ Ｐゴシック" panose="020B0600070205080204" pitchFamily="34" charset="-128"/>
              </a:rPr>
              <a:t>Tie breaker rules for legal entities</a:t>
            </a:r>
            <a:r>
              <a:rPr lang="en-GB" altLang="it-IT" sz="2800" dirty="0">
                <a:ea typeface="ＭＳ Ｐゴシック" panose="020B0600070205080204" pitchFamily="34" charset="-128"/>
              </a:rPr>
              <a:t>: where the effective place of management is located (art. 4.3 </a:t>
            </a:r>
            <a:r>
              <a:rPr lang="en-GB" altLang="it-IT" sz="2800" dirty="0" err="1">
                <a:ea typeface="ＭＳ Ｐゴシック" panose="020B0600070205080204" pitchFamily="34" charset="-128"/>
              </a:rPr>
              <a:t>Oecd</a:t>
            </a:r>
            <a:r>
              <a:rPr lang="en-GB" altLang="it-IT" sz="2800" dirty="0">
                <a:ea typeface="ＭＳ Ｐゴシック" panose="020B0600070205080204" pitchFamily="34" charset="-128"/>
              </a:rPr>
              <a:t> Model);</a:t>
            </a:r>
          </a:p>
          <a:p>
            <a:pPr algn="just" eaLnBrk="1" hangingPunct="1"/>
            <a:r>
              <a:rPr lang="en-GB" altLang="it-IT" sz="2800" dirty="0">
                <a:ea typeface="ＭＳ Ｐゴシック" panose="020B0600070205080204" pitchFamily="34" charset="-128"/>
              </a:rPr>
              <a:t>Some treaties use place of incorporation as the tie-breaker rule if the company is incorporated in one of the treaty countries;</a:t>
            </a:r>
          </a:p>
          <a:p>
            <a:pPr algn="just" eaLnBrk="1" hangingPunct="1"/>
            <a:r>
              <a:rPr lang="en-GB" altLang="it-IT" sz="2800" dirty="0">
                <a:ea typeface="ＭＳ Ｐゴシック" panose="020B0600070205080204" pitchFamily="34" charset="-128"/>
              </a:rPr>
              <a:t>Many treaties attempt to resolve conflicts over the residence of entities by referring the issue to the competent authorities.</a:t>
            </a:r>
          </a:p>
          <a:p>
            <a:pPr algn="just" eaLnBrk="1" hangingPunct="1"/>
            <a:endParaRPr lang="en-GB" altLang="it-IT" dirty="0">
              <a:ea typeface="ＭＳ Ｐゴシック" panose="020B0600070205080204" pitchFamily="34" charset="-128"/>
            </a:endParaRPr>
          </a:p>
        </p:txBody>
      </p:sp>
      <p:sp>
        <p:nvSpPr>
          <p:cNvPr id="68613" name="Segnaposto data 1">
            <a:extLst>
              <a:ext uri="{FF2B5EF4-FFF2-40B4-BE49-F238E27FC236}">
                <a16:creationId xmlns:a16="http://schemas.microsoft.com/office/drawing/2014/main" id="{0750BF91-082F-4964-87BD-8F35F736E45B}"/>
              </a:ext>
            </a:extLst>
          </p:cNvPr>
          <p:cNvSpPr txBox="1">
            <a:spLocks noGrp="1"/>
          </p:cNvSpPr>
          <p:nvPr/>
        </p:nvSpPr>
        <p:spPr bwMode="auto">
          <a:xfrm>
            <a:off x="6400800" y="6356350"/>
            <a:ext cx="2289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E7AE2BE3-9D40-43CB-9CA5-C99CB1C11D5C}" type="datetime1">
              <a:rPr lang="it-IT" altLang="it-IT" sz="1400">
                <a:solidFill>
                  <a:schemeClr val="tx2"/>
                </a:solidFill>
              </a:rPr>
              <a:pPr eaLnBrk="1" hangingPunct="1"/>
              <a:t>28/04/2022</a:t>
            </a:fld>
            <a:endParaRPr lang="it-IT" altLang="it-IT" sz="1400">
              <a:solidFill>
                <a:schemeClr val="tx2"/>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E5435CB2-CFF1-449F-9458-83C8B1EEC49B}"/>
              </a:ext>
            </a:extLst>
          </p:cNvPr>
          <p:cNvSpPr>
            <a:spLocks noGrp="1"/>
          </p:cNvSpPr>
          <p:nvPr>
            <p:ph type="title"/>
          </p:nvPr>
        </p:nvSpPr>
        <p:spPr/>
        <p:txBody>
          <a:bodyPr/>
          <a:lstStyle/>
          <a:p>
            <a:pPr algn="ctr"/>
            <a:r>
              <a:rPr lang="it-IT" altLang="it-IT" b="1"/>
              <a:t>Mutual agreement procedure (MAP)</a:t>
            </a:r>
          </a:p>
        </p:txBody>
      </p:sp>
      <p:sp>
        <p:nvSpPr>
          <p:cNvPr id="77827" name="Rectangle 3">
            <a:extLst>
              <a:ext uri="{FF2B5EF4-FFF2-40B4-BE49-F238E27FC236}">
                <a16:creationId xmlns:a16="http://schemas.microsoft.com/office/drawing/2014/main" id="{A7EBDF3C-490E-45C5-9521-DC515BF9115E}"/>
              </a:ext>
            </a:extLst>
          </p:cNvPr>
          <p:cNvSpPr>
            <a:spLocks noGrp="1"/>
          </p:cNvSpPr>
          <p:nvPr>
            <p:ph type="body" idx="1"/>
          </p:nvPr>
        </p:nvSpPr>
        <p:spPr>
          <a:xfrm>
            <a:off x="457200" y="1219200"/>
            <a:ext cx="8229600" cy="4910138"/>
          </a:xfrm>
        </p:spPr>
        <p:txBody>
          <a:bodyPr/>
          <a:lstStyle/>
          <a:p>
            <a:endParaRPr lang="it-IT" altLang="it-IT"/>
          </a:p>
          <a:p>
            <a:r>
              <a:rPr lang="it-IT" altLang="it-IT"/>
              <a:t>Art. 25 Oced Model;</a:t>
            </a:r>
          </a:p>
          <a:p>
            <a:r>
              <a:rPr lang="it-IT" altLang="it-IT"/>
              <a:t>The MAP allows the competent authorities of the contracting States to interact in order to resolve international tax disputes;</a:t>
            </a:r>
          </a:p>
          <a:p>
            <a:r>
              <a:rPr lang="it-IT" altLang="it-IT" i="1"/>
              <a:t>aim</a:t>
            </a:r>
            <a:r>
              <a:rPr lang="it-IT" altLang="it-IT"/>
              <a:t>: discuss cross-border taxation of specific transactions or situations with a view to coordinate the approach for the benefits of the taxpayers involved.</a:t>
            </a:r>
          </a:p>
          <a:p>
            <a:endParaRPr lang="it-IT" altLang="it-IT"/>
          </a:p>
          <a:p>
            <a:endParaRPr lang="it-IT" altLang="it-IT"/>
          </a:p>
        </p:txBody>
      </p:sp>
      <p:sp>
        <p:nvSpPr>
          <p:cNvPr id="2" name="Segnaposto data 1">
            <a:extLst>
              <a:ext uri="{FF2B5EF4-FFF2-40B4-BE49-F238E27FC236}">
                <a16:creationId xmlns:a16="http://schemas.microsoft.com/office/drawing/2014/main" id="{9CDBCE17-ED8B-4841-B80D-29852DC26415}"/>
              </a:ext>
            </a:extLst>
          </p:cNvPr>
          <p:cNvSpPr>
            <a:spLocks noGrp="1"/>
          </p:cNvSpPr>
          <p:nvPr>
            <p:ph type="dt" sz="half" idx="10"/>
          </p:nvPr>
        </p:nvSpPr>
        <p:spPr/>
        <p:txBody>
          <a:bodyPr/>
          <a:lstStyle/>
          <a:p>
            <a:pPr>
              <a:defRPr/>
            </a:pPr>
            <a:fld id="{27E75657-544C-4681-823E-8F20F271F843}" type="datetime1">
              <a:rPr lang="it-IT" smtClean="0"/>
              <a:t>28/04/2022</a:t>
            </a:fld>
            <a:endParaRPr lang="it-IT"/>
          </a:p>
        </p:txBody>
      </p:sp>
      <p:sp>
        <p:nvSpPr>
          <p:cNvPr id="3" name="Segnaposto numero diapositiva 2">
            <a:extLst>
              <a:ext uri="{FF2B5EF4-FFF2-40B4-BE49-F238E27FC236}">
                <a16:creationId xmlns:a16="http://schemas.microsoft.com/office/drawing/2014/main" id="{E19E4EE8-C645-4558-870E-9929D403AFE8}"/>
              </a:ext>
            </a:extLst>
          </p:cNvPr>
          <p:cNvSpPr>
            <a:spLocks noGrp="1"/>
          </p:cNvSpPr>
          <p:nvPr>
            <p:ph type="sldNum" sz="quarter" idx="12"/>
          </p:nvPr>
        </p:nvSpPr>
        <p:spPr/>
        <p:txBody>
          <a:bodyPr/>
          <a:lstStyle/>
          <a:p>
            <a:pPr>
              <a:defRPr/>
            </a:pPr>
            <a:fld id="{E659CD44-C546-4A03-B9FF-08F95F389809}" type="slidenum">
              <a:rPr lang="it-IT" altLang="it-IT" smtClean="0"/>
              <a:pPr>
                <a:defRPr/>
              </a:pPr>
              <a:t>24</a:t>
            </a:fld>
            <a:endParaRPr lang="it-IT" altLang="it-IT"/>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DCCDE6C9-8237-45D8-9897-CA98C78CA98B}"/>
              </a:ext>
            </a:extLst>
          </p:cNvPr>
          <p:cNvSpPr>
            <a:spLocks noGrp="1"/>
          </p:cNvSpPr>
          <p:nvPr>
            <p:ph type="title"/>
          </p:nvPr>
        </p:nvSpPr>
        <p:spPr/>
        <p:txBody>
          <a:bodyPr/>
          <a:lstStyle/>
          <a:p>
            <a:pPr algn="ctr"/>
            <a:r>
              <a:rPr lang="it-IT" altLang="it-IT"/>
              <a:t>Mutual agreement procedure (MAP)</a:t>
            </a:r>
          </a:p>
        </p:txBody>
      </p:sp>
      <p:sp>
        <p:nvSpPr>
          <p:cNvPr id="73731" name="Rectangle 3">
            <a:extLst>
              <a:ext uri="{FF2B5EF4-FFF2-40B4-BE49-F238E27FC236}">
                <a16:creationId xmlns:a16="http://schemas.microsoft.com/office/drawing/2014/main" id="{D5FDBF6D-FC4A-4AB7-B7FB-414279CAB84F}"/>
              </a:ext>
            </a:extLst>
          </p:cNvPr>
          <p:cNvSpPr>
            <a:spLocks noGrp="1"/>
          </p:cNvSpPr>
          <p:nvPr>
            <p:ph type="body" idx="1"/>
          </p:nvPr>
        </p:nvSpPr>
        <p:spPr>
          <a:xfrm>
            <a:off x="457200" y="1219200"/>
            <a:ext cx="8229600" cy="4910138"/>
          </a:xfrm>
        </p:spPr>
        <p:txBody>
          <a:bodyPr/>
          <a:lstStyle/>
          <a:p>
            <a:endParaRPr lang="it-IT" altLang="it-IT"/>
          </a:p>
        </p:txBody>
      </p:sp>
      <p:pic>
        <p:nvPicPr>
          <p:cNvPr id="80900" name="Picture 4" descr="Immagine">
            <a:extLst>
              <a:ext uri="{FF2B5EF4-FFF2-40B4-BE49-F238E27FC236}">
                <a16:creationId xmlns:a16="http://schemas.microsoft.com/office/drawing/2014/main" id="{6AD18536-C881-49C7-A90B-FB55ACC282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2738" y="1268413"/>
            <a:ext cx="7165975" cy="324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733" name="Picture 5" descr="Immagine2">
            <a:extLst>
              <a:ext uri="{FF2B5EF4-FFF2-40B4-BE49-F238E27FC236}">
                <a16:creationId xmlns:a16="http://schemas.microsoft.com/office/drawing/2014/main" id="{42A86528-3B4F-4F22-8310-692953C37A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850" y="4337050"/>
            <a:ext cx="3422650" cy="236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3730"/>
                                        </p:tgtEl>
                                        <p:attrNameLst>
                                          <p:attrName>style.visibility</p:attrName>
                                        </p:attrNameLst>
                                      </p:cBhvr>
                                      <p:to>
                                        <p:strVal val="visible"/>
                                      </p:to>
                                    </p:set>
                                    <p:animEffect transition="in" filter="fade">
                                      <p:cBhvr>
                                        <p:cTn id="7" dur="2000"/>
                                        <p:tgtEl>
                                          <p:spTgt spid="73730"/>
                                        </p:tgtEl>
                                      </p:cBhvr>
                                    </p:animEffect>
                                  </p:childTnLst>
                                </p:cTn>
                              </p:par>
                              <p:par>
                                <p:cTn id="8" presetID="10" presetClass="entr" presetSubtype="0" fill="hold" grpId="0" nodeType="withEffect" nodePh="1">
                                  <p:stCondLst>
                                    <p:cond delay="0"/>
                                  </p:stCondLst>
                                  <p:endCondLst>
                                    <p:cond evt="begin" delay="0">
                                      <p:tn val="8"/>
                                    </p:cond>
                                  </p:endCondLst>
                                  <p:childTnLst>
                                    <p:set>
                                      <p:cBhvr>
                                        <p:cTn id="9" dur="1" fill="hold">
                                          <p:stCondLst>
                                            <p:cond delay="0"/>
                                          </p:stCondLst>
                                        </p:cTn>
                                        <p:tgtEl>
                                          <p:spTgt spid="73731"/>
                                        </p:tgtEl>
                                        <p:attrNameLst>
                                          <p:attrName>style.visibility</p:attrName>
                                        </p:attrNameLst>
                                      </p:cBhvr>
                                      <p:to>
                                        <p:strVal val="visible"/>
                                      </p:to>
                                    </p:set>
                                    <p:animEffect transition="in" filter="fade">
                                      <p:cBhvr>
                                        <p:cTn id="10" dur="2000"/>
                                        <p:tgtEl>
                                          <p:spTgt spid="73731"/>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73733"/>
                                        </p:tgtEl>
                                        <p:attrNameLst>
                                          <p:attrName>style.visibility</p:attrName>
                                        </p:attrNameLst>
                                      </p:cBhvr>
                                      <p:to>
                                        <p:strVal val="visible"/>
                                      </p:to>
                                    </p:set>
                                    <p:animEffect transition="in" filter="fade">
                                      <p:cBhvr>
                                        <p:cTn id="15" dur="500"/>
                                        <p:tgtEl>
                                          <p:spTgt spid="737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0" grpId="0"/>
      <p:bldP spid="7373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a:extLst>
              <a:ext uri="{FF2B5EF4-FFF2-40B4-BE49-F238E27FC236}">
                <a16:creationId xmlns:a16="http://schemas.microsoft.com/office/drawing/2014/main" id="{ED38EF3D-1929-4D41-A154-28617693B7FF}"/>
              </a:ext>
            </a:extLst>
          </p:cNvPr>
          <p:cNvSpPr>
            <a:spLocks noGrp="1"/>
          </p:cNvSpPr>
          <p:nvPr>
            <p:ph type="title"/>
          </p:nvPr>
        </p:nvSpPr>
        <p:spPr/>
        <p:txBody>
          <a:bodyPr/>
          <a:lstStyle/>
          <a:p>
            <a:pPr algn="ctr" eaLnBrk="1" hangingPunct="1"/>
            <a:r>
              <a:rPr lang="en-US" altLang="it-IT" b="1">
                <a:ea typeface="ＭＳ Ｐゴシック" panose="020B0600070205080204" pitchFamily="34" charset="-128"/>
              </a:rPr>
              <a:t>What is international taxation? </a:t>
            </a:r>
          </a:p>
        </p:txBody>
      </p:sp>
      <p:sp>
        <p:nvSpPr>
          <p:cNvPr id="8195" name="Segnaposto numero diapositiva 3">
            <a:extLst>
              <a:ext uri="{FF2B5EF4-FFF2-40B4-BE49-F238E27FC236}">
                <a16:creationId xmlns:a16="http://schemas.microsoft.com/office/drawing/2014/main" id="{8A1277D9-073C-4731-95D8-B36DED0ACE6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021FF089-E823-402D-81A5-596FE5EC461E}" type="slidenum">
              <a:rPr lang="it-IT" altLang="it-IT" smtClean="0">
                <a:solidFill>
                  <a:schemeClr val="tx2"/>
                </a:solidFill>
              </a:rPr>
              <a:pPr/>
              <a:t>3</a:t>
            </a:fld>
            <a:endParaRPr lang="it-IT" altLang="it-IT">
              <a:solidFill>
                <a:schemeClr val="tx2"/>
              </a:solidFill>
            </a:endParaRPr>
          </a:p>
        </p:txBody>
      </p:sp>
      <p:sp>
        <p:nvSpPr>
          <p:cNvPr id="8196" name="Segnaposto contenuto 2">
            <a:extLst>
              <a:ext uri="{FF2B5EF4-FFF2-40B4-BE49-F238E27FC236}">
                <a16:creationId xmlns:a16="http://schemas.microsoft.com/office/drawing/2014/main" id="{69AFCB8E-42E4-4A90-B922-918B5597C17D}"/>
              </a:ext>
            </a:extLst>
          </p:cNvPr>
          <p:cNvSpPr>
            <a:spLocks noGrp="1"/>
          </p:cNvSpPr>
          <p:nvPr>
            <p:ph sz="quarter" idx="1"/>
          </p:nvPr>
        </p:nvSpPr>
        <p:spPr>
          <a:xfrm>
            <a:off x="457200" y="1219200"/>
            <a:ext cx="8229600" cy="4937125"/>
          </a:xfrm>
        </p:spPr>
        <p:txBody>
          <a:bodyPr/>
          <a:lstStyle/>
          <a:p>
            <a:pPr algn="just" eaLnBrk="1" hangingPunct="1">
              <a:spcAft>
                <a:spcPts val="600"/>
              </a:spcAft>
            </a:pPr>
            <a:r>
              <a:rPr lang="en-US" altLang="it-IT" dirty="0">
                <a:ea typeface="ＭＳ Ｐゴシック" panose="020B0600070205080204" pitchFamily="34" charset="-128"/>
              </a:rPr>
              <a:t>It is a </a:t>
            </a:r>
            <a:r>
              <a:rPr lang="en-US" altLang="it-IT" b="1" u="sng" dirty="0">
                <a:ea typeface="ＭＳ Ｐゴシック" panose="020B0600070205080204" pitchFamily="34" charset="-128"/>
              </a:rPr>
              <a:t>system of rules referring to international aspects of the income tax law of certain countries</a:t>
            </a:r>
            <a:r>
              <a:rPr lang="en-US" altLang="it-IT" dirty="0">
                <a:ea typeface="ＭＳ Ｐゴシック" panose="020B0600070205080204" pitchFamily="34" charset="-128"/>
              </a:rPr>
              <a:t>;</a:t>
            </a:r>
          </a:p>
          <a:p>
            <a:pPr algn="just" eaLnBrk="1" hangingPunct="1">
              <a:lnSpc>
                <a:spcPct val="90000"/>
              </a:lnSpc>
              <a:spcAft>
                <a:spcPts val="600"/>
              </a:spcAft>
            </a:pPr>
            <a:r>
              <a:rPr lang="en-US" altLang="it-IT" b="1" dirty="0">
                <a:ea typeface="ＭＳ Ｐゴシック" panose="020B0600070205080204" pitchFamily="34" charset="-128"/>
              </a:rPr>
              <a:t>Scope of international taxation</a:t>
            </a:r>
            <a:r>
              <a:rPr lang="en-US" altLang="it-IT" dirty="0">
                <a:ea typeface="ＭＳ Ｐゴシック" panose="020B0600070205080204" pitchFamily="34" charset="-128"/>
              </a:rPr>
              <a:t>: it covers all tax issues arising under a country</a:t>
            </a:r>
            <a:r>
              <a:rPr lang="en-US" altLang="en-US" dirty="0">
                <a:ea typeface="ＭＳ Ｐゴシック" panose="020B0600070205080204" pitchFamily="34" charset="-128"/>
              </a:rPr>
              <a:t>’</a:t>
            </a:r>
            <a:r>
              <a:rPr lang="en-US" altLang="it-IT" dirty="0">
                <a:ea typeface="ＭＳ Ｐゴシック" panose="020B0600070205080204" pitchFamily="34" charset="-128"/>
              </a:rPr>
              <a:t>s tax law that includes some foreign elements;</a:t>
            </a:r>
          </a:p>
          <a:p>
            <a:pPr algn="just" eaLnBrk="1" hangingPunct="1">
              <a:lnSpc>
                <a:spcPct val="90000"/>
              </a:lnSpc>
              <a:spcAft>
                <a:spcPts val="600"/>
              </a:spcAft>
            </a:pPr>
            <a:r>
              <a:rPr lang="en-US" altLang="it-IT" dirty="0">
                <a:ea typeface="ＭＳ Ｐゴシック" panose="020B0600070205080204" pitchFamily="34" charset="-128"/>
              </a:rPr>
              <a:t>For example income tax concerning:</a:t>
            </a:r>
          </a:p>
          <a:p>
            <a:pPr marL="742950" lvl="1" indent="-285750" algn="just" eaLnBrk="1" hangingPunct="1">
              <a:lnSpc>
                <a:spcPct val="90000"/>
              </a:lnSpc>
            </a:pPr>
            <a:r>
              <a:rPr lang="en-US" altLang="it-IT" sz="2200" dirty="0">
                <a:ea typeface="ＭＳ Ｐゴシック" panose="020B0600070205080204" pitchFamily="34" charset="-128"/>
              </a:rPr>
              <a:t>Cross-border trade in goods and services;</a:t>
            </a:r>
          </a:p>
          <a:p>
            <a:pPr marL="742950" lvl="1" indent="-285750" algn="just" eaLnBrk="1" hangingPunct="1">
              <a:lnSpc>
                <a:spcPct val="90000"/>
              </a:lnSpc>
            </a:pPr>
            <a:r>
              <a:rPr lang="en-US" altLang="it-IT" sz="2200" dirty="0">
                <a:ea typeface="ＭＳ Ｐゴシック" panose="020B0600070205080204" pitchFamily="34" charset="-128"/>
              </a:rPr>
              <a:t>Cross-border manufacturing by a multinational enterprise;</a:t>
            </a:r>
          </a:p>
          <a:p>
            <a:pPr marL="742950" lvl="1" indent="-285750" algn="just" eaLnBrk="1" hangingPunct="1">
              <a:lnSpc>
                <a:spcPct val="90000"/>
              </a:lnSpc>
            </a:pPr>
            <a:r>
              <a:rPr lang="en-US" altLang="it-IT" sz="2200" dirty="0">
                <a:ea typeface="ＭＳ Ｐゴシック" panose="020B0600070205080204" pitchFamily="34" charset="-128"/>
              </a:rPr>
              <a:t>Cross-border investments by individuals or investment funds;</a:t>
            </a:r>
          </a:p>
          <a:p>
            <a:pPr marL="742950" lvl="1" indent="-285750" algn="just" eaLnBrk="1" hangingPunct="1">
              <a:lnSpc>
                <a:spcPct val="90000"/>
              </a:lnSpc>
            </a:pPr>
            <a:r>
              <a:rPr lang="en-US" altLang="it-IT" sz="2200" dirty="0">
                <a:ea typeface="ＭＳ Ｐゴシック" panose="020B0600070205080204" pitchFamily="34" charset="-128"/>
              </a:rPr>
              <a:t>Taxation of individuals working abroad;</a:t>
            </a:r>
          </a:p>
          <a:p>
            <a:pPr marL="742950" lvl="1" indent="-285750" algn="just" eaLnBrk="1" hangingPunct="1">
              <a:lnSpc>
                <a:spcPct val="90000"/>
              </a:lnSpc>
            </a:pPr>
            <a:r>
              <a:rPr lang="en-US" altLang="it-IT" sz="2200" dirty="0">
                <a:ea typeface="ＭＳ Ｐゴシック" panose="020B0600070205080204" pitchFamily="34" charset="-128"/>
              </a:rPr>
              <a:t>Digital economy.</a:t>
            </a:r>
          </a:p>
          <a:p>
            <a:pPr algn="just" eaLnBrk="1" hangingPunct="1"/>
            <a:endParaRPr lang="en-US" altLang="it-IT" dirty="0">
              <a:ea typeface="ＭＳ Ｐゴシック" panose="020B0600070205080204" pitchFamily="34" charset="-128"/>
            </a:endParaRPr>
          </a:p>
        </p:txBody>
      </p:sp>
      <p:sp>
        <p:nvSpPr>
          <p:cNvPr id="8197" name="Segnaposto data 1">
            <a:extLst>
              <a:ext uri="{FF2B5EF4-FFF2-40B4-BE49-F238E27FC236}">
                <a16:creationId xmlns:a16="http://schemas.microsoft.com/office/drawing/2014/main" id="{5B357FFF-1798-4730-BFC6-F5B021C4ACEC}"/>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39F3511-9616-41F3-B6CE-358488F9AE3F}" type="datetime1">
              <a:rPr lang="it-IT" altLang="it-IT" smtClean="0">
                <a:solidFill>
                  <a:schemeClr val="tx2"/>
                </a:solidFill>
              </a:rPr>
              <a:pPr/>
              <a:t>28/04/2022</a:t>
            </a:fld>
            <a:endParaRPr lang="it-IT" altLang="it-IT">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20D53B78-C92A-49F0-AF2F-BD7B08A075ED}"/>
              </a:ext>
            </a:extLst>
          </p:cNvPr>
          <p:cNvSpPr>
            <a:spLocks noGrp="1"/>
          </p:cNvSpPr>
          <p:nvPr>
            <p:ph type="title"/>
          </p:nvPr>
        </p:nvSpPr>
        <p:spPr/>
        <p:txBody>
          <a:bodyPr/>
          <a:lstStyle/>
          <a:p>
            <a:pPr algn="ctr" eaLnBrk="1" hangingPunct="1"/>
            <a:r>
              <a:rPr lang="en-US" altLang="it-IT" b="1">
                <a:ea typeface="ＭＳ Ｐゴシック" panose="020B0600070205080204" pitchFamily="34" charset="-128"/>
              </a:rPr>
              <a:t>Tax treati</a:t>
            </a:r>
            <a:r>
              <a:rPr lang="it-IT" altLang="it-IT" b="1">
                <a:ea typeface="ＭＳ Ｐゴシック" panose="020B0600070205080204" pitchFamily="34" charset="-128"/>
              </a:rPr>
              <a:t>es</a:t>
            </a:r>
          </a:p>
        </p:txBody>
      </p:sp>
      <p:sp>
        <p:nvSpPr>
          <p:cNvPr id="12291" name="Rectangle 3">
            <a:extLst>
              <a:ext uri="{FF2B5EF4-FFF2-40B4-BE49-F238E27FC236}">
                <a16:creationId xmlns:a16="http://schemas.microsoft.com/office/drawing/2014/main" id="{592CEC77-7E2E-46FD-8BD4-29F30E72F3EB}"/>
              </a:ext>
            </a:extLst>
          </p:cNvPr>
          <p:cNvSpPr>
            <a:spLocks noGrp="1"/>
          </p:cNvSpPr>
          <p:nvPr>
            <p:ph type="body" idx="1"/>
          </p:nvPr>
        </p:nvSpPr>
        <p:spPr>
          <a:xfrm>
            <a:off x="457200" y="1219200"/>
            <a:ext cx="8229600" cy="4910138"/>
          </a:xfrm>
        </p:spPr>
        <p:txBody>
          <a:bodyPr/>
          <a:lstStyle/>
          <a:p>
            <a:pPr algn="just" eaLnBrk="1" hangingPunct="1">
              <a:lnSpc>
                <a:spcPct val="90000"/>
              </a:lnSpc>
              <a:defRPr/>
            </a:pPr>
            <a:endParaRPr lang="en-US" altLang="it-IT" sz="2400" b="1" u="sng">
              <a:solidFill>
                <a:srgbClr val="FF3300"/>
              </a:solidFill>
              <a:ea typeface="ＭＳ Ｐゴシック" panose="020B0600070205080204" pitchFamily="34" charset="-128"/>
            </a:endParaRPr>
          </a:p>
          <a:p>
            <a:pPr algn="just" eaLnBrk="1" hangingPunct="1">
              <a:lnSpc>
                <a:spcPct val="90000"/>
              </a:lnSpc>
              <a:defRPr/>
            </a:pPr>
            <a:r>
              <a:rPr lang="en-US" altLang="it-IT" sz="2400" b="1" u="sng">
                <a:solidFill>
                  <a:srgbClr val="FF3300"/>
                </a:solidFill>
                <a:ea typeface="ＭＳ Ｐゴシック" panose="020B0600070205080204" pitchFamily="34" charset="-128"/>
              </a:rPr>
              <a:t>It doesn't exist an overriding international law of taxation</a:t>
            </a:r>
            <a:r>
              <a:rPr lang="en-US" altLang="it-IT" sz="2400">
                <a:ea typeface="ＭＳ Ｐゴシック" panose="020B0600070205080204" pitchFamily="34" charset="-128"/>
              </a:rPr>
              <a:t>, arising from customary practice or from international entities such as UN or OECD;</a:t>
            </a:r>
          </a:p>
          <a:p>
            <a:pPr algn="just" eaLnBrk="1" hangingPunct="1">
              <a:lnSpc>
                <a:spcPct val="90000"/>
              </a:lnSpc>
              <a:defRPr/>
            </a:pPr>
            <a:endParaRPr lang="en-US" altLang="it-IT" sz="2400" b="1" u="sng">
              <a:ea typeface="ＭＳ Ｐゴシック" panose="020B0600070205080204" pitchFamily="34" charset="-128"/>
            </a:endParaRPr>
          </a:p>
          <a:p>
            <a:pPr algn="just" eaLnBrk="1" hangingPunct="1">
              <a:lnSpc>
                <a:spcPct val="90000"/>
              </a:lnSpc>
              <a:defRPr/>
            </a:pPr>
            <a:r>
              <a:rPr lang="en-US" altLang="it-IT" sz="2400" b="1" u="sng">
                <a:ea typeface="ＭＳ Ｐゴシック" panose="020B0600070205080204" pitchFamily="34" charset="-128"/>
              </a:rPr>
              <a:t>A great role is however played by the </a:t>
            </a:r>
            <a:r>
              <a:rPr lang="en-US" altLang="it-IT" sz="2400" b="1" i="1" u="sng">
                <a:effectLst>
                  <a:outerShdw blurRad="38100" dist="38100" dir="2700000" algn="tl">
                    <a:srgbClr val="C0C0C0"/>
                  </a:outerShdw>
                </a:effectLst>
                <a:ea typeface="ＭＳ Ｐゴシック" panose="020B0600070205080204" pitchFamily="34" charset="-128"/>
              </a:rPr>
              <a:t>tax treaties</a:t>
            </a:r>
            <a:r>
              <a:rPr lang="en-US" altLang="it-IT" sz="2400" b="1">
                <a:ea typeface="ＭＳ Ｐゴシック" panose="020B0600070205080204" pitchFamily="34" charset="-128"/>
              </a:rPr>
              <a:t>, which impose significant limitations on the taxation power of the treaty partners.</a:t>
            </a:r>
          </a:p>
          <a:p>
            <a:pPr algn="just" eaLnBrk="1" hangingPunct="1">
              <a:lnSpc>
                <a:spcPct val="90000"/>
              </a:lnSpc>
              <a:defRPr/>
            </a:pPr>
            <a:endParaRPr lang="it-IT" altLang="it-IT" sz="2400" b="1">
              <a:ea typeface="ＭＳ Ｐゴシック" panose="020B0600070205080204" pitchFamily="34" charset="-128"/>
            </a:endParaRPr>
          </a:p>
          <a:p>
            <a:pPr algn="just" eaLnBrk="1" hangingPunct="1">
              <a:lnSpc>
                <a:spcPct val="90000"/>
              </a:lnSpc>
              <a:defRPr/>
            </a:pPr>
            <a:r>
              <a:rPr lang="en-GB" altLang="it-IT" sz="2400">
                <a:ea typeface="ＭＳ Ｐゴシック" panose="020B0600070205080204" pitchFamily="34" charset="-128"/>
              </a:rPr>
              <a:t>Tax treaties represent an important aspect of international tax rules of most countries: over 2,000 bilateral income tax treaties are currently in effect, and the number is growing.</a:t>
            </a:r>
          </a:p>
          <a:p>
            <a:pPr eaLnBrk="1" hangingPunct="1">
              <a:lnSpc>
                <a:spcPct val="90000"/>
              </a:lnSpc>
              <a:defRPr/>
            </a:pPr>
            <a:endParaRPr lang="en-GB" altLang="it-IT" sz="2400"/>
          </a:p>
        </p:txBody>
      </p:sp>
      <p:sp>
        <p:nvSpPr>
          <p:cNvPr id="12292" name="Segnaposto data 1">
            <a:extLst>
              <a:ext uri="{FF2B5EF4-FFF2-40B4-BE49-F238E27FC236}">
                <a16:creationId xmlns:a16="http://schemas.microsoft.com/office/drawing/2014/main" id="{CDFCAB9B-4BBA-4AF2-96F7-1A33C7CE4621}"/>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D61F1C04-4606-4EE1-9CA7-51BEB1FFDD09}" type="datetime1">
              <a:rPr lang="it-IT" altLang="it-IT" smtClean="0">
                <a:solidFill>
                  <a:schemeClr val="tx2"/>
                </a:solidFill>
              </a:rPr>
              <a:pPr/>
              <a:t>28/04/2022</a:t>
            </a:fld>
            <a:endParaRPr lang="it-IT" altLang="it-IT">
              <a:solidFill>
                <a:schemeClr val="tx2"/>
              </a:solidFill>
            </a:endParaRPr>
          </a:p>
        </p:txBody>
      </p:sp>
      <p:sp>
        <p:nvSpPr>
          <p:cNvPr id="12293" name="Segnaposto numero diapositiva 2">
            <a:extLst>
              <a:ext uri="{FF2B5EF4-FFF2-40B4-BE49-F238E27FC236}">
                <a16:creationId xmlns:a16="http://schemas.microsoft.com/office/drawing/2014/main" id="{E9358347-BDBE-4FA9-8C36-DF0442D1476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8DBE2A2E-D62B-454F-BF45-5EB59AF979CE}" type="slidenum">
              <a:rPr lang="it-IT" altLang="it-IT" smtClean="0">
                <a:solidFill>
                  <a:schemeClr val="tx2"/>
                </a:solidFill>
              </a:rPr>
              <a:pPr/>
              <a:t>4</a:t>
            </a:fld>
            <a:endParaRPr lang="it-IT" altLang="it-IT">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olo 1">
            <a:extLst>
              <a:ext uri="{FF2B5EF4-FFF2-40B4-BE49-F238E27FC236}">
                <a16:creationId xmlns:a16="http://schemas.microsoft.com/office/drawing/2014/main" id="{146E4AAA-8A76-434C-BEC8-195AE872DF93}"/>
              </a:ext>
            </a:extLst>
          </p:cNvPr>
          <p:cNvSpPr>
            <a:spLocks noGrp="1"/>
          </p:cNvSpPr>
          <p:nvPr>
            <p:ph type="title"/>
          </p:nvPr>
        </p:nvSpPr>
        <p:spPr/>
        <p:txBody>
          <a:bodyPr/>
          <a:lstStyle/>
          <a:p>
            <a:pPr algn="ctr" eaLnBrk="1" hangingPunct="1"/>
            <a:r>
              <a:rPr lang="en-US" altLang="it-IT">
                <a:ea typeface="ＭＳ Ｐゴシック" panose="020B0600070205080204" pitchFamily="34" charset="-128"/>
              </a:rPr>
              <a:t>Tax treaties</a:t>
            </a:r>
          </a:p>
        </p:txBody>
      </p:sp>
      <p:sp>
        <p:nvSpPr>
          <p:cNvPr id="13315" name="Segnaposto numero diapositiva 3">
            <a:extLst>
              <a:ext uri="{FF2B5EF4-FFF2-40B4-BE49-F238E27FC236}">
                <a16:creationId xmlns:a16="http://schemas.microsoft.com/office/drawing/2014/main" id="{F63C09AB-1340-4886-9848-20B7514C64A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87884596-39FA-47F6-B86D-17912703C78A}" type="slidenum">
              <a:rPr lang="it-IT" altLang="it-IT" smtClean="0">
                <a:solidFill>
                  <a:schemeClr val="tx2"/>
                </a:solidFill>
              </a:rPr>
              <a:pPr/>
              <a:t>5</a:t>
            </a:fld>
            <a:endParaRPr lang="it-IT" altLang="it-IT">
              <a:solidFill>
                <a:schemeClr val="tx2"/>
              </a:solidFill>
            </a:endParaRPr>
          </a:p>
        </p:txBody>
      </p:sp>
      <p:sp>
        <p:nvSpPr>
          <p:cNvPr id="13316" name="Segnaposto contenuto 2">
            <a:extLst>
              <a:ext uri="{FF2B5EF4-FFF2-40B4-BE49-F238E27FC236}">
                <a16:creationId xmlns:a16="http://schemas.microsoft.com/office/drawing/2014/main" id="{2B863295-60F2-4059-A0D3-D1BBCA700541}"/>
              </a:ext>
            </a:extLst>
          </p:cNvPr>
          <p:cNvSpPr>
            <a:spLocks noGrp="1"/>
          </p:cNvSpPr>
          <p:nvPr>
            <p:ph sz="quarter" idx="1"/>
          </p:nvPr>
        </p:nvSpPr>
        <p:spPr>
          <a:xfrm>
            <a:off x="457200" y="1219200"/>
            <a:ext cx="8229600" cy="4937125"/>
          </a:xfrm>
        </p:spPr>
        <p:txBody>
          <a:bodyPr/>
          <a:lstStyle/>
          <a:p>
            <a:pPr algn="just" eaLnBrk="1" hangingPunct="1"/>
            <a:r>
              <a:rPr lang="en-US" altLang="it-IT" sz="2800" u="sng">
                <a:ea typeface="ＭＳ Ｐゴシック" panose="020B0600070205080204" pitchFamily="34" charset="-128"/>
              </a:rPr>
              <a:t>Art. 2 of the Vienna Convention</a:t>
            </a:r>
            <a:r>
              <a:rPr lang="en-US" altLang="it-IT" sz="2800">
                <a:ea typeface="ＭＳ Ｐゴシック" panose="020B0600070205080204" pitchFamily="34" charset="-128"/>
              </a:rPr>
              <a:t>: “</a:t>
            </a:r>
            <a:r>
              <a:rPr lang="en-US" altLang="it-IT" sz="2800" b="1">
                <a:ea typeface="ＭＳ Ｐゴシック" panose="020B0600070205080204" pitchFamily="34" charset="-128"/>
              </a:rPr>
              <a:t>A treaty is an international agreement concluded between states and governed by international law</a:t>
            </a:r>
            <a:r>
              <a:rPr lang="en-US" altLang="it-IT" sz="2800">
                <a:ea typeface="ＭＳ Ｐゴシック" panose="020B0600070205080204" pitchFamily="34" charset="-128"/>
              </a:rPr>
              <a:t>”;</a:t>
            </a:r>
          </a:p>
          <a:p>
            <a:pPr algn="just" eaLnBrk="1" hangingPunct="1"/>
            <a:r>
              <a:rPr lang="en-US" altLang="it-IT" sz="2800">
                <a:ea typeface="ＭＳ Ｐゴシック" panose="020B0600070205080204" pitchFamily="34" charset="-128"/>
              </a:rPr>
              <a:t>Tax treaties confer rights and impose obligations on the contracting states;</a:t>
            </a:r>
          </a:p>
          <a:p>
            <a:pPr algn="just" eaLnBrk="1" hangingPunct="1"/>
            <a:r>
              <a:rPr lang="en-US" altLang="it-IT" sz="2800">
                <a:ea typeface="ＭＳ Ｐゴシック" panose="020B0600070205080204" pitchFamily="34" charset="-128"/>
              </a:rPr>
              <a:t>Tax treaties </a:t>
            </a:r>
            <a:r>
              <a:rPr lang="en-GB" altLang="it-IT" sz="2800">
                <a:ea typeface="ＭＳ Ｐゴシック" panose="020B0600070205080204" pitchFamily="34" charset="-128"/>
              </a:rPr>
              <a:t>don</a:t>
            </a:r>
            <a:r>
              <a:rPr lang="en-GB" altLang="en-US" sz="2800">
                <a:ea typeface="ＭＳ Ｐゴシック" panose="020B0600070205080204" pitchFamily="34" charset="-128"/>
              </a:rPr>
              <a:t>’</a:t>
            </a:r>
            <a:r>
              <a:rPr lang="en-GB" altLang="it-IT" sz="2800">
                <a:ea typeface="ＭＳ Ｐゴシック" panose="020B0600070205080204" pitchFamily="34" charset="-128"/>
              </a:rPr>
              <a:t>t impose </a:t>
            </a:r>
            <a:r>
              <a:rPr lang="en-GB" altLang="it-IT" sz="2800">
                <a:solidFill>
                  <a:srgbClr val="FF0000"/>
                </a:solidFill>
                <a:ea typeface="ＭＳ Ｐゴシック" panose="020B0600070205080204" pitchFamily="34" charset="-128"/>
              </a:rPr>
              <a:t>tax</a:t>
            </a:r>
            <a:r>
              <a:rPr lang="en-GB" altLang="it-IT" sz="2800">
                <a:ea typeface="ＭＳ Ｐゴシック" panose="020B0600070205080204" pitchFamily="34" charset="-128"/>
              </a:rPr>
              <a:t>. Rather, they limit the taxes otherwise imposed by a State;</a:t>
            </a:r>
          </a:p>
          <a:p>
            <a:pPr algn="just" eaLnBrk="1" hangingPunct="1"/>
            <a:r>
              <a:rPr lang="en-GB" altLang="it-IT" sz="2800">
                <a:ea typeface="ＭＳ Ｐゴシック" panose="020B0600070205080204" pitchFamily="34" charset="-128"/>
              </a:rPr>
              <a:t>Treaties, once signed, are binding for</a:t>
            </a:r>
            <a:r>
              <a:rPr lang="en-US" altLang="it-IT" sz="2800">
                <a:ea typeface="ＭＳ Ｐゴシック" panose="020B0600070205080204" pitchFamily="34" charset="-128"/>
              </a:rPr>
              <a:t> the States, although to be </a:t>
            </a:r>
            <a:r>
              <a:rPr lang="en-US" altLang="it-IT" sz="2800" b="1">
                <a:ea typeface="ＭＳ Ｐゴシック" panose="020B0600070205080204" pitchFamily="34" charset="-128"/>
              </a:rPr>
              <a:t>effective</a:t>
            </a:r>
            <a:r>
              <a:rPr lang="en-US" altLang="it-IT" sz="2800">
                <a:ea typeface="ＭＳ Ｐゴシック" panose="020B0600070205080204" pitchFamily="34" charset="-128"/>
              </a:rPr>
              <a:t> on taxpayers they need to be incorporated into a domestic statute.</a:t>
            </a:r>
          </a:p>
          <a:p>
            <a:pPr eaLnBrk="1" hangingPunct="1"/>
            <a:endParaRPr lang="en-US" altLang="it-IT" sz="3000">
              <a:ea typeface="ＭＳ Ｐゴシック" panose="020B0600070205080204" pitchFamily="34" charset="-128"/>
            </a:endParaRPr>
          </a:p>
        </p:txBody>
      </p:sp>
      <p:sp>
        <p:nvSpPr>
          <p:cNvPr id="13317" name="Segnaposto data 1">
            <a:extLst>
              <a:ext uri="{FF2B5EF4-FFF2-40B4-BE49-F238E27FC236}">
                <a16:creationId xmlns:a16="http://schemas.microsoft.com/office/drawing/2014/main" id="{B2B38622-F250-454B-8A11-FF9A80F142CE}"/>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7A65B08-2511-4FC0-A088-81E0AFA484DE}" type="datetime1">
              <a:rPr lang="it-IT" altLang="it-IT" smtClean="0">
                <a:solidFill>
                  <a:schemeClr val="tx2"/>
                </a:solidFill>
              </a:rPr>
              <a:pPr/>
              <a:t>28/04/2022</a:t>
            </a:fld>
            <a:endParaRPr lang="it-IT" altLang="it-IT">
              <a:solidFill>
                <a:schemeClr val="tx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1">
            <a:extLst>
              <a:ext uri="{FF2B5EF4-FFF2-40B4-BE49-F238E27FC236}">
                <a16:creationId xmlns:a16="http://schemas.microsoft.com/office/drawing/2014/main" id="{60041264-12F6-4915-B626-93F4BF6AEAF4}"/>
              </a:ext>
            </a:extLst>
          </p:cNvPr>
          <p:cNvSpPr>
            <a:spLocks noGrp="1"/>
          </p:cNvSpPr>
          <p:nvPr>
            <p:ph type="title"/>
          </p:nvPr>
        </p:nvSpPr>
        <p:spPr/>
        <p:txBody>
          <a:bodyPr/>
          <a:lstStyle/>
          <a:p>
            <a:pPr algn="ctr" eaLnBrk="1" hangingPunct="1"/>
            <a:r>
              <a:rPr lang="en-US" altLang="it-IT" b="1">
                <a:ea typeface="ＭＳ Ｐゴシック" panose="020B0600070205080204" pitchFamily="34" charset="-128"/>
              </a:rPr>
              <a:t>Treaties and domestic law</a:t>
            </a:r>
          </a:p>
        </p:txBody>
      </p:sp>
      <p:sp>
        <p:nvSpPr>
          <p:cNvPr id="15363" name="Segnaposto numero diapositiva 3">
            <a:extLst>
              <a:ext uri="{FF2B5EF4-FFF2-40B4-BE49-F238E27FC236}">
                <a16:creationId xmlns:a16="http://schemas.microsoft.com/office/drawing/2014/main" id="{D48FA968-3EE9-4D88-9625-633B36EE9AE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19C08A-A37F-4AEE-B016-6E04F18F8A6C}" type="slidenum">
              <a:rPr lang="it-IT" altLang="it-IT" smtClean="0">
                <a:solidFill>
                  <a:schemeClr val="tx2"/>
                </a:solidFill>
              </a:rPr>
              <a:pPr/>
              <a:t>6</a:t>
            </a:fld>
            <a:endParaRPr lang="it-IT" altLang="it-IT">
              <a:solidFill>
                <a:schemeClr val="tx2"/>
              </a:solidFill>
            </a:endParaRPr>
          </a:p>
        </p:txBody>
      </p:sp>
      <p:sp>
        <p:nvSpPr>
          <p:cNvPr id="15364" name="Segnaposto contenuto 2">
            <a:extLst>
              <a:ext uri="{FF2B5EF4-FFF2-40B4-BE49-F238E27FC236}">
                <a16:creationId xmlns:a16="http://schemas.microsoft.com/office/drawing/2014/main" id="{9C03E0BF-8397-4C30-92E4-600F9AC06729}"/>
              </a:ext>
            </a:extLst>
          </p:cNvPr>
          <p:cNvSpPr>
            <a:spLocks noGrp="1"/>
          </p:cNvSpPr>
          <p:nvPr>
            <p:ph sz="quarter" idx="1"/>
          </p:nvPr>
        </p:nvSpPr>
        <p:spPr>
          <a:xfrm>
            <a:off x="457200" y="1219200"/>
            <a:ext cx="8229600" cy="4937125"/>
          </a:xfrm>
        </p:spPr>
        <p:txBody>
          <a:bodyPr/>
          <a:lstStyle/>
          <a:p>
            <a:pPr algn="just" eaLnBrk="1" hangingPunct="1"/>
            <a:r>
              <a:rPr lang="en-US" altLang="it-IT" sz="2800">
                <a:ea typeface="ＭＳ Ｐゴシック" panose="020B0600070205080204" pitchFamily="34" charset="-128"/>
              </a:rPr>
              <a:t>The relationship between tax treaties and domestic tax legislation, and the risk of a conflict, is often resolved according the </a:t>
            </a:r>
            <a:r>
              <a:rPr lang="en-US" altLang="it-IT" sz="2800" u="sng">
                <a:ea typeface="ＭＳ Ｐゴシック" panose="020B0600070205080204" pitchFamily="34" charset="-128"/>
              </a:rPr>
              <a:t>supremacy to tax treaties</a:t>
            </a:r>
            <a:r>
              <a:rPr lang="en-US" altLang="it-IT" sz="2800">
                <a:ea typeface="ＭＳ Ｐゴシック" panose="020B0600070205080204" pitchFamily="34" charset="-128"/>
              </a:rPr>
              <a:t>;</a:t>
            </a:r>
          </a:p>
          <a:p>
            <a:pPr algn="just" eaLnBrk="1" hangingPunct="1"/>
            <a:r>
              <a:rPr lang="en-GB" altLang="it-IT" sz="2800">
                <a:ea typeface="ＭＳ Ｐゴシック" panose="020B0600070205080204" pitchFamily="34" charset="-128"/>
              </a:rPr>
              <a:t>Basic principle: the treaty should prevail in the event of a conflict between the provisions of domestic law and a treaty (“treaty override”).</a:t>
            </a:r>
          </a:p>
          <a:p>
            <a:pPr algn="just" eaLnBrk="1" hangingPunct="1"/>
            <a:r>
              <a:rPr lang="en-US" altLang="it-IT" sz="2800">
                <a:ea typeface="ＭＳ Ｐゴシック" panose="020B0600070205080204" pitchFamily="34" charset="-128"/>
              </a:rPr>
              <a:t>This is the case of Italy, where a subsequent domestic law cannot override the provisions of a tax treaty,  according to the </a:t>
            </a:r>
            <a:r>
              <a:rPr lang="en-US" altLang="en-US" sz="2800">
                <a:ea typeface="ＭＳ Ｐゴシック" panose="020B0600070205080204" pitchFamily="34" charset="-128"/>
              </a:rPr>
              <a:t>“</a:t>
            </a:r>
            <a:r>
              <a:rPr lang="en-US" altLang="it-IT" sz="2800" b="1">
                <a:ea typeface="ＭＳ Ｐゴシック" panose="020B0600070205080204" pitchFamily="34" charset="-128"/>
              </a:rPr>
              <a:t>specialty principle</a:t>
            </a:r>
            <a:r>
              <a:rPr lang="en-US" altLang="en-US" sz="2800">
                <a:ea typeface="ＭＳ Ｐゴシック" panose="020B0600070205080204" pitchFamily="34" charset="-128"/>
              </a:rPr>
              <a:t>”</a:t>
            </a:r>
            <a:endParaRPr lang="en-US" altLang="it-IT" sz="2800">
              <a:ea typeface="ＭＳ Ｐゴシック" panose="020B0600070205080204" pitchFamily="34" charset="-128"/>
            </a:endParaRPr>
          </a:p>
        </p:txBody>
      </p:sp>
      <p:sp>
        <p:nvSpPr>
          <p:cNvPr id="15365" name="Segnaposto data 1">
            <a:extLst>
              <a:ext uri="{FF2B5EF4-FFF2-40B4-BE49-F238E27FC236}">
                <a16:creationId xmlns:a16="http://schemas.microsoft.com/office/drawing/2014/main" id="{7221A8A2-1CC1-47EF-B4E0-0BAA1BCD8DB4}"/>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CFC0093-9A0C-450C-86B7-B4886BDE3B23}" type="datetime1">
              <a:rPr lang="it-IT" altLang="it-IT" smtClean="0">
                <a:solidFill>
                  <a:schemeClr val="tx2"/>
                </a:solidFill>
              </a:rPr>
              <a:pPr/>
              <a:t>28/04/2022</a:t>
            </a:fld>
            <a:endParaRPr lang="it-IT" altLang="it-IT">
              <a:solidFill>
                <a:schemeClr val="tx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olo 1">
            <a:extLst>
              <a:ext uri="{FF2B5EF4-FFF2-40B4-BE49-F238E27FC236}">
                <a16:creationId xmlns:a16="http://schemas.microsoft.com/office/drawing/2014/main" id="{B0EE1AAA-8DBF-4560-BB5B-6F2A4A5E7943}"/>
              </a:ext>
            </a:extLst>
          </p:cNvPr>
          <p:cNvSpPr>
            <a:spLocks noGrp="1"/>
          </p:cNvSpPr>
          <p:nvPr>
            <p:ph type="title"/>
          </p:nvPr>
        </p:nvSpPr>
        <p:spPr/>
        <p:txBody>
          <a:bodyPr/>
          <a:lstStyle/>
          <a:p>
            <a:pPr algn="ctr" eaLnBrk="1" hangingPunct="1"/>
            <a:r>
              <a:rPr lang="en-US" altLang="it-IT" b="1">
                <a:ea typeface="ＭＳ Ｐゴシック" panose="020B0600070205080204" pitchFamily="34" charset="-128"/>
              </a:rPr>
              <a:t>Objectives of tax treaties 1/3</a:t>
            </a:r>
          </a:p>
        </p:txBody>
      </p:sp>
      <p:sp>
        <p:nvSpPr>
          <p:cNvPr id="17411" name="Segnaposto numero diapositiva 3">
            <a:extLst>
              <a:ext uri="{FF2B5EF4-FFF2-40B4-BE49-F238E27FC236}">
                <a16:creationId xmlns:a16="http://schemas.microsoft.com/office/drawing/2014/main" id="{3DC391BB-1BF8-4F12-9FB7-478AD537372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38A329CC-C6AA-4D78-9C4F-74C1E193E286}" type="slidenum">
              <a:rPr lang="it-IT" altLang="it-IT" smtClean="0">
                <a:solidFill>
                  <a:schemeClr val="tx2"/>
                </a:solidFill>
              </a:rPr>
              <a:pPr/>
              <a:t>7</a:t>
            </a:fld>
            <a:endParaRPr lang="it-IT" altLang="it-IT">
              <a:solidFill>
                <a:schemeClr val="tx2"/>
              </a:solidFill>
            </a:endParaRPr>
          </a:p>
        </p:txBody>
      </p:sp>
      <p:sp>
        <p:nvSpPr>
          <p:cNvPr id="17412" name="Segnaposto contenuto 2">
            <a:extLst>
              <a:ext uri="{FF2B5EF4-FFF2-40B4-BE49-F238E27FC236}">
                <a16:creationId xmlns:a16="http://schemas.microsoft.com/office/drawing/2014/main" id="{92315876-9EA3-4CC9-A012-AA7DD96FB200}"/>
              </a:ext>
            </a:extLst>
          </p:cNvPr>
          <p:cNvSpPr>
            <a:spLocks noGrp="1"/>
          </p:cNvSpPr>
          <p:nvPr>
            <p:ph sz="quarter" idx="1"/>
          </p:nvPr>
        </p:nvSpPr>
        <p:spPr>
          <a:xfrm>
            <a:off x="457200" y="1219200"/>
            <a:ext cx="8229600" cy="4937125"/>
          </a:xfrm>
        </p:spPr>
        <p:txBody>
          <a:bodyPr/>
          <a:lstStyle/>
          <a:p>
            <a:pPr algn="just" eaLnBrk="1" hangingPunct="1"/>
            <a:r>
              <a:rPr lang="en-US" altLang="it-IT">
                <a:ea typeface="ＭＳ Ｐゴシック" panose="020B0600070205080204" pitchFamily="34" charset="-128"/>
              </a:rPr>
              <a:t>The objective of tax treaties is to </a:t>
            </a:r>
            <a:r>
              <a:rPr lang="en-US" altLang="it-IT" b="1">
                <a:ea typeface="ＭＳ Ｐゴシック" panose="020B0600070205080204" pitchFamily="34" charset="-128"/>
              </a:rPr>
              <a:t>facilitate cross-border trade and investment</a:t>
            </a:r>
            <a:r>
              <a:rPr lang="en-US" altLang="it-IT">
                <a:ea typeface="ＭＳ Ｐゴシック" panose="020B0600070205080204" pitchFamily="34" charset="-128"/>
              </a:rPr>
              <a:t> by eliminating the tax impediments in cross-border flows;</a:t>
            </a:r>
          </a:p>
          <a:p>
            <a:pPr algn="just" eaLnBrk="1" hangingPunct="1"/>
            <a:r>
              <a:rPr lang="en-US" altLang="it-IT">
                <a:ea typeface="ＭＳ Ｐゴシック" panose="020B0600070205080204" pitchFamily="34" charset="-128"/>
              </a:rPr>
              <a:t>To achieve this goal, the most important provisions of a tax treaty are intended to </a:t>
            </a:r>
            <a:r>
              <a:rPr lang="en-US" altLang="it-IT" u="sng">
                <a:ea typeface="ＭＳ Ｐゴシック" panose="020B0600070205080204" pitchFamily="34" charset="-128"/>
              </a:rPr>
              <a:t>eliminate the double taxation</a:t>
            </a:r>
            <a:r>
              <a:rPr lang="en-US" altLang="it-IT">
                <a:ea typeface="ＭＳ Ｐゴシック" panose="020B0600070205080204" pitchFamily="34" charset="-128"/>
              </a:rPr>
              <a:t> (operational objective);</a:t>
            </a:r>
          </a:p>
          <a:p>
            <a:pPr eaLnBrk="1" hangingPunct="1"/>
            <a:r>
              <a:rPr lang="en-US" altLang="it-IT">
                <a:ea typeface="ＭＳ Ｐゴシック" panose="020B0600070205080204" pitchFamily="34" charset="-128"/>
              </a:rPr>
              <a:t>For example, tax treaties provide for:</a:t>
            </a:r>
          </a:p>
          <a:p>
            <a:pPr marL="800100" lvl="1" indent="-342900" eaLnBrk="1" hangingPunct="1">
              <a:buFont typeface="Wingdings 3" panose="05040102010807070707" pitchFamily="18" charset="2"/>
              <a:buAutoNum type="arabicPeriod"/>
            </a:pPr>
            <a:r>
              <a:rPr lang="en-US" altLang="it-IT" sz="2200">
                <a:ea typeface="ＭＳ Ｐゴシック" panose="020B0600070205080204" pitchFamily="34" charset="-128"/>
              </a:rPr>
              <a:t>Tie-breaker rules to avoid double residence;</a:t>
            </a:r>
          </a:p>
          <a:p>
            <a:pPr marL="800100" lvl="1" indent="-342900" eaLnBrk="1" hangingPunct="1">
              <a:buFont typeface="Wingdings 3" panose="05040102010807070707" pitchFamily="18" charset="2"/>
              <a:buAutoNum type="arabicPeriod"/>
            </a:pPr>
            <a:r>
              <a:rPr lang="en-US" altLang="it-IT" sz="2200">
                <a:ea typeface="ＭＳ Ｐゴシック" panose="020B0600070205080204" pitchFamily="34" charset="-128"/>
              </a:rPr>
              <a:t>Limit or eliminate source jurisdiction on certain types of income;</a:t>
            </a:r>
          </a:p>
          <a:p>
            <a:pPr marL="800100" lvl="1" indent="-342900" eaLnBrk="1" hangingPunct="1">
              <a:buFont typeface="Wingdings 3" panose="05040102010807070707" pitchFamily="18" charset="2"/>
              <a:buAutoNum type="arabicPeriod"/>
            </a:pPr>
            <a:r>
              <a:rPr lang="en-US" altLang="it-IT" sz="2200">
                <a:ea typeface="ＭＳ Ｐゴシック" panose="020B0600070205080204" pitchFamily="34" charset="-128"/>
              </a:rPr>
              <a:t>Require residence country to provide relief for source country tax either by granting exemption or a foreign tax credit.</a:t>
            </a:r>
          </a:p>
          <a:p>
            <a:pPr algn="just" eaLnBrk="1" hangingPunct="1"/>
            <a:endParaRPr lang="en-US" altLang="it-IT">
              <a:ea typeface="ＭＳ Ｐゴシック" panose="020B0600070205080204" pitchFamily="34" charset="-128"/>
            </a:endParaRPr>
          </a:p>
        </p:txBody>
      </p:sp>
      <p:sp>
        <p:nvSpPr>
          <p:cNvPr id="17413" name="Segnaposto data 1">
            <a:extLst>
              <a:ext uri="{FF2B5EF4-FFF2-40B4-BE49-F238E27FC236}">
                <a16:creationId xmlns:a16="http://schemas.microsoft.com/office/drawing/2014/main" id="{235D3D54-3E78-4489-BAA6-A4B6E1EBECD2}"/>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C0F6283-14BD-4660-B9F7-A060DF3710DA}" type="datetime1">
              <a:rPr lang="it-IT" altLang="it-IT" smtClean="0">
                <a:solidFill>
                  <a:schemeClr val="tx2"/>
                </a:solidFill>
              </a:rPr>
              <a:pPr/>
              <a:t>28/04/2022</a:t>
            </a:fld>
            <a:endParaRPr lang="it-IT" altLang="it-IT">
              <a:solidFill>
                <a:schemeClr val="tx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olo 1">
            <a:extLst>
              <a:ext uri="{FF2B5EF4-FFF2-40B4-BE49-F238E27FC236}">
                <a16:creationId xmlns:a16="http://schemas.microsoft.com/office/drawing/2014/main" id="{A6BD1B73-4B8C-4E97-B8ED-510920EFC953}"/>
              </a:ext>
            </a:extLst>
          </p:cNvPr>
          <p:cNvSpPr>
            <a:spLocks noGrp="1"/>
          </p:cNvSpPr>
          <p:nvPr>
            <p:ph type="title"/>
          </p:nvPr>
        </p:nvSpPr>
        <p:spPr/>
        <p:txBody>
          <a:bodyPr/>
          <a:lstStyle/>
          <a:p>
            <a:pPr algn="ctr" eaLnBrk="1" hangingPunct="1"/>
            <a:r>
              <a:rPr lang="en-US" altLang="it-IT" b="1">
                <a:ea typeface="ＭＳ Ｐゴシック" panose="020B0600070205080204" pitchFamily="34" charset="-128"/>
              </a:rPr>
              <a:t>Objectives of tax treaties 2/3</a:t>
            </a:r>
          </a:p>
        </p:txBody>
      </p:sp>
      <p:sp>
        <p:nvSpPr>
          <p:cNvPr id="19459" name="Segnaposto numero diapositiva 3">
            <a:extLst>
              <a:ext uri="{FF2B5EF4-FFF2-40B4-BE49-F238E27FC236}">
                <a16:creationId xmlns:a16="http://schemas.microsoft.com/office/drawing/2014/main" id="{6171D545-2447-4946-8532-4EB378BFF09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908AB25F-BCF9-49A4-920E-4DFB6CE78412}" type="slidenum">
              <a:rPr lang="it-IT" altLang="it-IT" smtClean="0">
                <a:solidFill>
                  <a:schemeClr val="tx2"/>
                </a:solidFill>
              </a:rPr>
              <a:pPr/>
              <a:t>8</a:t>
            </a:fld>
            <a:endParaRPr lang="it-IT" altLang="it-IT">
              <a:solidFill>
                <a:schemeClr val="tx2"/>
              </a:solidFill>
            </a:endParaRPr>
          </a:p>
        </p:txBody>
      </p:sp>
      <p:sp>
        <p:nvSpPr>
          <p:cNvPr id="19460" name="Segnaposto contenuto 2">
            <a:extLst>
              <a:ext uri="{FF2B5EF4-FFF2-40B4-BE49-F238E27FC236}">
                <a16:creationId xmlns:a16="http://schemas.microsoft.com/office/drawing/2014/main" id="{FAEC26C5-3EF4-4536-9F0F-E6444FEE0CEE}"/>
              </a:ext>
            </a:extLst>
          </p:cNvPr>
          <p:cNvSpPr>
            <a:spLocks noGrp="1"/>
          </p:cNvSpPr>
          <p:nvPr>
            <p:ph sz="quarter" idx="1"/>
          </p:nvPr>
        </p:nvSpPr>
        <p:spPr>
          <a:xfrm>
            <a:off x="457200" y="1219200"/>
            <a:ext cx="8229600" cy="4937125"/>
          </a:xfrm>
        </p:spPr>
        <p:txBody>
          <a:bodyPr/>
          <a:lstStyle/>
          <a:p>
            <a:pPr algn="just" eaLnBrk="1" hangingPunct="1">
              <a:buFont typeface="Wingdings 3" panose="05040102010807070707" pitchFamily="18" charset="2"/>
              <a:buNone/>
            </a:pPr>
            <a:r>
              <a:rPr lang="en-US" altLang="it-IT" sz="2800" i="1">
                <a:ea typeface="ＭＳ Ｐゴシック" panose="020B0600070205080204" pitchFamily="34" charset="-128"/>
              </a:rPr>
              <a:t>Ancillary </a:t>
            </a:r>
            <a:r>
              <a:rPr lang="it-IT" altLang="it-IT" sz="2800" i="1">
                <a:ea typeface="ＭＳ Ｐゴシック" panose="020B0600070205080204" pitchFamily="34" charset="-128"/>
              </a:rPr>
              <a:t>objectives:</a:t>
            </a:r>
          </a:p>
          <a:p>
            <a:pPr algn="just" eaLnBrk="1" hangingPunct="1"/>
            <a:r>
              <a:rPr lang="en-US" altLang="it-IT" sz="2800">
                <a:ea typeface="ＭＳ Ｐゴシック" panose="020B0600070205080204" pitchFamily="34" charset="-128"/>
              </a:rPr>
              <a:t>Moreover a tax treaty’s aim is to </a:t>
            </a:r>
            <a:r>
              <a:rPr lang="en-US" altLang="it-IT" sz="2800" u="sng">
                <a:ea typeface="ＭＳ Ｐゴシック" panose="020B0600070205080204" pitchFamily="34" charset="-128"/>
              </a:rPr>
              <a:t>prevent tax evasion</a:t>
            </a:r>
            <a:r>
              <a:rPr lang="en-US" altLang="it-IT" sz="2800">
                <a:ea typeface="ＭＳ Ｐゴシック" panose="020B0600070205080204" pitchFamily="34" charset="-128"/>
              </a:rPr>
              <a:t>, although few provisions are designed to achieve it;</a:t>
            </a:r>
          </a:p>
          <a:p>
            <a:pPr algn="just" eaLnBrk="1" hangingPunct="1"/>
            <a:r>
              <a:rPr lang="en-US" altLang="it-IT" sz="2800" u="sng">
                <a:ea typeface="ＭＳ Ｐゴシック" panose="020B0600070205080204" pitchFamily="34" charset="-128"/>
              </a:rPr>
              <a:t>Elimination of discrimination</a:t>
            </a:r>
            <a:r>
              <a:rPr lang="en-US" altLang="it-IT" sz="2800">
                <a:ea typeface="ＭＳ Ｐゴシック" panose="020B0600070205080204" pitchFamily="34" charset="-128"/>
              </a:rPr>
              <a:t> against foreign nationals and nonresidents;</a:t>
            </a:r>
          </a:p>
          <a:p>
            <a:pPr algn="just" eaLnBrk="1" hangingPunct="1"/>
            <a:r>
              <a:rPr lang="en-US" altLang="it-IT" sz="2800" u="sng">
                <a:ea typeface="ＭＳ Ｐゴシック" panose="020B0600070205080204" pitchFamily="34" charset="-128"/>
              </a:rPr>
              <a:t>Exchange of information</a:t>
            </a:r>
            <a:r>
              <a:rPr lang="en-US" altLang="it-IT" sz="2800">
                <a:ea typeface="ＭＳ Ｐゴシック" panose="020B0600070205080204" pitchFamily="34" charset="-128"/>
              </a:rPr>
              <a:t> between the Contracting States. It is an important tool in combatting fiscal evasion;</a:t>
            </a:r>
          </a:p>
          <a:p>
            <a:pPr algn="just" eaLnBrk="1" hangingPunct="1"/>
            <a:r>
              <a:rPr lang="it-IT" altLang="it-IT" sz="2800">
                <a:ea typeface="ＭＳ Ｐゴシック" panose="020B0600070205080204" pitchFamily="34" charset="-128"/>
              </a:rPr>
              <a:t>Provide dispute resolution mechanisms;</a:t>
            </a:r>
            <a:endParaRPr lang="en-US" altLang="it-IT" sz="2800">
              <a:ea typeface="ＭＳ Ｐゴシック" panose="020B0600070205080204" pitchFamily="34" charset="-128"/>
            </a:endParaRPr>
          </a:p>
          <a:p>
            <a:pPr algn="just" eaLnBrk="1" hangingPunct="1"/>
            <a:endParaRPr lang="en-US" altLang="it-IT">
              <a:ea typeface="ＭＳ Ｐゴシック" panose="020B0600070205080204" pitchFamily="34" charset="-128"/>
            </a:endParaRPr>
          </a:p>
        </p:txBody>
      </p:sp>
      <p:sp>
        <p:nvSpPr>
          <p:cNvPr id="19461" name="Segnaposto data 1">
            <a:extLst>
              <a:ext uri="{FF2B5EF4-FFF2-40B4-BE49-F238E27FC236}">
                <a16:creationId xmlns:a16="http://schemas.microsoft.com/office/drawing/2014/main" id="{D82EEDFB-4C58-4DA8-A021-6E532816CF5C}"/>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F27FCF36-EAD3-4AC8-B34E-A399882BCA9B}" type="datetime1">
              <a:rPr lang="it-IT" altLang="it-IT" smtClean="0">
                <a:solidFill>
                  <a:schemeClr val="tx2"/>
                </a:solidFill>
              </a:rPr>
              <a:pPr/>
              <a:t>28/04/2022</a:t>
            </a:fld>
            <a:endParaRPr lang="it-IT" altLang="it-IT">
              <a:solidFill>
                <a:schemeClr val="tx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olo 1">
            <a:extLst>
              <a:ext uri="{FF2B5EF4-FFF2-40B4-BE49-F238E27FC236}">
                <a16:creationId xmlns:a16="http://schemas.microsoft.com/office/drawing/2014/main" id="{3A971C7E-E3BC-4DA6-8246-CA4656A06BFE}"/>
              </a:ext>
            </a:extLst>
          </p:cNvPr>
          <p:cNvSpPr>
            <a:spLocks noGrp="1"/>
          </p:cNvSpPr>
          <p:nvPr>
            <p:ph type="title"/>
          </p:nvPr>
        </p:nvSpPr>
        <p:spPr/>
        <p:txBody>
          <a:bodyPr/>
          <a:lstStyle/>
          <a:p>
            <a:pPr algn="ctr" eaLnBrk="1" hangingPunct="1"/>
            <a:r>
              <a:rPr lang="en-US" altLang="it-IT" b="1">
                <a:ea typeface="ＭＳ Ｐゴシック" panose="020B0600070205080204" pitchFamily="34" charset="-128"/>
              </a:rPr>
              <a:t>Objectives of tax treaties 3/3</a:t>
            </a:r>
          </a:p>
        </p:txBody>
      </p:sp>
      <p:sp>
        <p:nvSpPr>
          <p:cNvPr id="21507" name="Segnaposto numero diapositiva 3">
            <a:extLst>
              <a:ext uri="{FF2B5EF4-FFF2-40B4-BE49-F238E27FC236}">
                <a16:creationId xmlns:a16="http://schemas.microsoft.com/office/drawing/2014/main" id="{22A9D164-AF15-460D-8070-22182534015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B4BEBBF-EE68-4267-BB68-C1E1437B072C}" type="slidenum">
              <a:rPr lang="it-IT" altLang="it-IT" smtClean="0">
                <a:solidFill>
                  <a:schemeClr val="tx2"/>
                </a:solidFill>
              </a:rPr>
              <a:pPr/>
              <a:t>9</a:t>
            </a:fld>
            <a:endParaRPr lang="it-IT" altLang="it-IT">
              <a:solidFill>
                <a:schemeClr val="tx2"/>
              </a:solidFill>
            </a:endParaRPr>
          </a:p>
        </p:txBody>
      </p:sp>
      <p:sp>
        <p:nvSpPr>
          <p:cNvPr id="21508" name="Segnaposto contenuto 2">
            <a:extLst>
              <a:ext uri="{FF2B5EF4-FFF2-40B4-BE49-F238E27FC236}">
                <a16:creationId xmlns:a16="http://schemas.microsoft.com/office/drawing/2014/main" id="{FF89950E-CDB2-4830-A5A1-EB98411C8404}"/>
              </a:ext>
            </a:extLst>
          </p:cNvPr>
          <p:cNvSpPr>
            <a:spLocks noGrp="1"/>
          </p:cNvSpPr>
          <p:nvPr>
            <p:ph sz="quarter" idx="1"/>
          </p:nvPr>
        </p:nvSpPr>
        <p:spPr>
          <a:xfrm>
            <a:off x="457200" y="1219200"/>
            <a:ext cx="8229600" cy="4937125"/>
          </a:xfrm>
        </p:spPr>
        <p:txBody>
          <a:bodyPr/>
          <a:lstStyle/>
          <a:p>
            <a:pPr algn="just" eaLnBrk="1" hangingPunct="1"/>
            <a:endParaRPr lang="en-US" altLang="it-IT" sz="2800">
              <a:ea typeface="ＭＳ Ｐゴシック" panose="020B0600070205080204" pitchFamily="34" charset="-128"/>
            </a:endParaRPr>
          </a:p>
          <a:p>
            <a:pPr algn="just" eaLnBrk="1" hangingPunct="1"/>
            <a:r>
              <a:rPr lang="en-US" altLang="it-IT" sz="2800">
                <a:ea typeface="ＭＳ Ｐゴシック" panose="020B0600070205080204" pitchFamily="34" charset="-128"/>
              </a:rPr>
              <a:t>A major objective of most tax treaties is to </a:t>
            </a:r>
            <a:r>
              <a:rPr lang="en-US" altLang="it-IT" sz="2800" u="sng">
                <a:ea typeface="ＭＳ Ｐゴシック" panose="020B0600070205080204" pitchFamily="34" charset="-128"/>
              </a:rPr>
              <a:t>provide for reduced rates on withholding tax</a:t>
            </a:r>
            <a:r>
              <a:rPr lang="en-US" altLang="it-IT" sz="2800">
                <a:ea typeface="ＭＳ Ｐゴシック" panose="020B0600070205080204" pitchFamily="34" charset="-128"/>
              </a:rPr>
              <a:t> on certain investment income (dividends, interests, royalties);</a:t>
            </a:r>
          </a:p>
          <a:p>
            <a:pPr algn="just" eaLnBrk="1" hangingPunct="1"/>
            <a:r>
              <a:rPr lang="en-US" altLang="it-IT" sz="2800">
                <a:ea typeface="ＭＳ Ｐゴシック" panose="020B0600070205080204" pitchFamily="34" charset="-128"/>
              </a:rPr>
              <a:t>The goal is to provide for some </a:t>
            </a:r>
            <a:r>
              <a:rPr lang="en-US" altLang="it-IT" sz="2800" u="sng">
                <a:ea typeface="ＭＳ Ｐゴシック" panose="020B0600070205080204" pitchFamily="34" charset="-128"/>
              </a:rPr>
              <a:t>sharing of tax yield</a:t>
            </a:r>
            <a:r>
              <a:rPr lang="en-US" altLang="it-IT" sz="2800">
                <a:ea typeface="ＭＳ Ｐゴシック" panose="020B0600070205080204" pitchFamily="34" charset="-128"/>
              </a:rPr>
              <a:t> between the source and the residence country</a:t>
            </a:r>
          </a:p>
        </p:txBody>
      </p:sp>
      <p:sp>
        <p:nvSpPr>
          <p:cNvPr id="21509" name="Segnaposto data 1">
            <a:extLst>
              <a:ext uri="{FF2B5EF4-FFF2-40B4-BE49-F238E27FC236}">
                <a16:creationId xmlns:a16="http://schemas.microsoft.com/office/drawing/2014/main" id="{099CED47-29A4-42C9-A366-5AC10C5A788F}"/>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FCA91513-7C60-4666-A939-EC296FB8B656}" type="datetime1">
              <a:rPr lang="it-IT" altLang="it-IT" smtClean="0">
                <a:solidFill>
                  <a:schemeClr val="tx2"/>
                </a:solidFill>
              </a:rPr>
              <a:pPr/>
              <a:t>28/04/2022</a:t>
            </a:fld>
            <a:endParaRPr lang="it-IT" altLang="it-IT">
              <a:solidFill>
                <a:schemeClr val="tx2"/>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tellite">
  <a:themeElements>
    <a:clrScheme name="Satellit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Satellit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Satellit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Origin</Template>
  <TotalTime>2613</TotalTime>
  <Words>1756</Words>
  <Application>Microsoft Office PowerPoint</Application>
  <PresentationFormat>Presentazione su schermo (4:3)</PresentationFormat>
  <Paragraphs>207</Paragraphs>
  <Slides>25</Slides>
  <Notes>15</Notes>
  <HiddenSlides>0</HiddenSlides>
  <MMClips>0</MMClips>
  <ScaleCrop>false</ScaleCrop>
  <HeadingPairs>
    <vt:vector size="8" baseType="variant">
      <vt:variant>
        <vt:lpstr>Caratteri utilizzati</vt:lpstr>
      </vt:variant>
      <vt:variant>
        <vt:i4>7</vt:i4>
      </vt:variant>
      <vt:variant>
        <vt:lpstr>Tema</vt:lpstr>
      </vt:variant>
      <vt:variant>
        <vt:i4>1</vt:i4>
      </vt:variant>
      <vt:variant>
        <vt:lpstr>Server OLE incorporati</vt:lpstr>
      </vt:variant>
      <vt:variant>
        <vt:i4>1</vt:i4>
      </vt:variant>
      <vt:variant>
        <vt:lpstr>Titoli diapositive</vt:lpstr>
      </vt:variant>
      <vt:variant>
        <vt:i4>25</vt:i4>
      </vt:variant>
    </vt:vector>
  </HeadingPairs>
  <TitlesOfParts>
    <vt:vector size="34" baseType="lpstr">
      <vt:lpstr>ＭＳ Ｐゴシック</vt:lpstr>
      <vt:lpstr>Arial</vt:lpstr>
      <vt:lpstr>Bookman Old Style</vt:lpstr>
      <vt:lpstr>Calibri</vt:lpstr>
      <vt:lpstr>Gill Sans MT</vt:lpstr>
      <vt:lpstr>Wingdings</vt:lpstr>
      <vt:lpstr>Wingdings 3</vt:lpstr>
      <vt:lpstr>Satellite</vt:lpstr>
      <vt:lpstr>Grafico</vt:lpstr>
      <vt:lpstr>Main issues of International Taxation</vt:lpstr>
      <vt:lpstr>International taxation… a preview</vt:lpstr>
      <vt:lpstr>What is international taxation? </vt:lpstr>
      <vt:lpstr>Tax treaties</vt:lpstr>
      <vt:lpstr>Tax treaties</vt:lpstr>
      <vt:lpstr>Treaties and domestic law</vt:lpstr>
      <vt:lpstr>Objectives of tax treaties 1/3</vt:lpstr>
      <vt:lpstr>Objectives of tax treaties 2/3</vt:lpstr>
      <vt:lpstr>Objectives of tax treaties 3/3</vt:lpstr>
      <vt:lpstr>Italy – bilateral agreements</vt:lpstr>
      <vt:lpstr>Model Tax Treaties // OECD</vt:lpstr>
      <vt:lpstr>Model Tax Treaties</vt:lpstr>
      <vt:lpstr>Model Tax Treaties</vt:lpstr>
      <vt:lpstr>International double taxation</vt:lpstr>
      <vt:lpstr>The risk of double taxation</vt:lpstr>
      <vt:lpstr>The risk of double taxation (1)</vt:lpstr>
      <vt:lpstr>Relief mechanisms</vt:lpstr>
      <vt:lpstr>Exemption method</vt:lpstr>
      <vt:lpstr>Credit method</vt:lpstr>
      <vt:lpstr>Treaty aspects</vt:lpstr>
      <vt:lpstr>The risk of double taxation (2)</vt:lpstr>
      <vt:lpstr>Tie-breaker rules for individuals</vt:lpstr>
      <vt:lpstr>Tie-breaker for legal entities</vt:lpstr>
      <vt:lpstr>Mutual agreement procedure (MAP)</vt:lpstr>
      <vt:lpstr>Mutual agreement procedure (MAP)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issues of International Tax</dc:title>
  <dc:creator>Alessia S</dc:creator>
  <cp:lastModifiedBy>SBROIAVACCA ALESSIA</cp:lastModifiedBy>
  <cp:revision>129</cp:revision>
  <cp:lastPrinted>2021-05-04T15:41:16Z</cp:lastPrinted>
  <dcterms:created xsi:type="dcterms:W3CDTF">2012-03-12T10:25:52Z</dcterms:created>
  <dcterms:modified xsi:type="dcterms:W3CDTF">2022-04-28T10:22:10Z</dcterms:modified>
</cp:coreProperties>
</file>