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48" r:id="rId2"/>
    <p:sldId id="449" r:id="rId3"/>
    <p:sldId id="450" r:id="rId4"/>
    <p:sldId id="498" r:id="rId5"/>
    <p:sldId id="451" r:id="rId6"/>
    <p:sldId id="452" r:id="rId7"/>
    <p:sldId id="453" r:id="rId8"/>
    <p:sldId id="454" r:id="rId9"/>
    <p:sldId id="499" r:id="rId10"/>
    <p:sldId id="265" r:id="rId11"/>
    <p:sldId id="266" r:id="rId12"/>
    <p:sldId id="267" r:id="rId13"/>
    <p:sldId id="270" r:id="rId14"/>
    <p:sldId id="275" r:id="rId15"/>
    <p:sldId id="455" r:id="rId16"/>
    <p:sldId id="276" r:id="rId17"/>
    <p:sldId id="508" r:id="rId18"/>
    <p:sldId id="365" r:id="rId19"/>
    <p:sldId id="457" r:id="rId20"/>
    <p:sldId id="505" r:id="rId21"/>
    <p:sldId id="503" r:id="rId22"/>
    <p:sldId id="509" r:id="rId23"/>
    <p:sldId id="510" r:id="rId24"/>
    <p:sldId id="511" r:id="rId25"/>
    <p:sldId id="513" r:id="rId26"/>
    <p:sldId id="512" r:id="rId27"/>
    <p:sldId id="514" r:id="rId28"/>
    <p:sldId id="507" r:id="rId29"/>
    <p:sldId id="456" r:id="rId30"/>
    <p:sldId id="458" r:id="rId31"/>
    <p:sldId id="459" r:id="rId32"/>
    <p:sldId id="500" r:id="rId33"/>
    <p:sldId id="501" r:id="rId34"/>
    <p:sldId id="462" r:id="rId35"/>
    <p:sldId id="461" r:id="rId36"/>
    <p:sldId id="463" r:id="rId37"/>
    <p:sldId id="464" r:id="rId38"/>
    <p:sldId id="465" r:id="rId39"/>
    <p:sldId id="504" r:id="rId40"/>
    <p:sldId id="468" r:id="rId41"/>
    <p:sldId id="469" r:id="rId42"/>
    <p:sldId id="506" r:id="rId43"/>
    <p:sldId id="5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7" autoAdjust="0"/>
    <p:restoredTop sz="93648" autoAdjust="0"/>
  </p:normalViewPr>
  <p:slideViewPr>
    <p:cSldViewPr snapToGrid="0">
      <p:cViewPr varScale="1">
        <p:scale>
          <a:sx n="84" d="100"/>
          <a:sy n="84" d="100"/>
        </p:scale>
        <p:origin x="5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Tommasini" userId="4ed976f799c97d5d" providerId="LiveId" clId="{4415050C-3685-41F6-800B-8F2B21CD218E}"/>
    <pc:docChg chg="delSld">
      <pc:chgData name="Alberto Tommasini" userId="4ed976f799c97d5d" providerId="LiveId" clId="{4415050C-3685-41F6-800B-8F2B21CD218E}" dt="2022-04-27T22:20:26.614" v="0" actId="47"/>
      <pc:docMkLst>
        <pc:docMk/>
      </pc:docMkLst>
      <pc:sldChg chg="del">
        <pc:chgData name="Alberto Tommasini" userId="4ed976f799c97d5d" providerId="LiveId" clId="{4415050C-3685-41F6-800B-8F2B21CD218E}" dt="2022-04-27T22:20:26.614" v="0" actId="47"/>
        <pc:sldMkLst>
          <pc:docMk/>
          <pc:sldMk cId="358136244" sldId="470"/>
        </pc:sldMkLst>
      </pc:sldChg>
    </pc:docChg>
  </pc:docChgLst>
  <pc:docChgLst>
    <pc:chgData name="Alberto Tommasini" userId="4ed976f799c97d5d" providerId="LiveId" clId="{C7C93833-5AFF-4C64-8900-822D1C0FAD57}"/>
    <pc:docChg chg="custSel addSld delSld modSld">
      <pc:chgData name="Alberto Tommasini" userId="4ed976f799c97d5d" providerId="LiveId" clId="{C7C93833-5AFF-4C64-8900-822D1C0FAD57}" dt="2022-04-14T11:31:41.122" v="97" actId="113"/>
      <pc:docMkLst>
        <pc:docMk/>
      </pc:docMkLst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258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262"/>
        </pc:sldMkLst>
      </pc:sldChg>
      <pc:sldChg chg="add">
        <pc:chgData name="Alberto Tommasini" userId="4ed976f799c97d5d" providerId="LiveId" clId="{C7C93833-5AFF-4C64-8900-822D1C0FAD57}" dt="2022-04-14T09:58:25.230" v="4"/>
        <pc:sldMkLst>
          <pc:docMk/>
          <pc:sldMk cId="187548803" sldId="263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3178435905" sldId="263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852562779" sldId="264"/>
        </pc:sldMkLst>
      </pc:sldChg>
      <pc:sldChg chg="modSp add mod">
        <pc:chgData name="Alberto Tommasini" userId="4ed976f799c97d5d" providerId="LiveId" clId="{C7C93833-5AFF-4C64-8900-822D1C0FAD57}" dt="2022-04-14T09:59:12.699" v="22" actId="1036"/>
        <pc:sldMkLst>
          <pc:docMk/>
          <pc:sldMk cId="1580360250" sldId="264"/>
        </pc:sldMkLst>
        <pc:spChg chg="mod">
          <ac:chgData name="Alberto Tommasini" userId="4ed976f799c97d5d" providerId="LiveId" clId="{C7C93833-5AFF-4C64-8900-822D1C0FAD57}" dt="2022-04-14T09:59:07.234" v="5" actId="255"/>
          <ac:spMkLst>
            <pc:docMk/>
            <pc:sldMk cId="1580360250" sldId="264"/>
            <ac:spMk id="4" creationId="{BF7DCD8E-BA2D-4B66-93B6-8D62FF0DF5BF}"/>
          </ac:spMkLst>
        </pc:spChg>
        <pc:spChg chg="mod">
          <ac:chgData name="Alberto Tommasini" userId="4ed976f799c97d5d" providerId="LiveId" clId="{C7C93833-5AFF-4C64-8900-822D1C0FAD57}" dt="2022-04-14T09:59:12.699" v="22" actId="1036"/>
          <ac:spMkLst>
            <pc:docMk/>
            <pc:sldMk cId="1580360250" sldId="264"/>
            <ac:spMk id="5" creationId="{7F90EE16-B036-42B6-A564-084129F985DD}"/>
          </ac:spMkLst>
        </pc:spChg>
        <pc:spChg chg="mod">
          <ac:chgData name="Alberto Tommasini" userId="4ed976f799c97d5d" providerId="LiveId" clId="{C7C93833-5AFF-4C64-8900-822D1C0FAD57}" dt="2022-04-14T09:59:12.699" v="22" actId="1036"/>
          <ac:spMkLst>
            <pc:docMk/>
            <pc:sldMk cId="1580360250" sldId="264"/>
            <ac:spMk id="6" creationId="{61D811B7-B2DF-4915-BD0E-2055E6605A91}"/>
          </ac:spMkLst>
        </pc:spChg>
        <pc:picChg chg="mod">
          <ac:chgData name="Alberto Tommasini" userId="4ed976f799c97d5d" providerId="LiveId" clId="{C7C93833-5AFF-4C64-8900-822D1C0FAD57}" dt="2022-04-14T09:59:12.699" v="22" actId="1036"/>
          <ac:picMkLst>
            <pc:docMk/>
            <pc:sldMk cId="1580360250" sldId="264"/>
            <ac:picMk id="8" creationId="{01248C60-5D44-4370-861F-9665BE3576BD}"/>
          </ac:picMkLst>
        </pc:picChg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1898319166" sldId="265"/>
        </pc:sldMkLst>
      </pc:sldChg>
      <pc:sldChg chg="add modNotesTx">
        <pc:chgData name="Alberto Tommasini" userId="4ed976f799c97d5d" providerId="LiveId" clId="{C7C93833-5AFF-4C64-8900-822D1C0FAD57}" dt="2022-04-14T09:59:30.015" v="23" actId="6549"/>
        <pc:sldMkLst>
          <pc:docMk/>
          <pc:sldMk cId="2988873899" sldId="265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159013884" sldId="266"/>
        </pc:sldMkLst>
      </pc:sldChg>
      <pc:sldChg chg="add">
        <pc:chgData name="Alberto Tommasini" userId="4ed976f799c97d5d" providerId="LiveId" clId="{C7C93833-5AFF-4C64-8900-822D1C0FAD57}" dt="2022-04-14T09:58:25.230" v="4"/>
        <pc:sldMkLst>
          <pc:docMk/>
          <pc:sldMk cId="4011174098" sldId="266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2866143701" sldId="267"/>
        </pc:sldMkLst>
      </pc:sldChg>
      <pc:sldChg chg="modSp add mod">
        <pc:chgData name="Alberto Tommasini" userId="4ed976f799c97d5d" providerId="LiveId" clId="{C7C93833-5AFF-4C64-8900-822D1C0FAD57}" dt="2022-04-14T09:59:49.014" v="24" actId="255"/>
        <pc:sldMkLst>
          <pc:docMk/>
          <pc:sldMk cId="2899234455" sldId="267"/>
        </pc:sldMkLst>
        <pc:spChg chg="mod">
          <ac:chgData name="Alberto Tommasini" userId="4ed976f799c97d5d" providerId="LiveId" clId="{C7C93833-5AFF-4C64-8900-822D1C0FAD57}" dt="2022-04-14T09:59:49.014" v="24" actId="255"/>
          <ac:spMkLst>
            <pc:docMk/>
            <pc:sldMk cId="2899234455" sldId="267"/>
            <ac:spMk id="3" creationId="{2676BB37-70CD-4FAB-B284-8815D3D27A4F}"/>
          </ac:spMkLst>
        </pc:spChg>
      </pc:sldChg>
      <pc:sldChg chg="add">
        <pc:chgData name="Alberto Tommasini" userId="4ed976f799c97d5d" providerId="LiveId" clId="{C7C93833-5AFF-4C64-8900-822D1C0FAD57}" dt="2022-04-14T09:58:25.230" v="4"/>
        <pc:sldMkLst>
          <pc:docMk/>
          <pc:sldMk cId="1504360845" sldId="268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4076890204" sldId="268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1696368529" sldId="269"/>
        </pc:sldMkLst>
      </pc:sldChg>
      <pc:sldChg chg="add">
        <pc:chgData name="Alberto Tommasini" userId="4ed976f799c97d5d" providerId="LiveId" clId="{C7C93833-5AFF-4C64-8900-822D1C0FAD57}" dt="2022-04-14T09:58:25.230" v="4"/>
        <pc:sldMkLst>
          <pc:docMk/>
          <pc:sldMk cId="1880531955" sldId="269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277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279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313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314"/>
        </pc:sldMkLst>
      </pc:sldChg>
      <pc:sldChg chg="modSp add mod">
        <pc:chgData name="Alberto Tommasini" userId="4ed976f799c97d5d" providerId="LiveId" clId="{C7C93833-5AFF-4C64-8900-822D1C0FAD57}" dt="2022-04-14T09:57:36.522" v="1" actId="255"/>
        <pc:sldMkLst>
          <pc:docMk/>
          <pc:sldMk cId="0" sldId="315"/>
        </pc:sldMkLst>
        <pc:spChg chg="mod">
          <ac:chgData name="Alberto Tommasini" userId="4ed976f799c97d5d" providerId="LiveId" clId="{C7C93833-5AFF-4C64-8900-822D1C0FAD57}" dt="2022-04-14T09:57:36.522" v="1" actId="255"/>
          <ac:spMkLst>
            <pc:docMk/>
            <pc:sldMk cId="0" sldId="315"/>
            <ac:spMk id="3" creationId="{6DAE0715-58FE-442B-A41E-07F3ADAA6C49}"/>
          </ac:spMkLst>
        </pc:spChg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206032999" sldId="321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340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23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24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25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28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30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31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1114086817" sldId="448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3987492116" sldId="450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2020591322" sldId="451"/>
        </pc:sldMkLst>
      </pc:sldChg>
      <pc:sldChg chg="modSp add mod">
        <pc:chgData name="Alberto Tommasini" userId="4ed976f799c97d5d" providerId="LiveId" clId="{C7C93833-5AFF-4C64-8900-822D1C0FAD57}" dt="2022-04-14T11:05:19.618" v="59" actId="20577"/>
        <pc:sldMkLst>
          <pc:docMk/>
          <pc:sldMk cId="2101095878" sldId="453"/>
        </pc:sldMkLst>
        <pc:spChg chg="mod">
          <ac:chgData name="Alberto Tommasini" userId="4ed976f799c97d5d" providerId="LiveId" clId="{C7C93833-5AFF-4C64-8900-822D1C0FAD57}" dt="2022-04-14T11:05:19.618" v="59" actId="20577"/>
          <ac:spMkLst>
            <pc:docMk/>
            <pc:sldMk cId="2101095878" sldId="453"/>
            <ac:spMk id="2" creationId="{567DEE00-ED8F-4F45-BEFD-873317B44B19}"/>
          </ac:spMkLst>
        </pc:spChg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489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429364270" sldId="522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3569766258" sldId="523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3006338694" sldId="526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580127031" sldId="527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947190456" sldId="528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4138117808" sldId="529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2978733370" sldId="530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2800172306" sldId="531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1811992130" sldId="532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4131534034" sldId="533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2194719749" sldId="548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2793489203" sldId="621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630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631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632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1968475235" sldId="635"/>
        </pc:sldMkLst>
      </pc:sldChg>
      <pc:sldChg chg="modSp add mod">
        <pc:chgData name="Alberto Tommasini" userId="4ed976f799c97d5d" providerId="LiveId" clId="{C7C93833-5AFF-4C64-8900-822D1C0FAD57}" dt="2022-04-14T09:58:04.806" v="2" actId="255"/>
        <pc:sldMkLst>
          <pc:docMk/>
          <pc:sldMk cId="73323099" sldId="636"/>
        </pc:sldMkLst>
        <pc:spChg chg="mod">
          <ac:chgData name="Alberto Tommasini" userId="4ed976f799c97d5d" providerId="LiveId" clId="{C7C93833-5AFF-4C64-8900-822D1C0FAD57}" dt="2022-04-14T09:58:04.806" v="2" actId="255"/>
          <ac:spMkLst>
            <pc:docMk/>
            <pc:sldMk cId="73323099" sldId="636"/>
            <ac:spMk id="3" creationId="{50B84F84-2191-439F-A46E-B8D8CD2675DD}"/>
          </ac:spMkLst>
        </pc:spChg>
      </pc:sldChg>
      <pc:sldChg chg="modSp add mod">
        <pc:chgData name="Alberto Tommasini" userId="4ed976f799c97d5d" providerId="LiveId" clId="{C7C93833-5AFF-4C64-8900-822D1C0FAD57}" dt="2022-04-14T11:06:12.528" v="60" actId="255"/>
        <pc:sldMkLst>
          <pc:docMk/>
          <pc:sldMk cId="2069515012" sldId="637"/>
        </pc:sldMkLst>
        <pc:spChg chg="mod">
          <ac:chgData name="Alberto Tommasini" userId="4ed976f799c97d5d" providerId="LiveId" clId="{C7C93833-5AFF-4C64-8900-822D1C0FAD57}" dt="2022-04-14T11:06:12.528" v="60" actId="255"/>
          <ac:spMkLst>
            <pc:docMk/>
            <pc:sldMk cId="2069515012" sldId="637"/>
            <ac:spMk id="3" creationId="{435EE36B-2DC1-4415-A54E-3AAE31823CCF}"/>
          </ac:spMkLst>
        </pc:spChg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638"/>
        </pc:sldMkLst>
      </pc:sldChg>
      <pc:sldChg chg="add del">
        <pc:chgData name="Alberto Tommasini" userId="4ed976f799c97d5d" providerId="LiveId" clId="{C7C93833-5AFF-4C64-8900-822D1C0FAD57}" dt="2022-04-14T11:06:45.365" v="61" actId="47"/>
        <pc:sldMkLst>
          <pc:docMk/>
          <pc:sldMk cId="0" sldId="639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3016126119" sldId="817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2580448899" sldId="819"/>
        </pc:sldMkLst>
      </pc:sldChg>
      <pc:sldChg chg="addSp delSp modSp add mod setBg modAnim">
        <pc:chgData name="Alberto Tommasini" userId="4ed976f799c97d5d" providerId="LiveId" clId="{C7C93833-5AFF-4C64-8900-822D1C0FAD57}" dt="2022-04-14T10:46:39.772" v="55" actId="26606"/>
        <pc:sldMkLst>
          <pc:docMk/>
          <pc:sldMk cId="217470255" sldId="820"/>
        </pc:sldMkLst>
        <pc:spChg chg="del mod">
          <ac:chgData name="Alberto Tommasini" userId="4ed976f799c97d5d" providerId="LiveId" clId="{C7C93833-5AFF-4C64-8900-822D1C0FAD57}" dt="2022-04-14T10:46:20.767" v="51" actId="478"/>
          <ac:spMkLst>
            <pc:docMk/>
            <pc:sldMk cId="217470255" sldId="820"/>
            <ac:spMk id="9" creationId="{E35E3645-21B1-BF4A-A351-1CA3F69FEB02}"/>
          </ac:spMkLst>
        </pc:spChg>
        <pc:spChg chg="add">
          <ac:chgData name="Alberto Tommasini" userId="4ed976f799c97d5d" providerId="LiveId" clId="{C7C93833-5AFF-4C64-8900-822D1C0FAD57}" dt="2022-04-14T10:46:39.772" v="55" actId="26606"/>
          <ac:spMkLst>
            <pc:docMk/>
            <pc:sldMk cId="217470255" sldId="820"/>
            <ac:spMk id="71" creationId="{B670DBD5-770C-4383-9F54-5B86E86BD5BB}"/>
          </ac:spMkLst>
        </pc:spChg>
        <pc:spChg chg="del mod">
          <ac:chgData name="Alberto Tommasini" userId="4ed976f799c97d5d" providerId="LiveId" clId="{C7C93833-5AFF-4C64-8900-822D1C0FAD57}" dt="2022-04-14T10:46:10.612" v="46" actId="478"/>
          <ac:spMkLst>
            <pc:docMk/>
            <pc:sldMk cId="217470255" sldId="820"/>
            <ac:spMk id="823299" creationId="{ACD11956-6156-C44F-BE15-90C373EDC525}"/>
          </ac:spMkLst>
        </pc:spChg>
        <pc:picChg chg="add mod">
          <ac:chgData name="Alberto Tommasini" userId="4ed976f799c97d5d" providerId="LiveId" clId="{C7C93833-5AFF-4C64-8900-822D1C0FAD57}" dt="2022-04-14T10:46:39.772" v="55" actId="26606"/>
          <ac:picMkLst>
            <pc:docMk/>
            <pc:sldMk cId="217470255" sldId="820"/>
            <ac:picMk id="1026" creationId="{AE01B8FB-B292-4958-8946-CEAAE3DFD4C2}"/>
          </ac:picMkLst>
        </pc:picChg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3787486808" sldId="821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912195440" sldId="822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1008285649" sldId="823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157279636" sldId="824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608404884" sldId="825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877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879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880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04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05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06"/>
        </pc:sldMkLst>
      </pc:sldChg>
      <pc:sldChg chg="modSp add mod">
        <pc:chgData name="Alberto Tommasini" userId="4ed976f799c97d5d" providerId="LiveId" clId="{C7C93833-5AFF-4C64-8900-822D1C0FAD57}" dt="2022-04-14T11:30:57.861" v="74" actId="120"/>
        <pc:sldMkLst>
          <pc:docMk/>
          <pc:sldMk cId="0" sldId="910"/>
        </pc:sldMkLst>
        <pc:spChg chg="mod">
          <ac:chgData name="Alberto Tommasini" userId="4ed976f799c97d5d" providerId="LiveId" clId="{C7C93833-5AFF-4C64-8900-822D1C0FAD57}" dt="2022-04-14T11:30:57.861" v="74" actId="120"/>
          <ac:spMkLst>
            <pc:docMk/>
            <pc:sldMk cId="0" sldId="910"/>
            <ac:spMk id="2" creationId="{AECBCDF7-98B2-4D45-BB10-AD0465E11C11}"/>
          </ac:spMkLst>
        </pc:spChg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11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14"/>
        </pc:sldMkLst>
      </pc:sldChg>
      <pc:sldChg chg="modSp add">
        <pc:chgData name="Alberto Tommasini" userId="4ed976f799c97d5d" providerId="LiveId" clId="{C7C93833-5AFF-4C64-8900-822D1C0FAD57}" dt="2022-04-14T11:31:41.122" v="97" actId="113"/>
        <pc:sldMkLst>
          <pc:docMk/>
          <pc:sldMk cId="0" sldId="915"/>
        </pc:sldMkLst>
        <pc:spChg chg="mod">
          <ac:chgData name="Alberto Tommasini" userId="4ed976f799c97d5d" providerId="LiveId" clId="{C7C93833-5AFF-4C64-8900-822D1C0FAD57}" dt="2022-04-14T11:31:41.122" v="97" actId="113"/>
          <ac:spMkLst>
            <pc:docMk/>
            <pc:sldMk cId="0" sldId="915"/>
            <ac:spMk id="83971" creationId="{EF464DFC-66B8-4D10-983F-D6EC802DC59F}"/>
          </ac:spMkLst>
        </pc:spChg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17"/>
        </pc:sldMkLst>
      </pc:sldChg>
      <pc:sldChg chg="modSp add mod">
        <pc:chgData name="Alberto Tommasini" userId="4ed976f799c97d5d" providerId="LiveId" clId="{C7C93833-5AFF-4C64-8900-822D1C0FAD57}" dt="2022-04-14T11:31:14.994" v="75" actId="1076"/>
        <pc:sldMkLst>
          <pc:docMk/>
          <pc:sldMk cId="0" sldId="918"/>
        </pc:sldMkLst>
        <pc:spChg chg="mod">
          <ac:chgData name="Alberto Tommasini" userId="4ed976f799c97d5d" providerId="LiveId" clId="{C7C93833-5AFF-4C64-8900-822D1C0FAD57}" dt="2022-04-14T11:31:14.994" v="75" actId="1076"/>
          <ac:spMkLst>
            <pc:docMk/>
            <pc:sldMk cId="0" sldId="918"/>
            <ac:spMk id="607235" creationId="{19AAE00E-476B-5641-A959-8D16F46E699F}"/>
          </ac:spMkLst>
        </pc:spChg>
      </pc:sldChg>
      <pc:sldChg chg="add del">
        <pc:chgData name="Alberto Tommasini" userId="4ed976f799c97d5d" providerId="LiveId" clId="{C7C93833-5AFF-4C64-8900-822D1C0FAD57}" dt="2022-04-14T11:11:54.352" v="66" actId="47"/>
        <pc:sldMkLst>
          <pc:docMk/>
          <pc:sldMk cId="63416120" sldId="919"/>
        </pc:sldMkLst>
      </pc:sldChg>
      <pc:sldChg chg="add del">
        <pc:chgData name="Alberto Tommasini" userId="4ed976f799c97d5d" providerId="LiveId" clId="{C7C93833-5AFF-4C64-8900-822D1C0FAD57}" dt="2022-04-14T11:11:55.939" v="67" actId="47"/>
        <pc:sldMkLst>
          <pc:docMk/>
          <pc:sldMk cId="0" sldId="920"/>
        </pc:sldMkLst>
      </pc:sldChg>
      <pc:sldChg chg="new del">
        <pc:chgData name="Alberto Tommasini" userId="4ed976f799c97d5d" providerId="LiveId" clId="{C7C93833-5AFF-4C64-8900-822D1C0FAD57}" dt="2022-04-14T11:10:59.985" v="65" actId="47"/>
        <pc:sldMkLst>
          <pc:docMk/>
          <pc:sldMk cId="2593964561" sldId="921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2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5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6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7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8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9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0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1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2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3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4"/>
        </pc:sldMkLst>
      </pc:sldChg>
      <pc:sldChg chg="new">
        <pc:chgData name="Alberto Tommasini" userId="4ed976f799c97d5d" providerId="LiveId" clId="{C7C93833-5AFF-4C64-8900-822D1C0FAD57}" dt="2022-04-14T11:16:31.224" v="68" actId="680"/>
        <pc:sldMkLst>
          <pc:docMk/>
          <pc:sldMk cId="2018679544" sldId="935"/>
        </pc:sldMkLst>
      </pc:sldChg>
    </pc:docChg>
  </pc:docChgLst>
  <pc:docChgLst>
    <pc:chgData name="Alberto Tommasini" userId="4ed976f799c97d5d" providerId="LiveId" clId="{0AED24D3-4C4D-49A3-B930-A4353E4E9340}"/>
    <pc:docChg chg="undo custSel addSld delSld modSld sldOrd">
      <pc:chgData name="Alberto Tommasini" userId="4ed976f799c97d5d" providerId="LiveId" clId="{0AED24D3-4C4D-49A3-B930-A4353E4E9340}" dt="2022-04-09T18:32:24.983" v="4571" actId="47"/>
      <pc:docMkLst>
        <pc:docMk/>
      </pc:docMkLst>
      <pc:sldChg chg="del">
        <pc:chgData name="Alberto Tommasini" userId="4ed976f799c97d5d" providerId="LiveId" clId="{0AED24D3-4C4D-49A3-B930-A4353E4E9340}" dt="2022-04-07T23:35:54.875" v="2416" actId="47"/>
        <pc:sldMkLst>
          <pc:docMk/>
          <pc:sldMk cId="3918477668" sldId="256"/>
        </pc:sldMkLst>
      </pc:sldChg>
      <pc:sldChg chg="add del">
        <pc:chgData name="Alberto Tommasini" userId="4ed976f799c97d5d" providerId="LiveId" clId="{0AED24D3-4C4D-49A3-B930-A4353E4E9340}" dt="2022-04-07T23:36:07.738" v="2429" actId="47"/>
        <pc:sldMkLst>
          <pc:docMk/>
          <pc:sldMk cId="1954703904" sldId="257"/>
        </pc:sldMkLst>
      </pc:sldChg>
      <pc:sldChg chg="addSp modSp del mod">
        <pc:chgData name="Alberto Tommasini" userId="4ed976f799c97d5d" providerId="LiveId" clId="{0AED24D3-4C4D-49A3-B930-A4353E4E9340}" dt="2022-04-07T22:41:59.036" v="2406" actId="2696"/>
        <pc:sldMkLst>
          <pc:docMk/>
          <pc:sldMk cId="3081422257" sldId="257"/>
        </pc:sldMkLst>
        <pc:spChg chg="add mod">
          <ac:chgData name="Alberto Tommasini" userId="4ed976f799c97d5d" providerId="LiveId" clId="{0AED24D3-4C4D-49A3-B930-A4353E4E9340}" dt="2022-04-07T18:32:48.126" v="129" actId="20577"/>
          <ac:spMkLst>
            <pc:docMk/>
            <pc:sldMk cId="3081422257" sldId="257"/>
            <ac:spMk id="4" creationId="{35F7B80E-FEF6-4B8F-9152-131DFE0F87FB}"/>
          </ac:spMkLst>
        </pc:spChg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1596898169" sldId="258"/>
        </pc:sldMkLst>
      </pc:sldChg>
      <pc:sldChg chg="del">
        <pc:chgData name="Alberto Tommasini" userId="4ed976f799c97d5d" providerId="LiveId" clId="{0AED24D3-4C4D-49A3-B930-A4353E4E9340}" dt="2022-04-07T22:41:59.036" v="2406" actId="2696"/>
        <pc:sldMkLst>
          <pc:docMk/>
          <pc:sldMk cId="3210967118" sldId="258"/>
        </pc:sldMkLst>
      </pc:sldChg>
      <pc:sldChg chg="addSp modSp del mod">
        <pc:chgData name="Alberto Tommasini" userId="4ed976f799c97d5d" providerId="LiveId" clId="{0AED24D3-4C4D-49A3-B930-A4353E4E9340}" dt="2022-04-07T22:41:59.036" v="2406" actId="2696"/>
        <pc:sldMkLst>
          <pc:docMk/>
          <pc:sldMk cId="59899746" sldId="259"/>
        </pc:sldMkLst>
        <pc:spChg chg="add mod">
          <ac:chgData name="Alberto Tommasini" userId="4ed976f799c97d5d" providerId="LiveId" clId="{0AED24D3-4C4D-49A3-B930-A4353E4E9340}" dt="2022-04-07T18:34:32.750" v="144" actId="20577"/>
          <ac:spMkLst>
            <pc:docMk/>
            <pc:sldMk cId="59899746" sldId="259"/>
            <ac:spMk id="4" creationId="{265B59C8-2E82-4119-AE4F-7C1F4053889E}"/>
          </ac:spMkLst>
        </pc:spChg>
        <pc:picChg chg="add">
          <ac:chgData name="Alberto Tommasini" userId="4ed976f799c97d5d" providerId="LiveId" clId="{0AED24D3-4C4D-49A3-B930-A4353E4E9340}" dt="2022-04-07T18:34:19.082" v="130" actId="22"/>
          <ac:picMkLst>
            <pc:docMk/>
            <pc:sldMk cId="59899746" sldId="259"/>
            <ac:picMk id="3" creationId="{057BEAEB-5366-4AE9-97D7-9F27A920098F}"/>
          </ac:picMkLst>
        </pc:picChg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539385380" sldId="259"/>
        </pc:sldMkLst>
      </pc:sldChg>
      <pc:sldChg chg="addSp modSp del mod">
        <pc:chgData name="Alberto Tommasini" userId="4ed976f799c97d5d" providerId="LiveId" clId="{0AED24D3-4C4D-49A3-B930-A4353E4E9340}" dt="2022-04-07T22:41:59.036" v="2406" actId="2696"/>
        <pc:sldMkLst>
          <pc:docMk/>
          <pc:sldMk cId="2008481140" sldId="260"/>
        </pc:sldMkLst>
        <pc:spChg chg="add mod">
          <ac:chgData name="Alberto Tommasini" userId="4ed976f799c97d5d" providerId="LiveId" clId="{0AED24D3-4C4D-49A3-B930-A4353E4E9340}" dt="2022-04-07T19:42:46.227" v="595" actId="20577"/>
          <ac:spMkLst>
            <pc:docMk/>
            <pc:sldMk cId="2008481140" sldId="260"/>
            <ac:spMk id="2" creationId="{3118A6FC-EC62-4DF9-A3FE-C591C07417CD}"/>
          </ac:spMkLst>
        </pc:spChg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4008029895" sldId="260"/>
        </pc:sldMkLst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3831290007" sldId="261"/>
        </pc:sldMkLst>
      </pc:sldChg>
      <pc:sldChg chg="addSp modSp del mod">
        <pc:chgData name="Alberto Tommasini" userId="4ed976f799c97d5d" providerId="LiveId" clId="{0AED24D3-4C4D-49A3-B930-A4353E4E9340}" dt="2022-04-07T22:41:59.036" v="2406" actId="2696"/>
        <pc:sldMkLst>
          <pc:docMk/>
          <pc:sldMk cId="3893811879" sldId="261"/>
        </pc:sldMkLst>
        <pc:spChg chg="add mod">
          <ac:chgData name="Alberto Tommasini" userId="4ed976f799c97d5d" providerId="LiveId" clId="{0AED24D3-4C4D-49A3-B930-A4353E4E9340}" dt="2022-04-07T19:44:30.823" v="597"/>
          <ac:spMkLst>
            <pc:docMk/>
            <pc:sldMk cId="3893811879" sldId="261"/>
            <ac:spMk id="2" creationId="{2386217B-33F1-46D4-B6DE-525C6D1EBFC6}"/>
          </ac:spMkLst>
        </pc:spChg>
      </pc:sldChg>
      <pc:sldChg chg="addSp del mod">
        <pc:chgData name="Alberto Tommasini" userId="4ed976f799c97d5d" providerId="LiveId" clId="{0AED24D3-4C4D-49A3-B930-A4353E4E9340}" dt="2022-04-07T22:41:59.036" v="2406" actId="2696"/>
        <pc:sldMkLst>
          <pc:docMk/>
          <pc:sldMk cId="122486753" sldId="262"/>
        </pc:sldMkLst>
        <pc:picChg chg="add">
          <ac:chgData name="Alberto Tommasini" userId="4ed976f799c97d5d" providerId="LiveId" clId="{0AED24D3-4C4D-49A3-B930-A4353E4E9340}" dt="2022-04-07T19:46:18.922" v="598" actId="22"/>
          <ac:picMkLst>
            <pc:docMk/>
            <pc:sldMk cId="122486753" sldId="262"/>
            <ac:picMk id="3" creationId="{883209D4-F9AE-4A00-8A21-B0365178CEA7}"/>
          </ac:picMkLst>
        </pc:picChg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1194974539" sldId="262"/>
        </pc:sldMkLst>
      </pc:sldChg>
      <pc:sldChg chg="addSp modSp mod">
        <pc:chgData name="Alberto Tommasini" userId="4ed976f799c97d5d" providerId="LiveId" clId="{0AED24D3-4C4D-49A3-B930-A4353E4E9340}" dt="2022-04-07T19:55:21.893" v="804" actId="20577"/>
        <pc:sldMkLst>
          <pc:docMk/>
          <pc:sldMk cId="3178435905" sldId="263"/>
        </pc:sldMkLst>
        <pc:spChg chg="add mod">
          <ac:chgData name="Alberto Tommasini" userId="4ed976f799c97d5d" providerId="LiveId" clId="{0AED24D3-4C4D-49A3-B930-A4353E4E9340}" dt="2022-04-07T19:55:21.893" v="804" actId="20577"/>
          <ac:spMkLst>
            <pc:docMk/>
            <pc:sldMk cId="3178435905" sldId="263"/>
            <ac:spMk id="4" creationId="{EAECF1E9-FF58-40B9-B0F4-03BEB03B79E7}"/>
          </ac:spMkLst>
        </pc:spChg>
        <pc:picChg chg="add mod">
          <ac:chgData name="Alberto Tommasini" userId="4ed976f799c97d5d" providerId="LiveId" clId="{0AED24D3-4C4D-49A3-B930-A4353E4E9340}" dt="2022-04-07T19:54:36.866" v="783" actId="1076"/>
          <ac:picMkLst>
            <pc:docMk/>
            <pc:sldMk cId="3178435905" sldId="263"/>
            <ac:picMk id="3" creationId="{5F33EB89-A159-4659-9472-17452E40196E}"/>
          </ac:picMkLst>
        </pc:picChg>
      </pc:sldChg>
      <pc:sldChg chg="addSp delSp modSp mod">
        <pc:chgData name="Alberto Tommasini" userId="4ed976f799c97d5d" providerId="LiveId" clId="{0AED24D3-4C4D-49A3-B930-A4353E4E9340}" dt="2022-04-07T23:01:47.705" v="2413" actId="1076"/>
        <pc:sldMkLst>
          <pc:docMk/>
          <pc:sldMk cId="852562779" sldId="264"/>
        </pc:sldMkLst>
        <pc:spChg chg="add mod">
          <ac:chgData name="Alberto Tommasini" userId="4ed976f799c97d5d" providerId="LiveId" clId="{0AED24D3-4C4D-49A3-B930-A4353E4E9340}" dt="2022-04-07T19:53:19.029" v="760" actId="255"/>
          <ac:spMkLst>
            <pc:docMk/>
            <pc:sldMk cId="852562779" sldId="264"/>
            <ac:spMk id="4" creationId="{BF7DCD8E-BA2D-4B66-93B6-8D62FF0DF5BF}"/>
          </ac:spMkLst>
        </pc:spChg>
        <pc:spChg chg="add mod">
          <ac:chgData name="Alberto Tommasini" userId="4ed976f799c97d5d" providerId="LiveId" clId="{0AED24D3-4C4D-49A3-B930-A4353E4E9340}" dt="2022-04-07T23:01:47.705" v="2413" actId="1076"/>
          <ac:spMkLst>
            <pc:docMk/>
            <pc:sldMk cId="852562779" sldId="264"/>
            <ac:spMk id="5" creationId="{7F90EE16-B036-42B6-A564-084129F985DD}"/>
          </ac:spMkLst>
        </pc:spChg>
        <pc:spChg chg="add mod">
          <ac:chgData name="Alberto Tommasini" userId="4ed976f799c97d5d" providerId="LiveId" clId="{0AED24D3-4C4D-49A3-B930-A4353E4E9340}" dt="2022-04-07T23:01:44.298" v="2412" actId="1076"/>
          <ac:spMkLst>
            <pc:docMk/>
            <pc:sldMk cId="852562779" sldId="264"/>
            <ac:spMk id="6" creationId="{61D811B7-B2DF-4915-BD0E-2055E6605A91}"/>
          </ac:spMkLst>
        </pc:spChg>
        <pc:picChg chg="add del mod">
          <ac:chgData name="Alberto Tommasini" userId="4ed976f799c97d5d" providerId="LiveId" clId="{0AED24D3-4C4D-49A3-B930-A4353E4E9340}" dt="2022-04-07T23:01:30.761" v="2408" actId="478"/>
          <ac:picMkLst>
            <pc:docMk/>
            <pc:sldMk cId="852562779" sldId="264"/>
            <ac:picMk id="3" creationId="{D316D40E-22E2-43A5-BB71-326884467ED4}"/>
          </ac:picMkLst>
        </pc:picChg>
        <pc:picChg chg="add mod">
          <ac:chgData name="Alberto Tommasini" userId="4ed976f799c97d5d" providerId="LiveId" clId="{0AED24D3-4C4D-49A3-B930-A4353E4E9340}" dt="2022-04-07T23:01:41.455" v="2411" actId="14100"/>
          <ac:picMkLst>
            <pc:docMk/>
            <pc:sldMk cId="852562779" sldId="264"/>
            <ac:picMk id="8" creationId="{01248C60-5D44-4370-861F-9665BE3576BD}"/>
          </ac:picMkLst>
        </pc:picChg>
      </pc:sldChg>
      <pc:sldChg chg="addSp delSp modSp mod modNotesTx">
        <pc:chgData name="Alberto Tommasini" userId="4ed976f799c97d5d" providerId="LiveId" clId="{0AED24D3-4C4D-49A3-B930-A4353E4E9340}" dt="2022-04-07T20:32:30.419" v="1031" actId="255"/>
        <pc:sldMkLst>
          <pc:docMk/>
          <pc:sldMk cId="1898319166" sldId="265"/>
        </pc:sldMkLst>
        <pc:spChg chg="add mod">
          <ac:chgData name="Alberto Tommasini" userId="4ed976f799c97d5d" providerId="LiveId" clId="{0AED24D3-4C4D-49A3-B930-A4353E4E9340}" dt="2022-04-07T19:56:18.415" v="817" actId="113"/>
          <ac:spMkLst>
            <pc:docMk/>
            <pc:sldMk cId="1898319166" sldId="265"/>
            <ac:spMk id="2" creationId="{1E0D1EC8-ABF3-41A0-866A-D6D19380B37B}"/>
          </ac:spMkLst>
        </pc:spChg>
        <pc:spChg chg="add mod">
          <ac:chgData name="Alberto Tommasini" userId="4ed976f799c97d5d" providerId="LiveId" clId="{0AED24D3-4C4D-49A3-B930-A4353E4E9340}" dt="2022-04-07T20:28:51.309" v="950" actId="255"/>
          <ac:spMkLst>
            <pc:docMk/>
            <pc:sldMk cId="1898319166" sldId="265"/>
            <ac:spMk id="5" creationId="{46A56347-1385-4DB7-B8C4-907E492455CF}"/>
          </ac:spMkLst>
        </pc:spChg>
        <pc:spChg chg="add mod">
          <ac:chgData name="Alberto Tommasini" userId="4ed976f799c97d5d" providerId="LiveId" clId="{0AED24D3-4C4D-49A3-B930-A4353E4E9340}" dt="2022-04-07T19:59:47.875" v="845" actId="1076"/>
          <ac:spMkLst>
            <pc:docMk/>
            <pc:sldMk cId="1898319166" sldId="265"/>
            <ac:spMk id="9" creationId="{9BB7A54E-7476-4777-ABDB-E3F0B46AD70D}"/>
          </ac:spMkLst>
        </pc:spChg>
        <pc:spChg chg="add del mod">
          <ac:chgData name="Alberto Tommasini" userId="4ed976f799c97d5d" providerId="LiveId" clId="{0AED24D3-4C4D-49A3-B930-A4353E4E9340}" dt="2022-04-07T20:29:05.269" v="954" actId="478"/>
          <ac:spMkLst>
            <pc:docMk/>
            <pc:sldMk cId="1898319166" sldId="265"/>
            <ac:spMk id="12" creationId="{B4E2FA5C-7E82-4A45-B382-31198AF4A81E}"/>
          </ac:spMkLst>
        </pc:spChg>
        <pc:spChg chg="add mod">
          <ac:chgData name="Alberto Tommasini" userId="4ed976f799c97d5d" providerId="LiveId" clId="{0AED24D3-4C4D-49A3-B930-A4353E4E9340}" dt="2022-04-07T20:32:30.419" v="1031" actId="255"/>
          <ac:spMkLst>
            <pc:docMk/>
            <pc:sldMk cId="1898319166" sldId="265"/>
            <ac:spMk id="32" creationId="{D8A03C86-25DD-4276-A517-16874A5F5D05}"/>
          </ac:spMkLst>
        </pc:spChg>
        <pc:spChg chg="add del mod">
          <ac:chgData name="Alberto Tommasini" userId="4ed976f799c97d5d" providerId="LiveId" clId="{0AED24D3-4C4D-49A3-B930-A4353E4E9340}" dt="2022-04-07T20:31:51.571" v="961"/>
          <ac:spMkLst>
            <pc:docMk/>
            <pc:sldMk cId="1898319166" sldId="265"/>
            <ac:spMk id="33" creationId="{6E599231-C3DB-4971-8BCD-67CC17855A6E}"/>
          </ac:spMkLst>
        </pc:spChg>
        <pc:picChg chg="add mod">
          <ac:chgData name="Alberto Tommasini" userId="4ed976f799c97d5d" providerId="LiveId" clId="{0AED24D3-4C4D-49A3-B930-A4353E4E9340}" dt="2022-04-07T20:28:41.192" v="947" actId="1076"/>
          <ac:picMkLst>
            <pc:docMk/>
            <pc:sldMk cId="1898319166" sldId="265"/>
            <ac:picMk id="4" creationId="{85012D22-3D52-42A9-83A3-6BC766E3D10D}"/>
          </ac:picMkLst>
        </pc:picChg>
        <pc:picChg chg="add del mod">
          <ac:chgData name="Alberto Tommasini" userId="4ed976f799c97d5d" providerId="LiveId" clId="{0AED24D3-4C4D-49A3-B930-A4353E4E9340}" dt="2022-04-07T20:14:04.797" v="926" actId="478"/>
          <ac:picMkLst>
            <pc:docMk/>
            <pc:sldMk cId="1898319166" sldId="265"/>
            <ac:picMk id="14" creationId="{DCFA93B8-2028-41DB-B85A-9550167D9156}"/>
          </ac:picMkLst>
        </pc:picChg>
        <pc:picChg chg="add del mod">
          <ac:chgData name="Alberto Tommasini" userId="4ed976f799c97d5d" providerId="LiveId" clId="{0AED24D3-4C4D-49A3-B930-A4353E4E9340}" dt="2022-04-07T20:14:03.045" v="925" actId="478"/>
          <ac:picMkLst>
            <pc:docMk/>
            <pc:sldMk cId="1898319166" sldId="265"/>
            <ac:picMk id="16" creationId="{CEF55E7A-3A8B-4957-8E36-FAF98D690387}"/>
          </ac:picMkLst>
        </pc:picChg>
        <pc:picChg chg="add del mod">
          <ac:chgData name="Alberto Tommasini" userId="4ed976f799c97d5d" providerId="LiveId" clId="{0AED24D3-4C4D-49A3-B930-A4353E4E9340}" dt="2022-04-07T20:14:01.128" v="924" actId="478"/>
          <ac:picMkLst>
            <pc:docMk/>
            <pc:sldMk cId="1898319166" sldId="265"/>
            <ac:picMk id="18" creationId="{F38D4748-044D-4CC5-A96B-9E04E485657E}"/>
          </ac:picMkLst>
        </pc:picChg>
        <pc:picChg chg="add del mod">
          <ac:chgData name="Alberto Tommasini" userId="4ed976f799c97d5d" providerId="LiveId" clId="{0AED24D3-4C4D-49A3-B930-A4353E4E9340}" dt="2022-04-07T20:13:21.558" v="918" actId="478"/>
          <ac:picMkLst>
            <pc:docMk/>
            <pc:sldMk cId="1898319166" sldId="265"/>
            <ac:picMk id="20" creationId="{310D21AF-E98D-41A5-95F5-108E3F6319D2}"/>
          </ac:picMkLst>
        </pc:picChg>
        <pc:picChg chg="add del mod">
          <ac:chgData name="Alberto Tommasini" userId="4ed976f799c97d5d" providerId="LiveId" clId="{0AED24D3-4C4D-49A3-B930-A4353E4E9340}" dt="2022-04-07T20:13:59.281" v="923" actId="478"/>
          <ac:picMkLst>
            <pc:docMk/>
            <pc:sldMk cId="1898319166" sldId="265"/>
            <ac:picMk id="22" creationId="{8F184CEF-D1AE-471F-BDB8-4999A0E4AC11}"/>
          </ac:picMkLst>
        </pc:picChg>
        <pc:picChg chg="add del mod">
          <ac:chgData name="Alberto Tommasini" userId="4ed976f799c97d5d" providerId="LiveId" clId="{0AED24D3-4C4D-49A3-B930-A4353E4E9340}" dt="2022-04-07T20:25:29.787" v="942" actId="478"/>
          <ac:picMkLst>
            <pc:docMk/>
            <pc:sldMk cId="1898319166" sldId="265"/>
            <ac:picMk id="24" creationId="{6E645BB7-B03E-4FDD-9395-B913620FAB51}"/>
          </ac:picMkLst>
        </pc:picChg>
        <pc:picChg chg="add del mod">
          <ac:chgData name="Alberto Tommasini" userId="4ed976f799c97d5d" providerId="LiveId" clId="{0AED24D3-4C4D-49A3-B930-A4353E4E9340}" dt="2022-04-07T20:25:29.787" v="942" actId="478"/>
          <ac:picMkLst>
            <pc:docMk/>
            <pc:sldMk cId="1898319166" sldId="265"/>
            <ac:picMk id="26" creationId="{80EB40D8-D402-4253-8A2A-2DCF30E67B39}"/>
          </ac:picMkLst>
        </pc:picChg>
        <pc:picChg chg="add del mod">
          <ac:chgData name="Alberto Tommasini" userId="4ed976f799c97d5d" providerId="LiveId" clId="{0AED24D3-4C4D-49A3-B930-A4353E4E9340}" dt="2022-04-07T20:25:29.787" v="942" actId="478"/>
          <ac:picMkLst>
            <pc:docMk/>
            <pc:sldMk cId="1898319166" sldId="265"/>
            <ac:picMk id="28" creationId="{22B05167-FCC8-4F38-B5EF-AC955D8A0D78}"/>
          </ac:picMkLst>
        </pc:picChg>
        <pc:picChg chg="add mod">
          <ac:chgData name="Alberto Tommasini" userId="4ed976f799c97d5d" providerId="LiveId" clId="{0AED24D3-4C4D-49A3-B930-A4353E4E9340}" dt="2022-04-07T20:29:12.030" v="955" actId="1076"/>
          <ac:picMkLst>
            <pc:docMk/>
            <pc:sldMk cId="1898319166" sldId="265"/>
            <ac:picMk id="30" creationId="{B4C76D56-EB09-4CF4-836B-B498717CFC53}"/>
          </ac:picMkLst>
        </pc:picChg>
        <pc:picChg chg="add mod">
          <ac:chgData name="Alberto Tommasini" userId="4ed976f799c97d5d" providerId="LiveId" clId="{0AED24D3-4C4D-49A3-B930-A4353E4E9340}" dt="2022-04-07T20:28:35.576" v="946" actId="1076"/>
          <ac:picMkLst>
            <pc:docMk/>
            <pc:sldMk cId="1898319166" sldId="265"/>
            <ac:picMk id="1026" creationId="{1987D0FD-8830-4814-A65C-12C4228A33CC}"/>
          </ac:picMkLst>
        </pc:picChg>
        <pc:cxnChg chg="add mod">
          <ac:chgData name="Alberto Tommasini" userId="4ed976f799c97d5d" providerId="LiveId" clId="{0AED24D3-4C4D-49A3-B930-A4353E4E9340}" dt="2022-04-07T19:59:59.448" v="849" actId="14100"/>
          <ac:cxnSpMkLst>
            <pc:docMk/>
            <pc:sldMk cId="1898319166" sldId="265"/>
            <ac:cxnSpMk id="7" creationId="{492271F5-68F2-402B-BCA3-70217DA78DFA}"/>
          </ac:cxnSpMkLst>
        </pc:cxnChg>
      </pc:sldChg>
      <pc:sldChg chg="addSp modSp mod">
        <pc:chgData name="Alberto Tommasini" userId="4ed976f799c97d5d" providerId="LiveId" clId="{0AED24D3-4C4D-49A3-B930-A4353E4E9340}" dt="2022-04-07T21:14:17.286" v="1514" actId="20577"/>
        <pc:sldMkLst>
          <pc:docMk/>
          <pc:sldMk cId="159013884" sldId="266"/>
        </pc:sldMkLst>
        <pc:spChg chg="add mod">
          <ac:chgData name="Alberto Tommasini" userId="4ed976f799c97d5d" providerId="LiveId" clId="{0AED24D3-4C4D-49A3-B930-A4353E4E9340}" dt="2022-04-07T21:14:17.286" v="1514" actId="20577"/>
          <ac:spMkLst>
            <pc:docMk/>
            <pc:sldMk cId="159013884" sldId="266"/>
            <ac:spMk id="3" creationId="{C254482A-CF26-4594-8768-F536F697C720}"/>
          </ac:spMkLst>
        </pc:spChg>
        <pc:spChg chg="add mod">
          <ac:chgData name="Alberto Tommasini" userId="4ed976f799c97d5d" providerId="LiveId" clId="{0AED24D3-4C4D-49A3-B930-A4353E4E9340}" dt="2022-04-07T20:40:22.420" v="1038" actId="20577"/>
          <ac:spMkLst>
            <pc:docMk/>
            <pc:sldMk cId="159013884" sldId="266"/>
            <ac:spMk id="4" creationId="{03EE4DD2-E8C2-4978-86B1-78F6BE9B3C04}"/>
          </ac:spMkLst>
        </pc:spChg>
        <pc:spChg chg="add mod">
          <ac:chgData name="Alberto Tommasini" userId="4ed976f799c97d5d" providerId="LiveId" clId="{0AED24D3-4C4D-49A3-B930-A4353E4E9340}" dt="2022-04-07T21:04:44.853" v="1280" actId="1036"/>
          <ac:spMkLst>
            <pc:docMk/>
            <pc:sldMk cId="159013884" sldId="266"/>
            <ac:spMk id="7" creationId="{0EE0C729-F671-4525-9BF7-31F1BD3D299B}"/>
          </ac:spMkLst>
        </pc:spChg>
        <pc:spChg chg="add mod">
          <ac:chgData name="Alberto Tommasini" userId="4ed976f799c97d5d" providerId="LiveId" clId="{0AED24D3-4C4D-49A3-B930-A4353E4E9340}" dt="2022-04-07T21:04:44.853" v="1280" actId="1036"/>
          <ac:spMkLst>
            <pc:docMk/>
            <pc:sldMk cId="159013884" sldId="266"/>
            <ac:spMk id="10" creationId="{767ADE5C-93E4-47A6-9EAB-BA9219E8B712}"/>
          </ac:spMkLst>
        </pc:spChg>
        <pc:spChg chg="add mod">
          <ac:chgData name="Alberto Tommasini" userId="4ed976f799c97d5d" providerId="LiveId" clId="{0AED24D3-4C4D-49A3-B930-A4353E4E9340}" dt="2022-04-07T21:04:44.853" v="1280" actId="1036"/>
          <ac:spMkLst>
            <pc:docMk/>
            <pc:sldMk cId="159013884" sldId="266"/>
            <ac:spMk id="11" creationId="{EFCF2CA4-486E-46FB-AD2C-89B67564205B}"/>
          </ac:spMkLst>
        </pc:spChg>
        <pc:picChg chg="add mod">
          <ac:chgData name="Alberto Tommasini" userId="4ed976f799c97d5d" providerId="LiveId" clId="{0AED24D3-4C4D-49A3-B930-A4353E4E9340}" dt="2022-04-07T21:04:44.853" v="1280" actId="1036"/>
          <ac:picMkLst>
            <pc:docMk/>
            <pc:sldMk cId="159013884" sldId="266"/>
            <ac:picMk id="6" creationId="{59E946C7-C5A8-47A8-8F53-414BEAF4F816}"/>
          </ac:picMkLst>
        </pc:picChg>
        <pc:picChg chg="add mod">
          <ac:chgData name="Alberto Tommasini" userId="4ed976f799c97d5d" providerId="LiveId" clId="{0AED24D3-4C4D-49A3-B930-A4353E4E9340}" dt="2022-04-07T21:04:44.853" v="1280" actId="1036"/>
          <ac:picMkLst>
            <pc:docMk/>
            <pc:sldMk cId="159013884" sldId="266"/>
            <ac:picMk id="2050" creationId="{477FD907-F1EC-42F6-A500-127DBF025F43}"/>
          </ac:picMkLst>
        </pc:picChg>
        <pc:picChg chg="add mod">
          <ac:chgData name="Alberto Tommasini" userId="4ed976f799c97d5d" providerId="LiveId" clId="{0AED24D3-4C4D-49A3-B930-A4353E4E9340}" dt="2022-04-07T21:04:44.853" v="1280" actId="1036"/>
          <ac:picMkLst>
            <pc:docMk/>
            <pc:sldMk cId="159013884" sldId="266"/>
            <ac:picMk id="2052" creationId="{B9130E54-EB54-4D9F-A98A-3E5952A6D274}"/>
          </ac:picMkLst>
        </pc:picChg>
      </pc:sldChg>
      <pc:sldChg chg="addSp modSp mod">
        <pc:chgData name="Alberto Tommasini" userId="4ed976f799c97d5d" providerId="LiveId" clId="{0AED24D3-4C4D-49A3-B930-A4353E4E9340}" dt="2022-04-07T21:20:59.136" v="1592" actId="20577"/>
        <pc:sldMkLst>
          <pc:docMk/>
          <pc:sldMk cId="2866143701" sldId="267"/>
        </pc:sldMkLst>
        <pc:spChg chg="add mod">
          <ac:chgData name="Alberto Tommasini" userId="4ed976f799c97d5d" providerId="LiveId" clId="{0AED24D3-4C4D-49A3-B930-A4353E4E9340}" dt="2022-04-07T21:12:06.406" v="1481" actId="20577"/>
          <ac:spMkLst>
            <pc:docMk/>
            <pc:sldMk cId="2866143701" sldId="267"/>
            <ac:spMk id="3" creationId="{2676BB37-70CD-4FAB-B284-8815D3D27A4F}"/>
          </ac:spMkLst>
        </pc:spChg>
        <pc:spChg chg="add mod">
          <ac:chgData name="Alberto Tommasini" userId="4ed976f799c97d5d" providerId="LiveId" clId="{0AED24D3-4C4D-49A3-B930-A4353E4E9340}" dt="2022-04-07T21:10:56.727" v="1462" actId="1076"/>
          <ac:spMkLst>
            <pc:docMk/>
            <pc:sldMk cId="2866143701" sldId="267"/>
            <ac:spMk id="4" creationId="{D3B19DD8-AB5F-4E39-A70C-ACF9EB220174}"/>
          </ac:spMkLst>
        </pc:spChg>
        <pc:spChg chg="add mod">
          <ac:chgData name="Alberto Tommasini" userId="4ed976f799c97d5d" providerId="LiveId" clId="{0AED24D3-4C4D-49A3-B930-A4353E4E9340}" dt="2022-04-07T21:10:52.900" v="1461" actId="1076"/>
          <ac:spMkLst>
            <pc:docMk/>
            <pc:sldMk cId="2866143701" sldId="267"/>
            <ac:spMk id="7" creationId="{0774889A-84A0-453B-8D01-308BBD14EA49}"/>
          </ac:spMkLst>
        </pc:spChg>
        <pc:spChg chg="add mod">
          <ac:chgData name="Alberto Tommasini" userId="4ed976f799c97d5d" providerId="LiveId" clId="{0AED24D3-4C4D-49A3-B930-A4353E4E9340}" dt="2022-04-07T21:20:59.136" v="1592" actId="20577"/>
          <ac:spMkLst>
            <pc:docMk/>
            <pc:sldMk cId="2866143701" sldId="267"/>
            <ac:spMk id="10" creationId="{EE878E09-026E-45F5-BF92-CCA21B72EF92}"/>
          </ac:spMkLst>
        </pc:spChg>
        <pc:picChg chg="add mod">
          <ac:chgData name="Alberto Tommasini" userId="4ed976f799c97d5d" providerId="LiveId" clId="{0AED24D3-4C4D-49A3-B930-A4353E4E9340}" dt="2022-04-07T21:20:23.329" v="1518" actId="1076"/>
          <ac:picMkLst>
            <pc:docMk/>
            <pc:sldMk cId="2866143701" sldId="267"/>
            <ac:picMk id="6" creationId="{41BFDAF5-BDDF-4976-A28A-FB9CF3A7AB9B}"/>
          </ac:picMkLst>
        </pc:picChg>
        <pc:picChg chg="add mod">
          <ac:chgData name="Alberto Tommasini" userId="4ed976f799c97d5d" providerId="LiveId" clId="{0AED24D3-4C4D-49A3-B930-A4353E4E9340}" dt="2022-04-07T21:09:03.033" v="1425" actId="1076"/>
          <ac:picMkLst>
            <pc:docMk/>
            <pc:sldMk cId="2866143701" sldId="267"/>
            <ac:picMk id="3074" creationId="{A242B0B5-3926-4DEB-8977-6E10B834A433}"/>
          </ac:picMkLst>
        </pc:picChg>
        <pc:picChg chg="add mod">
          <ac:chgData name="Alberto Tommasini" userId="4ed976f799c97d5d" providerId="LiveId" clId="{0AED24D3-4C4D-49A3-B930-A4353E4E9340}" dt="2022-04-07T21:10:30.683" v="1437" actId="14100"/>
          <ac:picMkLst>
            <pc:docMk/>
            <pc:sldMk cId="2866143701" sldId="267"/>
            <ac:picMk id="3076" creationId="{694401B9-0426-495C-AB4D-796838F44941}"/>
          </ac:picMkLst>
        </pc:picChg>
      </pc:sldChg>
      <pc:sldChg chg="addSp modSp mod">
        <pc:chgData name="Alberto Tommasini" userId="4ed976f799c97d5d" providerId="LiveId" clId="{0AED24D3-4C4D-49A3-B930-A4353E4E9340}" dt="2022-04-07T21:30:26.255" v="2056" actId="20577"/>
        <pc:sldMkLst>
          <pc:docMk/>
          <pc:sldMk cId="4076890204" sldId="268"/>
        </pc:sldMkLst>
        <pc:spChg chg="add mod">
          <ac:chgData name="Alberto Tommasini" userId="4ed976f799c97d5d" providerId="LiveId" clId="{0AED24D3-4C4D-49A3-B930-A4353E4E9340}" dt="2022-04-07T21:21:37.441" v="1599" actId="20577"/>
          <ac:spMkLst>
            <pc:docMk/>
            <pc:sldMk cId="4076890204" sldId="268"/>
            <ac:spMk id="2" creationId="{986CF67B-CF32-4AFA-AFEF-D9476FF16660}"/>
          </ac:spMkLst>
        </pc:spChg>
        <pc:spChg chg="add mod">
          <ac:chgData name="Alberto Tommasini" userId="4ed976f799c97d5d" providerId="LiveId" clId="{0AED24D3-4C4D-49A3-B930-A4353E4E9340}" dt="2022-04-07T21:23:34.895" v="1648" actId="255"/>
          <ac:spMkLst>
            <pc:docMk/>
            <pc:sldMk cId="4076890204" sldId="268"/>
            <ac:spMk id="4" creationId="{A0C4CBA6-BED3-4215-A0B6-A14F12FF5DDB}"/>
          </ac:spMkLst>
        </pc:spChg>
        <pc:spChg chg="add mod">
          <ac:chgData name="Alberto Tommasini" userId="4ed976f799c97d5d" providerId="LiveId" clId="{0AED24D3-4C4D-49A3-B930-A4353E4E9340}" dt="2022-04-07T21:30:26.255" v="2056" actId="20577"/>
          <ac:spMkLst>
            <pc:docMk/>
            <pc:sldMk cId="4076890204" sldId="268"/>
            <ac:spMk id="5" creationId="{2ADA0DDD-5563-49B5-B835-7E0A0FA9DF2F}"/>
          </ac:spMkLst>
        </pc:spChg>
      </pc:sldChg>
      <pc:sldChg chg="addSp modSp mod">
        <pc:chgData name="Alberto Tommasini" userId="4ed976f799c97d5d" providerId="LiveId" clId="{0AED24D3-4C4D-49A3-B930-A4353E4E9340}" dt="2022-04-07T22:17:01.098" v="2405" actId="1076"/>
        <pc:sldMkLst>
          <pc:docMk/>
          <pc:sldMk cId="1696368529" sldId="269"/>
        </pc:sldMkLst>
        <pc:spChg chg="add mod">
          <ac:chgData name="Alberto Tommasini" userId="4ed976f799c97d5d" providerId="LiveId" clId="{0AED24D3-4C4D-49A3-B930-A4353E4E9340}" dt="2022-04-07T21:31:00.783" v="2066" actId="20577"/>
          <ac:spMkLst>
            <pc:docMk/>
            <pc:sldMk cId="1696368529" sldId="269"/>
            <ac:spMk id="2" creationId="{FF915607-B025-43C4-AA35-FD63CB5559BB}"/>
          </ac:spMkLst>
        </pc:spChg>
        <pc:spChg chg="add mod">
          <ac:chgData name="Alberto Tommasini" userId="4ed976f799c97d5d" providerId="LiveId" clId="{0AED24D3-4C4D-49A3-B930-A4353E4E9340}" dt="2022-04-07T22:16:53.997" v="2403" actId="255"/>
          <ac:spMkLst>
            <pc:docMk/>
            <pc:sldMk cId="1696368529" sldId="269"/>
            <ac:spMk id="3" creationId="{D887C6DC-FEFD-420E-8D70-6C69C255F239}"/>
          </ac:spMkLst>
        </pc:spChg>
        <pc:spChg chg="add mod">
          <ac:chgData name="Alberto Tommasini" userId="4ed976f799c97d5d" providerId="LiveId" clId="{0AED24D3-4C4D-49A3-B930-A4353E4E9340}" dt="2022-04-07T22:16:59.111" v="2404" actId="1076"/>
          <ac:spMkLst>
            <pc:docMk/>
            <pc:sldMk cId="1696368529" sldId="269"/>
            <ac:spMk id="4" creationId="{EF4EB855-FB25-4D96-A534-8849131FE2AA}"/>
          </ac:spMkLst>
        </pc:spChg>
        <pc:picChg chg="add mod">
          <ac:chgData name="Alberto Tommasini" userId="4ed976f799c97d5d" providerId="LiveId" clId="{0AED24D3-4C4D-49A3-B930-A4353E4E9340}" dt="2022-04-07T22:17:01.098" v="2405" actId="1076"/>
          <ac:picMkLst>
            <pc:docMk/>
            <pc:sldMk cId="1696368529" sldId="269"/>
            <ac:picMk id="6" creationId="{9A102D97-5CD9-4CDA-AF3E-70E72F1E8A08}"/>
          </ac:picMkLst>
        </pc:picChg>
      </pc:sldChg>
      <pc:sldChg chg="del">
        <pc:chgData name="Alberto Tommasini" userId="4ed976f799c97d5d" providerId="LiveId" clId="{0AED24D3-4C4D-49A3-B930-A4353E4E9340}" dt="2022-04-08T06:46:45.417" v="3232" actId="47"/>
        <pc:sldMkLst>
          <pc:docMk/>
          <pc:sldMk cId="1147537853" sldId="271"/>
        </pc:sldMkLst>
      </pc:sldChg>
      <pc:sldChg chg="add del">
        <pc:chgData name="Alberto Tommasini" userId="4ed976f799c97d5d" providerId="LiveId" clId="{0AED24D3-4C4D-49A3-B930-A4353E4E9340}" dt="2022-04-07T23:36:17.875" v="2434" actId="47"/>
        <pc:sldMkLst>
          <pc:docMk/>
          <pc:sldMk cId="2830228411" sldId="272"/>
        </pc:sldMkLst>
      </pc:sldChg>
      <pc:sldChg chg="del">
        <pc:chgData name="Alberto Tommasini" userId="4ed976f799c97d5d" providerId="LiveId" clId="{0AED24D3-4C4D-49A3-B930-A4353E4E9340}" dt="2022-04-07T23:36:18.554" v="2435" actId="47"/>
        <pc:sldMkLst>
          <pc:docMk/>
          <pc:sldMk cId="4056856213" sldId="273"/>
        </pc:sldMkLst>
      </pc:sldChg>
      <pc:sldChg chg="del">
        <pc:chgData name="Alberto Tommasini" userId="4ed976f799c97d5d" providerId="LiveId" clId="{0AED24D3-4C4D-49A3-B930-A4353E4E9340}" dt="2022-04-07T23:36:19.117" v="2436" actId="47"/>
        <pc:sldMkLst>
          <pc:docMk/>
          <pc:sldMk cId="3663234717" sldId="274"/>
        </pc:sldMkLst>
      </pc:sldChg>
      <pc:sldChg chg="del">
        <pc:chgData name="Alberto Tommasini" userId="4ed976f799c97d5d" providerId="LiveId" clId="{0AED24D3-4C4D-49A3-B930-A4353E4E9340}" dt="2022-04-07T23:36:19.639" v="2437" actId="47"/>
        <pc:sldMkLst>
          <pc:docMk/>
          <pc:sldMk cId="3233424445" sldId="275"/>
        </pc:sldMkLst>
      </pc:sldChg>
      <pc:sldChg chg="del">
        <pc:chgData name="Alberto Tommasini" userId="4ed976f799c97d5d" providerId="LiveId" clId="{0AED24D3-4C4D-49A3-B930-A4353E4E9340}" dt="2022-04-07T23:36:03.898" v="2417" actId="47"/>
        <pc:sldMkLst>
          <pc:docMk/>
          <pc:sldMk cId="1508094529" sldId="276"/>
        </pc:sldMkLst>
      </pc:sldChg>
      <pc:sldChg chg="del">
        <pc:chgData name="Alberto Tommasini" userId="4ed976f799c97d5d" providerId="LiveId" clId="{0AED24D3-4C4D-49A3-B930-A4353E4E9340}" dt="2022-04-07T23:36:04.062" v="2418" actId="47"/>
        <pc:sldMkLst>
          <pc:docMk/>
          <pc:sldMk cId="1415113883" sldId="277"/>
        </pc:sldMkLst>
      </pc:sldChg>
      <pc:sldChg chg="del">
        <pc:chgData name="Alberto Tommasini" userId="4ed976f799c97d5d" providerId="LiveId" clId="{0AED24D3-4C4D-49A3-B930-A4353E4E9340}" dt="2022-04-07T23:36:04.217" v="2419" actId="47"/>
        <pc:sldMkLst>
          <pc:docMk/>
          <pc:sldMk cId="59945217" sldId="278"/>
        </pc:sldMkLst>
      </pc:sldChg>
      <pc:sldChg chg="del">
        <pc:chgData name="Alberto Tommasini" userId="4ed976f799c97d5d" providerId="LiveId" clId="{0AED24D3-4C4D-49A3-B930-A4353E4E9340}" dt="2022-04-07T23:36:04.362" v="2420" actId="47"/>
        <pc:sldMkLst>
          <pc:docMk/>
          <pc:sldMk cId="2914204539" sldId="279"/>
        </pc:sldMkLst>
      </pc:sldChg>
      <pc:sldChg chg="del">
        <pc:chgData name="Alberto Tommasini" userId="4ed976f799c97d5d" providerId="LiveId" clId="{0AED24D3-4C4D-49A3-B930-A4353E4E9340}" dt="2022-04-07T23:36:04.519" v="2421" actId="47"/>
        <pc:sldMkLst>
          <pc:docMk/>
          <pc:sldMk cId="1257867822" sldId="280"/>
        </pc:sldMkLst>
      </pc:sldChg>
      <pc:sldChg chg="del">
        <pc:chgData name="Alberto Tommasini" userId="4ed976f799c97d5d" providerId="LiveId" clId="{0AED24D3-4C4D-49A3-B930-A4353E4E9340}" dt="2022-04-07T23:36:04.682" v="2422" actId="47"/>
        <pc:sldMkLst>
          <pc:docMk/>
          <pc:sldMk cId="857191179" sldId="281"/>
        </pc:sldMkLst>
      </pc:sldChg>
      <pc:sldChg chg="del">
        <pc:chgData name="Alberto Tommasini" userId="4ed976f799c97d5d" providerId="LiveId" clId="{0AED24D3-4C4D-49A3-B930-A4353E4E9340}" dt="2022-04-07T23:36:04.944" v="2423" actId="47"/>
        <pc:sldMkLst>
          <pc:docMk/>
          <pc:sldMk cId="3399323640" sldId="282"/>
        </pc:sldMkLst>
      </pc:sldChg>
      <pc:sldChg chg="del">
        <pc:chgData name="Alberto Tommasini" userId="4ed976f799c97d5d" providerId="LiveId" clId="{0AED24D3-4C4D-49A3-B930-A4353E4E9340}" dt="2022-04-07T23:36:05.127" v="2424" actId="47"/>
        <pc:sldMkLst>
          <pc:docMk/>
          <pc:sldMk cId="3624296525" sldId="283"/>
        </pc:sldMkLst>
      </pc:sldChg>
      <pc:sldChg chg="del">
        <pc:chgData name="Alberto Tommasini" userId="4ed976f799c97d5d" providerId="LiveId" clId="{0AED24D3-4C4D-49A3-B930-A4353E4E9340}" dt="2022-04-07T23:36:05.286" v="2425" actId="47"/>
        <pc:sldMkLst>
          <pc:docMk/>
          <pc:sldMk cId="2429341443" sldId="284"/>
        </pc:sldMkLst>
      </pc:sldChg>
      <pc:sldChg chg="del">
        <pc:chgData name="Alberto Tommasini" userId="4ed976f799c97d5d" providerId="LiveId" clId="{0AED24D3-4C4D-49A3-B930-A4353E4E9340}" dt="2022-04-07T23:36:05.726" v="2426" actId="47"/>
        <pc:sldMkLst>
          <pc:docMk/>
          <pc:sldMk cId="1609987267" sldId="285"/>
        </pc:sldMkLst>
      </pc:sldChg>
      <pc:sldChg chg="del">
        <pc:chgData name="Alberto Tommasini" userId="4ed976f799c97d5d" providerId="LiveId" clId="{0AED24D3-4C4D-49A3-B930-A4353E4E9340}" dt="2022-04-07T23:36:06.123" v="2427" actId="47"/>
        <pc:sldMkLst>
          <pc:docMk/>
          <pc:sldMk cId="4186349967" sldId="286"/>
        </pc:sldMkLst>
      </pc:sldChg>
      <pc:sldChg chg="del">
        <pc:chgData name="Alberto Tommasini" userId="4ed976f799c97d5d" providerId="LiveId" clId="{0AED24D3-4C4D-49A3-B930-A4353E4E9340}" dt="2022-04-07T23:36:06.308" v="2428" actId="47"/>
        <pc:sldMkLst>
          <pc:docMk/>
          <pc:sldMk cId="2200204807" sldId="287"/>
        </pc:sldMkLst>
      </pc:sldChg>
      <pc:sldChg chg="modSp add del">
        <pc:chgData name="Alberto Tommasini" userId="4ed976f799c97d5d" providerId="LiveId" clId="{0AED24D3-4C4D-49A3-B930-A4353E4E9340}" dt="2022-04-08T07:14:41.192" v="3703" actId="20577"/>
        <pc:sldMkLst>
          <pc:docMk/>
          <pc:sldMk cId="2472660381" sldId="444"/>
        </pc:sldMkLst>
        <pc:spChg chg="mod">
          <ac:chgData name="Alberto Tommasini" userId="4ed976f799c97d5d" providerId="LiveId" clId="{0AED24D3-4C4D-49A3-B930-A4353E4E9340}" dt="2022-04-08T06:55:09.752" v="3551" actId="2711"/>
          <ac:spMkLst>
            <pc:docMk/>
            <pc:sldMk cId="2472660381" sldId="444"/>
            <ac:spMk id="2" creationId="{6CEC46D3-E5A7-48E8-955F-D535D3B99A3F}"/>
          </ac:spMkLst>
        </pc:spChg>
        <pc:spChg chg="mod">
          <ac:chgData name="Alberto Tommasini" userId="4ed976f799c97d5d" providerId="LiveId" clId="{0AED24D3-4C4D-49A3-B930-A4353E4E9340}" dt="2022-04-08T07:14:41.192" v="3703" actId="20577"/>
          <ac:spMkLst>
            <pc:docMk/>
            <pc:sldMk cId="2472660381" sldId="444"/>
            <ac:spMk id="3" creationId="{E59C7BD4-48A0-4C3B-AB65-A4F23E71A2E3}"/>
          </ac:spMkLst>
        </pc:spChg>
      </pc:sldChg>
      <pc:sldChg chg="modSp add mod">
        <pc:chgData name="Alberto Tommasini" userId="4ed976f799c97d5d" providerId="LiveId" clId="{0AED24D3-4C4D-49A3-B930-A4353E4E9340}" dt="2022-04-08T06:55:55.671" v="3558" actId="207"/>
        <pc:sldMkLst>
          <pc:docMk/>
          <pc:sldMk cId="3940658628" sldId="445"/>
        </pc:sldMkLst>
        <pc:spChg chg="mod">
          <ac:chgData name="Alberto Tommasini" userId="4ed976f799c97d5d" providerId="LiveId" clId="{0AED24D3-4C4D-49A3-B930-A4353E4E9340}" dt="2022-04-08T06:55:41.562" v="3555" actId="113"/>
          <ac:spMkLst>
            <pc:docMk/>
            <pc:sldMk cId="3940658628" sldId="445"/>
            <ac:spMk id="2" creationId="{D95E42F3-4BCA-46C2-BB96-6D2F75F6DF39}"/>
          </ac:spMkLst>
        </pc:spChg>
        <pc:spChg chg="mod">
          <ac:chgData name="Alberto Tommasini" userId="4ed976f799c97d5d" providerId="LiveId" clId="{0AED24D3-4C4D-49A3-B930-A4353E4E9340}" dt="2022-04-08T06:55:55.671" v="3558" actId="207"/>
          <ac:spMkLst>
            <pc:docMk/>
            <pc:sldMk cId="3940658628" sldId="445"/>
            <ac:spMk id="3" creationId="{F35D8B5F-D79A-4821-BA83-C773D3CECBCB}"/>
          </ac:spMkLst>
        </pc:sp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0" sldId="446"/>
        </pc:sldMkLst>
      </pc:sldChg>
      <pc:sldChg chg="add del">
        <pc:chgData name="Alberto Tommasini" userId="4ed976f799c97d5d" providerId="LiveId" clId="{0AED24D3-4C4D-49A3-B930-A4353E4E9340}" dt="2022-04-08T06:56:06.425" v="3559" actId="47"/>
        <pc:sldMkLst>
          <pc:docMk/>
          <pc:sldMk cId="537509140" sldId="446"/>
        </pc:sldMkLst>
      </pc:sldChg>
      <pc:sldChg chg="modSp add mod">
        <pc:chgData name="Alberto Tommasini" userId="4ed976f799c97d5d" providerId="LiveId" clId="{0AED24D3-4C4D-49A3-B930-A4353E4E9340}" dt="2022-04-08T06:59:13.326" v="3585" actId="1076"/>
        <pc:sldMkLst>
          <pc:docMk/>
          <pc:sldMk cId="134664245" sldId="447"/>
        </pc:sldMkLst>
        <pc:spChg chg="mod">
          <ac:chgData name="Alberto Tommasini" userId="4ed976f799c97d5d" providerId="LiveId" clId="{0AED24D3-4C4D-49A3-B930-A4353E4E9340}" dt="2022-04-08T06:59:13.326" v="3585" actId="1076"/>
          <ac:spMkLst>
            <pc:docMk/>
            <pc:sldMk cId="134664245" sldId="447"/>
            <ac:spMk id="2" creationId="{12DC61D0-2BBA-44D2-8B64-304D4E2051B0}"/>
          </ac:spMkLst>
        </pc:spChg>
        <pc:spChg chg="mod">
          <ac:chgData name="Alberto Tommasini" userId="4ed976f799c97d5d" providerId="LiveId" clId="{0AED24D3-4C4D-49A3-B930-A4353E4E9340}" dt="2022-04-08T06:56:13.385" v="3560" actId="207"/>
          <ac:spMkLst>
            <pc:docMk/>
            <pc:sldMk cId="134664245" sldId="447"/>
            <ac:spMk id="3" creationId="{8D5C5BD0-CC49-4F45-AFA8-633ADE8AE18B}"/>
          </ac:spMkLst>
        </pc:spChg>
      </pc:sldChg>
      <pc:sldChg chg="add del">
        <pc:chgData name="Alberto Tommasini" userId="4ed976f799c97d5d" providerId="LiveId" clId="{0AED24D3-4C4D-49A3-B930-A4353E4E9340}" dt="2022-04-08T07:19:33.410" v="4038" actId="47"/>
        <pc:sldMkLst>
          <pc:docMk/>
          <pc:sldMk cId="3755339210" sldId="448"/>
        </pc:sldMkLst>
        <pc:spChg chg="mod">
          <ac:chgData name="Alberto Tommasini" userId="4ed976f799c97d5d" providerId="LiveId" clId="{0AED24D3-4C4D-49A3-B930-A4353E4E9340}" dt="2022-04-08T07:00:36.537" v="3657" actId="207"/>
          <ac:spMkLst>
            <pc:docMk/>
            <pc:sldMk cId="3755339210" sldId="448"/>
            <ac:spMk id="2" creationId="{F7EFF581-CD1B-4DAE-A4C5-64008C0BF264}"/>
          </ac:spMkLst>
        </pc:spChg>
        <pc:spChg chg="mod">
          <ac:chgData name="Alberto Tommasini" userId="4ed976f799c97d5d" providerId="LiveId" clId="{0AED24D3-4C4D-49A3-B930-A4353E4E9340}" dt="2022-04-08T07:00:36.537" v="3657" actId="207"/>
          <ac:spMkLst>
            <pc:docMk/>
            <pc:sldMk cId="3755339210" sldId="448"/>
            <ac:spMk id="3" creationId="{A24DA0BA-B735-400E-9015-7DA13A687AE2}"/>
          </ac:spMkLst>
        </pc:sp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3157034487" sldId="449"/>
        </pc:sldMkLst>
        <pc:spChg chg="mod">
          <ac:chgData name="Alberto Tommasini" userId="4ed976f799c97d5d" providerId="LiveId" clId="{0AED24D3-4C4D-49A3-B930-A4353E4E9340}" dt="2022-04-08T07:00:01.160" v="3652" actId="20577"/>
          <ac:spMkLst>
            <pc:docMk/>
            <pc:sldMk cId="3157034487" sldId="449"/>
            <ac:spMk id="22535" creationId="{6DC17D7A-6DDF-481D-814B-50969092414A}"/>
          </ac:spMkLst>
        </pc:spChg>
        <pc:spChg chg="mod">
          <ac:chgData name="Alberto Tommasini" userId="4ed976f799c97d5d" providerId="LiveId" clId="{0AED24D3-4C4D-49A3-B930-A4353E4E9340}" dt="2022-04-08T06:59:44.800" v="3620" actId="20577"/>
          <ac:spMkLst>
            <pc:docMk/>
            <pc:sldMk cId="3157034487" sldId="449"/>
            <ac:spMk id="22536" creationId="{8745A0C3-CACA-4AC2-8E72-5017C30CEC62}"/>
          </ac:spMkLst>
        </pc:spChg>
      </pc:sldChg>
      <pc:sldChg chg="modSp add">
        <pc:chgData name="Alberto Tommasini" userId="4ed976f799c97d5d" providerId="LiveId" clId="{0AED24D3-4C4D-49A3-B930-A4353E4E9340}" dt="2022-04-08T07:00:30.362" v="3656" actId="207"/>
        <pc:sldMkLst>
          <pc:docMk/>
          <pc:sldMk cId="1140151296" sldId="450"/>
        </pc:sldMkLst>
        <pc:spChg chg="mod">
          <ac:chgData name="Alberto Tommasini" userId="4ed976f799c97d5d" providerId="LiveId" clId="{0AED24D3-4C4D-49A3-B930-A4353E4E9340}" dt="2022-04-08T07:00:30.362" v="3656" actId="207"/>
          <ac:spMkLst>
            <pc:docMk/>
            <pc:sldMk cId="1140151296" sldId="450"/>
            <ac:spMk id="2" creationId="{2334F604-081C-4435-83C8-7567CC352724}"/>
          </ac:spMkLst>
        </pc:spChg>
        <pc:spChg chg="mod">
          <ac:chgData name="Alberto Tommasini" userId="4ed976f799c97d5d" providerId="LiveId" clId="{0AED24D3-4C4D-49A3-B930-A4353E4E9340}" dt="2022-04-08T07:00:30.362" v="3656" actId="207"/>
          <ac:spMkLst>
            <pc:docMk/>
            <pc:sldMk cId="1140151296" sldId="450"/>
            <ac:spMk id="3" creationId="{37373E0D-9137-4D61-93AC-29DF2FC42C62}"/>
          </ac:spMkLst>
        </pc:spChg>
      </pc:sldChg>
      <pc:sldChg chg="add del">
        <pc:chgData name="Alberto Tommasini" userId="4ed976f799c97d5d" providerId="LiveId" clId="{0AED24D3-4C4D-49A3-B930-A4353E4E9340}" dt="2022-04-08T07:19:36.754" v="4039" actId="47"/>
        <pc:sldMkLst>
          <pc:docMk/>
          <pc:sldMk cId="3489968237" sldId="451"/>
        </pc:sldMkLst>
      </pc:sldChg>
      <pc:sldChg chg="addSp delSp modSp add del mod modAnim">
        <pc:chgData name="Alberto Tommasini" userId="4ed976f799c97d5d" providerId="LiveId" clId="{0AED24D3-4C4D-49A3-B930-A4353E4E9340}" dt="2022-04-08T07:21:58.504" v="4186" actId="478"/>
        <pc:sldMkLst>
          <pc:docMk/>
          <pc:sldMk cId="686495849" sldId="452"/>
        </pc:sldMkLst>
        <pc:spChg chg="add del mod">
          <ac:chgData name="Alberto Tommasini" userId="4ed976f799c97d5d" providerId="LiveId" clId="{0AED24D3-4C4D-49A3-B930-A4353E4E9340}" dt="2022-04-08T07:19:53.139" v="4041" actId="478"/>
          <ac:spMkLst>
            <pc:docMk/>
            <pc:sldMk cId="686495849" sldId="452"/>
            <ac:spMk id="3" creationId="{D3B19D95-E703-4C37-AC89-359CC8ED1D37}"/>
          </ac:spMkLst>
        </pc:spChg>
        <pc:spChg chg="del mod">
          <ac:chgData name="Alberto Tommasini" userId="4ed976f799c97d5d" providerId="LiveId" clId="{0AED24D3-4C4D-49A3-B930-A4353E4E9340}" dt="2022-04-08T07:21:58.504" v="4186" actId="478"/>
          <ac:spMkLst>
            <pc:docMk/>
            <pc:sldMk cId="686495849" sldId="452"/>
            <ac:spMk id="5" creationId="{53A2433B-8995-4B0B-A9F2-C9C4E6CB699A}"/>
          </ac:spMkLst>
        </pc:spChg>
        <pc:spChg chg="del">
          <ac:chgData name="Alberto Tommasini" userId="4ed976f799c97d5d" providerId="LiveId" clId="{0AED24D3-4C4D-49A3-B930-A4353E4E9340}" dt="2022-04-08T07:19:47.794" v="4040" actId="478"/>
          <ac:spMkLst>
            <pc:docMk/>
            <pc:sldMk cId="686495849" sldId="452"/>
            <ac:spMk id="18434" creationId="{E7C33094-0A73-474B-A69F-F3EA2995CB0C}"/>
          </ac:spMkLst>
        </pc:spChg>
        <pc:spChg chg="mod">
          <ac:chgData name="Alberto Tommasini" userId="4ed976f799c97d5d" providerId="LiveId" clId="{0AED24D3-4C4D-49A3-B930-A4353E4E9340}" dt="2022-04-08T07:21:24.807" v="4184" actId="20577"/>
          <ac:spMkLst>
            <pc:docMk/>
            <pc:sldMk cId="686495849" sldId="452"/>
            <ac:spMk id="18435" creationId="{7BAB078A-8834-4A88-AEEC-157CDF7F3A25}"/>
          </ac:spMkLst>
        </pc:spChg>
      </pc:sldChg>
      <pc:sldChg chg="modSp add del mod">
        <pc:chgData name="Alberto Tommasini" userId="4ed976f799c97d5d" providerId="LiveId" clId="{0AED24D3-4C4D-49A3-B930-A4353E4E9340}" dt="2022-04-08T07:19:10.758" v="4035" actId="14100"/>
        <pc:sldMkLst>
          <pc:docMk/>
          <pc:sldMk cId="2814753068" sldId="454"/>
        </pc:sldMkLst>
        <pc:spChg chg="mod">
          <ac:chgData name="Alberto Tommasini" userId="4ed976f799c97d5d" providerId="LiveId" clId="{0AED24D3-4C4D-49A3-B930-A4353E4E9340}" dt="2022-04-08T07:18:56.025" v="4032" actId="1076"/>
          <ac:spMkLst>
            <pc:docMk/>
            <pc:sldMk cId="2814753068" sldId="454"/>
            <ac:spMk id="2" creationId="{07528E18-4D32-440D-8EBB-2D703E8951C0}"/>
          </ac:spMkLst>
        </pc:spChg>
        <pc:spChg chg="mod">
          <ac:chgData name="Alberto Tommasini" userId="4ed976f799c97d5d" providerId="LiveId" clId="{0AED24D3-4C4D-49A3-B930-A4353E4E9340}" dt="2022-04-08T07:19:10.758" v="4035" actId="14100"/>
          <ac:spMkLst>
            <pc:docMk/>
            <pc:sldMk cId="2814753068" sldId="454"/>
            <ac:spMk id="3" creationId="{8EBFF699-1AF1-42F8-A511-7830CE61CE5D}"/>
          </ac:spMkLst>
        </pc:spChg>
      </pc:sldChg>
      <pc:sldChg chg="add del">
        <pc:chgData name="Alberto Tommasini" userId="4ed976f799c97d5d" providerId="LiveId" clId="{0AED24D3-4C4D-49A3-B930-A4353E4E9340}" dt="2022-04-08T07:00:49.644" v="3659" actId="47"/>
        <pc:sldMkLst>
          <pc:docMk/>
          <pc:sldMk cId="2364280117" sldId="455"/>
        </pc:sldMkLst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3058142431" sldId="455"/>
        </pc:sldMkLst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1853579110" sldId="457"/>
        </pc:sldMkLst>
        <pc:spChg chg="del">
          <ac:chgData name="Alberto Tommasini" userId="4ed976f799c97d5d" providerId="LiveId" clId="{0AED24D3-4C4D-49A3-B930-A4353E4E9340}" dt="2022-04-08T07:22:24.725" v="4187" actId="478"/>
          <ac:spMkLst>
            <pc:docMk/>
            <pc:sldMk cId="1853579110" sldId="457"/>
            <ac:spMk id="2" creationId="{D40B1D4E-1E8E-45A1-A690-17ACE8B7C2C4}"/>
          </ac:spMkLst>
        </pc:spChg>
        <pc:spChg chg="del">
          <ac:chgData name="Alberto Tommasini" userId="4ed976f799c97d5d" providerId="LiveId" clId="{0AED24D3-4C4D-49A3-B930-A4353E4E9340}" dt="2022-04-08T07:22:37.168" v="4189" actId="478"/>
          <ac:spMkLst>
            <pc:docMk/>
            <pc:sldMk cId="1853579110" sldId="457"/>
            <ac:spMk id="5" creationId="{E5966827-C23A-4BA9-9611-CBE0504B1FE2}"/>
          </ac:spMkLst>
        </pc:spChg>
        <pc:spChg chg="add del mod">
          <ac:chgData name="Alberto Tommasini" userId="4ed976f799c97d5d" providerId="LiveId" clId="{0AED24D3-4C4D-49A3-B930-A4353E4E9340}" dt="2022-04-08T07:22:29.047" v="4188" actId="478"/>
          <ac:spMkLst>
            <pc:docMk/>
            <pc:sldMk cId="1853579110" sldId="457"/>
            <ac:spMk id="7" creationId="{46CE69F4-DBC2-4100-95E2-3AE7BDF13F06}"/>
          </ac:spMkLst>
        </pc:spChg>
      </pc:sldChg>
      <pc:sldChg chg="add del">
        <pc:chgData name="Alberto Tommasini" userId="4ed976f799c97d5d" providerId="LiveId" clId="{0AED24D3-4C4D-49A3-B930-A4353E4E9340}" dt="2022-04-08T07:23:01.855" v="4191" actId="47"/>
        <pc:sldMkLst>
          <pc:docMk/>
          <pc:sldMk cId="1349595382" sldId="458"/>
        </pc:sldMkLst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3821947924" sldId="459"/>
        </pc:sldMkLst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2965160831" sldId="461"/>
        </pc:sldMkLst>
        <pc:spChg chg="add mod">
          <ac:chgData name="Alberto Tommasini" userId="4ed976f799c97d5d" providerId="LiveId" clId="{0AED24D3-4C4D-49A3-B930-A4353E4E9340}" dt="2022-04-08T07:24:22.112" v="4207" actId="113"/>
          <ac:spMkLst>
            <pc:docMk/>
            <pc:sldMk cId="2965160831" sldId="461"/>
            <ac:spMk id="2" creationId="{217AE3C2-3AF9-4E4C-8E40-4472CC92267B}"/>
          </ac:spMkLst>
        </pc:spChg>
        <pc:spChg chg="del">
          <ac:chgData name="Alberto Tommasini" userId="4ed976f799c97d5d" providerId="LiveId" clId="{0AED24D3-4C4D-49A3-B930-A4353E4E9340}" dt="2022-04-08T07:23:19.275" v="4192" actId="478"/>
          <ac:spMkLst>
            <pc:docMk/>
            <pc:sldMk cId="2965160831" sldId="461"/>
            <ac:spMk id="4" creationId="{F88D6A47-43E4-4DE1-8C9F-CB359A935811}"/>
          </ac:spMkLst>
        </pc:spChg>
        <pc:spChg chg="mod">
          <ac:chgData name="Alberto Tommasini" userId="4ed976f799c97d5d" providerId="LiveId" clId="{0AED24D3-4C4D-49A3-B930-A4353E4E9340}" dt="2022-04-08T07:23:31.833" v="4193" actId="207"/>
          <ac:spMkLst>
            <pc:docMk/>
            <pc:sldMk cId="2965160831" sldId="461"/>
            <ac:spMk id="6" creationId="{70F710B3-6549-472C-9208-6B3F05504942}"/>
          </ac:spMkLst>
        </pc:spChg>
      </pc:sldChg>
      <pc:sldChg chg="modSp add">
        <pc:chgData name="Alberto Tommasini" userId="4ed976f799c97d5d" providerId="LiveId" clId="{0AED24D3-4C4D-49A3-B930-A4353E4E9340}" dt="2022-04-08T07:03:40.941" v="3664" actId="207"/>
        <pc:sldMkLst>
          <pc:docMk/>
          <pc:sldMk cId="1247701365" sldId="462"/>
        </pc:sldMkLst>
        <pc:spChg chg="mod">
          <ac:chgData name="Alberto Tommasini" userId="4ed976f799c97d5d" providerId="LiveId" clId="{0AED24D3-4C4D-49A3-B930-A4353E4E9340}" dt="2022-04-08T07:03:40.941" v="3664" actId="207"/>
          <ac:spMkLst>
            <pc:docMk/>
            <pc:sldMk cId="1247701365" sldId="462"/>
            <ac:spMk id="2" creationId="{28A11DE0-003C-4DFD-82EA-51AC2BEC499F}"/>
          </ac:spMkLst>
        </pc:spChg>
        <pc:spChg chg="mod">
          <ac:chgData name="Alberto Tommasini" userId="4ed976f799c97d5d" providerId="LiveId" clId="{0AED24D3-4C4D-49A3-B930-A4353E4E9340}" dt="2022-04-08T07:03:40.941" v="3664" actId="207"/>
          <ac:spMkLst>
            <pc:docMk/>
            <pc:sldMk cId="1247701365" sldId="462"/>
            <ac:spMk id="3" creationId="{309D44B8-DA06-402B-A6DC-EDEFEAC74A04}"/>
          </ac:spMkLst>
        </pc:spChg>
      </pc:sldChg>
      <pc:sldChg chg="addSp modSp add del mod modAnim">
        <pc:chgData name="Alberto Tommasini" userId="4ed976f799c97d5d" providerId="LiveId" clId="{0AED24D3-4C4D-49A3-B930-A4353E4E9340}" dt="2022-04-08T07:37:10.086" v="4429" actId="14100"/>
        <pc:sldMkLst>
          <pc:docMk/>
          <pc:sldMk cId="3007631782" sldId="464"/>
        </pc:sldMkLst>
        <pc:spChg chg="mod">
          <ac:chgData name="Alberto Tommasini" userId="4ed976f799c97d5d" providerId="LiveId" clId="{0AED24D3-4C4D-49A3-B930-A4353E4E9340}" dt="2022-04-08T07:35:29.233" v="4383" actId="1076"/>
          <ac:spMkLst>
            <pc:docMk/>
            <pc:sldMk cId="3007631782" sldId="464"/>
            <ac:spMk id="2" creationId="{2F9BE2E7-1189-476A-928D-372D53B2D318}"/>
          </ac:spMkLst>
        </pc:spChg>
        <pc:spChg chg="add mod">
          <ac:chgData name="Alberto Tommasini" userId="4ed976f799c97d5d" providerId="LiveId" clId="{0AED24D3-4C4D-49A3-B930-A4353E4E9340}" dt="2022-04-08T07:36:35.102" v="4415" actId="1076"/>
          <ac:spMkLst>
            <pc:docMk/>
            <pc:sldMk cId="3007631782" sldId="464"/>
            <ac:spMk id="5" creationId="{C5EC16A4-55F8-4309-9AC9-469ECB0930DB}"/>
          </ac:spMkLst>
        </pc:spChg>
        <pc:spChg chg="mod">
          <ac:chgData name="Alberto Tommasini" userId="4ed976f799c97d5d" providerId="LiveId" clId="{0AED24D3-4C4D-49A3-B930-A4353E4E9340}" dt="2022-04-08T07:36:39.023" v="4416" actId="1076"/>
          <ac:spMkLst>
            <pc:docMk/>
            <pc:sldMk cId="3007631782" sldId="464"/>
            <ac:spMk id="6" creationId="{EB6B87BF-1247-436D-AE0C-CB6E3528A72E}"/>
          </ac:spMkLst>
        </pc:spChg>
        <pc:spChg chg="add mod">
          <ac:chgData name="Alberto Tommasini" userId="4ed976f799c97d5d" providerId="LiveId" clId="{0AED24D3-4C4D-49A3-B930-A4353E4E9340}" dt="2022-04-08T07:36:58.785" v="4417" actId="1076"/>
          <ac:spMkLst>
            <pc:docMk/>
            <pc:sldMk cId="3007631782" sldId="464"/>
            <ac:spMk id="7" creationId="{53695D0F-FBDE-407C-ADAB-82D75F8C108C}"/>
          </ac:spMkLst>
        </pc:spChg>
        <pc:spChg chg="add mod">
          <ac:chgData name="Alberto Tommasini" userId="4ed976f799c97d5d" providerId="LiveId" clId="{0AED24D3-4C4D-49A3-B930-A4353E4E9340}" dt="2022-04-08T07:36:12.855" v="4391" actId="1076"/>
          <ac:spMkLst>
            <pc:docMk/>
            <pc:sldMk cId="3007631782" sldId="464"/>
            <ac:spMk id="8" creationId="{36A2E0AC-DFB3-441B-B0C1-16169A08284C}"/>
          </ac:spMkLst>
        </pc:spChg>
        <pc:spChg chg="add mod">
          <ac:chgData name="Alberto Tommasini" userId="4ed976f799c97d5d" providerId="LiveId" clId="{0AED24D3-4C4D-49A3-B930-A4353E4E9340}" dt="2022-04-08T07:37:10.086" v="4429" actId="14100"/>
          <ac:spMkLst>
            <pc:docMk/>
            <pc:sldMk cId="3007631782" sldId="464"/>
            <ac:spMk id="9" creationId="{DE16819E-F06B-43C7-BE86-D6794FCFA534}"/>
          </ac:spMkLst>
        </pc:spChg>
        <pc:picChg chg="add mod">
          <ac:chgData name="Alberto Tommasini" userId="4ed976f799c97d5d" providerId="LiveId" clId="{0AED24D3-4C4D-49A3-B930-A4353E4E9340}" dt="2022-04-08T07:35:55.789" v="4389" actId="1076"/>
          <ac:picMkLst>
            <pc:docMk/>
            <pc:sldMk cId="3007631782" sldId="464"/>
            <ac:picMk id="4" creationId="{78D610AA-BA77-46E4-A099-0C17F9A49DCB}"/>
          </ac:picMkLst>
        </pc:picChg>
      </pc:sldChg>
      <pc:sldChg chg="add del">
        <pc:chgData name="Alberto Tommasini" userId="4ed976f799c97d5d" providerId="LiveId" clId="{0AED24D3-4C4D-49A3-B930-A4353E4E9340}" dt="2022-04-08T08:45:20.597" v="4434" actId="47"/>
        <pc:sldMkLst>
          <pc:docMk/>
          <pc:sldMk cId="1488719654" sldId="469"/>
        </pc:sldMkLst>
        <pc:spChg chg="mod">
          <ac:chgData name="Alberto Tommasini" userId="4ed976f799c97d5d" providerId="LiveId" clId="{0AED24D3-4C4D-49A3-B930-A4353E4E9340}" dt="2022-04-08T07:04:31.303" v="3669" actId="207"/>
          <ac:spMkLst>
            <pc:docMk/>
            <pc:sldMk cId="1488719654" sldId="469"/>
            <ac:spMk id="2" creationId="{0C253DBC-6D0A-4990-9B64-E75A7EA87D05}"/>
          </ac:spMkLst>
        </pc:spChg>
        <pc:spChg chg="mod">
          <ac:chgData name="Alberto Tommasini" userId="4ed976f799c97d5d" providerId="LiveId" clId="{0AED24D3-4C4D-49A3-B930-A4353E4E9340}" dt="2022-04-08T07:04:31.303" v="3669" actId="207"/>
          <ac:spMkLst>
            <pc:docMk/>
            <pc:sldMk cId="1488719654" sldId="469"/>
            <ac:spMk id="3" creationId="{2783B5D8-938E-4584-8F7B-FF1F5189E837}"/>
          </ac:spMkLst>
        </pc:sp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2268937618" sldId="472"/>
        </pc:sldMkLst>
        <pc:spChg chg="mod">
          <ac:chgData name="Alberto Tommasini" userId="4ed976f799c97d5d" providerId="LiveId" clId="{0AED24D3-4C4D-49A3-B930-A4353E4E9340}" dt="2022-04-08T07:05:03.737" v="3674" actId="207"/>
          <ac:spMkLst>
            <pc:docMk/>
            <pc:sldMk cId="2268937618" sldId="472"/>
            <ac:spMk id="2" creationId="{5E384222-C030-4B9C-A499-C884C00EF110}"/>
          </ac:spMkLst>
        </pc:spChg>
        <pc:spChg chg="mod">
          <ac:chgData name="Alberto Tommasini" userId="4ed976f799c97d5d" providerId="LiveId" clId="{0AED24D3-4C4D-49A3-B930-A4353E4E9340}" dt="2022-04-08T07:05:03.737" v="3674" actId="207"/>
          <ac:spMkLst>
            <pc:docMk/>
            <pc:sldMk cId="2268937618" sldId="472"/>
            <ac:spMk id="67586" creationId="{2AC1469E-453C-449B-A8CE-5D6290121C7C}"/>
          </ac:spMkLst>
        </pc:spChg>
        <pc:spChg chg="mod">
          <ac:chgData name="Alberto Tommasini" userId="4ed976f799c97d5d" providerId="LiveId" clId="{0AED24D3-4C4D-49A3-B930-A4353E4E9340}" dt="2022-04-08T07:05:03.737" v="3674" actId="207"/>
          <ac:spMkLst>
            <pc:docMk/>
            <pc:sldMk cId="2268937618" sldId="472"/>
            <ac:spMk id="67587" creationId="{57CBA453-E420-40EB-A4EB-5FA4088F2A21}"/>
          </ac:spMkLst>
        </pc:spChg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1334033292" sldId="476"/>
        </pc:sldMkLst>
        <pc:spChg chg="del mod">
          <ac:chgData name="Alberto Tommasini" userId="4ed976f799c97d5d" providerId="LiveId" clId="{0AED24D3-4C4D-49A3-B930-A4353E4E9340}" dt="2022-04-08T08:47:01.544" v="4446" actId="478"/>
          <ac:spMkLst>
            <pc:docMk/>
            <pc:sldMk cId="1334033292" sldId="476"/>
            <ac:spMk id="35842" creationId="{25A32BCC-C0C1-468A-B339-08DC43471427}"/>
          </ac:spMkLst>
        </pc:spChg>
        <pc:picChg chg="mod">
          <ac:chgData name="Alberto Tommasini" userId="4ed976f799c97d5d" providerId="LiveId" clId="{0AED24D3-4C4D-49A3-B930-A4353E4E9340}" dt="2022-04-08T08:47:10.308" v="4450" actId="1076"/>
          <ac:picMkLst>
            <pc:docMk/>
            <pc:sldMk cId="1334033292" sldId="476"/>
            <ac:picMk id="35843" creationId="{B45AC2FB-0AFE-449B-AC00-5B8650DEC33B}"/>
          </ac:picMkLst>
        </pc:picChg>
        <pc:picChg chg="mod">
          <ac:chgData name="Alberto Tommasini" userId="4ed976f799c97d5d" providerId="LiveId" clId="{0AED24D3-4C4D-49A3-B930-A4353E4E9340}" dt="2022-04-08T08:47:14.389" v="4451" actId="14100"/>
          <ac:picMkLst>
            <pc:docMk/>
            <pc:sldMk cId="1334033292" sldId="476"/>
            <ac:picMk id="86021" creationId="{21A2EDF9-F38A-4BA7-B2A7-7C355923C9F0}"/>
          </ac:picMkLst>
        </pc:pic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0" sldId="521"/>
        </pc:sldMkLst>
      </pc:sldChg>
      <pc:sldChg chg="add del">
        <pc:chgData name="Alberto Tommasini" userId="4ed976f799c97d5d" providerId="LiveId" clId="{0AED24D3-4C4D-49A3-B930-A4353E4E9340}" dt="2022-04-08T07:00:47.314" v="3658" actId="47"/>
        <pc:sldMkLst>
          <pc:docMk/>
          <pc:sldMk cId="3732028880" sldId="521"/>
        </pc:sldMkLst>
      </pc:sldChg>
      <pc:sldChg chg="addSp delSp modSp add mod">
        <pc:chgData name="Alberto Tommasini" userId="4ed976f799c97d5d" providerId="LiveId" clId="{0AED24D3-4C4D-49A3-B930-A4353E4E9340}" dt="2022-04-08T06:04:07.797" v="2769" actId="113"/>
        <pc:sldMkLst>
          <pc:docMk/>
          <pc:sldMk cId="4163841235" sldId="524"/>
        </pc:sldMkLst>
        <pc:spChg chg="mod">
          <ac:chgData name="Alberto Tommasini" userId="4ed976f799c97d5d" providerId="LiveId" clId="{0AED24D3-4C4D-49A3-B930-A4353E4E9340}" dt="2022-04-08T06:04:07.797" v="2769" actId="113"/>
          <ac:spMkLst>
            <pc:docMk/>
            <pc:sldMk cId="4163841235" sldId="524"/>
            <ac:spMk id="2" creationId="{DACD6407-D134-477E-A4A3-D29F553E2599}"/>
          </ac:spMkLst>
        </pc:spChg>
        <pc:spChg chg="add del mod">
          <ac:chgData name="Alberto Tommasini" userId="4ed976f799c97d5d" providerId="LiveId" clId="{0AED24D3-4C4D-49A3-B930-A4353E4E9340}" dt="2022-04-08T06:00:54.270" v="2443" actId="478"/>
          <ac:spMkLst>
            <pc:docMk/>
            <pc:sldMk cId="4163841235" sldId="524"/>
            <ac:spMk id="3" creationId="{DA7BF42D-AFF4-4180-8737-05830B79D55B}"/>
          </ac:spMkLst>
        </pc:spChg>
        <pc:spChg chg="add mod">
          <ac:chgData name="Alberto Tommasini" userId="4ed976f799c97d5d" providerId="LiveId" clId="{0AED24D3-4C4D-49A3-B930-A4353E4E9340}" dt="2022-04-08T06:01:08.199" v="2461" actId="20577"/>
          <ac:spMkLst>
            <pc:docMk/>
            <pc:sldMk cId="4163841235" sldId="524"/>
            <ac:spMk id="4" creationId="{01677E42-CCB8-4379-8FF8-ACBF6281FD8D}"/>
          </ac:spMkLst>
        </pc:spChg>
      </pc:sldChg>
      <pc:sldChg chg="modSp add mod">
        <pc:chgData name="Alberto Tommasini" userId="4ed976f799c97d5d" providerId="LiveId" clId="{0AED24D3-4C4D-49A3-B930-A4353E4E9340}" dt="2022-04-08T06:08:41.790" v="2953" actId="113"/>
        <pc:sldMkLst>
          <pc:docMk/>
          <pc:sldMk cId="2724131200" sldId="525"/>
        </pc:sldMkLst>
        <pc:spChg chg="mod">
          <ac:chgData name="Alberto Tommasini" userId="4ed976f799c97d5d" providerId="LiveId" clId="{0AED24D3-4C4D-49A3-B930-A4353E4E9340}" dt="2022-04-08T06:08:41.790" v="2953" actId="113"/>
          <ac:spMkLst>
            <pc:docMk/>
            <pc:sldMk cId="2724131200" sldId="525"/>
            <ac:spMk id="2" creationId="{B2FAE7D2-5AA3-4035-815D-E8A8EF4A235C}"/>
          </ac:spMkLst>
        </pc:spChg>
        <pc:spChg chg="mod">
          <ac:chgData name="Alberto Tommasini" userId="4ed976f799c97d5d" providerId="LiveId" clId="{0AED24D3-4C4D-49A3-B930-A4353E4E9340}" dt="2022-04-08T06:05:30.259" v="2797" actId="1076"/>
          <ac:spMkLst>
            <pc:docMk/>
            <pc:sldMk cId="2724131200" sldId="525"/>
            <ac:spMk id="3" creationId="{5E530195-9E11-496E-9F9E-E46B95F163FA}"/>
          </ac:spMkLst>
        </pc:spChg>
        <pc:spChg chg="mod">
          <ac:chgData name="Alberto Tommasini" userId="4ed976f799c97d5d" providerId="LiveId" clId="{0AED24D3-4C4D-49A3-B930-A4353E4E9340}" dt="2022-04-08T06:05:33.773" v="2798" actId="1076"/>
          <ac:spMkLst>
            <pc:docMk/>
            <pc:sldMk cId="2724131200" sldId="525"/>
            <ac:spMk id="4" creationId="{228EFD96-D482-4B11-B477-314E137A8C6A}"/>
          </ac:spMkLst>
        </pc:spChg>
        <pc:spChg chg="mod">
          <ac:chgData name="Alberto Tommasini" userId="4ed976f799c97d5d" providerId="LiveId" clId="{0AED24D3-4C4D-49A3-B930-A4353E4E9340}" dt="2022-04-08T06:05:43.635" v="2799" actId="1076"/>
          <ac:spMkLst>
            <pc:docMk/>
            <pc:sldMk cId="2724131200" sldId="525"/>
            <ac:spMk id="5" creationId="{2D6E10B1-5C01-4720-B023-AD84466AC2EA}"/>
          </ac:spMkLst>
        </pc:spChg>
        <pc:spChg chg="mod">
          <ac:chgData name="Alberto Tommasini" userId="4ed976f799c97d5d" providerId="LiveId" clId="{0AED24D3-4C4D-49A3-B930-A4353E4E9340}" dt="2022-04-08T06:05:47.847" v="2800" actId="1076"/>
          <ac:spMkLst>
            <pc:docMk/>
            <pc:sldMk cId="2724131200" sldId="525"/>
            <ac:spMk id="6" creationId="{BBFA2F64-77FF-47A7-8C2F-10BB6E2F40D2}"/>
          </ac:spMkLst>
        </pc:spChg>
        <pc:spChg chg="mod">
          <ac:chgData name="Alberto Tommasini" userId="4ed976f799c97d5d" providerId="LiveId" clId="{0AED24D3-4C4D-49A3-B930-A4353E4E9340}" dt="2022-04-08T06:05:53.244" v="2801" actId="1076"/>
          <ac:spMkLst>
            <pc:docMk/>
            <pc:sldMk cId="2724131200" sldId="525"/>
            <ac:spMk id="7" creationId="{9453167D-717E-4AB4-8DAA-6243AB044B17}"/>
          </ac:spMkLst>
        </pc:spChg>
        <pc:spChg chg="mod">
          <ac:chgData name="Alberto Tommasini" userId="4ed976f799c97d5d" providerId="LiveId" clId="{0AED24D3-4C4D-49A3-B930-A4353E4E9340}" dt="2022-04-08T06:06:11.575" v="2803" actId="1076"/>
          <ac:spMkLst>
            <pc:docMk/>
            <pc:sldMk cId="2724131200" sldId="525"/>
            <ac:spMk id="8" creationId="{BE467A05-6906-45BE-85F8-7F2020E38318}"/>
          </ac:spMkLst>
        </pc:spChg>
        <pc:spChg chg="mod">
          <ac:chgData name="Alberto Tommasini" userId="4ed976f799c97d5d" providerId="LiveId" clId="{0AED24D3-4C4D-49A3-B930-A4353E4E9340}" dt="2022-04-08T06:06:16.602" v="2804" actId="1076"/>
          <ac:spMkLst>
            <pc:docMk/>
            <pc:sldMk cId="2724131200" sldId="525"/>
            <ac:spMk id="9" creationId="{DDA38FDC-D3DF-45F7-A29E-C2C6413F619F}"/>
          </ac:spMkLst>
        </pc:spChg>
        <pc:spChg chg="mod">
          <ac:chgData name="Alberto Tommasini" userId="4ed976f799c97d5d" providerId="LiveId" clId="{0AED24D3-4C4D-49A3-B930-A4353E4E9340}" dt="2022-04-08T06:06:26.049" v="2805" actId="1076"/>
          <ac:spMkLst>
            <pc:docMk/>
            <pc:sldMk cId="2724131200" sldId="525"/>
            <ac:spMk id="10" creationId="{93EF760E-83D3-46E4-A686-2E8996400678}"/>
          </ac:spMkLst>
        </pc:spChg>
        <pc:spChg chg="mod">
          <ac:chgData name="Alberto Tommasini" userId="4ed976f799c97d5d" providerId="LiveId" clId="{0AED24D3-4C4D-49A3-B930-A4353E4E9340}" dt="2022-04-08T06:06:38.220" v="2808" actId="1076"/>
          <ac:spMkLst>
            <pc:docMk/>
            <pc:sldMk cId="2724131200" sldId="525"/>
            <ac:spMk id="11" creationId="{B836C5FC-88DD-4295-996B-D67798826B35}"/>
          </ac:spMkLst>
        </pc:spChg>
        <pc:spChg chg="mod">
          <ac:chgData name="Alberto Tommasini" userId="4ed976f799c97d5d" providerId="LiveId" clId="{0AED24D3-4C4D-49A3-B930-A4353E4E9340}" dt="2022-04-08T06:05:06.336" v="2793" actId="207"/>
          <ac:spMkLst>
            <pc:docMk/>
            <pc:sldMk cId="2724131200" sldId="525"/>
            <ac:spMk id="12" creationId="{C184C5C2-FC56-4248-B7A0-D0F8AA0467D4}"/>
          </ac:spMkLst>
        </pc:spChg>
        <pc:spChg chg="mod">
          <ac:chgData name="Alberto Tommasini" userId="4ed976f799c97d5d" providerId="LiveId" clId="{0AED24D3-4C4D-49A3-B930-A4353E4E9340}" dt="2022-04-08T06:08:26.977" v="2951" actId="1076"/>
          <ac:spMkLst>
            <pc:docMk/>
            <pc:sldMk cId="2724131200" sldId="525"/>
            <ac:spMk id="13" creationId="{F3F94B8B-DDF4-4478-A2C0-5F71EF2EFF78}"/>
          </ac:spMkLst>
        </pc:spChg>
      </pc:sldChg>
      <pc:sldChg chg="modSp add mod">
        <pc:chgData name="Alberto Tommasini" userId="4ed976f799c97d5d" providerId="LiveId" clId="{0AED24D3-4C4D-49A3-B930-A4353E4E9340}" dt="2022-04-08T08:49:13.709" v="4555" actId="1076"/>
        <pc:sldMkLst>
          <pc:docMk/>
          <pc:sldMk cId="3006338694" sldId="526"/>
        </pc:sldMkLst>
        <pc:spChg chg="mod">
          <ac:chgData name="Alberto Tommasini" userId="4ed976f799c97d5d" providerId="LiveId" clId="{0AED24D3-4C4D-49A3-B930-A4353E4E9340}" dt="2022-04-08T06:08:53.016" v="2958" actId="113"/>
          <ac:spMkLst>
            <pc:docMk/>
            <pc:sldMk cId="3006338694" sldId="526"/>
            <ac:spMk id="2" creationId="{23C33CE5-6971-48E3-B2BA-95564952712D}"/>
          </ac:spMkLst>
        </pc:spChg>
        <pc:spChg chg="mod">
          <ac:chgData name="Alberto Tommasini" userId="4ed976f799c97d5d" providerId="LiveId" clId="{0AED24D3-4C4D-49A3-B930-A4353E4E9340}" dt="2022-04-08T08:49:10.225" v="4554" actId="14100"/>
          <ac:spMkLst>
            <pc:docMk/>
            <pc:sldMk cId="3006338694" sldId="526"/>
            <ac:spMk id="3" creationId="{801B4660-DDA7-4E8F-BFD4-BDBEB684D0C3}"/>
          </ac:spMkLst>
        </pc:spChg>
        <pc:spChg chg="mod">
          <ac:chgData name="Alberto Tommasini" userId="4ed976f799c97d5d" providerId="LiveId" clId="{0AED24D3-4C4D-49A3-B930-A4353E4E9340}" dt="2022-04-08T08:49:13.709" v="4555" actId="1076"/>
          <ac:spMkLst>
            <pc:docMk/>
            <pc:sldMk cId="3006338694" sldId="526"/>
            <ac:spMk id="4" creationId="{A1D8713B-2E77-46CC-BB3D-6BE711D01801}"/>
          </ac:spMkLst>
        </pc:spChg>
      </pc:sldChg>
      <pc:sldChg chg="modSp add mod">
        <pc:chgData name="Alberto Tommasini" userId="4ed976f799c97d5d" providerId="LiveId" clId="{0AED24D3-4C4D-49A3-B930-A4353E4E9340}" dt="2022-04-08T08:49:38.388" v="4570" actId="20577"/>
        <pc:sldMkLst>
          <pc:docMk/>
          <pc:sldMk cId="580127031" sldId="527"/>
        </pc:sldMkLst>
        <pc:spChg chg="mod">
          <ac:chgData name="Alberto Tommasini" userId="4ed976f799c97d5d" providerId="LiveId" clId="{0AED24D3-4C4D-49A3-B930-A4353E4E9340}" dt="2022-04-08T06:11:43.030" v="3055" actId="255"/>
          <ac:spMkLst>
            <pc:docMk/>
            <pc:sldMk cId="580127031" sldId="527"/>
            <ac:spMk id="2" creationId="{23C33CE5-6971-48E3-B2BA-95564952712D}"/>
          </ac:spMkLst>
        </pc:spChg>
        <pc:spChg chg="mod">
          <ac:chgData name="Alberto Tommasini" userId="4ed976f799c97d5d" providerId="LiveId" clId="{0AED24D3-4C4D-49A3-B930-A4353E4E9340}" dt="2022-04-08T08:49:38.388" v="4570" actId="20577"/>
          <ac:spMkLst>
            <pc:docMk/>
            <pc:sldMk cId="580127031" sldId="527"/>
            <ac:spMk id="3" creationId="{801B4660-DDA7-4E8F-BFD4-BDBEB684D0C3}"/>
          </ac:spMkLst>
        </pc:spChg>
      </pc:sldChg>
      <pc:sldChg chg="modSp add mod">
        <pc:chgData name="Alberto Tommasini" userId="4ed976f799c97d5d" providerId="LiveId" clId="{0AED24D3-4C4D-49A3-B930-A4353E4E9340}" dt="2022-04-08T06:24:48.501" v="3094" actId="6549"/>
        <pc:sldMkLst>
          <pc:docMk/>
          <pc:sldMk cId="947190456" sldId="528"/>
        </pc:sldMkLst>
        <pc:spChg chg="mod">
          <ac:chgData name="Alberto Tommasini" userId="4ed976f799c97d5d" providerId="LiveId" clId="{0AED24D3-4C4D-49A3-B930-A4353E4E9340}" dt="2022-04-08T06:21:32.971" v="3082" actId="113"/>
          <ac:spMkLst>
            <pc:docMk/>
            <pc:sldMk cId="947190456" sldId="528"/>
            <ac:spMk id="2" creationId="{702BE7ED-BD10-476D-8592-E405F0371751}"/>
          </ac:spMkLst>
        </pc:spChg>
        <pc:spChg chg="mod">
          <ac:chgData name="Alberto Tommasini" userId="4ed976f799c97d5d" providerId="LiveId" clId="{0AED24D3-4C4D-49A3-B930-A4353E4E9340}" dt="2022-04-08T06:24:48.501" v="3094" actId="6549"/>
          <ac:spMkLst>
            <pc:docMk/>
            <pc:sldMk cId="947190456" sldId="528"/>
            <ac:spMk id="3" creationId="{CEAF5F8A-2CD0-4778-9339-2D46C999C49D}"/>
          </ac:spMkLst>
        </pc:spChg>
      </pc:sldChg>
      <pc:sldChg chg="addSp modSp add mod">
        <pc:chgData name="Alberto Tommasini" userId="4ed976f799c97d5d" providerId="LiveId" clId="{0AED24D3-4C4D-49A3-B930-A4353E4E9340}" dt="2022-04-08T06:28:01.755" v="3193" actId="115"/>
        <pc:sldMkLst>
          <pc:docMk/>
          <pc:sldMk cId="4138117808" sldId="529"/>
        </pc:sldMkLst>
        <pc:spChg chg="mod">
          <ac:chgData name="Alberto Tommasini" userId="4ed976f799c97d5d" providerId="LiveId" clId="{0AED24D3-4C4D-49A3-B930-A4353E4E9340}" dt="2022-04-08T06:25:35.916" v="3097" actId="113"/>
          <ac:spMkLst>
            <pc:docMk/>
            <pc:sldMk cId="4138117808" sldId="529"/>
            <ac:spMk id="2" creationId="{702BE7ED-BD10-476D-8592-E405F0371751}"/>
          </ac:spMkLst>
        </pc:spChg>
        <pc:spChg chg="mod">
          <ac:chgData name="Alberto Tommasini" userId="4ed976f799c97d5d" providerId="LiveId" clId="{0AED24D3-4C4D-49A3-B930-A4353E4E9340}" dt="2022-04-08T06:26:55.938" v="3112" actId="113"/>
          <ac:spMkLst>
            <pc:docMk/>
            <pc:sldMk cId="4138117808" sldId="529"/>
            <ac:spMk id="3" creationId="{CEAF5F8A-2CD0-4778-9339-2D46C999C49D}"/>
          </ac:spMkLst>
        </pc:spChg>
        <pc:spChg chg="add mod">
          <ac:chgData name="Alberto Tommasini" userId="4ed976f799c97d5d" providerId="LiveId" clId="{0AED24D3-4C4D-49A3-B930-A4353E4E9340}" dt="2022-04-08T06:28:01.755" v="3193" actId="115"/>
          <ac:spMkLst>
            <pc:docMk/>
            <pc:sldMk cId="4138117808" sldId="529"/>
            <ac:spMk id="5" creationId="{1FD8C7AC-59DF-43B9-8274-CDD2CB6A245C}"/>
          </ac:spMkLst>
        </pc:spChg>
      </pc:sldChg>
      <pc:sldChg chg="modSp add mod">
        <pc:chgData name="Alberto Tommasini" userId="4ed976f799c97d5d" providerId="LiveId" clId="{0AED24D3-4C4D-49A3-B930-A4353E4E9340}" dt="2022-04-08T06:29:30.738" v="3204" actId="14100"/>
        <pc:sldMkLst>
          <pc:docMk/>
          <pc:sldMk cId="2978733370" sldId="530"/>
        </pc:sldMkLst>
        <pc:spChg chg="mod">
          <ac:chgData name="Alberto Tommasini" userId="4ed976f799c97d5d" providerId="LiveId" clId="{0AED24D3-4C4D-49A3-B930-A4353E4E9340}" dt="2022-04-08T06:28:45.285" v="3201" actId="1076"/>
          <ac:spMkLst>
            <pc:docMk/>
            <pc:sldMk cId="2978733370" sldId="530"/>
            <ac:spMk id="2" creationId="{5DA3C476-CBD6-4EC0-A06F-CEA425B6DFE4}"/>
          </ac:spMkLst>
        </pc:spChg>
        <pc:spChg chg="mod">
          <ac:chgData name="Alberto Tommasini" userId="4ed976f799c97d5d" providerId="LiveId" clId="{0AED24D3-4C4D-49A3-B930-A4353E4E9340}" dt="2022-04-08T06:28:37.908" v="3199" actId="255"/>
          <ac:spMkLst>
            <pc:docMk/>
            <pc:sldMk cId="2978733370" sldId="530"/>
            <ac:spMk id="3" creationId="{027C3FE9-46E1-40DD-A6A3-5884620C4BB5}"/>
          </ac:spMkLst>
        </pc:spChg>
        <pc:spChg chg="mod">
          <ac:chgData name="Alberto Tommasini" userId="4ed976f799c97d5d" providerId="LiveId" clId="{0AED24D3-4C4D-49A3-B930-A4353E4E9340}" dt="2022-04-08T06:28:24.535" v="3196" actId="113"/>
          <ac:spMkLst>
            <pc:docMk/>
            <pc:sldMk cId="2978733370" sldId="530"/>
            <ac:spMk id="4" creationId="{2141ACE9-47EB-4A02-8B51-41F0777CF9BA}"/>
          </ac:spMkLst>
        </pc:spChg>
        <pc:spChg chg="mod">
          <ac:chgData name="Alberto Tommasini" userId="4ed976f799c97d5d" providerId="LiveId" clId="{0AED24D3-4C4D-49A3-B930-A4353E4E9340}" dt="2022-04-08T06:29:30.738" v="3204" actId="14100"/>
          <ac:spMkLst>
            <pc:docMk/>
            <pc:sldMk cId="2978733370" sldId="530"/>
            <ac:spMk id="5" creationId="{6054F231-81F9-4BDA-B8B2-EE73D50EEAC5}"/>
          </ac:spMkLst>
        </pc:spChg>
        <pc:picChg chg="mod">
          <ac:chgData name="Alberto Tommasini" userId="4ed976f799c97d5d" providerId="LiveId" clId="{0AED24D3-4C4D-49A3-B930-A4353E4E9340}" dt="2022-04-08T06:28:41.179" v="3200" actId="1076"/>
          <ac:picMkLst>
            <pc:docMk/>
            <pc:sldMk cId="2978733370" sldId="530"/>
            <ac:picMk id="1026" creationId="{11E2F761-CD7F-40A2-A4B6-DEB3927F549A}"/>
          </ac:picMkLst>
        </pc:picChg>
      </pc:sldChg>
      <pc:sldChg chg="modSp add mod">
        <pc:chgData name="Alberto Tommasini" userId="4ed976f799c97d5d" providerId="LiveId" clId="{0AED24D3-4C4D-49A3-B930-A4353E4E9340}" dt="2022-04-08T06:45:50.477" v="3224" actId="1076"/>
        <pc:sldMkLst>
          <pc:docMk/>
          <pc:sldMk cId="2800172306" sldId="531"/>
        </pc:sldMkLst>
        <pc:spChg chg="mod">
          <ac:chgData name="Alberto Tommasini" userId="4ed976f799c97d5d" providerId="LiveId" clId="{0AED24D3-4C4D-49A3-B930-A4353E4E9340}" dt="2022-04-08T06:45:39.874" v="3220" actId="20577"/>
          <ac:spMkLst>
            <pc:docMk/>
            <pc:sldMk cId="2800172306" sldId="531"/>
            <ac:spMk id="3" creationId="{027C3FE9-46E1-40DD-A6A3-5884620C4BB5}"/>
          </ac:spMkLst>
        </pc:spChg>
        <pc:spChg chg="mod">
          <ac:chgData name="Alberto Tommasini" userId="4ed976f799c97d5d" providerId="LiveId" clId="{0AED24D3-4C4D-49A3-B930-A4353E4E9340}" dt="2022-04-08T06:43:15.890" v="3218" actId="113"/>
          <ac:spMkLst>
            <pc:docMk/>
            <pc:sldMk cId="2800172306" sldId="531"/>
            <ac:spMk id="4" creationId="{2141ACE9-47EB-4A02-8B51-41F0777CF9BA}"/>
          </ac:spMkLst>
        </pc:spChg>
        <pc:spChg chg="mod">
          <ac:chgData name="Alberto Tommasini" userId="4ed976f799c97d5d" providerId="LiveId" clId="{0AED24D3-4C4D-49A3-B930-A4353E4E9340}" dt="2022-04-08T06:45:50.477" v="3224" actId="1076"/>
          <ac:spMkLst>
            <pc:docMk/>
            <pc:sldMk cId="2800172306" sldId="531"/>
            <ac:spMk id="6" creationId="{021ED9AC-5FE8-4DE4-8405-41CED8334258}"/>
          </ac:spMkLst>
        </pc:spChg>
      </pc:sldChg>
      <pc:sldChg chg="modSp add mod">
        <pc:chgData name="Alberto Tommasini" userId="4ed976f799c97d5d" providerId="LiveId" clId="{0AED24D3-4C4D-49A3-B930-A4353E4E9340}" dt="2022-04-08T06:43:02.738" v="3215" actId="14100"/>
        <pc:sldMkLst>
          <pc:docMk/>
          <pc:sldMk cId="1811992130" sldId="532"/>
        </pc:sldMkLst>
        <pc:spChg chg="mod">
          <ac:chgData name="Alberto Tommasini" userId="4ed976f799c97d5d" providerId="LiveId" clId="{0AED24D3-4C4D-49A3-B930-A4353E4E9340}" dt="2022-04-08T06:29:49.741" v="3207" actId="113"/>
          <ac:spMkLst>
            <pc:docMk/>
            <pc:sldMk cId="1811992130" sldId="532"/>
            <ac:spMk id="2" creationId="{702BE7ED-BD10-476D-8592-E405F0371751}"/>
          </ac:spMkLst>
        </pc:spChg>
        <pc:spChg chg="mod">
          <ac:chgData name="Alberto Tommasini" userId="4ed976f799c97d5d" providerId="LiveId" clId="{0AED24D3-4C4D-49A3-B930-A4353E4E9340}" dt="2022-04-08T06:42:24.407" v="3209" actId="1076"/>
          <ac:spMkLst>
            <pc:docMk/>
            <pc:sldMk cId="1811992130" sldId="532"/>
            <ac:spMk id="3" creationId="{CEAF5F8A-2CD0-4778-9339-2D46C999C49D}"/>
          </ac:spMkLst>
        </pc:spChg>
        <pc:spChg chg="mod">
          <ac:chgData name="Alberto Tommasini" userId="4ed976f799c97d5d" providerId="LiveId" clId="{0AED24D3-4C4D-49A3-B930-A4353E4E9340}" dt="2022-04-08T06:43:02.738" v="3215" actId="14100"/>
          <ac:spMkLst>
            <pc:docMk/>
            <pc:sldMk cId="1811992130" sldId="532"/>
            <ac:spMk id="4" creationId="{317FDB89-48CB-40D4-B917-5DEB63544928}"/>
          </ac:spMkLst>
        </pc:spChg>
        <pc:picChg chg="mod">
          <ac:chgData name="Alberto Tommasini" userId="4ed976f799c97d5d" providerId="LiveId" clId="{0AED24D3-4C4D-49A3-B930-A4353E4E9340}" dt="2022-04-08T06:42:31.414" v="3212" actId="1076"/>
          <ac:picMkLst>
            <pc:docMk/>
            <pc:sldMk cId="1811992130" sldId="532"/>
            <ac:picMk id="2050" creationId="{14471C6F-DB43-42D9-A19A-00C518086E2F}"/>
          </ac:picMkLst>
        </pc:picChg>
      </pc:sldChg>
      <pc:sldChg chg="modSp add mod">
        <pc:chgData name="Alberto Tommasini" userId="4ed976f799c97d5d" providerId="LiveId" clId="{0AED24D3-4C4D-49A3-B930-A4353E4E9340}" dt="2022-04-08T06:46:17.310" v="3229" actId="255"/>
        <pc:sldMkLst>
          <pc:docMk/>
          <pc:sldMk cId="4131534034" sldId="533"/>
        </pc:sldMkLst>
        <pc:spChg chg="mod">
          <ac:chgData name="Alberto Tommasini" userId="4ed976f799c97d5d" providerId="LiveId" clId="{0AED24D3-4C4D-49A3-B930-A4353E4E9340}" dt="2022-04-08T06:46:00.670" v="3227" actId="255"/>
          <ac:spMkLst>
            <pc:docMk/>
            <pc:sldMk cId="4131534034" sldId="533"/>
            <ac:spMk id="2" creationId="{DCD2B922-8690-428B-9612-9F6C58FBBD93}"/>
          </ac:spMkLst>
        </pc:spChg>
        <pc:spChg chg="mod">
          <ac:chgData name="Alberto Tommasini" userId="4ed976f799c97d5d" providerId="LiveId" clId="{0AED24D3-4C4D-49A3-B930-A4353E4E9340}" dt="2022-04-08T06:46:17.310" v="3229" actId="255"/>
          <ac:spMkLst>
            <pc:docMk/>
            <pc:sldMk cId="4131534034" sldId="533"/>
            <ac:spMk id="3" creationId="{20057ADD-771E-49A1-9699-1029EB8D9037}"/>
          </ac:spMkLst>
        </pc:spChg>
      </pc:sldChg>
      <pc:sldChg chg="add del">
        <pc:chgData name="Alberto Tommasini" userId="4ed976f799c97d5d" providerId="LiveId" clId="{0AED24D3-4C4D-49A3-B930-A4353E4E9340}" dt="2022-04-08T06:46:39.609" v="3230" actId="47"/>
        <pc:sldMkLst>
          <pc:docMk/>
          <pc:sldMk cId="4067719779" sldId="534"/>
        </pc:sldMkLst>
      </pc:sldChg>
      <pc:sldChg chg="add del">
        <pc:chgData name="Alberto Tommasini" userId="4ed976f799c97d5d" providerId="LiveId" clId="{0AED24D3-4C4D-49A3-B930-A4353E4E9340}" dt="2022-04-08T06:46:43.651" v="3231" actId="47"/>
        <pc:sldMkLst>
          <pc:docMk/>
          <pc:sldMk cId="4227028714" sldId="535"/>
        </pc:sldMkLst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3200736364" sldId="536"/>
        </pc:sldMkLst>
        <pc:spChg chg="mod">
          <ac:chgData name="Alberto Tommasini" userId="4ed976f799c97d5d" providerId="LiveId" clId="{0AED24D3-4C4D-49A3-B930-A4353E4E9340}" dt="2022-04-08T06:47:22.623" v="3271" actId="1035"/>
          <ac:spMkLst>
            <pc:docMk/>
            <pc:sldMk cId="3200736364" sldId="536"/>
            <ac:spMk id="4" creationId="{303655FE-4EB7-4A10-A42E-972582A541AD}"/>
          </ac:spMkLst>
        </pc:spChg>
        <pc:picChg chg="mod">
          <ac:chgData name="Alberto Tommasini" userId="4ed976f799c97d5d" providerId="LiveId" clId="{0AED24D3-4C4D-49A3-B930-A4353E4E9340}" dt="2022-04-08T06:47:17.327" v="3261" actId="1076"/>
          <ac:picMkLst>
            <pc:docMk/>
            <pc:sldMk cId="3200736364" sldId="536"/>
            <ac:picMk id="3074" creationId="{8FE5E0C9-F5C7-4739-808E-B85410F97F52}"/>
          </ac:picMkLst>
        </pc:picChg>
      </pc:sldChg>
      <pc:sldChg chg="modSp add">
        <pc:chgData name="Alberto Tommasini" userId="4ed976f799c97d5d" providerId="LiveId" clId="{0AED24D3-4C4D-49A3-B930-A4353E4E9340}" dt="2022-04-08T07:00:21.420" v="3655" actId="207"/>
        <pc:sldMkLst>
          <pc:docMk/>
          <pc:sldMk cId="3147478767" sldId="537"/>
        </pc:sldMkLst>
        <pc:spChg chg="mod">
          <ac:chgData name="Alberto Tommasini" userId="4ed976f799c97d5d" providerId="LiveId" clId="{0AED24D3-4C4D-49A3-B930-A4353E4E9340}" dt="2022-04-08T07:00:21.420" v="3655" actId="207"/>
          <ac:spMkLst>
            <pc:docMk/>
            <pc:sldMk cId="3147478767" sldId="537"/>
            <ac:spMk id="2" creationId="{567A4AEC-1DFC-4F05-8AC4-AB4E074C34EE}"/>
          </ac:spMkLst>
        </pc:spChg>
        <pc:spChg chg="mod">
          <ac:chgData name="Alberto Tommasini" userId="4ed976f799c97d5d" providerId="LiveId" clId="{0AED24D3-4C4D-49A3-B930-A4353E4E9340}" dt="2022-04-08T07:00:21.420" v="3655" actId="207"/>
          <ac:spMkLst>
            <pc:docMk/>
            <pc:sldMk cId="3147478767" sldId="537"/>
            <ac:spMk id="3" creationId="{824386D5-0911-4F4A-920C-ADDC176BB012}"/>
          </ac:spMkLst>
        </pc:spChg>
        <pc:spChg chg="mod">
          <ac:chgData name="Alberto Tommasini" userId="4ed976f799c97d5d" providerId="LiveId" clId="{0AED24D3-4C4D-49A3-B930-A4353E4E9340}" dt="2022-04-08T07:00:21.420" v="3655" actId="207"/>
          <ac:spMkLst>
            <pc:docMk/>
            <pc:sldMk cId="3147478767" sldId="537"/>
            <ac:spMk id="4" creationId="{B880EFCE-1E96-44F1-8390-677BF0736557}"/>
          </ac:spMkLst>
        </pc:spChg>
        <pc:picChg chg="mod">
          <ac:chgData name="Alberto Tommasini" userId="4ed976f799c97d5d" providerId="LiveId" clId="{0AED24D3-4C4D-49A3-B930-A4353E4E9340}" dt="2022-04-08T07:00:21.420" v="3655" actId="207"/>
          <ac:picMkLst>
            <pc:docMk/>
            <pc:sldMk cId="3147478767" sldId="537"/>
            <ac:picMk id="10243" creationId="{902B2F36-8163-498A-AA4D-5BE994BB113E}"/>
          </ac:picMkLst>
        </pc:picChg>
      </pc:sldChg>
      <pc:sldChg chg="modSp add mod">
        <pc:chgData name="Alberto Tommasini" userId="4ed976f799c97d5d" providerId="LiveId" clId="{0AED24D3-4C4D-49A3-B930-A4353E4E9340}" dt="2022-04-08T07:01:37.890" v="3663" actId="1076"/>
        <pc:sldMkLst>
          <pc:docMk/>
          <pc:sldMk cId="1929504863" sldId="538"/>
        </pc:sldMkLst>
        <pc:spChg chg="mod">
          <ac:chgData name="Alberto Tommasini" userId="4ed976f799c97d5d" providerId="LiveId" clId="{0AED24D3-4C4D-49A3-B930-A4353E4E9340}" dt="2022-04-08T07:01:13.939" v="3661" actId="207"/>
          <ac:spMkLst>
            <pc:docMk/>
            <pc:sldMk cId="1929504863" sldId="538"/>
            <ac:spMk id="3" creationId="{39BBB739-5B7F-4867-B55A-C014544ABC54}"/>
          </ac:spMkLst>
        </pc:spChg>
        <pc:spChg chg="mod">
          <ac:chgData name="Alberto Tommasini" userId="4ed976f799c97d5d" providerId="LiveId" clId="{0AED24D3-4C4D-49A3-B930-A4353E4E9340}" dt="2022-04-08T07:01:37.890" v="3663" actId="1076"/>
          <ac:spMkLst>
            <pc:docMk/>
            <pc:sldMk cId="1929504863" sldId="538"/>
            <ac:spMk id="5" creationId="{1285AE05-E40C-49FF-B7F4-6EF7E76A26FF}"/>
          </ac:spMkLst>
        </pc:spChg>
        <pc:spChg chg="mod">
          <ac:chgData name="Alberto Tommasini" userId="4ed976f799c97d5d" providerId="LiveId" clId="{0AED24D3-4C4D-49A3-B930-A4353E4E9340}" dt="2022-04-08T07:01:13.939" v="3661" actId="207"/>
          <ac:spMkLst>
            <pc:docMk/>
            <pc:sldMk cId="1929504863" sldId="538"/>
            <ac:spMk id="6" creationId="{761EDED9-BB48-484C-BA93-C163538263BD}"/>
          </ac:spMkLst>
        </pc:spChg>
        <pc:spChg chg="mod">
          <ac:chgData name="Alberto Tommasini" userId="4ed976f799c97d5d" providerId="LiveId" clId="{0AED24D3-4C4D-49A3-B930-A4353E4E9340}" dt="2022-04-08T07:01:13.939" v="3661" actId="207"/>
          <ac:spMkLst>
            <pc:docMk/>
            <pc:sldMk cId="1929504863" sldId="538"/>
            <ac:spMk id="22531" creationId="{3F03F169-280B-4F1E-94D6-23CDC9B95368}"/>
          </ac:spMkLst>
        </pc:spChg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2191836091" sldId="539"/>
        </pc:sldMkLst>
        <pc:spChg chg="add del mod">
          <ac:chgData name="Alberto Tommasini" userId="4ed976f799c97d5d" providerId="LiveId" clId="{0AED24D3-4C4D-49A3-B930-A4353E4E9340}" dt="2022-04-08T07:25:25.355" v="4211" actId="478"/>
          <ac:spMkLst>
            <pc:docMk/>
            <pc:sldMk cId="2191836091" sldId="539"/>
            <ac:spMk id="2" creationId="{16192D9D-A1B5-46AD-89FD-DCA1A88BA4A8}"/>
          </ac:spMkLst>
        </pc:spChg>
        <pc:spChg chg="del">
          <ac:chgData name="Alberto Tommasini" userId="4ed976f799c97d5d" providerId="LiveId" clId="{0AED24D3-4C4D-49A3-B930-A4353E4E9340}" dt="2022-04-08T07:25:22.765" v="4210" actId="478"/>
          <ac:spMkLst>
            <pc:docMk/>
            <pc:sldMk cId="2191836091" sldId="539"/>
            <ac:spMk id="4" creationId="{9BCAD0A1-851E-42A4-8C6A-675E1FEF02F9}"/>
          </ac:spMkLst>
        </pc:spChg>
      </pc:sldChg>
      <pc:sldChg chg="modSp add">
        <pc:chgData name="Alberto Tommasini" userId="4ed976f799c97d5d" providerId="LiveId" clId="{0AED24D3-4C4D-49A3-B930-A4353E4E9340}" dt="2022-04-08T07:04:01.078" v="3666" actId="207"/>
        <pc:sldMkLst>
          <pc:docMk/>
          <pc:sldMk cId="3944931754" sldId="540"/>
        </pc:sldMkLst>
        <pc:spChg chg="del">
          <ac:chgData name="Alberto Tommasini" userId="4ed976f799c97d5d" providerId="LiveId" clId="{0AED24D3-4C4D-49A3-B930-A4353E4E9340}" dt="2022-04-08T07:35:22.472" v="4382" actId="21"/>
          <ac:spMkLst>
            <pc:docMk/>
            <pc:sldMk cId="3944931754" sldId="540"/>
            <ac:spMk id="3" creationId="{46EA95A5-F9DE-4AF7-B44F-A4D03EBC8141}"/>
          </ac:spMkLst>
        </pc:spChg>
        <pc:spChg chg="del">
          <ac:chgData name="Alberto Tommasini" userId="4ed976f799c97d5d" providerId="LiveId" clId="{0AED24D3-4C4D-49A3-B930-A4353E4E9340}" dt="2022-04-08T07:35:22.472" v="4382" actId="21"/>
          <ac:spMkLst>
            <pc:docMk/>
            <pc:sldMk cId="3944931754" sldId="540"/>
            <ac:spMk id="4" creationId="{BEB31D9A-7FC2-40CA-8A3C-0D3A9C80B3F6}"/>
          </ac:spMkLst>
        </pc:spChg>
        <pc:spChg chg="del">
          <ac:chgData name="Alberto Tommasini" userId="4ed976f799c97d5d" providerId="LiveId" clId="{0AED24D3-4C4D-49A3-B930-A4353E4E9340}" dt="2022-04-08T07:35:22.472" v="4382" actId="21"/>
          <ac:spMkLst>
            <pc:docMk/>
            <pc:sldMk cId="3944931754" sldId="540"/>
            <ac:spMk id="5" creationId="{49CC8C36-C7C8-4E26-8234-CCF6FAF1E7E3}"/>
          </ac:spMkLst>
        </pc:spChg>
        <pc:spChg chg="del">
          <ac:chgData name="Alberto Tommasini" userId="4ed976f799c97d5d" providerId="LiveId" clId="{0AED24D3-4C4D-49A3-B930-A4353E4E9340}" dt="2022-04-08T07:35:22.472" v="4382" actId="21"/>
          <ac:spMkLst>
            <pc:docMk/>
            <pc:sldMk cId="3944931754" sldId="540"/>
            <ac:spMk id="7" creationId="{B69378EB-A691-45F3-9B47-C2D7AA98CF5E}"/>
          </ac:spMkLst>
        </pc:spChg>
        <pc:spChg chg="mod">
          <ac:chgData name="Alberto Tommasini" userId="4ed976f799c97d5d" providerId="LiveId" clId="{0AED24D3-4C4D-49A3-B930-A4353E4E9340}" dt="2022-04-08T07:04:01.078" v="3666" actId="207"/>
          <ac:spMkLst>
            <pc:docMk/>
            <pc:sldMk cId="3944931754" sldId="540"/>
            <ac:spMk id="25603" creationId="{A6D8A9ED-6678-46AD-8365-D135E53A18D5}"/>
          </ac:spMkLst>
        </pc:spChg>
        <pc:picChg chg="del">
          <ac:chgData name="Alberto Tommasini" userId="4ed976f799c97d5d" providerId="LiveId" clId="{0AED24D3-4C4D-49A3-B930-A4353E4E9340}" dt="2022-04-08T07:35:22.472" v="4382" actId="21"/>
          <ac:picMkLst>
            <pc:docMk/>
            <pc:sldMk cId="3944931754" sldId="540"/>
            <ac:picMk id="25602" creationId="{507CA485-92CB-4754-B947-E381E2EB8313}"/>
          </ac:picMkLst>
        </pc:picChg>
      </pc:sldChg>
      <pc:sldChg chg="delSp modSp add del">
        <pc:chgData name="Alberto Tommasini" userId="4ed976f799c97d5d" providerId="LiveId" clId="{0AED24D3-4C4D-49A3-B930-A4353E4E9340}" dt="2022-04-08T08:44:59.597" v="4433" actId="1076"/>
        <pc:sldMkLst>
          <pc:docMk/>
          <pc:sldMk cId="4115618867" sldId="541"/>
        </pc:sldMkLst>
        <pc:spChg chg="del">
          <ac:chgData name="Alberto Tommasini" userId="4ed976f799c97d5d" providerId="LiveId" clId="{0AED24D3-4C4D-49A3-B930-A4353E4E9340}" dt="2022-04-08T08:44:50.334" v="4431" actId="478"/>
          <ac:spMkLst>
            <pc:docMk/>
            <pc:sldMk cId="4115618867" sldId="541"/>
            <ac:spMk id="26627" creationId="{8308CC21-8485-4278-87A1-831F6B70F677}"/>
          </ac:spMkLst>
        </pc:spChg>
        <pc:picChg chg="mod">
          <ac:chgData name="Alberto Tommasini" userId="4ed976f799c97d5d" providerId="LiveId" clId="{0AED24D3-4C4D-49A3-B930-A4353E4E9340}" dt="2022-04-08T08:44:59.597" v="4433" actId="1076"/>
          <ac:picMkLst>
            <pc:docMk/>
            <pc:sldMk cId="4115618867" sldId="541"/>
            <ac:picMk id="26626" creationId="{94C10AB8-9229-4239-92AF-C027869CB51E}"/>
          </ac:picMkLst>
        </pc:pic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3137546230" sldId="542"/>
        </pc:sldMkLst>
        <pc:spChg chg="mod">
          <ac:chgData name="Alberto Tommasini" userId="4ed976f799c97d5d" providerId="LiveId" clId="{0AED24D3-4C4D-49A3-B930-A4353E4E9340}" dt="2022-04-08T07:04:15.936" v="3668" actId="207"/>
          <ac:spMkLst>
            <pc:docMk/>
            <pc:sldMk cId="3137546230" sldId="542"/>
            <ac:spMk id="5" creationId="{980E846D-687C-492A-9A1D-36824CBF22CD}"/>
          </ac:spMkLst>
        </pc:spChg>
      </pc:sldChg>
      <pc:sldChg chg="delSp add del mod">
        <pc:chgData name="Alberto Tommasini" userId="4ed976f799c97d5d" providerId="LiveId" clId="{0AED24D3-4C4D-49A3-B930-A4353E4E9340}" dt="2022-04-08T08:45:36.538" v="4435" actId="478"/>
        <pc:sldMkLst>
          <pc:docMk/>
          <pc:sldMk cId="678702038" sldId="543"/>
        </pc:sldMkLst>
        <pc:spChg chg="del">
          <ac:chgData name="Alberto Tommasini" userId="4ed976f799c97d5d" providerId="LiveId" clId="{0AED24D3-4C4D-49A3-B930-A4353E4E9340}" dt="2022-04-08T08:45:36.538" v="4435" actId="478"/>
          <ac:spMkLst>
            <pc:docMk/>
            <pc:sldMk cId="678702038" sldId="543"/>
            <ac:spMk id="4" creationId="{6F6BD437-D676-4C0F-BC17-161270220835}"/>
          </ac:spMkLst>
        </pc:spChg>
        <pc:spChg chg="mod">
          <ac:chgData name="Alberto Tommasini" userId="4ed976f799c97d5d" providerId="LiveId" clId="{0AED24D3-4C4D-49A3-B930-A4353E4E9340}" dt="2022-04-08T07:04:56.713" v="3673" actId="207"/>
          <ac:spMkLst>
            <pc:docMk/>
            <pc:sldMk cId="678702038" sldId="543"/>
            <ac:spMk id="5" creationId="{658334A8-D843-4E75-889A-1ED1FF4EBD39}"/>
          </ac:spMkLst>
        </pc:spChg>
      </pc:sldChg>
      <pc:sldChg chg="modSp add mod">
        <pc:chgData name="Alberto Tommasini" userId="4ed976f799c97d5d" providerId="LiveId" clId="{0AED24D3-4C4D-49A3-B930-A4353E4E9340}" dt="2022-04-08T07:05:09.492" v="3675" actId="207"/>
        <pc:sldMkLst>
          <pc:docMk/>
          <pc:sldMk cId="1289398734" sldId="544"/>
        </pc:sldMkLst>
        <pc:spChg chg="mod">
          <ac:chgData name="Alberto Tommasini" userId="4ed976f799c97d5d" providerId="LiveId" clId="{0AED24D3-4C4D-49A3-B930-A4353E4E9340}" dt="2022-04-08T07:05:09.492" v="3675" actId="207"/>
          <ac:spMkLst>
            <pc:docMk/>
            <pc:sldMk cId="1289398734" sldId="544"/>
            <ac:spMk id="3" creationId="{EA8663C0-6578-4BE1-80E0-093CB7E21269}"/>
          </ac:spMkLst>
        </pc:spChg>
        <pc:picChg chg="mod">
          <ac:chgData name="Alberto Tommasini" userId="4ed976f799c97d5d" providerId="LiveId" clId="{0AED24D3-4C4D-49A3-B930-A4353E4E9340}" dt="2022-04-08T08:46:25.576" v="4442" actId="14100"/>
          <ac:picMkLst>
            <pc:docMk/>
            <pc:sldMk cId="1289398734" sldId="544"/>
            <ac:picMk id="31746" creationId="{C5AD072F-CA02-44A3-9516-A70E3CB6776E}"/>
          </ac:picMkLst>
        </pc:picChg>
      </pc:sldChg>
      <pc:sldChg chg="addSp delSp modSp add mod">
        <pc:chgData name="Alberto Tommasini" userId="4ed976f799c97d5d" providerId="LiveId" clId="{0AED24D3-4C4D-49A3-B930-A4353E4E9340}" dt="2022-04-08T07:05:19.074" v="3678" actId="478"/>
        <pc:sldMkLst>
          <pc:docMk/>
          <pc:sldMk cId="524370457" sldId="545"/>
        </pc:sldMkLst>
        <pc:spChg chg="add del mod">
          <ac:chgData name="Alberto Tommasini" userId="4ed976f799c97d5d" providerId="LiveId" clId="{0AED24D3-4C4D-49A3-B930-A4353E4E9340}" dt="2022-04-08T07:05:19.074" v="3678" actId="478"/>
          <ac:spMkLst>
            <pc:docMk/>
            <pc:sldMk cId="524370457" sldId="545"/>
            <ac:spMk id="2" creationId="{17C22CBE-C479-4978-8662-C50D9DBFB4BA}"/>
          </ac:spMkLst>
        </pc:spChg>
        <pc:spChg chg="del mod">
          <ac:chgData name="Alberto Tommasini" userId="4ed976f799c97d5d" providerId="LiveId" clId="{0AED24D3-4C4D-49A3-B930-A4353E4E9340}" dt="2022-04-08T07:05:16.683" v="3677" actId="478"/>
          <ac:spMkLst>
            <pc:docMk/>
            <pc:sldMk cId="524370457" sldId="545"/>
            <ac:spMk id="4" creationId="{5B3BF13B-DDCF-408F-831D-6643B637551E}"/>
          </ac:spMkLst>
        </pc:spChg>
      </pc:sldChg>
      <pc:sldChg chg="modSp add">
        <pc:chgData name="Alberto Tommasini" userId="4ed976f799c97d5d" providerId="LiveId" clId="{0AED24D3-4C4D-49A3-B930-A4353E4E9340}" dt="2022-04-08T07:05:24.078" v="3679" actId="207"/>
        <pc:sldMkLst>
          <pc:docMk/>
          <pc:sldMk cId="347013912" sldId="546"/>
        </pc:sldMkLst>
        <pc:spChg chg="mod">
          <ac:chgData name="Alberto Tommasini" userId="4ed976f799c97d5d" providerId="LiveId" clId="{0AED24D3-4C4D-49A3-B930-A4353E4E9340}" dt="2022-04-08T07:05:24.078" v="3679" actId="207"/>
          <ac:spMkLst>
            <pc:docMk/>
            <pc:sldMk cId="347013912" sldId="546"/>
            <ac:spMk id="33795" creationId="{2C056CCB-DAA2-48D4-869F-A751DEDAF288}"/>
          </ac:spMkLst>
        </pc:spChg>
      </pc:sldChg>
      <pc:sldChg chg="modSp add mod">
        <pc:chgData name="Alberto Tommasini" userId="4ed976f799c97d5d" providerId="LiveId" clId="{0AED24D3-4C4D-49A3-B930-A4353E4E9340}" dt="2022-04-08T07:05:30.666" v="3680" actId="207"/>
        <pc:sldMkLst>
          <pc:docMk/>
          <pc:sldMk cId="1202566476" sldId="547"/>
        </pc:sldMkLst>
        <pc:spChg chg="mod">
          <ac:chgData name="Alberto Tommasini" userId="4ed976f799c97d5d" providerId="LiveId" clId="{0AED24D3-4C4D-49A3-B930-A4353E4E9340}" dt="2022-04-08T07:05:30.666" v="3680" actId="207"/>
          <ac:spMkLst>
            <pc:docMk/>
            <pc:sldMk cId="1202566476" sldId="547"/>
            <ac:spMk id="2" creationId="{553D6939-0D8A-45D2-AC6C-F36D99062204}"/>
          </ac:spMkLst>
        </pc:spChg>
      </pc:sldChg>
      <pc:sldChg chg="new del">
        <pc:chgData name="Alberto Tommasini" userId="4ed976f799c97d5d" providerId="LiveId" clId="{0AED24D3-4C4D-49A3-B930-A4353E4E9340}" dt="2022-04-09T18:32:24.983" v="4571" actId="47"/>
        <pc:sldMkLst>
          <pc:docMk/>
          <pc:sldMk cId="1097995230" sldId="548"/>
        </pc:sldMkLst>
      </pc:sldChg>
      <pc:sldChg chg="new del">
        <pc:chgData name="Alberto Tommasini" userId="4ed976f799c97d5d" providerId="LiveId" clId="{0AED24D3-4C4D-49A3-B930-A4353E4E9340}" dt="2022-04-08T08:47:33.418" v="4452" actId="47"/>
        <pc:sldMkLst>
          <pc:docMk/>
          <pc:sldMk cId="356485363" sldId="549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22963-3AFD-43BE-8EC9-2A2773FE80C4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236EB-6D98-4FEA-9BA4-2E5A01D815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04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989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86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DB711B81-0F52-49B9-845A-116FCAEC8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08B21F-8552-4EB5-B285-53784DD22254}" type="slidenum">
              <a:rPr lang="it-IT" altLang="it-IT"/>
              <a:pPr algn="r" eaLnBrk="1" hangingPunct="1"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02CDE45-B788-4EAE-B1B8-7754F987A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2D28C8F6-73D3-4D9F-961E-EADE72205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4BFD1491-350B-4D76-8E00-1BCBEC146E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BDB683-944C-4C22-8D08-0EF88040516E}" type="slidenum">
              <a:rPr lang="it-IT" altLang="it-IT"/>
              <a:pPr algn="r" eaLnBrk="1" hangingPunct="1"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393B737F-A060-48F6-8ECC-80C50F3C2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6B58D2AB-4DB8-45F5-AE21-A55DD3ECA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FD1E6F5-497A-4110-B47B-081BFE8805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33EF04-8857-4966-B9A0-248D03F350F1}" type="slidenum">
              <a:rPr lang="it-IT" altLang="it-IT"/>
              <a:pPr algn="r" eaLnBrk="1" hangingPunct="1"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28709105-445D-44A9-8B13-2B25D9857C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0EB8861B-0702-449A-B950-95B5DE870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A62B07E1-E1B7-465F-8563-EC146C151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F854D6-CF95-4190-8F2F-62A9304639B5}" type="slidenum">
              <a:rPr lang="it-IT" altLang="it-IT"/>
              <a:pPr algn="r" eaLnBrk="1" hangingPunct="1"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82999985-14A4-4252-A479-C0A7ADAEF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44070C8F-1F00-4943-BC44-8504D0F13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F03CDA0-C0EC-4B71-91F9-E6FF651A4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9C120C-B939-4BF7-8192-EEA2E8E9A8BD}" type="slidenum">
              <a:rPr lang="it-IT" altLang="it-IT"/>
              <a:pPr algn="r" eaLnBrk="1" hangingPunct="1"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30094FAE-68E1-4CF3-9926-552484C4B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DB7847B-B2B1-4DBE-9C64-BCCAAC228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C0AF584C-1017-4564-AEEC-14B75B74A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D2DA20-5C4F-4F52-AE9B-7EE4513E6A6D}" type="slidenum">
              <a:rPr lang="it-IT" altLang="it-IT"/>
              <a:pPr algn="r" eaLnBrk="1" hangingPunct="1"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EBE56B25-6455-4410-8A82-1A440F51A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39BF0BB8-3BEF-48CC-A287-74AD802CF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56895A20-CB7B-4590-B4DD-DE42CB8B2F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8D23EA-D80C-49B1-92F4-5076E712158F}" type="slidenum">
              <a:rPr lang="it-IT" altLang="it-IT"/>
              <a:pPr algn="r" eaLnBrk="1" hangingPunct="1">
                <a:spcBef>
                  <a:spcPct val="0"/>
                </a:spcBef>
              </a:pPr>
              <a:t>18</a:t>
            </a:fld>
            <a:endParaRPr lang="it-IT" altLang="it-IT"/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90740D5A-3027-4F64-8A46-99D73FC0E0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0D37B45D-2AFB-4F79-A288-9FD8D7CB2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EB3B-2FA2-4C01-85FC-96CA432CF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F3CCF-79AA-401E-B8A7-0FEE1DFF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7D8B1-1A9D-4A30-B8E3-0F8FD65C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F6429-B7A1-4BAE-BD6A-84C4415C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2C69C-A89C-4458-83D4-3C6DABEB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61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E237-AE7D-42EF-9E07-834E839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3B7AE-03F6-43CE-A75F-59ABBDB80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A898-760C-41D6-83CF-B9D5DB3B6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ADAC7-8B4C-4BB7-A146-2A319184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B90FB-5A26-4C03-BA14-A0547649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79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B92718-E533-43F1-8DA6-9B6C3E7BD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2124C-D5B6-4B56-9931-53F6C61D7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1458D-6FC3-4274-B59C-BF6DB7D3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529E-F354-4A16-ABB8-1AE1B3A3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44DD-B4B0-4898-9235-7BF59B85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78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8712-212F-4A67-A9E3-0A95734E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3331-F577-45AD-8ED5-2ED5CC53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438B0-4005-4F95-9105-FEA95715C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E69C6-B863-46E2-9831-3CC4C144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9CDAE-7405-47E0-9F01-67FB27A0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22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8ADF-2496-4E3D-B707-0E246533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99355-E62A-4F78-996D-864086D5A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B7AE-515E-4D91-B375-F7852555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97812-265E-48FC-8E67-7DD361AA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8BCD3-FDEB-494F-B2E9-2ABF63FC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59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12FBB-E630-418C-B3B8-816B71A7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83A0-C8D1-4FD4-B17E-528A37BA0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5A9DD-8C80-4C94-8F4A-4EB56A246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4FE8B-7631-4957-A2B7-EC1432B1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0221-3FAC-403E-93DF-1DEED48D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4AB7C-609E-44BA-B414-FFA2988A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02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5DA1-49C8-4017-9ADB-133EFCF8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ACC6D-8F86-4357-B2F0-CB3B12C16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B62D3-2FCA-41C6-8CB9-872990C01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D630D-8581-4EB0-9ECD-BDE651B8F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03538-5568-41A6-A7BC-8C137DBDA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800F1-1932-4434-814E-41BD251C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619F8F-8FC6-40E3-8CEF-ED942A96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485DA-1764-4245-8414-71C67A71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86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E527-D7C6-44C1-96D1-E0BD561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81FD8-0F37-4C0B-B79C-514935CB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75B79-CD49-4021-B5DD-EF69CCDD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CB757-58E3-413E-9FC2-48DCEC70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13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3C397-6876-4119-96E7-3C88BC8F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741BB-6FE3-445C-BD56-2BF1F8A2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E3BA9-D148-4A1F-9AD3-F276B22B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78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DAFB-8923-4C37-97AF-F5D2A69D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84B6-5CD4-43E6-87B2-9AC315D2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B1044-8BB5-4CBD-9547-54CF3572F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59CE5-3CD6-4307-A835-91724435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1F2EF-8A52-4CD2-A415-C8FA42FC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3992C-0384-41AF-9475-C5E36564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40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4CAF-5930-4E9F-83DB-E4518A6C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7F2D1-F2D2-4589-8195-B07AC007C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48B16-1A4B-4A06-B0A9-5E18A49B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82FA-D977-44CF-AD93-F120D60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83CCD-8332-4C93-81B8-5F39BF80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EC2B5-98EE-4619-AE5E-9F8833D2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2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E40F-9859-4BF5-903E-24FAB713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556EB-4A10-4CA6-B22B-FF460E37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41F4A-7A42-4370-A16D-12FBBF4D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A3B8-091E-4CC1-9C99-5F127D0B6E7B}" type="datetimeFigureOut">
              <a:rPr lang="it-IT" smtClean="0"/>
              <a:t>28/04/2022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DA10-934E-49C5-A3E5-B4D2B4110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535B3-1B56-45BC-B062-8DBA54D50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3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 burlo_colore">
            <a:extLst>
              <a:ext uri="{FF2B5EF4-FFF2-40B4-BE49-F238E27FC236}">
                <a16:creationId xmlns:a16="http://schemas.microsoft.com/office/drawing/2014/main" id="{4AF791C3-F6F5-4EA4-B52D-FD3A3804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16" y="5653801"/>
            <a:ext cx="2458845" cy="8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AABA17F6-DC7D-4E81-A3A2-92D63C4C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" y="5645903"/>
            <a:ext cx="2458845" cy="826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5E890-2D59-483F-B3C1-8D5EC1DF318C}"/>
              </a:ext>
            </a:extLst>
          </p:cNvPr>
          <p:cNvSpPr txBox="1"/>
          <p:nvPr/>
        </p:nvSpPr>
        <p:spPr>
          <a:xfrm>
            <a:off x="6615741" y="5736171"/>
            <a:ext cx="309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Alberto Tommasini</a:t>
            </a:r>
            <a:r>
              <a:rPr lang="en-US" dirty="0"/>
              <a:t> </a:t>
            </a:r>
          </a:p>
          <a:p>
            <a:r>
              <a:rPr lang="en-US" sz="1600" dirty="0"/>
              <a:t>alberto.tommasini@burlo.trieste.it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196698" y="840757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</p:spTree>
    <p:extLst>
      <p:ext uri="{BB962C8B-B14F-4D97-AF65-F5344CB8AC3E}">
        <p14:creationId xmlns:p14="http://schemas.microsoft.com/office/powerpoint/2010/main" val="11140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CDEAF740-0F75-4A97-B6B1-8AEB40D4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170D30D8-68B8-4A26-87BE-169683F3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B79BFB97-721F-4CDC-8D45-D93FB7D03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Freeform 5">
            <a:extLst>
              <a:ext uri="{FF2B5EF4-FFF2-40B4-BE49-F238E27FC236}">
                <a16:creationId xmlns:a16="http://schemas.microsoft.com/office/drawing/2014/main" id="{51315B33-ECE1-4785-914A-42E357029D96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2" name="Freeform 6">
            <a:extLst>
              <a:ext uri="{FF2B5EF4-FFF2-40B4-BE49-F238E27FC236}">
                <a16:creationId xmlns:a16="http://schemas.microsoft.com/office/drawing/2014/main" id="{DAA40A02-CD0D-4EC7-BDE9-FE2A483237DA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3" name="Freeform 7">
            <a:extLst>
              <a:ext uri="{FF2B5EF4-FFF2-40B4-BE49-F238E27FC236}">
                <a16:creationId xmlns:a16="http://schemas.microsoft.com/office/drawing/2014/main" id="{7848E6BE-E852-4A20-B97E-5D4551F02DDB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4" name="Freeform 8">
            <a:extLst>
              <a:ext uri="{FF2B5EF4-FFF2-40B4-BE49-F238E27FC236}">
                <a16:creationId xmlns:a16="http://schemas.microsoft.com/office/drawing/2014/main" id="{0FCC554B-213B-4A33-9E94-0F7CBB11C742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5" name="Freeform 9">
            <a:extLst>
              <a:ext uri="{FF2B5EF4-FFF2-40B4-BE49-F238E27FC236}">
                <a16:creationId xmlns:a16="http://schemas.microsoft.com/office/drawing/2014/main" id="{A2524E80-81A0-4383-862F-5E5CCB74FDE6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6" name="Freeform 10">
            <a:extLst>
              <a:ext uri="{FF2B5EF4-FFF2-40B4-BE49-F238E27FC236}">
                <a16:creationId xmlns:a16="http://schemas.microsoft.com/office/drawing/2014/main" id="{C0B6FE61-7EF6-417E-B663-FCCCC644697C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Freeform 11">
            <a:extLst>
              <a:ext uri="{FF2B5EF4-FFF2-40B4-BE49-F238E27FC236}">
                <a16:creationId xmlns:a16="http://schemas.microsoft.com/office/drawing/2014/main" id="{174D936A-3F4D-49C4-8298-EE5FBBFED6A1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8" name="Freeform 12">
            <a:extLst>
              <a:ext uri="{FF2B5EF4-FFF2-40B4-BE49-F238E27FC236}">
                <a16:creationId xmlns:a16="http://schemas.microsoft.com/office/drawing/2014/main" id="{D240C958-E570-45DC-A9BC-4502B6DDF799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9" name="Freeform 13">
            <a:extLst>
              <a:ext uri="{FF2B5EF4-FFF2-40B4-BE49-F238E27FC236}">
                <a16:creationId xmlns:a16="http://schemas.microsoft.com/office/drawing/2014/main" id="{B8452328-F4C7-45BB-AC2E-AA4CC4AA6274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0" name="Freeform 14">
            <a:extLst>
              <a:ext uri="{FF2B5EF4-FFF2-40B4-BE49-F238E27FC236}">
                <a16:creationId xmlns:a16="http://schemas.microsoft.com/office/drawing/2014/main" id="{E7649DF7-D24B-448E-B035-9D7D4FD2B655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1" name="Freeform 15">
            <a:extLst>
              <a:ext uri="{FF2B5EF4-FFF2-40B4-BE49-F238E27FC236}">
                <a16:creationId xmlns:a16="http://schemas.microsoft.com/office/drawing/2014/main" id="{B9B1BEA7-31D7-409A-89C7-B8A32F262563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2" name="Freeform 16">
            <a:extLst>
              <a:ext uri="{FF2B5EF4-FFF2-40B4-BE49-F238E27FC236}">
                <a16:creationId xmlns:a16="http://schemas.microsoft.com/office/drawing/2014/main" id="{D23EBFDD-42DB-4C96-B5CE-C77D5BA7BF3E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3" name="Freeform 17">
            <a:extLst>
              <a:ext uri="{FF2B5EF4-FFF2-40B4-BE49-F238E27FC236}">
                <a16:creationId xmlns:a16="http://schemas.microsoft.com/office/drawing/2014/main" id="{588A378E-0EAD-4594-B658-57AD031BD29B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4" name="Freeform 18">
            <a:extLst>
              <a:ext uri="{FF2B5EF4-FFF2-40B4-BE49-F238E27FC236}">
                <a16:creationId xmlns:a16="http://schemas.microsoft.com/office/drawing/2014/main" id="{080DBEF3-4695-4047-A7B2-01A311E61F6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5" name="Freeform 19">
            <a:extLst>
              <a:ext uri="{FF2B5EF4-FFF2-40B4-BE49-F238E27FC236}">
                <a16:creationId xmlns:a16="http://schemas.microsoft.com/office/drawing/2014/main" id="{12E106A8-5AD5-4CB7-A3F2-23E75CC5D7BE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6" name="Freeform 20">
            <a:extLst>
              <a:ext uri="{FF2B5EF4-FFF2-40B4-BE49-F238E27FC236}">
                <a16:creationId xmlns:a16="http://schemas.microsoft.com/office/drawing/2014/main" id="{3F62FBB2-2340-4C85-88D6-452C57304AC6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7" name="Freeform 21">
            <a:extLst>
              <a:ext uri="{FF2B5EF4-FFF2-40B4-BE49-F238E27FC236}">
                <a16:creationId xmlns:a16="http://schemas.microsoft.com/office/drawing/2014/main" id="{D2EA612A-2357-45B8-AE60-1B7B1A522D95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8" name="Freeform 22">
            <a:extLst>
              <a:ext uri="{FF2B5EF4-FFF2-40B4-BE49-F238E27FC236}">
                <a16:creationId xmlns:a16="http://schemas.microsoft.com/office/drawing/2014/main" id="{6E9B62AA-0129-4A35-92DD-8D33555051B2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0679" name="Picture 23">
            <a:extLst>
              <a:ext uri="{FF2B5EF4-FFF2-40B4-BE49-F238E27FC236}">
                <a16:creationId xmlns:a16="http://schemas.microsoft.com/office/drawing/2014/main" id="{D6AC4C4E-D353-4D8F-8405-941CA720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4799">
            <a:off x="4079875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192" name="Freeform 24">
            <a:extLst>
              <a:ext uri="{FF2B5EF4-FFF2-40B4-BE49-F238E27FC236}">
                <a16:creationId xmlns:a16="http://schemas.microsoft.com/office/drawing/2014/main" id="{23B580A4-43F1-41F1-AAD4-D3E1248C99BF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193" name="Picture 25">
            <a:extLst>
              <a:ext uri="{FF2B5EF4-FFF2-40B4-BE49-F238E27FC236}">
                <a16:creationId xmlns:a16="http://schemas.microsoft.com/office/drawing/2014/main" id="{DA847568-7540-4A4A-AD59-A8C40958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4727575" y="36449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>
            <a:extLst>
              <a:ext uri="{FF2B5EF4-FFF2-40B4-BE49-F238E27FC236}">
                <a16:creationId xmlns:a16="http://schemas.microsoft.com/office/drawing/2014/main" id="{457717CC-AACB-4C88-B393-6D0104E64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846">
            <a:off x="5159375" y="4005264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7">
            <a:extLst>
              <a:ext uri="{FF2B5EF4-FFF2-40B4-BE49-F238E27FC236}">
                <a16:creationId xmlns:a16="http://schemas.microsoft.com/office/drawing/2014/main" id="{BF5E6EE3-6273-437E-A45E-9807FDD6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5664200" y="36449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>
            <a:extLst>
              <a:ext uri="{FF2B5EF4-FFF2-40B4-BE49-F238E27FC236}">
                <a16:creationId xmlns:a16="http://schemas.microsoft.com/office/drawing/2014/main" id="{C2414555-05D5-4091-87B3-B62AD0F9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479">
            <a:off x="5735639" y="42926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>
            <a:extLst>
              <a:ext uri="{FF2B5EF4-FFF2-40B4-BE49-F238E27FC236}">
                <a16:creationId xmlns:a16="http://schemas.microsoft.com/office/drawing/2014/main" id="{B20B8608-E002-426E-AC7A-B82B274C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625">
            <a:off x="6096000" y="37163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30">
            <a:extLst>
              <a:ext uri="{FF2B5EF4-FFF2-40B4-BE49-F238E27FC236}">
                <a16:creationId xmlns:a16="http://schemas.microsoft.com/office/drawing/2014/main" id="{367E003F-8B85-4036-99CA-F9ABA7ED7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7988">
            <a:off x="6383339" y="3789364"/>
            <a:ext cx="3508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31">
            <a:extLst>
              <a:ext uri="{FF2B5EF4-FFF2-40B4-BE49-F238E27FC236}">
                <a16:creationId xmlns:a16="http://schemas.microsoft.com/office/drawing/2014/main" id="{F0DFE8AC-5C89-48CF-9CB6-93790638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4685">
            <a:off x="6383338" y="4292601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32">
            <a:extLst>
              <a:ext uri="{FF2B5EF4-FFF2-40B4-BE49-F238E27FC236}">
                <a16:creationId xmlns:a16="http://schemas.microsoft.com/office/drawing/2014/main" id="{BB59FE6D-1DE5-4485-B98C-08D979D2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5863">
            <a:off x="5603876" y="3128963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3">
            <a:extLst>
              <a:ext uri="{FF2B5EF4-FFF2-40B4-BE49-F238E27FC236}">
                <a16:creationId xmlns:a16="http://schemas.microsoft.com/office/drawing/2014/main" id="{22DFE8F9-FB75-4FBA-8901-E7DE8CCF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29783">
            <a:off x="6467475" y="3273425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34">
            <a:extLst>
              <a:ext uri="{FF2B5EF4-FFF2-40B4-BE49-F238E27FC236}">
                <a16:creationId xmlns:a16="http://schemas.microsoft.com/office/drawing/2014/main" id="{5751FFB3-CDF4-4252-8701-6DEE6715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6184">
            <a:off x="6756400" y="27686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35">
            <a:extLst>
              <a:ext uri="{FF2B5EF4-FFF2-40B4-BE49-F238E27FC236}">
                <a16:creationId xmlns:a16="http://schemas.microsoft.com/office/drawing/2014/main" id="{3ADCB618-EBE1-4B37-B94D-D4FFAE55A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6831">
            <a:off x="6972300" y="29845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36">
            <a:extLst>
              <a:ext uri="{FF2B5EF4-FFF2-40B4-BE49-F238E27FC236}">
                <a16:creationId xmlns:a16="http://schemas.microsoft.com/office/drawing/2014/main" id="{A6557D68-A95F-4F30-9CCE-C5927B2F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4943475" y="32131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37">
            <a:extLst>
              <a:ext uri="{FF2B5EF4-FFF2-40B4-BE49-F238E27FC236}">
                <a16:creationId xmlns:a16="http://schemas.microsoft.com/office/drawing/2014/main" id="{DF1B6D89-4E7B-428D-BF27-5785281E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85220">
            <a:off x="7175500" y="3789364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38">
            <a:extLst>
              <a:ext uri="{FF2B5EF4-FFF2-40B4-BE49-F238E27FC236}">
                <a16:creationId xmlns:a16="http://schemas.microsoft.com/office/drawing/2014/main" id="{8DA6C86C-A448-4387-9580-39FD18E7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39">
            <a:extLst>
              <a:ext uri="{FF2B5EF4-FFF2-40B4-BE49-F238E27FC236}">
                <a16:creationId xmlns:a16="http://schemas.microsoft.com/office/drawing/2014/main" id="{2773721C-426B-40A4-82C0-53BBC2EFD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0">
            <a:extLst>
              <a:ext uri="{FF2B5EF4-FFF2-40B4-BE49-F238E27FC236}">
                <a16:creationId xmlns:a16="http://schemas.microsoft.com/office/drawing/2014/main" id="{970E3749-0E33-428E-A63A-B2AEE9654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41">
            <a:extLst>
              <a:ext uri="{FF2B5EF4-FFF2-40B4-BE49-F238E27FC236}">
                <a16:creationId xmlns:a16="http://schemas.microsoft.com/office/drawing/2014/main" id="{156E7362-C174-4998-8E68-F8D29168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42">
            <a:extLst>
              <a:ext uri="{FF2B5EF4-FFF2-40B4-BE49-F238E27FC236}">
                <a16:creationId xmlns:a16="http://schemas.microsoft.com/office/drawing/2014/main" id="{62C4AE11-417A-481F-9290-5AED4E1B0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43">
            <a:extLst>
              <a:ext uri="{FF2B5EF4-FFF2-40B4-BE49-F238E27FC236}">
                <a16:creationId xmlns:a16="http://schemas.microsoft.com/office/drawing/2014/main" id="{6C2AAF38-53CA-4508-81CE-34CE257E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44">
            <a:extLst>
              <a:ext uri="{FF2B5EF4-FFF2-40B4-BE49-F238E27FC236}">
                <a16:creationId xmlns:a16="http://schemas.microsoft.com/office/drawing/2014/main" id="{56BA29E3-12C4-4427-B889-AF8D438D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>
            <a:extLst>
              <a:ext uri="{FF2B5EF4-FFF2-40B4-BE49-F238E27FC236}">
                <a16:creationId xmlns:a16="http://schemas.microsoft.com/office/drawing/2014/main" id="{86DF4D94-0702-44CC-B8B6-D1A63AE7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80100" y="5229225"/>
            <a:ext cx="4016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46">
            <a:extLst>
              <a:ext uri="{FF2B5EF4-FFF2-40B4-BE49-F238E27FC236}">
                <a16:creationId xmlns:a16="http://schemas.microsoft.com/office/drawing/2014/main" id="{255C739E-F652-4AC3-ADC4-8DB548C0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7">
            <a:extLst>
              <a:ext uri="{FF2B5EF4-FFF2-40B4-BE49-F238E27FC236}">
                <a16:creationId xmlns:a16="http://schemas.microsoft.com/office/drawing/2014/main" id="{8E6920A5-5A4B-414D-A592-269CF86A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6" name="Picture 48">
            <a:extLst>
              <a:ext uri="{FF2B5EF4-FFF2-40B4-BE49-F238E27FC236}">
                <a16:creationId xmlns:a16="http://schemas.microsoft.com/office/drawing/2014/main" id="{96790245-6FF2-4D89-BA27-BD877282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>
            <a:extLst>
              <a:ext uri="{FF2B5EF4-FFF2-40B4-BE49-F238E27FC236}">
                <a16:creationId xmlns:a16="http://schemas.microsoft.com/office/drawing/2014/main" id="{F550CB19-ED19-4368-99CE-4DE64F3D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8" name="Picture 50">
            <a:extLst>
              <a:ext uri="{FF2B5EF4-FFF2-40B4-BE49-F238E27FC236}">
                <a16:creationId xmlns:a16="http://schemas.microsoft.com/office/drawing/2014/main" id="{642ED2AD-8023-4E8F-A131-0F2029BB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7" name="Picture 51">
            <a:extLst>
              <a:ext uri="{FF2B5EF4-FFF2-40B4-BE49-F238E27FC236}">
                <a16:creationId xmlns:a16="http://schemas.microsoft.com/office/drawing/2014/main" id="{DF292C6B-D579-44C4-A6DE-D57D7BD8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4943475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8" name="Picture 52">
            <a:extLst>
              <a:ext uri="{FF2B5EF4-FFF2-40B4-BE49-F238E27FC236}">
                <a16:creationId xmlns:a16="http://schemas.microsoft.com/office/drawing/2014/main" id="{1A9B4FFB-D4AA-48D4-8F2A-27A84C3C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8565">
            <a:off x="5951539" y="27813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9" name="Picture 53">
            <a:extLst>
              <a:ext uri="{FF2B5EF4-FFF2-40B4-BE49-F238E27FC236}">
                <a16:creationId xmlns:a16="http://schemas.microsoft.com/office/drawing/2014/main" id="{8B18FB68-925F-49D4-A52A-92C0EC582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1749">
            <a:off x="6959600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0" name="Picture 54">
            <a:extLst>
              <a:ext uri="{FF2B5EF4-FFF2-40B4-BE49-F238E27FC236}">
                <a16:creationId xmlns:a16="http://schemas.microsoft.com/office/drawing/2014/main" id="{EDA0C7EB-8019-4F1B-88F0-A3FD1A07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735639" y="3357564"/>
            <a:ext cx="3508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1" name="Picture 55">
            <a:extLst>
              <a:ext uri="{FF2B5EF4-FFF2-40B4-BE49-F238E27FC236}">
                <a16:creationId xmlns:a16="http://schemas.microsoft.com/office/drawing/2014/main" id="{F7CE0E07-D565-4D0A-824D-935B0A2D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2" name="Picture 56">
            <a:extLst>
              <a:ext uri="{FF2B5EF4-FFF2-40B4-BE49-F238E27FC236}">
                <a16:creationId xmlns:a16="http://schemas.microsoft.com/office/drawing/2014/main" id="{724C9C37-1A6D-46A3-A6BE-8AB6CD66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329">
            <a:off x="42243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3" name="Picture 57">
            <a:extLst>
              <a:ext uri="{FF2B5EF4-FFF2-40B4-BE49-F238E27FC236}">
                <a16:creationId xmlns:a16="http://schemas.microsoft.com/office/drawing/2014/main" id="{B34F622F-CB30-4C87-8052-BCF01D3AE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448300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4" name="Picture 58">
            <a:extLst>
              <a:ext uri="{FF2B5EF4-FFF2-40B4-BE49-F238E27FC236}">
                <a16:creationId xmlns:a16="http://schemas.microsoft.com/office/drawing/2014/main" id="{5754B177-7081-456A-A29A-6E1FDB5A6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5378">
            <a:off x="61674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27" name="Text Box 59">
            <a:extLst>
              <a:ext uri="{FF2B5EF4-FFF2-40B4-BE49-F238E27FC236}">
                <a16:creationId xmlns:a16="http://schemas.microsoft.com/office/drawing/2014/main" id="{3DE041EC-E688-4DD7-ABFF-B7D3B9CBB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588" y="5768975"/>
            <a:ext cx="1911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Lesione vascolare</a:t>
            </a:r>
          </a:p>
        </p:txBody>
      </p:sp>
      <p:sp>
        <p:nvSpPr>
          <p:cNvPr id="7228" name="Text Box 60">
            <a:extLst>
              <a:ext uri="{FF2B5EF4-FFF2-40B4-BE49-F238E27FC236}">
                <a16:creationId xmlns:a16="http://schemas.microsoft.com/office/drawing/2014/main" id="{EDD3905C-5349-4E15-A645-D43B6E5E6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361" y="5734050"/>
            <a:ext cx="2113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Adesione piastrinica</a:t>
            </a:r>
          </a:p>
        </p:txBody>
      </p:sp>
      <p:sp>
        <p:nvSpPr>
          <p:cNvPr id="7229" name="Text Box 61">
            <a:extLst>
              <a:ext uri="{FF2B5EF4-FFF2-40B4-BE49-F238E27FC236}">
                <a16:creationId xmlns:a16="http://schemas.microsoft.com/office/drawing/2014/main" id="{7AA1807C-4E90-4BCD-9E7D-76EADA874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122" y="5734050"/>
            <a:ext cx="29434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latin typeface="Arial Unicode MS" pitchFamily="34" charset="-128"/>
              </a:rPr>
              <a:t>Attivazione delle piastrine</a:t>
            </a:r>
          </a:p>
        </p:txBody>
      </p:sp>
      <p:sp>
        <p:nvSpPr>
          <p:cNvPr id="70718" name="Rectangle 65">
            <a:extLst>
              <a:ext uri="{FF2B5EF4-FFF2-40B4-BE49-F238E27FC236}">
                <a16:creationId xmlns:a16="http://schemas.microsoft.com/office/drawing/2014/main" id="{3AB12D02-2AC7-40C8-BAD7-DA5630B39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5" y="399534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70719" name="Text Box 67">
            <a:extLst>
              <a:ext uri="{FF2B5EF4-FFF2-40B4-BE49-F238E27FC236}">
                <a16:creationId xmlns:a16="http://schemas.microsoft.com/office/drawing/2014/main" id="{AA3F41D3-8180-4060-8470-37E4CA718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7632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3600" b="1">
                <a:latin typeface="Arial Unicode MS" pitchFamily="34" charset="-128"/>
              </a:rPr>
              <a:t>Le fasi del processo emostatico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02691 0.172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8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67362E-19 L -0.04722 0.14699 " pathEditMode="relative" ptsTypes="AA">
                                      <p:cBhvr>
                                        <p:cTn id="16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743 0.214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107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599 0.143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" y="71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07604 0.2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08194 0.25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1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44 L -0.05052 0.16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807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05833 0.310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55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02031 0.25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128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0283 0.310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-0.0283 0.279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39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07414 0.224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112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03472 0.161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7" grpId="0"/>
      <p:bldP spid="7227" grpId="1"/>
      <p:bldP spid="7228" grpId="0"/>
      <p:bldP spid="7228" grpId="1"/>
      <p:bldP spid="72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1F142A46-150F-431B-AC8B-D126A515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5663" r="6085" b="5939"/>
          <a:stretch>
            <a:fillRect/>
          </a:stretch>
        </p:blipFill>
        <p:spPr bwMode="auto">
          <a:xfrm>
            <a:off x="1522413" y="1106488"/>
            <a:ext cx="9148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BC646DF7-E3CB-40AC-AE06-E6B6461A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433404F8-5920-4BE0-962F-4A3D88BFB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Freeform 5">
            <a:extLst>
              <a:ext uri="{FF2B5EF4-FFF2-40B4-BE49-F238E27FC236}">
                <a16:creationId xmlns:a16="http://schemas.microsoft.com/office/drawing/2014/main" id="{47AC9AF7-0034-4596-8E9E-8E106EBFE0A1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86" name="Freeform 6">
            <a:extLst>
              <a:ext uri="{FF2B5EF4-FFF2-40B4-BE49-F238E27FC236}">
                <a16:creationId xmlns:a16="http://schemas.microsoft.com/office/drawing/2014/main" id="{298F127B-7B83-4AEC-B5AF-7504D4D8EF39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87" name="Freeform 7">
            <a:extLst>
              <a:ext uri="{FF2B5EF4-FFF2-40B4-BE49-F238E27FC236}">
                <a16:creationId xmlns:a16="http://schemas.microsoft.com/office/drawing/2014/main" id="{F2623743-83EC-4C26-AFAB-692C7C5C5ABE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88" name="Freeform 8">
            <a:extLst>
              <a:ext uri="{FF2B5EF4-FFF2-40B4-BE49-F238E27FC236}">
                <a16:creationId xmlns:a16="http://schemas.microsoft.com/office/drawing/2014/main" id="{18F26D03-1AAD-4462-BB46-7032C6BBC3EF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89" name="Freeform 9">
            <a:extLst>
              <a:ext uri="{FF2B5EF4-FFF2-40B4-BE49-F238E27FC236}">
                <a16:creationId xmlns:a16="http://schemas.microsoft.com/office/drawing/2014/main" id="{52A62E29-7B31-4BB2-9AD0-72E9A50216BA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0" name="Freeform 10">
            <a:extLst>
              <a:ext uri="{FF2B5EF4-FFF2-40B4-BE49-F238E27FC236}">
                <a16:creationId xmlns:a16="http://schemas.microsoft.com/office/drawing/2014/main" id="{6941130C-CE82-458E-84A8-D64269908C92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1" name="Freeform 11">
            <a:extLst>
              <a:ext uri="{FF2B5EF4-FFF2-40B4-BE49-F238E27FC236}">
                <a16:creationId xmlns:a16="http://schemas.microsoft.com/office/drawing/2014/main" id="{E86D37F1-5A2A-4381-B2C9-9625722FEA33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2" name="Freeform 12">
            <a:extLst>
              <a:ext uri="{FF2B5EF4-FFF2-40B4-BE49-F238E27FC236}">
                <a16:creationId xmlns:a16="http://schemas.microsoft.com/office/drawing/2014/main" id="{FC9E7110-ADF0-432F-A129-4457D2635874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3" name="Freeform 13">
            <a:extLst>
              <a:ext uri="{FF2B5EF4-FFF2-40B4-BE49-F238E27FC236}">
                <a16:creationId xmlns:a16="http://schemas.microsoft.com/office/drawing/2014/main" id="{23BC1541-EAE8-47BB-8C5E-A03A748E6924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4" name="Freeform 14">
            <a:extLst>
              <a:ext uri="{FF2B5EF4-FFF2-40B4-BE49-F238E27FC236}">
                <a16:creationId xmlns:a16="http://schemas.microsoft.com/office/drawing/2014/main" id="{62B1A607-7FB3-461C-9FF2-B266714D29B6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5" name="Freeform 15">
            <a:extLst>
              <a:ext uri="{FF2B5EF4-FFF2-40B4-BE49-F238E27FC236}">
                <a16:creationId xmlns:a16="http://schemas.microsoft.com/office/drawing/2014/main" id="{84EA3B1A-53AA-48BE-AB61-0006EA488CCC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6" name="Freeform 16">
            <a:extLst>
              <a:ext uri="{FF2B5EF4-FFF2-40B4-BE49-F238E27FC236}">
                <a16:creationId xmlns:a16="http://schemas.microsoft.com/office/drawing/2014/main" id="{5EC59BDD-41B3-4AEA-9910-E8169CB5EDFA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7" name="Freeform 17">
            <a:extLst>
              <a:ext uri="{FF2B5EF4-FFF2-40B4-BE49-F238E27FC236}">
                <a16:creationId xmlns:a16="http://schemas.microsoft.com/office/drawing/2014/main" id="{78E42DC5-A572-4519-AA36-12A250E46767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8" name="Freeform 18">
            <a:extLst>
              <a:ext uri="{FF2B5EF4-FFF2-40B4-BE49-F238E27FC236}">
                <a16:creationId xmlns:a16="http://schemas.microsoft.com/office/drawing/2014/main" id="{23552D2B-FCDB-465B-91FB-155A064B0E9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9" name="Freeform 19">
            <a:extLst>
              <a:ext uri="{FF2B5EF4-FFF2-40B4-BE49-F238E27FC236}">
                <a16:creationId xmlns:a16="http://schemas.microsoft.com/office/drawing/2014/main" id="{03DB3107-51C7-446C-A6BD-4D73D8046889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00" name="Freeform 20">
            <a:extLst>
              <a:ext uri="{FF2B5EF4-FFF2-40B4-BE49-F238E27FC236}">
                <a16:creationId xmlns:a16="http://schemas.microsoft.com/office/drawing/2014/main" id="{5F6A72E3-0D2F-4A31-9501-131A5052001F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01" name="Freeform 21">
            <a:extLst>
              <a:ext uri="{FF2B5EF4-FFF2-40B4-BE49-F238E27FC236}">
                <a16:creationId xmlns:a16="http://schemas.microsoft.com/office/drawing/2014/main" id="{3F5B72B2-D60D-44CC-B39F-4A131829CE19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02" name="Freeform 22">
            <a:extLst>
              <a:ext uri="{FF2B5EF4-FFF2-40B4-BE49-F238E27FC236}">
                <a16:creationId xmlns:a16="http://schemas.microsoft.com/office/drawing/2014/main" id="{CBB37FA0-B809-4577-9F1D-3DD7B087C28B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215" name="Picture 23">
            <a:extLst>
              <a:ext uri="{FF2B5EF4-FFF2-40B4-BE49-F238E27FC236}">
                <a16:creationId xmlns:a16="http://schemas.microsoft.com/office/drawing/2014/main" id="{70EE51FE-EF72-4383-8A2A-67EC49E1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4799">
            <a:off x="4079875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1704" name="Freeform 24">
            <a:extLst>
              <a:ext uri="{FF2B5EF4-FFF2-40B4-BE49-F238E27FC236}">
                <a16:creationId xmlns:a16="http://schemas.microsoft.com/office/drawing/2014/main" id="{303CBD32-953F-4EDF-938E-ADF48B322BA7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1705" name="Picture 25">
            <a:extLst>
              <a:ext uri="{FF2B5EF4-FFF2-40B4-BE49-F238E27FC236}">
                <a16:creationId xmlns:a16="http://schemas.microsoft.com/office/drawing/2014/main" id="{D087CE54-0BEA-4927-84BD-93985909C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6" name="Picture 26">
            <a:extLst>
              <a:ext uri="{FF2B5EF4-FFF2-40B4-BE49-F238E27FC236}">
                <a16:creationId xmlns:a16="http://schemas.microsoft.com/office/drawing/2014/main" id="{1C55CB4E-E3D4-4057-BF43-9F7050FC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7" name="Picture 27">
            <a:extLst>
              <a:ext uri="{FF2B5EF4-FFF2-40B4-BE49-F238E27FC236}">
                <a16:creationId xmlns:a16="http://schemas.microsoft.com/office/drawing/2014/main" id="{4CEBC6AD-6676-46F6-A272-46362D58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8" name="Picture 28">
            <a:extLst>
              <a:ext uri="{FF2B5EF4-FFF2-40B4-BE49-F238E27FC236}">
                <a16:creationId xmlns:a16="http://schemas.microsoft.com/office/drawing/2014/main" id="{D330DA02-4834-4137-90B0-B719E091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9" name="Picture 29">
            <a:extLst>
              <a:ext uri="{FF2B5EF4-FFF2-40B4-BE49-F238E27FC236}">
                <a16:creationId xmlns:a16="http://schemas.microsoft.com/office/drawing/2014/main" id="{DDE68135-3178-4768-B440-0F0824DE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0" name="Picture 30">
            <a:extLst>
              <a:ext uri="{FF2B5EF4-FFF2-40B4-BE49-F238E27FC236}">
                <a16:creationId xmlns:a16="http://schemas.microsoft.com/office/drawing/2014/main" id="{E64AC039-D0BB-453B-A46F-5DB8AC18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1" name="Picture 31">
            <a:extLst>
              <a:ext uri="{FF2B5EF4-FFF2-40B4-BE49-F238E27FC236}">
                <a16:creationId xmlns:a16="http://schemas.microsoft.com/office/drawing/2014/main" id="{B9F2D3C4-BB4C-434D-AB20-3E6909C4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2" name="Picture 32">
            <a:extLst>
              <a:ext uri="{FF2B5EF4-FFF2-40B4-BE49-F238E27FC236}">
                <a16:creationId xmlns:a16="http://schemas.microsoft.com/office/drawing/2014/main" id="{C7416C68-7955-4DCA-A4A6-924BF4A0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3" name="Picture 33">
            <a:extLst>
              <a:ext uri="{FF2B5EF4-FFF2-40B4-BE49-F238E27FC236}">
                <a16:creationId xmlns:a16="http://schemas.microsoft.com/office/drawing/2014/main" id="{1417A323-0FF4-4892-9DBD-0B6890B3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4" name="Picture 34">
            <a:extLst>
              <a:ext uri="{FF2B5EF4-FFF2-40B4-BE49-F238E27FC236}">
                <a16:creationId xmlns:a16="http://schemas.microsoft.com/office/drawing/2014/main" id="{C5AD7579-5AEA-442E-8341-5ED815A1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5" name="Picture 35">
            <a:extLst>
              <a:ext uri="{FF2B5EF4-FFF2-40B4-BE49-F238E27FC236}">
                <a16:creationId xmlns:a16="http://schemas.microsoft.com/office/drawing/2014/main" id="{42AA36EB-27BF-4C05-BD8C-C07386F20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6" name="Picture 36">
            <a:extLst>
              <a:ext uri="{FF2B5EF4-FFF2-40B4-BE49-F238E27FC236}">
                <a16:creationId xmlns:a16="http://schemas.microsoft.com/office/drawing/2014/main" id="{F8B9C45D-AB8A-471B-9257-43D4ACDE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7" name="Picture 37">
            <a:extLst>
              <a:ext uri="{FF2B5EF4-FFF2-40B4-BE49-F238E27FC236}">
                <a16:creationId xmlns:a16="http://schemas.microsoft.com/office/drawing/2014/main" id="{9751D922-94D7-46F1-9606-7EA715410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Picture 38">
            <a:extLst>
              <a:ext uri="{FF2B5EF4-FFF2-40B4-BE49-F238E27FC236}">
                <a16:creationId xmlns:a16="http://schemas.microsoft.com/office/drawing/2014/main" id="{11405654-68F7-4502-8C2A-A588D6E7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4943475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1" name="Picture 39">
            <a:extLst>
              <a:ext uri="{FF2B5EF4-FFF2-40B4-BE49-F238E27FC236}">
                <a16:creationId xmlns:a16="http://schemas.microsoft.com/office/drawing/2014/main" id="{85BF0105-0368-422E-9D05-BB88A092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8565">
            <a:off x="5951539" y="27813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2" name="Picture 40">
            <a:extLst>
              <a:ext uri="{FF2B5EF4-FFF2-40B4-BE49-F238E27FC236}">
                <a16:creationId xmlns:a16="http://schemas.microsoft.com/office/drawing/2014/main" id="{62E7F756-4F19-4DA6-8DCA-B8350DA0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1749">
            <a:off x="6959600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1" name="Picture 41">
            <a:extLst>
              <a:ext uri="{FF2B5EF4-FFF2-40B4-BE49-F238E27FC236}">
                <a16:creationId xmlns:a16="http://schemas.microsoft.com/office/drawing/2014/main" id="{7C339054-F25C-4BF6-A6DB-6A6F44D0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4" name="Picture 42">
            <a:extLst>
              <a:ext uri="{FF2B5EF4-FFF2-40B4-BE49-F238E27FC236}">
                <a16:creationId xmlns:a16="http://schemas.microsoft.com/office/drawing/2014/main" id="{61034D49-FE00-4A4C-BF65-E9D1B3B8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329">
            <a:off x="42243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5" name="Picture 43">
            <a:extLst>
              <a:ext uri="{FF2B5EF4-FFF2-40B4-BE49-F238E27FC236}">
                <a16:creationId xmlns:a16="http://schemas.microsoft.com/office/drawing/2014/main" id="{5798D4D7-2786-42C7-8038-FC452C58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448300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6" name="Picture 44">
            <a:extLst>
              <a:ext uri="{FF2B5EF4-FFF2-40B4-BE49-F238E27FC236}">
                <a16:creationId xmlns:a16="http://schemas.microsoft.com/office/drawing/2014/main" id="{8EEB123E-4CB5-49FF-A7D6-7E853BAE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5378">
            <a:off x="61674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7" name="AutoShape 45">
            <a:extLst>
              <a:ext uri="{FF2B5EF4-FFF2-40B4-BE49-F238E27FC236}">
                <a16:creationId xmlns:a16="http://schemas.microsoft.com/office/drawing/2014/main" id="{3D9111B4-6ED4-4D54-9681-5848DD8647C9}"/>
              </a:ext>
            </a:extLst>
          </p:cNvPr>
          <p:cNvSpPr>
            <a:spLocks noChangeArrowheads="1"/>
          </p:cNvSpPr>
          <p:nvPr/>
        </p:nvSpPr>
        <p:spPr bwMode="auto">
          <a:xfrm rot="-1485876">
            <a:off x="5016500" y="4365625"/>
            <a:ext cx="287338" cy="503238"/>
          </a:xfrm>
          <a:prstGeom prst="upArrow">
            <a:avLst>
              <a:gd name="adj1" fmla="val 50278"/>
              <a:gd name="adj2" fmla="val 80661"/>
            </a:avLst>
          </a:prstGeom>
          <a:gradFill rotWithShape="1">
            <a:gsLst>
              <a:gs pos="0">
                <a:srgbClr val="00CCFF"/>
              </a:gs>
              <a:gs pos="100000">
                <a:srgbClr val="00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8238" name="AutoShape 46">
            <a:extLst>
              <a:ext uri="{FF2B5EF4-FFF2-40B4-BE49-F238E27FC236}">
                <a16:creationId xmlns:a16="http://schemas.microsoft.com/office/drawing/2014/main" id="{D594D3B4-F228-40CD-93D9-D44262AACD57}"/>
              </a:ext>
            </a:extLst>
          </p:cNvPr>
          <p:cNvSpPr>
            <a:spLocks noChangeArrowheads="1"/>
          </p:cNvSpPr>
          <p:nvPr/>
        </p:nvSpPr>
        <p:spPr bwMode="auto">
          <a:xfrm rot="1485876" flipH="1">
            <a:off x="6240464" y="4365625"/>
            <a:ext cx="287337" cy="503238"/>
          </a:xfrm>
          <a:prstGeom prst="upArrow">
            <a:avLst>
              <a:gd name="adj1" fmla="val 50278"/>
              <a:gd name="adj2" fmla="val 80661"/>
            </a:avLst>
          </a:prstGeom>
          <a:gradFill rotWithShape="1">
            <a:gsLst>
              <a:gs pos="0">
                <a:srgbClr val="00CCFF"/>
              </a:gs>
              <a:gs pos="100000">
                <a:srgbClr val="00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8239" name="AutoShape 47">
            <a:extLst>
              <a:ext uri="{FF2B5EF4-FFF2-40B4-BE49-F238E27FC236}">
                <a16:creationId xmlns:a16="http://schemas.microsoft.com/office/drawing/2014/main" id="{F49D3C5F-7E3C-43D7-84A4-3A8F78AD0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4076700"/>
            <a:ext cx="287338" cy="503238"/>
          </a:xfrm>
          <a:prstGeom prst="upArrow">
            <a:avLst>
              <a:gd name="adj1" fmla="val 50278"/>
              <a:gd name="adj2" fmla="val 80661"/>
            </a:avLst>
          </a:prstGeom>
          <a:gradFill rotWithShape="1">
            <a:gsLst>
              <a:gs pos="0">
                <a:srgbClr val="00CCFF"/>
              </a:gs>
              <a:gs pos="100000">
                <a:srgbClr val="00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8240" name="Text Box 48">
            <a:extLst>
              <a:ext uri="{FF2B5EF4-FFF2-40B4-BE49-F238E27FC236}">
                <a16:creationId xmlns:a16="http://schemas.microsoft.com/office/drawing/2014/main" id="{389398B0-7F7D-41D6-AAE5-6DB41E583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3776663"/>
            <a:ext cx="685800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  <a:latin typeface="AvantGarde Md BT" pitchFamily="34" charset="0"/>
              </a:rPr>
              <a:t>ADP</a:t>
            </a:r>
          </a:p>
        </p:txBody>
      </p:sp>
      <p:sp>
        <p:nvSpPr>
          <p:cNvPr id="8241" name="Text Box 49">
            <a:extLst>
              <a:ext uri="{FF2B5EF4-FFF2-40B4-BE49-F238E27FC236}">
                <a16:creationId xmlns:a16="http://schemas.microsoft.com/office/drawing/2014/main" id="{965E8615-F9BA-4976-B0E3-47F24D27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3771900"/>
            <a:ext cx="504825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  <a:latin typeface="AvantGarde Md BT" pitchFamily="34" charset="0"/>
              </a:rPr>
              <a:t>TxA</a:t>
            </a:r>
            <a:r>
              <a:rPr lang="it-IT" sz="1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vantGarde Md BT" pitchFamily="34" charset="0"/>
              </a:rPr>
              <a:t>2</a:t>
            </a:r>
          </a:p>
        </p:txBody>
      </p:sp>
      <p:sp>
        <p:nvSpPr>
          <p:cNvPr id="8242" name="Line 50">
            <a:extLst>
              <a:ext uri="{FF2B5EF4-FFF2-40B4-BE49-F238E27FC236}">
                <a16:creationId xmlns:a16="http://schemas.microsoft.com/office/drawing/2014/main" id="{3C401E70-5FDD-4E24-BFC8-1B09560A5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5" y="3644900"/>
            <a:ext cx="43180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8243" name="Picture 51">
            <a:extLst>
              <a:ext uri="{FF2B5EF4-FFF2-40B4-BE49-F238E27FC236}">
                <a16:creationId xmlns:a16="http://schemas.microsoft.com/office/drawing/2014/main" id="{009F66C4-F5EB-43EF-B617-98150F30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046538" y="32988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4" name="Line 52">
            <a:extLst>
              <a:ext uri="{FF2B5EF4-FFF2-40B4-BE49-F238E27FC236}">
                <a16:creationId xmlns:a16="http://schemas.microsoft.com/office/drawing/2014/main" id="{8A6BB102-9CFC-43CA-97CB-1AF371EA1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7576" y="3357564"/>
            <a:ext cx="360363" cy="358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8245" name="Picture 53">
            <a:extLst>
              <a:ext uri="{FF2B5EF4-FFF2-40B4-BE49-F238E27FC236}">
                <a16:creationId xmlns:a16="http://schemas.microsoft.com/office/drawing/2014/main" id="{FFBD1F41-40F9-4039-8A5E-4A5C2B7F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205288" y="2895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6" name="Line 54">
            <a:extLst>
              <a:ext uri="{FF2B5EF4-FFF2-40B4-BE49-F238E27FC236}">
                <a16:creationId xmlns:a16="http://schemas.microsoft.com/office/drawing/2014/main" id="{766BA4D5-E11D-4363-8D92-42AE8EE88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3213100"/>
            <a:ext cx="71438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47" name="Line 55">
            <a:extLst>
              <a:ext uri="{FF2B5EF4-FFF2-40B4-BE49-F238E27FC236}">
                <a16:creationId xmlns:a16="http://schemas.microsoft.com/office/drawing/2014/main" id="{7EA3292D-342C-4427-8678-9AA9FBC95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5" y="3213100"/>
            <a:ext cx="0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48" name="Line 56">
            <a:extLst>
              <a:ext uri="{FF2B5EF4-FFF2-40B4-BE49-F238E27FC236}">
                <a16:creationId xmlns:a16="http://schemas.microsoft.com/office/drawing/2014/main" id="{87CC2586-6E9C-41A7-993B-D44D2FB8F2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8664" y="3213100"/>
            <a:ext cx="142875" cy="5032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49" name="Line 57">
            <a:extLst>
              <a:ext uri="{FF2B5EF4-FFF2-40B4-BE49-F238E27FC236}">
                <a16:creationId xmlns:a16="http://schemas.microsoft.com/office/drawing/2014/main" id="{7A1D847F-CD64-45C8-8326-65A7CB1D43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3357564"/>
            <a:ext cx="215900" cy="358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50" name="Line 58">
            <a:extLst>
              <a:ext uri="{FF2B5EF4-FFF2-40B4-BE49-F238E27FC236}">
                <a16:creationId xmlns:a16="http://schemas.microsoft.com/office/drawing/2014/main" id="{9E4F3896-C481-48D4-A8D2-774608005C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3339" y="3573464"/>
            <a:ext cx="504825" cy="287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8251" name="Picture 59">
            <a:extLst>
              <a:ext uri="{FF2B5EF4-FFF2-40B4-BE49-F238E27FC236}">
                <a16:creationId xmlns:a16="http://schemas.microsoft.com/office/drawing/2014/main" id="{B2169E31-82A9-4B5D-8D10-BE251EA5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735639" y="3357564"/>
            <a:ext cx="3508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2" name="Picture 60">
            <a:extLst>
              <a:ext uri="{FF2B5EF4-FFF2-40B4-BE49-F238E27FC236}">
                <a16:creationId xmlns:a16="http://schemas.microsoft.com/office/drawing/2014/main" id="{53B81ECC-DEE9-44AD-981A-923D9596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872038" y="27368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3" name="Picture 61">
            <a:extLst>
              <a:ext uri="{FF2B5EF4-FFF2-40B4-BE49-F238E27FC236}">
                <a16:creationId xmlns:a16="http://schemas.microsoft.com/office/drawing/2014/main" id="{7695940C-591C-4FF0-AB30-CBCC58AF2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75276" y="2754314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4" name="Picture 62">
            <a:extLst>
              <a:ext uri="{FF2B5EF4-FFF2-40B4-BE49-F238E27FC236}">
                <a16:creationId xmlns:a16="http://schemas.microsoft.com/office/drawing/2014/main" id="{E054D332-1C39-4D90-90FB-C26F0662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7876" y="2676525"/>
            <a:ext cx="4683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5" name="Picture 63">
            <a:extLst>
              <a:ext uri="{FF2B5EF4-FFF2-40B4-BE49-F238E27FC236}">
                <a16:creationId xmlns:a16="http://schemas.microsoft.com/office/drawing/2014/main" id="{22FDD028-CE2D-4650-9351-5635E8352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115051" y="2898776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6" name="Picture 64">
            <a:extLst>
              <a:ext uri="{FF2B5EF4-FFF2-40B4-BE49-F238E27FC236}">
                <a16:creationId xmlns:a16="http://schemas.microsoft.com/office/drawing/2014/main" id="{5A99B76E-9ADE-479A-9ECC-E1CE0CFE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850063" y="3332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7" name="Picture 65">
            <a:extLst>
              <a:ext uri="{FF2B5EF4-FFF2-40B4-BE49-F238E27FC236}">
                <a16:creationId xmlns:a16="http://schemas.microsoft.com/office/drawing/2014/main" id="{875DFFD4-A085-41F3-9261-474DE685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664201" y="3213100"/>
            <a:ext cx="4984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58" name="Text Box 66">
            <a:extLst>
              <a:ext uri="{FF2B5EF4-FFF2-40B4-BE49-F238E27FC236}">
                <a16:creationId xmlns:a16="http://schemas.microsoft.com/office/drawing/2014/main" id="{3F894F55-98A3-470E-A49A-5C6DF76B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735" y="5684838"/>
            <a:ext cx="2076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Futura Lt BT" pitchFamily="34" charset="0"/>
              </a:rPr>
              <a:t>Release reaction</a:t>
            </a:r>
          </a:p>
        </p:txBody>
      </p:sp>
      <p:sp>
        <p:nvSpPr>
          <p:cNvPr id="8259" name="Text Box 67">
            <a:extLst>
              <a:ext uri="{FF2B5EF4-FFF2-40B4-BE49-F238E27FC236}">
                <a16:creationId xmlns:a16="http://schemas.microsoft.com/office/drawing/2014/main" id="{A6B7F0E6-A07A-4512-A830-428310B2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688" y="5664200"/>
            <a:ext cx="48942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latin typeface="Arial Unicode MS" pitchFamily="34" charset="-128"/>
              </a:rPr>
              <a:t>Attivazione e trasformazione delle piastrine</a:t>
            </a:r>
            <a:r>
              <a:rPr lang="it-IT" altLang="it-IT" sz="2000" b="1">
                <a:solidFill>
                  <a:schemeClr val="bg1"/>
                </a:solidFill>
                <a:latin typeface="Arial Unicode MS" pitchFamily="34" charset="-128"/>
              </a:rPr>
              <a:t> </a:t>
            </a:r>
          </a:p>
        </p:txBody>
      </p:sp>
      <p:sp>
        <p:nvSpPr>
          <p:cNvPr id="71748" name="Text Box 69">
            <a:extLst>
              <a:ext uri="{FF2B5EF4-FFF2-40B4-BE49-F238E27FC236}">
                <a16:creationId xmlns:a16="http://schemas.microsoft.com/office/drawing/2014/main" id="{4AA6A85D-CB40-486F-896F-C77232D15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260351"/>
            <a:ext cx="6337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b="1">
                <a:latin typeface="Arial Unicode MS" pitchFamily="34" charset="-128"/>
              </a:rPr>
              <a:t>Le fasi del processo emostatico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7" grpId="0" animBg="1"/>
      <p:bldP spid="8238" grpId="0" animBg="1"/>
      <p:bldP spid="8239" grpId="0" animBg="1"/>
      <p:bldP spid="8240" grpId="0"/>
      <p:bldP spid="8241" grpId="0"/>
      <p:bldP spid="8258" grpId="0"/>
      <p:bldP spid="8258" grpId="1"/>
      <p:bldP spid="82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032A02CB-EA47-4A91-B7C2-90D76A33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257024A1-9173-489E-ACCF-BFF65F86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4DA53E1F-D9CA-495B-90CC-D61D2829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Freeform 5">
            <a:extLst>
              <a:ext uri="{FF2B5EF4-FFF2-40B4-BE49-F238E27FC236}">
                <a16:creationId xmlns:a16="http://schemas.microsoft.com/office/drawing/2014/main" id="{9366727D-98AF-4801-B0D3-EDCA756A0FFB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0" name="Freeform 6">
            <a:extLst>
              <a:ext uri="{FF2B5EF4-FFF2-40B4-BE49-F238E27FC236}">
                <a16:creationId xmlns:a16="http://schemas.microsoft.com/office/drawing/2014/main" id="{B076FD4E-8C99-4E1B-AAEA-40D7E5938CA4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1" name="Freeform 7">
            <a:extLst>
              <a:ext uri="{FF2B5EF4-FFF2-40B4-BE49-F238E27FC236}">
                <a16:creationId xmlns:a16="http://schemas.microsoft.com/office/drawing/2014/main" id="{118572D8-118B-4BD3-9884-5CD1BFDED13A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2" name="Freeform 8">
            <a:extLst>
              <a:ext uri="{FF2B5EF4-FFF2-40B4-BE49-F238E27FC236}">
                <a16:creationId xmlns:a16="http://schemas.microsoft.com/office/drawing/2014/main" id="{71C1F852-B1DF-4A19-B256-2C834C3A76CB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3" name="Freeform 9">
            <a:extLst>
              <a:ext uri="{FF2B5EF4-FFF2-40B4-BE49-F238E27FC236}">
                <a16:creationId xmlns:a16="http://schemas.microsoft.com/office/drawing/2014/main" id="{8D3D3E1B-9559-43D9-A272-F4C99D52186F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4" name="Freeform 10">
            <a:extLst>
              <a:ext uri="{FF2B5EF4-FFF2-40B4-BE49-F238E27FC236}">
                <a16:creationId xmlns:a16="http://schemas.microsoft.com/office/drawing/2014/main" id="{9477EB57-A6A0-433A-982B-C22E72E0AD67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5" name="Freeform 11">
            <a:extLst>
              <a:ext uri="{FF2B5EF4-FFF2-40B4-BE49-F238E27FC236}">
                <a16:creationId xmlns:a16="http://schemas.microsoft.com/office/drawing/2014/main" id="{8F6F206B-6C9F-4B0C-BCA4-808191371D80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6" name="Freeform 12">
            <a:extLst>
              <a:ext uri="{FF2B5EF4-FFF2-40B4-BE49-F238E27FC236}">
                <a16:creationId xmlns:a16="http://schemas.microsoft.com/office/drawing/2014/main" id="{741395AF-D4C0-441E-8A20-5ECCC85EE2B4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7" name="Freeform 13">
            <a:extLst>
              <a:ext uri="{FF2B5EF4-FFF2-40B4-BE49-F238E27FC236}">
                <a16:creationId xmlns:a16="http://schemas.microsoft.com/office/drawing/2014/main" id="{83500577-70EE-408E-97A8-FCBBA6CBED20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8" name="Freeform 14">
            <a:extLst>
              <a:ext uri="{FF2B5EF4-FFF2-40B4-BE49-F238E27FC236}">
                <a16:creationId xmlns:a16="http://schemas.microsoft.com/office/drawing/2014/main" id="{B36F56CE-8143-4AC0-AF46-C178CBFFA247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9" name="Freeform 15">
            <a:extLst>
              <a:ext uri="{FF2B5EF4-FFF2-40B4-BE49-F238E27FC236}">
                <a16:creationId xmlns:a16="http://schemas.microsoft.com/office/drawing/2014/main" id="{50FB69FA-00CA-492E-B9AC-3CDD200B582F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0" name="Freeform 16">
            <a:extLst>
              <a:ext uri="{FF2B5EF4-FFF2-40B4-BE49-F238E27FC236}">
                <a16:creationId xmlns:a16="http://schemas.microsoft.com/office/drawing/2014/main" id="{75CA27EB-7A8D-4358-BB85-B0404B1802E3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1" name="Freeform 17">
            <a:extLst>
              <a:ext uri="{FF2B5EF4-FFF2-40B4-BE49-F238E27FC236}">
                <a16:creationId xmlns:a16="http://schemas.microsoft.com/office/drawing/2014/main" id="{303F5DB6-B8B1-46D1-BE38-45E199EE6DA4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2" name="Freeform 18">
            <a:extLst>
              <a:ext uri="{FF2B5EF4-FFF2-40B4-BE49-F238E27FC236}">
                <a16:creationId xmlns:a16="http://schemas.microsoft.com/office/drawing/2014/main" id="{AE9D79BE-B97B-478F-80ED-93957DC17A05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3" name="Freeform 19">
            <a:extLst>
              <a:ext uri="{FF2B5EF4-FFF2-40B4-BE49-F238E27FC236}">
                <a16:creationId xmlns:a16="http://schemas.microsoft.com/office/drawing/2014/main" id="{DB2954EA-4017-46A2-9714-5EBCFF09270C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4" name="Freeform 20">
            <a:extLst>
              <a:ext uri="{FF2B5EF4-FFF2-40B4-BE49-F238E27FC236}">
                <a16:creationId xmlns:a16="http://schemas.microsoft.com/office/drawing/2014/main" id="{3178AA74-B38C-47C2-9FDC-A66728BBF9BA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5" name="Freeform 21">
            <a:extLst>
              <a:ext uri="{FF2B5EF4-FFF2-40B4-BE49-F238E27FC236}">
                <a16:creationId xmlns:a16="http://schemas.microsoft.com/office/drawing/2014/main" id="{FECE69C9-930A-4EB8-9A7C-F1D0EA451192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6" name="Freeform 22">
            <a:extLst>
              <a:ext uri="{FF2B5EF4-FFF2-40B4-BE49-F238E27FC236}">
                <a16:creationId xmlns:a16="http://schemas.microsoft.com/office/drawing/2014/main" id="{C0A9AE68-BD6C-4B53-B11B-668986FFBCFB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2727" name="Freeform 23">
            <a:extLst>
              <a:ext uri="{FF2B5EF4-FFF2-40B4-BE49-F238E27FC236}">
                <a16:creationId xmlns:a16="http://schemas.microsoft.com/office/drawing/2014/main" id="{58C1F27A-BB02-49EE-BCF0-8DE0AC6B5219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2728" name="Picture 24">
            <a:extLst>
              <a:ext uri="{FF2B5EF4-FFF2-40B4-BE49-F238E27FC236}">
                <a16:creationId xmlns:a16="http://schemas.microsoft.com/office/drawing/2014/main" id="{2E1908C8-0AB9-4932-B1DE-B0DD2855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9" name="Picture 25">
            <a:extLst>
              <a:ext uri="{FF2B5EF4-FFF2-40B4-BE49-F238E27FC236}">
                <a16:creationId xmlns:a16="http://schemas.microsoft.com/office/drawing/2014/main" id="{BCD74CFA-45CD-497B-BF90-03548973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0" name="Picture 26">
            <a:extLst>
              <a:ext uri="{FF2B5EF4-FFF2-40B4-BE49-F238E27FC236}">
                <a16:creationId xmlns:a16="http://schemas.microsoft.com/office/drawing/2014/main" id="{8903F71C-D7D2-48FC-861A-ABC04C91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1" name="Picture 27">
            <a:extLst>
              <a:ext uri="{FF2B5EF4-FFF2-40B4-BE49-F238E27FC236}">
                <a16:creationId xmlns:a16="http://schemas.microsoft.com/office/drawing/2014/main" id="{825B84D6-28A2-49B3-9666-C214CF8B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2" name="Picture 28">
            <a:extLst>
              <a:ext uri="{FF2B5EF4-FFF2-40B4-BE49-F238E27FC236}">
                <a16:creationId xmlns:a16="http://schemas.microsoft.com/office/drawing/2014/main" id="{87B75E88-0057-49BC-8363-356288F7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3" name="Picture 29">
            <a:extLst>
              <a:ext uri="{FF2B5EF4-FFF2-40B4-BE49-F238E27FC236}">
                <a16:creationId xmlns:a16="http://schemas.microsoft.com/office/drawing/2014/main" id="{846DEF2C-8353-4C5B-8553-45F88CFC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4" name="Picture 30">
            <a:extLst>
              <a:ext uri="{FF2B5EF4-FFF2-40B4-BE49-F238E27FC236}">
                <a16:creationId xmlns:a16="http://schemas.microsoft.com/office/drawing/2014/main" id="{ACD0B4DE-329A-451F-93D7-D4C1AA26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5" name="Picture 31">
            <a:extLst>
              <a:ext uri="{FF2B5EF4-FFF2-40B4-BE49-F238E27FC236}">
                <a16:creationId xmlns:a16="http://schemas.microsoft.com/office/drawing/2014/main" id="{86F1BFD8-A94E-4E74-AE0F-F05F6A67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6" name="Picture 32">
            <a:extLst>
              <a:ext uri="{FF2B5EF4-FFF2-40B4-BE49-F238E27FC236}">
                <a16:creationId xmlns:a16="http://schemas.microsoft.com/office/drawing/2014/main" id="{B2C2CA42-0B1A-4C87-A0C8-1DA80B47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7" name="Picture 33">
            <a:extLst>
              <a:ext uri="{FF2B5EF4-FFF2-40B4-BE49-F238E27FC236}">
                <a16:creationId xmlns:a16="http://schemas.microsoft.com/office/drawing/2014/main" id="{A65C0F65-2D87-47B5-B524-52EA848B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8" name="Picture 34">
            <a:extLst>
              <a:ext uri="{FF2B5EF4-FFF2-40B4-BE49-F238E27FC236}">
                <a16:creationId xmlns:a16="http://schemas.microsoft.com/office/drawing/2014/main" id="{FF54B8A3-08B2-430D-A49B-A1D86561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9" name="Picture 35">
            <a:extLst>
              <a:ext uri="{FF2B5EF4-FFF2-40B4-BE49-F238E27FC236}">
                <a16:creationId xmlns:a16="http://schemas.microsoft.com/office/drawing/2014/main" id="{6FF4EBB3-845E-447F-B928-6B31C53FA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0" name="Picture 36">
            <a:extLst>
              <a:ext uri="{FF2B5EF4-FFF2-40B4-BE49-F238E27FC236}">
                <a16:creationId xmlns:a16="http://schemas.microsoft.com/office/drawing/2014/main" id="{3A27B6D8-79C7-41BE-800C-E7DC03D1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1" name="Picture 37">
            <a:extLst>
              <a:ext uri="{FF2B5EF4-FFF2-40B4-BE49-F238E27FC236}">
                <a16:creationId xmlns:a16="http://schemas.microsoft.com/office/drawing/2014/main" id="{5C409360-4644-41C1-BB37-4F6C06CB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38">
            <a:extLst>
              <a:ext uri="{FF2B5EF4-FFF2-40B4-BE49-F238E27FC236}">
                <a16:creationId xmlns:a16="http://schemas.microsoft.com/office/drawing/2014/main" id="{95742251-4141-44BA-AD9E-CD6E3617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046538" y="32988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5" name="Picture 39">
            <a:extLst>
              <a:ext uri="{FF2B5EF4-FFF2-40B4-BE49-F238E27FC236}">
                <a16:creationId xmlns:a16="http://schemas.microsoft.com/office/drawing/2014/main" id="{3A0D8F44-3A2C-40DE-9E65-75B545A0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205288" y="2895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40">
            <a:extLst>
              <a:ext uri="{FF2B5EF4-FFF2-40B4-BE49-F238E27FC236}">
                <a16:creationId xmlns:a16="http://schemas.microsoft.com/office/drawing/2014/main" id="{D1D6D7FE-88DB-4ABB-9E1A-742C249D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872038" y="27368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41">
            <a:extLst>
              <a:ext uri="{FF2B5EF4-FFF2-40B4-BE49-F238E27FC236}">
                <a16:creationId xmlns:a16="http://schemas.microsoft.com/office/drawing/2014/main" id="{558285C1-F4D1-41D8-8564-004D68A4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75276" y="2754314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42">
            <a:extLst>
              <a:ext uri="{FF2B5EF4-FFF2-40B4-BE49-F238E27FC236}">
                <a16:creationId xmlns:a16="http://schemas.microsoft.com/office/drawing/2014/main" id="{9B2B4D9A-FD5D-4D5C-B6DC-7E01FBF5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115051" y="2898776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9" name="Picture 43">
            <a:extLst>
              <a:ext uri="{FF2B5EF4-FFF2-40B4-BE49-F238E27FC236}">
                <a16:creationId xmlns:a16="http://schemas.microsoft.com/office/drawing/2014/main" id="{8F4AE6C7-1DDA-4B11-992F-56964E34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850063" y="3332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0" name="Picture 44">
            <a:extLst>
              <a:ext uri="{FF2B5EF4-FFF2-40B4-BE49-F238E27FC236}">
                <a16:creationId xmlns:a16="http://schemas.microsoft.com/office/drawing/2014/main" id="{896ED427-9416-4684-A633-B2357579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667376" y="3236914"/>
            <a:ext cx="4984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1" name="Picture 45">
            <a:extLst>
              <a:ext uri="{FF2B5EF4-FFF2-40B4-BE49-F238E27FC236}">
                <a16:creationId xmlns:a16="http://schemas.microsoft.com/office/drawing/2014/main" id="{AF426C58-1144-4742-AC81-99836C7C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7876" y="2676525"/>
            <a:ext cx="4683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2" name="Text Box 46">
            <a:extLst>
              <a:ext uri="{FF2B5EF4-FFF2-40B4-BE49-F238E27FC236}">
                <a16:creationId xmlns:a16="http://schemas.microsoft.com/office/drawing/2014/main" id="{7F037748-CE02-41A9-A8D5-DA577EFD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176" y="5688013"/>
            <a:ext cx="2470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Adesività delle piastrine</a:t>
            </a:r>
          </a:p>
        </p:txBody>
      </p:sp>
      <p:sp>
        <p:nvSpPr>
          <p:cNvPr id="72751" name="Text Box 48">
            <a:extLst>
              <a:ext uri="{FF2B5EF4-FFF2-40B4-BE49-F238E27FC236}">
                <a16:creationId xmlns:a16="http://schemas.microsoft.com/office/drawing/2014/main" id="{394D365A-422D-4A59-A766-65296906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33376"/>
            <a:ext cx="6192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solidFill>
                <a:schemeClr val="bg1"/>
              </a:solidFill>
              <a:latin typeface="Futura Lt BT" pitchFamily="34" charset="0"/>
            </a:endParaRPr>
          </a:p>
        </p:txBody>
      </p:sp>
      <p:sp>
        <p:nvSpPr>
          <p:cNvPr id="72752" name="Text Box 51">
            <a:extLst>
              <a:ext uri="{FF2B5EF4-FFF2-40B4-BE49-F238E27FC236}">
                <a16:creationId xmlns:a16="http://schemas.microsoft.com/office/drawing/2014/main" id="{4BEFB0EB-D611-4D0E-A3CD-AE6089A61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33376"/>
            <a:ext cx="6480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b="1">
                <a:latin typeface="Arial Unicode MS" pitchFamily="34" charset="-128"/>
              </a:rPr>
              <a:t>Le fasi del processo emostatico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42 0.16805 " pathEditMode="relative" ptsTypes="AA">
                                      <p:cBhvr>
                                        <p:cTn id="6" dur="2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4827 0.237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118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00677 0.3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15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00295 0.34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0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0052 0.34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118 0.279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13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00573 0.26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34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05191 0.184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4C1E0636-0CA9-4748-B177-DEC01F0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F95BFE0F-1B8C-40FD-9EF8-26494C7F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>
            <a:extLst>
              <a:ext uri="{FF2B5EF4-FFF2-40B4-BE49-F238E27FC236}">
                <a16:creationId xmlns:a16="http://schemas.microsoft.com/office/drawing/2014/main" id="{BCB43FA5-14F1-44C4-8D61-4C0C324BC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Freeform 5">
            <a:extLst>
              <a:ext uri="{FF2B5EF4-FFF2-40B4-BE49-F238E27FC236}">
                <a16:creationId xmlns:a16="http://schemas.microsoft.com/office/drawing/2014/main" id="{DC5F8B96-A566-4232-AD36-9CCF3DD90C98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4" name="Freeform 6">
            <a:extLst>
              <a:ext uri="{FF2B5EF4-FFF2-40B4-BE49-F238E27FC236}">
                <a16:creationId xmlns:a16="http://schemas.microsoft.com/office/drawing/2014/main" id="{124EE724-EB96-4E4A-AEE1-1ED304887382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5" name="Freeform 7">
            <a:extLst>
              <a:ext uri="{FF2B5EF4-FFF2-40B4-BE49-F238E27FC236}">
                <a16:creationId xmlns:a16="http://schemas.microsoft.com/office/drawing/2014/main" id="{71855DB4-3C96-47C2-A71F-57438C7DC6ED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6" name="Freeform 8">
            <a:extLst>
              <a:ext uri="{FF2B5EF4-FFF2-40B4-BE49-F238E27FC236}">
                <a16:creationId xmlns:a16="http://schemas.microsoft.com/office/drawing/2014/main" id="{480279DC-08C2-4F9E-A2EB-40554426CAFD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7" name="Freeform 9">
            <a:extLst>
              <a:ext uri="{FF2B5EF4-FFF2-40B4-BE49-F238E27FC236}">
                <a16:creationId xmlns:a16="http://schemas.microsoft.com/office/drawing/2014/main" id="{E990F17D-CD02-4C44-9923-C4E8D7B0BDB6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8" name="Freeform 10">
            <a:extLst>
              <a:ext uri="{FF2B5EF4-FFF2-40B4-BE49-F238E27FC236}">
                <a16:creationId xmlns:a16="http://schemas.microsoft.com/office/drawing/2014/main" id="{4D896280-405E-4416-931F-B94D36718D89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9" name="Freeform 11">
            <a:extLst>
              <a:ext uri="{FF2B5EF4-FFF2-40B4-BE49-F238E27FC236}">
                <a16:creationId xmlns:a16="http://schemas.microsoft.com/office/drawing/2014/main" id="{5F207B21-ED49-408D-ADC2-AAE3834AE232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0" name="Freeform 12">
            <a:extLst>
              <a:ext uri="{FF2B5EF4-FFF2-40B4-BE49-F238E27FC236}">
                <a16:creationId xmlns:a16="http://schemas.microsoft.com/office/drawing/2014/main" id="{974AFBA3-10BA-40B7-B0AE-9553EF6CE7EC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1" name="Freeform 13">
            <a:extLst>
              <a:ext uri="{FF2B5EF4-FFF2-40B4-BE49-F238E27FC236}">
                <a16:creationId xmlns:a16="http://schemas.microsoft.com/office/drawing/2014/main" id="{111B041D-EB91-4828-A74C-A560017A5AAA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2" name="Freeform 14">
            <a:extLst>
              <a:ext uri="{FF2B5EF4-FFF2-40B4-BE49-F238E27FC236}">
                <a16:creationId xmlns:a16="http://schemas.microsoft.com/office/drawing/2014/main" id="{7AE96E67-8CBC-4E0A-B5C3-02E016B42320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3" name="Freeform 15">
            <a:extLst>
              <a:ext uri="{FF2B5EF4-FFF2-40B4-BE49-F238E27FC236}">
                <a16:creationId xmlns:a16="http://schemas.microsoft.com/office/drawing/2014/main" id="{AFB1AB6D-566D-4274-B2C3-304C948E0F75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4" name="Freeform 16">
            <a:extLst>
              <a:ext uri="{FF2B5EF4-FFF2-40B4-BE49-F238E27FC236}">
                <a16:creationId xmlns:a16="http://schemas.microsoft.com/office/drawing/2014/main" id="{245178B3-87AA-4A21-A595-02DB00F15E7E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5" name="Freeform 17">
            <a:extLst>
              <a:ext uri="{FF2B5EF4-FFF2-40B4-BE49-F238E27FC236}">
                <a16:creationId xmlns:a16="http://schemas.microsoft.com/office/drawing/2014/main" id="{48810A22-3511-4A07-86E7-0C398AEDCA53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6" name="Freeform 18">
            <a:extLst>
              <a:ext uri="{FF2B5EF4-FFF2-40B4-BE49-F238E27FC236}">
                <a16:creationId xmlns:a16="http://schemas.microsoft.com/office/drawing/2014/main" id="{A72BE6AD-3DD8-4A08-8998-1AF3844BBFB2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7" name="Freeform 19">
            <a:extLst>
              <a:ext uri="{FF2B5EF4-FFF2-40B4-BE49-F238E27FC236}">
                <a16:creationId xmlns:a16="http://schemas.microsoft.com/office/drawing/2014/main" id="{252BBAFD-F9B5-49F0-A857-CC21A4AE24D8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8" name="Freeform 20">
            <a:extLst>
              <a:ext uri="{FF2B5EF4-FFF2-40B4-BE49-F238E27FC236}">
                <a16:creationId xmlns:a16="http://schemas.microsoft.com/office/drawing/2014/main" id="{433FB480-C389-42D6-B4CA-7ACA1DD3302B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9" name="Freeform 21">
            <a:extLst>
              <a:ext uri="{FF2B5EF4-FFF2-40B4-BE49-F238E27FC236}">
                <a16:creationId xmlns:a16="http://schemas.microsoft.com/office/drawing/2014/main" id="{F8F983AD-50AA-45E7-84CA-CE17451EC052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50" name="Freeform 22">
            <a:extLst>
              <a:ext uri="{FF2B5EF4-FFF2-40B4-BE49-F238E27FC236}">
                <a16:creationId xmlns:a16="http://schemas.microsoft.com/office/drawing/2014/main" id="{2C1C14E9-FD9D-4E13-85A4-66CC38176700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3751" name="Freeform 23">
            <a:extLst>
              <a:ext uri="{FF2B5EF4-FFF2-40B4-BE49-F238E27FC236}">
                <a16:creationId xmlns:a16="http://schemas.microsoft.com/office/drawing/2014/main" id="{81B1DEF2-89BA-4529-9245-5D0A95B033DC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3752" name="Picture 24">
            <a:extLst>
              <a:ext uri="{FF2B5EF4-FFF2-40B4-BE49-F238E27FC236}">
                <a16:creationId xmlns:a16="http://schemas.microsoft.com/office/drawing/2014/main" id="{B512F9D6-6F68-459E-91FC-229D5944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5">
            <a:extLst>
              <a:ext uri="{FF2B5EF4-FFF2-40B4-BE49-F238E27FC236}">
                <a16:creationId xmlns:a16="http://schemas.microsoft.com/office/drawing/2014/main" id="{B598D110-5E94-4CAF-8BEA-F5718BA3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4" name="Picture 26">
            <a:extLst>
              <a:ext uri="{FF2B5EF4-FFF2-40B4-BE49-F238E27FC236}">
                <a16:creationId xmlns:a16="http://schemas.microsoft.com/office/drawing/2014/main" id="{51C1B8CF-BCBA-4DBD-9A66-3F16320D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5" name="Picture 27">
            <a:extLst>
              <a:ext uri="{FF2B5EF4-FFF2-40B4-BE49-F238E27FC236}">
                <a16:creationId xmlns:a16="http://schemas.microsoft.com/office/drawing/2014/main" id="{FCC642EC-433C-43B9-AEDC-93E19F5E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6" name="Picture 28">
            <a:extLst>
              <a:ext uri="{FF2B5EF4-FFF2-40B4-BE49-F238E27FC236}">
                <a16:creationId xmlns:a16="http://schemas.microsoft.com/office/drawing/2014/main" id="{196703F8-79E8-4C7D-91F0-19D9FC91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7" name="Picture 29">
            <a:extLst>
              <a:ext uri="{FF2B5EF4-FFF2-40B4-BE49-F238E27FC236}">
                <a16:creationId xmlns:a16="http://schemas.microsoft.com/office/drawing/2014/main" id="{8B8E26F7-7018-4517-8D6C-2B1EE31F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8" name="Picture 30">
            <a:extLst>
              <a:ext uri="{FF2B5EF4-FFF2-40B4-BE49-F238E27FC236}">
                <a16:creationId xmlns:a16="http://schemas.microsoft.com/office/drawing/2014/main" id="{90A9C97E-C7CD-47FB-AA61-B0068117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9" name="Picture 31">
            <a:extLst>
              <a:ext uri="{FF2B5EF4-FFF2-40B4-BE49-F238E27FC236}">
                <a16:creationId xmlns:a16="http://schemas.microsoft.com/office/drawing/2014/main" id="{70A9C3CA-E935-40BA-8EC0-114A764E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32">
            <a:extLst>
              <a:ext uri="{FF2B5EF4-FFF2-40B4-BE49-F238E27FC236}">
                <a16:creationId xmlns:a16="http://schemas.microsoft.com/office/drawing/2014/main" id="{FBF313B6-48D8-427F-9BF9-92AFBED2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1" name="Picture 33">
            <a:extLst>
              <a:ext uri="{FF2B5EF4-FFF2-40B4-BE49-F238E27FC236}">
                <a16:creationId xmlns:a16="http://schemas.microsoft.com/office/drawing/2014/main" id="{A53C0A91-DF22-4734-B3F0-829A8F9B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4">
            <a:extLst>
              <a:ext uri="{FF2B5EF4-FFF2-40B4-BE49-F238E27FC236}">
                <a16:creationId xmlns:a16="http://schemas.microsoft.com/office/drawing/2014/main" id="{BDE96760-6BD9-41A5-AEB5-78698280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5">
            <a:extLst>
              <a:ext uri="{FF2B5EF4-FFF2-40B4-BE49-F238E27FC236}">
                <a16:creationId xmlns:a16="http://schemas.microsoft.com/office/drawing/2014/main" id="{4518500F-BB38-4A4B-BE8D-EBAC8C2D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36">
            <a:extLst>
              <a:ext uri="{FF2B5EF4-FFF2-40B4-BE49-F238E27FC236}">
                <a16:creationId xmlns:a16="http://schemas.microsoft.com/office/drawing/2014/main" id="{732036BD-098E-4D74-85B7-105EA384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7">
            <a:extLst>
              <a:ext uri="{FF2B5EF4-FFF2-40B4-BE49-F238E27FC236}">
                <a16:creationId xmlns:a16="http://schemas.microsoft.com/office/drawing/2014/main" id="{4C016135-89A5-4E89-9DCC-B08B126D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8">
            <a:extLst>
              <a:ext uri="{FF2B5EF4-FFF2-40B4-BE49-F238E27FC236}">
                <a16:creationId xmlns:a16="http://schemas.microsoft.com/office/drawing/2014/main" id="{18C0C35C-F3B3-4806-8F0C-DE57B1DB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343401" y="4414838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9">
            <a:extLst>
              <a:ext uri="{FF2B5EF4-FFF2-40B4-BE49-F238E27FC236}">
                <a16:creationId xmlns:a16="http://schemas.microsoft.com/office/drawing/2014/main" id="{9418BEDA-94C7-4454-9F64-47FAFD2B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637088" y="45212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40">
            <a:extLst>
              <a:ext uri="{FF2B5EF4-FFF2-40B4-BE49-F238E27FC236}">
                <a16:creationId xmlns:a16="http://schemas.microsoft.com/office/drawing/2014/main" id="{75D79E30-FCEF-4A45-91E7-42EB7F98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910138" y="47942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9" name="Picture 41">
            <a:extLst>
              <a:ext uri="{FF2B5EF4-FFF2-40B4-BE49-F238E27FC236}">
                <a16:creationId xmlns:a16="http://schemas.microsoft.com/office/drawing/2014/main" id="{5DF3491E-6166-466F-9609-914E7E86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49876" y="5076826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0" name="Picture 42">
            <a:extLst>
              <a:ext uri="{FF2B5EF4-FFF2-40B4-BE49-F238E27FC236}">
                <a16:creationId xmlns:a16="http://schemas.microsoft.com/office/drawing/2014/main" id="{CC8E36D2-C65D-46FF-892C-FC736BF7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591176" y="5148264"/>
            <a:ext cx="4984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1" name="Picture 43">
            <a:extLst>
              <a:ext uri="{FF2B5EF4-FFF2-40B4-BE49-F238E27FC236}">
                <a16:creationId xmlns:a16="http://schemas.microsoft.com/office/drawing/2014/main" id="{5CF54BE5-320D-406D-A0BC-32C39EF6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9463" y="5026025"/>
            <a:ext cx="4683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2" name="Picture 44">
            <a:extLst>
              <a:ext uri="{FF2B5EF4-FFF2-40B4-BE49-F238E27FC236}">
                <a16:creationId xmlns:a16="http://schemas.microsoft.com/office/drawing/2014/main" id="{089414E4-4DBC-486F-88EF-026656FC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076951" y="4754564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3" name="Picture 45">
            <a:extLst>
              <a:ext uri="{FF2B5EF4-FFF2-40B4-BE49-F238E27FC236}">
                <a16:creationId xmlns:a16="http://schemas.microsoft.com/office/drawing/2014/main" id="{949B4DF7-09AB-466A-BECC-0725A738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370638" y="4584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6" name="Picture 46">
            <a:extLst>
              <a:ext uri="{FF2B5EF4-FFF2-40B4-BE49-F238E27FC236}">
                <a16:creationId xmlns:a16="http://schemas.microsoft.com/office/drawing/2014/main" id="{72CB9C2E-8891-477D-8737-E1EBAA6B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5591175" y="4941889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7" name="Picture 47">
            <a:extLst>
              <a:ext uri="{FF2B5EF4-FFF2-40B4-BE49-F238E27FC236}">
                <a16:creationId xmlns:a16="http://schemas.microsoft.com/office/drawing/2014/main" id="{9FA85D2E-D3A8-4CEF-93FD-0BC39913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03838" y="48688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48">
            <a:extLst>
              <a:ext uri="{FF2B5EF4-FFF2-40B4-BE49-F238E27FC236}">
                <a16:creationId xmlns:a16="http://schemas.microsoft.com/office/drawing/2014/main" id="{353A05C5-4E53-4455-9149-51BEEFF2A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526">
            <a:off x="5789613" y="4762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9" name="Picture 49">
            <a:extLst>
              <a:ext uri="{FF2B5EF4-FFF2-40B4-BE49-F238E27FC236}">
                <a16:creationId xmlns:a16="http://schemas.microsoft.com/office/drawing/2014/main" id="{69797D92-4521-40D8-A575-F557B901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1445">
            <a:off x="5208588" y="4605338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0" name="Picture 50">
            <a:extLst>
              <a:ext uri="{FF2B5EF4-FFF2-40B4-BE49-F238E27FC236}">
                <a16:creationId xmlns:a16="http://schemas.microsoft.com/office/drawing/2014/main" id="{A3484638-28C1-42F4-89F6-48C937BE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565">
            <a:off x="4943475" y="45815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1" name="Picture 51">
            <a:extLst>
              <a:ext uri="{FF2B5EF4-FFF2-40B4-BE49-F238E27FC236}">
                <a16:creationId xmlns:a16="http://schemas.microsoft.com/office/drawing/2014/main" id="{A399B09E-F209-4E5F-84DC-2040B58D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724">
            <a:off x="5519738" y="46529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2" name="Picture 52">
            <a:extLst>
              <a:ext uri="{FF2B5EF4-FFF2-40B4-BE49-F238E27FC236}">
                <a16:creationId xmlns:a16="http://schemas.microsoft.com/office/drawing/2014/main" id="{BA937A60-339C-4ECA-BBB6-34CC618E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783">
            <a:off x="6096000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3" name="Picture 53">
            <a:extLst>
              <a:ext uri="{FF2B5EF4-FFF2-40B4-BE49-F238E27FC236}">
                <a16:creationId xmlns:a16="http://schemas.microsoft.com/office/drawing/2014/main" id="{F05CE406-3DB2-4F19-8538-58F973D4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4263">
            <a:off x="6672263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4" name="Picture 54">
            <a:extLst>
              <a:ext uri="{FF2B5EF4-FFF2-40B4-BE49-F238E27FC236}">
                <a16:creationId xmlns:a16="http://schemas.microsoft.com/office/drawing/2014/main" id="{02191682-FA47-4DA4-8812-01BF848D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9107">
            <a:off x="5808663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5" name="Picture 55">
            <a:extLst>
              <a:ext uri="{FF2B5EF4-FFF2-40B4-BE49-F238E27FC236}">
                <a16:creationId xmlns:a16="http://schemas.microsoft.com/office/drawing/2014/main" id="{75CFFCB9-699F-42B4-97D2-903F5A31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3396">
            <a:off x="5448300" y="44370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6" name="Picture 56">
            <a:extLst>
              <a:ext uri="{FF2B5EF4-FFF2-40B4-BE49-F238E27FC236}">
                <a16:creationId xmlns:a16="http://schemas.microsoft.com/office/drawing/2014/main" id="{2760BEDF-E6E5-4545-8935-69038653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4656138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7" name="Picture 57">
            <a:extLst>
              <a:ext uri="{FF2B5EF4-FFF2-40B4-BE49-F238E27FC236}">
                <a16:creationId xmlns:a16="http://schemas.microsoft.com/office/drawing/2014/main" id="{9D639AFF-D793-4157-98B9-EF676EBE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4943475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8" name="Picture 58">
            <a:extLst>
              <a:ext uri="{FF2B5EF4-FFF2-40B4-BE49-F238E27FC236}">
                <a16:creationId xmlns:a16="http://schemas.microsoft.com/office/drawing/2014/main" id="{5B24451D-CC5B-47C8-AAAB-BAD1C84D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5285">
            <a:off x="5232400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9" name="Picture 59">
            <a:extLst>
              <a:ext uri="{FF2B5EF4-FFF2-40B4-BE49-F238E27FC236}">
                <a16:creationId xmlns:a16="http://schemas.microsoft.com/office/drawing/2014/main" id="{021454EE-B968-4A56-B697-FFE00BF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1102">
            <a:off x="5735638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0" name="Picture 60">
            <a:extLst>
              <a:ext uri="{FF2B5EF4-FFF2-40B4-BE49-F238E27FC236}">
                <a16:creationId xmlns:a16="http://schemas.microsoft.com/office/drawing/2014/main" id="{4C48BBF8-9F58-435E-A06D-4FD0FF72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42517">
            <a:off x="6024563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1" name="Picture 61">
            <a:extLst>
              <a:ext uri="{FF2B5EF4-FFF2-40B4-BE49-F238E27FC236}">
                <a16:creationId xmlns:a16="http://schemas.microsoft.com/office/drawing/2014/main" id="{B9471FFC-8ECB-4EA8-8932-D5C5A5B1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1638">
            <a:off x="6456363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Picture 62">
            <a:extLst>
              <a:ext uri="{FF2B5EF4-FFF2-40B4-BE49-F238E27FC236}">
                <a16:creationId xmlns:a16="http://schemas.microsoft.com/office/drawing/2014/main" id="{8BFBB064-AD6F-4F78-88F6-A7C690DA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17515">
            <a:off x="4872038" y="4221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Picture 63">
            <a:extLst>
              <a:ext uri="{FF2B5EF4-FFF2-40B4-BE49-F238E27FC236}">
                <a16:creationId xmlns:a16="http://schemas.microsoft.com/office/drawing/2014/main" id="{3510AF03-2A1E-4E00-9871-58C638A6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5358">
            <a:off x="5159375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Picture 64">
            <a:extLst>
              <a:ext uri="{FF2B5EF4-FFF2-40B4-BE49-F238E27FC236}">
                <a16:creationId xmlns:a16="http://schemas.microsoft.com/office/drawing/2014/main" id="{012EB21E-3C97-4ED0-B135-43705CDC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5163">
            <a:off x="5448300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5" name="Picture 65">
            <a:extLst>
              <a:ext uri="{FF2B5EF4-FFF2-40B4-BE49-F238E27FC236}">
                <a16:creationId xmlns:a16="http://schemas.microsoft.com/office/drawing/2014/main" id="{6DF18B0D-BE12-49E8-A7B1-C3BA08B1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4270">
            <a:off x="5784851" y="4100513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6" name="Picture 66">
            <a:extLst>
              <a:ext uri="{FF2B5EF4-FFF2-40B4-BE49-F238E27FC236}">
                <a16:creationId xmlns:a16="http://schemas.microsoft.com/office/drawing/2014/main" id="{D2CB779E-DCF3-412F-B7C2-7EDD17B7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36">
            <a:off x="6096000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7" name="Picture 67">
            <a:extLst>
              <a:ext uri="{FF2B5EF4-FFF2-40B4-BE49-F238E27FC236}">
                <a16:creationId xmlns:a16="http://schemas.microsoft.com/office/drawing/2014/main" id="{0FB0D594-8E30-446E-824A-00A788EAA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216">
            <a:off x="6311900" y="41497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8" name="Picture 68">
            <a:extLst>
              <a:ext uri="{FF2B5EF4-FFF2-40B4-BE49-F238E27FC236}">
                <a16:creationId xmlns:a16="http://schemas.microsoft.com/office/drawing/2014/main" id="{98917DA5-C237-4CA1-B14F-5D51A302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5559">
            <a:off x="6672263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9" name="Picture 69">
            <a:extLst>
              <a:ext uri="{FF2B5EF4-FFF2-40B4-BE49-F238E27FC236}">
                <a16:creationId xmlns:a16="http://schemas.microsoft.com/office/drawing/2014/main" id="{1F7A5676-452C-4C31-890E-37B0E60F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35760">
            <a:off x="5640388" y="388461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0" name="Picture 70">
            <a:extLst>
              <a:ext uri="{FF2B5EF4-FFF2-40B4-BE49-F238E27FC236}">
                <a16:creationId xmlns:a16="http://schemas.microsoft.com/office/drawing/2014/main" id="{76FB1F9A-4FB2-481D-94A1-7E10589B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4270">
            <a:off x="5280026" y="3884613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99" name="Text Box 71">
            <a:extLst>
              <a:ext uri="{FF2B5EF4-FFF2-40B4-BE49-F238E27FC236}">
                <a16:creationId xmlns:a16="http://schemas.microsoft.com/office/drawing/2014/main" id="{9D1DE16D-A7C9-40A3-B3F9-FBCA001F1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543" y="5688013"/>
            <a:ext cx="2505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Aggregazione piastrinica</a:t>
            </a:r>
          </a:p>
        </p:txBody>
      </p:sp>
      <p:sp>
        <p:nvSpPr>
          <p:cNvPr id="73800" name="Text Box 73">
            <a:extLst>
              <a:ext uri="{FF2B5EF4-FFF2-40B4-BE49-F238E27FC236}">
                <a16:creationId xmlns:a16="http://schemas.microsoft.com/office/drawing/2014/main" id="{37D13C98-6BD7-4FDF-AD23-FA7843E8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333376"/>
            <a:ext cx="648176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b="1">
                <a:latin typeface="Arial Unicode MS" pitchFamily="34" charset="-128"/>
              </a:rPr>
              <a:t>Le fasi del processo emostatico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280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" fill="hold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" fill="hold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7B8CCB82-D8ED-49B7-AC04-404276F4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5663" r="6085" b="5939"/>
          <a:stretch>
            <a:fillRect/>
          </a:stretch>
        </p:blipFill>
        <p:spPr bwMode="auto">
          <a:xfrm>
            <a:off x="1524001" y="1125538"/>
            <a:ext cx="9148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3AF9D496-A5F1-4409-B2BF-031F19794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DF7E46E-38C0-4E8E-9080-96A15E32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Freeform 5">
            <a:extLst>
              <a:ext uri="{FF2B5EF4-FFF2-40B4-BE49-F238E27FC236}">
                <a16:creationId xmlns:a16="http://schemas.microsoft.com/office/drawing/2014/main" id="{A9EDA622-43B5-40C9-9D71-4C921E92B292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58" name="Freeform 6">
            <a:extLst>
              <a:ext uri="{FF2B5EF4-FFF2-40B4-BE49-F238E27FC236}">
                <a16:creationId xmlns:a16="http://schemas.microsoft.com/office/drawing/2014/main" id="{5A9D9A6A-43AA-419C-B7E2-960C07D711A8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59" name="Freeform 7">
            <a:extLst>
              <a:ext uri="{FF2B5EF4-FFF2-40B4-BE49-F238E27FC236}">
                <a16:creationId xmlns:a16="http://schemas.microsoft.com/office/drawing/2014/main" id="{07A1832F-35F8-4442-9327-796576666D28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0" name="Freeform 8">
            <a:extLst>
              <a:ext uri="{FF2B5EF4-FFF2-40B4-BE49-F238E27FC236}">
                <a16:creationId xmlns:a16="http://schemas.microsoft.com/office/drawing/2014/main" id="{8294E3C4-37A6-4930-BD62-36F8052965D3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1" name="Freeform 9">
            <a:extLst>
              <a:ext uri="{FF2B5EF4-FFF2-40B4-BE49-F238E27FC236}">
                <a16:creationId xmlns:a16="http://schemas.microsoft.com/office/drawing/2014/main" id="{86CBE8C9-460D-4E68-947B-D683898A9C35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2" name="Freeform 10">
            <a:extLst>
              <a:ext uri="{FF2B5EF4-FFF2-40B4-BE49-F238E27FC236}">
                <a16:creationId xmlns:a16="http://schemas.microsoft.com/office/drawing/2014/main" id="{1D241AA2-E812-435B-B04F-1B21ABD44A36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3" name="Freeform 11">
            <a:extLst>
              <a:ext uri="{FF2B5EF4-FFF2-40B4-BE49-F238E27FC236}">
                <a16:creationId xmlns:a16="http://schemas.microsoft.com/office/drawing/2014/main" id="{D9AFD52A-B93E-4EB3-9DC8-182F1AF0758B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4" name="Freeform 12">
            <a:extLst>
              <a:ext uri="{FF2B5EF4-FFF2-40B4-BE49-F238E27FC236}">
                <a16:creationId xmlns:a16="http://schemas.microsoft.com/office/drawing/2014/main" id="{590298D7-8E2A-4BA1-9CCF-B4C1681E602B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5" name="Freeform 13">
            <a:extLst>
              <a:ext uri="{FF2B5EF4-FFF2-40B4-BE49-F238E27FC236}">
                <a16:creationId xmlns:a16="http://schemas.microsoft.com/office/drawing/2014/main" id="{E91ACCE8-0C9E-4406-8DA5-CF2DFC07AC42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6" name="Freeform 14">
            <a:extLst>
              <a:ext uri="{FF2B5EF4-FFF2-40B4-BE49-F238E27FC236}">
                <a16:creationId xmlns:a16="http://schemas.microsoft.com/office/drawing/2014/main" id="{B320992C-C1D2-4D19-B70A-8B1EA6FBAA77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7" name="Freeform 15">
            <a:extLst>
              <a:ext uri="{FF2B5EF4-FFF2-40B4-BE49-F238E27FC236}">
                <a16:creationId xmlns:a16="http://schemas.microsoft.com/office/drawing/2014/main" id="{8E00138B-86AA-4175-9F3B-72E503AE6D00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8" name="Freeform 16">
            <a:extLst>
              <a:ext uri="{FF2B5EF4-FFF2-40B4-BE49-F238E27FC236}">
                <a16:creationId xmlns:a16="http://schemas.microsoft.com/office/drawing/2014/main" id="{31748D61-64B8-4E65-9096-26C297D1A544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9" name="Freeform 17">
            <a:extLst>
              <a:ext uri="{FF2B5EF4-FFF2-40B4-BE49-F238E27FC236}">
                <a16:creationId xmlns:a16="http://schemas.microsoft.com/office/drawing/2014/main" id="{92E1D67B-75ED-47FF-B75C-0F8ED11E8065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0" name="Freeform 18">
            <a:extLst>
              <a:ext uri="{FF2B5EF4-FFF2-40B4-BE49-F238E27FC236}">
                <a16:creationId xmlns:a16="http://schemas.microsoft.com/office/drawing/2014/main" id="{BBF2DCB0-BE91-4009-B1C4-1F5BA8590D5C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1" name="Freeform 19">
            <a:extLst>
              <a:ext uri="{FF2B5EF4-FFF2-40B4-BE49-F238E27FC236}">
                <a16:creationId xmlns:a16="http://schemas.microsoft.com/office/drawing/2014/main" id="{D644F849-BEAE-499A-AAAF-3A09195CBB96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2" name="Freeform 20">
            <a:extLst>
              <a:ext uri="{FF2B5EF4-FFF2-40B4-BE49-F238E27FC236}">
                <a16:creationId xmlns:a16="http://schemas.microsoft.com/office/drawing/2014/main" id="{3A9D2F98-35DC-42BD-ADC4-F9D18CFB6B15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3" name="Freeform 21">
            <a:extLst>
              <a:ext uri="{FF2B5EF4-FFF2-40B4-BE49-F238E27FC236}">
                <a16:creationId xmlns:a16="http://schemas.microsoft.com/office/drawing/2014/main" id="{88135A09-DDAD-4B85-B76B-0609011EF8F0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4" name="Freeform 22">
            <a:extLst>
              <a:ext uri="{FF2B5EF4-FFF2-40B4-BE49-F238E27FC236}">
                <a16:creationId xmlns:a16="http://schemas.microsoft.com/office/drawing/2014/main" id="{FDE7D65D-3E00-4341-BA2E-4E68B576179A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4775" name="Freeform 23">
            <a:extLst>
              <a:ext uri="{FF2B5EF4-FFF2-40B4-BE49-F238E27FC236}">
                <a16:creationId xmlns:a16="http://schemas.microsoft.com/office/drawing/2014/main" id="{F9732320-6010-4EDD-9452-CC3E2FD44A61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4776" name="Picture 24">
            <a:extLst>
              <a:ext uri="{FF2B5EF4-FFF2-40B4-BE49-F238E27FC236}">
                <a16:creationId xmlns:a16="http://schemas.microsoft.com/office/drawing/2014/main" id="{AECF6C64-81A5-4A8D-A5C0-F4A99705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7" name="Picture 25">
            <a:extLst>
              <a:ext uri="{FF2B5EF4-FFF2-40B4-BE49-F238E27FC236}">
                <a16:creationId xmlns:a16="http://schemas.microsoft.com/office/drawing/2014/main" id="{70680789-B0E2-4C70-B63C-BD90DD9C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78" name="Group 26">
            <a:extLst>
              <a:ext uri="{FF2B5EF4-FFF2-40B4-BE49-F238E27FC236}">
                <a16:creationId xmlns:a16="http://schemas.microsoft.com/office/drawing/2014/main" id="{1C702671-3B57-4468-A6F5-D40651819D68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3860801"/>
            <a:ext cx="2852738" cy="1941513"/>
            <a:chOff x="1730" y="2432"/>
            <a:chExt cx="1797" cy="1223"/>
          </a:xfrm>
        </p:grpSpPr>
        <p:pic>
          <p:nvPicPr>
            <p:cNvPr id="74785" name="Picture 27">
              <a:extLst>
                <a:ext uri="{FF2B5EF4-FFF2-40B4-BE49-F238E27FC236}">
                  <a16:creationId xmlns:a16="http://schemas.microsoft.com/office/drawing/2014/main" id="{E3C6480A-6605-4CC9-8993-4AB075F8D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47"/>
              <a:ext cx="24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28">
              <a:extLst>
                <a:ext uri="{FF2B5EF4-FFF2-40B4-BE49-F238E27FC236}">
                  <a16:creationId xmlns:a16="http://schemas.microsoft.com/office/drawing/2014/main" id="{F6E7312D-BDB0-45E3-89BB-6B27E2C7F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48720">
              <a:off x="1888" y="2977"/>
              <a:ext cx="24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29">
              <a:extLst>
                <a:ext uri="{FF2B5EF4-FFF2-40B4-BE49-F238E27FC236}">
                  <a16:creationId xmlns:a16="http://schemas.microsoft.com/office/drawing/2014/main" id="{62B3585A-78F0-46F9-A5D8-102B80F6C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6622">
              <a:off x="2020" y="3093"/>
              <a:ext cx="22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30">
              <a:extLst>
                <a:ext uri="{FF2B5EF4-FFF2-40B4-BE49-F238E27FC236}">
                  <a16:creationId xmlns:a16="http://schemas.microsoft.com/office/drawing/2014/main" id="{E549F598-41EF-4659-B5A0-023B7BD27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136815">
              <a:off x="2200" y="315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31">
              <a:extLst>
                <a:ext uri="{FF2B5EF4-FFF2-40B4-BE49-F238E27FC236}">
                  <a16:creationId xmlns:a16="http://schemas.microsoft.com/office/drawing/2014/main" id="{92A58DB3-CEEC-46E4-A20E-2C3A01E08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61704">
              <a:off x="2308" y="3245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32">
              <a:extLst>
                <a:ext uri="{FF2B5EF4-FFF2-40B4-BE49-F238E27FC236}">
                  <a16:creationId xmlns:a16="http://schemas.microsoft.com/office/drawing/2014/main" id="{61B0F8D1-8305-4D57-B9E7-D2B5EF9CE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751">
              <a:off x="2426" y="333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33">
              <a:extLst>
                <a:ext uri="{FF2B5EF4-FFF2-40B4-BE49-F238E27FC236}">
                  <a16:creationId xmlns:a16="http://schemas.microsoft.com/office/drawing/2014/main" id="{F3679704-AAB1-42EA-B778-34AD181C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272">
              <a:off x="2561" y="3429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34">
              <a:extLst>
                <a:ext uri="{FF2B5EF4-FFF2-40B4-BE49-F238E27FC236}">
                  <a16:creationId xmlns:a16="http://schemas.microsoft.com/office/drawing/2014/main" id="{243BF07B-CA83-44F4-905A-064757999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119">
              <a:off x="2727" y="3332"/>
              <a:ext cx="25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3" name="Picture 35">
              <a:extLst>
                <a:ext uri="{FF2B5EF4-FFF2-40B4-BE49-F238E27FC236}">
                  <a16:creationId xmlns:a16="http://schemas.microsoft.com/office/drawing/2014/main" id="{30B29559-F1E4-4F6E-B9FE-79866F743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4358">
              <a:off x="2901" y="3257"/>
              <a:ext cx="21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4" name="Picture 36">
              <a:extLst>
                <a:ext uri="{FF2B5EF4-FFF2-40B4-BE49-F238E27FC236}">
                  <a16:creationId xmlns:a16="http://schemas.microsoft.com/office/drawing/2014/main" id="{A6EDB526-0BBF-4BEF-B3D3-24A61C3F9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8215">
              <a:off x="2971" y="3113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5" name="Picture 37">
              <a:extLst>
                <a:ext uri="{FF2B5EF4-FFF2-40B4-BE49-F238E27FC236}">
                  <a16:creationId xmlns:a16="http://schemas.microsoft.com/office/drawing/2014/main" id="{CE7783AE-01CB-4857-8238-482B4C347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04763">
              <a:off x="3107" y="3022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6" name="Picture 38">
              <a:extLst>
                <a:ext uri="{FF2B5EF4-FFF2-40B4-BE49-F238E27FC236}">
                  <a16:creationId xmlns:a16="http://schemas.microsoft.com/office/drawing/2014/main" id="{A6A53761-7A9C-4DB6-9100-A06CC1FD6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36717">
              <a:off x="3281" y="2998"/>
              <a:ext cx="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7" name="Picture 39">
              <a:extLst>
                <a:ext uri="{FF2B5EF4-FFF2-40B4-BE49-F238E27FC236}">
                  <a16:creationId xmlns:a16="http://schemas.microsoft.com/office/drawing/2014/main" id="{90CF1888-EF1D-47F5-932F-4FB211EB7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0850">
              <a:off x="1776" y="278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8" name="Picture 40">
              <a:extLst>
                <a:ext uri="{FF2B5EF4-FFF2-40B4-BE49-F238E27FC236}">
                  <a16:creationId xmlns:a16="http://schemas.microsoft.com/office/drawing/2014/main" id="{36740BC3-63FF-41F2-B027-BCA4DCEBE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1961" y="284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9" name="Picture 41">
              <a:extLst>
                <a:ext uri="{FF2B5EF4-FFF2-40B4-BE49-F238E27FC236}">
                  <a16:creationId xmlns:a16="http://schemas.microsoft.com/office/drawing/2014/main" id="{DEDC001C-84F7-48DC-ABDC-AEA4C51FC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3148">
              <a:off x="2133" y="302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0" name="Picture 42">
              <a:extLst>
                <a:ext uri="{FF2B5EF4-FFF2-40B4-BE49-F238E27FC236}">
                  <a16:creationId xmlns:a16="http://schemas.microsoft.com/office/drawing/2014/main" id="{428A3F28-FB6A-4B2C-A933-4304A8719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410" y="3198"/>
              <a:ext cx="30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1" name="Picture 43">
              <a:extLst>
                <a:ext uri="{FF2B5EF4-FFF2-40B4-BE49-F238E27FC236}">
                  <a16:creationId xmlns:a16="http://schemas.microsoft.com/office/drawing/2014/main" id="{8918F050-1F24-4CBB-963C-F4543AF10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01115">
              <a:off x="2562" y="3243"/>
              <a:ext cx="31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2" name="Picture 44">
              <a:extLst>
                <a:ext uri="{FF2B5EF4-FFF2-40B4-BE49-F238E27FC236}">
                  <a16:creationId xmlns:a16="http://schemas.microsoft.com/office/drawing/2014/main" id="{20FC0142-DCD6-4C6A-8E4F-38464668F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021">
              <a:off x="2731" y="3166"/>
              <a:ext cx="29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3" name="Picture 45">
              <a:extLst>
                <a:ext uri="{FF2B5EF4-FFF2-40B4-BE49-F238E27FC236}">
                  <a16:creationId xmlns:a16="http://schemas.microsoft.com/office/drawing/2014/main" id="{98F68E9E-6215-4CF5-A297-A4291CDB4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868" y="2995"/>
              <a:ext cx="3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4" name="Picture 46">
              <a:extLst>
                <a:ext uri="{FF2B5EF4-FFF2-40B4-BE49-F238E27FC236}">
                  <a16:creationId xmlns:a16="http://schemas.microsoft.com/office/drawing/2014/main" id="{45E2259E-90E8-4576-B458-DD8938CFE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0117">
              <a:off x="3053" y="288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5" name="Picture 47">
              <a:extLst>
                <a:ext uri="{FF2B5EF4-FFF2-40B4-BE49-F238E27FC236}">
                  <a16:creationId xmlns:a16="http://schemas.microsoft.com/office/drawing/2014/main" id="{B109FBF5-3299-4D62-8BA4-ED140B231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562" y="311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6" name="Picture 48">
              <a:extLst>
                <a:ext uri="{FF2B5EF4-FFF2-40B4-BE49-F238E27FC236}">
                  <a16:creationId xmlns:a16="http://schemas.microsoft.com/office/drawing/2014/main" id="{81A5D8AB-6CB4-45EB-AA4C-72B562E8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1" y="306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7" name="Picture 49">
              <a:extLst>
                <a:ext uri="{FF2B5EF4-FFF2-40B4-BE49-F238E27FC236}">
                  <a16:creationId xmlns:a16="http://schemas.microsoft.com/office/drawing/2014/main" id="{05B9801C-8F7D-4602-961E-BF53EDDF5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5526">
              <a:off x="2687" y="300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8" name="Picture 50">
              <a:extLst>
                <a:ext uri="{FF2B5EF4-FFF2-40B4-BE49-F238E27FC236}">
                  <a16:creationId xmlns:a16="http://schemas.microsoft.com/office/drawing/2014/main" id="{C500A7BA-4FC4-49B8-8763-54C1DA1BE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71445">
              <a:off x="2321" y="290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9" name="Picture 51">
              <a:extLst>
                <a:ext uri="{FF2B5EF4-FFF2-40B4-BE49-F238E27FC236}">
                  <a16:creationId xmlns:a16="http://schemas.microsoft.com/office/drawing/2014/main" id="{9DFE0ECD-4B14-49E1-AA6F-A8C8AAA1B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9565">
              <a:off x="2154" y="2886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0" name="Picture 52">
              <a:extLst>
                <a:ext uri="{FF2B5EF4-FFF2-40B4-BE49-F238E27FC236}">
                  <a16:creationId xmlns:a16="http://schemas.microsoft.com/office/drawing/2014/main" id="{98841F11-E754-4964-BA73-3F6BC3404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724">
              <a:off x="2517" y="293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1" name="Picture 53">
              <a:extLst>
                <a:ext uri="{FF2B5EF4-FFF2-40B4-BE49-F238E27FC236}">
                  <a16:creationId xmlns:a16="http://schemas.microsoft.com/office/drawing/2014/main" id="{1153C8CA-DCCF-4347-9BBC-662F03A99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783">
              <a:off x="2880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2" name="Picture 54">
              <a:extLst>
                <a:ext uri="{FF2B5EF4-FFF2-40B4-BE49-F238E27FC236}">
                  <a16:creationId xmlns:a16="http://schemas.microsoft.com/office/drawing/2014/main" id="{382BA091-A532-41DE-9C29-F0CB25E4E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4263">
              <a:off x="3243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3" name="Picture 55">
              <a:extLst>
                <a:ext uri="{FF2B5EF4-FFF2-40B4-BE49-F238E27FC236}">
                  <a16:creationId xmlns:a16="http://schemas.microsoft.com/office/drawing/2014/main" id="{FCFC80D3-13B0-4A73-A4C2-B4513AA19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49107">
              <a:off x="2699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4" name="Picture 56">
              <a:extLst>
                <a:ext uri="{FF2B5EF4-FFF2-40B4-BE49-F238E27FC236}">
                  <a16:creationId xmlns:a16="http://schemas.microsoft.com/office/drawing/2014/main" id="{0EF930A1-0258-407F-AFC4-9E2A3147D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23396">
              <a:off x="2472" y="2795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5" name="Picture 57">
              <a:extLst>
                <a:ext uri="{FF2B5EF4-FFF2-40B4-BE49-F238E27FC236}">
                  <a16:creationId xmlns:a16="http://schemas.microsoft.com/office/drawing/2014/main" id="{A145126D-A1D2-4299-A3FF-B006C9E56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1973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6" name="Picture 58">
              <a:extLst>
                <a:ext uri="{FF2B5EF4-FFF2-40B4-BE49-F238E27FC236}">
                  <a16:creationId xmlns:a16="http://schemas.microsoft.com/office/drawing/2014/main" id="{F0C98022-4644-4809-8ABB-2FCF3C67E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154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7" name="Picture 59">
              <a:extLst>
                <a:ext uri="{FF2B5EF4-FFF2-40B4-BE49-F238E27FC236}">
                  <a16:creationId xmlns:a16="http://schemas.microsoft.com/office/drawing/2014/main" id="{87C288FD-B7E1-4868-B759-FD473561A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55285">
              <a:off x="2336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8" name="Picture 60">
              <a:extLst>
                <a:ext uri="{FF2B5EF4-FFF2-40B4-BE49-F238E27FC236}">
                  <a16:creationId xmlns:a16="http://schemas.microsoft.com/office/drawing/2014/main" id="{1A405D3C-CCB8-4E2F-9E9E-068B33E66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102">
              <a:off x="265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9" name="Picture 61">
              <a:extLst>
                <a:ext uri="{FF2B5EF4-FFF2-40B4-BE49-F238E27FC236}">
                  <a16:creationId xmlns:a16="http://schemas.microsoft.com/office/drawing/2014/main" id="{74A22DEE-C294-4E07-9C2D-362C2ECDB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42517">
              <a:off x="2835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0" name="Picture 62">
              <a:extLst>
                <a:ext uri="{FF2B5EF4-FFF2-40B4-BE49-F238E27FC236}">
                  <a16:creationId xmlns:a16="http://schemas.microsoft.com/office/drawing/2014/main" id="{021C8F6A-8C30-48D4-8C97-CC39255D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11638">
              <a:off x="3107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1" name="Picture 63">
              <a:extLst>
                <a:ext uri="{FF2B5EF4-FFF2-40B4-BE49-F238E27FC236}">
                  <a16:creationId xmlns:a16="http://schemas.microsoft.com/office/drawing/2014/main" id="{DA277376-7AA0-4A4E-ADDF-1A9F49043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17515">
              <a:off x="2109" y="2659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2" name="Picture 64">
              <a:extLst>
                <a:ext uri="{FF2B5EF4-FFF2-40B4-BE49-F238E27FC236}">
                  <a16:creationId xmlns:a16="http://schemas.microsoft.com/office/drawing/2014/main" id="{BC44D514-39E5-481F-B24F-49D447156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65358">
              <a:off x="229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3" name="Picture 65">
              <a:extLst>
                <a:ext uri="{FF2B5EF4-FFF2-40B4-BE49-F238E27FC236}">
                  <a16:creationId xmlns:a16="http://schemas.microsoft.com/office/drawing/2014/main" id="{75784FF6-56C0-4C2B-802E-B924BC78F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5163">
              <a:off x="2472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4" name="Picture 66">
              <a:extLst>
                <a:ext uri="{FF2B5EF4-FFF2-40B4-BE49-F238E27FC236}">
                  <a16:creationId xmlns:a16="http://schemas.microsoft.com/office/drawing/2014/main" id="{5C487251-685C-40CE-933F-89475D982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684" y="258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5" name="Picture 67">
              <a:extLst>
                <a:ext uri="{FF2B5EF4-FFF2-40B4-BE49-F238E27FC236}">
                  <a16:creationId xmlns:a16="http://schemas.microsoft.com/office/drawing/2014/main" id="{FD457FE8-45BC-4F69-B93D-235416614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236">
              <a:off x="288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6" name="Picture 68">
              <a:extLst>
                <a:ext uri="{FF2B5EF4-FFF2-40B4-BE49-F238E27FC236}">
                  <a16:creationId xmlns:a16="http://schemas.microsoft.com/office/drawing/2014/main" id="{5C068E67-0802-46EA-9946-0C7E710FC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216">
              <a:off x="3016" y="261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7" name="Picture 69">
              <a:extLst>
                <a:ext uri="{FF2B5EF4-FFF2-40B4-BE49-F238E27FC236}">
                  <a16:creationId xmlns:a16="http://schemas.microsoft.com/office/drawing/2014/main" id="{92190A8F-A279-41C6-AB86-C48410E8C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5559">
              <a:off x="324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8" name="Picture 70">
              <a:extLst>
                <a:ext uri="{FF2B5EF4-FFF2-40B4-BE49-F238E27FC236}">
                  <a16:creationId xmlns:a16="http://schemas.microsoft.com/office/drawing/2014/main" id="{32FC4BB4-B7D9-4B72-BD5D-6F9BF82C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760">
              <a:off x="2593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9" name="Picture 71">
              <a:extLst>
                <a:ext uri="{FF2B5EF4-FFF2-40B4-BE49-F238E27FC236}">
                  <a16:creationId xmlns:a16="http://schemas.microsoft.com/office/drawing/2014/main" id="{B9CABE47-89C1-4CA2-9C1D-EF20AD6F3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366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36" name="Text Box 72">
            <a:extLst>
              <a:ext uri="{FF2B5EF4-FFF2-40B4-BE49-F238E27FC236}">
                <a16:creationId xmlns:a16="http://schemas.microsoft.com/office/drawing/2014/main" id="{0AC79F8C-F27F-48E4-946D-2DB0A1C5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682" y="5684838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Futura Lt BT" pitchFamily="34" charset="0"/>
              </a:rPr>
              <a:t>Aggregazione piastrinica</a:t>
            </a:r>
          </a:p>
        </p:txBody>
      </p:sp>
      <p:pic>
        <p:nvPicPr>
          <p:cNvPr id="11337" name="Picture 73">
            <a:extLst>
              <a:ext uri="{FF2B5EF4-FFF2-40B4-BE49-F238E27FC236}">
                <a16:creationId xmlns:a16="http://schemas.microsoft.com/office/drawing/2014/main" id="{2659F5F7-2B36-45DD-87C7-36CD6FD4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</p:pic>
      <p:sp>
        <p:nvSpPr>
          <p:cNvPr id="11338" name="Text Box 74">
            <a:extLst>
              <a:ext uri="{FF2B5EF4-FFF2-40B4-BE49-F238E27FC236}">
                <a16:creationId xmlns:a16="http://schemas.microsoft.com/office/drawing/2014/main" id="{C2AE1DC2-CB6A-41D1-AD32-ED0078F86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141" y="2519363"/>
            <a:ext cx="3068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Attivazione della coagulazione</a:t>
            </a:r>
          </a:p>
        </p:txBody>
      </p:sp>
      <p:sp>
        <p:nvSpPr>
          <p:cNvPr id="11339" name="Line 75">
            <a:extLst>
              <a:ext uri="{FF2B5EF4-FFF2-40B4-BE49-F238E27FC236}">
                <a16:creationId xmlns:a16="http://schemas.microsoft.com/office/drawing/2014/main" id="{1A556E97-F8A4-40A4-8337-9D437142E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lg"/>
            <a:tailEnd type="triangle" w="sm" len="lg"/>
          </a:ln>
          <a:effectLst>
            <a:outerShdw dist="40161" dir="4293903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1340" name="Text Box 76">
            <a:extLst>
              <a:ext uri="{FF2B5EF4-FFF2-40B4-BE49-F238E27FC236}">
                <a16:creationId xmlns:a16="http://schemas.microsoft.com/office/drawing/2014/main" id="{BD1AC1C5-0CAC-4E97-AC56-C6CD2DE6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396" y="5688013"/>
            <a:ext cx="1955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Fibrino formazione</a:t>
            </a:r>
          </a:p>
        </p:txBody>
      </p:sp>
      <p:sp>
        <p:nvSpPr>
          <p:cNvPr id="74784" name="Text Box 78">
            <a:extLst>
              <a:ext uri="{FF2B5EF4-FFF2-40B4-BE49-F238E27FC236}">
                <a16:creationId xmlns:a16="http://schemas.microsoft.com/office/drawing/2014/main" id="{B746BD49-854C-4C8D-A177-3AAB778A3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260350"/>
            <a:ext cx="6408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>
                <a:latin typeface="Arial Unicode MS" pitchFamily="34" charset="-128"/>
              </a:rPr>
              <a:t>Le fasi del processo emostatico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6" grpId="0"/>
      <p:bldP spid="11338" grpId="0"/>
      <p:bldP spid="113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D709B-C382-4292-AF46-5EDE878B5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0"/>
            <a:ext cx="2589028" cy="6830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C1D57-A457-474C-80EF-3347D3FF3370}"/>
              </a:ext>
            </a:extLst>
          </p:cNvPr>
          <p:cNvSpPr txBox="1"/>
          <p:nvPr/>
        </p:nvSpPr>
        <p:spPr>
          <a:xfrm>
            <a:off x="2589029" y="249864"/>
            <a:ext cx="9298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Danno di parete: 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rilascio di </a:t>
            </a:r>
            <a:r>
              <a:rPr lang="it-IT" sz="2400" b="1" dirty="0" err="1"/>
              <a:t>agonisti</a:t>
            </a:r>
            <a:r>
              <a:rPr lang="it-IT" sz="2400" dirty="0" err="1"/>
              <a:t>:TF</a:t>
            </a:r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Adesione, aggregazione e degranulazione piastrinica</a:t>
            </a:r>
          </a:p>
          <a:p>
            <a:r>
              <a:rPr lang="it-IT" sz="2400" dirty="0"/>
              <a:t>	aumentata dal fattore Von </a:t>
            </a:r>
            <a:r>
              <a:rPr lang="it-IT" sz="2400" dirty="0" err="1"/>
              <a:t>Willebrand</a:t>
            </a:r>
            <a:r>
              <a:rPr lang="it-IT" sz="2400" dirty="0"/>
              <a:t>, rilasciato da endotelio</a:t>
            </a:r>
          </a:p>
          <a:p>
            <a:r>
              <a:rPr lang="it-IT" sz="2400" dirty="0"/>
              <a:t>&gt; Trombossano A2 rilasciati da PLT richiamano piastrine che vengono stabilizzate nel trombo da fibrina</a:t>
            </a:r>
          </a:p>
          <a:p>
            <a:endParaRPr lang="it-IT" sz="2400" dirty="0"/>
          </a:p>
          <a:p>
            <a:r>
              <a:rPr lang="it-IT" sz="2400" dirty="0"/>
              <a:t>L’endotelio rilascia anche </a:t>
            </a:r>
            <a:r>
              <a:rPr lang="it-IT" sz="2400" b="1" dirty="0"/>
              <a:t>antagonisti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PGI2 e NO, che inibiscono aggregazione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Plasminogeno</a:t>
            </a:r>
            <a:r>
              <a:rPr lang="it-IT" sz="2400" dirty="0"/>
              <a:t>/plasmina (</a:t>
            </a:r>
            <a:r>
              <a:rPr lang="it-IT" sz="2400" dirty="0" err="1"/>
              <a:t>degradatori</a:t>
            </a:r>
            <a:r>
              <a:rPr lang="it-IT" sz="2400" dirty="0"/>
              <a:t> del coagulo)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Trombomodulina</a:t>
            </a:r>
            <a:r>
              <a:rPr lang="it-IT" sz="2400" dirty="0"/>
              <a:t> (inattiva la trombina)</a:t>
            </a:r>
          </a:p>
        </p:txBody>
      </p:sp>
    </p:spTree>
    <p:extLst>
      <p:ext uri="{BB962C8B-B14F-4D97-AF65-F5344CB8AC3E}">
        <p14:creationId xmlns:p14="http://schemas.microsoft.com/office/powerpoint/2010/main" val="305814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E709F1E6-8F3E-4A20-B9AD-2C0CB2B3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E810A898-CE39-4A1D-B906-FAA429F7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3E4D726B-730D-4BB2-8468-EAFB00FC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Freeform 5">
            <a:extLst>
              <a:ext uri="{FF2B5EF4-FFF2-40B4-BE49-F238E27FC236}">
                <a16:creationId xmlns:a16="http://schemas.microsoft.com/office/drawing/2014/main" id="{9F79684E-F52E-43DA-9DE4-AAF5B19C661F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2" name="Freeform 6">
            <a:extLst>
              <a:ext uri="{FF2B5EF4-FFF2-40B4-BE49-F238E27FC236}">
                <a16:creationId xmlns:a16="http://schemas.microsoft.com/office/drawing/2014/main" id="{A852F072-F439-48C1-BD74-07FF623BA30C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3" name="Freeform 7">
            <a:extLst>
              <a:ext uri="{FF2B5EF4-FFF2-40B4-BE49-F238E27FC236}">
                <a16:creationId xmlns:a16="http://schemas.microsoft.com/office/drawing/2014/main" id="{7CA009F9-6650-4FEE-A61D-0D389273E05E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4" name="Freeform 8">
            <a:extLst>
              <a:ext uri="{FF2B5EF4-FFF2-40B4-BE49-F238E27FC236}">
                <a16:creationId xmlns:a16="http://schemas.microsoft.com/office/drawing/2014/main" id="{28C95D88-8981-408C-80E8-8B578564AD96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5" name="Freeform 9">
            <a:extLst>
              <a:ext uri="{FF2B5EF4-FFF2-40B4-BE49-F238E27FC236}">
                <a16:creationId xmlns:a16="http://schemas.microsoft.com/office/drawing/2014/main" id="{6B9A8EE2-1E81-4E4E-8725-AD56AC2DBFA9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6" name="Freeform 10">
            <a:extLst>
              <a:ext uri="{FF2B5EF4-FFF2-40B4-BE49-F238E27FC236}">
                <a16:creationId xmlns:a16="http://schemas.microsoft.com/office/drawing/2014/main" id="{9C191491-80A3-4D01-9770-C5B20F7FD873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7" name="Freeform 11">
            <a:extLst>
              <a:ext uri="{FF2B5EF4-FFF2-40B4-BE49-F238E27FC236}">
                <a16:creationId xmlns:a16="http://schemas.microsoft.com/office/drawing/2014/main" id="{5956DB1B-D031-4702-8065-23612E844C00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8" name="Freeform 12">
            <a:extLst>
              <a:ext uri="{FF2B5EF4-FFF2-40B4-BE49-F238E27FC236}">
                <a16:creationId xmlns:a16="http://schemas.microsoft.com/office/drawing/2014/main" id="{0A20F5A0-95D6-49D7-A116-44A8CE91E4CD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9" name="Freeform 13">
            <a:extLst>
              <a:ext uri="{FF2B5EF4-FFF2-40B4-BE49-F238E27FC236}">
                <a16:creationId xmlns:a16="http://schemas.microsoft.com/office/drawing/2014/main" id="{D7A62465-FC04-44B5-AF4E-CF4EEBFEF14D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0" name="Freeform 14">
            <a:extLst>
              <a:ext uri="{FF2B5EF4-FFF2-40B4-BE49-F238E27FC236}">
                <a16:creationId xmlns:a16="http://schemas.microsoft.com/office/drawing/2014/main" id="{09110BE5-FAA0-4021-9C0D-D750BBF83CA8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1" name="Freeform 15">
            <a:extLst>
              <a:ext uri="{FF2B5EF4-FFF2-40B4-BE49-F238E27FC236}">
                <a16:creationId xmlns:a16="http://schemas.microsoft.com/office/drawing/2014/main" id="{F67AB57F-73EB-4C2E-9C63-5D061E273785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2" name="Freeform 16">
            <a:extLst>
              <a:ext uri="{FF2B5EF4-FFF2-40B4-BE49-F238E27FC236}">
                <a16:creationId xmlns:a16="http://schemas.microsoft.com/office/drawing/2014/main" id="{2C77C6E5-AE3E-460D-9EF6-2DF87FD497F0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3" name="Freeform 17">
            <a:extLst>
              <a:ext uri="{FF2B5EF4-FFF2-40B4-BE49-F238E27FC236}">
                <a16:creationId xmlns:a16="http://schemas.microsoft.com/office/drawing/2014/main" id="{DF39ADE3-FEDE-4996-899D-1B0A6637E6B8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4" name="Freeform 18">
            <a:extLst>
              <a:ext uri="{FF2B5EF4-FFF2-40B4-BE49-F238E27FC236}">
                <a16:creationId xmlns:a16="http://schemas.microsoft.com/office/drawing/2014/main" id="{6B324F51-1872-4BC1-937A-48B9E2EFABA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5" name="Freeform 19">
            <a:extLst>
              <a:ext uri="{FF2B5EF4-FFF2-40B4-BE49-F238E27FC236}">
                <a16:creationId xmlns:a16="http://schemas.microsoft.com/office/drawing/2014/main" id="{0B50F72F-A643-4944-A159-45AA1E34475B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6" name="Freeform 20">
            <a:extLst>
              <a:ext uri="{FF2B5EF4-FFF2-40B4-BE49-F238E27FC236}">
                <a16:creationId xmlns:a16="http://schemas.microsoft.com/office/drawing/2014/main" id="{5646E388-BEA2-4A1A-8EE8-0728C1D58C05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7" name="Freeform 21">
            <a:extLst>
              <a:ext uri="{FF2B5EF4-FFF2-40B4-BE49-F238E27FC236}">
                <a16:creationId xmlns:a16="http://schemas.microsoft.com/office/drawing/2014/main" id="{1F33937A-3828-4EB1-B36E-09899BE8DA96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8" name="Freeform 22">
            <a:extLst>
              <a:ext uri="{FF2B5EF4-FFF2-40B4-BE49-F238E27FC236}">
                <a16:creationId xmlns:a16="http://schemas.microsoft.com/office/drawing/2014/main" id="{625F4A1F-2BAC-4E09-8A4D-16531642E24F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12311" name="Freeform 23">
            <a:extLst>
              <a:ext uri="{FF2B5EF4-FFF2-40B4-BE49-F238E27FC236}">
                <a16:creationId xmlns:a16="http://schemas.microsoft.com/office/drawing/2014/main" id="{39D17B56-6D89-476A-984E-77E9C4D9F5A7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312" name="Picture 24">
            <a:extLst>
              <a:ext uri="{FF2B5EF4-FFF2-40B4-BE49-F238E27FC236}">
                <a16:creationId xmlns:a16="http://schemas.microsoft.com/office/drawing/2014/main" id="{DA198EBC-8E66-4D0A-B543-EF5C3065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1" name="Picture 25">
            <a:extLst>
              <a:ext uri="{FF2B5EF4-FFF2-40B4-BE49-F238E27FC236}">
                <a16:creationId xmlns:a16="http://schemas.microsoft.com/office/drawing/2014/main" id="{0F87E0A5-7FE9-4B59-B13D-92E75F22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>
            <a:extLst>
              <a:ext uri="{FF2B5EF4-FFF2-40B4-BE49-F238E27FC236}">
                <a16:creationId xmlns:a16="http://schemas.microsoft.com/office/drawing/2014/main" id="{D8147837-5CFD-4F5F-9D53-2734DF791C06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3860801"/>
            <a:ext cx="2852738" cy="1941513"/>
            <a:chOff x="1730" y="2432"/>
            <a:chExt cx="1797" cy="1223"/>
          </a:xfrm>
        </p:grpSpPr>
        <p:pic>
          <p:nvPicPr>
            <p:cNvPr id="75823" name="Picture 27">
              <a:extLst>
                <a:ext uri="{FF2B5EF4-FFF2-40B4-BE49-F238E27FC236}">
                  <a16:creationId xmlns:a16="http://schemas.microsoft.com/office/drawing/2014/main" id="{AF101D2F-ACA4-44D7-9DEA-8B7715506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47"/>
              <a:ext cx="24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4" name="Picture 28">
              <a:extLst>
                <a:ext uri="{FF2B5EF4-FFF2-40B4-BE49-F238E27FC236}">
                  <a16:creationId xmlns:a16="http://schemas.microsoft.com/office/drawing/2014/main" id="{8F60FB2B-1165-419E-AD71-6A57A6991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48720">
              <a:off x="1888" y="2977"/>
              <a:ext cx="24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5" name="Picture 29">
              <a:extLst>
                <a:ext uri="{FF2B5EF4-FFF2-40B4-BE49-F238E27FC236}">
                  <a16:creationId xmlns:a16="http://schemas.microsoft.com/office/drawing/2014/main" id="{044EFFB6-0CDD-4403-A42E-44B94A50D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6622">
              <a:off x="2020" y="3093"/>
              <a:ext cx="22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6" name="Picture 30">
              <a:extLst>
                <a:ext uri="{FF2B5EF4-FFF2-40B4-BE49-F238E27FC236}">
                  <a16:creationId xmlns:a16="http://schemas.microsoft.com/office/drawing/2014/main" id="{A56B48B1-5CDA-496E-A897-3F9055C2D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136815">
              <a:off x="2200" y="315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7" name="Picture 31">
              <a:extLst>
                <a:ext uri="{FF2B5EF4-FFF2-40B4-BE49-F238E27FC236}">
                  <a16:creationId xmlns:a16="http://schemas.microsoft.com/office/drawing/2014/main" id="{D36A7176-FE87-46A2-8E74-A334D45BC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61704">
              <a:off x="2308" y="3245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8" name="Picture 32">
              <a:extLst>
                <a:ext uri="{FF2B5EF4-FFF2-40B4-BE49-F238E27FC236}">
                  <a16:creationId xmlns:a16="http://schemas.microsoft.com/office/drawing/2014/main" id="{0D3221A0-3DFE-4748-8643-985E5B087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751">
              <a:off x="2426" y="333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9" name="Picture 33">
              <a:extLst>
                <a:ext uri="{FF2B5EF4-FFF2-40B4-BE49-F238E27FC236}">
                  <a16:creationId xmlns:a16="http://schemas.microsoft.com/office/drawing/2014/main" id="{05D1969B-6FA5-43A3-8197-55CF6282C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272">
              <a:off x="2561" y="3429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0" name="Picture 34">
              <a:extLst>
                <a:ext uri="{FF2B5EF4-FFF2-40B4-BE49-F238E27FC236}">
                  <a16:creationId xmlns:a16="http://schemas.microsoft.com/office/drawing/2014/main" id="{43BA6A89-900F-4237-80E5-095F76A99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119">
              <a:off x="2727" y="3332"/>
              <a:ext cx="25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1" name="Picture 35">
              <a:extLst>
                <a:ext uri="{FF2B5EF4-FFF2-40B4-BE49-F238E27FC236}">
                  <a16:creationId xmlns:a16="http://schemas.microsoft.com/office/drawing/2014/main" id="{A9ECCE3B-2B5C-4FF5-9239-9E3CD2139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4358">
              <a:off x="2901" y="3257"/>
              <a:ext cx="21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2" name="Picture 36">
              <a:extLst>
                <a:ext uri="{FF2B5EF4-FFF2-40B4-BE49-F238E27FC236}">
                  <a16:creationId xmlns:a16="http://schemas.microsoft.com/office/drawing/2014/main" id="{C9A01121-3931-4BE9-92BD-679754F8B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8215">
              <a:off x="2971" y="3113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3" name="Picture 37">
              <a:extLst>
                <a:ext uri="{FF2B5EF4-FFF2-40B4-BE49-F238E27FC236}">
                  <a16:creationId xmlns:a16="http://schemas.microsoft.com/office/drawing/2014/main" id="{A651FF2E-35EA-4D7B-99F7-4556B2251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04763">
              <a:off x="3107" y="3022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4" name="Picture 38">
              <a:extLst>
                <a:ext uri="{FF2B5EF4-FFF2-40B4-BE49-F238E27FC236}">
                  <a16:creationId xmlns:a16="http://schemas.microsoft.com/office/drawing/2014/main" id="{61FE32B7-549B-439D-9531-FB7C29D5F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36717">
              <a:off x="3281" y="2998"/>
              <a:ext cx="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5" name="Picture 39">
              <a:extLst>
                <a:ext uri="{FF2B5EF4-FFF2-40B4-BE49-F238E27FC236}">
                  <a16:creationId xmlns:a16="http://schemas.microsoft.com/office/drawing/2014/main" id="{8CAB37C5-1190-4C2A-94BF-9C795F8BE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0850">
              <a:off x="1776" y="278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6" name="Picture 40">
              <a:extLst>
                <a:ext uri="{FF2B5EF4-FFF2-40B4-BE49-F238E27FC236}">
                  <a16:creationId xmlns:a16="http://schemas.microsoft.com/office/drawing/2014/main" id="{509EF78F-DA0F-4671-900C-196BC64C9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1961" y="284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7" name="Picture 41">
              <a:extLst>
                <a:ext uri="{FF2B5EF4-FFF2-40B4-BE49-F238E27FC236}">
                  <a16:creationId xmlns:a16="http://schemas.microsoft.com/office/drawing/2014/main" id="{6020FF33-81A7-471A-B7EA-24018CD24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3148">
              <a:off x="2133" y="302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8" name="Picture 42">
              <a:extLst>
                <a:ext uri="{FF2B5EF4-FFF2-40B4-BE49-F238E27FC236}">
                  <a16:creationId xmlns:a16="http://schemas.microsoft.com/office/drawing/2014/main" id="{429D7313-C405-43A1-B343-DAB12E7DB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410" y="3198"/>
              <a:ext cx="30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9" name="Picture 43">
              <a:extLst>
                <a:ext uri="{FF2B5EF4-FFF2-40B4-BE49-F238E27FC236}">
                  <a16:creationId xmlns:a16="http://schemas.microsoft.com/office/drawing/2014/main" id="{6E33CAE5-218F-45B4-B924-61B44363D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01115">
              <a:off x="2562" y="3243"/>
              <a:ext cx="31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0" name="Picture 44">
              <a:extLst>
                <a:ext uri="{FF2B5EF4-FFF2-40B4-BE49-F238E27FC236}">
                  <a16:creationId xmlns:a16="http://schemas.microsoft.com/office/drawing/2014/main" id="{C99B4E0E-4A9E-4E19-B4A1-AAED2FB55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021">
              <a:off x="2731" y="3166"/>
              <a:ext cx="29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1" name="Picture 45">
              <a:extLst>
                <a:ext uri="{FF2B5EF4-FFF2-40B4-BE49-F238E27FC236}">
                  <a16:creationId xmlns:a16="http://schemas.microsoft.com/office/drawing/2014/main" id="{31E87C5D-559C-4DFB-AC4F-BE52B8734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868" y="2995"/>
              <a:ext cx="3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2" name="Picture 46">
              <a:extLst>
                <a:ext uri="{FF2B5EF4-FFF2-40B4-BE49-F238E27FC236}">
                  <a16:creationId xmlns:a16="http://schemas.microsoft.com/office/drawing/2014/main" id="{4A718E7A-F9CB-482A-9AF8-C797F4AD7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0117">
              <a:off x="3053" y="288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3" name="Picture 47">
              <a:extLst>
                <a:ext uri="{FF2B5EF4-FFF2-40B4-BE49-F238E27FC236}">
                  <a16:creationId xmlns:a16="http://schemas.microsoft.com/office/drawing/2014/main" id="{ABC70604-2CCC-4E12-802C-13AD4FC92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562" y="311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4" name="Picture 48">
              <a:extLst>
                <a:ext uri="{FF2B5EF4-FFF2-40B4-BE49-F238E27FC236}">
                  <a16:creationId xmlns:a16="http://schemas.microsoft.com/office/drawing/2014/main" id="{48934311-FB55-4848-867A-BA74F8FB0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1" y="306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5" name="Picture 49">
              <a:extLst>
                <a:ext uri="{FF2B5EF4-FFF2-40B4-BE49-F238E27FC236}">
                  <a16:creationId xmlns:a16="http://schemas.microsoft.com/office/drawing/2014/main" id="{5C20E0AE-6965-42B6-B6BC-D5CA21CFD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5526">
              <a:off x="2687" y="300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6" name="Picture 50">
              <a:extLst>
                <a:ext uri="{FF2B5EF4-FFF2-40B4-BE49-F238E27FC236}">
                  <a16:creationId xmlns:a16="http://schemas.microsoft.com/office/drawing/2014/main" id="{527E6718-758D-4462-B4B9-3661E4EBE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71445">
              <a:off x="2321" y="290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7" name="Picture 51">
              <a:extLst>
                <a:ext uri="{FF2B5EF4-FFF2-40B4-BE49-F238E27FC236}">
                  <a16:creationId xmlns:a16="http://schemas.microsoft.com/office/drawing/2014/main" id="{5D3E1928-2A1F-4ED9-AF1B-C38C930FE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9565">
              <a:off x="2154" y="2886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8" name="Picture 52">
              <a:extLst>
                <a:ext uri="{FF2B5EF4-FFF2-40B4-BE49-F238E27FC236}">
                  <a16:creationId xmlns:a16="http://schemas.microsoft.com/office/drawing/2014/main" id="{5B631330-1CAB-4219-9C42-F2B42E5CB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724">
              <a:off x="2517" y="293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9" name="Picture 53">
              <a:extLst>
                <a:ext uri="{FF2B5EF4-FFF2-40B4-BE49-F238E27FC236}">
                  <a16:creationId xmlns:a16="http://schemas.microsoft.com/office/drawing/2014/main" id="{ACEDBF74-2541-48FC-9908-7D718F3DB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783">
              <a:off x="2880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0" name="Picture 54">
              <a:extLst>
                <a:ext uri="{FF2B5EF4-FFF2-40B4-BE49-F238E27FC236}">
                  <a16:creationId xmlns:a16="http://schemas.microsoft.com/office/drawing/2014/main" id="{7C804F04-799C-4E1F-BAE7-96CA3033A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4263">
              <a:off x="3243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1" name="Picture 55">
              <a:extLst>
                <a:ext uri="{FF2B5EF4-FFF2-40B4-BE49-F238E27FC236}">
                  <a16:creationId xmlns:a16="http://schemas.microsoft.com/office/drawing/2014/main" id="{E903E722-E210-408F-A322-9385CA9FA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49107">
              <a:off x="2699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2" name="Picture 56">
              <a:extLst>
                <a:ext uri="{FF2B5EF4-FFF2-40B4-BE49-F238E27FC236}">
                  <a16:creationId xmlns:a16="http://schemas.microsoft.com/office/drawing/2014/main" id="{0A45A50D-A8FC-45A8-A13C-2B0A86D8F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23396">
              <a:off x="2472" y="2795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3" name="Picture 57">
              <a:extLst>
                <a:ext uri="{FF2B5EF4-FFF2-40B4-BE49-F238E27FC236}">
                  <a16:creationId xmlns:a16="http://schemas.microsoft.com/office/drawing/2014/main" id="{EDA65F78-9819-4556-9BDA-751696206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1973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4" name="Picture 58">
              <a:extLst>
                <a:ext uri="{FF2B5EF4-FFF2-40B4-BE49-F238E27FC236}">
                  <a16:creationId xmlns:a16="http://schemas.microsoft.com/office/drawing/2014/main" id="{264B3366-2E6C-4187-A2B5-E11A87FCC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154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5" name="Picture 59">
              <a:extLst>
                <a:ext uri="{FF2B5EF4-FFF2-40B4-BE49-F238E27FC236}">
                  <a16:creationId xmlns:a16="http://schemas.microsoft.com/office/drawing/2014/main" id="{B5C4B559-E5F5-460D-8CD3-44FC806C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55285">
              <a:off x="2336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6" name="Picture 60">
              <a:extLst>
                <a:ext uri="{FF2B5EF4-FFF2-40B4-BE49-F238E27FC236}">
                  <a16:creationId xmlns:a16="http://schemas.microsoft.com/office/drawing/2014/main" id="{D1AD9EAA-3792-4225-8A35-E23BA5BE7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102">
              <a:off x="265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7" name="Picture 61">
              <a:extLst>
                <a:ext uri="{FF2B5EF4-FFF2-40B4-BE49-F238E27FC236}">
                  <a16:creationId xmlns:a16="http://schemas.microsoft.com/office/drawing/2014/main" id="{F055C179-4FC7-4084-A49E-BB6BBCDC8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42517">
              <a:off x="2835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8" name="Picture 62">
              <a:extLst>
                <a:ext uri="{FF2B5EF4-FFF2-40B4-BE49-F238E27FC236}">
                  <a16:creationId xmlns:a16="http://schemas.microsoft.com/office/drawing/2014/main" id="{96B53F83-4B18-4505-9F2F-FDE6B4A18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11638">
              <a:off x="3107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9" name="Picture 63">
              <a:extLst>
                <a:ext uri="{FF2B5EF4-FFF2-40B4-BE49-F238E27FC236}">
                  <a16:creationId xmlns:a16="http://schemas.microsoft.com/office/drawing/2014/main" id="{C05FA944-1D7E-4A80-9A08-6F9C6716A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17515">
              <a:off x="2109" y="2659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0" name="Picture 64">
              <a:extLst>
                <a:ext uri="{FF2B5EF4-FFF2-40B4-BE49-F238E27FC236}">
                  <a16:creationId xmlns:a16="http://schemas.microsoft.com/office/drawing/2014/main" id="{751CFDA6-22E5-452E-8E9D-7DD233FF8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65358">
              <a:off x="229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1" name="Picture 65">
              <a:extLst>
                <a:ext uri="{FF2B5EF4-FFF2-40B4-BE49-F238E27FC236}">
                  <a16:creationId xmlns:a16="http://schemas.microsoft.com/office/drawing/2014/main" id="{9AC42976-0496-410E-8296-ACCDBA998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5163">
              <a:off x="2472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2" name="Picture 66">
              <a:extLst>
                <a:ext uri="{FF2B5EF4-FFF2-40B4-BE49-F238E27FC236}">
                  <a16:creationId xmlns:a16="http://schemas.microsoft.com/office/drawing/2014/main" id="{518C2105-AEB9-4D1D-856C-5712E3478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684" y="258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3" name="Picture 67">
              <a:extLst>
                <a:ext uri="{FF2B5EF4-FFF2-40B4-BE49-F238E27FC236}">
                  <a16:creationId xmlns:a16="http://schemas.microsoft.com/office/drawing/2014/main" id="{8276C9C4-613A-42E6-8DFF-739447952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236">
              <a:off x="288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4" name="Picture 68">
              <a:extLst>
                <a:ext uri="{FF2B5EF4-FFF2-40B4-BE49-F238E27FC236}">
                  <a16:creationId xmlns:a16="http://schemas.microsoft.com/office/drawing/2014/main" id="{9AE5D170-DA78-4FC5-BFEC-8E10FA467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216">
              <a:off x="3016" y="261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5" name="Picture 69">
              <a:extLst>
                <a:ext uri="{FF2B5EF4-FFF2-40B4-BE49-F238E27FC236}">
                  <a16:creationId xmlns:a16="http://schemas.microsoft.com/office/drawing/2014/main" id="{6C1F6AA4-107B-4E69-8F2F-30C830091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5559">
              <a:off x="324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6" name="Picture 70">
              <a:extLst>
                <a:ext uri="{FF2B5EF4-FFF2-40B4-BE49-F238E27FC236}">
                  <a16:creationId xmlns:a16="http://schemas.microsoft.com/office/drawing/2014/main" id="{3CD456DE-0B38-471A-9090-82B824D7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760">
              <a:off x="2593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7" name="Picture 71">
              <a:extLst>
                <a:ext uri="{FF2B5EF4-FFF2-40B4-BE49-F238E27FC236}">
                  <a16:creationId xmlns:a16="http://schemas.microsoft.com/office/drawing/2014/main" id="{B87E77C9-83A0-4CE4-8A41-B1F74868C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366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60" name="Picture 72">
            <a:extLst>
              <a:ext uri="{FF2B5EF4-FFF2-40B4-BE49-F238E27FC236}">
                <a16:creationId xmlns:a16="http://schemas.microsoft.com/office/drawing/2014/main" id="{C3679895-CB74-4144-A93F-942572E5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</p:pic>
      <p:grpSp>
        <p:nvGrpSpPr>
          <p:cNvPr id="3" name="Group 73">
            <a:extLst>
              <a:ext uri="{FF2B5EF4-FFF2-40B4-BE49-F238E27FC236}">
                <a16:creationId xmlns:a16="http://schemas.microsoft.com/office/drawing/2014/main" id="{6AD8AFA9-B119-480B-8C44-3E54A8EC51D5}"/>
              </a:ext>
            </a:extLst>
          </p:cNvPr>
          <p:cNvGrpSpPr>
            <a:grpSpLocks/>
          </p:cNvGrpSpPr>
          <p:nvPr/>
        </p:nvGrpSpPr>
        <p:grpSpPr bwMode="auto">
          <a:xfrm>
            <a:off x="1514476" y="4365626"/>
            <a:ext cx="9167813" cy="1481138"/>
            <a:chOff x="-15" y="2750"/>
            <a:chExt cx="5775" cy="933"/>
          </a:xfrm>
        </p:grpSpPr>
        <p:sp useBgFill="1">
          <p:nvSpPr>
            <p:cNvPr id="75821" name="Rectangle 74">
              <a:extLst>
                <a:ext uri="{FF2B5EF4-FFF2-40B4-BE49-F238E27FC236}">
                  <a16:creationId xmlns:a16="http://schemas.microsoft.com/office/drawing/2014/main" id="{A2644A16-9F39-40E4-A47E-2240E84CD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50"/>
              <a:ext cx="5760" cy="23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 type="none" w="sm" len="lg"/>
                  <a:tailEnd type="none" w="sm" len="lg"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pic>
          <p:nvPicPr>
            <p:cNvPr id="75822" name="Picture 75">
              <a:extLst>
                <a:ext uri="{FF2B5EF4-FFF2-40B4-BE49-F238E27FC236}">
                  <a16:creationId xmlns:a16="http://schemas.microsoft.com/office/drawing/2014/main" id="{71BD04BC-8CA1-46E5-9CE6-CE12ADCE2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15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64" name="Text Box 76">
            <a:extLst>
              <a:ext uri="{FF2B5EF4-FFF2-40B4-BE49-F238E27FC236}">
                <a16:creationId xmlns:a16="http://schemas.microsoft.com/office/drawing/2014/main" id="{4CD101E0-E3FD-4BDC-AE06-3059E87A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571" y="5684838"/>
            <a:ext cx="1715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Futura Lt BT" pitchFamily="34" charset="0"/>
              </a:rPr>
              <a:t>Regeneration</a:t>
            </a:r>
          </a:p>
        </p:txBody>
      </p:sp>
      <p:sp>
        <p:nvSpPr>
          <p:cNvPr id="12365" name="Text Box 77">
            <a:extLst>
              <a:ext uri="{FF2B5EF4-FFF2-40B4-BE49-F238E27FC236}">
                <a16:creationId xmlns:a16="http://schemas.microsoft.com/office/drawing/2014/main" id="{C22FDEB9-47CD-4B46-8C3D-194933DC2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02" y="2587625"/>
            <a:ext cx="3031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Attivazione della fibrinolisi</a:t>
            </a:r>
          </a:p>
        </p:txBody>
      </p:sp>
      <p:sp>
        <p:nvSpPr>
          <p:cNvPr id="12366" name="Line 78">
            <a:extLst>
              <a:ext uri="{FF2B5EF4-FFF2-40B4-BE49-F238E27FC236}">
                <a16:creationId xmlns:a16="http://schemas.microsoft.com/office/drawing/2014/main" id="{7DE59834-EA48-45A3-8B0B-D0112BEB6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lg"/>
            <a:tailEnd type="triangle" w="sm" len="lg"/>
          </a:ln>
          <a:effectLst>
            <a:outerShdw dist="40161" dir="4293903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2367" name="Text Box 79">
            <a:extLst>
              <a:ext uri="{FF2B5EF4-FFF2-40B4-BE49-F238E27FC236}">
                <a16:creationId xmlns:a16="http://schemas.microsoft.com/office/drawing/2014/main" id="{D431F18A-729A-4CF1-8849-0D6038643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914" y="5684838"/>
            <a:ext cx="2991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Lisi del tappo emostatico</a:t>
            </a:r>
          </a:p>
        </p:txBody>
      </p:sp>
      <p:sp>
        <p:nvSpPr>
          <p:cNvPr id="12368" name="Text Box 80">
            <a:extLst>
              <a:ext uri="{FF2B5EF4-FFF2-40B4-BE49-F238E27FC236}">
                <a16:creationId xmlns:a16="http://schemas.microsoft.com/office/drawing/2014/main" id="{2765D6ED-85E0-4D21-810A-CA3988CE6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214" y="3019425"/>
            <a:ext cx="3977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Restituzione dell’integrità del vaso</a:t>
            </a:r>
          </a:p>
        </p:txBody>
      </p:sp>
      <p:grpSp>
        <p:nvGrpSpPr>
          <p:cNvPr id="4" name="Group 81">
            <a:extLst>
              <a:ext uri="{FF2B5EF4-FFF2-40B4-BE49-F238E27FC236}">
                <a16:creationId xmlns:a16="http://schemas.microsoft.com/office/drawing/2014/main" id="{833DB936-E66D-4336-A03F-08B744346E8E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4845051"/>
            <a:ext cx="9109075" cy="671513"/>
            <a:chOff x="0" y="3052"/>
            <a:chExt cx="5738" cy="423"/>
          </a:xfrm>
        </p:grpSpPr>
        <p:sp>
          <p:nvSpPr>
            <p:cNvPr id="75812" name="Freeform 82">
              <a:extLst>
                <a:ext uri="{FF2B5EF4-FFF2-40B4-BE49-F238E27FC236}">
                  <a16:creationId xmlns:a16="http://schemas.microsoft.com/office/drawing/2014/main" id="{EB436231-42F9-498F-B05D-8CDAFF196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58"/>
              <a:ext cx="3201" cy="256"/>
            </a:xfrm>
            <a:custGeom>
              <a:avLst/>
              <a:gdLst>
                <a:gd name="T0" fmla="*/ 0 w 3201"/>
                <a:gd name="T1" fmla="*/ 64 h 256"/>
                <a:gd name="T2" fmla="*/ 345 w 3201"/>
                <a:gd name="T3" fmla="*/ 97 h 256"/>
                <a:gd name="T4" fmla="*/ 1157 w 3201"/>
                <a:gd name="T5" fmla="*/ 227 h 256"/>
                <a:gd name="T6" fmla="*/ 1746 w 3201"/>
                <a:gd name="T7" fmla="*/ 0 h 256"/>
                <a:gd name="T8" fmla="*/ 2880 w 3201"/>
                <a:gd name="T9" fmla="*/ 227 h 256"/>
                <a:gd name="T10" fmla="*/ 3201 w 3201"/>
                <a:gd name="T11" fmla="*/ 172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01" h="256">
                  <a:moveTo>
                    <a:pt x="0" y="64"/>
                  </a:moveTo>
                  <a:cubicBezTo>
                    <a:pt x="57" y="69"/>
                    <a:pt x="152" y="70"/>
                    <a:pt x="345" y="97"/>
                  </a:cubicBezTo>
                  <a:cubicBezTo>
                    <a:pt x="538" y="124"/>
                    <a:pt x="924" y="243"/>
                    <a:pt x="1157" y="227"/>
                  </a:cubicBezTo>
                  <a:cubicBezTo>
                    <a:pt x="1390" y="211"/>
                    <a:pt x="1459" y="0"/>
                    <a:pt x="1746" y="0"/>
                  </a:cubicBezTo>
                  <a:cubicBezTo>
                    <a:pt x="2033" y="0"/>
                    <a:pt x="2638" y="198"/>
                    <a:pt x="2880" y="227"/>
                  </a:cubicBezTo>
                  <a:cubicBezTo>
                    <a:pt x="3122" y="256"/>
                    <a:pt x="3134" y="183"/>
                    <a:pt x="3201" y="172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3" name="Freeform 83">
              <a:extLst>
                <a:ext uri="{FF2B5EF4-FFF2-40B4-BE49-F238E27FC236}">
                  <a16:creationId xmlns:a16="http://schemas.microsoft.com/office/drawing/2014/main" id="{95D72DA2-0755-48BF-A6F9-D12C953F0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3243"/>
              <a:ext cx="1157" cy="97"/>
            </a:xfrm>
            <a:custGeom>
              <a:avLst/>
              <a:gdLst>
                <a:gd name="T0" fmla="*/ 0 w 1157"/>
                <a:gd name="T1" fmla="*/ 0 h 97"/>
                <a:gd name="T2" fmla="*/ 195 w 1157"/>
                <a:gd name="T3" fmla="*/ 57 h 97"/>
                <a:gd name="T4" fmla="*/ 613 w 1157"/>
                <a:gd name="T5" fmla="*/ 96 h 97"/>
                <a:gd name="T6" fmla="*/ 976 w 1157"/>
                <a:gd name="T7" fmla="*/ 51 h 97"/>
                <a:gd name="T8" fmla="*/ 1157 w 1157"/>
                <a:gd name="T9" fmla="*/ 9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7" h="97">
                  <a:moveTo>
                    <a:pt x="0" y="0"/>
                  </a:moveTo>
                  <a:cubicBezTo>
                    <a:pt x="33" y="9"/>
                    <a:pt x="93" y="41"/>
                    <a:pt x="195" y="57"/>
                  </a:cubicBezTo>
                  <a:cubicBezTo>
                    <a:pt x="297" y="73"/>
                    <a:pt x="483" y="97"/>
                    <a:pt x="613" y="96"/>
                  </a:cubicBezTo>
                  <a:cubicBezTo>
                    <a:pt x="743" y="95"/>
                    <a:pt x="885" y="51"/>
                    <a:pt x="976" y="51"/>
                  </a:cubicBezTo>
                  <a:cubicBezTo>
                    <a:pt x="1067" y="51"/>
                    <a:pt x="1112" y="73"/>
                    <a:pt x="1157" y="96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4" name="Freeform 84">
              <a:extLst>
                <a:ext uri="{FF2B5EF4-FFF2-40B4-BE49-F238E27FC236}">
                  <a16:creationId xmlns:a16="http://schemas.microsoft.com/office/drawing/2014/main" id="{25150129-5BA1-4746-BC2E-B6F785E5A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3188"/>
              <a:ext cx="3663" cy="259"/>
            </a:xfrm>
            <a:custGeom>
              <a:avLst/>
              <a:gdLst>
                <a:gd name="T0" fmla="*/ 0 w 3663"/>
                <a:gd name="T1" fmla="*/ 178 h 259"/>
                <a:gd name="T2" fmla="*/ 337 w 3663"/>
                <a:gd name="T3" fmla="*/ 151 h 259"/>
                <a:gd name="T4" fmla="*/ 790 w 3663"/>
                <a:gd name="T5" fmla="*/ 15 h 259"/>
                <a:gd name="T6" fmla="*/ 1244 w 3663"/>
                <a:gd name="T7" fmla="*/ 106 h 259"/>
                <a:gd name="T8" fmla="*/ 1698 w 3663"/>
                <a:gd name="T9" fmla="*/ 15 h 259"/>
                <a:gd name="T10" fmla="*/ 2151 w 3663"/>
                <a:gd name="T11" fmla="*/ 197 h 259"/>
                <a:gd name="T12" fmla="*/ 2877 w 3663"/>
                <a:gd name="T13" fmla="*/ 106 h 259"/>
                <a:gd name="T14" fmla="*/ 3421 w 3663"/>
                <a:gd name="T15" fmla="*/ 242 h 259"/>
                <a:gd name="T16" fmla="*/ 3663 w 3663"/>
                <a:gd name="T17" fmla="*/ 208 h 2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63" h="259">
                  <a:moveTo>
                    <a:pt x="0" y="178"/>
                  </a:moveTo>
                  <a:cubicBezTo>
                    <a:pt x="56" y="174"/>
                    <a:pt x="206" y="178"/>
                    <a:pt x="337" y="151"/>
                  </a:cubicBezTo>
                  <a:cubicBezTo>
                    <a:pt x="468" y="124"/>
                    <a:pt x="639" y="22"/>
                    <a:pt x="790" y="15"/>
                  </a:cubicBezTo>
                  <a:cubicBezTo>
                    <a:pt x="941" y="8"/>
                    <a:pt x="1093" y="106"/>
                    <a:pt x="1244" y="106"/>
                  </a:cubicBezTo>
                  <a:cubicBezTo>
                    <a:pt x="1395" y="106"/>
                    <a:pt x="1547" y="0"/>
                    <a:pt x="1698" y="15"/>
                  </a:cubicBezTo>
                  <a:cubicBezTo>
                    <a:pt x="1849" y="30"/>
                    <a:pt x="1955" y="182"/>
                    <a:pt x="2151" y="197"/>
                  </a:cubicBezTo>
                  <a:cubicBezTo>
                    <a:pt x="2347" y="212"/>
                    <a:pt x="2665" y="98"/>
                    <a:pt x="2877" y="106"/>
                  </a:cubicBezTo>
                  <a:cubicBezTo>
                    <a:pt x="3089" y="114"/>
                    <a:pt x="3290" y="225"/>
                    <a:pt x="3421" y="242"/>
                  </a:cubicBezTo>
                  <a:cubicBezTo>
                    <a:pt x="3552" y="259"/>
                    <a:pt x="3613" y="215"/>
                    <a:pt x="3663" y="208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5" name="Freeform 85">
              <a:extLst>
                <a:ext uri="{FF2B5EF4-FFF2-40B4-BE49-F238E27FC236}">
                  <a16:creationId xmlns:a16="http://schemas.microsoft.com/office/drawing/2014/main" id="{9B314A1F-8910-42D8-B783-E097B306E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3158"/>
              <a:ext cx="2499" cy="248"/>
            </a:xfrm>
            <a:custGeom>
              <a:avLst/>
              <a:gdLst>
                <a:gd name="T0" fmla="*/ 2499 w 2499"/>
                <a:gd name="T1" fmla="*/ 145 h 248"/>
                <a:gd name="T2" fmla="*/ 2131 w 2499"/>
                <a:gd name="T3" fmla="*/ 45 h 248"/>
                <a:gd name="T4" fmla="*/ 1678 w 2499"/>
                <a:gd name="T5" fmla="*/ 227 h 248"/>
                <a:gd name="T6" fmla="*/ 1071 w 2499"/>
                <a:gd name="T7" fmla="*/ 169 h 248"/>
                <a:gd name="T8" fmla="*/ 453 w 2499"/>
                <a:gd name="T9" fmla="*/ 136 h 248"/>
                <a:gd name="T10" fmla="*/ 0 w 2499"/>
                <a:gd name="T11" fmla="*/ 0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9" h="248">
                  <a:moveTo>
                    <a:pt x="2499" y="145"/>
                  </a:moveTo>
                  <a:cubicBezTo>
                    <a:pt x="2438" y="129"/>
                    <a:pt x="2268" y="31"/>
                    <a:pt x="2131" y="45"/>
                  </a:cubicBezTo>
                  <a:cubicBezTo>
                    <a:pt x="1994" y="59"/>
                    <a:pt x="1855" y="206"/>
                    <a:pt x="1678" y="227"/>
                  </a:cubicBezTo>
                  <a:cubicBezTo>
                    <a:pt x="1501" y="248"/>
                    <a:pt x="1275" y="184"/>
                    <a:pt x="1071" y="169"/>
                  </a:cubicBezTo>
                  <a:cubicBezTo>
                    <a:pt x="867" y="154"/>
                    <a:pt x="631" y="164"/>
                    <a:pt x="453" y="136"/>
                  </a:cubicBezTo>
                  <a:cubicBezTo>
                    <a:pt x="275" y="108"/>
                    <a:pt x="136" y="64"/>
                    <a:pt x="0" y="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6" name="Freeform 86">
              <a:extLst>
                <a:ext uri="{FF2B5EF4-FFF2-40B4-BE49-F238E27FC236}">
                  <a16:creationId xmlns:a16="http://schemas.microsoft.com/office/drawing/2014/main" id="{889D3C9F-D381-4904-B95A-5EB1FC48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082"/>
              <a:ext cx="3624" cy="228"/>
            </a:xfrm>
            <a:custGeom>
              <a:avLst/>
              <a:gdLst>
                <a:gd name="T0" fmla="*/ 3624 w 3624"/>
                <a:gd name="T1" fmla="*/ 212 h 228"/>
                <a:gd name="T2" fmla="*/ 3101 w 3624"/>
                <a:gd name="T3" fmla="*/ 76 h 228"/>
                <a:gd name="T4" fmla="*/ 2778 w 3624"/>
                <a:gd name="T5" fmla="*/ 173 h 228"/>
                <a:gd name="T6" fmla="*/ 2466 w 3624"/>
                <a:gd name="T7" fmla="*/ 212 h 228"/>
                <a:gd name="T8" fmla="*/ 1876 w 3624"/>
                <a:gd name="T9" fmla="*/ 76 h 228"/>
                <a:gd name="T10" fmla="*/ 878 w 3624"/>
                <a:gd name="T11" fmla="*/ 121 h 228"/>
                <a:gd name="T12" fmla="*/ 351 w 3624"/>
                <a:gd name="T13" fmla="*/ 17 h 228"/>
                <a:gd name="T14" fmla="*/ 0 w 3624"/>
                <a:gd name="T15" fmla="*/ 20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24" h="228">
                  <a:moveTo>
                    <a:pt x="3624" y="212"/>
                  </a:moveTo>
                  <a:cubicBezTo>
                    <a:pt x="3536" y="189"/>
                    <a:pt x="3242" y="82"/>
                    <a:pt x="3101" y="76"/>
                  </a:cubicBezTo>
                  <a:cubicBezTo>
                    <a:pt x="2960" y="70"/>
                    <a:pt x="2884" y="150"/>
                    <a:pt x="2778" y="173"/>
                  </a:cubicBezTo>
                  <a:cubicBezTo>
                    <a:pt x="2672" y="196"/>
                    <a:pt x="2616" y="228"/>
                    <a:pt x="2466" y="212"/>
                  </a:cubicBezTo>
                  <a:cubicBezTo>
                    <a:pt x="2316" y="196"/>
                    <a:pt x="2141" y="91"/>
                    <a:pt x="1876" y="76"/>
                  </a:cubicBezTo>
                  <a:cubicBezTo>
                    <a:pt x="1611" y="61"/>
                    <a:pt x="1132" y="131"/>
                    <a:pt x="878" y="121"/>
                  </a:cubicBezTo>
                  <a:cubicBezTo>
                    <a:pt x="624" y="111"/>
                    <a:pt x="497" y="34"/>
                    <a:pt x="351" y="17"/>
                  </a:cubicBezTo>
                  <a:cubicBezTo>
                    <a:pt x="205" y="0"/>
                    <a:pt x="73" y="20"/>
                    <a:pt x="0" y="2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7" name="Freeform 87">
              <a:extLst>
                <a:ext uri="{FF2B5EF4-FFF2-40B4-BE49-F238E27FC236}">
                  <a16:creationId xmlns:a16="http://schemas.microsoft.com/office/drawing/2014/main" id="{5A2DD824-8444-4249-A71E-EB3194A4E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3126"/>
              <a:ext cx="2000" cy="349"/>
            </a:xfrm>
            <a:custGeom>
              <a:avLst/>
              <a:gdLst>
                <a:gd name="T0" fmla="*/ 0 w 2000"/>
                <a:gd name="T1" fmla="*/ 0 h 349"/>
                <a:gd name="T2" fmla="*/ 457 w 2000"/>
                <a:gd name="T3" fmla="*/ 32 h 349"/>
                <a:gd name="T4" fmla="*/ 813 w 2000"/>
                <a:gd name="T5" fmla="*/ 39 h 349"/>
                <a:gd name="T6" fmla="*/ 1138 w 2000"/>
                <a:gd name="T7" fmla="*/ 123 h 349"/>
                <a:gd name="T8" fmla="*/ 1455 w 2000"/>
                <a:gd name="T9" fmla="*/ 304 h 349"/>
                <a:gd name="T10" fmla="*/ 1773 w 2000"/>
                <a:gd name="T11" fmla="*/ 304 h 349"/>
                <a:gd name="T12" fmla="*/ 2000 w 2000"/>
                <a:gd name="T13" fmla="*/ 349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0" h="349">
                  <a:moveTo>
                    <a:pt x="0" y="0"/>
                  </a:moveTo>
                  <a:cubicBezTo>
                    <a:pt x="76" y="5"/>
                    <a:pt x="322" y="26"/>
                    <a:pt x="457" y="32"/>
                  </a:cubicBezTo>
                  <a:cubicBezTo>
                    <a:pt x="592" y="38"/>
                    <a:pt x="700" y="24"/>
                    <a:pt x="813" y="39"/>
                  </a:cubicBezTo>
                  <a:cubicBezTo>
                    <a:pt x="926" y="54"/>
                    <a:pt x="1031" y="79"/>
                    <a:pt x="1138" y="123"/>
                  </a:cubicBezTo>
                  <a:cubicBezTo>
                    <a:pt x="1245" y="167"/>
                    <a:pt x="1349" y="274"/>
                    <a:pt x="1455" y="304"/>
                  </a:cubicBezTo>
                  <a:cubicBezTo>
                    <a:pt x="1561" y="334"/>
                    <a:pt x="1682" y="296"/>
                    <a:pt x="1773" y="304"/>
                  </a:cubicBezTo>
                  <a:cubicBezTo>
                    <a:pt x="1864" y="312"/>
                    <a:pt x="1932" y="330"/>
                    <a:pt x="2000" y="349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8" name="Freeform 88">
              <a:extLst>
                <a:ext uri="{FF2B5EF4-FFF2-40B4-BE49-F238E27FC236}">
                  <a16:creationId xmlns:a16="http://schemas.microsoft.com/office/drawing/2014/main" id="{7180191C-8600-4341-B393-FA043CE25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" y="3228"/>
              <a:ext cx="675" cy="150"/>
            </a:xfrm>
            <a:custGeom>
              <a:avLst/>
              <a:gdLst>
                <a:gd name="T0" fmla="*/ 0 w 675"/>
                <a:gd name="T1" fmla="*/ 24 h 150"/>
                <a:gd name="T2" fmla="*/ 269 w 675"/>
                <a:gd name="T3" fmla="*/ 21 h 150"/>
                <a:gd name="T4" fmla="*/ 675 w 675"/>
                <a:gd name="T5" fmla="*/ 150 h 1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5" h="150">
                  <a:moveTo>
                    <a:pt x="0" y="24"/>
                  </a:moveTo>
                  <a:cubicBezTo>
                    <a:pt x="44" y="24"/>
                    <a:pt x="156" y="0"/>
                    <a:pt x="269" y="21"/>
                  </a:cubicBezTo>
                  <a:cubicBezTo>
                    <a:pt x="382" y="42"/>
                    <a:pt x="590" y="123"/>
                    <a:pt x="675" y="15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9" name="Freeform 89">
              <a:extLst>
                <a:ext uri="{FF2B5EF4-FFF2-40B4-BE49-F238E27FC236}">
                  <a16:creationId xmlns:a16="http://schemas.microsoft.com/office/drawing/2014/main" id="{5A4449A1-FE54-4A12-B378-F05ABE898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" y="3052"/>
              <a:ext cx="1044" cy="121"/>
            </a:xfrm>
            <a:custGeom>
              <a:avLst/>
              <a:gdLst>
                <a:gd name="T0" fmla="*/ 1044 w 1044"/>
                <a:gd name="T1" fmla="*/ 61 h 121"/>
                <a:gd name="T2" fmla="*/ 908 w 1044"/>
                <a:gd name="T3" fmla="*/ 15 h 121"/>
                <a:gd name="T4" fmla="*/ 681 w 1044"/>
                <a:gd name="T5" fmla="*/ 15 h 121"/>
                <a:gd name="T6" fmla="*/ 273 w 1044"/>
                <a:gd name="T7" fmla="*/ 106 h 121"/>
                <a:gd name="T8" fmla="*/ 0 w 1044"/>
                <a:gd name="T9" fmla="*/ 10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4" h="121">
                  <a:moveTo>
                    <a:pt x="1044" y="61"/>
                  </a:moveTo>
                  <a:cubicBezTo>
                    <a:pt x="1006" y="42"/>
                    <a:pt x="968" y="23"/>
                    <a:pt x="908" y="15"/>
                  </a:cubicBezTo>
                  <a:cubicBezTo>
                    <a:pt x="848" y="7"/>
                    <a:pt x="787" y="0"/>
                    <a:pt x="681" y="15"/>
                  </a:cubicBezTo>
                  <a:cubicBezTo>
                    <a:pt x="575" y="30"/>
                    <a:pt x="386" y="91"/>
                    <a:pt x="273" y="106"/>
                  </a:cubicBezTo>
                  <a:cubicBezTo>
                    <a:pt x="160" y="121"/>
                    <a:pt x="80" y="113"/>
                    <a:pt x="0" y="106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20" name="Freeform 90">
              <a:extLst>
                <a:ext uri="{FF2B5EF4-FFF2-40B4-BE49-F238E27FC236}">
                  <a16:creationId xmlns:a16="http://schemas.microsoft.com/office/drawing/2014/main" id="{95683663-630C-4BF1-B147-66B5947B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" y="3168"/>
              <a:ext cx="404" cy="81"/>
            </a:xfrm>
            <a:custGeom>
              <a:avLst/>
              <a:gdLst>
                <a:gd name="T0" fmla="*/ 404 w 404"/>
                <a:gd name="T1" fmla="*/ 0 h 81"/>
                <a:gd name="T2" fmla="*/ 181 w 404"/>
                <a:gd name="T3" fmla="*/ 35 h 81"/>
                <a:gd name="T4" fmla="*/ 0 w 404"/>
                <a:gd name="T5" fmla="*/ 81 h 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4" h="81">
                  <a:moveTo>
                    <a:pt x="404" y="0"/>
                  </a:moveTo>
                  <a:cubicBezTo>
                    <a:pt x="367" y="6"/>
                    <a:pt x="248" y="22"/>
                    <a:pt x="181" y="35"/>
                  </a:cubicBezTo>
                  <a:cubicBezTo>
                    <a:pt x="114" y="48"/>
                    <a:pt x="30" y="73"/>
                    <a:pt x="0" y="81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5811" name="Text Box 92">
            <a:extLst>
              <a:ext uri="{FF2B5EF4-FFF2-40B4-BE49-F238E27FC236}">
                <a16:creationId xmlns:a16="http://schemas.microsoft.com/office/drawing/2014/main" id="{05AFFE4D-8E2C-4253-B24A-949F9CA1A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333375"/>
            <a:ext cx="6337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b="1">
                <a:latin typeface="Arial Unicode MS" pitchFamily="34" charset="-128"/>
              </a:rPr>
              <a:t>Le fasi del processo emostatico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2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4" grpId="0"/>
      <p:bldP spid="12364" grpId="1"/>
      <p:bldP spid="12365" grpId="0"/>
      <p:bldP spid="12365" grpId="1"/>
      <p:bldP spid="12367" grpId="0"/>
      <p:bldP spid="123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0CE0F-C4C5-44D7-A1D1-E97E985B7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59" y="525105"/>
            <a:ext cx="6070157" cy="44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162" name="Rectangle 2">
            <a:extLst>
              <a:ext uri="{FF2B5EF4-FFF2-40B4-BE49-F238E27FC236}">
                <a16:creationId xmlns:a16="http://schemas.microsoft.com/office/drawing/2014/main" id="{9194EBC5-55F2-47D7-888E-887A418A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3353078"/>
            <a:ext cx="6300787" cy="369332"/>
          </a:xfrm>
          <a:prstGeom prst="rect">
            <a:avLst/>
          </a:prstGeom>
          <a:ln>
            <a:noFill/>
          </a:ln>
          <a:effectLst>
            <a:prstShdw prst="shdw17" dist="17961" dir="13500000">
              <a:srgbClr val="00003D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2BE810B8-79EF-4320-84F1-6D80826EF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754" y="3388796"/>
            <a:ext cx="184730" cy="369332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0000CC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 useBgFill="1">
        <p:nvSpPr>
          <p:cNvPr id="92164" name="Rectangle 4">
            <a:extLst>
              <a:ext uri="{FF2B5EF4-FFF2-40B4-BE49-F238E27FC236}">
                <a16:creationId xmlns:a16="http://schemas.microsoft.com/office/drawing/2014/main" id="{AA675B26-73F2-4CCE-8D49-E676BB946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353078"/>
            <a:ext cx="2592388" cy="369332"/>
          </a:xfrm>
          <a:prstGeom prst="rect">
            <a:avLst/>
          </a:prstGeom>
          <a:ln>
            <a:noFill/>
          </a:ln>
          <a:effectLst>
            <a:prstShdw prst="shdw17" dist="17961" dir="13500000">
              <a:srgbClr val="00003D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grpSp>
        <p:nvGrpSpPr>
          <p:cNvPr id="92165" name="Group 5">
            <a:extLst>
              <a:ext uri="{FF2B5EF4-FFF2-40B4-BE49-F238E27FC236}">
                <a16:creationId xmlns:a16="http://schemas.microsoft.com/office/drawing/2014/main" id="{65799832-03CF-449B-8F8E-F26AF4544ECD}"/>
              </a:ext>
            </a:extLst>
          </p:cNvPr>
          <p:cNvGrpSpPr>
            <a:grpSpLocks/>
          </p:cNvGrpSpPr>
          <p:nvPr/>
        </p:nvGrpSpPr>
        <p:grpSpPr bwMode="auto">
          <a:xfrm>
            <a:off x="1919288" y="2852739"/>
            <a:ext cx="1814362" cy="1188531"/>
            <a:chOff x="295" y="346"/>
            <a:chExt cx="1392" cy="912"/>
          </a:xfrm>
        </p:grpSpPr>
        <p:graphicFrame>
          <p:nvGraphicFramePr>
            <p:cNvPr id="92209" name="Object 6">
              <a:extLst>
                <a:ext uri="{FF2B5EF4-FFF2-40B4-BE49-F238E27FC236}">
                  <a16:creationId xmlns:a16="http://schemas.microsoft.com/office/drawing/2014/main" id="{1AC79BD0-38B1-4437-8D9F-70F0880C7B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5" y="346"/>
            <a:ext cx="1392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ClipArt" r:id="rId4" imgW="3669671" imgH="3428246" progId="MS_ClipArt_Gallery.2">
                    <p:embed/>
                  </p:oleObj>
                </mc:Choice>
                <mc:Fallback>
                  <p:oleObj name="ClipArt" r:id="rId4" imgW="3669671" imgH="3428246" progId="MS_ClipArt_Gallery.2">
                    <p:embed/>
                    <p:pic>
                      <p:nvPicPr>
                        <p:cNvPr id="92209" name="Object 6">
                          <a:extLst>
                            <a:ext uri="{FF2B5EF4-FFF2-40B4-BE49-F238E27FC236}">
                              <a16:creationId xmlns:a16="http://schemas.microsoft.com/office/drawing/2014/main" id="{1AC79BD0-38B1-4437-8D9F-70F0880C7BB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9846"/>
                        <a:stretch>
                          <a:fillRect/>
                        </a:stretch>
                      </p:blipFill>
                      <p:spPr bwMode="auto">
                        <a:xfrm>
                          <a:off x="295" y="346"/>
                          <a:ext cx="1392" cy="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92210" name="Freeform 7">
              <a:extLst>
                <a:ext uri="{FF2B5EF4-FFF2-40B4-BE49-F238E27FC236}">
                  <a16:creationId xmlns:a16="http://schemas.microsoft.com/office/drawing/2014/main" id="{58A92276-2921-45B1-98F0-3353F5956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" y="932"/>
              <a:ext cx="142" cy="283"/>
            </a:xfrm>
            <a:custGeom>
              <a:avLst/>
              <a:gdLst>
                <a:gd name="T0" fmla="*/ 1272 w 1400"/>
                <a:gd name="T1" fmla="*/ 8 h 800"/>
                <a:gd name="T2" fmla="*/ 1080 w 1400"/>
                <a:gd name="T3" fmla="*/ 152 h 800"/>
                <a:gd name="T4" fmla="*/ 696 w 1400"/>
                <a:gd name="T5" fmla="*/ 248 h 800"/>
                <a:gd name="T6" fmla="*/ 312 w 1400"/>
                <a:gd name="T7" fmla="*/ 344 h 800"/>
                <a:gd name="T8" fmla="*/ 72 w 1400"/>
                <a:gd name="T9" fmla="*/ 536 h 800"/>
                <a:gd name="T10" fmla="*/ 168 w 1400"/>
                <a:gd name="T11" fmla="*/ 776 h 800"/>
                <a:gd name="T12" fmla="*/ 1080 w 1400"/>
                <a:gd name="T13" fmla="*/ 680 h 800"/>
                <a:gd name="T14" fmla="*/ 1368 w 1400"/>
                <a:gd name="T15" fmla="*/ 200 h 800"/>
                <a:gd name="T16" fmla="*/ 1272 w 1400"/>
                <a:gd name="T17" fmla="*/ 8 h 8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00"/>
                <a:gd name="T28" fmla="*/ 0 h 800"/>
                <a:gd name="T29" fmla="*/ 1400 w 1400"/>
                <a:gd name="T30" fmla="*/ 800 h 8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00" h="800">
                  <a:moveTo>
                    <a:pt x="1272" y="8"/>
                  </a:moveTo>
                  <a:cubicBezTo>
                    <a:pt x="1224" y="0"/>
                    <a:pt x="1176" y="112"/>
                    <a:pt x="1080" y="152"/>
                  </a:cubicBezTo>
                  <a:cubicBezTo>
                    <a:pt x="984" y="192"/>
                    <a:pt x="824" y="216"/>
                    <a:pt x="696" y="248"/>
                  </a:cubicBezTo>
                  <a:cubicBezTo>
                    <a:pt x="568" y="280"/>
                    <a:pt x="416" y="296"/>
                    <a:pt x="312" y="344"/>
                  </a:cubicBezTo>
                  <a:cubicBezTo>
                    <a:pt x="208" y="392"/>
                    <a:pt x="96" y="464"/>
                    <a:pt x="72" y="536"/>
                  </a:cubicBezTo>
                  <a:cubicBezTo>
                    <a:pt x="48" y="608"/>
                    <a:pt x="0" y="752"/>
                    <a:pt x="168" y="776"/>
                  </a:cubicBezTo>
                  <a:cubicBezTo>
                    <a:pt x="336" y="800"/>
                    <a:pt x="880" y="776"/>
                    <a:pt x="1080" y="680"/>
                  </a:cubicBezTo>
                  <a:cubicBezTo>
                    <a:pt x="1280" y="584"/>
                    <a:pt x="1336" y="312"/>
                    <a:pt x="1368" y="200"/>
                  </a:cubicBezTo>
                  <a:cubicBezTo>
                    <a:pt x="1400" y="88"/>
                    <a:pt x="1320" y="16"/>
                    <a:pt x="1272" y="8"/>
                  </a:cubicBez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2857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D8653B6C-ECAE-408F-A695-E93121B83ECA}"/>
              </a:ext>
            </a:extLst>
          </p:cNvPr>
          <p:cNvGrpSpPr>
            <a:grpSpLocks/>
          </p:cNvGrpSpPr>
          <p:nvPr/>
        </p:nvGrpSpPr>
        <p:grpSpPr bwMode="auto">
          <a:xfrm>
            <a:off x="5591179" y="2420939"/>
            <a:ext cx="525171" cy="504825"/>
            <a:chOff x="3061" y="1661"/>
            <a:chExt cx="413" cy="397"/>
          </a:xfrm>
        </p:grpSpPr>
        <p:pic>
          <p:nvPicPr>
            <p:cNvPr id="92207" name="Picture 9">
              <a:extLst>
                <a:ext uri="{FF2B5EF4-FFF2-40B4-BE49-F238E27FC236}">
                  <a16:creationId xmlns:a16="http://schemas.microsoft.com/office/drawing/2014/main" id="{90D8C0CC-419D-4A0B-B9CB-D4E3D781B5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661"/>
              <a:ext cx="397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08" name="Text Box 10">
              <a:extLst>
                <a:ext uri="{FF2B5EF4-FFF2-40B4-BE49-F238E27FC236}">
                  <a16:creationId xmlns:a16="http://schemas.microsoft.com/office/drawing/2014/main" id="{4DACB35F-A90B-43EA-B4F5-4B4F7F91B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1726"/>
              <a:ext cx="32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it-IT" altLang="it-IT" sz="1200" b="1">
                  <a:latin typeface="Futura Lt BT" pitchFamily="34" charset="0"/>
                </a:rPr>
                <a:t>vW</a:t>
              </a:r>
            </a:p>
          </p:txBody>
        </p:sp>
      </p:grpSp>
      <p:sp>
        <p:nvSpPr>
          <p:cNvPr id="92167" name="Text Box 11">
            <a:extLst>
              <a:ext uri="{FF2B5EF4-FFF2-40B4-BE49-F238E27FC236}">
                <a16:creationId xmlns:a16="http://schemas.microsoft.com/office/drawing/2014/main" id="{274388DA-214E-404A-B8AB-3D1AF6EED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4946650"/>
            <a:ext cx="9140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it-IT" altLang="it-IT" sz="2000">
                <a:solidFill>
                  <a:srgbClr val="CCECFF"/>
                </a:solidFill>
                <a:latin typeface="Arial Unicode MS" pitchFamily="34" charset="-128"/>
              </a:rPr>
              <a:t>Fegato</a:t>
            </a:r>
          </a:p>
        </p:txBody>
      </p:sp>
      <p:sp>
        <p:nvSpPr>
          <p:cNvPr id="92168" name="Text Box 12">
            <a:extLst>
              <a:ext uri="{FF2B5EF4-FFF2-40B4-BE49-F238E27FC236}">
                <a16:creationId xmlns:a16="http://schemas.microsoft.com/office/drawing/2014/main" id="{A0BA5E9B-253A-496F-BF20-D93509CB1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4946650"/>
            <a:ext cx="1042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it-IT" altLang="it-IT" sz="2000">
                <a:solidFill>
                  <a:srgbClr val="CCECFF"/>
                </a:solidFill>
                <a:latin typeface="Arial Unicode MS" pitchFamily="34" charset="-128"/>
              </a:rPr>
              <a:t>Sangue 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4FAC44C6-6FED-43B8-91CA-8EB0A81BBCBB}"/>
              </a:ext>
            </a:extLst>
          </p:cNvPr>
          <p:cNvGrpSpPr>
            <a:grpSpLocks/>
          </p:cNvGrpSpPr>
          <p:nvPr/>
        </p:nvGrpSpPr>
        <p:grpSpPr bwMode="auto">
          <a:xfrm>
            <a:off x="2566989" y="3284538"/>
            <a:ext cx="422275" cy="349250"/>
            <a:chOff x="1023" y="2025"/>
            <a:chExt cx="266" cy="220"/>
          </a:xfrm>
        </p:grpSpPr>
        <p:pic>
          <p:nvPicPr>
            <p:cNvPr id="92205" name="Picture 14">
              <a:extLst>
                <a:ext uri="{FF2B5EF4-FFF2-40B4-BE49-F238E27FC236}">
                  <a16:creationId xmlns:a16="http://schemas.microsoft.com/office/drawing/2014/main" id="{E821F510-EBE3-4B1C-ADA1-C663DB183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" y="2025"/>
              <a:ext cx="21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06" name="Text Box 15">
              <a:extLst>
                <a:ext uri="{FF2B5EF4-FFF2-40B4-BE49-F238E27FC236}">
                  <a16:creationId xmlns:a16="http://schemas.microsoft.com/office/drawing/2014/main" id="{2926BB18-2427-4505-A865-D2F7EE3A4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3" y="2049"/>
              <a:ext cx="26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it-IT" altLang="it-IT" sz="1200" b="1">
                  <a:latin typeface="Futura Lt BT" pitchFamily="34" charset="0"/>
                </a:rPr>
                <a:t>VIII</a:t>
              </a:r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id="{1A7AD644-D230-4FAA-9120-378C641AC807}"/>
              </a:ext>
            </a:extLst>
          </p:cNvPr>
          <p:cNvGrpSpPr>
            <a:grpSpLocks/>
          </p:cNvGrpSpPr>
          <p:nvPr/>
        </p:nvGrpSpPr>
        <p:grpSpPr bwMode="auto">
          <a:xfrm>
            <a:off x="5264150" y="3186114"/>
            <a:ext cx="566738" cy="617537"/>
            <a:chOff x="2356" y="2007"/>
            <a:chExt cx="357" cy="389"/>
          </a:xfrm>
        </p:grpSpPr>
        <p:grpSp>
          <p:nvGrpSpPr>
            <p:cNvPr id="92199" name="Group 17">
              <a:extLst>
                <a:ext uri="{FF2B5EF4-FFF2-40B4-BE49-F238E27FC236}">
                  <a16:creationId xmlns:a16="http://schemas.microsoft.com/office/drawing/2014/main" id="{B348F721-15EE-4E93-A639-FCC4DD1C85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2" y="2007"/>
              <a:ext cx="331" cy="318"/>
              <a:chOff x="3061" y="1661"/>
              <a:chExt cx="413" cy="397"/>
            </a:xfrm>
          </p:grpSpPr>
          <p:pic>
            <p:nvPicPr>
              <p:cNvPr id="92203" name="Picture 18">
                <a:extLst>
                  <a:ext uri="{FF2B5EF4-FFF2-40B4-BE49-F238E27FC236}">
                    <a16:creationId xmlns:a16="http://schemas.microsoft.com/office/drawing/2014/main" id="{C1C8328C-A777-4381-8AF1-949422ACA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1" y="1661"/>
                <a:ext cx="397" cy="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204" name="Text Box 19">
                <a:extLst>
                  <a:ext uri="{FF2B5EF4-FFF2-40B4-BE49-F238E27FC236}">
                    <a16:creationId xmlns:a16="http://schemas.microsoft.com/office/drawing/2014/main" id="{E7950098-549A-4C21-BCA5-F59A35DB07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2" y="1726"/>
                <a:ext cx="322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it-IT" altLang="it-IT" sz="1200" b="1">
                    <a:latin typeface="Futura Lt BT" pitchFamily="34" charset="0"/>
                  </a:rPr>
                  <a:t>vW</a:t>
                </a:r>
              </a:p>
            </p:txBody>
          </p:sp>
        </p:grpSp>
        <p:grpSp>
          <p:nvGrpSpPr>
            <p:cNvPr id="92200" name="Group 20">
              <a:extLst>
                <a:ext uri="{FF2B5EF4-FFF2-40B4-BE49-F238E27FC236}">
                  <a16:creationId xmlns:a16="http://schemas.microsoft.com/office/drawing/2014/main" id="{DEB060EC-8DFE-41EA-861C-AC114E2570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6" y="2176"/>
              <a:ext cx="266" cy="220"/>
              <a:chOff x="1023" y="2025"/>
              <a:chExt cx="266" cy="220"/>
            </a:xfrm>
          </p:grpSpPr>
          <p:pic>
            <p:nvPicPr>
              <p:cNvPr id="92201" name="Picture 21">
                <a:extLst>
                  <a:ext uri="{FF2B5EF4-FFF2-40B4-BE49-F238E27FC236}">
                    <a16:creationId xmlns:a16="http://schemas.microsoft.com/office/drawing/2014/main" id="{89AE4175-DAEC-4EFD-B42F-087D126DF0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2" y="2025"/>
                <a:ext cx="219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202" name="Text Box 22">
                <a:extLst>
                  <a:ext uri="{FF2B5EF4-FFF2-40B4-BE49-F238E27FC236}">
                    <a16:creationId xmlns:a16="http://schemas.microsoft.com/office/drawing/2014/main" id="{27359017-25DE-4BDD-8AAC-4E81030BA1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3" y="2049"/>
                <a:ext cx="26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it-IT" altLang="it-IT" sz="1200" b="1">
                    <a:latin typeface="Futura Lt BT" pitchFamily="34" charset="0"/>
                  </a:rPr>
                  <a:t>VIII</a:t>
                </a:r>
              </a:p>
            </p:txBody>
          </p:sp>
        </p:grpSp>
      </p:grpSp>
      <p:sp>
        <p:nvSpPr>
          <p:cNvPr id="193559" name="Rectangle 23">
            <a:extLst>
              <a:ext uri="{FF2B5EF4-FFF2-40B4-BE49-F238E27FC236}">
                <a16:creationId xmlns:a16="http://schemas.microsoft.com/office/drawing/2014/main" id="{A3012EC4-C724-4ECC-88A7-4FB5E180E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60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fattore Von Willebrand è correlato al fattore VIII</a:t>
            </a:r>
          </a:p>
        </p:txBody>
      </p:sp>
      <p:grpSp>
        <p:nvGrpSpPr>
          <p:cNvPr id="92172" name="Group 24">
            <a:extLst>
              <a:ext uri="{FF2B5EF4-FFF2-40B4-BE49-F238E27FC236}">
                <a16:creationId xmlns:a16="http://schemas.microsoft.com/office/drawing/2014/main" id="{F88308EF-7C20-4246-A672-CA596F41FA43}"/>
              </a:ext>
            </a:extLst>
          </p:cNvPr>
          <p:cNvGrpSpPr>
            <a:grpSpLocks/>
          </p:cNvGrpSpPr>
          <p:nvPr/>
        </p:nvGrpSpPr>
        <p:grpSpPr bwMode="auto">
          <a:xfrm>
            <a:off x="4440238" y="2349501"/>
            <a:ext cx="6227762" cy="2447925"/>
            <a:chOff x="-6" y="697"/>
            <a:chExt cx="5766" cy="2824"/>
          </a:xfrm>
        </p:grpSpPr>
        <p:pic>
          <p:nvPicPr>
            <p:cNvPr id="92178" name="Picture 25">
              <a:extLst>
                <a:ext uri="{FF2B5EF4-FFF2-40B4-BE49-F238E27FC236}">
                  <a16:creationId xmlns:a16="http://schemas.microsoft.com/office/drawing/2014/main" id="{3425BB23-D392-4252-8ED4-94E21C492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5664" r="6117" b="7657"/>
            <a:stretch>
              <a:fillRect/>
            </a:stretch>
          </p:blipFill>
          <p:spPr bwMode="auto">
            <a:xfrm>
              <a:off x="0" y="697"/>
              <a:ext cx="5760" cy="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179" name="Group 26">
              <a:extLst>
                <a:ext uri="{FF2B5EF4-FFF2-40B4-BE49-F238E27FC236}">
                  <a16:creationId xmlns:a16="http://schemas.microsoft.com/office/drawing/2014/main" id="{310267C2-446F-4AAD-96C5-2EDC2BEA2D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52"/>
              <a:ext cx="5738" cy="423"/>
              <a:chOff x="0" y="3052"/>
              <a:chExt cx="5738" cy="423"/>
            </a:xfrm>
          </p:grpSpPr>
          <p:sp>
            <p:nvSpPr>
              <p:cNvPr id="92190" name="Freeform 27">
                <a:extLst>
                  <a:ext uri="{FF2B5EF4-FFF2-40B4-BE49-F238E27FC236}">
                    <a16:creationId xmlns:a16="http://schemas.microsoft.com/office/drawing/2014/main" id="{7864710D-FD43-4A8F-A38F-77B9F64E5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158"/>
                <a:ext cx="3201" cy="256"/>
              </a:xfrm>
              <a:custGeom>
                <a:avLst/>
                <a:gdLst>
                  <a:gd name="T0" fmla="*/ 0 w 3201"/>
                  <a:gd name="T1" fmla="*/ 64 h 256"/>
                  <a:gd name="T2" fmla="*/ 345 w 3201"/>
                  <a:gd name="T3" fmla="*/ 97 h 256"/>
                  <a:gd name="T4" fmla="*/ 1157 w 3201"/>
                  <a:gd name="T5" fmla="*/ 227 h 256"/>
                  <a:gd name="T6" fmla="*/ 1746 w 3201"/>
                  <a:gd name="T7" fmla="*/ 0 h 256"/>
                  <a:gd name="T8" fmla="*/ 2880 w 3201"/>
                  <a:gd name="T9" fmla="*/ 227 h 256"/>
                  <a:gd name="T10" fmla="*/ 3201 w 3201"/>
                  <a:gd name="T11" fmla="*/ 172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01" h="256">
                    <a:moveTo>
                      <a:pt x="0" y="64"/>
                    </a:moveTo>
                    <a:cubicBezTo>
                      <a:pt x="57" y="69"/>
                      <a:pt x="152" y="70"/>
                      <a:pt x="345" y="97"/>
                    </a:cubicBezTo>
                    <a:cubicBezTo>
                      <a:pt x="538" y="124"/>
                      <a:pt x="924" y="243"/>
                      <a:pt x="1157" y="227"/>
                    </a:cubicBezTo>
                    <a:cubicBezTo>
                      <a:pt x="1390" y="211"/>
                      <a:pt x="1459" y="0"/>
                      <a:pt x="1746" y="0"/>
                    </a:cubicBezTo>
                    <a:cubicBezTo>
                      <a:pt x="2033" y="0"/>
                      <a:pt x="2638" y="198"/>
                      <a:pt x="2880" y="227"/>
                    </a:cubicBezTo>
                    <a:cubicBezTo>
                      <a:pt x="3122" y="256"/>
                      <a:pt x="3134" y="183"/>
                      <a:pt x="3201" y="17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91" name="Freeform 28">
                <a:extLst>
                  <a:ext uri="{FF2B5EF4-FFF2-40B4-BE49-F238E27FC236}">
                    <a16:creationId xmlns:a16="http://schemas.microsoft.com/office/drawing/2014/main" id="{BD02FA85-239D-4EF9-B828-0CC902C98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8" y="3243"/>
                <a:ext cx="1158" cy="97"/>
              </a:xfrm>
              <a:custGeom>
                <a:avLst/>
                <a:gdLst>
                  <a:gd name="T0" fmla="*/ 0 w 1157"/>
                  <a:gd name="T1" fmla="*/ 0 h 97"/>
                  <a:gd name="T2" fmla="*/ 195 w 1157"/>
                  <a:gd name="T3" fmla="*/ 57 h 97"/>
                  <a:gd name="T4" fmla="*/ 614 w 1157"/>
                  <a:gd name="T5" fmla="*/ 96 h 97"/>
                  <a:gd name="T6" fmla="*/ 977 w 1157"/>
                  <a:gd name="T7" fmla="*/ 51 h 97"/>
                  <a:gd name="T8" fmla="*/ 1158 w 1157"/>
                  <a:gd name="T9" fmla="*/ 9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7" h="97">
                    <a:moveTo>
                      <a:pt x="0" y="0"/>
                    </a:moveTo>
                    <a:cubicBezTo>
                      <a:pt x="33" y="9"/>
                      <a:pt x="93" y="41"/>
                      <a:pt x="195" y="57"/>
                    </a:cubicBezTo>
                    <a:cubicBezTo>
                      <a:pt x="297" y="73"/>
                      <a:pt x="483" y="97"/>
                      <a:pt x="613" y="96"/>
                    </a:cubicBezTo>
                    <a:cubicBezTo>
                      <a:pt x="743" y="95"/>
                      <a:pt x="885" y="51"/>
                      <a:pt x="976" y="51"/>
                    </a:cubicBezTo>
                    <a:cubicBezTo>
                      <a:pt x="1067" y="51"/>
                      <a:pt x="1112" y="73"/>
                      <a:pt x="1157" y="9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92" name="Freeform 29">
                <a:extLst>
                  <a:ext uri="{FF2B5EF4-FFF2-40B4-BE49-F238E27FC236}">
                    <a16:creationId xmlns:a16="http://schemas.microsoft.com/office/drawing/2014/main" id="{6C75E099-0B4C-45DA-9509-F90CD4B58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3188"/>
                <a:ext cx="3663" cy="260"/>
              </a:xfrm>
              <a:custGeom>
                <a:avLst/>
                <a:gdLst>
                  <a:gd name="T0" fmla="*/ 0 w 3663"/>
                  <a:gd name="T1" fmla="*/ 179 h 259"/>
                  <a:gd name="T2" fmla="*/ 337 w 3663"/>
                  <a:gd name="T3" fmla="*/ 152 h 259"/>
                  <a:gd name="T4" fmla="*/ 790 w 3663"/>
                  <a:gd name="T5" fmla="*/ 15 h 259"/>
                  <a:gd name="T6" fmla="*/ 1244 w 3663"/>
                  <a:gd name="T7" fmla="*/ 106 h 259"/>
                  <a:gd name="T8" fmla="*/ 1698 w 3663"/>
                  <a:gd name="T9" fmla="*/ 15 h 259"/>
                  <a:gd name="T10" fmla="*/ 2151 w 3663"/>
                  <a:gd name="T11" fmla="*/ 198 h 259"/>
                  <a:gd name="T12" fmla="*/ 2877 w 3663"/>
                  <a:gd name="T13" fmla="*/ 106 h 259"/>
                  <a:gd name="T14" fmla="*/ 3421 w 3663"/>
                  <a:gd name="T15" fmla="*/ 243 h 259"/>
                  <a:gd name="T16" fmla="*/ 3663 w 3663"/>
                  <a:gd name="T17" fmla="*/ 209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63" h="259">
                    <a:moveTo>
                      <a:pt x="0" y="178"/>
                    </a:moveTo>
                    <a:cubicBezTo>
                      <a:pt x="56" y="174"/>
                      <a:pt x="206" y="178"/>
                      <a:pt x="337" y="151"/>
                    </a:cubicBezTo>
                    <a:cubicBezTo>
                      <a:pt x="468" y="124"/>
                      <a:pt x="639" y="22"/>
                      <a:pt x="790" y="15"/>
                    </a:cubicBezTo>
                    <a:cubicBezTo>
                      <a:pt x="941" y="8"/>
                      <a:pt x="1093" y="106"/>
                      <a:pt x="1244" y="106"/>
                    </a:cubicBezTo>
                    <a:cubicBezTo>
                      <a:pt x="1395" y="106"/>
                      <a:pt x="1547" y="0"/>
                      <a:pt x="1698" y="15"/>
                    </a:cubicBezTo>
                    <a:cubicBezTo>
                      <a:pt x="1849" y="30"/>
                      <a:pt x="1955" y="182"/>
                      <a:pt x="2151" y="197"/>
                    </a:cubicBezTo>
                    <a:cubicBezTo>
                      <a:pt x="2347" y="212"/>
                      <a:pt x="2665" y="98"/>
                      <a:pt x="2877" y="106"/>
                    </a:cubicBezTo>
                    <a:cubicBezTo>
                      <a:pt x="3089" y="114"/>
                      <a:pt x="3290" y="225"/>
                      <a:pt x="3421" y="242"/>
                    </a:cubicBezTo>
                    <a:cubicBezTo>
                      <a:pt x="3552" y="259"/>
                      <a:pt x="3613" y="215"/>
                      <a:pt x="3663" y="208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93" name="Freeform 30">
                <a:extLst>
                  <a:ext uri="{FF2B5EF4-FFF2-40B4-BE49-F238E27FC236}">
                    <a16:creationId xmlns:a16="http://schemas.microsoft.com/office/drawing/2014/main" id="{A9CFD3BD-3235-4A38-888B-397DC3A3C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3158"/>
                <a:ext cx="2499" cy="247"/>
              </a:xfrm>
              <a:custGeom>
                <a:avLst/>
                <a:gdLst>
                  <a:gd name="T0" fmla="*/ 2499 w 2499"/>
                  <a:gd name="T1" fmla="*/ 144 h 248"/>
                  <a:gd name="T2" fmla="*/ 2131 w 2499"/>
                  <a:gd name="T3" fmla="*/ 45 h 248"/>
                  <a:gd name="T4" fmla="*/ 1678 w 2499"/>
                  <a:gd name="T5" fmla="*/ 226 h 248"/>
                  <a:gd name="T6" fmla="*/ 1071 w 2499"/>
                  <a:gd name="T7" fmla="*/ 168 h 248"/>
                  <a:gd name="T8" fmla="*/ 453 w 2499"/>
                  <a:gd name="T9" fmla="*/ 135 h 248"/>
                  <a:gd name="T10" fmla="*/ 0 w 2499"/>
                  <a:gd name="T11" fmla="*/ 0 h 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9" h="248">
                    <a:moveTo>
                      <a:pt x="2499" y="145"/>
                    </a:moveTo>
                    <a:cubicBezTo>
                      <a:pt x="2438" y="129"/>
                      <a:pt x="2268" y="31"/>
                      <a:pt x="2131" y="45"/>
                    </a:cubicBezTo>
                    <a:cubicBezTo>
                      <a:pt x="1994" y="59"/>
                      <a:pt x="1855" y="206"/>
                      <a:pt x="1678" y="227"/>
                    </a:cubicBezTo>
                    <a:cubicBezTo>
                      <a:pt x="1501" y="248"/>
                      <a:pt x="1275" y="184"/>
                      <a:pt x="1071" y="169"/>
                    </a:cubicBezTo>
                    <a:cubicBezTo>
                      <a:pt x="867" y="154"/>
                      <a:pt x="631" y="164"/>
                      <a:pt x="453" y="136"/>
                    </a:cubicBezTo>
                    <a:cubicBezTo>
                      <a:pt x="275" y="108"/>
                      <a:pt x="136" y="64"/>
                      <a:pt x="0" y="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94" name="Freeform 31">
                <a:extLst>
                  <a:ext uri="{FF2B5EF4-FFF2-40B4-BE49-F238E27FC236}">
                    <a16:creationId xmlns:a16="http://schemas.microsoft.com/office/drawing/2014/main" id="{763C9293-509A-4106-B4FC-B0DAF848D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" y="3081"/>
                <a:ext cx="3623" cy="229"/>
              </a:xfrm>
              <a:custGeom>
                <a:avLst/>
                <a:gdLst>
                  <a:gd name="T0" fmla="*/ 3623 w 3624"/>
                  <a:gd name="T1" fmla="*/ 213 h 228"/>
                  <a:gd name="T2" fmla="*/ 3100 w 3624"/>
                  <a:gd name="T3" fmla="*/ 76 h 228"/>
                  <a:gd name="T4" fmla="*/ 2777 w 3624"/>
                  <a:gd name="T5" fmla="*/ 174 h 228"/>
                  <a:gd name="T6" fmla="*/ 2465 w 3624"/>
                  <a:gd name="T7" fmla="*/ 213 h 228"/>
                  <a:gd name="T8" fmla="*/ 1875 w 3624"/>
                  <a:gd name="T9" fmla="*/ 76 h 228"/>
                  <a:gd name="T10" fmla="*/ 878 w 3624"/>
                  <a:gd name="T11" fmla="*/ 122 h 228"/>
                  <a:gd name="T12" fmla="*/ 351 w 3624"/>
                  <a:gd name="T13" fmla="*/ 17 h 228"/>
                  <a:gd name="T14" fmla="*/ 0 w 3624"/>
                  <a:gd name="T15" fmla="*/ 20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24" h="228">
                    <a:moveTo>
                      <a:pt x="3624" y="212"/>
                    </a:moveTo>
                    <a:cubicBezTo>
                      <a:pt x="3536" y="189"/>
                      <a:pt x="3242" y="82"/>
                      <a:pt x="3101" y="76"/>
                    </a:cubicBezTo>
                    <a:cubicBezTo>
                      <a:pt x="2960" y="70"/>
                      <a:pt x="2884" y="150"/>
                      <a:pt x="2778" y="173"/>
                    </a:cubicBezTo>
                    <a:cubicBezTo>
                      <a:pt x="2672" y="196"/>
                      <a:pt x="2616" y="228"/>
                      <a:pt x="2466" y="212"/>
                    </a:cubicBezTo>
                    <a:cubicBezTo>
                      <a:pt x="2316" y="196"/>
                      <a:pt x="2141" y="91"/>
                      <a:pt x="1876" y="76"/>
                    </a:cubicBezTo>
                    <a:cubicBezTo>
                      <a:pt x="1611" y="61"/>
                      <a:pt x="1132" y="131"/>
                      <a:pt x="878" y="121"/>
                    </a:cubicBezTo>
                    <a:cubicBezTo>
                      <a:pt x="624" y="111"/>
                      <a:pt x="497" y="34"/>
                      <a:pt x="351" y="17"/>
                    </a:cubicBezTo>
                    <a:cubicBezTo>
                      <a:pt x="205" y="0"/>
                      <a:pt x="73" y="20"/>
                      <a:pt x="0" y="2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95" name="Freeform 32">
                <a:extLst>
                  <a:ext uri="{FF2B5EF4-FFF2-40B4-BE49-F238E27FC236}">
                    <a16:creationId xmlns:a16="http://schemas.microsoft.com/office/drawing/2014/main" id="{96156F9A-FB87-4BD3-8F18-1AA8E1CF6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3125"/>
                <a:ext cx="2000" cy="350"/>
              </a:xfrm>
              <a:custGeom>
                <a:avLst/>
                <a:gdLst>
                  <a:gd name="T0" fmla="*/ 0 w 2000"/>
                  <a:gd name="T1" fmla="*/ 0 h 349"/>
                  <a:gd name="T2" fmla="*/ 457 w 2000"/>
                  <a:gd name="T3" fmla="*/ 32 h 349"/>
                  <a:gd name="T4" fmla="*/ 813 w 2000"/>
                  <a:gd name="T5" fmla="*/ 39 h 349"/>
                  <a:gd name="T6" fmla="*/ 1138 w 2000"/>
                  <a:gd name="T7" fmla="*/ 123 h 349"/>
                  <a:gd name="T8" fmla="*/ 1455 w 2000"/>
                  <a:gd name="T9" fmla="*/ 305 h 349"/>
                  <a:gd name="T10" fmla="*/ 1773 w 2000"/>
                  <a:gd name="T11" fmla="*/ 305 h 349"/>
                  <a:gd name="T12" fmla="*/ 2000 w 2000"/>
                  <a:gd name="T13" fmla="*/ 350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0" h="349">
                    <a:moveTo>
                      <a:pt x="0" y="0"/>
                    </a:moveTo>
                    <a:cubicBezTo>
                      <a:pt x="76" y="5"/>
                      <a:pt x="322" y="26"/>
                      <a:pt x="457" y="32"/>
                    </a:cubicBezTo>
                    <a:cubicBezTo>
                      <a:pt x="592" y="38"/>
                      <a:pt x="700" y="24"/>
                      <a:pt x="813" y="39"/>
                    </a:cubicBezTo>
                    <a:cubicBezTo>
                      <a:pt x="926" y="54"/>
                      <a:pt x="1031" y="79"/>
                      <a:pt x="1138" y="123"/>
                    </a:cubicBezTo>
                    <a:cubicBezTo>
                      <a:pt x="1245" y="167"/>
                      <a:pt x="1349" y="274"/>
                      <a:pt x="1455" y="304"/>
                    </a:cubicBezTo>
                    <a:cubicBezTo>
                      <a:pt x="1561" y="334"/>
                      <a:pt x="1682" y="296"/>
                      <a:pt x="1773" y="304"/>
                    </a:cubicBezTo>
                    <a:cubicBezTo>
                      <a:pt x="1864" y="312"/>
                      <a:pt x="1932" y="330"/>
                      <a:pt x="2000" y="349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96" name="Freeform 33">
                <a:extLst>
                  <a:ext uri="{FF2B5EF4-FFF2-40B4-BE49-F238E27FC236}">
                    <a16:creationId xmlns:a16="http://schemas.microsoft.com/office/drawing/2014/main" id="{128326BB-DE5B-4FEB-85CF-3FAEB813E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3228"/>
                <a:ext cx="675" cy="150"/>
              </a:xfrm>
              <a:custGeom>
                <a:avLst/>
                <a:gdLst>
                  <a:gd name="T0" fmla="*/ 0 w 675"/>
                  <a:gd name="T1" fmla="*/ 24 h 150"/>
                  <a:gd name="T2" fmla="*/ 269 w 675"/>
                  <a:gd name="T3" fmla="*/ 21 h 150"/>
                  <a:gd name="T4" fmla="*/ 675 w 675"/>
                  <a:gd name="T5" fmla="*/ 150 h 1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5" h="150">
                    <a:moveTo>
                      <a:pt x="0" y="24"/>
                    </a:moveTo>
                    <a:cubicBezTo>
                      <a:pt x="44" y="24"/>
                      <a:pt x="156" y="0"/>
                      <a:pt x="269" y="21"/>
                    </a:cubicBezTo>
                    <a:cubicBezTo>
                      <a:pt x="382" y="42"/>
                      <a:pt x="590" y="123"/>
                      <a:pt x="675" y="15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97" name="Freeform 34">
                <a:extLst>
                  <a:ext uri="{FF2B5EF4-FFF2-40B4-BE49-F238E27FC236}">
                    <a16:creationId xmlns:a16="http://schemas.microsoft.com/office/drawing/2014/main" id="{8D89A27F-7174-4D56-A30B-3DEDC589B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3052"/>
                <a:ext cx="1044" cy="121"/>
              </a:xfrm>
              <a:custGeom>
                <a:avLst/>
                <a:gdLst>
                  <a:gd name="T0" fmla="*/ 1044 w 1044"/>
                  <a:gd name="T1" fmla="*/ 61 h 121"/>
                  <a:gd name="T2" fmla="*/ 908 w 1044"/>
                  <a:gd name="T3" fmla="*/ 15 h 121"/>
                  <a:gd name="T4" fmla="*/ 681 w 1044"/>
                  <a:gd name="T5" fmla="*/ 15 h 121"/>
                  <a:gd name="T6" fmla="*/ 273 w 1044"/>
                  <a:gd name="T7" fmla="*/ 106 h 121"/>
                  <a:gd name="T8" fmla="*/ 0 w 1044"/>
                  <a:gd name="T9" fmla="*/ 10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4" h="121">
                    <a:moveTo>
                      <a:pt x="1044" y="61"/>
                    </a:moveTo>
                    <a:cubicBezTo>
                      <a:pt x="1006" y="42"/>
                      <a:pt x="968" y="23"/>
                      <a:pt x="908" y="15"/>
                    </a:cubicBezTo>
                    <a:cubicBezTo>
                      <a:pt x="848" y="7"/>
                      <a:pt x="787" y="0"/>
                      <a:pt x="681" y="15"/>
                    </a:cubicBezTo>
                    <a:cubicBezTo>
                      <a:pt x="575" y="30"/>
                      <a:pt x="386" y="91"/>
                      <a:pt x="273" y="106"/>
                    </a:cubicBezTo>
                    <a:cubicBezTo>
                      <a:pt x="160" y="121"/>
                      <a:pt x="80" y="113"/>
                      <a:pt x="0" y="10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98" name="Freeform 35">
                <a:extLst>
                  <a:ext uri="{FF2B5EF4-FFF2-40B4-BE49-F238E27FC236}">
                    <a16:creationId xmlns:a16="http://schemas.microsoft.com/office/drawing/2014/main" id="{5D425F29-D0AF-4A58-8836-A15CE31D2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" y="3168"/>
                <a:ext cx="404" cy="82"/>
              </a:xfrm>
              <a:custGeom>
                <a:avLst/>
                <a:gdLst>
                  <a:gd name="T0" fmla="*/ 404 w 404"/>
                  <a:gd name="T1" fmla="*/ 0 h 81"/>
                  <a:gd name="T2" fmla="*/ 181 w 404"/>
                  <a:gd name="T3" fmla="*/ 35 h 81"/>
                  <a:gd name="T4" fmla="*/ 0 w 404"/>
                  <a:gd name="T5" fmla="*/ 82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4" h="81">
                    <a:moveTo>
                      <a:pt x="404" y="0"/>
                    </a:moveTo>
                    <a:cubicBezTo>
                      <a:pt x="367" y="6"/>
                      <a:pt x="248" y="22"/>
                      <a:pt x="181" y="35"/>
                    </a:cubicBezTo>
                    <a:cubicBezTo>
                      <a:pt x="114" y="48"/>
                      <a:pt x="30" y="73"/>
                      <a:pt x="0" y="81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92180" name="Group 36">
              <a:extLst>
                <a:ext uri="{FF2B5EF4-FFF2-40B4-BE49-F238E27FC236}">
                  <a16:creationId xmlns:a16="http://schemas.microsoft.com/office/drawing/2014/main" id="{603A9E15-5A47-423C-B610-B7D1C88B3B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" y="798"/>
              <a:ext cx="5754" cy="384"/>
              <a:chOff x="-6" y="798"/>
              <a:chExt cx="5754" cy="384"/>
            </a:xfrm>
          </p:grpSpPr>
          <p:sp>
            <p:nvSpPr>
              <p:cNvPr id="92181" name="Freeform 37">
                <a:extLst>
                  <a:ext uri="{FF2B5EF4-FFF2-40B4-BE49-F238E27FC236}">
                    <a16:creationId xmlns:a16="http://schemas.microsoft.com/office/drawing/2014/main" id="{82C87510-EC9B-4FFF-88F5-51A25E79C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06"/>
                <a:ext cx="3201" cy="256"/>
              </a:xfrm>
              <a:custGeom>
                <a:avLst/>
                <a:gdLst>
                  <a:gd name="T0" fmla="*/ 0 w 3201"/>
                  <a:gd name="T1" fmla="*/ 64 h 256"/>
                  <a:gd name="T2" fmla="*/ 345 w 3201"/>
                  <a:gd name="T3" fmla="*/ 97 h 256"/>
                  <a:gd name="T4" fmla="*/ 1157 w 3201"/>
                  <a:gd name="T5" fmla="*/ 227 h 256"/>
                  <a:gd name="T6" fmla="*/ 1746 w 3201"/>
                  <a:gd name="T7" fmla="*/ 0 h 256"/>
                  <a:gd name="T8" fmla="*/ 2880 w 3201"/>
                  <a:gd name="T9" fmla="*/ 227 h 256"/>
                  <a:gd name="T10" fmla="*/ 3201 w 3201"/>
                  <a:gd name="T11" fmla="*/ 172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01" h="256">
                    <a:moveTo>
                      <a:pt x="0" y="64"/>
                    </a:moveTo>
                    <a:cubicBezTo>
                      <a:pt x="57" y="69"/>
                      <a:pt x="152" y="70"/>
                      <a:pt x="345" y="97"/>
                    </a:cubicBezTo>
                    <a:cubicBezTo>
                      <a:pt x="538" y="124"/>
                      <a:pt x="924" y="243"/>
                      <a:pt x="1157" y="227"/>
                    </a:cubicBezTo>
                    <a:cubicBezTo>
                      <a:pt x="1390" y="211"/>
                      <a:pt x="1459" y="0"/>
                      <a:pt x="1746" y="0"/>
                    </a:cubicBezTo>
                    <a:cubicBezTo>
                      <a:pt x="2033" y="0"/>
                      <a:pt x="2638" y="198"/>
                      <a:pt x="2880" y="227"/>
                    </a:cubicBezTo>
                    <a:cubicBezTo>
                      <a:pt x="3122" y="256"/>
                      <a:pt x="3134" y="183"/>
                      <a:pt x="3201" y="17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82" name="Freeform 38">
                <a:extLst>
                  <a:ext uri="{FF2B5EF4-FFF2-40B4-BE49-F238E27FC236}">
                    <a16:creationId xmlns:a16="http://schemas.microsoft.com/office/drawing/2014/main" id="{25C5F40D-16F3-483F-87D4-B1572A457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" y="990"/>
                <a:ext cx="1389" cy="179"/>
              </a:xfrm>
              <a:custGeom>
                <a:avLst/>
                <a:gdLst>
                  <a:gd name="T0" fmla="*/ 0 w 1389"/>
                  <a:gd name="T1" fmla="*/ 0 h 180"/>
                  <a:gd name="T2" fmla="*/ 195 w 1389"/>
                  <a:gd name="T3" fmla="*/ 57 h 180"/>
                  <a:gd name="T4" fmla="*/ 613 w 1389"/>
                  <a:gd name="T5" fmla="*/ 95 h 180"/>
                  <a:gd name="T6" fmla="*/ 976 w 1389"/>
                  <a:gd name="T7" fmla="*/ 51 h 180"/>
                  <a:gd name="T8" fmla="*/ 1389 w 1389"/>
                  <a:gd name="T9" fmla="*/ 179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89" h="180">
                    <a:moveTo>
                      <a:pt x="0" y="0"/>
                    </a:moveTo>
                    <a:cubicBezTo>
                      <a:pt x="33" y="9"/>
                      <a:pt x="93" y="41"/>
                      <a:pt x="195" y="57"/>
                    </a:cubicBezTo>
                    <a:cubicBezTo>
                      <a:pt x="297" y="73"/>
                      <a:pt x="483" y="97"/>
                      <a:pt x="613" y="96"/>
                    </a:cubicBezTo>
                    <a:cubicBezTo>
                      <a:pt x="743" y="95"/>
                      <a:pt x="847" y="37"/>
                      <a:pt x="976" y="51"/>
                    </a:cubicBezTo>
                    <a:cubicBezTo>
                      <a:pt x="1105" y="65"/>
                      <a:pt x="1303" y="153"/>
                      <a:pt x="1389" y="18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83" name="Freeform 39">
                <a:extLst>
                  <a:ext uri="{FF2B5EF4-FFF2-40B4-BE49-F238E27FC236}">
                    <a16:creationId xmlns:a16="http://schemas.microsoft.com/office/drawing/2014/main" id="{B2875DFC-3024-4642-9DC7-A5FABE208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935"/>
                <a:ext cx="3663" cy="212"/>
              </a:xfrm>
              <a:custGeom>
                <a:avLst/>
                <a:gdLst>
                  <a:gd name="T0" fmla="*/ 0 w 3663"/>
                  <a:gd name="T1" fmla="*/ 178 h 212"/>
                  <a:gd name="T2" fmla="*/ 337 w 3663"/>
                  <a:gd name="T3" fmla="*/ 151 h 212"/>
                  <a:gd name="T4" fmla="*/ 790 w 3663"/>
                  <a:gd name="T5" fmla="*/ 15 h 212"/>
                  <a:gd name="T6" fmla="*/ 1244 w 3663"/>
                  <a:gd name="T7" fmla="*/ 106 h 212"/>
                  <a:gd name="T8" fmla="*/ 1698 w 3663"/>
                  <a:gd name="T9" fmla="*/ 15 h 212"/>
                  <a:gd name="T10" fmla="*/ 2151 w 3663"/>
                  <a:gd name="T11" fmla="*/ 197 h 212"/>
                  <a:gd name="T12" fmla="*/ 2877 w 3663"/>
                  <a:gd name="T13" fmla="*/ 106 h 212"/>
                  <a:gd name="T14" fmla="*/ 3435 w 3663"/>
                  <a:gd name="T15" fmla="*/ 193 h 212"/>
                  <a:gd name="T16" fmla="*/ 3663 w 3663"/>
                  <a:gd name="T17" fmla="*/ 208 h 2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63" h="212">
                    <a:moveTo>
                      <a:pt x="0" y="178"/>
                    </a:moveTo>
                    <a:cubicBezTo>
                      <a:pt x="56" y="174"/>
                      <a:pt x="206" y="178"/>
                      <a:pt x="337" y="151"/>
                    </a:cubicBezTo>
                    <a:cubicBezTo>
                      <a:pt x="468" y="124"/>
                      <a:pt x="639" y="22"/>
                      <a:pt x="790" y="15"/>
                    </a:cubicBezTo>
                    <a:cubicBezTo>
                      <a:pt x="941" y="8"/>
                      <a:pt x="1093" y="106"/>
                      <a:pt x="1244" y="106"/>
                    </a:cubicBezTo>
                    <a:cubicBezTo>
                      <a:pt x="1395" y="106"/>
                      <a:pt x="1547" y="0"/>
                      <a:pt x="1698" y="15"/>
                    </a:cubicBezTo>
                    <a:cubicBezTo>
                      <a:pt x="1849" y="30"/>
                      <a:pt x="1955" y="182"/>
                      <a:pt x="2151" y="197"/>
                    </a:cubicBezTo>
                    <a:cubicBezTo>
                      <a:pt x="2347" y="212"/>
                      <a:pt x="2663" y="107"/>
                      <a:pt x="2877" y="106"/>
                    </a:cubicBezTo>
                    <a:cubicBezTo>
                      <a:pt x="3091" y="105"/>
                      <a:pt x="3304" y="176"/>
                      <a:pt x="3435" y="193"/>
                    </a:cubicBezTo>
                    <a:cubicBezTo>
                      <a:pt x="3566" y="210"/>
                      <a:pt x="3616" y="205"/>
                      <a:pt x="3663" y="208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84" name="Freeform 40">
                <a:extLst>
                  <a:ext uri="{FF2B5EF4-FFF2-40B4-BE49-F238E27FC236}">
                    <a16:creationId xmlns:a16="http://schemas.microsoft.com/office/drawing/2014/main" id="{A88B1E5F-D388-4497-9615-AEB77D06F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880"/>
                <a:ext cx="3241" cy="273"/>
              </a:xfrm>
              <a:custGeom>
                <a:avLst/>
                <a:gdLst>
                  <a:gd name="T0" fmla="*/ 3241 w 3240"/>
                  <a:gd name="T1" fmla="*/ 92 h 273"/>
                  <a:gd name="T2" fmla="*/ 2858 w 3240"/>
                  <a:gd name="T3" fmla="*/ 70 h 273"/>
                  <a:gd name="T4" fmla="*/ 2405 w 3240"/>
                  <a:gd name="T5" fmla="*/ 252 h 273"/>
                  <a:gd name="T6" fmla="*/ 1798 w 3240"/>
                  <a:gd name="T7" fmla="*/ 194 h 273"/>
                  <a:gd name="T8" fmla="*/ 1179 w 3240"/>
                  <a:gd name="T9" fmla="*/ 161 h 273"/>
                  <a:gd name="T10" fmla="*/ 684 w 3240"/>
                  <a:gd name="T11" fmla="*/ 26 h 273"/>
                  <a:gd name="T12" fmla="*/ 0 w 3240"/>
                  <a:gd name="T13" fmla="*/ 2 h 2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40" h="273">
                    <a:moveTo>
                      <a:pt x="3240" y="92"/>
                    </a:moveTo>
                    <a:cubicBezTo>
                      <a:pt x="3176" y="87"/>
                      <a:pt x="2996" y="43"/>
                      <a:pt x="2857" y="70"/>
                    </a:cubicBezTo>
                    <a:cubicBezTo>
                      <a:pt x="2718" y="97"/>
                      <a:pt x="2581" y="231"/>
                      <a:pt x="2404" y="252"/>
                    </a:cubicBezTo>
                    <a:cubicBezTo>
                      <a:pt x="2227" y="273"/>
                      <a:pt x="2001" y="209"/>
                      <a:pt x="1797" y="194"/>
                    </a:cubicBezTo>
                    <a:cubicBezTo>
                      <a:pt x="1593" y="179"/>
                      <a:pt x="1364" y="189"/>
                      <a:pt x="1179" y="161"/>
                    </a:cubicBezTo>
                    <a:cubicBezTo>
                      <a:pt x="994" y="133"/>
                      <a:pt x="880" y="52"/>
                      <a:pt x="684" y="26"/>
                    </a:cubicBezTo>
                    <a:cubicBezTo>
                      <a:pt x="488" y="0"/>
                      <a:pt x="142" y="7"/>
                      <a:pt x="0" y="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85" name="Freeform 41">
                <a:extLst>
                  <a:ext uri="{FF2B5EF4-FFF2-40B4-BE49-F238E27FC236}">
                    <a16:creationId xmlns:a16="http://schemas.microsoft.com/office/drawing/2014/main" id="{65781805-C92B-4826-95F3-F6CD93B62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" y="860"/>
                <a:ext cx="3895" cy="201"/>
              </a:xfrm>
              <a:custGeom>
                <a:avLst/>
                <a:gdLst>
                  <a:gd name="T0" fmla="*/ 3895 w 3894"/>
                  <a:gd name="T1" fmla="*/ 165 h 201"/>
                  <a:gd name="T2" fmla="*/ 3120 w 3894"/>
                  <a:gd name="T3" fmla="*/ 44 h 201"/>
                  <a:gd name="T4" fmla="*/ 2797 w 3894"/>
                  <a:gd name="T5" fmla="*/ 141 h 201"/>
                  <a:gd name="T6" fmla="*/ 2485 w 3894"/>
                  <a:gd name="T7" fmla="*/ 180 h 201"/>
                  <a:gd name="T8" fmla="*/ 1530 w 3894"/>
                  <a:gd name="T9" fmla="*/ 15 h 201"/>
                  <a:gd name="T10" fmla="*/ 896 w 3894"/>
                  <a:gd name="T11" fmla="*/ 89 h 201"/>
                  <a:gd name="T12" fmla="*/ 360 w 3894"/>
                  <a:gd name="T13" fmla="*/ 81 h 201"/>
                  <a:gd name="T14" fmla="*/ 0 w 3894"/>
                  <a:gd name="T15" fmla="*/ 33 h 2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94" h="201">
                    <a:moveTo>
                      <a:pt x="3894" y="165"/>
                    </a:moveTo>
                    <a:cubicBezTo>
                      <a:pt x="3766" y="145"/>
                      <a:pt x="3302" y="48"/>
                      <a:pt x="3119" y="44"/>
                    </a:cubicBezTo>
                    <a:cubicBezTo>
                      <a:pt x="2936" y="40"/>
                      <a:pt x="2902" y="118"/>
                      <a:pt x="2796" y="141"/>
                    </a:cubicBezTo>
                    <a:cubicBezTo>
                      <a:pt x="2690" y="164"/>
                      <a:pt x="2695" y="201"/>
                      <a:pt x="2484" y="180"/>
                    </a:cubicBezTo>
                    <a:cubicBezTo>
                      <a:pt x="2273" y="159"/>
                      <a:pt x="1795" y="30"/>
                      <a:pt x="1530" y="15"/>
                    </a:cubicBezTo>
                    <a:cubicBezTo>
                      <a:pt x="1265" y="0"/>
                      <a:pt x="1091" y="78"/>
                      <a:pt x="896" y="89"/>
                    </a:cubicBezTo>
                    <a:cubicBezTo>
                      <a:pt x="701" y="100"/>
                      <a:pt x="509" y="90"/>
                      <a:pt x="360" y="81"/>
                    </a:cubicBezTo>
                    <a:cubicBezTo>
                      <a:pt x="211" y="72"/>
                      <a:pt x="75" y="43"/>
                      <a:pt x="0" y="33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86" name="Freeform 42">
                <a:extLst>
                  <a:ext uri="{FF2B5EF4-FFF2-40B4-BE49-F238E27FC236}">
                    <a16:creationId xmlns:a16="http://schemas.microsoft.com/office/drawing/2014/main" id="{871D14CF-0FB6-4DDD-8F00-C00DE01E7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798"/>
                <a:ext cx="2233" cy="337"/>
              </a:xfrm>
              <a:custGeom>
                <a:avLst/>
                <a:gdLst>
                  <a:gd name="T0" fmla="*/ 0 w 2232"/>
                  <a:gd name="T1" fmla="*/ 0 h 336"/>
                  <a:gd name="T2" fmla="*/ 679 w 2232"/>
                  <a:gd name="T3" fmla="*/ 107 h 336"/>
                  <a:gd name="T4" fmla="*/ 1035 w 2232"/>
                  <a:gd name="T5" fmla="*/ 114 h 336"/>
                  <a:gd name="T6" fmla="*/ 1361 w 2232"/>
                  <a:gd name="T7" fmla="*/ 199 h 336"/>
                  <a:gd name="T8" fmla="*/ 1753 w 2232"/>
                  <a:gd name="T9" fmla="*/ 325 h 336"/>
                  <a:gd name="T10" fmla="*/ 2059 w 2232"/>
                  <a:gd name="T11" fmla="*/ 271 h 336"/>
                  <a:gd name="T12" fmla="*/ 2233 w 2232"/>
                  <a:gd name="T13" fmla="*/ 265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32" h="336">
                    <a:moveTo>
                      <a:pt x="0" y="0"/>
                    </a:moveTo>
                    <a:cubicBezTo>
                      <a:pt x="112" y="18"/>
                      <a:pt x="507" y="88"/>
                      <a:pt x="679" y="107"/>
                    </a:cubicBezTo>
                    <a:cubicBezTo>
                      <a:pt x="851" y="126"/>
                      <a:pt x="922" y="99"/>
                      <a:pt x="1035" y="114"/>
                    </a:cubicBezTo>
                    <a:cubicBezTo>
                      <a:pt x="1148" y="129"/>
                      <a:pt x="1241" y="163"/>
                      <a:pt x="1360" y="198"/>
                    </a:cubicBezTo>
                    <a:cubicBezTo>
                      <a:pt x="1479" y="233"/>
                      <a:pt x="1636" y="312"/>
                      <a:pt x="1752" y="324"/>
                    </a:cubicBezTo>
                    <a:cubicBezTo>
                      <a:pt x="1868" y="336"/>
                      <a:pt x="1978" y="280"/>
                      <a:pt x="2058" y="270"/>
                    </a:cubicBezTo>
                    <a:cubicBezTo>
                      <a:pt x="2138" y="260"/>
                      <a:pt x="2196" y="265"/>
                      <a:pt x="2232" y="264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87" name="Freeform 43">
                <a:extLst>
                  <a:ext uri="{FF2B5EF4-FFF2-40B4-BE49-F238E27FC236}">
                    <a16:creationId xmlns:a16="http://schemas.microsoft.com/office/drawing/2014/main" id="{42D5A7B4-CC02-4C91-9221-D6A7325D0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999"/>
                <a:ext cx="1002" cy="183"/>
              </a:xfrm>
              <a:custGeom>
                <a:avLst/>
                <a:gdLst>
                  <a:gd name="T0" fmla="*/ 0 w 1002"/>
                  <a:gd name="T1" fmla="*/ 0 h 183"/>
                  <a:gd name="T2" fmla="*/ 264 w 1002"/>
                  <a:gd name="T3" fmla="*/ 75 h 183"/>
                  <a:gd name="T4" fmla="*/ 1002 w 1002"/>
                  <a:gd name="T5" fmla="*/ 183 h 1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02" h="183">
                    <a:moveTo>
                      <a:pt x="0" y="0"/>
                    </a:moveTo>
                    <a:cubicBezTo>
                      <a:pt x="44" y="13"/>
                      <a:pt x="97" y="45"/>
                      <a:pt x="264" y="75"/>
                    </a:cubicBezTo>
                    <a:cubicBezTo>
                      <a:pt x="431" y="105"/>
                      <a:pt x="848" y="160"/>
                      <a:pt x="1002" y="183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88" name="Freeform 44">
                <a:extLst>
                  <a:ext uri="{FF2B5EF4-FFF2-40B4-BE49-F238E27FC236}">
                    <a16:creationId xmlns:a16="http://schemas.microsoft.com/office/drawing/2014/main" id="{506C48CF-446E-46FA-BEE1-DE20D8AC2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" y="867"/>
                <a:ext cx="1146" cy="93"/>
              </a:xfrm>
              <a:custGeom>
                <a:avLst/>
                <a:gdLst>
                  <a:gd name="T0" fmla="*/ 1146 w 1146"/>
                  <a:gd name="T1" fmla="*/ 93 h 92"/>
                  <a:gd name="T2" fmla="*/ 942 w 1146"/>
                  <a:gd name="T3" fmla="*/ 51 h 92"/>
                  <a:gd name="T4" fmla="*/ 708 w 1146"/>
                  <a:gd name="T5" fmla="*/ 2 h 92"/>
                  <a:gd name="T6" fmla="*/ 301 w 1146"/>
                  <a:gd name="T7" fmla="*/ 37 h 92"/>
                  <a:gd name="T8" fmla="*/ 0 w 1146"/>
                  <a:gd name="T9" fmla="*/ 2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6" h="92">
                    <a:moveTo>
                      <a:pt x="1146" y="92"/>
                    </a:moveTo>
                    <a:cubicBezTo>
                      <a:pt x="1112" y="85"/>
                      <a:pt x="1015" y="65"/>
                      <a:pt x="942" y="50"/>
                    </a:cubicBezTo>
                    <a:cubicBezTo>
                      <a:pt x="869" y="35"/>
                      <a:pt x="815" y="4"/>
                      <a:pt x="708" y="2"/>
                    </a:cubicBezTo>
                    <a:cubicBezTo>
                      <a:pt x="601" y="0"/>
                      <a:pt x="419" y="34"/>
                      <a:pt x="301" y="37"/>
                    </a:cubicBezTo>
                    <a:cubicBezTo>
                      <a:pt x="183" y="40"/>
                      <a:pt x="63" y="24"/>
                      <a:pt x="0" y="2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189" name="Freeform 45">
                <a:extLst>
                  <a:ext uri="{FF2B5EF4-FFF2-40B4-BE49-F238E27FC236}">
                    <a16:creationId xmlns:a16="http://schemas.microsoft.com/office/drawing/2014/main" id="{231F69C9-0860-4BBC-B191-9EB526EE4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" y="915"/>
                <a:ext cx="404" cy="81"/>
              </a:xfrm>
              <a:custGeom>
                <a:avLst/>
                <a:gdLst>
                  <a:gd name="T0" fmla="*/ 404 w 404"/>
                  <a:gd name="T1" fmla="*/ 0 h 81"/>
                  <a:gd name="T2" fmla="*/ 181 w 404"/>
                  <a:gd name="T3" fmla="*/ 35 h 81"/>
                  <a:gd name="T4" fmla="*/ 0 w 404"/>
                  <a:gd name="T5" fmla="*/ 81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4" h="81">
                    <a:moveTo>
                      <a:pt x="404" y="0"/>
                    </a:moveTo>
                    <a:cubicBezTo>
                      <a:pt x="367" y="6"/>
                      <a:pt x="248" y="22"/>
                      <a:pt x="181" y="35"/>
                    </a:cubicBezTo>
                    <a:cubicBezTo>
                      <a:pt x="114" y="48"/>
                      <a:pt x="30" y="73"/>
                      <a:pt x="0" y="81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id="{97BAE30D-DBCD-4ED9-9B40-0F2683A1499B}"/>
              </a:ext>
            </a:extLst>
          </p:cNvPr>
          <p:cNvGrpSpPr>
            <a:grpSpLocks/>
          </p:cNvGrpSpPr>
          <p:nvPr/>
        </p:nvGrpSpPr>
        <p:grpSpPr bwMode="auto">
          <a:xfrm>
            <a:off x="2495551" y="3440113"/>
            <a:ext cx="422275" cy="349250"/>
            <a:chOff x="1023" y="2025"/>
            <a:chExt cx="266" cy="220"/>
          </a:xfrm>
        </p:grpSpPr>
        <p:pic>
          <p:nvPicPr>
            <p:cNvPr id="92176" name="Picture 47">
              <a:extLst>
                <a:ext uri="{FF2B5EF4-FFF2-40B4-BE49-F238E27FC236}">
                  <a16:creationId xmlns:a16="http://schemas.microsoft.com/office/drawing/2014/main" id="{02B3CEF1-5B21-421F-999E-1EFC4470D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" y="2025"/>
              <a:ext cx="21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7" name="Text Box 48">
              <a:extLst>
                <a:ext uri="{FF2B5EF4-FFF2-40B4-BE49-F238E27FC236}">
                  <a16:creationId xmlns:a16="http://schemas.microsoft.com/office/drawing/2014/main" id="{073672C0-BCFF-49A5-AC1E-5D9543CEE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3" y="2049"/>
              <a:ext cx="26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it-IT" altLang="it-IT" sz="1200" b="1">
                  <a:latin typeface="Futura Lt BT" pitchFamily="34" charset="0"/>
                </a:rPr>
                <a:t>VIII</a:t>
              </a:r>
            </a:p>
          </p:txBody>
        </p:sp>
      </p:grpSp>
      <p:sp>
        <p:nvSpPr>
          <p:cNvPr id="193585" name="Rectangle 49">
            <a:extLst>
              <a:ext uri="{FF2B5EF4-FFF2-40B4-BE49-F238E27FC236}">
                <a16:creationId xmlns:a16="http://schemas.microsoft.com/office/drawing/2014/main" id="{44069CC2-EF47-45B4-A633-2B9E40D5B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il fattore von Willebrand è mancante</a:t>
            </a:r>
          </a:p>
        </p:txBody>
      </p:sp>
      <p:sp>
        <p:nvSpPr>
          <p:cNvPr id="193586" name="Text Box 50">
            <a:extLst>
              <a:ext uri="{FF2B5EF4-FFF2-40B4-BE49-F238E27FC236}">
                <a16:creationId xmlns:a16="http://schemas.microsoft.com/office/drawing/2014/main" id="{59707200-DBE8-4FD5-9A05-3575F6848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1773238"/>
            <a:ext cx="7125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>
                <a:latin typeface="Arial Unicode MS" pitchFamily="34" charset="-128"/>
              </a:rPr>
              <a:t>Il fattore VIII si disperde molto velocemente (deficit secondario di F VIII)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0.29445 0.0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2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03247 0.111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5.14451E-6 L 0.50398 5.14451E-6 " pathEditMode="relative" rAng="0" ptsTypes="AA">
                                      <p:cBhvr>
                                        <p:cTn id="24" dur="2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9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31214E-6 L 0.37014 0.02104 " pathEditMode="relative" ptsTypes="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37014 0.02104 L 0.95278 0.02104 " pathEditMode="relative" ptsTypes="AA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9" grpId="0"/>
      <p:bldP spid="193585" grpId="0" autoUpdateAnimBg="0"/>
      <p:bldP spid="1935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Alimentazione in equilibrio - Coagulazione fertilità">
            <a:extLst>
              <a:ext uri="{FF2B5EF4-FFF2-40B4-BE49-F238E27FC236}">
                <a16:creationId xmlns:a16="http://schemas.microsoft.com/office/drawing/2014/main" id="{C9586AE8-23FB-49D8-85E9-DEE0381D2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0" y="85060"/>
            <a:ext cx="10645192" cy="671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4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8B5CB-9FE0-4A0A-99F0-2D39D6E60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931" y="1653365"/>
            <a:ext cx="7766137" cy="4728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33703-A42B-4D6F-9F81-24840E838021}"/>
              </a:ext>
            </a:extLst>
          </p:cNvPr>
          <p:cNvSpPr txBox="1"/>
          <p:nvPr/>
        </p:nvSpPr>
        <p:spPr>
          <a:xfrm>
            <a:off x="164804" y="186069"/>
            <a:ext cx="827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PATOLOGIA DELLA CIRCOLAZIONE EMATICA</a:t>
            </a:r>
          </a:p>
        </p:txBody>
      </p:sp>
    </p:spTree>
    <p:extLst>
      <p:ext uri="{BB962C8B-B14F-4D97-AF65-F5344CB8AC3E}">
        <p14:creationId xmlns:p14="http://schemas.microsoft.com/office/powerpoint/2010/main" val="1824567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065F42-3331-4D40-80C5-AFDD959D1DD0}"/>
              </a:ext>
            </a:extLst>
          </p:cNvPr>
          <p:cNvSpPr txBox="1"/>
          <p:nvPr/>
        </p:nvSpPr>
        <p:spPr>
          <a:xfrm>
            <a:off x="547577" y="765544"/>
            <a:ext cx="108292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="1" i="0" u="none" strike="noStrike" baseline="0" dirty="0">
                <a:solidFill>
                  <a:srgbClr val="FF0000"/>
                </a:solidFill>
                <a:latin typeface="Arial-BoldMT"/>
              </a:rPr>
              <a:t>FATTORI PROMOVENTI LA TROMBOSI</a:t>
            </a:r>
          </a:p>
          <a:p>
            <a:pPr algn="l"/>
            <a:r>
              <a:rPr lang="it-IT" sz="4000" b="1" i="0" u="none" strike="noStrike" baseline="0" dirty="0">
                <a:solidFill>
                  <a:srgbClr val="000000"/>
                </a:solidFill>
                <a:latin typeface="Arial-BoldMT"/>
              </a:rPr>
              <a:t>Triade di Virchow (1860):</a:t>
            </a:r>
          </a:p>
          <a:p>
            <a:pPr algn="l"/>
            <a:r>
              <a:rPr lang="it-IT" sz="4000" b="0" i="0" u="none" strike="noStrike" baseline="0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it-IT" sz="4000" b="1" i="0" u="none" strike="noStrike" baseline="0" dirty="0">
                <a:solidFill>
                  <a:srgbClr val="0000FF"/>
                </a:solidFill>
                <a:latin typeface="Arial-BoldMT"/>
              </a:rPr>
              <a:t>Danno endoteliale.</a:t>
            </a:r>
          </a:p>
          <a:p>
            <a:pPr algn="l"/>
            <a:r>
              <a:rPr lang="it-IT" sz="4000" b="0" i="0" u="none" strike="noStrike" baseline="0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it-IT" sz="4000" b="1" i="0" u="none" strike="noStrike" baseline="0" dirty="0">
                <a:solidFill>
                  <a:srgbClr val="0000FF"/>
                </a:solidFill>
                <a:latin typeface="Arial-BoldMT"/>
              </a:rPr>
              <a:t>Alterazioni del flusso sanguigno.</a:t>
            </a:r>
          </a:p>
          <a:p>
            <a:pPr algn="l"/>
            <a:r>
              <a:rPr lang="it-IT" sz="4000" b="0" i="0" u="none" strike="noStrike" baseline="0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it-IT" sz="4000" b="1" i="0" u="none" strike="noStrike" baseline="0" dirty="0" err="1">
                <a:solidFill>
                  <a:srgbClr val="0000FF"/>
                </a:solidFill>
                <a:latin typeface="Arial-BoldMT"/>
              </a:rPr>
              <a:t>Ipercoagulabilita</a:t>
            </a:r>
            <a:r>
              <a:rPr lang="it-IT" sz="4000" b="1" i="0" u="none" strike="noStrike" baseline="0" dirty="0">
                <a:solidFill>
                  <a:srgbClr val="0000FF"/>
                </a:solidFill>
                <a:latin typeface="Arial-BoldMT"/>
              </a:rPr>
              <a:t>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04790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81763" y="265814"/>
            <a:ext cx="984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IPERCOAGULABILITA’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006F0-C345-4ED2-9477-D6927650C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498" y="306182"/>
            <a:ext cx="6597502" cy="6245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AF4473-4328-4311-BAF6-8D4006F335B6}"/>
              </a:ext>
            </a:extLst>
          </p:cNvPr>
          <p:cNvSpPr/>
          <p:nvPr/>
        </p:nvSpPr>
        <p:spPr>
          <a:xfrm>
            <a:off x="5667153" y="1834117"/>
            <a:ext cx="6434002" cy="80597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339ACC-40EA-48D2-967F-0CE06D8DF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63" y="1275414"/>
            <a:ext cx="5253789" cy="500261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02F51E-D281-439D-B838-8422CAEA7B7E}"/>
              </a:ext>
            </a:extLst>
          </p:cNvPr>
          <p:cNvCxnSpPr/>
          <p:nvPr/>
        </p:nvCxnSpPr>
        <p:spPr>
          <a:xfrm flipH="1">
            <a:off x="3795822" y="4954772"/>
            <a:ext cx="659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8113003-F053-4F06-80DD-038B694D0A12}"/>
              </a:ext>
            </a:extLst>
          </p:cNvPr>
          <p:cNvSpPr txBox="1"/>
          <p:nvPr/>
        </p:nvSpPr>
        <p:spPr>
          <a:xfrm>
            <a:off x="4466143" y="4785495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</a:t>
            </a:r>
            <a:endParaRPr lang="it-IT" sz="16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7B6E3B-EFB5-46E4-A0D0-9B5AD2F48A70}"/>
              </a:ext>
            </a:extLst>
          </p:cNvPr>
          <p:cNvCxnSpPr/>
          <p:nvPr/>
        </p:nvCxnSpPr>
        <p:spPr>
          <a:xfrm flipH="1">
            <a:off x="3273054" y="4155554"/>
            <a:ext cx="659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61AB75-598D-4703-8E90-005E1443C200}"/>
              </a:ext>
            </a:extLst>
          </p:cNvPr>
          <p:cNvSpPr txBox="1"/>
          <p:nvPr/>
        </p:nvSpPr>
        <p:spPr>
          <a:xfrm>
            <a:off x="3943375" y="398627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VIII</a:t>
            </a:r>
            <a:endParaRPr lang="it-IT" sz="160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B6FAD-E11D-41A9-B130-7A8EB59E8984}"/>
              </a:ext>
            </a:extLst>
          </p:cNvPr>
          <p:cNvCxnSpPr/>
          <p:nvPr/>
        </p:nvCxnSpPr>
        <p:spPr>
          <a:xfrm>
            <a:off x="3602663" y="4051005"/>
            <a:ext cx="655677" cy="10313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E1A109-05B6-4608-96CC-4756F02DC5EE}"/>
              </a:ext>
            </a:extLst>
          </p:cNvPr>
          <p:cNvCxnSpPr/>
          <p:nvPr/>
        </p:nvCxnSpPr>
        <p:spPr>
          <a:xfrm flipV="1">
            <a:off x="3991219" y="4132746"/>
            <a:ext cx="829262" cy="4797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AA5179F-D977-4982-88E7-8F7906DD8C61}"/>
              </a:ext>
            </a:extLst>
          </p:cNvPr>
          <p:cNvSpPr txBox="1"/>
          <p:nvPr/>
        </p:nvSpPr>
        <p:spPr>
          <a:xfrm>
            <a:off x="4517829" y="3295810"/>
            <a:ext cx="1062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C00000"/>
                </a:solidFill>
              </a:rPr>
              <a:t>Proteina</a:t>
            </a:r>
            <a:r>
              <a:rPr lang="en-US" sz="1600" b="1" dirty="0">
                <a:solidFill>
                  <a:srgbClr val="C00000"/>
                </a:solidFill>
              </a:rPr>
              <a:t> S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 dirty="0" err="1">
                <a:solidFill>
                  <a:srgbClr val="C00000"/>
                </a:solidFill>
              </a:rPr>
              <a:t>Proteina</a:t>
            </a:r>
            <a:r>
              <a:rPr lang="en-US" sz="1600" b="1" dirty="0">
                <a:solidFill>
                  <a:srgbClr val="C00000"/>
                </a:solidFill>
              </a:rPr>
              <a:t> C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 dirty="0" err="1">
                <a:solidFill>
                  <a:srgbClr val="C00000"/>
                </a:solidFill>
              </a:rPr>
              <a:t>attivata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3F274-13DC-4E4B-805D-1689F3EE571E}"/>
              </a:ext>
            </a:extLst>
          </p:cNvPr>
          <p:cNvSpPr txBox="1"/>
          <p:nvPr/>
        </p:nvSpPr>
        <p:spPr>
          <a:xfrm>
            <a:off x="1095153" y="3024963"/>
            <a:ext cx="5886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TPF1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E36593-6C68-428E-AAEE-824E3D276FDD}"/>
              </a:ext>
            </a:extLst>
          </p:cNvPr>
          <p:cNvSpPr txBox="1"/>
          <p:nvPr/>
        </p:nvSpPr>
        <p:spPr>
          <a:xfrm>
            <a:off x="4337558" y="4383213"/>
            <a:ext cx="1329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C00000"/>
                </a:solidFill>
              </a:rPr>
              <a:t>Antitrombina</a:t>
            </a:r>
            <a:endParaRPr lang="it-IT" sz="1600" b="1" dirty="0">
              <a:solidFill>
                <a:srgbClr val="C00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CAC95A-9F69-43BF-8C7E-9027DC1E925F}"/>
              </a:ext>
            </a:extLst>
          </p:cNvPr>
          <p:cNvCxnSpPr/>
          <p:nvPr/>
        </p:nvCxnSpPr>
        <p:spPr>
          <a:xfrm flipH="1">
            <a:off x="4619390" y="4721767"/>
            <a:ext cx="429899" cy="63172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5EB808-5CC8-4FEC-B0BF-053AA2E7A0B8}"/>
              </a:ext>
            </a:extLst>
          </p:cNvPr>
          <p:cNvCxnSpPr/>
          <p:nvPr/>
        </p:nvCxnSpPr>
        <p:spPr>
          <a:xfrm>
            <a:off x="4466143" y="5263116"/>
            <a:ext cx="265345" cy="1807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A47720A-EFEF-4A3A-8564-08B6EC5E6075}"/>
              </a:ext>
            </a:extLst>
          </p:cNvPr>
          <p:cNvSpPr/>
          <p:nvPr/>
        </p:nvSpPr>
        <p:spPr>
          <a:xfrm>
            <a:off x="5660063" y="3400645"/>
            <a:ext cx="6434002" cy="44653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FDE634-F590-4605-8396-D8F4E1C74633}"/>
              </a:ext>
            </a:extLst>
          </p:cNvPr>
          <p:cNvSpPr/>
          <p:nvPr/>
        </p:nvSpPr>
        <p:spPr>
          <a:xfrm>
            <a:off x="5663609" y="2680464"/>
            <a:ext cx="6434002" cy="686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5E7FCB-AC13-49E7-A862-397E84D266E2}"/>
              </a:ext>
            </a:extLst>
          </p:cNvPr>
          <p:cNvSpPr txBox="1"/>
          <p:nvPr/>
        </p:nvSpPr>
        <p:spPr>
          <a:xfrm>
            <a:off x="1389464" y="1857756"/>
            <a:ext cx="162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tromboblastina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5713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scata coagulativa">
            <a:extLst>
              <a:ext uri="{FF2B5EF4-FFF2-40B4-BE49-F238E27FC236}">
                <a16:creationId xmlns:a16="http://schemas.microsoft.com/office/drawing/2014/main" id="{E9AA173E-98C2-49B9-8207-70634E9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0"/>
            <a:ext cx="1069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474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scata coagulativa">
            <a:extLst>
              <a:ext uri="{FF2B5EF4-FFF2-40B4-BE49-F238E27FC236}">
                <a16:creationId xmlns:a16="http://schemas.microsoft.com/office/drawing/2014/main" id="{E9AA173E-98C2-49B9-8207-70634E9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" y="5316"/>
            <a:ext cx="1069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94A561-E73D-4873-8568-2D886B84F9CB}"/>
              </a:ext>
            </a:extLst>
          </p:cNvPr>
          <p:cNvSpPr/>
          <p:nvPr/>
        </p:nvSpPr>
        <p:spPr>
          <a:xfrm>
            <a:off x="6512446" y="3003697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D2660C-2560-4CDE-9FA3-A1E48204F599}"/>
              </a:ext>
            </a:extLst>
          </p:cNvPr>
          <p:cNvSpPr/>
          <p:nvPr/>
        </p:nvSpPr>
        <p:spPr>
          <a:xfrm>
            <a:off x="3452042" y="3577856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B61DAE-A847-4790-ACF2-8AF8A19CEEA1}"/>
              </a:ext>
            </a:extLst>
          </p:cNvPr>
          <p:cNvSpPr/>
          <p:nvPr/>
        </p:nvSpPr>
        <p:spPr>
          <a:xfrm>
            <a:off x="5151479" y="3795824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650B8D-773F-4199-B457-BC7A6514E8E0}"/>
              </a:ext>
            </a:extLst>
          </p:cNvPr>
          <p:cNvSpPr/>
          <p:nvPr/>
        </p:nvSpPr>
        <p:spPr>
          <a:xfrm>
            <a:off x="7013949" y="4201632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9FA193-FE76-4A36-9BDD-D4AF1BC58531}"/>
              </a:ext>
            </a:extLst>
          </p:cNvPr>
          <p:cNvSpPr/>
          <p:nvPr/>
        </p:nvSpPr>
        <p:spPr>
          <a:xfrm>
            <a:off x="7074200" y="1573618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7E32A-0A70-4179-80E3-535D611A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18" y="1010094"/>
            <a:ext cx="1197147" cy="282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FB6AF-FA36-46C2-BC5B-B1A77D9686B6}"/>
              </a:ext>
            </a:extLst>
          </p:cNvPr>
          <p:cNvSpPr txBox="1"/>
          <p:nvPr/>
        </p:nvSpPr>
        <p:spPr>
          <a:xfrm>
            <a:off x="8745279" y="85060"/>
            <a:ext cx="329308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TEMPO DI PROTROMBINA</a:t>
            </a:r>
          </a:p>
          <a:p>
            <a:r>
              <a:rPr lang="en-US" sz="2000" b="1" dirty="0"/>
              <a:t>(</a:t>
            </a:r>
            <a:r>
              <a:rPr lang="en-US" sz="2000" b="1" dirty="0" err="1"/>
              <a:t>Fattori</a:t>
            </a:r>
            <a:r>
              <a:rPr lang="en-US" sz="2000" b="1" dirty="0"/>
              <a:t> K </a:t>
            </a:r>
            <a:r>
              <a:rPr lang="en-US" sz="2000" b="1" dirty="0" err="1"/>
              <a:t>dipendenti</a:t>
            </a:r>
            <a:r>
              <a:rPr lang="en-US" sz="2000" b="1" dirty="0"/>
              <a:t>. </a:t>
            </a:r>
            <a:r>
              <a:rPr lang="en-US" sz="2000" b="1" dirty="0" err="1"/>
              <a:t>Fegato</a:t>
            </a:r>
            <a:r>
              <a:rPr lang="en-US" sz="2000" b="1" dirty="0"/>
              <a:t>)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6563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71138C-7107-47AC-966D-D9E34D71D8F9}"/>
              </a:ext>
            </a:extLst>
          </p:cNvPr>
          <p:cNvSpPr txBox="1"/>
          <p:nvPr/>
        </p:nvSpPr>
        <p:spPr>
          <a:xfrm>
            <a:off x="233917" y="138222"/>
            <a:ext cx="5862083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TEMPO DI PROTROMBINA STANDARDIZZATO</a:t>
            </a:r>
          </a:p>
          <a:p>
            <a:r>
              <a:rPr lang="en-US" sz="2400" b="1" dirty="0"/>
              <a:t>(</a:t>
            </a:r>
            <a:r>
              <a:rPr lang="en-US" sz="2400" b="1" dirty="0" err="1"/>
              <a:t>Fattori</a:t>
            </a:r>
            <a:r>
              <a:rPr lang="en-US" sz="2400" b="1" dirty="0"/>
              <a:t> K </a:t>
            </a:r>
            <a:r>
              <a:rPr lang="en-US" sz="2400" b="1" dirty="0" err="1"/>
              <a:t>dipendenti</a:t>
            </a:r>
            <a:r>
              <a:rPr lang="en-US" sz="2400" b="1" dirty="0"/>
              <a:t>. </a:t>
            </a:r>
            <a:r>
              <a:rPr lang="en-US" sz="2400" b="1" dirty="0" err="1"/>
              <a:t>Fegato</a:t>
            </a:r>
            <a:r>
              <a:rPr lang="en-US" sz="2400" b="1" dirty="0"/>
              <a:t>)</a:t>
            </a:r>
          </a:p>
          <a:p>
            <a:endParaRPr lang="en-US" sz="2000" b="1" dirty="0"/>
          </a:p>
          <a:p>
            <a:r>
              <a:rPr lang="en-US" sz="3600" b="1" dirty="0"/>
              <a:t>INR: </a:t>
            </a:r>
            <a:r>
              <a:rPr lang="en-US" sz="2400" b="1" dirty="0" err="1"/>
              <a:t>normalizzazione</a:t>
            </a:r>
            <a:r>
              <a:rPr lang="en-US" sz="2400" b="1" dirty="0"/>
              <a:t> per </a:t>
            </a:r>
            <a:r>
              <a:rPr lang="en-US" sz="2400" b="1" dirty="0" err="1"/>
              <a:t>eterogenità</a:t>
            </a:r>
            <a:r>
              <a:rPr lang="en-US" sz="2400" b="1" dirty="0"/>
              <a:t> </a:t>
            </a:r>
            <a:r>
              <a:rPr lang="en-US" sz="2400" b="1" dirty="0" err="1"/>
              <a:t>tromboplastine</a:t>
            </a:r>
            <a:endParaRPr lang="it-IT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5D2BA-EE51-4F79-85F8-60A5921DC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9" y="2268529"/>
            <a:ext cx="5810949" cy="2320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49AAB2-19AD-45A4-A840-5B4A3A8CC93B}"/>
              </a:ext>
            </a:extLst>
          </p:cNvPr>
          <p:cNvSpPr/>
          <p:nvPr/>
        </p:nvSpPr>
        <p:spPr>
          <a:xfrm>
            <a:off x="1965085" y="3648945"/>
            <a:ext cx="691601" cy="2320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C447F-99FF-4FFC-BCD8-1C9A5FD7540C}"/>
              </a:ext>
            </a:extLst>
          </p:cNvPr>
          <p:cNvSpPr/>
          <p:nvPr/>
        </p:nvSpPr>
        <p:spPr>
          <a:xfrm>
            <a:off x="2352571" y="3593803"/>
            <a:ext cx="691601" cy="144602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FBA3C-25D5-441B-B879-62BDB059D2B0}"/>
              </a:ext>
            </a:extLst>
          </p:cNvPr>
          <p:cNvSpPr txBox="1"/>
          <p:nvPr/>
        </p:nvSpPr>
        <p:spPr>
          <a:xfrm>
            <a:off x="2621743" y="5028429"/>
            <a:ext cx="126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PROTESI </a:t>
            </a:r>
          </a:p>
          <a:p>
            <a:r>
              <a:rPr lang="en-US" dirty="0"/>
              <a:t>VALVOLARE</a:t>
            </a:r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EDFB9-8F98-4CB6-A0C2-0415AFE5315E}"/>
              </a:ext>
            </a:extLst>
          </p:cNvPr>
          <p:cNvSpPr txBox="1"/>
          <p:nvPr/>
        </p:nvSpPr>
        <p:spPr>
          <a:xfrm>
            <a:off x="1837231" y="5982809"/>
            <a:ext cx="126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PREGRESSA</a:t>
            </a:r>
          </a:p>
          <a:p>
            <a:r>
              <a:rPr lang="en-US" dirty="0"/>
              <a:t>TROMBOSI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261A7-5065-4ECD-BD4C-CD61E5724ABF}"/>
              </a:ext>
            </a:extLst>
          </p:cNvPr>
          <p:cNvSpPr/>
          <p:nvPr/>
        </p:nvSpPr>
        <p:spPr>
          <a:xfrm>
            <a:off x="1160838" y="3737048"/>
            <a:ext cx="460627" cy="2320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8DF9D-A7BA-4B89-AA78-FEE172E41ACD}"/>
              </a:ext>
            </a:extLst>
          </p:cNvPr>
          <p:cNvSpPr txBox="1"/>
          <p:nvPr/>
        </p:nvSpPr>
        <p:spPr>
          <a:xfrm>
            <a:off x="1114275" y="6057989"/>
            <a:ext cx="50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v.n.</a:t>
            </a:r>
            <a:endParaRPr lang="it-IT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6F6170B-0E57-49F3-B58C-C139651E58A2}"/>
              </a:ext>
            </a:extLst>
          </p:cNvPr>
          <p:cNvSpPr txBox="1">
            <a:spLocks noChangeArrowheads="1"/>
          </p:cNvSpPr>
          <p:nvPr/>
        </p:nvSpPr>
        <p:spPr>
          <a:xfrm>
            <a:off x="6291822" y="1049762"/>
            <a:ext cx="5810949" cy="5256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it-IT" altLang="it-IT" u="sng" dirty="0"/>
          </a:p>
          <a:p>
            <a:pPr>
              <a:lnSpc>
                <a:spcPct val="125000"/>
              </a:lnSpc>
            </a:pPr>
            <a:r>
              <a:rPr lang="it-IT" altLang="it-IT" dirty="0"/>
              <a:t>Valutazione delle carenze della via estrinseca (fattore tessutale)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Valutazione della capacità di sintesi proteica epatica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Valutazione globale della funzionalità emostatica plasmatica (in combinazione con l’</a:t>
            </a:r>
            <a:r>
              <a:rPr lang="it-IT" altLang="it-IT" dirty="0" err="1"/>
              <a:t>aPTT</a:t>
            </a:r>
            <a:r>
              <a:rPr lang="it-IT" altLang="it-IT" dirty="0"/>
              <a:t>), tranne il FXIII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Controllo della terapia anticoagulante orale (TAO)</a:t>
            </a:r>
          </a:p>
          <a:p>
            <a:pPr>
              <a:buFont typeface="Wingdings" panose="05000000000000000000" pitchFamily="2" charset="2"/>
              <a:buNone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8999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scata coagulativa">
            <a:extLst>
              <a:ext uri="{FF2B5EF4-FFF2-40B4-BE49-F238E27FC236}">
                <a16:creationId xmlns:a16="http://schemas.microsoft.com/office/drawing/2014/main" id="{E9AA173E-98C2-49B9-8207-70634E9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14" y="5316"/>
            <a:ext cx="1069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F9FA193-FE76-4A36-9BDD-D4AF1BC58531}"/>
              </a:ext>
            </a:extLst>
          </p:cNvPr>
          <p:cNvSpPr/>
          <p:nvPr/>
        </p:nvSpPr>
        <p:spPr>
          <a:xfrm>
            <a:off x="4937067" y="3577855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FB6AF-FA36-46C2-BC5B-B1A77D9686B6}"/>
              </a:ext>
            </a:extLst>
          </p:cNvPr>
          <p:cNvSpPr txBox="1"/>
          <p:nvPr/>
        </p:nvSpPr>
        <p:spPr>
          <a:xfrm>
            <a:off x="1774732" y="393419"/>
            <a:ext cx="357264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buClr>
                <a:srgbClr val="FF6600"/>
              </a:buClr>
            </a:pPr>
            <a:r>
              <a:rPr lang="en-US" sz="2000" b="1" dirty="0" err="1"/>
              <a:t>aPTT</a:t>
            </a:r>
            <a:r>
              <a:rPr lang="en-US" sz="2000" b="1" dirty="0"/>
              <a:t> (</a:t>
            </a:r>
            <a:r>
              <a:rPr lang="en-US" sz="2000" b="1" dirty="0" err="1"/>
              <a:t>su</a:t>
            </a:r>
            <a:r>
              <a:rPr lang="en-US" sz="2000" b="1" dirty="0"/>
              <a:t> plasma senza PLT)</a:t>
            </a:r>
            <a:br>
              <a:rPr lang="en-US" sz="2000" b="1" dirty="0"/>
            </a:br>
            <a:r>
              <a:rPr lang="en-US" sz="2000" b="1" dirty="0"/>
              <a:t>- </a:t>
            </a:r>
            <a:r>
              <a:rPr lang="it-IT" altLang="it-IT" sz="2000" dirty="0">
                <a:solidFill>
                  <a:srgbClr val="00B050"/>
                </a:solidFill>
              </a:rPr>
              <a:t>attivatore della fase di contatto</a:t>
            </a:r>
          </a:p>
          <a:p>
            <a:pPr eaLnBrk="1" hangingPunct="1">
              <a:buClr>
                <a:srgbClr val="FF6600"/>
              </a:buClr>
            </a:pPr>
            <a:r>
              <a:rPr lang="it-IT" altLang="it-IT" sz="2000" dirty="0">
                <a:solidFill>
                  <a:srgbClr val="00B050"/>
                </a:solidFill>
              </a:rPr>
              <a:t>- fosfolipidi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33C712-FAF9-4EC2-AB36-A813E591FA36}"/>
              </a:ext>
            </a:extLst>
          </p:cNvPr>
          <p:cNvSpPr/>
          <p:nvPr/>
        </p:nvSpPr>
        <p:spPr>
          <a:xfrm flipH="1">
            <a:off x="5504136" y="4203404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285F44-64E4-4022-AE73-51B5C156A50F}"/>
              </a:ext>
            </a:extLst>
          </p:cNvPr>
          <p:cNvSpPr/>
          <p:nvPr/>
        </p:nvSpPr>
        <p:spPr>
          <a:xfrm>
            <a:off x="4064344" y="3058632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FFF7BA-F347-4305-A847-62BD3000C766}"/>
              </a:ext>
            </a:extLst>
          </p:cNvPr>
          <p:cNvSpPr/>
          <p:nvPr/>
        </p:nvSpPr>
        <p:spPr>
          <a:xfrm>
            <a:off x="6547900" y="2107018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A55283-73FE-4DC1-9495-4091EDAC929D}"/>
              </a:ext>
            </a:extLst>
          </p:cNvPr>
          <p:cNvSpPr/>
          <p:nvPr/>
        </p:nvSpPr>
        <p:spPr>
          <a:xfrm>
            <a:off x="3561055" y="2335618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59A67A-CAA9-4269-BC8C-A261A2015362}"/>
              </a:ext>
            </a:extLst>
          </p:cNvPr>
          <p:cNvSpPr/>
          <p:nvPr/>
        </p:nvSpPr>
        <p:spPr>
          <a:xfrm>
            <a:off x="2885848" y="1878418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CAF55D-265A-4E5A-90B6-DEF696DEA972}"/>
              </a:ext>
            </a:extLst>
          </p:cNvPr>
          <p:cNvSpPr/>
          <p:nvPr/>
        </p:nvSpPr>
        <p:spPr>
          <a:xfrm>
            <a:off x="2262946" y="1451187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A5130-E355-45E4-BDB5-938BC9457832}"/>
              </a:ext>
            </a:extLst>
          </p:cNvPr>
          <p:cNvSpPr txBox="1"/>
          <p:nvPr/>
        </p:nvSpPr>
        <p:spPr>
          <a:xfrm>
            <a:off x="3508750" y="22594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</a:t>
            </a:r>
            <a:endParaRPr lang="it-IT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A371C6-C2E3-4967-B134-BA9499C7586D}"/>
              </a:ext>
            </a:extLst>
          </p:cNvPr>
          <p:cNvSpPr txBox="1"/>
          <p:nvPr/>
        </p:nvSpPr>
        <p:spPr>
          <a:xfrm>
            <a:off x="3895067" y="29744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</a:t>
            </a:r>
            <a:endParaRPr lang="it-IT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D257D-C716-4DB1-8E97-6D9570FD7F0B}"/>
              </a:ext>
            </a:extLst>
          </p:cNvPr>
          <p:cNvSpPr txBox="1"/>
          <p:nvPr/>
        </p:nvSpPr>
        <p:spPr>
          <a:xfrm>
            <a:off x="8800220" y="14635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</a:t>
            </a:r>
            <a:endParaRPr lang="it-IT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33986F-85A8-448D-87B4-EAF4AAB3A015}"/>
              </a:ext>
            </a:extLst>
          </p:cNvPr>
          <p:cNvSpPr txBox="1"/>
          <p:nvPr/>
        </p:nvSpPr>
        <p:spPr>
          <a:xfrm>
            <a:off x="4748422" y="34360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7164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9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7676206-D856-422E-9714-48CF760DF460}"/>
              </a:ext>
            </a:extLst>
          </p:cNvPr>
          <p:cNvSpPr txBox="1">
            <a:spLocks noChangeArrowheads="1"/>
          </p:cNvSpPr>
          <p:nvPr/>
        </p:nvSpPr>
        <p:spPr>
          <a:xfrm>
            <a:off x="332305" y="1104088"/>
            <a:ext cx="7772400" cy="2987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it-IT" dirty="0"/>
              <a:t>Tempo di </a:t>
            </a:r>
            <a:r>
              <a:rPr lang="en-US" altLang="it-IT" dirty="0" err="1"/>
              <a:t>coagulazione</a:t>
            </a:r>
            <a:r>
              <a:rPr lang="en-US" altLang="it-IT" dirty="0"/>
              <a:t> (secondi) a 37°C di </a:t>
            </a:r>
            <a:r>
              <a:rPr lang="en-US" altLang="it-IT" dirty="0" err="1"/>
              <a:t>una</a:t>
            </a:r>
            <a:r>
              <a:rPr lang="en-US" altLang="it-IT" dirty="0"/>
              <a:t> </a:t>
            </a:r>
            <a:r>
              <a:rPr lang="en-US" altLang="it-IT" dirty="0" err="1"/>
              <a:t>miscela</a:t>
            </a:r>
            <a:r>
              <a:rPr lang="en-US" altLang="it-IT" dirty="0"/>
              <a:t> </a:t>
            </a:r>
            <a:r>
              <a:rPr lang="en-US" altLang="it-IT" dirty="0" err="1"/>
              <a:t>composta</a:t>
            </a:r>
            <a:r>
              <a:rPr lang="en-US" altLang="it-IT" dirty="0"/>
              <a:t> da:</a:t>
            </a:r>
          </a:p>
          <a:p>
            <a:pPr>
              <a:buFontTx/>
              <a:buNone/>
            </a:pPr>
            <a:r>
              <a:rPr lang="en-US" altLang="it-IT" dirty="0"/>
              <a:t>    - Plasma </a:t>
            </a:r>
            <a:r>
              <a:rPr lang="en-US" altLang="it-IT" dirty="0" err="1"/>
              <a:t>citratato</a:t>
            </a:r>
            <a:r>
              <a:rPr lang="en-US" altLang="it-IT" dirty="0"/>
              <a:t> </a:t>
            </a:r>
            <a:r>
              <a:rPr lang="en-US" altLang="it-IT" dirty="0" err="1"/>
              <a:t>povero</a:t>
            </a:r>
            <a:r>
              <a:rPr lang="en-US" altLang="it-IT" dirty="0"/>
              <a:t> di </a:t>
            </a:r>
            <a:r>
              <a:rPr lang="en-US" altLang="it-IT" dirty="0" err="1"/>
              <a:t>piastrine</a:t>
            </a:r>
            <a:endParaRPr lang="en-US" altLang="it-IT" dirty="0"/>
          </a:p>
          <a:p>
            <a:pPr>
              <a:buFontTx/>
              <a:buNone/>
            </a:pPr>
            <a:r>
              <a:rPr lang="en-US" altLang="it-IT" dirty="0"/>
              <a:t>    - </a:t>
            </a:r>
            <a:r>
              <a:rPr lang="en-US" altLang="it-IT" dirty="0" err="1"/>
              <a:t>Attivatore-Fosfolipidi</a:t>
            </a:r>
            <a:endParaRPr lang="en-US" altLang="it-IT" dirty="0"/>
          </a:p>
          <a:p>
            <a:pPr>
              <a:buFontTx/>
              <a:buNone/>
            </a:pPr>
            <a:r>
              <a:rPr lang="en-US" altLang="it-IT" dirty="0"/>
              <a:t>    - Calcio </a:t>
            </a:r>
            <a:r>
              <a:rPr lang="en-US" altLang="it-IT" dirty="0" err="1"/>
              <a:t>cloruro</a:t>
            </a:r>
            <a:endParaRPr lang="en-US" altLang="it-IT" dirty="0"/>
          </a:p>
          <a:p>
            <a:endParaRPr lang="en-US" alt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7DA99-64F9-4EF7-ACE3-D56011F527E1}"/>
              </a:ext>
            </a:extLst>
          </p:cNvPr>
          <p:cNvSpPr txBox="1"/>
          <p:nvPr/>
        </p:nvSpPr>
        <p:spPr>
          <a:xfrm>
            <a:off x="233916" y="63953"/>
            <a:ext cx="362035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buClr>
                <a:srgbClr val="FF6600"/>
              </a:buClr>
            </a:pPr>
            <a:r>
              <a:rPr lang="en-US" sz="2400" b="1" dirty="0" err="1"/>
              <a:t>aPTT</a:t>
            </a:r>
            <a:r>
              <a:rPr lang="en-US" sz="2400" b="1" dirty="0"/>
              <a:t> (</a:t>
            </a:r>
            <a:r>
              <a:rPr lang="en-US" sz="2400" b="1" dirty="0" err="1"/>
              <a:t>su</a:t>
            </a:r>
            <a:r>
              <a:rPr lang="en-US" sz="2400" b="1" dirty="0"/>
              <a:t> plasma senza PLT)</a:t>
            </a:r>
            <a:br>
              <a:rPr lang="en-US" sz="2400" b="1" dirty="0"/>
            </a:br>
            <a:endParaRPr lang="it-IT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BE0471-C353-42CB-A1C8-C915E1B4C530}"/>
              </a:ext>
            </a:extLst>
          </p:cNvPr>
          <p:cNvSpPr txBox="1">
            <a:spLocks noChangeArrowheads="1"/>
          </p:cNvSpPr>
          <p:nvPr/>
        </p:nvSpPr>
        <p:spPr>
          <a:xfrm>
            <a:off x="3854266" y="3561907"/>
            <a:ext cx="8229600" cy="309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it-IT" altLang="it-IT" u="sng" dirty="0"/>
              <a:t>Applicazioni diagnostiche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Valutazione delle carenze della </a:t>
            </a:r>
            <a:r>
              <a:rPr lang="it-IT" altLang="it-IT" b="1" dirty="0">
                <a:solidFill>
                  <a:srgbClr val="FF3300"/>
                </a:solidFill>
              </a:rPr>
              <a:t>via intrinseca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Valutazione globale della </a:t>
            </a:r>
            <a:r>
              <a:rPr lang="it-IT" altLang="it-IT" b="1" dirty="0">
                <a:solidFill>
                  <a:srgbClr val="FF3300"/>
                </a:solidFill>
              </a:rPr>
              <a:t>funzionalità emostatica plasmatica</a:t>
            </a:r>
            <a:r>
              <a:rPr lang="it-IT" altLang="it-IT" dirty="0"/>
              <a:t> (in combinazione con il PT), tranne il FXIII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Controllo della terapia eparinica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Messa in evidenza di anticoagulanti circolanti (LAC)</a:t>
            </a:r>
          </a:p>
        </p:txBody>
      </p:sp>
    </p:spTree>
    <p:extLst>
      <p:ext uri="{BB962C8B-B14F-4D97-AF65-F5344CB8AC3E}">
        <p14:creationId xmlns:p14="http://schemas.microsoft.com/office/powerpoint/2010/main" val="28242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9870799-9912-48EC-A5ED-625768B48B8B}"/>
              </a:ext>
            </a:extLst>
          </p:cNvPr>
          <p:cNvSpPr txBox="1">
            <a:spLocks noChangeArrowheads="1"/>
          </p:cNvSpPr>
          <p:nvPr/>
        </p:nvSpPr>
        <p:spPr>
          <a:xfrm>
            <a:off x="1169988" y="1371600"/>
            <a:ext cx="7772400" cy="468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u="sng"/>
              <a:t>Ratio &gt; 1,2 e PT normale</a:t>
            </a:r>
          </a:p>
          <a:p>
            <a:pPr lvl="1"/>
            <a:r>
              <a:rPr lang="it-IT" altLang="it-IT"/>
              <a:t>Presenza di eparina</a:t>
            </a:r>
          </a:p>
          <a:p>
            <a:pPr lvl="1"/>
            <a:r>
              <a:rPr lang="it-IT" altLang="it-IT"/>
              <a:t>Carenza di fattori della via intrinseca</a:t>
            </a:r>
          </a:p>
          <a:p>
            <a:pPr lvl="1"/>
            <a:r>
              <a:rPr lang="it-IT" altLang="it-IT"/>
              <a:t>Presenza di inibitori circolanti	</a:t>
            </a:r>
          </a:p>
          <a:p>
            <a:r>
              <a:rPr lang="it-IT" altLang="it-IT" u="sng"/>
              <a:t>Ratio &gt; 1,2 e PT allungato</a:t>
            </a:r>
          </a:p>
          <a:p>
            <a:pPr lvl="1"/>
            <a:r>
              <a:rPr lang="it-IT" altLang="it-IT"/>
              <a:t>Carenza di fattori della via comune</a:t>
            </a:r>
          </a:p>
          <a:p>
            <a:pPr lvl="1"/>
            <a:r>
              <a:rPr lang="it-IT" altLang="it-IT"/>
              <a:t>Malattie epatocellulari</a:t>
            </a:r>
          </a:p>
          <a:p>
            <a:pPr lvl="1"/>
            <a:r>
              <a:rPr lang="it-IT" altLang="it-IT"/>
              <a:t>Carenza grave di vitamina K</a:t>
            </a:r>
          </a:p>
          <a:p>
            <a:pPr lvl="1"/>
            <a:r>
              <a:rPr lang="it-IT" altLang="it-IT"/>
              <a:t>DIC acuta o cronica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84478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81763" y="265814"/>
            <a:ext cx="984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ANTICOAGULANTI E ANTIAGGREGANTI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EC050-00D7-4C52-B1C8-2DC270A0C652}"/>
              </a:ext>
            </a:extLst>
          </p:cNvPr>
          <p:cNvSpPr txBox="1"/>
          <p:nvPr/>
        </p:nvSpPr>
        <p:spPr>
          <a:xfrm>
            <a:off x="345558" y="982176"/>
            <a:ext cx="105421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EPARINA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Standard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 basso peso </a:t>
            </a:r>
            <a:r>
              <a:rPr lang="en-US" sz="2400" dirty="0" err="1"/>
              <a:t>molecolare</a:t>
            </a:r>
            <a:r>
              <a:rPr lang="en-US" sz="2400" dirty="0"/>
              <a:t> (</a:t>
            </a:r>
            <a:r>
              <a:rPr lang="en-US" sz="2400" dirty="0" err="1"/>
              <a:t>s.c.</a:t>
            </a:r>
            <a:r>
              <a:rPr lang="en-US" sz="2400" dirty="0"/>
              <a:t>)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DICUMAROLOCI (ha </a:t>
            </a:r>
            <a:r>
              <a:rPr lang="en-US" sz="2400" dirty="0" err="1"/>
              <a:t>numerose</a:t>
            </a:r>
            <a:r>
              <a:rPr lang="en-US" sz="2400" dirty="0"/>
              <a:t> </a:t>
            </a:r>
            <a:r>
              <a:rPr lang="en-US" sz="2400" dirty="0" err="1"/>
              <a:t>interazioni</a:t>
            </a:r>
            <a:r>
              <a:rPr lang="en-US" sz="2400" dirty="0"/>
              <a:t>)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Agisce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cascata</a:t>
            </a:r>
            <a:r>
              <a:rPr lang="en-US" sz="2400" dirty="0"/>
              <a:t> mediate da </a:t>
            </a:r>
            <a:r>
              <a:rPr lang="en-US" sz="2400" dirty="0" err="1"/>
              <a:t>fattori</a:t>
            </a:r>
            <a:r>
              <a:rPr lang="en-US" sz="2400" dirty="0"/>
              <a:t> vit-K </a:t>
            </a:r>
            <a:r>
              <a:rPr lang="en-US" sz="2400" dirty="0" err="1"/>
              <a:t>dipendenti</a:t>
            </a:r>
            <a:r>
              <a:rPr lang="en-US" sz="2400" dirty="0"/>
              <a:t> (</a:t>
            </a:r>
            <a:r>
              <a:rPr lang="en-US" sz="2400" dirty="0" err="1"/>
              <a:t>Vitamina</a:t>
            </a:r>
            <a:r>
              <a:rPr lang="en-US" sz="2400" dirty="0"/>
              <a:t> K è </a:t>
            </a:r>
            <a:r>
              <a:rPr lang="en-US" sz="2400" dirty="0" err="1"/>
              <a:t>antidoto</a:t>
            </a:r>
            <a:r>
              <a:rPr lang="en-US" sz="2400" dirty="0"/>
              <a:t> se la dose non è </a:t>
            </a:r>
            <a:r>
              <a:rPr lang="en-US" sz="2400" dirty="0" err="1"/>
              <a:t>stata</a:t>
            </a:r>
            <a:r>
              <a:rPr lang="en-US" sz="2400" dirty="0"/>
              <a:t> </a:t>
            </a:r>
            <a:r>
              <a:rPr lang="en-US" sz="2400" dirty="0" err="1"/>
              <a:t>eccessiva</a:t>
            </a:r>
            <a:r>
              <a:rPr lang="en-US" sz="2400" dirty="0"/>
              <a:t>)</a:t>
            </a:r>
          </a:p>
          <a:p>
            <a:endParaRPr lang="it-IT" sz="2400" dirty="0"/>
          </a:p>
          <a:p>
            <a:r>
              <a:rPr lang="it-IT" sz="2400" dirty="0"/>
              <a:t>NUOVI ANTICOAGULANTI ORALI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Effetto rapido e rapidamente reversibile (ma non antidoti in emergenza)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posologia fissa, poche interazioni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Eliminazione renale (</a:t>
            </a:r>
            <a:r>
              <a:rPr lang="it-IT" sz="2400" dirty="0" err="1"/>
              <a:t>dabigatran</a:t>
            </a:r>
            <a:r>
              <a:rPr lang="it-IT" sz="2400" dirty="0"/>
              <a:t>) o epatico/renale (</a:t>
            </a:r>
            <a:r>
              <a:rPr lang="it-IT" sz="2400" dirty="0" err="1"/>
              <a:t>rivaroxaban</a:t>
            </a:r>
            <a:r>
              <a:rPr lang="it-IT" sz="2400" dirty="0"/>
              <a:t>, </a:t>
            </a:r>
            <a:r>
              <a:rPr lang="it-IT" sz="2400" dirty="0" err="1"/>
              <a:t>apixaban</a:t>
            </a:r>
            <a:r>
              <a:rPr lang="it-IT" sz="2400" dirty="0"/>
              <a:t>)</a:t>
            </a:r>
          </a:p>
          <a:p>
            <a:r>
              <a:rPr lang="it-IT" sz="2400" dirty="0"/>
              <a:t>In soggetti con fibrillazione atriale a rischio</a:t>
            </a:r>
          </a:p>
          <a:p>
            <a:endParaRPr lang="it-IT" sz="2400" dirty="0"/>
          </a:p>
          <a:p>
            <a:r>
              <a:rPr lang="it-IT" sz="2400" dirty="0"/>
              <a:t>ACIDO ACETILSALICILICO e FANS antiaggreganti irreversibile o reversibile</a:t>
            </a:r>
          </a:p>
        </p:txBody>
      </p:sp>
    </p:spTree>
    <p:extLst>
      <p:ext uri="{BB962C8B-B14F-4D97-AF65-F5344CB8AC3E}">
        <p14:creationId xmlns:p14="http://schemas.microsoft.com/office/powerpoint/2010/main" val="275040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E339E-A8FE-4A5A-9646-E84A7F33F897}"/>
              </a:ext>
            </a:extLst>
          </p:cNvPr>
          <p:cNvSpPr txBox="1"/>
          <p:nvPr/>
        </p:nvSpPr>
        <p:spPr>
          <a:xfrm>
            <a:off x="289737" y="356191"/>
            <a:ext cx="11612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ATEROSCLEROSI</a:t>
            </a:r>
          </a:p>
          <a:p>
            <a:endParaRPr lang="it-IT" dirty="0"/>
          </a:p>
          <a:p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028E0-C129-4AB3-9306-754CF598F5EA}"/>
              </a:ext>
            </a:extLst>
          </p:cNvPr>
          <p:cNvSpPr txBox="1"/>
          <p:nvPr/>
        </p:nvSpPr>
        <p:spPr>
          <a:xfrm>
            <a:off x="289737" y="1033299"/>
            <a:ext cx="46012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Accumulo di cellule infiammatorie e immunitarie, cellule muscolari lisce, lipidi e tessuto connettivo nella tonaca intima delle arterie elastiche e muscolari di grosso e medio calibro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22AEE-DDA3-41F1-9695-A602FEA34D74}"/>
              </a:ext>
            </a:extLst>
          </p:cNvPr>
          <p:cNvSpPr txBox="1"/>
          <p:nvPr/>
        </p:nvSpPr>
        <p:spPr>
          <a:xfrm>
            <a:off x="207335" y="4360791"/>
            <a:ext cx="4864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PLACCA LIPIDICA FIBROINFIAMMATORIA = ATEROMA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8ECED-1A8A-47CA-AE7B-B58DF5251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814" y="174755"/>
            <a:ext cx="5459818" cy="637124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1C96C9-6CF1-415F-B8D9-0C476F751C31}"/>
              </a:ext>
            </a:extLst>
          </p:cNvPr>
          <p:cNvCxnSpPr/>
          <p:nvPr/>
        </p:nvCxnSpPr>
        <p:spPr>
          <a:xfrm>
            <a:off x="5709684" y="733647"/>
            <a:ext cx="0" cy="521526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597855-5135-494E-B038-B05B419043F1}"/>
              </a:ext>
            </a:extLst>
          </p:cNvPr>
          <p:cNvSpPr txBox="1"/>
          <p:nvPr/>
        </p:nvSpPr>
        <p:spPr>
          <a:xfrm rot="16200000">
            <a:off x="4970721" y="2964159"/>
            <a:ext cx="14779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20-30 ANNI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73747-A54C-4CB6-A587-9317D6DEC137}"/>
              </a:ext>
            </a:extLst>
          </p:cNvPr>
          <p:cNvSpPr txBox="1"/>
          <p:nvPr/>
        </p:nvSpPr>
        <p:spPr>
          <a:xfrm rot="5400000">
            <a:off x="10887947" y="983024"/>
            <a:ext cx="147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FORMAZIONE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C2ECBD-CC36-4034-80AC-0DD99CA26B30}"/>
              </a:ext>
            </a:extLst>
          </p:cNvPr>
          <p:cNvSpPr txBox="1"/>
          <p:nvPr/>
        </p:nvSpPr>
        <p:spPr>
          <a:xfrm rot="5400000">
            <a:off x="10780931" y="2850933"/>
            <a:ext cx="16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ADATTAMENTO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D6C33-F176-454F-B12D-0122AA0210EC}"/>
              </a:ext>
            </a:extLst>
          </p:cNvPr>
          <p:cNvSpPr txBox="1"/>
          <p:nvPr/>
        </p:nvSpPr>
        <p:spPr>
          <a:xfrm rot="5400000">
            <a:off x="10913468" y="4979582"/>
            <a:ext cx="142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CLINICA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2887E-28B7-4358-91E3-56B951DB3619}"/>
              </a:ext>
            </a:extLst>
          </p:cNvPr>
          <p:cNvSpPr txBox="1"/>
          <p:nvPr/>
        </p:nvSpPr>
        <p:spPr>
          <a:xfrm>
            <a:off x="6096000" y="848633"/>
            <a:ext cx="127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Biforcazioni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DB210-E685-4A25-8A16-3133C64F2E2C}"/>
              </a:ext>
            </a:extLst>
          </p:cNvPr>
          <p:cNvSpPr txBox="1"/>
          <p:nvPr/>
        </p:nvSpPr>
        <p:spPr>
          <a:xfrm>
            <a:off x="8750681" y="1775442"/>
            <a:ext cx="170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Ingresso di lipidi</a:t>
            </a:r>
            <a:br>
              <a:rPr lang="it-IT" dirty="0">
                <a:solidFill>
                  <a:srgbClr val="0070C0"/>
                </a:solidFill>
              </a:rPr>
            </a:br>
            <a:r>
              <a:rPr lang="it-IT" dirty="0">
                <a:solidFill>
                  <a:srgbClr val="0070C0"/>
                </a:solidFill>
              </a:rPr>
              <a:t>LDL ossidate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4DE2A2-352E-4A43-B32B-4ED8740B9238}"/>
              </a:ext>
            </a:extLst>
          </p:cNvPr>
          <p:cNvSpPr txBox="1"/>
          <p:nvPr/>
        </p:nvSpPr>
        <p:spPr>
          <a:xfrm>
            <a:off x="6500038" y="177544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Monociti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FA0BE-4D02-4AD1-B43E-A50C474F3D3D}"/>
              </a:ext>
            </a:extLst>
          </p:cNvPr>
          <p:cNvSpPr txBox="1"/>
          <p:nvPr/>
        </p:nvSpPr>
        <p:spPr>
          <a:xfrm>
            <a:off x="6841539" y="2284033"/>
            <a:ext cx="175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Centro necrotico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E8D74C-E950-470A-B67B-30924D0F0CD8}"/>
              </a:ext>
            </a:extLst>
          </p:cNvPr>
          <p:cNvSpPr txBox="1"/>
          <p:nvPr/>
        </p:nvSpPr>
        <p:spPr>
          <a:xfrm>
            <a:off x="6299658" y="2502422"/>
            <a:ext cx="54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TGF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CD729-9012-4380-9EB2-9D55DC388FAD}"/>
              </a:ext>
            </a:extLst>
          </p:cNvPr>
          <p:cNvSpPr txBox="1"/>
          <p:nvPr/>
        </p:nvSpPr>
        <p:spPr>
          <a:xfrm>
            <a:off x="7791584" y="2666267"/>
            <a:ext cx="206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Attivazione immune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5131E-6769-483E-AA93-8CAB3943D1E1}"/>
              </a:ext>
            </a:extLst>
          </p:cNvPr>
          <p:cNvSpPr txBox="1"/>
          <p:nvPr/>
        </p:nvSpPr>
        <p:spPr>
          <a:xfrm rot="848792">
            <a:off x="7547337" y="3192966"/>
            <a:ext cx="169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rimodellamento</a:t>
            </a:r>
          </a:p>
        </p:txBody>
      </p:sp>
    </p:spTree>
    <p:extLst>
      <p:ext uri="{BB962C8B-B14F-4D97-AF65-F5344CB8AC3E}">
        <p14:creationId xmlns:p14="http://schemas.microsoft.com/office/powerpoint/2010/main" val="75109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359E14-D5B2-466E-8431-DC4D5A11B8F4}"/>
              </a:ext>
            </a:extLst>
          </p:cNvPr>
          <p:cNvSpPr txBox="1"/>
          <p:nvPr/>
        </p:nvSpPr>
        <p:spPr>
          <a:xfrm>
            <a:off x="292395" y="446567"/>
            <a:ext cx="110259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Sangue prodotto nel fegato e, attraverso le vene, inviato al polmone, dove diventa «pneuma» principio vitale, e ai tessuti dove viene consumato</a:t>
            </a:r>
          </a:p>
          <a:p>
            <a:endParaRPr lang="it-IT" sz="2800" dirty="0"/>
          </a:p>
          <a:p>
            <a:r>
              <a:rPr lang="it-IT" sz="2800" dirty="0"/>
              <a:t>Le arterie portano energia vitale «</a:t>
            </a:r>
            <a:r>
              <a:rPr lang="it-IT" sz="2800" dirty="0" err="1"/>
              <a:t>aer</a:t>
            </a:r>
            <a:r>
              <a:rPr lang="it-IT" sz="2800" dirty="0"/>
              <a:t>» </a:t>
            </a:r>
            <a:r>
              <a:rPr lang="it-IT" sz="2800" dirty="0" err="1"/>
              <a:t>teneo</a:t>
            </a:r>
            <a:endParaRPr lang="it-IT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4E4BD-51BB-40FF-A1A6-E6B91F780B2F}"/>
              </a:ext>
            </a:extLst>
          </p:cNvPr>
          <p:cNvSpPr txBox="1"/>
          <p:nvPr/>
        </p:nvSpPr>
        <p:spPr>
          <a:xfrm>
            <a:off x="5661837" y="2647507"/>
            <a:ext cx="63689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5 Litri/minuto</a:t>
            </a:r>
          </a:p>
          <a:p>
            <a:r>
              <a:rPr lang="it-IT" sz="3200" dirty="0"/>
              <a:t>300 Litri/ora</a:t>
            </a:r>
          </a:p>
          <a:p>
            <a:r>
              <a:rPr lang="it-IT" sz="3200" dirty="0"/>
              <a:t>7200 al giorno ….</a:t>
            </a:r>
          </a:p>
          <a:p>
            <a:endParaRPr lang="it-IT" sz="3200" dirty="0"/>
          </a:p>
          <a:p>
            <a:r>
              <a:rPr lang="it-IT" sz="3200" dirty="0"/>
              <a:t>		Improbabile!</a:t>
            </a:r>
          </a:p>
          <a:p>
            <a:r>
              <a:rPr lang="it-IT" sz="3200" dirty="0"/>
              <a:t>Deve esserci un movimento circolare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43E7D-D20F-4781-9BC5-21B01243E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28" y="2767503"/>
            <a:ext cx="4478056" cy="30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28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47F2A-D97D-4328-A1CE-1B9B2F828DB2}"/>
              </a:ext>
            </a:extLst>
          </p:cNvPr>
          <p:cNvSpPr txBox="1"/>
          <p:nvPr/>
        </p:nvSpPr>
        <p:spPr>
          <a:xfrm>
            <a:off x="289737" y="356191"/>
            <a:ext cx="575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LESIONE INIZIALE</a:t>
            </a:r>
            <a:endParaRPr lang="it-IT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AEBAD-99DB-4EAE-BEE8-2BF47A382D26}"/>
              </a:ext>
            </a:extLst>
          </p:cNvPr>
          <p:cNvSpPr txBox="1"/>
          <p:nvPr/>
        </p:nvSpPr>
        <p:spPr>
          <a:xfrm>
            <a:off x="289737" y="1033299"/>
            <a:ext cx="4601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STRIA LIPIDICA: Lesioni piatte dell’intima. Accumulo di lipidi intra ed extracellulare con macrofagi ingolfati di grasso</a:t>
            </a:r>
          </a:p>
          <a:p>
            <a:endParaRPr lang="it-IT" sz="2800" dirty="0"/>
          </a:p>
          <a:p>
            <a:r>
              <a:rPr lang="it-IT" sz="2800" dirty="0"/>
              <a:t>MASSA CELLULARE INTIMALE:</a:t>
            </a:r>
          </a:p>
          <a:p>
            <a:r>
              <a:rPr lang="it-IT" sz="2800" dirty="0"/>
              <a:t>Biancastre, cellule muscolari e tessuto connettivo, non lipidi, in prossimità delle biforcazioni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DF92B05-7426-4532-90FC-1A1A0CE46A7F}"/>
              </a:ext>
            </a:extLst>
          </p:cNvPr>
          <p:cNvSpPr/>
          <p:nvPr/>
        </p:nvSpPr>
        <p:spPr>
          <a:xfrm>
            <a:off x="4890977" y="2182417"/>
            <a:ext cx="404037" cy="260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C0888-457D-4FBF-B258-E10101DFB13A}"/>
              </a:ext>
            </a:extLst>
          </p:cNvPr>
          <p:cNvSpPr txBox="1"/>
          <p:nvPr/>
        </p:nvSpPr>
        <p:spPr>
          <a:xfrm>
            <a:off x="5550195" y="708162"/>
            <a:ext cx="59648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PLACCA LIPIDICA FIBROINFIAMMATORIA</a:t>
            </a:r>
          </a:p>
          <a:p>
            <a:pPr algn="ctr"/>
            <a:endParaRPr lang="it-IT" sz="2800" b="1" dirty="0"/>
          </a:p>
          <a:p>
            <a:r>
              <a:rPr lang="it-IT" sz="2400" dirty="0"/>
              <a:t>Prima </a:t>
            </a:r>
            <a:r>
              <a:rPr lang="it-IT" sz="2400" dirty="0" err="1"/>
              <a:t>fibroadiposa</a:t>
            </a:r>
            <a:r>
              <a:rPr lang="it-IT" sz="2400" dirty="0"/>
              <a:t>, con centro necrotico, poi reazione infiammatoria e reazione anche da linfociti T (anti-LDL ossidate)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2401B-1ABE-49A1-B41F-5F67B912A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838" y="3337829"/>
            <a:ext cx="5964865" cy="30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76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9579DE-A1E7-4E85-A58A-64BE64B0F8FE}"/>
              </a:ext>
            </a:extLst>
          </p:cNvPr>
          <p:cNvSpPr txBox="1"/>
          <p:nvPr/>
        </p:nvSpPr>
        <p:spPr>
          <a:xfrm>
            <a:off x="303028" y="207221"/>
            <a:ext cx="5754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LESIONE COMPLICATA</a:t>
            </a:r>
          </a:p>
          <a:p>
            <a:r>
              <a:rPr lang="it-IT" sz="2400" dirty="0"/>
              <a:t>Erosione, ulcerazione, fissurazione, emorragia nella placca, trombosi murale, calcificazione e aneurisma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BE883-7866-4271-A6E8-0589E5910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0" y="2636142"/>
            <a:ext cx="7261603" cy="3775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A9162-5641-4677-951E-C5883507CC9A}"/>
              </a:ext>
            </a:extLst>
          </p:cNvPr>
          <p:cNvSpPr txBox="1"/>
          <p:nvPr/>
        </p:nvSpPr>
        <p:spPr>
          <a:xfrm>
            <a:off x="7682023" y="856357"/>
            <a:ext cx="43371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Occlusione</a:t>
            </a:r>
            <a:r>
              <a:rPr lang="en-US" sz="2400" b="1" dirty="0"/>
              <a:t> acuta</a:t>
            </a:r>
          </a:p>
          <a:p>
            <a:r>
              <a:rPr lang="en-US" sz="2400" dirty="0"/>
              <a:t>Per </a:t>
            </a:r>
            <a:r>
              <a:rPr lang="en-US" sz="2400" dirty="0" err="1"/>
              <a:t>trombosi</a:t>
            </a:r>
            <a:endParaRPr lang="en-US" sz="2400" dirty="0"/>
          </a:p>
          <a:p>
            <a:r>
              <a:rPr lang="en-US" sz="2400" dirty="0" err="1"/>
              <a:t>Necrosi</a:t>
            </a:r>
            <a:r>
              <a:rPr lang="en-US" sz="2400" dirty="0"/>
              <a:t> </a:t>
            </a:r>
            <a:r>
              <a:rPr lang="en-US" sz="2400" dirty="0" err="1"/>
              <a:t>ischemica</a:t>
            </a:r>
            <a:r>
              <a:rPr lang="en-US" sz="2400" dirty="0"/>
              <a:t> del </a:t>
            </a:r>
            <a:r>
              <a:rPr lang="en-US" sz="2400" dirty="0" err="1"/>
              <a:t>tessuto</a:t>
            </a:r>
            <a:r>
              <a:rPr lang="en-US" sz="2400" dirty="0"/>
              <a:t> </a:t>
            </a:r>
            <a:r>
              <a:rPr lang="en-US" sz="2400" dirty="0" err="1"/>
              <a:t>irrorato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err="1"/>
              <a:t>Restringimento</a:t>
            </a:r>
            <a:r>
              <a:rPr lang="en-US" sz="2400" b="1" dirty="0"/>
              <a:t> </a:t>
            </a:r>
            <a:r>
              <a:rPr lang="en-US" sz="2400" b="1" dirty="0" err="1"/>
              <a:t>cronico</a:t>
            </a:r>
            <a:r>
              <a:rPr lang="en-US" sz="2400" b="1" dirty="0"/>
              <a:t> del </a:t>
            </a:r>
            <a:r>
              <a:rPr lang="en-US" sz="2400" b="1" dirty="0" err="1"/>
              <a:t>lume</a:t>
            </a:r>
            <a:endParaRPr lang="en-US" sz="2400" b="1" dirty="0"/>
          </a:p>
          <a:p>
            <a:r>
              <a:rPr lang="en-US" sz="2400" dirty="0" err="1"/>
              <a:t>Atrofia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zona </a:t>
            </a:r>
            <a:r>
              <a:rPr lang="en-US" sz="2400" dirty="0" err="1"/>
              <a:t>irrorata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err="1"/>
              <a:t>Aneurismi</a:t>
            </a:r>
            <a:endParaRPr lang="en-US" sz="2400" b="1" dirty="0"/>
          </a:p>
          <a:p>
            <a:r>
              <a:rPr lang="en-US" sz="2400" dirty="0"/>
              <a:t>In </a:t>
            </a:r>
            <a:r>
              <a:rPr lang="en-US" sz="2400" dirty="0" err="1"/>
              <a:t>caso</a:t>
            </a:r>
            <a:r>
              <a:rPr lang="en-US" sz="2400" dirty="0"/>
              <a:t> di </a:t>
            </a:r>
            <a:r>
              <a:rPr lang="en-US" sz="2400" dirty="0" err="1"/>
              <a:t>estensione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tonaca</a:t>
            </a:r>
            <a:r>
              <a:rPr lang="en-US" sz="2400" dirty="0"/>
              <a:t> media</a:t>
            </a:r>
          </a:p>
          <a:p>
            <a:endParaRPr lang="en-US" sz="2400" dirty="0"/>
          </a:p>
          <a:p>
            <a:r>
              <a:rPr lang="en-US" sz="2400" b="1" dirty="0" err="1"/>
              <a:t>Embolia</a:t>
            </a:r>
            <a:endParaRPr lang="en-US" sz="2400" b="1" dirty="0"/>
          </a:p>
          <a:p>
            <a:r>
              <a:rPr lang="en-US" sz="2400" dirty="0"/>
              <a:t>A causa del </a:t>
            </a:r>
            <a:r>
              <a:rPr lang="en-US" sz="2400" dirty="0" err="1"/>
              <a:t>distacco</a:t>
            </a:r>
            <a:r>
              <a:rPr lang="en-US" sz="2400" dirty="0"/>
              <a:t> di un </a:t>
            </a:r>
            <a:r>
              <a:rPr lang="en-US" sz="2400" dirty="0" err="1"/>
              <a:t>trombo</a:t>
            </a:r>
            <a:endParaRPr lang="en-US" sz="2400" dirty="0"/>
          </a:p>
          <a:p>
            <a:r>
              <a:rPr lang="en-US" sz="2400" dirty="0" err="1"/>
              <a:t>Rischio</a:t>
            </a:r>
            <a:r>
              <a:rPr lang="en-US" sz="2400" dirty="0"/>
              <a:t> di occlusion</a:t>
            </a:r>
            <a:r>
              <a:rPr lang="it-IT" sz="2400" dirty="0"/>
              <a:t>e a distanza</a:t>
            </a:r>
            <a:r>
              <a:rPr lang="en-US" sz="2400" dirty="0"/>
              <a:t> 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224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E348E-512A-4BAD-98DF-24B92E79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661" y="772449"/>
            <a:ext cx="6320260" cy="5493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5ED61-B25D-47A4-8B3A-1E904A39E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91" y="579066"/>
            <a:ext cx="3977326" cy="56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39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A6EC93-00AB-4E34-BEB9-9ED77473FE25}"/>
              </a:ext>
            </a:extLst>
          </p:cNvPr>
          <p:cNvSpPr txBox="1"/>
          <p:nvPr/>
        </p:nvSpPr>
        <p:spPr>
          <a:xfrm>
            <a:off x="297712" y="308344"/>
            <a:ext cx="111695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CONSEGUENZE DELL’ATEROSCLEROSI</a:t>
            </a:r>
          </a:p>
          <a:p>
            <a:endParaRPr lang="en-US" sz="2400" dirty="0"/>
          </a:p>
          <a:p>
            <a:r>
              <a:rPr lang="en-US" sz="2400" dirty="0"/>
              <a:t>ANGINA PECTORIS</a:t>
            </a:r>
          </a:p>
          <a:p>
            <a:endParaRPr lang="en-US" sz="2400" dirty="0"/>
          </a:p>
          <a:p>
            <a:r>
              <a:rPr lang="en-US" sz="2400" dirty="0"/>
              <a:t>INFARTO MIOCARDICO</a:t>
            </a:r>
          </a:p>
          <a:p>
            <a:endParaRPr lang="en-US" sz="2400" dirty="0"/>
          </a:p>
          <a:p>
            <a:r>
              <a:rPr lang="en-US" sz="2400" dirty="0"/>
              <a:t>T.I.A.</a:t>
            </a:r>
          </a:p>
          <a:p>
            <a:endParaRPr lang="en-US" sz="2400" dirty="0"/>
          </a:p>
          <a:p>
            <a:r>
              <a:rPr lang="en-US" sz="2400" dirty="0"/>
              <a:t>ICTUS CEREBRALE</a:t>
            </a:r>
          </a:p>
          <a:p>
            <a:endParaRPr lang="en-US" sz="2400" dirty="0"/>
          </a:p>
          <a:p>
            <a:r>
              <a:rPr lang="en-US" sz="2400" dirty="0"/>
              <a:t>CLAUDICATIO INTERMITTENS</a:t>
            </a:r>
          </a:p>
          <a:p>
            <a:endParaRPr lang="en-US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8749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20006A-7DB1-4521-82D8-270A5AEE69D0}"/>
              </a:ext>
            </a:extLst>
          </p:cNvPr>
          <p:cNvSpPr txBox="1"/>
          <p:nvPr/>
        </p:nvSpPr>
        <p:spPr>
          <a:xfrm>
            <a:off x="303027" y="207221"/>
            <a:ext cx="878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 FATTORI DI RISCHIO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3243C-577D-4194-93D1-B65761F2E839}"/>
              </a:ext>
            </a:extLst>
          </p:cNvPr>
          <p:cNvSpPr txBox="1"/>
          <p:nvPr/>
        </p:nvSpPr>
        <p:spPr>
          <a:xfrm>
            <a:off x="382772" y="1249326"/>
            <a:ext cx="6018028" cy="461664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70C0"/>
                </a:solidFill>
              </a:rPr>
              <a:t>MODIFICABILI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DISLIPIDEMIA – IPERCOLESTEROLEMIA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IPERTENSIONE ARTERIOSA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FUMO DI TABACCO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DIABETE MELLITO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OBESITA’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INATTIVITA’ FISICA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AUMENTO DELLA PROTEINA C REATTIVA</a:t>
            </a:r>
            <a:endParaRPr lang="it-IT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2231E-AECD-4AF0-BA12-E7310D20606B}"/>
              </a:ext>
            </a:extLst>
          </p:cNvPr>
          <p:cNvSpPr txBox="1"/>
          <p:nvPr/>
        </p:nvSpPr>
        <p:spPr>
          <a:xfrm>
            <a:off x="7090144" y="1249326"/>
            <a:ext cx="3494567" cy="22775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70C0"/>
                </a:solidFill>
              </a:rPr>
              <a:t>NON MODIFICABILI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ETA’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SESSO MASCHILE</a:t>
            </a:r>
          </a:p>
          <a:p>
            <a:pPr>
              <a:spcBef>
                <a:spcPts val="1200"/>
              </a:spcBef>
            </a:pPr>
            <a:r>
              <a:rPr lang="it-IT" sz="2800" dirty="0"/>
              <a:t>EREDITARIETA’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2194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7F9265-810E-41E8-9AB8-C2C604FB909C}"/>
              </a:ext>
            </a:extLst>
          </p:cNvPr>
          <p:cNvSpPr txBox="1"/>
          <p:nvPr/>
        </p:nvSpPr>
        <p:spPr>
          <a:xfrm>
            <a:off x="265814" y="217967"/>
            <a:ext cx="1072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METABOLISMO LIPIDICO</a:t>
            </a:r>
            <a:endParaRPr lang="it-IT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B9E1A-0970-40B3-A7F6-9A527FC252FB}"/>
              </a:ext>
            </a:extLst>
          </p:cNvPr>
          <p:cNvSpPr txBox="1"/>
          <p:nvPr/>
        </p:nvSpPr>
        <p:spPr>
          <a:xfrm>
            <a:off x="350874" y="887819"/>
            <a:ext cx="717697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err="1"/>
              <a:t>Lipidi</a:t>
            </a:r>
            <a:r>
              <a:rPr lang="en-US" sz="2400" dirty="0"/>
              <a:t> </a:t>
            </a:r>
            <a:r>
              <a:rPr lang="en-US" sz="2400" dirty="0" err="1"/>
              <a:t>insolubili</a:t>
            </a:r>
            <a:r>
              <a:rPr lang="en-US" sz="2400" dirty="0"/>
              <a:t> in </a:t>
            </a:r>
            <a:r>
              <a:rPr lang="en-US" sz="2400" dirty="0" err="1"/>
              <a:t>acqua</a:t>
            </a:r>
            <a:r>
              <a:rPr lang="en-US" sz="2400" dirty="0"/>
              <a:t>. Sistema di </a:t>
            </a:r>
            <a:r>
              <a:rPr lang="en-US" sz="2400" dirty="0" err="1"/>
              <a:t>trasporto</a:t>
            </a:r>
            <a:r>
              <a:rPr lang="en-US" sz="2400" dirty="0"/>
              <a:t> per mezzo di </a:t>
            </a:r>
            <a:r>
              <a:rPr lang="en-US" sz="2400" dirty="0" err="1"/>
              <a:t>lipoproteine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CHILOMICRONI (</a:t>
            </a:r>
            <a:r>
              <a:rPr lang="en-US" sz="2400" dirty="0" err="1"/>
              <a:t>colesterolo</a:t>
            </a:r>
            <a:r>
              <a:rPr lang="en-US" sz="2400" dirty="0"/>
              <a:t> e TG da intestine)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	TG </a:t>
            </a:r>
            <a:r>
              <a:rPr lang="en-US" sz="2400" dirty="0" err="1"/>
              <a:t>consumati</a:t>
            </a:r>
            <a:r>
              <a:rPr lang="en-US" sz="2400" dirty="0"/>
              <a:t> dal </a:t>
            </a:r>
            <a:r>
              <a:rPr lang="en-US" sz="2400" dirty="0" err="1"/>
              <a:t>muscolo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	&gt; remnants con </a:t>
            </a:r>
            <a:r>
              <a:rPr lang="en-US" sz="2400" dirty="0" err="1"/>
              <a:t>colesterolo</a:t>
            </a:r>
            <a:r>
              <a:rPr lang="en-US" sz="2400" dirty="0"/>
              <a:t> in </a:t>
            </a:r>
            <a:r>
              <a:rPr lang="en-US" sz="2400" dirty="0" err="1"/>
              <a:t>fegato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VLDL (</a:t>
            </a:r>
            <a:r>
              <a:rPr lang="en-US" sz="2400" dirty="0" err="1"/>
              <a:t>colesterolo</a:t>
            </a:r>
            <a:r>
              <a:rPr lang="en-US" sz="2400" dirty="0"/>
              <a:t> e TG)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	TG </a:t>
            </a:r>
            <a:r>
              <a:rPr lang="en-US" sz="2400" dirty="0" err="1"/>
              <a:t>consumati</a:t>
            </a:r>
            <a:r>
              <a:rPr lang="en-US" sz="2400" dirty="0"/>
              <a:t> in </a:t>
            </a:r>
            <a:r>
              <a:rPr lang="en-US" sz="2400" dirty="0" err="1"/>
              <a:t>muscolo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	&gt; LDL &gt;&gt; </a:t>
            </a:r>
            <a:r>
              <a:rPr lang="en-US" sz="2400" dirty="0" err="1"/>
              <a:t>endocitati</a:t>
            </a:r>
            <a:r>
              <a:rPr lang="en-US" sz="2400" dirty="0"/>
              <a:t> da </a:t>
            </a:r>
            <a:r>
              <a:rPr lang="en-US" sz="2400" dirty="0" err="1"/>
              <a:t>epatociti</a:t>
            </a:r>
            <a:r>
              <a:rPr lang="en-US" sz="2400" dirty="0"/>
              <a:t> e </a:t>
            </a:r>
            <a:r>
              <a:rPr lang="en-US" sz="2400" dirty="0" err="1"/>
              <a:t>altre</a:t>
            </a:r>
            <a:r>
              <a:rPr lang="en-US" sz="2400" dirty="0"/>
              <a:t> cellule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HDL	</a:t>
            </a:r>
            <a:r>
              <a:rPr lang="en-US" sz="2400" dirty="0" err="1"/>
              <a:t>trasporto</a:t>
            </a:r>
            <a:r>
              <a:rPr lang="en-US" sz="2400" dirty="0"/>
              <a:t> di </a:t>
            </a:r>
            <a:r>
              <a:rPr lang="en-US" sz="2400" dirty="0" err="1"/>
              <a:t>colesterolo</a:t>
            </a:r>
            <a:r>
              <a:rPr lang="en-US" sz="2400" dirty="0"/>
              <a:t> al </a:t>
            </a:r>
            <a:r>
              <a:rPr lang="en-US" sz="2400" dirty="0" err="1"/>
              <a:t>fegato</a:t>
            </a:r>
            <a:r>
              <a:rPr lang="en-US" sz="2400" dirty="0"/>
              <a:t> per </a:t>
            </a:r>
            <a:r>
              <a:rPr lang="en-US" sz="2400" dirty="0" err="1"/>
              <a:t>smaltirlo</a:t>
            </a:r>
            <a:br>
              <a:rPr lang="en-US" sz="2400" dirty="0"/>
            </a:br>
            <a:r>
              <a:rPr lang="en-US" sz="2400" dirty="0"/>
              <a:t>	(</a:t>
            </a:r>
            <a:r>
              <a:rPr lang="en-US" sz="2400" dirty="0" err="1"/>
              <a:t>colesterolo</a:t>
            </a:r>
            <a:r>
              <a:rPr lang="en-US" sz="2400" dirty="0"/>
              <a:t> “</a:t>
            </a:r>
            <a:r>
              <a:rPr lang="en-US" sz="2400" b="1" dirty="0" err="1"/>
              <a:t>buono</a:t>
            </a:r>
            <a:r>
              <a:rPr lang="en-US" sz="2400" dirty="0"/>
              <a:t>”)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LDL	</a:t>
            </a:r>
            <a:r>
              <a:rPr lang="en-US" sz="2400" dirty="0" err="1"/>
              <a:t>contengono</a:t>
            </a:r>
            <a:r>
              <a:rPr lang="en-US" sz="2400" dirty="0"/>
              <a:t> </a:t>
            </a:r>
            <a:r>
              <a:rPr lang="en-US" sz="2400" dirty="0" err="1"/>
              <a:t>esteri</a:t>
            </a:r>
            <a:r>
              <a:rPr lang="en-US" sz="2400" dirty="0"/>
              <a:t> del </a:t>
            </a:r>
            <a:r>
              <a:rPr lang="en-US" sz="2400" dirty="0" err="1"/>
              <a:t>colesterolo</a:t>
            </a:r>
            <a:r>
              <a:rPr lang="en-US" sz="2400" dirty="0"/>
              <a:t>. LDL </a:t>
            </a:r>
            <a:r>
              <a:rPr lang="en-US" sz="2400" dirty="0" err="1"/>
              <a:t>ossidate</a:t>
            </a:r>
            <a:br>
              <a:rPr lang="it-IT" sz="2400" dirty="0"/>
            </a:br>
            <a:r>
              <a:rPr lang="it-IT" sz="2400" dirty="0"/>
              <a:t>	favoriscono </a:t>
            </a:r>
            <a:r>
              <a:rPr lang="it-IT" sz="2400" dirty="0" err="1"/>
              <a:t>aterogenesi</a:t>
            </a:r>
            <a:r>
              <a:rPr lang="it-IT" sz="2400" dirty="0"/>
              <a:t> (colesterolo «</a:t>
            </a:r>
            <a:r>
              <a:rPr lang="it-IT" sz="2400" b="1" dirty="0"/>
              <a:t>cattivo</a:t>
            </a:r>
            <a:r>
              <a:rPr lang="it-IT" sz="2400" dirty="0"/>
              <a:t>»)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17B92-7D54-40D6-8DEE-91B78B386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24" y="116958"/>
            <a:ext cx="4262567" cy="64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61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05D114-BC65-4F1C-96EC-C3B0FC094B3A}"/>
              </a:ext>
            </a:extLst>
          </p:cNvPr>
          <p:cNvSpPr txBox="1"/>
          <p:nvPr/>
        </p:nvSpPr>
        <p:spPr>
          <a:xfrm>
            <a:off x="265814" y="217967"/>
            <a:ext cx="1072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DISLIPIPOPROTEINEMIE FAMILIARI</a:t>
            </a:r>
            <a:endParaRPr lang="it-IT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C896D-AA24-4744-B5FA-0B6693060C06}"/>
              </a:ext>
            </a:extLst>
          </p:cNvPr>
          <p:cNvSpPr txBox="1"/>
          <p:nvPr/>
        </p:nvSpPr>
        <p:spPr>
          <a:xfrm>
            <a:off x="329608" y="967563"/>
            <a:ext cx="11743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Mutazioni</a:t>
            </a:r>
            <a:r>
              <a:rPr lang="en-US" sz="2400" dirty="0"/>
              <a:t> del gene </a:t>
            </a:r>
            <a:r>
              <a:rPr lang="en-US" sz="2400" dirty="0" err="1"/>
              <a:t>codificante</a:t>
            </a:r>
            <a:r>
              <a:rPr lang="en-US" sz="2400" dirty="0"/>
              <a:t> il </a:t>
            </a:r>
            <a:r>
              <a:rPr lang="en-US" sz="2400" dirty="0" err="1"/>
              <a:t>recettore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LDL </a:t>
            </a:r>
            <a:r>
              <a:rPr lang="en-US" sz="2400" dirty="0" err="1"/>
              <a:t>causano</a:t>
            </a:r>
            <a:r>
              <a:rPr lang="en-US" sz="2400" dirty="0"/>
              <a:t> </a:t>
            </a:r>
            <a:r>
              <a:rPr lang="en-US" sz="2400" dirty="0" err="1"/>
              <a:t>l’ipercolesterolemia</a:t>
            </a:r>
            <a:r>
              <a:rPr lang="en-US" sz="2400" dirty="0"/>
              <a:t> familiar</a:t>
            </a:r>
            <a:br>
              <a:rPr lang="en-US" sz="2400" dirty="0"/>
            </a:br>
            <a:r>
              <a:rPr lang="en-US" sz="2400" dirty="0" err="1"/>
              <a:t>Alterato</a:t>
            </a:r>
            <a:r>
              <a:rPr lang="en-US" sz="2400" dirty="0"/>
              <a:t> </a:t>
            </a:r>
            <a:r>
              <a:rPr lang="en-US" sz="2400" dirty="0" err="1"/>
              <a:t>smaltimento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LDL</a:t>
            </a:r>
          </a:p>
          <a:p>
            <a:endParaRPr lang="it-IT" sz="2400" dirty="0"/>
          </a:p>
          <a:p>
            <a:r>
              <a:rPr lang="it-IT" sz="2400" dirty="0"/>
              <a:t>Malattia autosomica dominante </a:t>
            </a:r>
          </a:p>
          <a:p>
            <a:r>
              <a:rPr lang="it-IT" sz="2400" dirty="0"/>
              <a:t>	1:500 Hz, col tot &gt;300 mg/dL</a:t>
            </a:r>
            <a:br>
              <a:rPr lang="it-IT" sz="2400" dirty="0"/>
            </a:br>
            <a:r>
              <a:rPr lang="it-IT" sz="2400" dirty="0"/>
              <a:t>	1:1M omo col tot &gt; 600 mg/dL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7E648-90DE-4C36-BF6E-9B89DE20E38B}"/>
              </a:ext>
            </a:extLst>
          </p:cNvPr>
          <p:cNvSpPr txBox="1"/>
          <p:nvPr/>
        </p:nvSpPr>
        <p:spPr>
          <a:xfrm>
            <a:off x="707064" y="4231758"/>
            <a:ext cx="110312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 2" panose="05020102010507070707" pitchFamily="18" charset="2"/>
              <a:buChar char=""/>
            </a:pPr>
            <a:r>
              <a:rPr lang="en-US" sz="2400" dirty="0" err="1"/>
              <a:t>Interventi</a:t>
            </a:r>
            <a:r>
              <a:rPr lang="en-US" sz="2400" dirty="0"/>
              <a:t> </a:t>
            </a:r>
            <a:r>
              <a:rPr lang="en-US" sz="2400" dirty="0" err="1"/>
              <a:t>dietetici</a:t>
            </a:r>
            <a:r>
              <a:rPr lang="en-US" sz="2400" dirty="0"/>
              <a:t> per </a:t>
            </a:r>
            <a:r>
              <a:rPr lang="en-US" sz="2400" dirty="0" err="1"/>
              <a:t>ridurre</a:t>
            </a:r>
            <a:r>
              <a:rPr lang="en-US" sz="2400" dirty="0"/>
              <a:t> il </a:t>
            </a:r>
            <a:r>
              <a:rPr lang="en-US" sz="2400" dirty="0" err="1"/>
              <a:t>colesterolo</a:t>
            </a:r>
            <a:r>
              <a:rPr lang="en-US" sz="2400" dirty="0"/>
              <a:t> </a:t>
            </a:r>
            <a:r>
              <a:rPr lang="en-US" sz="2400" dirty="0" err="1"/>
              <a:t>esogeno</a:t>
            </a:r>
            <a:endParaRPr lang="en-US" sz="2400" dirty="0"/>
          </a:p>
          <a:p>
            <a:pPr marL="342900" indent="-342900">
              <a:spcBef>
                <a:spcPts val="1200"/>
              </a:spcBef>
              <a:buFont typeface="Wingdings 2" panose="05020102010507070707" pitchFamily="18" charset="2"/>
              <a:buChar char=""/>
            </a:pPr>
            <a:r>
              <a:rPr lang="en-US" sz="2400" dirty="0" err="1"/>
              <a:t>Riduzione</a:t>
            </a:r>
            <a:r>
              <a:rPr lang="en-US" sz="2400" dirty="0"/>
              <a:t> del </a:t>
            </a:r>
            <a:r>
              <a:rPr lang="en-US" sz="2400" dirty="0" err="1"/>
              <a:t>colesterolo</a:t>
            </a:r>
            <a:r>
              <a:rPr lang="en-US" sz="2400" dirty="0"/>
              <a:t> </a:t>
            </a:r>
            <a:r>
              <a:rPr lang="en-US" sz="2400" dirty="0" err="1"/>
              <a:t>endogeno</a:t>
            </a:r>
            <a:r>
              <a:rPr lang="en-US" sz="2400" dirty="0"/>
              <a:t> (</a:t>
            </a:r>
            <a:r>
              <a:rPr lang="en-US" sz="2400" dirty="0" err="1"/>
              <a:t>statine</a:t>
            </a:r>
            <a:r>
              <a:rPr lang="en-US" sz="2400" dirty="0"/>
              <a:t>)</a:t>
            </a:r>
          </a:p>
          <a:p>
            <a:pPr marL="342900" indent="-342900">
              <a:spcBef>
                <a:spcPts val="1200"/>
              </a:spcBef>
              <a:buFont typeface="Wingdings 2" panose="05020102010507070707" pitchFamily="18" charset="2"/>
              <a:buChar char=""/>
            </a:pPr>
            <a:r>
              <a:rPr lang="en-US" sz="2400" dirty="0" err="1"/>
              <a:t>Riduzione</a:t>
            </a:r>
            <a:r>
              <a:rPr lang="en-US" sz="2400" dirty="0"/>
              <a:t> del </a:t>
            </a:r>
            <a:r>
              <a:rPr lang="en-US" sz="2400" dirty="0" err="1"/>
              <a:t>catabolismo</a:t>
            </a:r>
            <a:r>
              <a:rPr lang="en-US" sz="2400" dirty="0"/>
              <a:t> del </a:t>
            </a:r>
            <a:r>
              <a:rPr lang="en-US" sz="2400" dirty="0" err="1"/>
              <a:t>recettore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LDL (</a:t>
            </a:r>
            <a:r>
              <a:rPr lang="en-US" sz="2400" dirty="0" err="1"/>
              <a:t>anticorpi</a:t>
            </a:r>
            <a:r>
              <a:rPr lang="en-US" sz="2400" dirty="0"/>
              <a:t> </a:t>
            </a:r>
            <a:r>
              <a:rPr lang="en-US" sz="2400" dirty="0" err="1"/>
              <a:t>monoclonali</a:t>
            </a:r>
            <a:r>
              <a:rPr lang="en-US" sz="2400" dirty="0"/>
              <a:t> anti PCSK9)</a:t>
            </a:r>
          </a:p>
        </p:txBody>
      </p:sp>
    </p:spTree>
    <p:extLst>
      <p:ext uri="{BB962C8B-B14F-4D97-AF65-F5344CB8AC3E}">
        <p14:creationId xmlns:p14="http://schemas.microsoft.com/office/powerpoint/2010/main" val="941536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CSK9">
            <a:extLst>
              <a:ext uri="{FF2B5EF4-FFF2-40B4-BE49-F238E27FC236}">
                <a16:creationId xmlns:a16="http://schemas.microsoft.com/office/drawing/2014/main" id="{A44F128B-78C3-4D28-B7C0-93A381B0D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27" y="2110785"/>
            <a:ext cx="6798920" cy="388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759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A9827E-EBD4-46EC-8535-9A6EF0280960}"/>
              </a:ext>
            </a:extLst>
          </p:cNvPr>
          <p:cNvSpPr txBox="1"/>
          <p:nvPr/>
        </p:nvSpPr>
        <p:spPr>
          <a:xfrm>
            <a:off x="329610" y="260498"/>
            <a:ext cx="1072825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TROMBOSI</a:t>
            </a:r>
          </a:p>
          <a:p>
            <a:endParaRPr lang="en-US" sz="2800" b="1" dirty="0"/>
          </a:p>
          <a:p>
            <a:r>
              <a:rPr lang="en-US" sz="2800" b="1" dirty="0"/>
              <a:t>ARTERIOSA</a:t>
            </a:r>
          </a:p>
          <a:p>
            <a:r>
              <a:rPr lang="en-US" sz="2800" dirty="0"/>
              <a:t>Di </a:t>
            </a:r>
            <a:r>
              <a:rPr lang="en-US" sz="2800" dirty="0" err="1"/>
              <a:t>solito</a:t>
            </a:r>
            <a:r>
              <a:rPr lang="en-US" sz="2800" dirty="0"/>
              <a:t> </a:t>
            </a:r>
            <a:r>
              <a:rPr lang="en-US" sz="2800" dirty="0" err="1"/>
              <a:t>complicanza</a:t>
            </a:r>
            <a:r>
              <a:rPr lang="en-US" sz="2800" dirty="0"/>
              <a:t> </a:t>
            </a:r>
            <a:r>
              <a:rPr lang="en-US" sz="2800" dirty="0" err="1"/>
              <a:t>dell’</a:t>
            </a:r>
            <a:r>
              <a:rPr lang="en-US" sz="2800" u="sng" dirty="0" err="1"/>
              <a:t>aterosclerosi</a:t>
            </a:r>
            <a:r>
              <a:rPr lang="en-US" sz="2800" dirty="0"/>
              <a:t>. Causa di </a:t>
            </a:r>
            <a:r>
              <a:rPr lang="en-US" sz="2800" dirty="0" err="1"/>
              <a:t>infarto</a:t>
            </a:r>
            <a:r>
              <a:rPr lang="en-US" sz="2800" dirty="0"/>
              <a:t> o ictus. </a:t>
            </a:r>
          </a:p>
          <a:p>
            <a:r>
              <a:rPr lang="en-US" sz="2800" dirty="0" err="1"/>
              <a:t>Favorita</a:t>
            </a:r>
            <a:r>
              <a:rPr lang="en-US" sz="2800" dirty="0"/>
              <a:t> da </a:t>
            </a:r>
            <a:r>
              <a:rPr lang="en-US" sz="2800" dirty="0" err="1"/>
              <a:t>aumentata</a:t>
            </a:r>
            <a:r>
              <a:rPr lang="en-US" sz="2800" dirty="0"/>
              <a:t> </a:t>
            </a:r>
            <a:r>
              <a:rPr lang="en-US" sz="2800" dirty="0" err="1"/>
              <a:t>tendenza</a:t>
            </a:r>
            <a:r>
              <a:rPr lang="en-US" sz="2800" dirty="0"/>
              <a:t> </a:t>
            </a:r>
            <a:r>
              <a:rPr lang="en-US" sz="2800" dirty="0" err="1"/>
              <a:t>alla</a:t>
            </a:r>
            <a:r>
              <a:rPr lang="en-US" sz="2800" dirty="0"/>
              <a:t> </a:t>
            </a:r>
            <a:r>
              <a:rPr lang="en-US" sz="2800" dirty="0" err="1"/>
              <a:t>coagulazione</a:t>
            </a:r>
            <a:r>
              <a:rPr lang="en-US" sz="2800" dirty="0"/>
              <a:t> (ad </a:t>
            </a:r>
            <a:r>
              <a:rPr lang="en-US" sz="2800" dirty="0" err="1"/>
              <a:t>esempio</a:t>
            </a:r>
            <a:r>
              <a:rPr lang="en-US" sz="2800" dirty="0"/>
              <a:t> per </a:t>
            </a:r>
            <a:r>
              <a:rPr lang="en-US" sz="2800" dirty="0" err="1"/>
              <a:t>immobilizzazione</a:t>
            </a:r>
            <a:r>
              <a:rPr lang="en-US" sz="2800" dirty="0"/>
              <a:t> </a:t>
            </a:r>
            <a:r>
              <a:rPr lang="en-US" sz="2800" dirty="0" err="1"/>
              <a:t>protratta</a:t>
            </a:r>
            <a:r>
              <a:rPr lang="en-US" sz="2800" dirty="0"/>
              <a:t>). </a:t>
            </a:r>
            <a:r>
              <a:rPr lang="en-US" sz="2800" u="sng" dirty="0" err="1"/>
              <a:t>Fattori</a:t>
            </a:r>
            <a:r>
              <a:rPr lang="en-US" sz="2800" u="sng" dirty="0"/>
              <a:t> di </a:t>
            </a:r>
            <a:r>
              <a:rPr lang="en-US" sz="2800" u="sng" dirty="0" err="1"/>
              <a:t>rischio</a:t>
            </a:r>
            <a:r>
              <a:rPr lang="en-US" sz="2800" u="sng" dirty="0"/>
              <a:t> </a:t>
            </a:r>
            <a:r>
              <a:rPr lang="en-US" sz="2800" u="sng" dirty="0" err="1"/>
              <a:t>modificabili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LISI Per attivazione del sistema fibrinolitico (anche farmaceutica)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PROPAGAZIONE (nucleo di aggregazione)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ORGANIZZAZIONE (sostituzione con </a:t>
            </a:r>
            <a:r>
              <a:rPr lang="it-IT" sz="2800" dirty="0" err="1"/>
              <a:t>tessuno</a:t>
            </a:r>
            <a:r>
              <a:rPr lang="it-IT" sz="2800" dirty="0"/>
              <a:t> connettivo)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CANALIZZAZIONE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EMBOLIA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41147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66FF4-A4D1-4790-923B-B9A3FB3E0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87" y="60752"/>
            <a:ext cx="6022948" cy="67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2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F33703-A42B-4D6F-9F81-24840E838021}"/>
              </a:ext>
            </a:extLst>
          </p:cNvPr>
          <p:cNvSpPr txBox="1"/>
          <p:nvPr/>
        </p:nvSpPr>
        <p:spPr>
          <a:xfrm>
            <a:off x="164804" y="186069"/>
            <a:ext cx="827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PATOLOGIA DELLA CIRCOLAZIONE EMATICA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F64D6-DD4D-4B51-8666-55743AE1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7" y="1180369"/>
            <a:ext cx="3015522" cy="4489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4F065F-F4F7-40A4-88ED-83610FFCF43F}"/>
              </a:ext>
            </a:extLst>
          </p:cNvPr>
          <p:cNvSpPr txBox="1"/>
          <p:nvPr/>
        </p:nvSpPr>
        <p:spPr>
          <a:xfrm>
            <a:off x="51944" y="5706658"/>
            <a:ext cx="3757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1628</a:t>
            </a:r>
          </a:p>
          <a:p>
            <a:pPr algn="ctr"/>
            <a:r>
              <a:rPr lang="it-IT" sz="2800" b="1" dirty="0"/>
              <a:t>Harvey:  De motu cordis</a:t>
            </a:r>
          </a:p>
        </p:txBody>
      </p:sp>
      <p:pic>
        <p:nvPicPr>
          <p:cNvPr id="3074" name="Picture 2" descr="Molecular Expressions Microscopy Primer: Museum of Microscopy - Hooke's  Microscope">
            <a:extLst>
              <a:ext uri="{FF2B5EF4-FFF2-40B4-BE49-F238E27FC236}">
                <a16:creationId xmlns:a16="http://schemas.microsoft.com/office/drawing/2014/main" id="{E96F3885-5CBF-401B-A05A-9ED8F987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62" y="1195497"/>
            <a:ext cx="3277238" cy="246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8B9240-F2BB-4F87-98F2-8F055E6FED87}"/>
              </a:ext>
            </a:extLst>
          </p:cNvPr>
          <p:cNvSpPr txBox="1"/>
          <p:nvPr/>
        </p:nvSpPr>
        <p:spPr>
          <a:xfrm>
            <a:off x="5005943" y="567612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1670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7F445BBF-6770-4A64-AE9A-361D38BB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21" y="3944678"/>
            <a:ext cx="3015523" cy="15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BC7844-9C06-4F43-8EC0-AA46516FC32E}"/>
              </a:ext>
            </a:extLst>
          </p:cNvPr>
          <p:cNvSpPr txBox="1"/>
          <p:nvPr/>
        </p:nvSpPr>
        <p:spPr>
          <a:xfrm>
            <a:off x="7533619" y="5286936"/>
            <a:ext cx="4527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1661</a:t>
            </a:r>
          </a:p>
          <a:p>
            <a:pPr algn="ctr"/>
            <a:r>
              <a:rPr lang="it-IT" sz="2800" b="1" dirty="0"/>
              <a:t>Malpighi: microscopia in vivo</a:t>
            </a:r>
          </a:p>
          <a:p>
            <a:pPr algn="ctr"/>
            <a:r>
              <a:rPr lang="it-IT" sz="2800" b="1" dirty="0"/>
              <a:t>capillari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E7E6D-0F4A-46B8-85B5-1A3F01619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125" y="1255862"/>
            <a:ext cx="2053768" cy="35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59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E82F3-F80A-4A23-A1DF-FE718829AFB1}"/>
              </a:ext>
            </a:extLst>
          </p:cNvPr>
          <p:cNvSpPr txBox="1"/>
          <p:nvPr/>
        </p:nvSpPr>
        <p:spPr>
          <a:xfrm>
            <a:off x="329610" y="260498"/>
            <a:ext cx="107282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TROMBOSI</a:t>
            </a:r>
          </a:p>
          <a:p>
            <a:endParaRPr lang="en-US" sz="2800" b="1" dirty="0"/>
          </a:p>
          <a:p>
            <a:r>
              <a:rPr lang="en-US" sz="2800" b="1" dirty="0"/>
              <a:t>CARDIACA</a:t>
            </a:r>
          </a:p>
          <a:p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endocardio</a:t>
            </a:r>
            <a:r>
              <a:rPr lang="en-US" sz="2800" dirty="0"/>
              <a:t> </a:t>
            </a:r>
            <a:r>
              <a:rPr lang="en-US" sz="2800" dirty="0" err="1"/>
              <a:t>valvolare</a:t>
            </a:r>
            <a:r>
              <a:rPr lang="en-US" sz="2800" dirty="0"/>
              <a:t>, o </a:t>
            </a:r>
            <a:r>
              <a:rPr lang="en-US" sz="2800" dirty="0" err="1"/>
              <a:t>trombi</a:t>
            </a:r>
            <a:r>
              <a:rPr lang="en-US" sz="2800" dirty="0"/>
              <a:t> </a:t>
            </a:r>
            <a:r>
              <a:rPr lang="en-US" sz="2800" dirty="0" err="1"/>
              <a:t>murali</a:t>
            </a:r>
            <a:r>
              <a:rPr lang="en-US" sz="2800" dirty="0"/>
              <a:t> per </a:t>
            </a:r>
            <a:r>
              <a:rPr lang="en-US" sz="2800" dirty="0" err="1"/>
              <a:t>alterata</a:t>
            </a:r>
            <a:r>
              <a:rPr lang="en-US" sz="2800" dirty="0"/>
              <a:t> </a:t>
            </a:r>
            <a:r>
              <a:rPr lang="en-US" sz="2800" dirty="0" err="1"/>
              <a:t>cinetica</a:t>
            </a:r>
            <a:r>
              <a:rPr lang="en-US" sz="2800" dirty="0"/>
              <a:t> </a:t>
            </a:r>
            <a:r>
              <a:rPr lang="en-US" sz="2800" dirty="0" err="1"/>
              <a:t>cardiaca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EMBOLIA multipla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95332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DF8C0-59A7-4A76-A0CC-23887171312D}"/>
              </a:ext>
            </a:extLst>
          </p:cNvPr>
          <p:cNvSpPr txBox="1"/>
          <p:nvPr/>
        </p:nvSpPr>
        <p:spPr>
          <a:xfrm>
            <a:off x="329610" y="260498"/>
            <a:ext cx="1148316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TROMBOSI</a:t>
            </a:r>
          </a:p>
          <a:p>
            <a:endParaRPr lang="en-US" sz="2800" b="1" dirty="0"/>
          </a:p>
          <a:p>
            <a:r>
              <a:rPr lang="en-US" sz="2800" b="1" dirty="0"/>
              <a:t>VENOSA PROFONDA</a:t>
            </a:r>
          </a:p>
          <a:p>
            <a:r>
              <a:rPr lang="en-US" sz="2800" dirty="0" err="1"/>
              <a:t>Multifattoriale</a:t>
            </a:r>
            <a:r>
              <a:rPr lang="en-US" sz="2800" dirty="0"/>
              <a:t>. </a:t>
            </a:r>
            <a:r>
              <a:rPr lang="en-US" sz="2800" dirty="0" err="1"/>
              <a:t>Vene</a:t>
            </a:r>
            <a:r>
              <a:rPr lang="en-US" sz="2800" dirty="0"/>
              <a:t> </a:t>
            </a:r>
            <a:r>
              <a:rPr lang="en-US" sz="2800" dirty="0" err="1"/>
              <a:t>degli</a:t>
            </a:r>
            <a:r>
              <a:rPr lang="en-US" sz="2800" dirty="0"/>
              <a:t> arti </a:t>
            </a:r>
            <a:r>
              <a:rPr lang="en-US" sz="2800" dirty="0" err="1"/>
              <a:t>inferiori</a:t>
            </a:r>
            <a:r>
              <a:rPr lang="en-US" sz="2800" dirty="0"/>
              <a:t>. </a:t>
            </a:r>
            <a:r>
              <a:rPr lang="en-US" sz="2800" dirty="0" err="1"/>
              <a:t>Indipendente</a:t>
            </a:r>
            <a:r>
              <a:rPr lang="en-US" sz="2800" dirty="0"/>
              <a:t> da </a:t>
            </a:r>
            <a:r>
              <a:rPr lang="en-US" sz="2800" dirty="0" err="1"/>
              <a:t>ateroscleosi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Danno endoteliale</a:t>
            </a:r>
          </a:p>
          <a:p>
            <a:pPr lvl="1"/>
            <a:r>
              <a:rPr lang="it-IT" sz="2800" dirty="0"/>
              <a:t>- Traumi e malattie infiammatorie, infezioni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u="sng" dirty="0"/>
              <a:t>Stasi ematica</a:t>
            </a:r>
          </a:p>
          <a:p>
            <a:pPr lvl="1"/>
            <a:r>
              <a:rPr lang="it-IT" sz="2800" dirty="0"/>
              <a:t>- Insufficienza cardiaca, insufficienza venosa, immobilizzazione, viaggi aerei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u="sng" dirty="0" err="1"/>
              <a:t>Ipercoagulabilità</a:t>
            </a:r>
            <a:br>
              <a:rPr lang="it-IT" sz="2800" dirty="0"/>
            </a:br>
            <a:r>
              <a:rPr lang="it-IT" sz="2800" dirty="0"/>
              <a:t>- contraccettivi orali, gravidanza </a:t>
            </a:r>
            <a:r>
              <a:rPr lang="it-IT" sz="2800" dirty="0" err="1"/>
              <a:t>oltretermine</a:t>
            </a:r>
            <a:r>
              <a:rPr lang="it-IT" sz="2800" dirty="0"/>
              <a:t>, cancro, </a:t>
            </a:r>
            <a:r>
              <a:rPr lang="it-IT" sz="2800" dirty="0" err="1"/>
              <a:t>trombofilia</a:t>
            </a:r>
            <a:r>
              <a:rPr lang="it-IT" sz="2800" dirty="0"/>
              <a:t> genetica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/>
          </a:p>
          <a:p>
            <a:r>
              <a:rPr lang="it-IT" sz="2800" dirty="0"/>
              <a:t>LISI/ORGANIZZAZIONE/PROPAGAZIONE/EMBOLIA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74898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C606D-7021-47D6-9E1F-21F22812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43" y="530570"/>
            <a:ext cx="6841831" cy="3958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A4819-8C99-4E99-AE57-6DB010B58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839" y="5136108"/>
            <a:ext cx="981633" cy="1391490"/>
          </a:xfrm>
          <a:prstGeom prst="rect">
            <a:avLst/>
          </a:prstGeom>
        </p:spPr>
      </p:pic>
      <p:pic>
        <p:nvPicPr>
          <p:cNvPr id="1028" name="Picture 4" descr="Nomi Sette Nani: Come si Chiamano, Storia Biancaneve, Etimologia Nomi">
            <a:extLst>
              <a:ext uri="{FF2B5EF4-FFF2-40B4-BE49-F238E27FC236}">
                <a16:creationId xmlns:a16="http://schemas.microsoft.com/office/drawing/2014/main" id="{10BBBCDD-49FF-4130-8D9C-637A07A78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39" y="5177051"/>
            <a:ext cx="30861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2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DF8C0-59A7-4A76-A0CC-23887171312D}"/>
              </a:ext>
            </a:extLst>
          </p:cNvPr>
          <p:cNvSpPr txBox="1"/>
          <p:nvPr/>
        </p:nvSpPr>
        <p:spPr>
          <a:xfrm>
            <a:off x="329610" y="260498"/>
            <a:ext cx="70653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TROMBOSI</a:t>
            </a:r>
          </a:p>
          <a:p>
            <a:endParaRPr lang="en-US" sz="2800" b="1" dirty="0"/>
          </a:p>
          <a:p>
            <a:r>
              <a:rPr lang="en-US" sz="2800" b="1" dirty="0"/>
              <a:t>EMBOLIA POLMONARE</a:t>
            </a:r>
          </a:p>
          <a:p>
            <a:r>
              <a:rPr lang="en-US" sz="2800" dirty="0" err="1"/>
              <a:t>Condizione</a:t>
            </a:r>
            <a:r>
              <a:rPr lang="en-US" sz="2800" dirty="0"/>
              <a:t> </a:t>
            </a:r>
            <a:r>
              <a:rPr lang="en-US" sz="2800" dirty="0" err="1"/>
              <a:t>meno</a:t>
            </a:r>
            <a:r>
              <a:rPr lang="en-US" sz="2800" dirty="0"/>
              <a:t> rara </a:t>
            </a:r>
            <a:r>
              <a:rPr lang="en-US" sz="2800" dirty="0" err="1"/>
              <a:t>dell’apparente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La meta di coloro con RVP avevano sintomi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Se massiva, può condurre a shock e decesso</a:t>
            </a:r>
          </a:p>
          <a:p>
            <a:r>
              <a:rPr lang="it-IT" sz="2800" dirty="0"/>
              <a:t>	</a:t>
            </a:r>
            <a:r>
              <a:rPr lang="it-IT" sz="2400" dirty="0"/>
              <a:t>marcata riduzione della gittata dx e quindi sin</a:t>
            </a:r>
          </a:p>
          <a:p>
            <a:r>
              <a:rPr lang="it-IT" sz="2800" dirty="0"/>
              <a:t> </a:t>
            </a:r>
          </a:p>
          <a:p>
            <a:r>
              <a:rPr lang="it-IT" sz="2800" dirty="0"/>
              <a:t>In  alcuni casi, infarto polmonare</a:t>
            </a:r>
          </a:p>
          <a:p>
            <a:endParaRPr lang="it-IT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DD67D-C1D7-449A-BEFE-0FCF0655C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299" y="73876"/>
            <a:ext cx="4183084" cy="6746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83C57F-FDAB-4EAF-AAB3-1FE495D1FA0F}"/>
              </a:ext>
            </a:extLst>
          </p:cNvPr>
          <p:cNvSpPr txBox="1"/>
          <p:nvPr/>
        </p:nvSpPr>
        <p:spPr>
          <a:xfrm>
            <a:off x="7953153" y="484844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90%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16784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E104A-E3DF-459E-9760-41D15219A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68" y="117732"/>
            <a:ext cx="8557678" cy="63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9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BC9537-1C05-4490-8261-0FD85D7AA6A2}"/>
              </a:ext>
            </a:extLst>
          </p:cNvPr>
          <p:cNvSpPr txBox="1"/>
          <p:nvPr/>
        </p:nvSpPr>
        <p:spPr>
          <a:xfrm>
            <a:off x="276446" y="196703"/>
            <a:ext cx="503412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ARTERIE ELASTICHE</a:t>
            </a:r>
          </a:p>
          <a:p>
            <a:r>
              <a:rPr lang="it-IT" sz="2000" dirty="0"/>
              <a:t>Trasportatori dell’onda pressoria cardiaca</a:t>
            </a:r>
          </a:p>
          <a:p>
            <a:endParaRPr lang="it-IT" sz="2000" b="1" dirty="0"/>
          </a:p>
          <a:p>
            <a:r>
              <a:rPr lang="it-IT" sz="2000" b="1" dirty="0"/>
              <a:t>ARTERIE MUSCOLARI</a:t>
            </a:r>
          </a:p>
          <a:p>
            <a:r>
              <a:rPr lang="it-IT" sz="2000" dirty="0"/>
              <a:t>Regolatori del flusso (resistenza)</a:t>
            </a:r>
          </a:p>
          <a:p>
            <a:endParaRPr lang="it-IT" sz="2000" b="1" dirty="0"/>
          </a:p>
          <a:p>
            <a:r>
              <a:rPr lang="it-IT" sz="2000" b="1" dirty="0"/>
              <a:t>ARTERIOLE</a:t>
            </a:r>
          </a:p>
          <a:p>
            <a:r>
              <a:rPr lang="it-IT" sz="2000" dirty="0"/>
              <a:t>Regolano l’afflusso ai capillari</a:t>
            </a:r>
          </a:p>
          <a:p>
            <a:endParaRPr lang="it-IT" sz="2000" b="1" dirty="0"/>
          </a:p>
          <a:p>
            <a:r>
              <a:rPr lang="it-IT" sz="2000" b="1" dirty="0"/>
              <a:t>CAPILLARI</a:t>
            </a:r>
          </a:p>
          <a:p>
            <a:r>
              <a:rPr lang="it-IT" sz="2000" dirty="0"/>
              <a:t>Membrane endoteliali semipermeabili circondate da poche cellule muscolari lisce</a:t>
            </a:r>
          </a:p>
          <a:p>
            <a:endParaRPr lang="it-IT" sz="2000" b="1" dirty="0"/>
          </a:p>
          <a:p>
            <a:r>
              <a:rPr lang="it-IT" sz="2000" dirty="0"/>
              <a:t>Più o meno permeabili: dai BBB ai capillari glomerulari</a:t>
            </a:r>
          </a:p>
          <a:p>
            <a:endParaRPr lang="it-IT" sz="2000" b="1" dirty="0"/>
          </a:p>
          <a:p>
            <a:r>
              <a:rPr lang="it-IT" sz="2000" b="1" dirty="0"/>
              <a:t>VENULE</a:t>
            </a:r>
          </a:p>
          <a:p>
            <a:r>
              <a:rPr lang="it-IT" sz="2000" b="1" dirty="0"/>
              <a:t>VENE di AMPIO CALIBRO</a:t>
            </a:r>
          </a:p>
          <a:p>
            <a:r>
              <a:rPr lang="it-IT" sz="2000" dirty="0"/>
              <a:t>Lamella elastica</a:t>
            </a:r>
          </a:p>
          <a:p>
            <a:endParaRPr lang="it-IT" sz="2000" b="1" dirty="0"/>
          </a:p>
          <a:p>
            <a:r>
              <a:rPr lang="it-IT" sz="2000" b="1" dirty="0"/>
              <a:t>LINFATICI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72003-4186-406F-9D78-5935E3E3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71" y="529359"/>
            <a:ext cx="6513548" cy="579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20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64B459-A53C-442D-81ED-55409544A01E}"/>
              </a:ext>
            </a:extLst>
          </p:cNvPr>
          <p:cNvSpPr txBox="1"/>
          <p:nvPr/>
        </p:nvSpPr>
        <p:spPr>
          <a:xfrm>
            <a:off x="289737" y="356191"/>
            <a:ext cx="1161252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ENDOTELIO</a:t>
            </a:r>
          </a:p>
          <a:p>
            <a:endParaRPr lang="it-IT" dirty="0"/>
          </a:p>
          <a:p>
            <a:r>
              <a:rPr lang="it-IT" sz="2000" dirty="0"/>
              <a:t>Cellule endoteliali circondate da cellule muscolari, </a:t>
            </a:r>
            <a:r>
              <a:rPr lang="it-IT" sz="2000" dirty="0" err="1"/>
              <a:t>periciti</a:t>
            </a:r>
            <a:r>
              <a:rPr lang="it-IT" sz="2000" dirty="0"/>
              <a:t> e fibroblasti</a:t>
            </a:r>
          </a:p>
          <a:p>
            <a:endParaRPr lang="it-IT" sz="2000" dirty="0"/>
          </a:p>
          <a:p>
            <a:r>
              <a:rPr lang="it-IT" sz="2000" dirty="0"/>
              <a:t>Cellule attive coinvolte in 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Coagulazione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Regolazione delle piastrine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Fibrinolisi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Infiammazione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Riparazione tessutale</a:t>
            </a:r>
          </a:p>
          <a:p>
            <a:pPr marL="342900" indent="-342900">
              <a:buFontTx/>
              <a:buChar char="-"/>
            </a:pPr>
            <a:endParaRPr lang="it-IT" sz="2000" dirty="0"/>
          </a:p>
          <a:p>
            <a:r>
              <a:rPr lang="it-IT" sz="2000" dirty="0"/>
              <a:t>Dopo danno vascolare, le cellule endoteliali sono in grado di proliferare</a:t>
            </a:r>
          </a:p>
          <a:p>
            <a:r>
              <a:rPr lang="it-IT" sz="2000" dirty="0"/>
              <a:t>Rilasciano:</a:t>
            </a:r>
          </a:p>
          <a:p>
            <a:pPr marL="342900" indent="-342900">
              <a:buFontTx/>
              <a:buChar char="-"/>
            </a:pPr>
            <a:r>
              <a:rPr lang="it-IT" sz="2000" dirty="0" err="1"/>
              <a:t>Prostaciclina</a:t>
            </a:r>
            <a:r>
              <a:rPr lang="it-IT" sz="2000" dirty="0"/>
              <a:t> (PGI2, derivata dalla via della ciclossigenasi) &gt; rilascio muscolatura e inibisce aggregazione PLT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Ossido nitrico: &gt; inibisce adesione PLT, modula il tono vascolare</a:t>
            </a:r>
          </a:p>
          <a:p>
            <a:pPr marL="342900" indent="-342900">
              <a:buFontTx/>
              <a:buChar char="-"/>
            </a:pPr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09309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E3386-8981-4B28-AEB2-C5CE95880F99}"/>
              </a:ext>
            </a:extLst>
          </p:cNvPr>
          <p:cNvSpPr txBox="1"/>
          <p:nvPr/>
        </p:nvSpPr>
        <p:spPr>
          <a:xfrm>
            <a:off x="289737" y="356191"/>
            <a:ext cx="11612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EMOSTASI E TROMBOSI</a:t>
            </a:r>
          </a:p>
          <a:p>
            <a:endParaRPr lang="it-IT" dirty="0"/>
          </a:p>
          <a:p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94DA5-EBB4-4D4E-AF00-B566A4DC4FBA}"/>
              </a:ext>
            </a:extLst>
          </p:cNvPr>
          <p:cNvSpPr txBox="1"/>
          <p:nvPr/>
        </p:nvSpPr>
        <p:spPr>
          <a:xfrm>
            <a:off x="314546" y="1302488"/>
            <a:ext cx="5166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EMOSTASI</a:t>
            </a:r>
            <a:r>
              <a:rPr lang="it-IT" sz="2000" dirty="0"/>
              <a:t>: risposta a danno vascolare</a:t>
            </a:r>
          </a:p>
          <a:p>
            <a:r>
              <a:rPr lang="it-IT" sz="2000" dirty="0"/>
              <a:t>Vasocostrizione locale, edema tessutale, coagulazione, </a:t>
            </a:r>
            <a:r>
              <a:rPr lang="it-IT" sz="2000" dirty="0" err="1"/>
              <a:t>adesio</a:t>
            </a:r>
            <a:r>
              <a:rPr lang="it-IT" sz="2000" dirty="0"/>
              <a:t> aggregazione e attivazione piastrinica &gt; TAPPO EMOSTATICO</a:t>
            </a:r>
          </a:p>
          <a:p>
            <a:endParaRPr lang="it-IT" sz="2000" dirty="0"/>
          </a:p>
          <a:p>
            <a:r>
              <a:rPr lang="it-IT" sz="2000" b="1" dirty="0"/>
              <a:t>TROMBOSI</a:t>
            </a:r>
            <a:r>
              <a:rPr lang="it-IT" sz="2000" dirty="0"/>
              <a:t>: formazione di un trombo (simil-coagulo) in circolo. Sbilanciamento tra sistemi PRO- e </a:t>
            </a:r>
            <a:r>
              <a:rPr lang="it-IT" sz="2000" dirty="0" err="1"/>
              <a:t>ANTI-trombotici</a:t>
            </a:r>
            <a:endParaRPr lang="it-IT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C65B2-0152-406E-821F-A62187CF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699" y="664541"/>
            <a:ext cx="5253789" cy="5002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72197-0864-4E3A-913D-90FDAF571B33}"/>
              </a:ext>
            </a:extLst>
          </p:cNvPr>
          <p:cNvSpPr txBox="1"/>
          <p:nvPr/>
        </p:nvSpPr>
        <p:spPr>
          <a:xfrm>
            <a:off x="1866013" y="4596093"/>
            <a:ext cx="5699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coagulo dipende dalla conversione del fibrinogeno in fibrina</a:t>
            </a:r>
          </a:p>
          <a:p>
            <a:endParaRPr lang="it-IT" sz="2800" dirty="0"/>
          </a:p>
          <a:p>
            <a:r>
              <a:rPr lang="it-IT" sz="2800" dirty="0"/>
              <a:t>Danno </a:t>
            </a:r>
            <a:r>
              <a:rPr lang="it-IT" sz="2800" dirty="0" err="1"/>
              <a:t>TF:VIIa</a:t>
            </a:r>
            <a:r>
              <a:rPr lang="it-IT" sz="2800" dirty="0"/>
              <a:t> 		TPFI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7562-F38D-4744-AA49-BA2F9B881D8D}"/>
              </a:ext>
            </a:extLst>
          </p:cNvPr>
          <p:cNvSpPr txBox="1"/>
          <p:nvPr/>
        </p:nvSpPr>
        <p:spPr>
          <a:xfrm>
            <a:off x="8208335" y="479875"/>
            <a:ext cx="290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VIA DEL FATTORE TESSUTALE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7F5E1B6B-557C-4793-B175-04677FB2D7E9}"/>
              </a:ext>
            </a:extLst>
          </p:cNvPr>
          <p:cNvSpPr/>
          <p:nvPr/>
        </p:nvSpPr>
        <p:spPr>
          <a:xfrm>
            <a:off x="4444410" y="6065875"/>
            <a:ext cx="877186" cy="2126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DBACF5-EACD-432F-AF85-C7C40CD2D7C2}"/>
              </a:ext>
            </a:extLst>
          </p:cNvPr>
          <p:cNvSpPr txBox="1"/>
          <p:nvPr/>
        </p:nvSpPr>
        <p:spPr>
          <a:xfrm>
            <a:off x="9973340" y="5821326"/>
            <a:ext cx="186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polimerizzazione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85FA9-E7B4-425A-9D7C-3760D6A063D7}"/>
              </a:ext>
            </a:extLst>
          </p:cNvPr>
          <p:cNvSpPr txBox="1"/>
          <p:nvPr/>
        </p:nvSpPr>
        <p:spPr>
          <a:xfrm>
            <a:off x="10355616" y="4008475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 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7EE728-7A67-49B8-82F1-D86305E2224A}"/>
              </a:ext>
            </a:extLst>
          </p:cNvPr>
          <p:cNvCxnSpPr/>
          <p:nvPr/>
        </p:nvCxnSpPr>
        <p:spPr>
          <a:xfrm flipH="1">
            <a:off x="9734107" y="4258340"/>
            <a:ext cx="659219" cy="79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02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3917073-99A2-40BB-8E12-79EBBAB6FA12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0"/>
            <a:ext cx="77724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000">
                <a:latin typeface="+mn-lt"/>
              </a:rPr>
              <a:t>Fasi del processo emostatico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ACD6EF3-303E-4D56-8BAB-A779AC617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807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+mn-lt"/>
              </a:rPr>
              <a:t>1- Vascolare     </a:t>
            </a:r>
            <a:r>
              <a:rPr lang="it-IT" altLang="it-IT" sz="2000" dirty="0">
                <a:latin typeface="+mn-lt"/>
              </a:rPr>
              <a:t>contrazione                      R</a:t>
            </a:r>
            <a:r>
              <a:rPr lang="it-IT" altLang="it-IT" sz="2400" dirty="0">
                <a:latin typeface="+mn-lt"/>
              </a:rPr>
              <a:t>iduzione lume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muscolatura vasale           </a:t>
            </a:r>
            <a:r>
              <a:rPr lang="it-IT" altLang="it-IT" sz="2400" dirty="0">
                <a:latin typeface="+mn-lt"/>
              </a:rPr>
              <a:t>vascolare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CD54336-BCA8-4139-B594-7A827E77D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828800"/>
            <a:ext cx="80772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+mn-lt"/>
              </a:rPr>
              <a:t>2- Piastrinica    </a:t>
            </a:r>
            <a:r>
              <a:rPr lang="it-IT" altLang="it-IT" sz="2000" dirty="0">
                <a:latin typeface="+mn-lt"/>
              </a:rPr>
              <a:t>- adesione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- risposta biochimica         </a:t>
            </a:r>
            <a:r>
              <a:rPr lang="it-IT" altLang="it-IT" sz="2400" dirty="0">
                <a:latin typeface="+mn-lt"/>
              </a:rPr>
              <a:t>Formazione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- </a:t>
            </a:r>
            <a:r>
              <a:rPr lang="it-IT" altLang="it-IT" sz="2000" dirty="0" err="1">
                <a:latin typeface="+mn-lt"/>
              </a:rPr>
              <a:t>shape</a:t>
            </a:r>
            <a:r>
              <a:rPr lang="it-IT" altLang="it-IT" sz="2000" dirty="0">
                <a:latin typeface="+mn-lt"/>
              </a:rPr>
              <a:t> </a:t>
            </a:r>
            <a:r>
              <a:rPr lang="it-IT" altLang="it-IT" sz="2000" dirty="0" err="1">
                <a:latin typeface="+mn-lt"/>
              </a:rPr>
              <a:t>change</a:t>
            </a:r>
            <a:r>
              <a:rPr lang="it-IT" altLang="it-IT" sz="2000" dirty="0">
                <a:latin typeface="+mn-lt"/>
              </a:rPr>
              <a:t>                  </a:t>
            </a:r>
            <a:r>
              <a:rPr lang="it-IT" altLang="it-IT" sz="2400" dirty="0">
                <a:latin typeface="+mn-lt"/>
              </a:rPr>
              <a:t>tappo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- degranulazione</a:t>
            </a:r>
            <a:r>
              <a:rPr lang="it-IT" altLang="it-IT" sz="2400" dirty="0">
                <a:latin typeface="+mn-lt"/>
              </a:rPr>
              <a:t>             piastrinico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- aggregazione</a:t>
            </a:r>
            <a:endParaRPr lang="it-IT" altLang="it-IT" sz="2400" dirty="0">
              <a:latin typeface="+mn-lt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56FC861B-4298-48E8-9744-18F8161B0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779838"/>
            <a:ext cx="65576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latin typeface="+mn-lt"/>
              </a:rPr>
              <a:t>3- Coagulativa    </a:t>
            </a:r>
            <a:r>
              <a:rPr lang="it-IT" altLang="it-IT" sz="2000">
                <a:latin typeface="+mn-lt"/>
              </a:rPr>
              <a:t>attivazione di                     </a:t>
            </a:r>
            <a:r>
              <a:rPr lang="it-IT" altLang="it-IT" sz="2400">
                <a:latin typeface="+mn-lt"/>
              </a:rPr>
              <a:t>Formazione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latin typeface="+mn-lt"/>
              </a:rPr>
              <a:t>                          </a:t>
            </a:r>
            <a:r>
              <a:rPr lang="it-IT" altLang="it-IT" sz="2000">
                <a:latin typeface="+mn-lt"/>
              </a:rPr>
              <a:t>proteasi plasmatiche</a:t>
            </a:r>
            <a:r>
              <a:rPr lang="it-IT" altLang="it-IT" sz="2400">
                <a:latin typeface="+mn-lt"/>
              </a:rPr>
              <a:t>        coagulo fibrina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2737971B-3CB4-41E8-9E46-650DF068B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876800"/>
            <a:ext cx="64536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latin typeface="+mn-lt"/>
              </a:rPr>
              <a:t>4- fibrinolitica    </a:t>
            </a:r>
            <a:r>
              <a:rPr lang="it-IT" altLang="it-IT" sz="2000">
                <a:latin typeface="+mn-lt"/>
              </a:rPr>
              <a:t>attivazione sistema            </a:t>
            </a:r>
            <a:r>
              <a:rPr lang="it-IT" altLang="it-IT" sz="2400">
                <a:latin typeface="+mn-lt"/>
              </a:rPr>
              <a:t>Dissoluzione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latin typeface="+mn-lt"/>
              </a:rPr>
              <a:t>                           </a:t>
            </a:r>
            <a:r>
              <a:rPr lang="it-IT" altLang="it-IT" sz="2000">
                <a:latin typeface="+mn-lt"/>
              </a:rPr>
              <a:t>fibrinolitico                        </a:t>
            </a:r>
            <a:r>
              <a:rPr lang="it-IT" altLang="it-IT" sz="2400">
                <a:latin typeface="+mn-lt"/>
              </a:rPr>
              <a:t>coagulo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A37CE370-0702-4052-9F8A-CE33A092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722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>
                <a:latin typeface="+mn-lt"/>
              </a:rPr>
              <a:t>RIPARAZIONE LESIONE VASCOLARE</a:t>
            </a:r>
          </a:p>
        </p:txBody>
      </p:sp>
    </p:spTree>
    <p:extLst>
      <p:ext uri="{BB962C8B-B14F-4D97-AF65-F5344CB8AC3E}">
        <p14:creationId xmlns:p14="http://schemas.microsoft.com/office/powerpoint/2010/main" val="2334342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1403</Words>
  <Application>Microsoft Office PowerPoint</Application>
  <PresentationFormat>Widescreen</PresentationFormat>
  <Paragraphs>317</Paragraphs>
  <Slides>43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Arial Unicode MS</vt:lpstr>
      <vt:lpstr>Arial-BoldMT</vt:lpstr>
      <vt:lpstr>ArialMT</vt:lpstr>
      <vt:lpstr>AvantGarde Md BT</vt:lpstr>
      <vt:lpstr>Calibri</vt:lpstr>
      <vt:lpstr>Calibri Light</vt:lpstr>
      <vt:lpstr>Futura Lt BT</vt:lpstr>
      <vt:lpstr>Wingdings</vt:lpstr>
      <vt:lpstr>Wingdings 2</vt:lpstr>
      <vt:lpstr>Office Theme</vt:lpstr>
      <vt:lpstr>ClipArt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23</cp:revision>
  <dcterms:created xsi:type="dcterms:W3CDTF">2022-04-07T18:21:05Z</dcterms:created>
  <dcterms:modified xsi:type="dcterms:W3CDTF">2022-04-28T10:19:08Z</dcterms:modified>
</cp:coreProperties>
</file>