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F97-ECA5-4497-BDB9-D81B7A8E6A83}" type="datetimeFigureOut">
              <a:rPr lang="it-IT" smtClean="0"/>
              <a:t>04/06/2018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1F55-97E0-4674-B775-CE5AE28579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48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F97-ECA5-4497-BDB9-D81B7A8E6A83}" type="datetimeFigureOut">
              <a:rPr lang="it-IT" smtClean="0"/>
              <a:t>04/06/2018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1F55-97E0-4674-B775-CE5AE28579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48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F97-ECA5-4497-BDB9-D81B7A8E6A83}" type="datetimeFigureOut">
              <a:rPr lang="it-IT" smtClean="0"/>
              <a:t>04/06/2018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1F55-97E0-4674-B775-CE5AE28579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085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F97-ECA5-4497-BDB9-D81B7A8E6A83}" type="datetimeFigureOut">
              <a:rPr lang="it-IT" smtClean="0"/>
              <a:t>04/06/2018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1F55-97E0-4674-B775-CE5AE28579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57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F97-ECA5-4497-BDB9-D81B7A8E6A83}" type="datetimeFigureOut">
              <a:rPr lang="it-IT" smtClean="0"/>
              <a:t>04/06/2018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1F55-97E0-4674-B775-CE5AE28579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949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F97-ECA5-4497-BDB9-D81B7A8E6A83}" type="datetimeFigureOut">
              <a:rPr lang="it-IT" smtClean="0"/>
              <a:t>04/06/2018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1F55-97E0-4674-B775-CE5AE28579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83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F97-ECA5-4497-BDB9-D81B7A8E6A83}" type="datetimeFigureOut">
              <a:rPr lang="it-IT" smtClean="0"/>
              <a:t>04/06/2018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1F55-97E0-4674-B775-CE5AE28579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701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F97-ECA5-4497-BDB9-D81B7A8E6A83}" type="datetimeFigureOut">
              <a:rPr lang="it-IT" smtClean="0"/>
              <a:t>04/06/2018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1F55-97E0-4674-B775-CE5AE28579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33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F97-ECA5-4497-BDB9-D81B7A8E6A83}" type="datetimeFigureOut">
              <a:rPr lang="it-IT" smtClean="0"/>
              <a:t>04/06/2018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1F55-97E0-4674-B775-CE5AE28579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28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F97-ECA5-4497-BDB9-D81B7A8E6A83}" type="datetimeFigureOut">
              <a:rPr lang="it-IT" smtClean="0"/>
              <a:t>04/06/2018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1F55-97E0-4674-B775-CE5AE28579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02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F97-ECA5-4497-BDB9-D81B7A8E6A83}" type="datetimeFigureOut">
              <a:rPr lang="it-IT" smtClean="0"/>
              <a:t>04/06/2018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1F55-97E0-4674-B775-CE5AE28579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746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DF97-ECA5-4497-BDB9-D81B7A8E6A83}" type="datetimeFigureOut">
              <a:rPr lang="it-IT" smtClean="0"/>
              <a:t>04/06/2018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1F55-97E0-4674-B775-CE5AE28579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84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333955" y="333955"/>
            <a:ext cx="11746727" cy="6090699"/>
          </a:xfrm>
          <a:prstGeom prst="roundRect">
            <a:avLst>
              <a:gd name="adj" fmla="val 10000"/>
            </a:avLst>
          </a:prstGeom>
          <a:blipFill rotWithShape="0">
            <a:blip r:embed="rId2"/>
            <a:stretch>
              <a:fillRect/>
            </a:stretch>
          </a:blip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accent3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366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SAMASSA DANIELA</dc:creator>
  <cp:lastModifiedBy>SAMASSA DANIELA</cp:lastModifiedBy>
  <cp:revision>1</cp:revision>
  <dcterms:created xsi:type="dcterms:W3CDTF">2018-06-04T10:54:37Z</dcterms:created>
  <dcterms:modified xsi:type="dcterms:W3CDTF">2018-06-04T10:54:48Z</dcterms:modified>
</cp:coreProperties>
</file>