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3" r:id="rId3"/>
  </p:sldIdLst>
  <p:sldSz cx="12192000" cy="6858000"/>
  <p:notesSz cx="6858000" cy="9144000"/>
  <p:defaultTextStyle>
    <a:defPPr>
      <a:defRPr lang="it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31"/>
  </p:normalViewPr>
  <p:slideViewPr>
    <p:cSldViewPr snapToGrid="0" snapToObjects="1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853F65-258B-7A4E-9A22-63294FE87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A6BBED-4C37-7046-A45E-4D9DC658F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3769F9-128D-DC44-838F-44D387BA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1E2901-F932-0143-95DF-54801561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315FFE-B318-AE44-97A3-5833C784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21187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D40EE-63B8-F749-8FD8-6310B065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FE0E15-04C6-3246-B367-40406B207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0421D0-4D71-BF48-82F0-9EE5C4CD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688488-95E6-034A-BFF6-44544192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99891E-BBB6-A147-917F-352B4159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6315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8BE28B-4CED-9C40-B43A-0792472B8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836CC5-6FD7-8C49-8D04-3B347E336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BB86A7-03D6-DE40-A09D-29D14510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4FEBDE-4C70-CB4D-808E-68BBA47C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CAAB9-753E-2342-B391-BAAF6D12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08983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7F1125-D928-844B-BF30-0101258A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DED4C2-2613-5F41-A2A6-F74585F03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6129E5-FB6B-B54B-A1F9-5354D191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9C18B0-63C0-DB43-A8EA-F3066BC7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77424A-2B7D-224A-8BD2-966B71BA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1485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77CFC-FB4C-8245-B55D-658D69C1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EF31C4-DF3E-5440-84E4-106C4D068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4017D8-21F6-3545-A28E-19B8EFDE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09D1AF-01EC-0944-9420-79F7F8E2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F78584-D84B-0E46-8E0E-F0ED9881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08435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600BF-C3E1-BE44-AC9D-34B35C44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85E562-B90E-3A48-AC73-AC26D15F6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C89175-378D-9940-AA2F-5452D1C66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5008AC-17F2-514C-AF4D-57310EE6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E5DEEB-642C-5842-9A27-71EF8294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CD1CCB-073D-DA43-A204-7BBBDAE3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41319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E11E8-E9A8-074C-8589-EBB43636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AE69A0-C030-0E4F-897A-758E7065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52F9F2-D35A-B540-A41B-10B1D455E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D788A8-54F7-7D41-8322-00F481F8A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CB5646-EEE8-2549-8EAE-62809EFC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2D825C-CA6C-0A4C-BB91-DB115DDC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BD117F-A7D9-1E45-9369-FF30E996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157977-E409-E04A-A677-642E3CDC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24552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796FD-B885-234E-97BA-511B129E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A5F5E4-5522-BD4D-87E6-1AA186A5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075A20-0F63-A54A-8AC2-F1D41BA4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08C652-F2C6-D248-96A3-EFB2AA26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72285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CB2966-D30E-3F47-88B0-D60E755F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776528-76B7-5145-92C0-78473E60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801CE1-C0D5-CB47-BF10-25977082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45901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B11E1-06E0-E449-8EC3-156EB19F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BF14D6-3BD3-2348-B6E0-200E14D3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B78012-45EA-9D49-BCA9-1B80F5B28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BD0A50-B777-CE40-83B8-4E1829B2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F332A-6FB2-7149-A9C9-5DBE7986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9AA28B-0450-C041-85DA-745849EF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14204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5BB26-4335-7A4D-8EEE-CF8A6530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CFE649-9666-C541-8C57-6424A6D04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8098FF-34BD-5D4B-90C7-9E6F3CD3B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6B636F-50C6-2445-A547-F0A63BC1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27DF3D-C36B-3043-8F0C-D58B5F0C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280B58-9F11-D947-A679-A4B6040F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5276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35AA58-D405-FE47-9652-85C50F06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8382BE-E219-5846-BD86-6E0FCB8A7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770FC4-4DE2-EE48-BAE1-BF97EB5A2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BCF6-5C8F-1745-AD2D-1F5B9F1A550F}" type="datetimeFigureOut">
              <a:t>03/05/2022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B8DE83-5716-6E46-B58F-C5C14A923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3AFD87-5722-7B43-BFDB-40CFB1F36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369C-126A-004A-92F9-52C1B3591DC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59010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F6A8F54-446F-F640-AE12-2B063D63A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6" y="908958"/>
            <a:ext cx="8904513" cy="57748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558B6EA-CC49-BA40-957F-FBC66E094D6B}"/>
              </a:ext>
            </a:extLst>
          </p:cNvPr>
          <p:cNvSpPr/>
          <p:nvPr/>
        </p:nvSpPr>
        <p:spPr>
          <a:xfrm>
            <a:off x="370114" y="174170"/>
            <a:ext cx="6770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>
                <a:solidFill>
                  <a:srgbClr val="FF0000"/>
                </a:solidFill>
              </a:rPr>
              <a:t>CASO CLINICO 3</a:t>
            </a:r>
          </a:p>
        </p:txBody>
      </p:sp>
    </p:spTree>
    <p:extLst>
      <p:ext uri="{BB962C8B-B14F-4D97-AF65-F5344CB8AC3E}">
        <p14:creationId xmlns:p14="http://schemas.microsoft.com/office/powerpoint/2010/main" val="278798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51393-5CEF-E449-8D3A-92DDDE315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616763" y="-40701"/>
            <a:ext cx="9448799" cy="478023"/>
          </a:xfrm>
        </p:spPr>
        <p:txBody>
          <a:bodyPr>
            <a:normAutofit/>
          </a:bodyPr>
          <a:lstStyle/>
          <a:p>
            <a:r>
              <a:rPr lang="it-GB" sz="2800" b="1">
                <a:solidFill>
                  <a:srgbClr val="FF0000"/>
                </a:solidFill>
              </a:rPr>
              <a:t>caso clinico 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AC614D-5D0D-FE46-A12B-C3BF15F05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15617"/>
            <a:ext cx="12115800" cy="624272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it-GB" sz="4200" b="1"/>
              <a:t>1) quale microorganismo ha maggiore probabilita’ di essere isolato in emocultura?</a:t>
            </a:r>
          </a:p>
          <a:p>
            <a:pPr algn="l"/>
            <a:r>
              <a:rPr lang="it-GB"/>
              <a:t>-</a:t>
            </a:r>
            <a:r>
              <a:rPr lang="it-GB" sz="4200" i="1">
                <a:highlight>
                  <a:srgbClr val="FFFF00"/>
                </a:highlight>
              </a:rPr>
              <a:t>Candida albicans</a:t>
            </a:r>
          </a:p>
          <a:p>
            <a:pPr algn="l"/>
            <a:r>
              <a:rPr lang="it-GB" sz="4200" i="1"/>
              <a:t>-Candida glabrata</a:t>
            </a:r>
          </a:p>
          <a:p>
            <a:pPr algn="l"/>
            <a:r>
              <a:rPr lang="it-GB" sz="4200" i="1"/>
              <a:t>-Aspergillus</a:t>
            </a:r>
          </a:p>
          <a:p>
            <a:pPr algn="l"/>
            <a:r>
              <a:rPr lang="it-GB" sz="4200" i="1"/>
              <a:t>-Mucor</a:t>
            </a:r>
          </a:p>
          <a:p>
            <a:pPr algn="l"/>
            <a:r>
              <a:rPr lang="it-GB" sz="4200" i="1"/>
              <a:t>-Pneumocystis</a:t>
            </a:r>
          </a:p>
          <a:p>
            <a:pPr algn="l"/>
            <a:r>
              <a:rPr lang="it-GB" sz="4200"/>
              <a:t>2) </a:t>
            </a:r>
            <a:r>
              <a:rPr lang="it-GB" sz="4200" b="1"/>
              <a:t>quale caratteristica  del microorganismo potrebbe aver facilitato l’infezione?</a:t>
            </a:r>
          </a:p>
          <a:p>
            <a:pPr algn="l"/>
            <a:r>
              <a:rPr lang="it-GB" sz="4200"/>
              <a:t>-mannoproteine</a:t>
            </a:r>
          </a:p>
          <a:p>
            <a:pPr algn="l"/>
            <a:r>
              <a:rPr lang="it-GB" sz="4200"/>
              <a:t>-glucano</a:t>
            </a:r>
          </a:p>
          <a:p>
            <a:pPr algn="l"/>
            <a:r>
              <a:rPr lang="it-GB" sz="4200"/>
              <a:t>-formazione del tubo germinativo</a:t>
            </a:r>
          </a:p>
          <a:p>
            <a:pPr algn="l"/>
            <a:r>
              <a:rPr lang="it-GB" sz="4200"/>
              <a:t>-</a:t>
            </a:r>
            <a:r>
              <a:rPr lang="it-GB" sz="4200">
                <a:highlight>
                  <a:srgbClr val="FFFF00"/>
                </a:highlight>
              </a:rPr>
              <a:t>formazione del biofilm</a:t>
            </a:r>
          </a:p>
          <a:p>
            <a:pPr algn="l"/>
            <a:r>
              <a:rPr lang="it-GB" sz="4200"/>
              <a:t>-sporociti</a:t>
            </a:r>
          </a:p>
          <a:p>
            <a:pPr algn="l"/>
            <a:r>
              <a:rPr lang="it-GB" sz="4200"/>
              <a:t>3) </a:t>
            </a:r>
            <a:r>
              <a:rPr lang="it-GB" sz="4200" b="1"/>
              <a:t>quale e’ la probabile origine dell’ agente infettante?</a:t>
            </a:r>
          </a:p>
          <a:p>
            <a:pPr algn="l"/>
            <a:r>
              <a:rPr lang="it-GB" sz="4200"/>
              <a:t>-animali</a:t>
            </a:r>
          </a:p>
          <a:p>
            <a:pPr algn="l"/>
            <a:r>
              <a:rPr lang="it-GB" sz="4200"/>
              <a:t>-aria dell’ospedale</a:t>
            </a:r>
          </a:p>
          <a:p>
            <a:pPr algn="l"/>
            <a:r>
              <a:rPr lang="it-GB" sz="4200"/>
              <a:t>-dispositivi medici</a:t>
            </a:r>
          </a:p>
          <a:p>
            <a:pPr algn="l"/>
            <a:r>
              <a:rPr lang="it-GB" sz="4200"/>
              <a:t>-</a:t>
            </a:r>
            <a:r>
              <a:rPr lang="it-GB" sz="4200">
                <a:highlight>
                  <a:srgbClr val="FFFF00"/>
                </a:highlight>
              </a:rPr>
              <a:t>flora del paziente</a:t>
            </a:r>
          </a:p>
          <a:p>
            <a:pPr algn="l"/>
            <a:r>
              <a:rPr lang="it-GB" sz="4200"/>
              <a:t>-operatori sanitari</a:t>
            </a:r>
            <a:endParaRPr lang="it-GB" sz="4200" i="1"/>
          </a:p>
        </p:txBody>
      </p:sp>
    </p:spTree>
    <p:extLst>
      <p:ext uri="{BB962C8B-B14F-4D97-AF65-F5344CB8AC3E}">
        <p14:creationId xmlns:p14="http://schemas.microsoft.com/office/powerpoint/2010/main" val="1663707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86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caso clinico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COMAR MANOLA</cp:lastModifiedBy>
  <cp:revision>4</cp:revision>
  <dcterms:created xsi:type="dcterms:W3CDTF">2022-04-21T09:05:48Z</dcterms:created>
  <dcterms:modified xsi:type="dcterms:W3CDTF">2022-05-03T13:35:30Z</dcterms:modified>
</cp:coreProperties>
</file>