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69" r:id="rId2"/>
    <p:sldId id="540" r:id="rId3"/>
    <p:sldId id="259" r:id="rId4"/>
    <p:sldId id="562" r:id="rId5"/>
    <p:sldId id="564" r:id="rId6"/>
    <p:sldId id="256" r:id="rId7"/>
    <p:sldId id="567" r:id="rId8"/>
    <p:sldId id="568" r:id="rId9"/>
    <p:sldId id="566" r:id="rId10"/>
    <p:sldId id="257" r:id="rId11"/>
    <p:sldId id="260" r:id="rId12"/>
    <p:sldId id="561" r:id="rId13"/>
    <p:sldId id="330" r:id="rId14"/>
    <p:sldId id="544" r:id="rId15"/>
    <p:sldId id="261" r:id="rId16"/>
    <p:sldId id="549" r:id="rId17"/>
    <p:sldId id="258" r:id="rId18"/>
    <p:sldId id="550" r:id="rId19"/>
    <p:sldId id="262" r:id="rId20"/>
    <p:sldId id="55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90DAE-C49C-4F49-91D6-21DFB74BFEEE}" v="47" dt="2022-05-04T11:16:10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5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Tommasini" userId="4ed976f799c97d5d" providerId="LiveId" clId="{F8290DAE-C49C-4F49-91D6-21DFB74BFEEE}"/>
    <pc:docChg chg="custSel addSld modSld sldOrd">
      <pc:chgData name="Alberto Tommasini" userId="4ed976f799c97d5d" providerId="LiveId" clId="{F8290DAE-C49C-4F49-91D6-21DFB74BFEEE}" dt="2022-05-04T11:25:50.905" v="5199" actId="478"/>
      <pc:docMkLst>
        <pc:docMk/>
      </pc:docMkLst>
      <pc:sldChg chg="addSp delSp modSp mod ord">
        <pc:chgData name="Alberto Tommasini" userId="4ed976f799c97d5d" providerId="LiveId" clId="{F8290DAE-C49C-4F49-91D6-21DFB74BFEEE}" dt="2022-05-04T11:14:52.441" v="5172" actId="113"/>
        <pc:sldMkLst>
          <pc:docMk/>
          <pc:sldMk cId="3662929457" sldId="256"/>
        </pc:sldMkLst>
        <pc:spChg chg="add del mod">
          <ac:chgData name="Alberto Tommasini" userId="4ed976f799c97d5d" providerId="LiveId" clId="{F8290DAE-C49C-4F49-91D6-21DFB74BFEEE}" dt="2022-05-03T22:10:16.326" v="3339" actId="767"/>
          <ac:spMkLst>
            <pc:docMk/>
            <pc:sldMk cId="3662929457" sldId="256"/>
            <ac:spMk id="2" creationId="{DD9AE964-14ED-63F2-1AF4-6D005D71F380}"/>
          </ac:spMkLst>
        </pc:spChg>
        <pc:spChg chg="add mod">
          <ac:chgData name="Alberto Tommasini" userId="4ed976f799c97d5d" providerId="LiveId" clId="{F8290DAE-C49C-4F49-91D6-21DFB74BFEEE}" dt="2022-05-04T11:14:52.441" v="5172" actId="113"/>
          <ac:spMkLst>
            <pc:docMk/>
            <pc:sldMk cId="3662929457" sldId="256"/>
            <ac:spMk id="3" creationId="{CD460ED9-7B97-3660-2F45-8E13FC456356}"/>
          </ac:spMkLst>
        </pc:spChg>
        <pc:spChg chg="mod">
          <ac:chgData name="Alberto Tommasini" userId="4ed976f799c97d5d" providerId="LiveId" clId="{F8290DAE-C49C-4F49-91D6-21DFB74BFEEE}" dt="2022-05-03T22:07:16.532" v="2972" actId="255"/>
          <ac:spMkLst>
            <pc:docMk/>
            <pc:sldMk cId="3662929457" sldId="256"/>
            <ac:spMk id="4" creationId="{10FE8950-8C54-58CF-8261-8C94A5B456B3}"/>
          </ac:spMkLst>
        </pc:spChg>
        <pc:spChg chg="add mod">
          <ac:chgData name="Alberto Tommasini" userId="4ed976f799c97d5d" providerId="LiveId" clId="{F8290DAE-C49C-4F49-91D6-21DFB74BFEEE}" dt="2022-05-03T22:28:28.727" v="4616" actId="1076"/>
          <ac:spMkLst>
            <pc:docMk/>
            <pc:sldMk cId="3662929457" sldId="256"/>
            <ac:spMk id="5" creationId="{F22ACC46-6BCC-A2BE-68AC-55F2C1A5786F}"/>
          </ac:spMkLst>
        </pc:spChg>
      </pc:sldChg>
      <pc:sldChg chg="delSp modSp mod">
        <pc:chgData name="Alberto Tommasini" userId="4ed976f799c97d5d" providerId="LiveId" clId="{F8290DAE-C49C-4F49-91D6-21DFB74BFEEE}" dt="2022-05-03T21:37:58.909" v="1762" actId="255"/>
        <pc:sldMkLst>
          <pc:docMk/>
          <pc:sldMk cId="4177596336" sldId="257"/>
        </pc:sldMkLst>
        <pc:spChg chg="mod">
          <ac:chgData name="Alberto Tommasini" userId="4ed976f799c97d5d" providerId="LiveId" clId="{F8290DAE-C49C-4F49-91D6-21DFB74BFEEE}" dt="2022-05-03T21:37:58.909" v="1762" actId="255"/>
          <ac:spMkLst>
            <pc:docMk/>
            <pc:sldMk cId="4177596336" sldId="257"/>
            <ac:spMk id="2" creationId="{0766AA3C-93AD-04CF-8E9B-8F015412160F}"/>
          </ac:spMkLst>
        </pc:spChg>
        <pc:spChg chg="del">
          <ac:chgData name="Alberto Tommasini" userId="4ed976f799c97d5d" providerId="LiveId" clId="{F8290DAE-C49C-4F49-91D6-21DFB74BFEEE}" dt="2022-05-03T20:45:08.076" v="851" actId="478"/>
          <ac:spMkLst>
            <pc:docMk/>
            <pc:sldMk cId="4177596336" sldId="257"/>
            <ac:spMk id="3" creationId="{D68F4552-427F-F27F-DAB2-6E09FC4D24AE}"/>
          </ac:spMkLst>
        </pc:spChg>
      </pc:sldChg>
      <pc:sldChg chg="modSp mod">
        <pc:chgData name="Alberto Tommasini" userId="4ed976f799c97d5d" providerId="LiveId" clId="{F8290DAE-C49C-4F49-91D6-21DFB74BFEEE}" dt="2022-05-03T21:34:12.541" v="1571" actId="20577"/>
        <pc:sldMkLst>
          <pc:docMk/>
          <pc:sldMk cId="2349866246" sldId="258"/>
        </pc:sldMkLst>
        <pc:spChg chg="mod">
          <ac:chgData name="Alberto Tommasini" userId="4ed976f799c97d5d" providerId="LiveId" clId="{F8290DAE-C49C-4F49-91D6-21DFB74BFEEE}" dt="2022-05-03T21:34:12.541" v="1571" actId="20577"/>
          <ac:spMkLst>
            <pc:docMk/>
            <pc:sldMk cId="2349866246" sldId="258"/>
            <ac:spMk id="2" creationId="{1171E66E-6272-3325-DC12-B4F393DB5C3C}"/>
          </ac:spMkLst>
        </pc:spChg>
      </pc:sldChg>
      <pc:sldChg chg="modSp mod ord">
        <pc:chgData name="Alberto Tommasini" userId="4ed976f799c97d5d" providerId="LiveId" clId="{F8290DAE-C49C-4F49-91D6-21DFB74BFEEE}" dt="2022-05-03T22:34:05.422" v="4976" actId="20577"/>
        <pc:sldMkLst>
          <pc:docMk/>
          <pc:sldMk cId="3688656621" sldId="260"/>
        </pc:sldMkLst>
        <pc:spChg chg="mod">
          <ac:chgData name="Alberto Tommasini" userId="4ed976f799c97d5d" providerId="LiveId" clId="{F8290DAE-C49C-4F49-91D6-21DFB74BFEEE}" dt="2022-05-03T22:34:05.422" v="4976" actId="20577"/>
          <ac:spMkLst>
            <pc:docMk/>
            <pc:sldMk cId="3688656621" sldId="260"/>
            <ac:spMk id="3" creationId="{1A6C978E-35DE-E760-27FA-CF30FC965362}"/>
          </ac:spMkLst>
        </pc:spChg>
      </pc:sldChg>
      <pc:sldChg chg="addSp modSp mod">
        <pc:chgData name="Alberto Tommasini" userId="4ed976f799c97d5d" providerId="LiveId" clId="{F8290DAE-C49C-4F49-91D6-21DFB74BFEEE}" dt="2022-05-03T21:51:07.862" v="2666" actId="20577"/>
        <pc:sldMkLst>
          <pc:docMk/>
          <pc:sldMk cId="3594162555" sldId="262"/>
        </pc:sldMkLst>
        <pc:spChg chg="add mod">
          <ac:chgData name="Alberto Tommasini" userId="4ed976f799c97d5d" providerId="LiveId" clId="{F8290DAE-C49C-4F49-91D6-21DFB74BFEEE}" dt="2022-05-03T21:51:07.862" v="2666" actId="20577"/>
          <ac:spMkLst>
            <pc:docMk/>
            <pc:sldMk cId="3594162555" sldId="262"/>
            <ac:spMk id="2" creationId="{D51C0816-F4A1-697A-EA16-1F44D21C4772}"/>
          </ac:spMkLst>
        </pc:spChg>
      </pc:sldChg>
      <pc:sldChg chg="ord">
        <pc:chgData name="Alberto Tommasini" userId="4ed976f799c97d5d" providerId="LiveId" clId="{F8290DAE-C49C-4F49-91D6-21DFB74BFEEE}" dt="2022-05-03T20:44:07.200" v="845"/>
        <pc:sldMkLst>
          <pc:docMk/>
          <pc:sldMk cId="2813687575" sldId="330"/>
        </pc:sldMkLst>
      </pc:sldChg>
      <pc:sldChg chg="addSp delSp modSp mod">
        <pc:chgData name="Alberto Tommasini" userId="4ed976f799c97d5d" providerId="LiveId" clId="{F8290DAE-C49C-4F49-91D6-21DFB74BFEEE}" dt="2022-05-04T11:08:44.330" v="5082" actId="14100"/>
        <pc:sldMkLst>
          <pc:docMk/>
          <pc:sldMk cId="3296569070" sldId="540"/>
        </pc:sldMkLst>
        <pc:spChg chg="add mod">
          <ac:chgData name="Alberto Tommasini" userId="4ed976f799c97d5d" providerId="LiveId" clId="{F8290DAE-C49C-4F49-91D6-21DFB74BFEEE}" dt="2022-05-04T11:08:37.760" v="5080" actId="1076"/>
          <ac:spMkLst>
            <pc:docMk/>
            <pc:sldMk cId="3296569070" sldId="540"/>
            <ac:spMk id="2" creationId="{A1AD4C1B-961D-3F4D-D09C-9DD7CA295513}"/>
          </ac:spMkLst>
        </pc:spChg>
        <pc:spChg chg="mod">
          <ac:chgData name="Alberto Tommasini" userId="4ed976f799c97d5d" providerId="LiveId" clId="{F8290DAE-C49C-4F49-91D6-21DFB74BFEEE}" dt="2022-05-03T21:46:08.475" v="2169" actId="113"/>
          <ac:spMkLst>
            <pc:docMk/>
            <pc:sldMk cId="3296569070" sldId="540"/>
            <ac:spMk id="3" creationId="{461FDE83-AFC2-4F4D-8096-5165AC1B118B}"/>
          </ac:spMkLst>
        </pc:spChg>
        <pc:spChg chg="add mod">
          <ac:chgData name="Alberto Tommasini" userId="4ed976f799c97d5d" providerId="LiveId" clId="{F8290DAE-C49C-4F49-91D6-21DFB74BFEEE}" dt="2022-05-04T11:08:44.330" v="5082" actId="14100"/>
          <ac:spMkLst>
            <pc:docMk/>
            <pc:sldMk cId="3296569070" sldId="540"/>
            <ac:spMk id="4" creationId="{81BAD424-2F7C-640C-047A-154C908A0C19}"/>
          </ac:spMkLst>
        </pc:spChg>
        <pc:spChg chg="mod">
          <ac:chgData name="Alberto Tommasini" userId="4ed976f799c97d5d" providerId="LiveId" clId="{F8290DAE-C49C-4F49-91D6-21DFB74BFEEE}" dt="2022-05-04T11:06:07.289" v="5032" actId="6549"/>
          <ac:spMkLst>
            <pc:docMk/>
            <pc:sldMk cId="3296569070" sldId="540"/>
            <ac:spMk id="5" creationId="{F0488DB3-B345-4F68-A5B5-D6E25EE842CB}"/>
          </ac:spMkLst>
        </pc:spChg>
        <pc:spChg chg="add mod">
          <ac:chgData name="Alberto Tommasini" userId="4ed976f799c97d5d" providerId="LiveId" clId="{F8290DAE-C49C-4F49-91D6-21DFB74BFEEE}" dt="2022-05-04T11:08:41.546" v="5081" actId="14100"/>
          <ac:spMkLst>
            <pc:docMk/>
            <pc:sldMk cId="3296569070" sldId="540"/>
            <ac:spMk id="8" creationId="{0BDBC794-62EF-296E-CBE2-706FF159A5E0}"/>
          </ac:spMkLst>
        </pc:spChg>
        <pc:picChg chg="add del mod">
          <ac:chgData name="Alberto Tommasini" userId="4ed976f799c97d5d" providerId="LiveId" clId="{F8290DAE-C49C-4F49-91D6-21DFB74BFEEE}" dt="2022-05-04T11:04:55.558" v="4980" actId="478"/>
          <ac:picMkLst>
            <pc:docMk/>
            <pc:sldMk cId="3296569070" sldId="540"/>
            <ac:picMk id="1026" creationId="{8732FE90-B07E-FCF5-9CB0-A9BAF58C7A60}"/>
          </ac:picMkLst>
        </pc:picChg>
        <pc:picChg chg="add mod">
          <ac:chgData name="Alberto Tommasini" userId="4ed976f799c97d5d" providerId="LiveId" clId="{F8290DAE-C49C-4F49-91D6-21DFB74BFEEE}" dt="2022-05-04T11:05:10.393" v="4986" actId="1076"/>
          <ac:picMkLst>
            <pc:docMk/>
            <pc:sldMk cId="3296569070" sldId="540"/>
            <ac:picMk id="1028" creationId="{075AFE8E-E9B8-4B64-B1B9-3D8AD42A9E86}"/>
          </ac:picMkLst>
        </pc:picChg>
      </pc:sldChg>
      <pc:sldChg chg="ord">
        <pc:chgData name="Alberto Tommasini" userId="4ed976f799c97d5d" providerId="LiveId" clId="{F8290DAE-C49C-4F49-91D6-21DFB74BFEEE}" dt="2022-05-03T21:49:39.357" v="2412"/>
        <pc:sldMkLst>
          <pc:docMk/>
          <pc:sldMk cId="1745144608" sldId="549"/>
        </pc:sldMkLst>
      </pc:sldChg>
      <pc:sldChg chg="addSp modSp mod ord">
        <pc:chgData name="Alberto Tommasini" userId="4ed976f799c97d5d" providerId="LiveId" clId="{F8290DAE-C49C-4F49-91D6-21DFB74BFEEE}" dt="2022-05-03T21:33:48.829" v="1509"/>
        <pc:sldMkLst>
          <pc:docMk/>
          <pc:sldMk cId="2592344708" sldId="550"/>
        </pc:sldMkLst>
        <pc:spChg chg="add mod">
          <ac:chgData name="Alberto Tommasini" userId="4ed976f799c97d5d" providerId="LiveId" clId="{F8290DAE-C49C-4F49-91D6-21DFB74BFEEE}" dt="2022-05-03T21:33:30.764" v="1507" actId="20577"/>
          <ac:spMkLst>
            <pc:docMk/>
            <pc:sldMk cId="2592344708" sldId="550"/>
            <ac:spMk id="2" creationId="{D553DBD5-4778-46B9-FEFA-AD475E6C0D2F}"/>
          </ac:spMkLst>
        </pc:spChg>
      </pc:sldChg>
      <pc:sldChg chg="addSp modSp mod">
        <pc:chgData name="Alberto Tommasini" userId="4ed976f799c97d5d" providerId="LiveId" clId="{F8290DAE-C49C-4F49-91D6-21DFB74BFEEE}" dt="2022-05-03T22:31:18.617" v="4798" actId="20577"/>
        <pc:sldMkLst>
          <pc:docMk/>
          <pc:sldMk cId="453964712" sldId="551"/>
        </pc:sldMkLst>
        <pc:spChg chg="add mod">
          <ac:chgData name="Alberto Tommasini" userId="4ed976f799c97d5d" providerId="LiveId" clId="{F8290DAE-C49C-4F49-91D6-21DFB74BFEEE}" dt="2022-05-03T22:31:18.617" v="4798" actId="20577"/>
          <ac:spMkLst>
            <pc:docMk/>
            <pc:sldMk cId="453964712" sldId="551"/>
            <ac:spMk id="2" creationId="{A8452EC7-41C3-15A4-6A96-CD3984C7B6E0}"/>
          </ac:spMkLst>
        </pc:spChg>
      </pc:sldChg>
      <pc:sldChg chg="ord">
        <pc:chgData name="Alberto Tommasini" userId="4ed976f799c97d5d" providerId="LiveId" clId="{F8290DAE-C49C-4F49-91D6-21DFB74BFEEE}" dt="2022-05-03T20:44:13.491" v="847"/>
        <pc:sldMkLst>
          <pc:docMk/>
          <pc:sldMk cId="372129891" sldId="560"/>
        </pc:sldMkLst>
      </pc:sldChg>
      <pc:sldChg chg="addSp modSp mod ord">
        <pc:chgData name="Alberto Tommasini" userId="4ed976f799c97d5d" providerId="LiveId" clId="{F8290DAE-C49C-4F49-91D6-21DFB74BFEEE}" dt="2022-05-03T20:43:24.846" v="843" actId="20577"/>
        <pc:sldMkLst>
          <pc:docMk/>
          <pc:sldMk cId="226280597" sldId="561"/>
        </pc:sldMkLst>
        <pc:spChg chg="add mod">
          <ac:chgData name="Alberto Tommasini" userId="4ed976f799c97d5d" providerId="LiveId" clId="{F8290DAE-C49C-4F49-91D6-21DFB74BFEEE}" dt="2022-05-03T20:43:24.846" v="843" actId="20577"/>
          <ac:spMkLst>
            <pc:docMk/>
            <pc:sldMk cId="226280597" sldId="561"/>
            <ac:spMk id="2" creationId="{F8646488-4089-2C9A-6B25-247DEF75BA70}"/>
          </ac:spMkLst>
        </pc:spChg>
      </pc:sldChg>
      <pc:sldChg chg="modSp mod">
        <pc:chgData name="Alberto Tommasini" userId="4ed976f799c97d5d" providerId="LiveId" clId="{F8290DAE-C49C-4F49-91D6-21DFB74BFEEE}" dt="2022-05-03T20:22:29.558" v="1" actId="255"/>
        <pc:sldMkLst>
          <pc:docMk/>
          <pc:sldMk cId="396705681" sldId="562"/>
        </pc:sldMkLst>
        <pc:spChg chg="mod">
          <ac:chgData name="Alberto Tommasini" userId="4ed976f799c97d5d" providerId="LiveId" clId="{F8290DAE-C49C-4F49-91D6-21DFB74BFEEE}" dt="2022-05-03T20:22:29.558" v="1" actId="255"/>
          <ac:spMkLst>
            <pc:docMk/>
            <pc:sldMk cId="396705681" sldId="562"/>
            <ac:spMk id="2" creationId="{506542A5-A5D1-FFF5-D562-AE494712F810}"/>
          </ac:spMkLst>
        </pc:spChg>
      </pc:sldChg>
      <pc:sldChg chg="delSp modSp add mod">
        <pc:chgData name="Alberto Tommasini" userId="4ed976f799c97d5d" providerId="LiveId" clId="{F8290DAE-C49C-4F49-91D6-21DFB74BFEEE}" dt="2022-05-03T20:45:20.496" v="854" actId="255"/>
        <pc:sldMkLst>
          <pc:docMk/>
          <pc:sldMk cId="866027018" sldId="563"/>
        </pc:sldMkLst>
        <pc:spChg chg="del">
          <ac:chgData name="Alberto Tommasini" userId="4ed976f799c97d5d" providerId="LiveId" clId="{F8290DAE-C49C-4F49-91D6-21DFB74BFEEE}" dt="2022-05-03T20:45:14.664" v="852" actId="478"/>
          <ac:spMkLst>
            <pc:docMk/>
            <pc:sldMk cId="866027018" sldId="563"/>
            <ac:spMk id="2" creationId="{0766AA3C-93AD-04CF-8E9B-8F015412160F}"/>
          </ac:spMkLst>
        </pc:spChg>
        <pc:spChg chg="mod">
          <ac:chgData name="Alberto Tommasini" userId="4ed976f799c97d5d" providerId="LiveId" clId="{F8290DAE-C49C-4F49-91D6-21DFB74BFEEE}" dt="2022-05-03T20:45:20.496" v="854" actId="255"/>
          <ac:spMkLst>
            <pc:docMk/>
            <pc:sldMk cId="866027018" sldId="563"/>
            <ac:spMk id="3" creationId="{D68F4552-427F-F27F-DAB2-6E09FC4D24AE}"/>
          </ac:spMkLst>
        </pc:spChg>
      </pc:sldChg>
      <pc:sldChg chg="addSp delSp modSp add mod ord">
        <pc:chgData name="Alberto Tommasini" userId="4ed976f799c97d5d" providerId="LiveId" clId="{F8290DAE-C49C-4F49-91D6-21DFB74BFEEE}" dt="2022-05-04T11:14:14.148" v="5164" actId="1076"/>
        <pc:sldMkLst>
          <pc:docMk/>
          <pc:sldMk cId="2960003382" sldId="564"/>
        </pc:sldMkLst>
        <pc:spChg chg="add mod">
          <ac:chgData name="Alberto Tommasini" userId="4ed976f799c97d5d" providerId="LiveId" clId="{F8290DAE-C49C-4F49-91D6-21DFB74BFEEE}" dt="2022-05-04T11:14:07.868" v="5161" actId="14100"/>
          <ac:spMkLst>
            <pc:docMk/>
            <pc:sldMk cId="2960003382" sldId="564"/>
            <ac:spMk id="2" creationId="{8E8093E2-3B31-12E9-3A62-044875FC13C9}"/>
          </ac:spMkLst>
        </pc:spChg>
        <pc:spChg chg="mod">
          <ac:chgData name="Alberto Tommasini" userId="4ed976f799c97d5d" providerId="LiveId" clId="{F8290DAE-C49C-4F49-91D6-21DFB74BFEEE}" dt="2022-05-04T11:13:53.294" v="5157" actId="1076"/>
          <ac:spMkLst>
            <pc:docMk/>
            <pc:sldMk cId="2960003382" sldId="564"/>
            <ac:spMk id="4" creationId="{10FE8950-8C54-58CF-8261-8C94A5B456B3}"/>
          </ac:spMkLst>
        </pc:spChg>
        <pc:picChg chg="add del mod">
          <ac:chgData name="Alberto Tommasini" userId="4ed976f799c97d5d" providerId="LiveId" clId="{F8290DAE-C49C-4F49-91D6-21DFB74BFEEE}" dt="2022-05-04T11:11:55.076" v="5152" actId="478"/>
          <ac:picMkLst>
            <pc:docMk/>
            <pc:sldMk cId="2960003382" sldId="564"/>
            <ac:picMk id="2050" creationId="{33FA5464-1390-260F-14A7-ED10BB9B5E80}"/>
          </ac:picMkLst>
        </pc:picChg>
        <pc:picChg chg="add mod">
          <ac:chgData name="Alberto Tommasini" userId="4ed976f799c97d5d" providerId="LiveId" clId="{F8290DAE-C49C-4F49-91D6-21DFB74BFEEE}" dt="2022-05-04T11:12:21.364" v="5154" actId="1076"/>
          <ac:picMkLst>
            <pc:docMk/>
            <pc:sldMk cId="2960003382" sldId="564"/>
            <ac:picMk id="2052" creationId="{97FA4561-9D97-4DF0-6276-0C75AC30A5C7}"/>
          </ac:picMkLst>
        </pc:picChg>
        <pc:picChg chg="add mod">
          <ac:chgData name="Alberto Tommasini" userId="4ed976f799c97d5d" providerId="LiveId" clId="{F8290DAE-C49C-4F49-91D6-21DFB74BFEEE}" dt="2022-05-04T11:14:14.148" v="5164" actId="1076"/>
          <ac:picMkLst>
            <pc:docMk/>
            <pc:sldMk cId="2960003382" sldId="564"/>
            <ac:picMk id="2054" creationId="{62AFCE5E-52AC-6C12-B1D1-B3BEAB859D71}"/>
          </ac:picMkLst>
        </pc:picChg>
      </pc:sldChg>
      <pc:sldChg chg="new">
        <pc:chgData name="Alberto Tommasini" userId="4ed976f799c97d5d" providerId="LiveId" clId="{F8290DAE-C49C-4F49-91D6-21DFB74BFEEE}" dt="2022-05-03T21:48:47.928" v="2410" actId="680"/>
        <pc:sldMkLst>
          <pc:docMk/>
          <pc:sldMk cId="1656447367" sldId="565"/>
        </pc:sldMkLst>
      </pc:sldChg>
      <pc:sldChg chg="addSp modSp new mod">
        <pc:chgData name="Alberto Tommasini" userId="4ed976f799c97d5d" providerId="LiveId" clId="{F8290DAE-C49C-4F49-91D6-21DFB74BFEEE}" dt="2022-05-04T11:19:49.792" v="5195" actId="208"/>
        <pc:sldMkLst>
          <pc:docMk/>
          <pc:sldMk cId="2863029842" sldId="566"/>
        </pc:sldMkLst>
        <pc:spChg chg="add mod">
          <ac:chgData name="Alberto Tommasini" userId="4ed976f799c97d5d" providerId="LiveId" clId="{F8290DAE-C49C-4F49-91D6-21DFB74BFEEE}" dt="2022-05-04T11:19:08.058" v="5191" actId="113"/>
          <ac:spMkLst>
            <pc:docMk/>
            <pc:sldMk cId="2863029842" sldId="566"/>
            <ac:spMk id="2" creationId="{53C3F60A-EF9C-82A5-9DB1-D9A76416ECD2}"/>
          </ac:spMkLst>
        </pc:spChg>
        <pc:spChg chg="add mod">
          <ac:chgData name="Alberto Tommasini" userId="4ed976f799c97d5d" providerId="LiveId" clId="{F8290DAE-C49C-4F49-91D6-21DFB74BFEEE}" dt="2022-05-04T11:19:49.792" v="5195" actId="208"/>
          <ac:spMkLst>
            <pc:docMk/>
            <pc:sldMk cId="2863029842" sldId="566"/>
            <ac:spMk id="5" creationId="{5217924A-D449-36DD-F66F-CB2957FF10BF}"/>
          </ac:spMkLst>
        </pc:spChg>
        <pc:picChg chg="add mod">
          <ac:chgData name="Alberto Tommasini" userId="4ed976f799c97d5d" providerId="LiveId" clId="{F8290DAE-C49C-4F49-91D6-21DFB74BFEEE}" dt="2022-05-04T11:19:19.759" v="5192" actId="14100"/>
          <ac:picMkLst>
            <pc:docMk/>
            <pc:sldMk cId="2863029842" sldId="566"/>
            <ac:picMk id="4" creationId="{44E9BDDF-1FD2-69D1-83C4-D8B0FBBF6607}"/>
          </ac:picMkLst>
        </pc:picChg>
      </pc:sldChg>
      <pc:sldChg chg="addSp modSp new mod">
        <pc:chgData name="Alberto Tommasini" userId="4ed976f799c97d5d" providerId="LiveId" clId="{F8290DAE-C49C-4F49-91D6-21DFB74BFEEE}" dt="2022-05-04T11:16:12.883" v="5180" actId="1076"/>
        <pc:sldMkLst>
          <pc:docMk/>
          <pc:sldMk cId="1609258920" sldId="567"/>
        </pc:sldMkLst>
        <pc:spChg chg="add mod">
          <ac:chgData name="Alberto Tommasini" userId="4ed976f799c97d5d" providerId="LiveId" clId="{F8290DAE-C49C-4F49-91D6-21DFB74BFEEE}" dt="2022-05-04T11:15:14.168" v="5175" actId="113"/>
          <ac:spMkLst>
            <pc:docMk/>
            <pc:sldMk cId="1609258920" sldId="567"/>
            <ac:spMk id="2" creationId="{2CB22BF0-C824-16CD-D1D1-131536743A71}"/>
          </ac:spMkLst>
        </pc:spChg>
        <pc:spChg chg="add mod">
          <ac:chgData name="Alberto Tommasini" userId="4ed976f799c97d5d" providerId="LiveId" clId="{F8290DAE-C49C-4F49-91D6-21DFB74BFEEE}" dt="2022-05-04T11:16:12.883" v="5180" actId="1076"/>
          <ac:spMkLst>
            <pc:docMk/>
            <pc:sldMk cId="1609258920" sldId="567"/>
            <ac:spMk id="3" creationId="{EAA3DF2B-4EF6-62C1-D43F-C1E78915DC85}"/>
          </ac:spMkLst>
        </pc:spChg>
        <pc:picChg chg="add mod">
          <ac:chgData name="Alberto Tommasini" userId="4ed976f799c97d5d" providerId="LiveId" clId="{F8290DAE-C49C-4F49-91D6-21DFB74BFEEE}" dt="2022-05-03T22:18:39.445" v="3919" actId="1076"/>
          <ac:picMkLst>
            <pc:docMk/>
            <pc:sldMk cId="1609258920" sldId="567"/>
            <ac:picMk id="2050" creationId="{DDB019B9-7500-6D05-837F-3108B87AF0B6}"/>
          </ac:picMkLst>
        </pc:picChg>
        <pc:picChg chg="add mod">
          <ac:chgData name="Alberto Tommasini" userId="4ed976f799c97d5d" providerId="LiveId" clId="{F8290DAE-C49C-4F49-91D6-21DFB74BFEEE}" dt="2022-05-04T11:16:10.529" v="5179" actId="14100"/>
          <ac:picMkLst>
            <pc:docMk/>
            <pc:sldMk cId="1609258920" sldId="567"/>
            <ac:picMk id="3074" creationId="{3EEB690D-AC5E-78B0-9E1F-B7D7516B86AA}"/>
          </ac:picMkLst>
        </pc:picChg>
      </pc:sldChg>
      <pc:sldChg chg="addSp delSp modSp new mod">
        <pc:chgData name="Alberto Tommasini" userId="4ed976f799c97d5d" providerId="LiveId" clId="{F8290DAE-C49C-4F49-91D6-21DFB74BFEEE}" dt="2022-05-04T11:25:50.905" v="5199" actId="478"/>
        <pc:sldMkLst>
          <pc:docMk/>
          <pc:sldMk cId="1531696578" sldId="568"/>
        </pc:sldMkLst>
        <pc:spChg chg="add mod">
          <ac:chgData name="Alberto Tommasini" userId="4ed976f799c97d5d" providerId="LiveId" clId="{F8290DAE-C49C-4F49-91D6-21DFB74BFEEE}" dt="2022-05-04T11:16:17.847" v="5181" actId="113"/>
          <ac:spMkLst>
            <pc:docMk/>
            <pc:sldMk cId="1531696578" sldId="568"/>
            <ac:spMk id="2" creationId="{CA2A6CC7-0100-933D-C909-97F5D0FEC978}"/>
          </ac:spMkLst>
        </pc:spChg>
        <pc:spChg chg="add mod">
          <ac:chgData name="Alberto Tommasini" userId="4ed976f799c97d5d" providerId="LiveId" clId="{F8290DAE-C49C-4F49-91D6-21DFB74BFEEE}" dt="2022-05-04T11:16:39.315" v="5186" actId="113"/>
          <ac:spMkLst>
            <pc:docMk/>
            <pc:sldMk cId="1531696578" sldId="568"/>
            <ac:spMk id="3" creationId="{FEAF9EF4-364E-FCED-936D-51A76CBDD8E0}"/>
          </ac:spMkLst>
        </pc:spChg>
        <pc:picChg chg="add del">
          <ac:chgData name="Alberto Tommasini" userId="4ed976f799c97d5d" providerId="LiveId" clId="{F8290DAE-C49C-4F49-91D6-21DFB74BFEEE}" dt="2022-05-04T11:25:10.061" v="5197" actId="478"/>
          <ac:picMkLst>
            <pc:docMk/>
            <pc:sldMk cId="1531696578" sldId="568"/>
            <ac:picMk id="5" creationId="{762EEC65-5EB5-2E01-99CD-2118DDB56250}"/>
          </ac:picMkLst>
        </pc:picChg>
        <pc:picChg chg="add del">
          <ac:chgData name="Alberto Tommasini" userId="4ed976f799c97d5d" providerId="LiveId" clId="{F8290DAE-C49C-4F49-91D6-21DFB74BFEEE}" dt="2022-05-04T11:25:50.905" v="5199" actId="478"/>
          <ac:picMkLst>
            <pc:docMk/>
            <pc:sldMk cId="1531696578" sldId="568"/>
            <ac:picMk id="7" creationId="{B2CC5E43-1888-2905-4C56-CF080ACDE156}"/>
          </ac:picMkLst>
        </pc:picChg>
      </pc:sldChg>
      <pc:sldChg chg="addSp modSp new mod">
        <pc:chgData name="Alberto Tommasini" userId="4ed976f799c97d5d" providerId="LiveId" clId="{F8290DAE-C49C-4F49-91D6-21DFB74BFEEE}" dt="2022-05-04T11:05:37.953" v="5030" actId="255"/>
        <pc:sldMkLst>
          <pc:docMk/>
          <pc:sldMk cId="1781784731" sldId="569"/>
        </pc:sldMkLst>
        <pc:spChg chg="add mod">
          <ac:chgData name="Alberto Tommasini" userId="4ed976f799c97d5d" providerId="LiveId" clId="{F8290DAE-C49C-4F49-91D6-21DFB74BFEEE}" dt="2022-05-04T11:05:37.953" v="5030" actId="255"/>
          <ac:spMkLst>
            <pc:docMk/>
            <pc:sldMk cId="1781784731" sldId="569"/>
            <ac:spMk id="2" creationId="{097C97BC-ACBF-A9EB-1F10-B5F6A8502C2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BD32-68ED-27C0-9238-57DDC1031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77213-CF4E-EDB2-D4B1-91D18411B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A1E93-5FFF-851F-8B31-833B2CB2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20897-7982-0D0E-F5BC-AAF30BE0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AC555-B159-BF6D-DE46-B1EB1898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7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041B-A8BD-CCBB-856F-B712D0A1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DF721-6749-B78C-E9A1-876A415E3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DD34-66DB-3613-B1C4-C4B125C1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75B8-5044-CC97-D554-A1AF14AD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246D5-CA00-9925-37ED-EC3838D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51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0D118-1A00-7C15-CFDE-E7AFEE92C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82FCA-D093-CECD-B68E-C32279DB0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4009B-FABF-0A72-7F78-A1239790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AFFF2-6A1E-2035-66A1-770E91D1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D88CC-D951-4D82-D4B1-BAD648EF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83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3424-2625-06EB-1701-6EA53F68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F7E68-CE28-071C-B8D4-502E30A5F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C3017-823C-7475-35FF-D2461ABF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C41C2-6418-23C6-DFCC-36171274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74A48-9F9C-C2A4-67C2-69D7A2AC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52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CD6B-A87A-B97D-89CF-8B221959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49AC3-B68E-5541-E569-CD572A96B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00227-ADC9-0AC0-ABF8-E4F194E8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3514-307C-6CEF-195C-2D4544C5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710E-39EA-310E-AF4F-08748BC4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00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0DCB-5853-8A7B-6E46-BD5B94DD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9E46-82EC-D845-25A1-C124A1382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26A55-62D1-B0BE-CDD6-DF2A8C334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1D971-A901-F1D7-D3F0-FBB0E638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1BFF8-E250-D763-09A3-CD458A3D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EE01C-A537-0A66-963D-46A3D34C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4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2186-AB1A-C262-570E-A70364B4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6B054-6261-4CFB-6A76-87A84D3A8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3D6D9-3C09-FF5E-8F82-0CE468BD4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88E8D-3A94-FAAA-1867-FE8005050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B0AAB-C9CA-802F-E19D-A86BD3441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1526A-B5D3-A56F-6BE4-A2DE988A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1589A-66C1-67B0-0512-F3DB9EE6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003FE-F946-9C13-34E3-268EC2AF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52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FC6A-3FEB-B3ED-AEF4-6487E85C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C6CE4-E5BF-6665-38F5-FE855040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46B1A-D3BD-2D56-955C-64DB71CE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0C1CF-B254-9EA1-269C-B06739DA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38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DD5F6-2654-D2B9-DC81-6C5D5806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E0A77-3F7F-D53A-0B6B-D1455631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168EA-9B27-713A-70E0-863DE671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44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7D8B-CF91-6079-89BD-F68948A1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D7D52-A50B-D346-ECD8-780B0396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CF8B2-1EB2-3CA1-ABAA-766DA334E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9B526-9517-1479-37AC-50E50780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ED2CE-266B-5548-E710-2F44CD5D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C2769-9B70-892C-4A36-3D8CA1E4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89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E1DD-BA2F-AD90-52EB-18AD669B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A938A-7BE7-331D-F788-40BA1EA14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F4FAA-79EB-4075-EEE7-D3DD316C9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3A828-AA80-4E62-BF9B-0A7E360A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1E81A-076D-7BE0-8C4A-B6FB6A5F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7AF48-CB62-72DD-CF3D-C2194F32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41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28B82-45EC-8BCC-E88A-417422C4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CC88F-72B7-95D4-5FF9-B4427CF4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23B6-BC0E-2EB4-EBD2-6B8F2755C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B8E6-2150-49DD-BEC9-AD6A7106EE69}" type="datetimeFigureOut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AA815-95C1-BF2C-47EE-FEB7D047D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CECB6-27C0-B988-A12A-BE299EAA9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72D9-50B5-4CE5-AFB0-476522C512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04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7C97BC-ACBF-A9EB-1F10-B5F6A8502C21}"/>
              </a:ext>
            </a:extLst>
          </p:cNvPr>
          <p:cNvSpPr txBox="1"/>
          <p:nvPr/>
        </p:nvSpPr>
        <p:spPr>
          <a:xfrm>
            <a:off x="914400" y="811306"/>
            <a:ext cx="1030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CENNI DI ONCOLOGIA CELLULARE E MOLECOLARE</a:t>
            </a:r>
          </a:p>
        </p:txBody>
      </p:sp>
    </p:spTree>
    <p:extLst>
      <p:ext uri="{BB962C8B-B14F-4D97-AF65-F5344CB8AC3E}">
        <p14:creationId xmlns:p14="http://schemas.microsoft.com/office/powerpoint/2010/main" val="178178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66AA3C-93AD-04CF-8E9B-8F015412160F}"/>
              </a:ext>
            </a:extLst>
          </p:cNvPr>
          <p:cNvSpPr txBox="1"/>
          <p:nvPr/>
        </p:nvSpPr>
        <p:spPr>
          <a:xfrm>
            <a:off x="740496" y="729276"/>
            <a:ext cx="109360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Caratteristiche del tumore</a:t>
            </a:r>
          </a:p>
          <a:p>
            <a:endParaRPr lang="it-IT" sz="2400" dirty="0"/>
          </a:p>
          <a:p>
            <a:r>
              <a:rPr lang="it-IT" sz="2400" dirty="0"/>
              <a:t>Massa / liquido</a:t>
            </a:r>
          </a:p>
          <a:p>
            <a:endParaRPr lang="it-IT" sz="2400" dirty="0"/>
          </a:p>
          <a:p>
            <a:r>
              <a:rPr lang="it-IT" sz="2400" b="1" dirty="0"/>
              <a:t>Benigno</a:t>
            </a:r>
            <a:r>
              <a:rPr lang="it-IT" sz="2400" dirty="0"/>
              <a:t>: rimane localizzato, di solito originano da una cellula più differenziata di cui mantengono spesso molte caratteristiche (talora anche funzionali). Sono simili ai tessuti d’origine. Sono raramente letali (solo per danni a strutture particolari, ad esempio meningioma)</a:t>
            </a:r>
          </a:p>
          <a:p>
            <a:endParaRPr lang="it-IT" sz="2400" dirty="0"/>
          </a:p>
          <a:p>
            <a:r>
              <a:rPr lang="it-IT" sz="2400" b="1" dirty="0"/>
              <a:t>Maligno </a:t>
            </a:r>
            <a:r>
              <a:rPr lang="it-IT" sz="2400" dirty="0"/>
              <a:t>(cancro): inizialmente «in situ» (ma asintomatico) se c’è una membrana basale (carcinomi), poi invasivo o con metastasi. Proliferano più rapidamente. Hanno potenziale letalità. Differiscono dal tessuto d’origine (anaplasia), per dimensioni e varie atipie cellulari.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7759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6C978E-35DE-E760-27FA-CF30FC965362}"/>
              </a:ext>
            </a:extLst>
          </p:cNvPr>
          <p:cNvSpPr txBox="1"/>
          <p:nvPr/>
        </p:nvSpPr>
        <p:spPr>
          <a:xfrm>
            <a:off x="681317" y="749478"/>
            <a:ext cx="1057387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Danni e sintomi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it-IT" sz="2400" dirty="0"/>
              <a:t>Da compressione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it-IT" sz="2400" dirty="0"/>
              <a:t>Da invasione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it-IT" sz="2400" dirty="0"/>
              <a:t>Da metastasi (migrazione in sede non contigua)</a:t>
            </a:r>
            <a:br>
              <a:rPr lang="it-IT" sz="2400" dirty="0"/>
            </a:br>
            <a:r>
              <a:rPr lang="it-IT" sz="2400" dirty="0"/>
              <a:t>	- per via ematica più facile nelle prime sedi incontrate con endoteli più facilmente attraversabili (fegato, polmone, poi cervello)</a:t>
            </a:r>
            <a:br>
              <a:rPr lang="it-IT" sz="2400" dirty="0"/>
            </a:br>
            <a:r>
              <a:rPr lang="it-IT" sz="2400" dirty="0"/>
              <a:t>	- per via linfatica (linfonodi drenanti «sentinella», ad esempio ca mammella)</a:t>
            </a:r>
            <a:br>
              <a:rPr lang="it-IT" sz="2400" dirty="0"/>
            </a:br>
            <a:r>
              <a:rPr lang="it-IT" sz="2400" dirty="0"/>
              <a:t>	- in cavità (peritoneo, pleura ..)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it-IT" sz="2400" dirty="0"/>
              <a:t>Da perdita di funzione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it-IT" sz="2400" dirty="0"/>
              <a:t>Da s. paraneoplastica</a:t>
            </a:r>
            <a:br>
              <a:rPr lang="it-IT" sz="2400" dirty="0"/>
            </a:br>
            <a:r>
              <a:rPr lang="it-IT" sz="2400" dirty="0"/>
              <a:t>	- febbre, anoressia, sindromi endocrine, s. neurologiche e neuromuscolari, s. ematologiche, </a:t>
            </a:r>
            <a:r>
              <a:rPr lang="it-IT" sz="2400" dirty="0" err="1"/>
              <a:t>ipercoagulabilità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65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46488-4089-2C9A-6B25-247DEF75BA70}"/>
              </a:ext>
            </a:extLst>
          </p:cNvPr>
          <p:cNvSpPr txBox="1"/>
          <p:nvPr/>
        </p:nvSpPr>
        <p:spPr>
          <a:xfrm>
            <a:off x="721658" y="475129"/>
            <a:ext cx="1057835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800" b="1" dirty="0"/>
              <a:t>In base al differenziamento</a:t>
            </a:r>
          </a:p>
          <a:p>
            <a:pPr>
              <a:spcBef>
                <a:spcPts val="1200"/>
              </a:spcBef>
            </a:pPr>
            <a:r>
              <a:rPr lang="it-IT" sz="2400" b="1" dirty="0"/>
              <a:t>- Da cellule proliferanti embrionali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TERATOMI da cellule dei foglietti embrionali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AMARTOMI alterata differenziazione embrionale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BLASTOMI da cellule embrionali differenziate, ma ancora proliferanti</a:t>
            </a:r>
          </a:p>
          <a:p>
            <a:pPr>
              <a:spcBef>
                <a:spcPts val="1200"/>
              </a:spcBef>
            </a:pPr>
            <a:r>
              <a:rPr lang="it-IT" sz="2400" b="1" dirty="0"/>
              <a:t>- Da cellule proliferanti adulte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ADENOMI da tessuti </a:t>
            </a:r>
            <a:r>
              <a:rPr lang="it-IT" sz="2400" dirty="0" err="1"/>
              <a:t>ghiandolati</a:t>
            </a:r>
            <a:r>
              <a:rPr lang="it-IT" sz="2400" dirty="0"/>
              <a:t> maturi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EPITELIOMI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CARCINOMI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SARCOMI </a:t>
            </a:r>
          </a:p>
        </p:txBody>
      </p:sp>
    </p:spTree>
    <p:extLst>
      <p:ext uri="{BB962C8B-B14F-4D97-AF65-F5344CB8AC3E}">
        <p14:creationId xmlns:p14="http://schemas.microsoft.com/office/powerpoint/2010/main" val="22628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D28599-F7D7-43BF-B60D-ED38185AF471}"/>
              </a:ext>
            </a:extLst>
          </p:cNvPr>
          <p:cNvSpPr txBox="1">
            <a:spLocks noChangeArrowheads="1"/>
          </p:cNvSpPr>
          <p:nvPr/>
        </p:nvSpPr>
        <p:spPr>
          <a:xfrm>
            <a:off x="206009" y="190500"/>
            <a:ext cx="7725508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b="1" dirty="0">
                <a:solidFill>
                  <a:srgbClr val="0070C0"/>
                </a:solidFill>
                <a:latin typeface="+mn-lt"/>
              </a:rPr>
              <a:t>  Incidenza di tumori anno/100.000 </a:t>
            </a:r>
            <a:endParaRPr lang="it-IT" altLang="en-US" sz="3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E6BB6F78-749B-462B-BF1B-799E2569A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296498"/>
              </p:ext>
            </p:extLst>
          </p:nvPr>
        </p:nvGraphicFramePr>
        <p:xfrm>
          <a:off x="3149300" y="1380802"/>
          <a:ext cx="49911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Grafico" r:id="rId3" imgW="12430524" imgH="10215945" progId="MSGraph.Chart.8">
                  <p:embed followColorScheme="full"/>
                </p:oleObj>
              </mc:Choice>
              <mc:Fallback>
                <p:oleObj name="Grafico" r:id="rId3" imgW="12430524" imgH="10215945" progId="MSGraph.Chart.8">
                  <p:embed followColorScheme="full"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E6BB6F78-749B-462B-BF1B-799E2569A4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300" y="1380802"/>
                        <a:ext cx="49911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>
            <a:extLst>
              <a:ext uri="{FF2B5EF4-FFF2-40B4-BE49-F238E27FC236}">
                <a16:creationId xmlns:a16="http://schemas.microsoft.com/office/drawing/2014/main" id="{CAC571C4-258B-4690-AAA0-A92BD9D65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1676400"/>
            <a:ext cx="1515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 dirty="0">
                <a:solidFill>
                  <a:schemeClr val="tx1"/>
                </a:solidFill>
              </a:rPr>
              <a:t>polmone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4D258F3-C239-4E27-A50E-EB42A8071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676400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 dirty="0">
                <a:solidFill>
                  <a:srgbClr val="FFFF00"/>
                </a:solidFill>
              </a:rPr>
              <a:t>80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E2A4F62-0AA5-4FCB-9313-AB9CD7B18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2133600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55494D26-D53F-449F-8033-E945B12F1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2667000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FF00"/>
                </a:solidFill>
              </a:rPr>
              <a:t>40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4D1C829C-1B17-49B2-8AFD-68413816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3200400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4F860D8-1DD0-4BC7-B8EB-98D01E78D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4800600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9900"/>
                </a:solidFill>
              </a:rPr>
              <a:t>4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19B23D3-E081-4156-8EB4-631A3D48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5181600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FFF54A6-7F7C-4F0F-A917-100688F18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5562600"/>
            <a:ext cx="643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9900"/>
                </a:solidFill>
              </a:rPr>
              <a:t>1,5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AF3368C0-100C-4AA0-883A-48BA7D0A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56" y="2058379"/>
            <a:ext cx="31891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 dirty="0">
                <a:solidFill>
                  <a:schemeClr val="tx1"/>
                </a:solidFill>
              </a:rPr>
              <a:t>Prostata, mammella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580809D3-9390-4B15-89C4-89C8A22C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2590800"/>
            <a:ext cx="9988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chemeClr val="tx1"/>
                </a:solidFill>
              </a:rPr>
              <a:t>colon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E45FF8D2-C9AF-4153-A9D0-870595A24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3" y="2971800"/>
            <a:ext cx="14481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chemeClr val="tx1"/>
                </a:solidFill>
              </a:rPr>
              <a:t>stomaco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FBD327B9-FAF6-47AF-BDE4-79C7205C6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3273199"/>
            <a:ext cx="1385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 dirty="0">
                <a:solidFill>
                  <a:srgbClr val="00FFFF"/>
                </a:solidFill>
              </a:rPr>
              <a:t>Linfoma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AB15868B-0C22-4607-8214-5F6498F35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3657600"/>
            <a:ext cx="55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3B6C5F9D-CF0F-4EFF-A97E-A7839485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4343400"/>
            <a:ext cx="28709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7C80"/>
                </a:solidFill>
              </a:rPr>
              <a:t>Leucemia linfatica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496693AB-A157-42C1-ADDA-3A4D7C97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4800600"/>
            <a:ext cx="28709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7C80"/>
                </a:solidFill>
              </a:rPr>
              <a:t>Leucemia linfatica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5D285684-1122-4C90-8DF2-92A6D340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5181600"/>
            <a:ext cx="1447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chemeClr val="hlink"/>
                </a:solidFill>
              </a:rPr>
              <a:t>Encefalo</a:t>
            </a:r>
            <a:endParaRPr lang="it-IT" altLang="en-US" sz="2800" b="1">
              <a:solidFill>
                <a:schemeClr val="tx1"/>
              </a:solidFill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83B8612F-5D2E-40CC-8CFB-AFF520189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5562600"/>
            <a:ext cx="1385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00FFFF"/>
                </a:solidFill>
              </a:rPr>
              <a:t>Linfoma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347C4B49-8C8F-4BDF-94CE-7A7E0855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5943600"/>
            <a:ext cx="2492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chemeClr val="tx1"/>
                </a:solidFill>
              </a:rPr>
              <a:t>Neuroblastoma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548A92EC-388A-4392-BBF8-8B77CA44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5867400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64F5F7E9-E578-487A-953C-7B828D8A3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6324600"/>
            <a:ext cx="546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9900"/>
                </a:solidFill>
              </a:rPr>
              <a:t>&lt;1</a:t>
            </a: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29F91310-04CD-4A9F-837A-03419E584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6324600"/>
            <a:ext cx="5132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 dirty="0">
                <a:solidFill>
                  <a:schemeClr val="tx1"/>
                </a:solidFill>
              </a:rPr>
              <a:t>Tessuti molli, </a:t>
            </a:r>
            <a:r>
              <a:rPr lang="it-IT" altLang="en-US" sz="2800" b="1" dirty="0"/>
              <a:t>rene</a:t>
            </a:r>
            <a:r>
              <a:rPr lang="it-IT" altLang="en-US" sz="2800" b="1" dirty="0">
                <a:solidFill>
                  <a:schemeClr val="tx1"/>
                </a:solidFill>
              </a:rPr>
              <a:t>, gonadi, retina</a:t>
            </a: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2C92FBE4-F63C-453D-B7AC-91D594985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4343400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rgbClr val="FFFF00"/>
                </a:solidFill>
              </a:rPr>
              <a:t>5</a:t>
            </a:r>
            <a:endParaRPr lang="it-IT" altLang="en-US" sz="2800" b="1">
              <a:solidFill>
                <a:srgbClr val="FF3300"/>
              </a:solidFill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9DAF8606-4C0E-4C4C-BD87-8E84725D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3622675"/>
            <a:ext cx="936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chemeClr val="bg1"/>
                </a:solidFill>
              </a:rPr>
              <a:t>Rene</a:t>
            </a:r>
            <a:endParaRPr lang="it-IT" altLang="en-US" sz="2800">
              <a:solidFill>
                <a:srgbClr val="FF3300"/>
              </a:solidFill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1BA8EF9C-C1E1-45F0-A666-4165DB755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962400"/>
            <a:ext cx="1447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800" b="1">
                <a:solidFill>
                  <a:schemeClr val="hlink"/>
                </a:solidFill>
              </a:rPr>
              <a:t>Encefalo</a:t>
            </a:r>
            <a:endParaRPr lang="it-IT" altLang="en-US" sz="2800">
              <a:solidFill>
                <a:srgbClr val="FF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A82B7-EE5E-4671-B2CE-CA1A33CCBBC5}"/>
              </a:ext>
            </a:extLst>
          </p:cNvPr>
          <p:cNvSpPr txBox="1"/>
          <p:nvPr/>
        </p:nvSpPr>
        <p:spPr>
          <a:xfrm>
            <a:off x="4724727" y="905357"/>
            <a:ext cx="1399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ADULTO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D9526D-7531-4154-AA97-9BDEF064B7D2}"/>
              </a:ext>
            </a:extLst>
          </p:cNvPr>
          <p:cNvSpPr txBox="1"/>
          <p:nvPr/>
        </p:nvSpPr>
        <p:spPr>
          <a:xfrm>
            <a:off x="430914" y="905357"/>
            <a:ext cx="1692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BAMBINO</a:t>
            </a:r>
          </a:p>
        </p:txBody>
      </p:sp>
    </p:spTree>
    <p:extLst>
      <p:ext uri="{BB962C8B-B14F-4D97-AF65-F5344CB8AC3E}">
        <p14:creationId xmlns:p14="http://schemas.microsoft.com/office/powerpoint/2010/main" val="281368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EC2CD-6C17-42AB-BA07-CAA0165F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86" y="240797"/>
            <a:ext cx="9958800" cy="64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7EBB8-4560-46DF-E88D-F2A19DB31CA7}"/>
              </a:ext>
            </a:extLst>
          </p:cNvPr>
          <p:cNvSpPr txBox="1"/>
          <p:nvPr/>
        </p:nvSpPr>
        <p:spPr>
          <a:xfrm>
            <a:off x="587188" y="838200"/>
            <a:ext cx="10999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Tolto il tumore associato al fumo,</a:t>
            </a:r>
          </a:p>
          <a:p>
            <a:r>
              <a:rPr lang="it-IT" sz="2400" dirty="0"/>
              <a:t>Negli ultimi 50 la mortalità per tumore, standardizzata per età, è rimasta costante negli uomini e diminuita nelle donne (in parte grazie a screening)</a:t>
            </a:r>
          </a:p>
        </p:txBody>
      </p:sp>
    </p:spTree>
    <p:extLst>
      <p:ext uri="{BB962C8B-B14F-4D97-AF65-F5344CB8AC3E}">
        <p14:creationId xmlns:p14="http://schemas.microsoft.com/office/powerpoint/2010/main" val="98618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F382F-E1A6-4C33-8555-421959674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3" y="1509342"/>
            <a:ext cx="6356998" cy="38393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027BE4-F22B-49A5-B189-991FECDC7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9" y="185057"/>
            <a:ext cx="7772400" cy="7021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2800" b="1" dirty="0">
                <a:latin typeface="+mn-lt"/>
              </a:rPr>
              <a:t>Sopravvivenza dei bambini con LLA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4CDD7-569C-4121-A6D7-77CF88761009}"/>
              </a:ext>
            </a:extLst>
          </p:cNvPr>
          <p:cNvSpPr txBox="1"/>
          <p:nvPr/>
        </p:nvSpPr>
        <p:spPr>
          <a:xfrm>
            <a:off x="7249160" y="1584960"/>
            <a:ext cx="4414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/>
              <a:t>Collaborazione internazionale per valutare protocolli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/>
              <a:t>Intensità terapeutica in funzione della stratificazione del rischio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400" dirty="0"/>
              <a:t>Risposta a terapia (emocromo, </a:t>
            </a:r>
            <a:r>
              <a:rPr lang="it-IT" sz="2400" dirty="0" err="1"/>
              <a:t>citometria</a:t>
            </a:r>
            <a:r>
              <a:rPr lang="it-IT" sz="2400" dirty="0"/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400" dirty="0"/>
              <a:t>Malattia residua minima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400" dirty="0"/>
              <a:t>Caratteristiche genomiche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/>
              <a:t>Monitoraggio e cura infezione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4514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1E66E-6272-3325-DC12-B4F393DB5C3C}"/>
              </a:ext>
            </a:extLst>
          </p:cNvPr>
          <p:cNvSpPr txBox="1"/>
          <p:nvPr/>
        </p:nvSpPr>
        <p:spPr>
          <a:xfrm>
            <a:off x="476834" y="1217330"/>
            <a:ext cx="84652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Screening</a:t>
            </a:r>
          </a:p>
          <a:p>
            <a:endParaRPr lang="it-IT" sz="2400" dirty="0"/>
          </a:p>
          <a:p>
            <a:r>
              <a:rPr lang="it-IT" sz="2400" dirty="0"/>
              <a:t>Popolazioni e età a rischio</a:t>
            </a:r>
          </a:p>
          <a:p>
            <a:r>
              <a:rPr lang="it-IT" sz="2400" dirty="0"/>
              <a:t>Sensibilità e specificità dell’intervento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Consapevolezza</a:t>
            </a:r>
          </a:p>
          <a:p>
            <a:endParaRPr lang="it-IT" sz="2400" dirty="0"/>
          </a:p>
          <a:p>
            <a:r>
              <a:rPr lang="it-IT" sz="2400" dirty="0"/>
              <a:t>Esami fisici</a:t>
            </a:r>
          </a:p>
          <a:p>
            <a:r>
              <a:rPr lang="it-IT" sz="2400" dirty="0"/>
              <a:t>Esami strumentali</a:t>
            </a:r>
          </a:p>
          <a:p>
            <a:r>
              <a:rPr lang="it-IT" sz="2400" dirty="0"/>
              <a:t>Biomarcatori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34F35-8C11-A585-AA69-287210BF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382" y="1029140"/>
            <a:ext cx="3444688" cy="22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6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53DBD5-4778-46B9-FEFA-AD475E6C0D2F}"/>
              </a:ext>
            </a:extLst>
          </p:cNvPr>
          <p:cNvSpPr txBox="1"/>
          <p:nvPr/>
        </p:nvSpPr>
        <p:spPr>
          <a:xfrm>
            <a:off x="519953" y="542365"/>
            <a:ext cx="1082936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800" b="1" dirty="0"/>
              <a:t>Marcatori neoplastici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Carcinomi: </a:t>
            </a:r>
            <a:r>
              <a:rPr lang="it-IT" sz="2400" dirty="0" err="1"/>
              <a:t>citocheratine</a:t>
            </a:r>
            <a:r>
              <a:rPr lang="it-IT" sz="2400" dirty="0"/>
              <a:t> (CK), CEA, PSA, tireoglobulina (tipo specifico)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Tumori neuroendocrini: CK, </a:t>
            </a:r>
            <a:r>
              <a:rPr lang="it-IT" sz="2400" dirty="0" err="1"/>
              <a:t>cromogranine</a:t>
            </a:r>
            <a:r>
              <a:rPr lang="it-IT" sz="2400" dirty="0"/>
              <a:t>, </a:t>
            </a:r>
            <a:r>
              <a:rPr lang="it-IT" sz="2400" dirty="0" err="1"/>
              <a:t>sinaptofisina</a:t>
            </a:r>
            <a:endParaRPr lang="it-IT" sz="2400" dirty="0"/>
          </a:p>
          <a:p>
            <a:pPr>
              <a:spcBef>
                <a:spcPts val="1200"/>
              </a:spcBef>
            </a:pPr>
            <a:r>
              <a:rPr lang="it-IT" sz="2400" dirty="0"/>
              <a:t>Melanomi: HMB-45, S-100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Sarcomi dei tessuti molli: </a:t>
            </a:r>
            <a:r>
              <a:rPr lang="it-IT" sz="2400" dirty="0" err="1"/>
              <a:t>vimentina</a:t>
            </a:r>
            <a:endParaRPr lang="it-IT" sz="2400" dirty="0"/>
          </a:p>
          <a:p>
            <a:pPr>
              <a:spcBef>
                <a:spcPts val="1200"/>
              </a:spcBef>
            </a:pPr>
            <a:r>
              <a:rPr lang="it-IT" sz="2400" dirty="0"/>
              <a:t>Linfomi: CD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Tumori vascolari: CD31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Cellule proliferanti: Ki-67 e PCNA</a:t>
            </a:r>
          </a:p>
          <a:p>
            <a:pPr>
              <a:spcBef>
                <a:spcPts val="1200"/>
              </a:spcBef>
            </a:pPr>
            <a:endParaRPr lang="it-IT" sz="2400" dirty="0"/>
          </a:p>
          <a:p>
            <a:pPr>
              <a:spcBef>
                <a:spcPts val="1200"/>
              </a:spcBef>
            </a:pPr>
            <a:r>
              <a:rPr lang="it-IT" sz="2400" dirty="0"/>
              <a:t>Marcatori di rischio, diagnostici e prognostici</a:t>
            </a:r>
          </a:p>
        </p:txBody>
      </p:sp>
    </p:spTree>
    <p:extLst>
      <p:ext uri="{BB962C8B-B14F-4D97-AF65-F5344CB8AC3E}">
        <p14:creationId xmlns:p14="http://schemas.microsoft.com/office/powerpoint/2010/main" val="259234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C0816-F4A1-697A-EA16-1F44D21C4772}"/>
              </a:ext>
            </a:extLst>
          </p:cNvPr>
          <p:cNvSpPr txBox="1"/>
          <p:nvPr/>
        </p:nvSpPr>
        <p:spPr>
          <a:xfrm>
            <a:off x="690282" y="690282"/>
            <a:ext cx="98118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CLASSIFICAZIONE E STADIAZIONE</a:t>
            </a:r>
          </a:p>
          <a:p>
            <a:endParaRPr lang="it-IT" sz="2400" dirty="0"/>
          </a:p>
          <a:p>
            <a:r>
              <a:rPr lang="it-IT" sz="2400" dirty="0"/>
              <a:t>Cellula di origine</a:t>
            </a:r>
          </a:p>
          <a:p>
            <a:r>
              <a:rPr lang="it-IT" sz="2400" dirty="0"/>
              <a:t>Stadio di maturazione</a:t>
            </a:r>
          </a:p>
          <a:p>
            <a:r>
              <a:rPr lang="it-IT" sz="2400" dirty="0"/>
              <a:t>Dimensione</a:t>
            </a:r>
          </a:p>
          <a:p>
            <a:r>
              <a:rPr lang="it-IT" sz="2400" dirty="0"/>
              <a:t>Estensione della crescita all’interno e all’esterno dell’organo di origine</a:t>
            </a:r>
          </a:p>
          <a:p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Stadiazione TNM</a:t>
            </a:r>
          </a:p>
          <a:p>
            <a:r>
              <a:rPr lang="it-IT" sz="2400" dirty="0"/>
              <a:t>T1-T4 (grandezza tumore)</a:t>
            </a:r>
          </a:p>
          <a:p>
            <a:r>
              <a:rPr lang="it-IT" sz="2400" dirty="0"/>
              <a:t>N0-N3 (coinvolgimento linfonodi)</a:t>
            </a:r>
          </a:p>
          <a:p>
            <a:r>
              <a:rPr lang="it-IT" sz="2400" dirty="0"/>
              <a:t>M0-M1 (presenza metastasi)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AFE33-6D08-D2AF-F793-126A91A8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117" y="3259744"/>
            <a:ext cx="3626224" cy="24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6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1FDE83-AFC2-4F4D-8096-5165AC1B118B}"/>
              </a:ext>
            </a:extLst>
          </p:cNvPr>
          <p:cNvSpPr txBox="1"/>
          <p:nvPr/>
        </p:nvSpPr>
        <p:spPr>
          <a:xfrm>
            <a:off x="297711" y="834656"/>
            <a:ext cx="11307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LA VITA DI UNA CELLULA</a:t>
            </a:r>
          </a:p>
          <a:p>
            <a:endParaRPr lang="it-IT" sz="2800" dirty="0"/>
          </a:p>
          <a:p>
            <a:r>
              <a:rPr lang="it-IT" sz="2800" dirty="0"/>
              <a:t>Nascita (da evento proliferativo), differenziamento, divisione, senescenza , morte (necrosi, apoptosi)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88DB3-B345-4F68-A5B5-D6E25EE842CB}"/>
              </a:ext>
            </a:extLst>
          </p:cNvPr>
          <p:cNvSpPr txBox="1"/>
          <p:nvPr/>
        </p:nvSpPr>
        <p:spPr>
          <a:xfrm>
            <a:off x="297711" y="3083947"/>
            <a:ext cx="671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Fenomeni OMEOSTATICI impediscono alla cellule di proliferare e crescere più del necessario</a:t>
            </a:r>
          </a:p>
        </p:txBody>
      </p:sp>
      <p:pic>
        <p:nvPicPr>
          <p:cNvPr id="1028" name="Picture 4" descr="La mia prima lezione di biologia: la cellula">
            <a:extLst>
              <a:ext uri="{FF2B5EF4-FFF2-40B4-BE49-F238E27FC236}">
                <a16:creationId xmlns:a16="http://schemas.microsoft.com/office/drawing/2014/main" id="{075AFE8E-E9B8-4B64-B1B9-3D8AD42A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31" y="2910915"/>
            <a:ext cx="4613805" cy="29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A1AD4C1B-961D-3F4D-D09C-9DD7CA295513}"/>
              </a:ext>
            </a:extLst>
          </p:cNvPr>
          <p:cNvSpPr/>
          <p:nvPr/>
        </p:nvSpPr>
        <p:spPr>
          <a:xfrm>
            <a:off x="2821017" y="4874187"/>
            <a:ext cx="1129553" cy="4796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AD424-2F7C-640C-047A-154C908A0C19}"/>
              </a:ext>
            </a:extLst>
          </p:cNvPr>
          <p:cNvSpPr txBox="1"/>
          <p:nvPr/>
        </p:nvSpPr>
        <p:spPr>
          <a:xfrm>
            <a:off x="354106" y="4887632"/>
            <a:ext cx="241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PROLIFERAZIONE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BC794-62EF-296E-CBE2-706FF159A5E0}"/>
              </a:ext>
            </a:extLst>
          </p:cNvPr>
          <p:cNvSpPr txBox="1"/>
          <p:nvPr/>
        </p:nvSpPr>
        <p:spPr>
          <a:xfrm>
            <a:off x="3997635" y="4887632"/>
            <a:ext cx="266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DIFFERENZIAZIONE</a:t>
            </a:r>
          </a:p>
        </p:txBody>
      </p:sp>
    </p:spTree>
    <p:extLst>
      <p:ext uri="{BB962C8B-B14F-4D97-AF65-F5344CB8AC3E}">
        <p14:creationId xmlns:p14="http://schemas.microsoft.com/office/powerpoint/2010/main" val="329656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452EC7-41C3-15A4-6A96-CD3984C7B6E0}"/>
              </a:ext>
            </a:extLst>
          </p:cNvPr>
          <p:cNvSpPr txBox="1"/>
          <p:nvPr/>
        </p:nvSpPr>
        <p:spPr>
          <a:xfrm>
            <a:off x="779929" y="797859"/>
            <a:ext cx="95877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Geni oncosoppressori</a:t>
            </a:r>
          </a:p>
          <a:p>
            <a:endParaRPr lang="it-IT" dirty="0"/>
          </a:p>
          <a:p>
            <a:r>
              <a:rPr lang="it-IT" sz="2400" dirty="0"/>
              <a:t>RB retinoblastoma</a:t>
            </a:r>
          </a:p>
          <a:p>
            <a:r>
              <a:rPr lang="it-IT" sz="2400" dirty="0"/>
              <a:t>P53 sindrome di Li Fraumeni</a:t>
            </a:r>
          </a:p>
          <a:p>
            <a:r>
              <a:rPr lang="it-IT" sz="2400" dirty="0"/>
              <a:t>APC poliposi familiare</a:t>
            </a:r>
          </a:p>
          <a:p>
            <a:r>
              <a:rPr lang="it-IT" sz="2400" dirty="0"/>
              <a:t>WT1 tumore di </a:t>
            </a:r>
            <a:r>
              <a:rPr lang="it-IT" sz="2400" dirty="0" err="1"/>
              <a:t>Wilms</a:t>
            </a:r>
            <a:endParaRPr lang="it-IT" sz="2400" dirty="0"/>
          </a:p>
          <a:p>
            <a:r>
              <a:rPr lang="it-IT" sz="2400" dirty="0"/>
              <a:t>BRCA1 e BRCA2 ca mammella </a:t>
            </a:r>
          </a:p>
          <a:p>
            <a:r>
              <a:rPr lang="it-IT" sz="2400" dirty="0"/>
              <a:t>PTEN</a:t>
            </a:r>
          </a:p>
          <a:p>
            <a:r>
              <a:rPr lang="it-IT" sz="2400" dirty="0"/>
              <a:t>NF-1</a:t>
            </a:r>
          </a:p>
          <a:p>
            <a:r>
              <a:rPr lang="it-IT" sz="2400" dirty="0"/>
              <a:t>VHL</a:t>
            </a:r>
          </a:p>
        </p:txBody>
      </p:sp>
    </p:spTree>
    <p:extLst>
      <p:ext uri="{BB962C8B-B14F-4D97-AF65-F5344CB8AC3E}">
        <p14:creationId xmlns:p14="http://schemas.microsoft.com/office/powerpoint/2010/main" val="45396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19BBA-DF3E-F37D-1658-FBFAB89E5675}"/>
              </a:ext>
            </a:extLst>
          </p:cNvPr>
          <p:cNvSpPr txBox="1"/>
          <p:nvPr/>
        </p:nvSpPr>
        <p:spPr>
          <a:xfrm>
            <a:off x="448236" y="448234"/>
            <a:ext cx="1012115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NEOPLASIA</a:t>
            </a:r>
            <a:r>
              <a:rPr lang="it-IT" sz="2800" dirty="0"/>
              <a:t> = nuovo materiale</a:t>
            </a:r>
          </a:p>
          <a:p>
            <a:endParaRPr lang="it-IT" dirty="0"/>
          </a:p>
          <a:p>
            <a:r>
              <a:rPr lang="it-IT" sz="2400" dirty="0"/>
              <a:t>Crescita anomala di tessuto, sfuggito al normale controllo di proliferazione e differenziazione cellulare</a:t>
            </a:r>
          </a:p>
          <a:p>
            <a:r>
              <a:rPr lang="it-IT" sz="2400" dirty="0"/>
              <a:t>Finiscono per prevalere sulle cellule che le circondano</a:t>
            </a:r>
          </a:p>
          <a:p>
            <a:endParaRPr lang="it-IT" sz="2400" dirty="0"/>
          </a:p>
          <a:p>
            <a:r>
              <a:rPr lang="it-IT" sz="2400" dirty="0"/>
              <a:t>Possono originare da diverse cellule in diversa fase di differenziamento e questa conoscenza può aiutare a predirne il comportamento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050" name="Picture 2" descr="Il cancro non è una patologia esclusiva della modernità - Focus.it">
            <a:extLst>
              <a:ext uri="{FF2B5EF4-FFF2-40B4-BE49-F238E27FC236}">
                <a16:creationId xmlns:a16="http://schemas.microsoft.com/office/drawing/2014/main" id="{8BD00B15-04F3-645C-C14E-9165F3E0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20" y="3615298"/>
            <a:ext cx="4115639" cy="273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2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542A5-A5D1-FFF5-D562-AE494712F810}"/>
              </a:ext>
            </a:extLst>
          </p:cNvPr>
          <p:cNvSpPr txBox="1"/>
          <p:nvPr/>
        </p:nvSpPr>
        <p:spPr>
          <a:xfrm>
            <a:off x="587188" y="833718"/>
            <a:ext cx="9793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/>
              <a:t>Derivate da cellule che in condizioni normali mantengono capacità proliferative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/>
              <a:t>Diversi livelli di differenziazione della cellula di origine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/>
              <a:t>Sensibile o meno a stimoli esterni (ormoni </a:t>
            </a:r>
            <a:r>
              <a:rPr lang="it-IT" sz="2400" dirty="0" err="1"/>
              <a:t>etc</a:t>
            </a:r>
            <a:r>
              <a:rPr lang="it-IT" sz="2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/>
              <a:t>Origina da mutazioni in geni particolari: riparo del DNA, crescita e morte cellulare</a:t>
            </a:r>
          </a:p>
        </p:txBody>
      </p:sp>
      <p:pic>
        <p:nvPicPr>
          <p:cNvPr id="3074" name="Picture 2" descr="Cell proliferation- Definition, assay, differentiation, diseases">
            <a:extLst>
              <a:ext uri="{FF2B5EF4-FFF2-40B4-BE49-F238E27FC236}">
                <a16:creationId xmlns:a16="http://schemas.microsoft.com/office/drawing/2014/main" id="{E41447D0-4706-9704-63CC-35347F00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26" y="4208368"/>
            <a:ext cx="4387103" cy="229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FE8950-8C54-58CF-8261-8C94A5B456B3}"/>
              </a:ext>
            </a:extLst>
          </p:cNvPr>
          <p:cNvSpPr txBox="1"/>
          <p:nvPr/>
        </p:nvSpPr>
        <p:spPr>
          <a:xfrm>
            <a:off x="308953" y="187711"/>
            <a:ext cx="10708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Cancerogenesi multi-step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Step ereditati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Step accumulati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Step ambientali</a:t>
            </a:r>
          </a:p>
          <a:p>
            <a:pPr marL="742950" lvl="1" indent="-285750">
              <a:buFontTx/>
              <a:buChar char="-"/>
            </a:pPr>
            <a:r>
              <a:rPr lang="it-IT" sz="2400" dirty="0"/>
              <a:t>Infezioni (EBV, HBV, HPV)</a:t>
            </a:r>
          </a:p>
          <a:p>
            <a:pPr marL="742950" lvl="1" indent="-285750">
              <a:buFontTx/>
              <a:buChar char="-"/>
            </a:pPr>
            <a:r>
              <a:rPr lang="it-IT" sz="2400" dirty="0"/>
              <a:t>Sostanze tossiche (idrocarburi, alchilanti </a:t>
            </a:r>
          </a:p>
          <a:p>
            <a:pPr marL="742950" lvl="1" indent="-285750">
              <a:buFontTx/>
              <a:buChar char="-"/>
            </a:pPr>
            <a:r>
              <a:rPr lang="it-IT" sz="2400" dirty="0"/>
              <a:t>Radiazioni  </a:t>
            </a:r>
          </a:p>
          <a:p>
            <a:pPr marL="742950" lvl="1" indent="-285750">
              <a:buFontTx/>
              <a:buChar char="-"/>
            </a:pPr>
            <a:endParaRPr lang="it-IT" sz="2400" dirty="0"/>
          </a:p>
          <a:p>
            <a:r>
              <a:rPr lang="it-IT" sz="2400" b="1" dirty="0"/>
              <a:t>«Trasformazione» </a:t>
            </a:r>
            <a:r>
              <a:rPr lang="it-IT" sz="2400" dirty="0"/>
              <a:t>= cambio di programma</a:t>
            </a:r>
            <a:br>
              <a:rPr lang="it-IT" sz="2400" dirty="0"/>
            </a:br>
            <a:r>
              <a:rPr lang="it-IT" sz="2400" dirty="0"/>
              <a:t>Lesioni preneoplastiche, tumore benigno, tumore in situ, trasformazione maligna, evasione dell’</a:t>
            </a:r>
            <a:r>
              <a:rPr lang="it-IT" sz="2400" dirty="0" err="1"/>
              <a:t>immunosorveglianza</a:t>
            </a:r>
            <a:r>
              <a:rPr lang="it-IT" sz="2400" dirty="0"/>
              <a:t>, invasività (distruzione di tessuti, stimolo dell’angiogenesi), metastasi, resistenza ai trattamenti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093E2-3B31-12E9-3A62-044875FC13C9}"/>
              </a:ext>
            </a:extLst>
          </p:cNvPr>
          <p:cNvSpPr txBox="1"/>
          <p:nvPr/>
        </p:nvSpPr>
        <p:spPr>
          <a:xfrm>
            <a:off x="308953" y="4819603"/>
            <a:ext cx="7149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All’origine, sono quasi sempre </a:t>
            </a:r>
            <a:r>
              <a:rPr lang="it-IT" sz="2400" b="1" dirty="0"/>
              <a:t>monoclonali</a:t>
            </a:r>
          </a:p>
          <a:p>
            <a:r>
              <a:rPr lang="it-IT" sz="2400" dirty="0"/>
              <a:t>Con la progressione, diventano ecosistemi eterogenei che vengono plasmati dalla fitness evolutiva di diverse cellule in diverse condizioni</a:t>
            </a:r>
          </a:p>
        </p:txBody>
      </p:sp>
      <p:pic>
        <p:nvPicPr>
          <p:cNvPr id="2052" name="Picture 4" descr="Steps To Success - SageTalk">
            <a:extLst>
              <a:ext uri="{FF2B5EF4-FFF2-40B4-BE49-F238E27FC236}">
                <a16:creationId xmlns:a16="http://schemas.microsoft.com/office/drawing/2014/main" id="{97FA4561-9D97-4DF0-6276-0C75AC30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20" y="393899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masking tumor heterogeneity and clonal evolution by single-cell analysis">
            <a:extLst>
              <a:ext uri="{FF2B5EF4-FFF2-40B4-BE49-F238E27FC236}">
                <a16:creationId xmlns:a16="http://schemas.microsoft.com/office/drawing/2014/main" id="{62AFCE5E-52AC-6C12-B1D1-B3BEAB85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15" y="4554071"/>
            <a:ext cx="4942134" cy="18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0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FE8950-8C54-58CF-8261-8C94A5B456B3}"/>
              </a:ext>
            </a:extLst>
          </p:cNvPr>
          <p:cNvSpPr txBox="1"/>
          <p:nvPr/>
        </p:nvSpPr>
        <p:spPr>
          <a:xfrm>
            <a:off x="362740" y="344593"/>
            <a:ext cx="757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Genetica molecolare del cancro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60ED9-7B97-3660-2F45-8E13FC456356}"/>
              </a:ext>
            </a:extLst>
          </p:cNvPr>
          <p:cNvSpPr txBox="1"/>
          <p:nvPr/>
        </p:nvSpPr>
        <p:spPr>
          <a:xfrm>
            <a:off x="362740" y="963157"/>
            <a:ext cx="75788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Mutazioni multiple in geni che controllano*</a:t>
            </a:r>
          </a:p>
          <a:p>
            <a:pPr marL="342900" indent="-342900">
              <a:buFontTx/>
              <a:buChar char="-"/>
            </a:pPr>
            <a:r>
              <a:rPr lang="it-IT" sz="2400" b="1" dirty="0"/>
              <a:t>Crescita</a:t>
            </a:r>
            <a:r>
              <a:rPr lang="it-IT" sz="2400" dirty="0"/>
              <a:t> cellulare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Fattori di crescita e loro recettori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Trasduttori di segnale</a:t>
            </a:r>
          </a:p>
          <a:p>
            <a:pPr marL="342900" indent="-342900">
              <a:buFontTx/>
              <a:buChar char="-"/>
            </a:pPr>
            <a:r>
              <a:rPr lang="it-IT" sz="2400" b="1" dirty="0"/>
              <a:t>Differenziamento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Fattori di trascrizione</a:t>
            </a:r>
          </a:p>
          <a:p>
            <a:pPr marL="342900" indent="-342900">
              <a:buFontTx/>
              <a:buChar char="-"/>
            </a:pPr>
            <a:r>
              <a:rPr lang="it-IT" sz="2400" b="1" dirty="0"/>
              <a:t>Apoptosi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Mantenimento dell’integrità del </a:t>
            </a:r>
            <a:r>
              <a:rPr lang="it-IT" sz="2400" b="1" dirty="0"/>
              <a:t>genoma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Proteine del ciclo cellulare</a:t>
            </a:r>
          </a:p>
          <a:p>
            <a:endParaRPr lang="it-IT" sz="2400" dirty="0"/>
          </a:p>
          <a:p>
            <a:r>
              <a:rPr lang="it-IT" sz="2400" dirty="0"/>
              <a:t>-&gt; </a:t>
            </a:r>
            <a:r>
              <a:rPr lang="it-IT" sz="2400" b="1" dirty="0">
                <a:solidFill>
                  <a:srgbClr val="FF0000"/>
                </a:solidFill>
              </a:rPr>
              <a:t>Proliferazione incontrollata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ACC46-6BCC-A2BE-68AC-55F2C1A5786F}"/>
              </a:ext>
            </a:extLst>
          </p:cNvPr>
          <p:cNvSpPr txBox="1"/>
          <p:nvPr/>
        </p:nvSpPr>
        <p:spPr>
          <a:xfrm>
            <a:off x="1779493" y="5378824"/>
            <a:ext cx="956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* Mutazioni possono avvenire in qualsiasi gene, ma solo quelle che conducono ad un vantaggio proliferativo della cellula danno luogo a tumori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80A46-5C24-E6C9-8A1A-C1C2D457D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46" y="96315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B22BF0-C824-16CD-D1D1-131536743A71}"/>
              </a:ext>
            </a:extLst>
          </p:cNvPr>
          <p:cNvSpPr txBox="1"/>
          <p:nvPr/>
        </p:nvSpPr>
        <p:spPr>
          <a:xfrm>
            <a:off x="506506" y="551329"/>
            <a:ext cx="9502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Ciclo cellulare</a:t>
            </a:r>
          </a:p>
          <a:p>
            <a:endParaRPr lang="it-IT" sz="2400" dirty="0"/>
          </a:p>
          <a:p>
            <a:r>
              <a:rPr lang="it-IT" sz="2400" dirty="0"/>
              <a:t>Cellule proliferanti	M &gt; G1 &gt; S &gt; G2 &gt; M</a:t>
            </a:r>
          </a:p>
          <a:p>
            <a:r>
              <a:rPr lang="it-IT" sz="2400" dirty="0"/>
              <a:t>Cellule quiescenti G0 … se stimolate G1 e M</a:t>
            </a:r>
          </a:p>
        </p:txBody>
      </p:sp>
      <p:pic>
        <p:nvPicPr>
          <p:cNvPr id="2050" name="Picture 2" descr="Checkpoint Charlie – Berlin.de">
            <a:extLst>
              <a:ext uri="{FF2B5EF4-FFF2-40B4-BE49-F238E27FC236}">
                <a16:creationId xmlns:a16="http://schemas.microsoft.com/office/drawing/2014/main" id="{DDB019B9-7500-6D05-837F-3108B87A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7" y="2733675"/>
            <a:ext cx="4818381" cy="32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3DF2B-4EF6-62C1-D43F-C1E78915DC85}"/>
              </a:ext>
            </a:extLst>
          </p:cNvPr>
          <p:cNvSpPr txBox="1"/>
          <p:nvPr/>
        </p:nvSpPr>
        <p:spPr>
          <a:xfrm flipH="1">
            <a:off x="5915640" y="2628112"/>
            <a:ext cx="5728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Check points</a:t>
            </a:r>
          </a:p>
          <a:p>
            <a:endParaRPr lang="it-IT" sz="2400" dirty="0"/>
          </a:p>
          <a:p>
            <a:r>
              <a:rPr lang="it-IT" sz="2400" dirty="0"/>
              <a:t>G1 &gt; S: attivare o meno le cicline CDK (controllate a loro volta da proteina oncosoppressore p53)</a:t>
            </a:r>
          </a:p>
          <a:p>
            <a:endParaRPr lang="it-IT" sz="2400" dirty="0"/>
          </a:p>
          <a:p>
            <a:r>
              <a:rPr lang="it-IT" sz="2400" dirty="0"/>
              <a:t>S</a:t>
            </a:r>
          </a:p>
          <a:p>
            <a:endParaRPr lang="it-IT" sz="2400" dirty="0"/>
          </a:p>
          <a:p>
            <a:r>
              <a:rPr lang="it-IT" sz="2400" dirty="0"/>
              <a:t>G2 &gt;M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EEB690D-AC5E-78B0-9E1F-B7D7516B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98" y="511264"/>
            <a:ext cx="3382337" cy="19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5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A6CC7-0100-933D-C909-97F5D0FEC978}"/>
              </a:ext>
            </a:extLst>
          </p:cNvPr>
          <p:cNvSpPr txBox="1"/>
          <p:nvPr/>
        </p:nvSpPr>
        <p:spPr>
          <a:xfrm>
            <a:off x="394448" y="282388"/>
            <a:ext cx="976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Oncogeni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F9EF4-364E-FCED-936D-51A76CBDD8E0}"/>
              </a:ext>
            </a:extLst>
          </p:cNvPr>
          <p:cNvSpPr txBox="1"/>
          <p:nvPr/>
        </p:nvSpPr>
        <p:spPr>
          <a:xfrm>
            <a:off x="560295" y="968188"/>
            <a:ext cx="9767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Versione mutata di geni implicati in crescita, apoptosi e check point (proto-oncogeni), di solito particolarmente attivi durante lo sviluppo embrionale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Produzione costitutiva di una </a:t>
            </a:r>
            <a:r>
              <a:rPr lang="it-IT" sz="2400" b="1" dirty="0"/>
              <a:t>proteina alterata</a:t>
            </a:r>
          </a:p>
          <a:p>
            <a:pPr marL="342900" indent="-342900">
              <a:buFontTx/>
              <a:buChar char="-"/>
            </a:pPr>
            <a:r>
              <a:rPr lang="it-IT" sz="2400" b="1" dirty="0"/>
              <a:t>Iperproduzione di una proteina normale </a:t>
            </a:r>
            <a:r>
              <a:rPr lang="it-IT" sz="2400" dirty="0"/>
              <a:t>(ad esempio per traslocazione e esposizione a fattore di trascrizione potente)</a:t>
            </a:r>
          </a:p>
          <a:p>
            <a:pPr marL="342900" indent="-342900">
              <a:buFontTx/>
              <a:buChar char="-"/>
            </a:pPr>
            <a:r>
              <a:rPr lang="it-IT" sz="2400" b="1" dirty="0"/>
              <a:t>Inattivazione di anti-oncogeni </a:t>
            </a:r>
            <a:r>
              <a:rPr lang="it-IT" sz="2400" dirty="0"/>
              <a:t>(o oncosoppressori)</a:t>
            </a:r>
          </a:p>
        </p:txBody>
      </p:sp>
      <p:pic>
        <p:nvPicPr>
          <p:cNvPr id="1026" name="Picture 2" descr="Oncogeni e oncosoppressori in &quot;Enciclopedia della Scienza e della Tecnica&quot;">
            <a:extLst>
              <a:ext uri="{FF2B5EF4-FFF2-40B4-BE49-F238E27FC236}">
                <a16:creationId xmlns:a16="http://schemas.microsoft.com/office/drawing/2014/main" id="{2F66254D-F00A-ED04-4F92-3E154DC0E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23" y="4036359"/>
            <a:ext cx="4396627" cy="25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E8245-A0FB-60F0-9BC5-45BE747F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242" y="3485952"/>
            <a:ext cx="4079782" cy="30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3F60A-EF9C-82A5-9DB1-D9A76416ECD2}"/>
              </a:ext>
            </a:extLst>
          </p:cNvPr>
          <p:cNvSpPr txBox="1"/>
          <p:nvPr/>
        </p:nvSpPr>
        <p:spPr>
          <a:xfrm>
            <a:off x="551329" y="425823"/>
            <a:ext cx="104976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Mutazioni</a:t>
            </a:r>
            <a:r>
              <a:rPr lang="it-IT" sz="2400" b="1" dirty="0"/>
              <a:t>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Ereditate (presenti in tutte le cellule)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Comparse casualmente in modo proporzionale al numero di duplicazioni</a:t>
            </a:r>
          </a:p>
          <a:p>
            <a:pPr marL="742950" lvl="1" indent="-285750">
              <a:buFontTx/>
              <a:buChar char="-"/>
            </a:pPr>
            <a:r>
              <a:rPr lang="it-IT" sz="2400" dirty="0"/>
              <a:t>Promosse da sostanze «mutageniche o virus»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9BDDF-1FD2-69D1-83C4-D8B0FBBF6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776" y="2776285"/>
            <a:ext cx="4182036" cy="33017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17924A-D449-36DD-F66F-CB2957FF10BF}"/>
              </a:ext>
            </a:extLst>
          </p:cNvPr>
          <p:cNvSpPr/>
          <p:nvPr/>
        </p:nvSpPr>
        <p:spPr>
          <a:xfrm>
            <a:off x="10506635" y="2501153"/>
            <a:ext cx="766483" cy="461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02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893</Words>
  <Application>Microsoft Office PowerPoint</Application>
  <PresentationFormat>Widescreen</PresentationFormat>
  <Paragraphs>171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Office Theme</vt:lpstr>
      <vt:lpstr>Grafico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10</cp:revision>
  <dcterms:created xsi:type="dcterms:W3CDTF">2022-05-02T22:08:49Z</dcterms:created>
  <dcterms:modified xsi:type="dcterms:W3CDTF">2022-05-04T12:28:25Z</dcterms:modified>
</cp:coreProperties>
</file>