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7" r:id="rId2"/>
    <p:sldId id="384" r:id="rId3"/>
    <p:sldId id="385" r:id="rId4"/>
    <p:sldId id="389" r:id="rId5"/>
    <p:sldId id="330" r:id="rId6"/>
    <p:sldId id="377" r:id="rId7"/>
    <p:sldId id="378" r:id="rId8"/>
    <p:sldId id="379" r:id="rId9"/>
    <p:sldId id="380" r:id="rId10"/>
    <p:sldId id="381" r:id="rId11"/>
    <p:sldId id="328" r:id="rId12"/>
    <p:sldId id="383" r:id="rId13"/>
    <p:sldId id="332" r:id="rId14"/>
    <p:sldId id="333" r:id="rId15"/>
    <p:sldId id="336" r:id="rId16"/>
    <p:sldId id="338" r:id="rId17"/>
    <p:sldId id="374" r:id="rId18"/>
    <p:sldId id="372" r:id="rId19"/>
    <p:sldId id="382" r:id="rId20"/>
    <p:sldId id="340" r:id="rId21"/>
    <p:sldId id="342" r:id="rId22"/>
    <p:sldId id="363" r:id="rId23"/>
    <p:sldId id="388" r:id="rId24"/>
    <p:sldId id="362" r:id="rId25"/>
    <p:sldId id="373" r:id="rId26"/>
    <p:sldId id="364" r:id="rId27"/>
    <p:sldId id="344" r:id="rId28"/>
    <p:sldId id="346" r:id="rId29"/>
    <p:sldId id="387" r:id="rId30"/>
    <p:sldId id="347" r:id="rId31"/>
    <p:sldId id="366" r:id="rId32"/>
    <p:sldId id="376" r:id="rId33"/>
    <p:sldId id="375" r:id="rId34"/>
    <p:sldId id="368" r:id="rId35"/>
    <p:sldId id="369" r:id="rId36"/>
    <p:sldId id="370" r:id="rId37"/>
    <p:sldId id="349" r:id="rId38"/>
    <p:sldId id="350" r:id="rId39"/>
    <p:sldId id="352" r:id="rId40"/>
    <p:sldId id="37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1A2B"/>
    <a:srgbClr val="031E33"/>
    <a:srgbClr val="0950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36D20D-6751-4F5E-9B7A-245DFE0A4AF1}" v="6" dt="2022-05-08T21:49:22.4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828" autoAdjust="0"/>
  </p:normalViewPr>
  <p:slideViewPr>
    <p:cSldViewPr snapToGrid="0">
      <p:cViewPr varScale="1">
        <p:scale>
          <a:sx n="68" d="100"/>
          <a:sy n="68" d="100"/>
        </p:scale>
        <p:origin x="269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berto Tommasini" userId="4ed976f799c97d5d" providerId="LiveId" clId="{8BB6BBBF-DC0E-4E66-B4D9-DF9BFC8B1C98}"/>
    <pc:docChg chg="undo custSel addSld delSld modSld sldOrd">
      <pc:chgData name="Alberto Tommasini" userId="4ed976f799c97d5d" providerId="LiveId" clId="{8BB6BBBF-DC0E-4E66-B4D9-DF9BFC8B1C98}" dt="2021-05-02T22:13:49.934" v="3676"/>
      <pc:docMkLst>
        <pc:docMk/>
      </pc:docMkLst>
      <pc:sldChg chg="addSp delSp modSp mod ord modAnim">
        <pc:chgData name="Alberto Tommasini" userId="4ed976f799c97d5d" providerId="LiveId" clId="{8BB6BBBF-DC0E-4E66-B4D9-DF9BFC8B1C98}" dt="2021-05-02T18:53:24.840" v="1851" actId="1076"/>
        <pc:sldMkLst>
          <pc:docMk/>
          <pc:sldMk cId="4024790182" sldId="328"/>
        </pc:sldMkLst>
        <pc:spChg chg="add mod">
          <ac:chgData name="Alberto Tommasini" userId="4ed976f799c97d5d" providerId="LiveId" clId="{8BB6BBBF-DC0E-4E66-B4D9-DF9BFC8B1C98}" dt="2021-05-02T18:53:24.840" v="1851" actId="1076"/>
          <ac:spMkLst>
            <pc:docMk/>
            <pc:sldMk cId="4024790182" sldId="328"/>
            <ac:spMk id="7" creationId="{EE900786-F618-4FF9-B12D-57DD2C90E44E}"/>
          </ac:spMkLst>
        </pc:spChg>
        <pc:picChg chg="add del mod">
          <ac:chgData name="Alberto Tommasini" userId="4ed976f799c97d5d" providerId="LiveId" clId="{8BB6BBBF-DC0E-4E66-B4D9-DF9BFC8B1C98}" dt="2021-05-02T15:34:31.230" v="10" actId="478"/>
          <ac:picMkLst>
            <pc:docMk/>
            <pc:sldMk cId="4024790182" sldId="328"/>
            <ac:picMk id="2" creationId="{AACB1635-6DD6-4F6C-AFE0-6B4F89ADC929}"/>
          </ac:picMkLst>
        </pc:picChg>
        <pc:picChg chg="add mod">
          <ac:chgData name="Alberto Tommasini" userId="4ed976f799c97d5d" providerId="LiveId" clId="{8BB6BBBF-DC0E-4E66-B4D9-DF9BFC8B1C98}" dt="2021-05-02T18:30:26.930" v="555" actId="1076"/>
          <ac:picMkLst>
            <pc:docMk/>
            <pc:sldMk cId="4024790182" sldId="328"/>
            <ac:picMk id="4" creationId="{F0184C9F-BA53-41FA-9EC5-7E323D584D4C}"/>
          </ac:picMkLst>
        </pc:picChg>
        <pc:picChg chg="add mod">
          <ac:chgData name="Alberto Tommasini" userId="4ed976f799c97d5d" providerId="LiveId" clId="{8BB6BBBF-DC0E-4E66-B4D9-DF9BFC8B1C98}" dt="2021-05-02T15:35:16.208" v="23" actId="14100"/>
          <ac:picMkLst>
            <pc:docMk/>
            <pc:sldMk cId="4024790182" sldId="328"/>
            <ac:picMk id="6" creationId="{0A95EF48-D49C-43B5-8D46-26C4A4E51E87}"/>
          </ac:picMkLst>
        </pc:picChg>
      </pc:sldChg>
      <pc:sldChg chg="del">
        <pc:chgData name="Alberto Tommasini" userId="4ed976f799c97d5d" providerId="LiveId" clId="{8BB6BBBF-DC0E-4E66-B4D9-DF9BFC8B1C98}" dt="2021-05-02T16:43:26.420" v="320" actId="47"/>
        <pc:sldMkLst>
          <pc:docMk/>
          <pc:sldMk cId="161171651" sldId="329"/>
        </pc:sldMkLst>
      </pc:sldChg>
      <pc:sldChg chg="addSp delSp modSp mod">
        <pc:chgData name="Alberto Tommasini" userId="4ed976f799c97d5d" providerId="LiveId" clId="{8BB6BBBF-DC0E-4E66-B4D9-DF9BFC8B1C98}" dt="2021-05-02T16:49:55.375" v="337" actId="14100"/>
        <pc:sldMkLst>
          <pc:docMk/>
          <pc:sldMk cId="2926760110" sldId="330"/>
        </pc:sldMkLst>
        <pc:spChg chg="add del mod">
          <ac:chgData name="Alberto Tommasini" userId="4ed976f799c97d5d" providerId="LiveId" clId="{8BB6BBBF-DC0E-4E66-B4D9-DF9BFC8B1C98}" dt="2021-05-02T16:48:02.678" v="328" actId="478"/>
          <ac:spMkLst>
            <pc:docMk/>
            <pc:sldMk cId="2926760110" sldId="330"/>
            <ac:spMk id="4" creationId="{3B94A83D-4F94-4EAE-9F4A-990D19541F82}"/>
          </ac:spMkLst>
        </pc:spChg>
        <pc:spChg chg="add mod">
          <ac:chgData name="Alberto Tommasini" userId="4ed976f799c97d5d" providerId="LiveId" clId="{8BB6BBBF-DC0E-4E66-B4D9-DF9BFC8B1C98}" dt="2021-05-02T16:49:55.375" v="337" actId="14100"/>
          <ac:spMkLst>
            <pc:docMk/>
            <pc:sldMk cId="2926760110" sldId="330"/>
            <ac:spMk id="7" creationId="{6EC5A75D-7424-44A8-B037-4C87282AF183}"/>
          </ac:spMkLst>
        </pc:spChg>
        <pc:picChg chg="add del mod">
          <ac:chgData name="Alberto Tommasini" userId="4ed976f799c97d5d" providerId="LiveId" clId="{8BB6BBBF-DC0E-4E66-B4D9-DF9BFC8B1C98}" dt="2021-05-02T16:48:01.974" v="327" actId="478"/>
          <ac:picMkLst>
            <pc:docMk/>
            <pc:sldMk cId="2926760110" sldId="330"/>
            <ac:picMk id="3" creationId="{E6CE1CDB-5EF4-4BFB-AEAA-9FDA70255879}"/>
          </ac:picMkLst>
        </pc:picChg>
        <pc:picChg chg="add mod">
          <ac:chgData name="Alberto Tommasini" userId="4ed976f799c97d5d" providerId="LiveId" clId="{8BB6BBBF-DC0E-4E66-B4D9-DF9BFC8B1C98}" dt="2021-05-02T16:48:09.594" v="331" actId="1076"/>
          <ac:picMkLst>
            <pc:docMk/>
            <pc:sldMk cId="2926760110" sldId="330"/>
            <ac:picMk id="6" creationId="{464F7ECA-6913-44FC-95AF-909CA7E9DD16}"/>
          </ac:picMkLst>
        </pc:picChg>
      </pc:sldChg>
      <pc:sldChg chg="addSp modSp del ord">
        <pc:chgData name="Alberto Tommasini" userId="4ed976f799c97d5d" providerId="LiveId" clId="{8BB6BBBF-DC0E-4E66-B4D9-DF9BFC8B1C98}" dt="2021-05-02T18:54:47.847" v="1902" actId="47"/>
        <pc:sldMkLst>
          <pc:docMk/>
          <pc:sldMk cId="1691037271" sldId="331"/>
        </pc:sldMkLst>
        <pc:picChg chg="add mod">
          <ac:chgData name="Alberto Tommasini" userId="4ed976f799c97d5d" providerId="LiveId" clId="{8BB6BBBF-DC0E-4E66-B4D9-DF9BFC8B1C98}" dt="2021-05-02T16:20:27.904" v="160"/>
          <ac:picMkLst>
            <pc:docMk/>
            <pc:sldMk cId="1691037271" sldId="331"/>
            <ac:picMk id="2" creationId="{1568EE67-EB5C-4013-914D-475CCB77B2B7}"/>
          </ac:picMkLst>
        </pc:picChg>
      </pc:sldChg>
      <pc:sldChg chg="addSp modSp mod">
        <pc:chgData name="Alberto Tommasini" userId="4ed976f799c97d5d" providerId="LiveId" clId="{8BB6BBBF-DC0E-4E66-B4D9-DF9BFC8B1C98}" dt="2021-05-02T18:54:20.258" v="1901" actId="255"/>
        <pc:sldMkLst>
          <pc:docMk/>
          <pc:sldMk cId="1493128991" sldId="332"/>
        </pc:sldMkLst>
        <pc:spChg chg="add mod">
          <ac:chgData name="Alberto Tommasini" userId="4ed976f799c97d5d" providerId="LiveId" clId="{8BB6BBBF-DC0E-4E66-B4D9-DF9BFC8B1C98}" dt="2021-05-02T18:54:20.258" v="1901" actId="255"/>
          <ac:spMkLst>
            <pc:docMk/>
            <pc:sldMk cId="1493128991" sldId="332"/>
            <ac:spMk id="3" creationId="{FAF058FB-D2D4-46C0-A85C-8F00F1F0EF29}"/>
          </ac:spMkLst>
        </pc:spChg>
        <pc:picChg chg="add mod">
          <ac:chgData name="Alberto Tommasini" userId="4ed976f799c97d5d" providerId="LiveId" clId="{8BB6BBBF-DC0E-4E66-B4D9-DF9BFC8B1C98}" dt="2021-05-02T18:53:47.265" v="1852" actId="1076"/>
          <ac:picMkLst>
            <pc:docMk/>
            <pc:sldMk cId="1493128991" sldId="332"/>
            <ac:picMk id="2" creationId="{ADAB5290-9DBD-4225-8A58-75E3C81A7E72}"/>
          </ac:picMkLst>
        </pc:picChg>
      </pc:sldChg>
      <pc:sldChg chg="addSp delSp modSp mod setBg">
        <pc:chgData name="Alberto Tommasini" userId="4ed976f799c97d5d" providerId="LiveId" clId="{8BB6BBBF-DC0E-4E66-B4D9-DF9BFC8B1C98}" dt="2021-05-02T19:19:34.582" v="2133" actId="255"/>
        <pc:sldMkLst>
          <pc:docMk/>
          <pc:sldMk cId="2075040032" sldId="333"/>
        </pc:sldMkLst>
        <pc:spChg chg="add del mod">
          <ac:chgData name="Alberto Tommasini" userId="4ed976f799c97d5d" providerId="LiveId" clId="{8BB6BBBF-DC0E-4E66-B4D9-DF9BFC8B1C98}" dt="2021-05-02T18:55:21.593" v="1904" actId="478"/>
          <ac:spMkLst>
            <pc:docMk/>
            <pc:sldMk cId="2075040032" sldId="333"/>
            <ac:spMk id="4" creationId="{3886CBC4-B1A3-4437-B644-D6360AF848E2}"/>
          </ac:spMkLst>
        </pc:spChg>
        <pc:spChg chg="add del mod">
          <ac:chgData name="Alberto Tommasini" userId="4ed976f799c97d5d" providerId="LiveId" clId="{8BB6BBBF-DC0E-4E66-B4D9-DF9BFC8B1C98}" dt="2021-05-02T18:55:17.410" v="1903" actId="478"/>
          <ac:spMkLst>
            <pc:docMk/>
            <pc:sldMk cId="2075040032" sldId="333"/>
            <ac:spMk id="5" creationId="{4A80C249-B340-4707-A8FE-947A6C89A867}"/>
          </ac:spMkLst>
        </pc:spChg>
        <pc:spChg chg="add mod">
          <ac:chgData name="Alberto Tommasini" userId="4ed976f799c97d5d" providerId="LiveId" clId="{8BB6BBBF-DC0E-4E66-B4D9-DF9BFC8B1C98}" dt="2021-05-02T19:18:22.588" v="2123" actId="1076"/>
          <ac:spMkLst>
            <pc:docMk/>
            <pc:sldMk cId="2075040032" sldId="333"/>
            <ac:spMk id="6" creationId="{187203B8-7B46-4F35-93BE-F7ED72DB22E2}"/>
          </ac:spMkLst>
        </pc:spChg>
        <pc:spChg chg="add mod">
          <ac:chgData name="Alberto Tommasini" userId="4ed976f799c97d5d" providerId="LiveId" clId="{8BB6BBBF-DC0E-4E66-B4D9-DF9BFC8B1C98}" dt="2021-05-02T19:18:14.599" v="2122" actId="1076"/>
          <ac:spMkLst>
            <pc:docMk/>
            <pc:sldMk cId="2075040032" sldId="333"/>
            <ac:spMk id="8" creationId="{010EF45F-F3DF-427B-84C7-AC02D653F143}"/>
          </ac:spMkLst>
        </pc:spChg>
        <pc:spChg chg="add mod">
          <ac:chgData name="Alberto Tommasini" userId="4ed976f799c97d5d" providerId="LiveId" clId="{8BB6BBBF-DC0E-4E66-B4D9-DF9BFC8B1C98}" dt="2021-05-02T19:17:48.409" v="2119" actId="207"/>
          <ac:spMkLst>
            <pc:docMk/>
            <pc:sldMk cId="2075040032" sldId="333"/>
            <ac:spMk id="9" creationId="{0571F948-68D8-49FA-BB2D-314242C55504}"/>
          </ac:spMkLst>
        </pc:spChg>
        <pc:spChg chg="add mod">
          <ac:chgData name="Alberto Tommasini" userId="4ed976f799c97d5d" providerId="LiveId" clId="{8BB6BBBF-DC0E-4E66-B4D9-DF9BFC8B1C98}" dt="2021-05-02T19:18:00.325" v="2120" actId="207"/>
          <ac:spMkLst>
            <pc:docMk/>
            <pc:sldMk cId="2075040032" sldId="333"/>
            <ac:spMk id="10" creationId="{6E53F914-8ADF-4070-A02A-F2A925E52F8B}"/>
          </ac:spMkLst>
        </pc:spChg>
        <pc:spChg chg="add mod">
          <ac:chgData name="Alberto Tommasini" userId="4ed976f799c97d5d" providerId="LiveId" clId="{8BB6BBBF-DC0E-4E66-B4D9-DF9BFC8B1C98}" dt="2021-05-02T19:19:26.852" v="2132" actId="255"/>
          <ac:spMkLst>
            <pc:docMk/>
            <pc:sldMk cId="2075040032" sldId="333"/>
            <ac:spMk id="11" creationId="{E52E1298-E8FD-4F15-A814-A4772620564E}"/>
          </ac:spMkLst>
        </pc:spChg>
        <pc:spChg chg="add mod">
          <ac:chgData name="Alberto Tommasini" userId="4ed976f799c97d5d" providerId="LiveId" clId="{8BB6BBBF-DC0E-4E66-B4D9-DF9BFC8B1C98}" dt="2021-05-02T19:19:34.582" v="2133" actId="255"/>
          <ac:spMkLst>
            <pc:docMk/>
            <pc:sldMk cId="2075040032" sldId="333"/>
            <ac:spMk id="12" creationId="{70DF498C-C1BD-4CF6-8ED9-7525DD91A7D5}"/>
          </ac:spMkLst>
        </pc:spChg>
        <pc:spChg chg="add mod">
          <ac:chgData name="Alberto Tommasini" userId="4ed976f799c97d5d" providerId="LiveId" clId="{8BB6BBBF-DC0E-4E66-B4D9-DF9BFC8B1C98}" dt="2021-05-02T19:19:20.584" v="2131" actId="255"/>
          <ac:spMkLst>
            <pc:docMk/>
            <pc:sldMk cId="2075040032" sldId="333"/>
            <ac:spMk id="13" creationId="{E361C234-6CF4-4011-AAA9-CEBFDCE60921}"/>
          </ac:spMkLst>
        </pc:spChg>
        <pc:picChg chg="add del mod">
          <ac:chgData name="Alberto Tommasini" userId="4ed976f799c97d5d" providerId="LiveId" clId="{8BB6BBBF-DC0E-4E66-B4D9-DF9BFC8B1C98}" dt="2021-05-02T18:56:43.023" v="1905" actId="478"/>
          <ac:picMkLst>
            <pc:docMk/>
            <pc:sldMk cId="2075040032" sldId="333"/>
            <ac:picMk id="2" creationId="{DB1FA37F-A5D2-4008-90CC-BC28C3EB8C86}"/>
          </ac:picMkLst>
        </pc:picChg>
        <pc:picChg chg="add del mod">
          <ac:chgData name="Alberto Tommasini" userId="4ed976f799c97d5d" providerId="LiveId" clId="{8BB6BBBF-DC0E-4E66-B4D9-DF9BFC8B1C98}" dt="2021-05-02T18:56:47.377" v="1906" actId="478"/>
          <ac:picMkLst>
            <pc:docMk/>
            <pc:sldMk cId="2075040032" sldId="333"/>
            <ac:picMk id="3" creationId="{5033F0A6-207D-4D09-92D7-D576AF7B3A78}"/>
          </ac:picMkLst>
        </pc:picChg>
        <pc:picChg chg="add mod">
          <ac:chgData name="Alberto Tommasini" userId="4ed976f799c97d5d" providerId="LiveId" clId="{8BB6BBBF-DC0E-4E66-B4D9-DF9BFC8B1C98}" dt="2021-05-02T19:13:22.899" v="2005" actId="1076"/>
          <ac:picMkLst>
            <pc:docMk/>
            <pc:sldMk cId="2075040032" sldId="333"/>
            <ac:picMk id="22530" creationId="{16E952F1-F0B2-457E-BBB1-A38E1DFD0FF1}"/>
          </ac:picMkLst>
        </pc:picChg>
      </pc:sldChg>
      <pc:sldChg chg="addSp modSp del mod">
        <pc:chgData name="Alberto Tommasini" userId="4ed976f799c97d5d" providerId="LiveId" clId="{8BB6BBBF-DC0E-4E66-B4D9-DF9BFC8B1C98}" dt="2021-05-02T19:19:39" v="2134" actId="47"/>
        <pc:sldMkLst>
          <pc:docMk/>
          <pc:sldMk cId="1246242170" sldId="334"/>
        </pc:sldMkLst>
        <pc:spChg chg="add mod">
          <ac:chgData name="Alberto Tommasini" userId="4ed976f799c97d5d" providerId="LiveId" clId="{8BB6BBBF-DC0E-4E66-B4D9-DF9BFC8B1C98}" dt="2021-05-02T19:13:07.019" v="2002" actId="1076"/>
          <ac:spMkLst>
            <pc:docMk/>
            <pc:sldMk cId="1246242170" sldId="334"/>
            <ac:spMk id="2" creationId="{8BADB894-0339-4DE0-B09D-D2DF1655AC7E}"/>
          </ac:spMkLst>
        </pc:spChg>
      </pc:sldChg>
      <pc:sldChg chg="addSp modSp del mod">
        <pc:chgData name="Alberto Tommasini" userId="4ed976f799c97d5d" providerId="LiveId" clId="{8BB6BBBF-DC0E-4E66-B4D9-DF9BFC8B1C98}" dt="2021-05-02T19:19:43.892" v="2135" actId="47"/>
        <pc:sldMkLst>
          <pc:docMk/>
          <pc:sldMk cId="926504833" sldId="335"/>
        </pc:sldMkLst>
        <pc:spChg chg="add mod">
          <ac:chgData name="Alberto Tommasini" userId="4ed976f799c97d5d" providerId="LiveId" clId="{8BB6BBBF-DC0E-4E66-B4D9-DF9BFC8B1C98}" dt="2021-05-02T16:01:09.195" v="32" actId="2711"/>
          <ac:spMkLst>
            <pc:docMk/>
            <pc:sldMk cId="926504833" sldId="335"/>
            <ac:spMk id="2" creationId="{E7298B80-1390-4A25-B79E-2C43C903A8CC}"/>
          </ac:spMkLst>
        </pc:spChg>
        <pc:spChg chg="add mod">
          <ac:chgData name="Alberto Tommasini" userId="4ed976f799c97d5d" providerId="LiveId" clId="{8BB6BBBF-DC0E-4E66-B4D9-DF9BFC8B1C98}" dt="2021-05-02T16:01:30.317" v="53" actId="207"/>
          <ac:spMkLst>
            <pc:docMk/>
            <pc:sldMk cId="926504833" sldId="335"/>
            <ac:spMk id="3" creationId="{0A85E3FE-0256-49ED-97E1-29ACB10DE760}"/>
          </ac:spMkLst>
        </pc:spChg>
      </pc:sldChg>
      <pc:sldChg chg="addSp delSp modSp mod">
        <pc:chgData name="Alberto Tommasini" userId="4ed976f799c97d5d" providerId="LiveId" clId="{8BB6BBBF-DC0E-4E66-B4D9-DF9BFC8B1C98}" dt="2021-05-02T19:34:01.247" v="2475" actId="255"/>
        <pc:sldMkLst>
          <pc:docMk/>
          <pc:sldMk cId="3108000323" sldId="336"/>
        </pc:sldMkLst>
        <pc:spChg chg="add mod">
          <ac:chgData name="Alberto Tommasini" userId="4ed976f799c97d5d" providerId="LiveId" clId="{8BB6BBBF-DC0E-4E66-B4D9-DF9BFC8B1C98}" dt="2021-05-02T19:34:01.247" v="2475" actId="255"/>
          <ac:spMkLst>
            <pc:docMk/>
            <pc:sldMk cId="3108000323" sldId="336"/>
            <ac:spMk id="2" creationId="{77DE345F-0A72-401E-A87C-B5DFB6675C8E}"/>
          </ac:spMkLst>
        </pc:spChg>
        <pc:spChg chg="add mod">
          <ac:chgData name="Alberto Tommasini" userId="4ed976f799c97d5d" providerId="LiveId" clId="{8BB6BBBF-DC0E-4E66-B4D9-DF9BFC8B1C98}" dt="2021-05-02T19:22:55.207" v="2235" actId="14100"/>
          <ac:spMkLst>
            <pc:docMk/>
            <pc:sldMk cId="3108000323" sldId="336"/>
            <ac:spMk id="3" creationId="{C97320E3-C38A-452A-B02D-ABE85276CB41}"/>
          </ac:spMkLst>
        </pc:spChg>
        <pc:spChg chg="add mod">
          <ac:chgData name="Alberto Tommasini" userId="4ed976f799c97d5d" providerId="LiveId" clId="{8BB6BBBF-DC0E-4E66-B4D9-DF9BFC8B1C98}" dt="2021-05-02T19:22:48.702" v="2233" actId="1076"/>
          <ac:spMkLst>
            <pc:docMk/>
            <pc:sldMk cId="3108000323" sldId="336"/>
            <ac:spMk id="6" creationId="{AD4DE8F7-6F94-4076-90A2-2AD813191257}"/>
          </ac:spMkLst>
        </pc:spChg>
        <pc:picChg chg="add del mod">
          <ac:chgData name="Alberto Tommasini" userId="4ed976f799c97d5d" providerId="LiveId" clId="{8BB6BBBF-DC0E-4E66-B4D9-DF9BFC8B1C98}" dt="2021-05-02T16:27:31.584" v="187"/>
          <ac:picMkLst>
            <pc:docMk/>
            <pc:sldMk cId="3108000323" sldId="336"/>
            <ac:picMk id="4" creationId="{B985B7B7-B72F-4DF6-BABF-4035A80307D9}"/>
          </ac:picMkLst>
        </pc:picChg>
        <pc:picChg chg="add mod">
          <ac:chgData name="Alberto Tommasini" userId="4ed976f799c97d5d" providerId="LiveId" clId="{8BB6BBBF-DC0E-4E66-B4D9-DF9BFC8B1C98}" dt="2021-05-02T19:20:41.080" v="2141" actId="1076"/>
          <ac:picMkLst>
            <pc:docMk/>
            <pc:sldMk cId="3108000323" sldId="336"/>
            <ac:picMk id="19458" creationId="{F2EE6990-5CB2-4491-9D0E-C0950495D5A3}"/>
          </ac:picMkLst>
        </pc:picChg>
      </pc:sldChg>
      <pc:sldChg chg="addSp delSp modSp del mod">
        <pc:chgData name="Alberto Tommasini" userId="4ed976f799c97d5d" providerId="LiveId" clId="{8BB6BBBF-DC0E-4E66-B4D9-DF9BFC8B1C98}" dt="2021-05-02T19:23:02.823" v="2236" actId="47"/>
        <pc:sldMkLst>
          <pc:docMk/>
          <pc:sldMk cId="1714494606" sldId="337"/>
        </pc:sldMkLst>
        <pc:spChg chg="add del mod">
          <ac:chgData name="Alberto Tommasini" userId="4ed976f799c97d5d" providerId="LiveId" clId="{8BB6BBBF-DC0E-4E66-B4D9-DF9BFC8B1C98}" dt="2021-05-02T19:21:28.161" v="2144" actId="478"/>
          <ac:spMkLst>
            <pc:docMk/>
            <pc:sldMk cId="1714494606" sldId="337"/>
            <ac:spMk id="2" creationId="{8F8CF01C-7A8A-4563-A165-15D3676CEF78}"/>
          </ac:spMkLst>
        </pc:spChg>
        <pc:spChg chg="add del mod">
          <ac:chgData name="Alberto Tommasini" userId="4ed976f799c97d5d" providerId="LiveId" clId="{8BB6BBBF-DC0E-4E66-B4D9-DF9BFC8B1C98}" dt="2021-05-02T19:22:34.492" v="2230" actId="21"/>
          <ac:spMkLst>
            <pc:docMk/>
            <pc:sldMk cId="1714494606" sldId="337"/>
            <ac:spMk id="3" creationId="{7C2F0403-38E7-49F2-A88A-84FD6E58B176}"/>
          </ac:spMkLst>
        </pc:spChg>
        <pc:spChg chg="add mod">
          <ac:chgData name="Alberto Tommasini" userId="4ed976f799c97d5d" providerId="LiveId" clId="{8BB6BBBF-DC0E-4E66-B4D9-DF9BFC8B1C98}" dt="2021-05-02T16:05:45.211" v="68" actId="2711"/>
          <ac:spMkLst>
            <pc:docMk/>
            <pc:sldMk cId="1714494606" sldId="337"/>
            <ac:spMk id="4" creationId="{8DA01BD7-CCBD-4ECF-AFB2-B7A3E3EEF26F}"/>
          </ac:spMkLst>
        </pc:spChg>
        <pc:spChg chg="add mod">
          <ac:chgData name="Alberto Tommasini" userId="4ed976f799c97d5d" providerId="LiveId" clId="{8BB6BBBF-DC0E-4E66-B4D9-DF9BFC8B1C98}" dt="2021-05-02T16:05:45.211" v="68" actId="2711"/>
          <ac:spMkLst>
            <pc:docMk/>
            <pc:sldMk cId="1714494606" sldId="337"/>
            <ac:spMk id="5" creationId="{AA6FC436-DAB8-49C4-8DEC-230F119C05C0}"/>
          </ac:spMkLst>
        </pc:spChg>
        <pc:spChg chg="add mod">
          <ac:chgData name="Alberto Tommasini" userId="4ed976f799c97d5d" providerId="LiveId" clId="{8BB6BBBF-DC0E-4E66-B4D9-DF9BFC8B1C98}" dt="2021-05-02T16:05:45.211" v="68" actId="2711"/>
          <ac:spMkLst>
            <pc:docMk/>
            <pc:sldMk cId="1714494606" sldId="337"/>
            <ac:spMk id="6" creationId="{E833E563-CFF0-4FF4-81D6-75F5218491A4}"/>
          </ac:spMkLst>
        </pc:spChg>
        <pc:spChg chg="add mod">
          <ac:chgData name="Alberto Tommasini" userId="4ed976f799c97d5d" providerId="LiveId" clId="{8BB6BBBF-DC0E-4E66-B4D9-DF9BFC8B1C98}" dt="2021-05-02T16:05:45.211" v="68" actId="2711"/>
          <ac:spMkLst>
            <pc:docMk/>
            <pc:sldMk cId="1714494606" sldId="337"/>
            <ac:spMk id="7" creationId="{A2EF6929-6131-41E9-AB46-33B6F2AF72CC}"/>
          </ac:spMkLst>
        </pc:spChg>
      </pc:sldChg>
      <pc:sldChg chg="addSp delSp modSp add ord">
        <pc:chgData name="Alberto Tommasini" userId="4ed976f799c97d5d" providerId="LiveId" clId="{8BB6BBBF-DC0E-4E66-B4D9-DF9BFC8B1C98}" dt="2021-05-02T19:23:17.039" v="2240" actId="1076"/>
        <pc:sldMkLst>
          <pc:docMk/>
          <pc:sldMk cId="3009871749" sldId="338"/>
        </pc:sldMkLst>
        <pc:spChg chg="add del mod">
          <ac:chgData name="Alberto Tommasini" userId="4ed976f799c97d5d" providerId="LiveId" clId="{8BB6BBBF-DC0E-4E66-B4D9-DF9BFC8B1C98}" dt="2021-05-02T19:23:12.088" v="2239" actId="478"/>
          <ac:spMkLst>
            <pc:docMk/>
            <pc:sldMk cId="3009871749" sldId="338"/>
            <ac:spMk id="3" creationId="{482EB271-2DC4-47F0-BF65-3B441D578B60}"/>
          </ac:spMkLst>
        </pc:spChg>
        <pc:picChg chg="add mod">
          <ac:chgData name="Alberto Tommasini" userId="4ed976f799c97d5d" providerId="LiveId" clId="{8BB6BBBF-DC0E-4E66-B4D9-DF9BFC8B1C98}" dt="2021-05-02T19:23:17.039" v="2240" actId="1076"/>
          <ac:picMkLst>
            <pc:docMk/>
            <pc:sldMk cId="3009871749" sldId="338"/>
            <ac:picMk id="2" creationId="{B3EDC02E-436B-4D86-93B3-91EB6D0B36D9}"/>
          </ac:picMkLst>
        </pc:picChg>
      </pc:sldChg>
      <pc:sldChg chg="addSp modSp add del">
        <pc:chgData name="Alberto Tommasini" userId="4ed976f799c97d5d" providerId="LiveId" clId="{8BB6BBBF-DC0E-4E66-B4D9-DF9BFC8B1C98}" dt="2021-05-02T19:28:37.850" v="2331" actId="47"/>
        <pc:sldMkLst>
          <pc:docMk/>
          <pc:sldMk cId="2991897389" sldId="339"/>
        </pc:sldMkLst>
        <pc:picChg chg="add mod">
          <ac:chgData name="Alberto Tommasini" userId="4ed976f799c97d5d" providerId="LiveId" clId="{8BB6BBBF-DC0E-4E66-B4D9-DF9BFC8B1C98}" dt="2021-05-02T19:24:37.810" v="2242" actId="1076"/>
          <ac:picMkLst>
            <pc:docMk/>
            <pc:sldMk cId="2991897389" sldId="339"/>
            <ac:picMk id="2" creationId="{72377E90-F99F-45DC-800A-0742C6772074}"/>
          </ac:picMkLst>
        </pc:picChg>
        <pc:picChg chg="add mod">
          <ac:chgData name="Alberto Tommasini" userId="4ed976f799c97d5d" providerId="LiveId" clId="{8BB6BBBF-DC0E-4E66-B4D9-DF9BFC8B1C98}" dt="2021-05-02T19:24:36.168" v="2241" actId="1076"/>
          <ac:picMkLst>
            <pc:docMk/>
            <pc:sldMk cId="2991897389" sldId="339"/>
            <ac:picMk id="3" creationId="{FD1AF40E-821F-4F74-AE5C-AE7E02BEE9EE}"/>
          </ac:picMkLst>
        </pc:picChg>
      </pc:sldChg>
      <pc:sldChg chg="addSp delSp modSp add">
        <pc:chgData name="Alberto Tommasini" userId="4ed976f799c97d5d" providerId="LiveId" clId="{8BB6BBBF-DC0E-4E66-B4D9-DF9BFC8B1C98}" dt="2021-05-02T19:29:50.685" v="2343" actId="14100"/>
        <pc:sldMkLst>
          <pc:docMk/>
          <pc:sldMk cId="2197415584" sldId="340"/>
        </pc:sldMkLst>
        <pc:spChg chg="add mod">
          <ac:chgData name="Alberto Tommasini" userId="4ed976f799c97d5d" providerId="LiveId" clId="{8BB6BBBF-DC0E-4E66-B4D9-DF9BFC8B1C98}" dt="2021-05-02T16:06:58.753" v="71"/>
          <ac:spMkLst>
            <pc:docMk/>
            <pc:sldMk cId="2197415584" sldId="340"/>
            <ac:spMk id="4" creationId="{2A6CE335-77C2-4570-8B06-24B8CF817448}"/>
          </ac:spMkLst>
        </pc:spChg>
        <pc:spChg chg="add del mod">
          <ac:chgData name="Alberto Tommasini" userId="4ed976f799c97d5d" providerId="LiveId" clId="{8BB6BBBF-DC0E-4E66-B4D9-DF9BFC8B1C98}" dt="2021-05-02T19:29:19.895" v="2334" actId="478"/>
          <ac:spMkLst>
            <pc:docMk/>
            <pc:sldMk cId="2197415584" sldId="340"/>
            <ac:spMk id="5" creationId="{BE97D145-3264-4CB4-B32A-1CDC6B81552B}"/>
          </ac:spMkLst>
        </pc:spChg>
        <pc:picChg chg="add mod">
          <ac:chgData name="Alberto Tommasini" userId="4ed976f799c97d5d" providerId="LiveId" clId="{8BB6BBBF-DC0E-4E66-B4D9-DF9BFC8B1C98}" dt="2021-05-02T16:06:58.753" v="71"/>
          <ac:picMkLst>
            <pc:docMk/>
            <pc:sldMk cId="2197415584" sldId="340"/>
            <ac:picMk id="2" creationId="{BF5943D6-A234-45A7-8FE0-8D745DF0CA54}"/>
          </ac:picMkLst>
        </pc:picChg>
        <pc:picChg chg="add mod">
          <ac:chgData name="Alberto Tommasini" userId="4ed976f799c97d5d" providerId="LiveId" clId="{8BB6BBBF-DC0E-4E66-B4D9-DF9BFC8B1C98}" dt="2021-05-02T16:06:58.753" v="71"/>
          <ac:picMkLst>
            <pc:docMk/>
            <pc:sldMk cId="2197415584" sldId="340"/>
            <ac:picMk id="3" creationId="{24B60398-6AF8-4093-A198-C0CB8A1DBB75}"/>
          </ac:picMkLst>
        </pc:picChg>
        <pc:picChg chg="add mod">
          <ac:chgData name="Alberto Tommasini" userId="4ed976f799c97d5d" providerId="LiveId" clId="{8BB6BBBF-DC0E-4E66-B4D9-DF9BFC8B1C98}" dt="2021-05-02T19:29:45.761" v="2341" actId="14100"/>
          <ac:picMkLst>
            <pc:docMk/>
            <pc:sldMk cId="2197415584" sldId="340"/>
            <ac:picMk id="6" creationId="{65F69AB3-6905-472C-980D-DC7F23FD35F6}"/>
          </ac:picMkLst>
        </pc:picChg>
        <pc:picChg chg="add mod">
          <ac:chgData name="Alberto Tommasini" userId="4ed976f799c97d5d" providerId="LiveId" clId="{8BB6BBBF-DC0E-4E66-B4D9-DF9BFC8B1C98}" dt="2021-05-02T19:29:50.685" v="2343" actId="14100"/>
          <ac:picMkLst>
            <pc:docMk/>
            <pc:sldMk cId="2197415584" sldId="340"/>
            <ac:picMk id="7" creationId="{B6770AC9-BC59-45C4-AC74-3993426B3A28}"/>
          </ac:picMkLst>
        </pc:picChg>
      </pc:sldChg>
      <pc:sldChg chg="addSp delSp modSp add del">
        <pc:chgData name="Alberto Tommasini" userId="4ed976f799c97d5d" providerId="LiveId" clId="{8BB6BBBF-DC0E-4E66-B4D9-DF9BFC8B1C98}" dt="2021-05-02T19:32:31.424" v="2401" actId="47"/>
        <pc:sldMkLst>
          <pc:docMk/>
          <pc:sldMk cId="3437336436" sldId="341"/>
        </pc:sldMkLst>
        <pc:spChg chg="add mod">
          <ac:chgData name="Alberto Tommasini" userId="4ed976f799c97d5d" providerId="LiveId" clId="{8BB6BBBF-DC0E-4E66-B4D9-DF9BFC8B1C98}" dt="2021-05-02T16:07:43.722" v="72"/>
          <ac:spMkLst>
            <pc:docMk/>
            <pc:sldMk cId="3437336436" sldId="341"/>
            <ac:spMk id="6" creationId="{FBFA8F66-1043-45A0-93B5-AA7BB824B161}"/>
          </ac:spMkLst>
        </pc:spChg>
        <pc:spChg chg="add del mod">
          <ac:chgData name="Alberto Tommasini" userId="4ed976f799c97d5d" providerId="LiveId" clId="{8BB6BBBF-DC0E-4E66-B4D9-DF9BFC8B1C98}" dt="2021-05-02T19:29:23.946" v="2335" actId="478"/>
          <ac:spMkLst>
            <pc:docMk/>
            <pc:sldMk cId="3437336436" sldId="341"/>
            <ac:spMk id="7" creationId="{AC5E800A-0CB7-4E7C-B42A-8088E88E8EFD}"/>
          </ac:spMkLst>
        </pc:spChg>
        <pc:picChg chg="add mod">
          <ac:chgData name="Alberto Tommasini" userId="4ed976f799c97d5d" providerId="LiveId" clId="{8BB6BBBF-DC0E-4E66-B4D9-DF9BFC8B1C98}" dt="2021-05-02T16:07:43.722" v="72"/>
          <ac:picMkLst>
            <pc:docMk/>
            <pc:sldMk cId="3437336436" sldId="341"/>
            <ac:picMk id="2" creationId="{A6068813-670E-40DC-8004-A7B45343AB9E}"/>
          </ac:picMkLst>
        </pc:picChg>
        <pc:picChg chg="add mod">
          <ac:chgData name="Alberto Tommasini" userId="4ed976f799c97d5d" providerId="LiveId" clId="{8BB6BBBF-DC0E-4E66-B4D9-DF9BFC8B1C98}" dt="2021-05-02T16:07:43.722" v="72"/>
          <ac:picMkLst>
            <pc:docMk/>
            <pc:sldMk cId="3437336436" sldId="341"/>
            <ac:picMk id="3" creationId="{DF5F2432-C529-4981-A7DF-A45CDBEB761B}"/>
          </ac:picMkLst>
        </pc:picChg>
        <pc:picChg chg="add mod">
          <ac:chgData name="Alberto Tommasini" userId="4ed976f799c97d5d" providerId="LiveId" clId="{8BB6BBBF-DC0E-4E66-B4D9-DF9BFC8B1C98}" dt="2021-05-02T16:07:43.722" v="72"/>
          <ac:picMkLst>
            <pc:docMk/>
            <pc:sldMk cId="3437336436" sldId="341"/>
            <ac:picMk id="4" creationId="{0B10DD66-CB2F-427A-B3E8-6AE4AB691B7D}"/>
          </ac:picMkLst>
        </pc:picChg>
        <pc:picChg chg="add mod">
          <ac:chgData name="Alberto Tommasini" userId="4ed976f799c97d5d" providerId="LiveId" clId="{8BB6BBBF-DC0E-4E66-B4D9-DF9BFC8B1C98}" dt="2021-05-02T16:07:43.722" v="72"/>
          <ac:picMkLst>
            <pc:docMk/>
            <pc:sldMk cId="3437336436" sldId="341"/>
            <ac:picMk id="5" creationId="{27522F4E-A9F7-4DF6-87CD-3D7BEC3E133D}"/>
          </ac:picMkLst>
        </pc:picChg>
      </pc:sldChg>
      <pc:sldChg chg="addSp delSp modSp add">
        <pc:chgData name="Alberto Tommasini" userId="4ed976f799c97d5d" providerId="LiveId" clId="{8BB6BBBF-DC0E-4E66-B4D9-DF9BFC8B1C98}" dt="2021-05-02T16:09:39.497" v="88" actId="1076"/>
        <pc:sldMkLst>
          <pc:docMk/>
          <pc:sldMk cId="2070983340" sldId="342"/>
        </pc:sldMkLst>
        <pc:spChg chg="add mod">
          <ac:chgData name="Alberto Tommasini" userId="4ed976f799c97d5d" providerId="LiveId" clId="{8BB6BBBF-DC0E-4E66-B4D9-DF9BFC8B1C98}" dt="2021-05-02T16:09:16.937" v="86" actId="1076"/>
          <ac:spMkLst>
            <pc:docMk/>
            <pc:sldMk cId="2070983340" sldId="342"/>
            <ac:spMk id="3" creationId="{CFE8FE60-A717-4904-8C28-C5D9FEBE078A}"/>
          </ac:spMkLst>
        </pc:spChg>
        <pc:spChg chg="add mod">
          <ac:chgData name="Alberto Tommasini" userId="4ed976f799c97d5d" providerId="LiveId" clId="{8BB6BBBF-DC0E-4E66-B4D9-DF9BFC8B1C98}" dt="2021-05-02T16:09:11.431" v="85" actId="1076"/>
          <ac:spMkLst>
            <pc:docMk/>
            <pc:sldMk cId="2070983340" sldId="342"/>
            <ac:spMk id="4" creationId="{D3364A71-3FE9-4F55-B723-3DC092CCF3D1}"/>
          </ac:spMkLst>
        </pc:spChg>
        <pc:spChg chg="add mod">
          <ac:chgData name="Alberto Tommasini" userId="4ed976f799c97d5d" providerId="LiveId" clId="{8BB6BBBF-DC0E-4E66-B4D9-DF9BFC8B1C98}" dt="2021-05-02T16:09:07.411" v="84" actId="1076"/>
          <ac:spMkLst>
            <pc:docMk/>
            <pc:sldMk cId="2070983340" sldId="342"/>
            <ac:spMk id="5" creationId="{81FA64DF-7CA0-4223-BF09-186747F97A13}"/>
          </ac:spMkLst>
        </pc:spChg>
        <pc:spChg chg="add mod">
          <ac:chgData name="Alberto Tommasini" userId="4ed976f799c97d5d" providerId="LiveId" clId="{8BB6BBBF-DC0E-4E66-B4D9-DF9BFC8B1C98}" dt="2021-05-02T16:09:04.396" v="83" actId="1076"/>
          <ac:spMkLst>
            <pc:docMk/>
            <pc:sldMk cId="2070983340" sldId="342"/>
            <ac:spMk id="6" creationId="{C7990AC6-B32D-4686-8F69-67C99522ABD4}"/>
          </ac:spMkLst>
        </pc:spChg>
        <pc:spChg chg="add del mod">
          <ac:chgData name="Alberto Tommasini" userId="4ed976f799c97d5d" providerId="LiveId" clId="{8BB6BBBF-DC0E-4E66-B4D9-DF9BFC8B1C98}" dt="2021-05-02T16:08:43.373" v="79" actId="478"/>
          <ac:spMkLst>
            <pc:docMk/>
            <pc:sldMk cId="2070983340" sldId="342"/>
            <ac:spMk id="7" creationId="{B4B8DD47-D48A-4B7A-90FC-887DDBD80774}"/>
          </ac:spMkLst>
        </pc:spChg>
        <pc:spChg chg="add mod">
          <ac:chgData name="Alberto Tommasini" userId="4ed976f799c97d5d" providerId="LiveId" clId="{8BB6BBBF-DC0E-4E66-B4D9-DF9BFC8B1C98}" dt="2021-05-02T16:09:39.497" v="88" actId="1076"/>
          <ac:spMkLst>
            <pc:docMk/>
            <pc:sldMk cId="2070983340" sldId="342"/>
            <ac:spMk id="8" creationId="{EC7C9771-4279-45C8-8644-116C99DF77EF}"/>
          </ac:spMkLst>
        </pc:spChg>
        <pc:picChg chg="add mod">
          <ac:chgData name="Alberto Tommasini" userId="4ed976f799c97d5d" providerId="LiveId" clId="{8BB6BBBF-DC0E-4E66-B4D9-DF9BFC8B1C98}" dt="2021-05-02T16:09:31.134" v="87" actId="1076"/>
          <ac:picMkLst>
            <pc:docMk/>
            <pc:sldMk cId="2070983340" sldId="342"/>
            <ac:picMk id="2" creationId="{D5C0F231-B17D-4AF1-8E1B-D5266990D474}"/>
          </ac:picMkLst>
        </pc:picChg>
      </pc:sldChg>
      <pc:sldChg chg="addSp modSp add del mod">
        <pc:chgData name="Alberto Tommasini" userId="4ed976f799c97d5d" providerId="LiveId" clId="{8BB6BBBF-DC0E-4E66-B4D9-DF9BFC8B1C98}" dt="2021-05-02T19:33:06.871" v="2405" actId="47"/>
        <pc:sldMkLst>
          <pc:docMk/>
          <pc:sldMk cId="494435261" sldId="343"/>
        </pc:sldMkLst>
        <pc:spChg chg="add mod">
          <ac:chgData name="Alberto Tommasini" userId="4ed976f799c97d5d" providerId="LiveId" clId="{8BB6BBBF-DC0E-4E66-B4D9-DF9BFC8B1C98}" dt="2021-05-02T16:10:11.778" v="95" actId="20577"/>
          <ac:spMkLst>
            <pc:docMk/>
            <pc:sldMk cId="494435261" sldId="343"/>
            <ac:spMk id="2" creationId="{BA0FE562-ACE6-4A4C-91E9-4DCA56BAFA16}"/>
          </ac:spMkLst>
        </pc:spChg>
      </pc:sldChg>
      <pc:sldChg chg="addSp delSp modSp add mod">
        <pc:chgData name="Alberto Tommasini" userId="4ed976f799c97d5d" providerId="LiveId" clId="{8BB6BBBF-DC0E-4E66-B4D9-DF9BFC8B1C98}" dt="2021-05-02T21:53:17.765" v="3279" actId="20577"/>
        <pc:sldMkLst>
          <pc:docMk/>
          <pc:sldMk cId="1842977105" sldId="344"/>
        </pc:sldMkLst>
        <pc:spChg chg="add mod">
          <ac:chgData name="Alberto Tommasini" userId="4ed976f799c97d5d" providerId="LiveId" clId="{8BB6BBBF-DC0E-4E66-B4D9-DF9BFC8B1C98}" dt="2021-05-02T21:51:30.377" v="3174" actId="14100"/>
          <ac:spMkLst>
            <pc:docMk/>
            <pc:sldMk cId="1842977105" sldId="344"/>
            <ac:spMk id="2" creationId="{00681162-A897-44AF-AF89-9433ECAA2115}"/>
          </ac:spMkLst>
        </pc:spChg>
        <pc:spChg chg="add mod">
          <ac:chgData name="Alberto Tommasini" userId="4ed976f799c97d5d" providerId="LiveId" clId="{8BB6BBBF-DC0E-4E66-B4D9-DF9BFC8B1C98}" dt="2021-05-02T21:51:58.101" v="3182" actId="1076"/>
          <ac:spMkLst>
            <pc:docMk/>
            <pc:sldMk cId="1842977105" sldId="344"/>
            <ac:spMk id="3" creationId="{E8D4B5A1-E7B0-4DDA-AEC8-F3CD35749D4F}"/>
          </ac:spMkLst>
        </pc:spChg>
        <pc:spChg chg="add mod">
          <ac:chgData name="Alberto Tommasini" userId="4ed976f799c97d5d" providerId="LiveId" clId="{8BB6BBBF-DC0E-4E66-B4D9-DF9BFC8B1C98}" dt="2021-05-02T21:51:40.713" v="3178" actId="1076"/>
          <ac:spMkLst>
            <pc:docMk/>
            <pc:sldMk cId="1842977105" sldId="344"/>
            <ac:spMk id="6" creationId="{CCBD22AA-348A-4A53-8C28-A603D2FAAC05}"/>
          </ac:spMkLst>
        </pc:spChg>
        <pc:spChg chg="add mod">
          <ac:chgData name="Alberto Tommasini" userId="4ed976f799c97d5d" providerId="LiveId" clId="{8BB6BBBF-DC0E-4E66-B4D9-DF9BFC8B1C98}" dt="2021-05-02T21:53:17.765" v="3279" actId="20577"/>
          <ac:spMkLst>
            <pc:docMk/>
            <pc:sldMk cId="1842977105" sldId="344"/>
            <ac:spMk id="7" creationId="{E0872DC3-9C3A-4276-B2C2-0F9882BC3E3F}"/>
          </ac:spMkLst>
        </pc:spChg>
        <pc:picChg chg="add del mod">
          <ac:chgData name="Alberto Tommasini" userId="4ed976f799c97d5d" providerId="LiveId" clId="{8BB6BBBF-DC0E-4E66-B4D9-DF9BFC8B1C98}" dt="2021-05-02T21:48:19.866" v="2703" actId="478"/>
          <ac:picMkLst>
            <pc:docMk/>
            <pc:sldMk cId="1842977105" sldId="344"/>
            <ac:picMk id="5" creationId="{0712F39C-25EE-4E25-908E-B3F4145B44A4}"/>
          </ac:picMkLst>
        </pc:picChg>
        <pc:picChg chg="add mod">
          <ac:chgData name="Alberto Tommasini" userId="4ed976f799c97d5d" providerId="LiveId" clId="{8BB6BBBF-DC0E-4E66-B4D9-DF9BFC8B1C98}" dt="2021-05-02T21:51:35.997" v="3176" actId="14100"/>
          <ac:picMkLst>
            <pc:docMk/>
            <pc:sldMk cId="1842977105" sldId="344"/>
            <ac:picMk id="11266" creationId="{CD9E03B9-8E45-4EE0-ABE1-80BF8DB1E324}"/>
          </ac:picMkLst>
        </pc:picChg>
      </pc:sldChg>
      <pc:sldChg chg="addSp modSp new del mod">
        <pc:chgData name="Alberto Tommasini" userId="4ed976f799c97d5d" providerId="LiveId" clId="{8BB6BBBF-DC0E-4E66-B4D9-DF9BFC8B1C98}" dt="2021-05-02T21:53:00.483" v="3254" actId="47"/>
        <pc:sldMkLst>
          <pc:docMk/>
          <pc:sldMk cId="4041042003" sldId="345"/>
        </pc:sldMkLst>
        <pc:spChg chg="add mod">
          <ac:chgData name="Alberto Tommasini" userId="4ed976f799c97d5d" providerId="LiveId" clId="{8BB6BBBF-DC0E-4E66-B4D9-DF9BFC8B1C98}" dt="2021-05-02T16:11:21.960" v="120" actId="2711"/>
          <ac:spMkLst>
            <pc:docMk/>
            <pc:sldMk cId="4041042003" sldId="345"/>
            <ac:spMk id="2" creationId="{DD7B9DF9-2093-4A95-B582-E2CC41CC12DD}"/>
          </ac:spMkLst>
        </pc:spChg>
        <pc:spChg chg="add mod">
          <ac:chgData name="Alberto Tommasini" userId="4ed976f799c97d5d" providerId="LiveId" clId="{8BB6BBBF-DC0E-4E66-B4D9-DF9BFC8B1C98}" dt="2021-05-02T16:11:21.960" v="120" actId="2711"/>
          <ac:spMkLst>
            <pc:docMk/>
            <pc:sldMk cId="4041042003" sldId="345"/>
            <ac:spMk id="3" creationId="{E9343C02-DCBE-4C64-9804-1552BD8E6C22}"/>
          </ac:spMkLst>
        </pc:spChg>
      </pc:sldChg>
      <pc:sldChg chg="addSp delSp modSp add mod">
        <pc:chgData name="Alberto Tommasini" userId="4ed976f799c97d5d" providerId="LiveId" clId="{8BB6BBBF-DC0E-4E66-B4D9-DF9BFC8B1C98}" dt="2021-05-02T21:57:45.854" v="3347"/>
        <pc:sldMkLst>
          <pc:docMk/>
          <pc:sldMk cId="2273213736" sldId="346"/>
        </pc:sldMkLst>
        <pc:spChg chg="add del mod">
          <ac:chgData name="Alberto Tommasini" userId="4ed976f799c97d5d" providerId="LiveId" clId="{8BB6BBBF-DC0E-4E66-B4D9-DF9BFC8B1C98}" dt="2021-05-02T21:53:55.493" v="3282" actId="478"/>
          <ac:spMkLst>
            <pc:docMk/>
            <pc:sldMk cId="2273213736" sldId="346"/>
            <ac:spMk id="3" creationId="{411FFED8-5E7B-4F15-B4AF-32E33650A96C}"/>
          </ac:spMkLst>
        </pc:spChg>
        <pc:spChg chg="add mod">
          <ac:chgData name="Alberto Tommasini" userId="4ed976f799c97d5d" providerId="LiveId" clId="{8BB6BBBF-DC0E-4E66-B4D9-DF9BFC8B1C98}" dt="2021-05-02T21:57:22.526" v="3345" actId="113"/>
          <ac:spMkLst>
            <pc:docMk/>
            <pc:sldMk cId="2273213736" sldId="346"/>
            <ac:spMk id="4" creationId="{38C49853-3684-4A97-840E-64FFB86AC4A5}"/>
          </ac:spMkLst>
        </pc:spChg>
        <pc:spChg chg="add mod">
          <ac:chgData name="Alberto Tommasini" userId="4ed976f799c97d5d" providerId="LiveId" clId="{8BB6BBBF-DC0E-4E66-B4D9-DF9BFC8B1C98}" dt="2021-05-02T21:57:45.854" v="3347"/>
          <ac:spMkLst>
            <pc:docMk/>
            <pc:sldMk cId="2273213736" sldId="346"/>
            <ac:spMk id="5" creationId="{352887D9-44ED-4386-9D4A-7CB03696D807}"/>
          </ac:spMkLst>
        </pc:spChg>
        <pc:picChg chg="add del mod">
          <ac:chgData name="Alberto Tommasini" userId="4ed976f799c97d5d" providerId="LiveId" clId="{8BB6BBBF-DC0E-4E66-B4D9-DF9BFC8B1C98}" dt="2021-05-02T21:53:52.230" v="3280" actId="478"/>
          <ac:picMkLst>
            <pc:docMk/>
            <pc:sldMk cId="2273213736" sldId="346"/>
            <ac:picMk id="2" creationId="{49CBFA2F-2218-47A2-94B4-16551237AD1B}"/>
          </ac:picMkLst>
        </pc:picChg>
        <pc:picChg chg="add mod">
          <ac:chgData name="Alberto Tommasini" userId="4ed976f799c97d5d" providerId="LiveId" clId="{8BB6BBBF-DC0E-4E66-B4D9-DF9BFC8B1C98}" dt="2021-05-02T21:56:02.490" v="3303" actId="1076"/>
          <ac:picMkLst>
            <pc:docMk/>
            <pc:sldMk cId="2273213736" sldId="346"/>
            <ac:picMk id="9218" creationId="{86FEA8DF-94FD-4915-B8EC-D52E276BD806}"/>
          </ac:picMkLst>
        </pc:picChg>
      </pc:sldChg>
      <pc:sldChg chg="addSp modSp add mod">
        <pc:chgData name="Alberto Tommasini" userId="4ed976f799c97d5d" providerId="LiveId" clId="{8BB6BBBF-DC0E-4E66-B4D9-DF9BFC8B1C98}" dt="2021-05-02T21:59:31.576" v="3404" actId="14100"/>
        <pc:sldMkLst>
          <pc:docMk/>
          <pc:sldMk cId="3721599638" sldId="347"/>
        </pc:sldMkLst>
        <pc:spChg chg="add mod">
          <ac:chgData name="Alberto Tommasini" userId="4ed976f799c97d5d" providerId="LiveId" clId="{8BB6BBBF-DC0E-4E66-B4D9-DF9BFC8B1C98}" dt="2021-05-02T21:58:00.029" v="3349" actId="207"/>
          <ac:spMkLst>
            <pc:docMk/>
            <pc:sldMk cId="3721599638" sldId="347"/>
            <ac:spMk id="2" creationId="{F8811602-3DA2-491C-B30E-3BCBF6FD3EE1}"/>
          </ac:spMkLst>
        </pc:spChg>
        <pc:spChg chg="add mod">
          <ac:chgData name="Alberto Tommasini" userId="4ed976f799c97d5d" providerId="LiveId" clId="{8BB6BBBF-DC0E-4E66-B4D9-DF9BFC8B1C98}" dt="2021-05-02T21:58:22.009" v="3352" actId="14100"/>
          <ac:spMkLst>
            <pc:docMk/>
            <pc:sldMk cId="3721599638" sldId="347"/>
            <ac:spMk id="3" creationId="{1B9BFAD0-87EC-4A8E-AB75-7342D4425B3F}"/>
          </ac:spMkLst>
        </pc:spChg>
        <pc:spChg chg="add mod">
          <ac:chgData name="Alberto Tommasini" userId="4ed976f799c97d5d" providerId="LiveId" clId="{8BB6BBBF-DC0E-4E66-B4D9-DF9BFC8B1C98}" dt="2021-05-02T21:58:54.495" v="3400" actId="255"/>
          <ac:spMkLst>
            <pc:docMk/>
            <pc:sldMk cId="3721599638" sldId="347"/>
            <ac:spMk id="4" creationId="{B96338BB-0AA0-435E-8430-A8D6318C18B7}"/>
          </ac:spMkLst>
        </pc:spChg>
        <pc:graphicFrameChg chg="add mod">
          <ac:chgData name="Alberto Tommasini" userId="4ed976f799c97d5d" providerId="LiveId" clId="{8BB6BBBF-DC0E-4E66-B4D9-DF9BFC8B1C98}" dt="2021-05-02T21:59:31.576" v="3404" actId="14100"/>
          <ac:graphicFrameMkLst>
            <pc:docMk/>
            <pc:sldMk cId="3721599638" sldId="347"/>
            <ac:graphicFrameMk id="5" creationId="{1DDED1D6-83DF-448D-822F-AFC6A9AC9056}"/>
          </ac:graphicFrameMkLst>
        </pc:graphicFrameChg>
      </pc:sldChg>
      <pc:sldChg chg="addSp modSp add del mod">
        <pc:chgData name="Alberto Tommasini" userId="4ed976f799c97d5d" providerId="LiveId" clId="{8BB6BBBF-DC0E-4E66-B4D9-DF9BFC8B1C98}" dt="2021-05-02T22:01:20.846" v="3412" actId="47"/>
        <pc:sldMkLst>
          <pc:docMk/>
          <pc:sldMk cId="3224360597" sldId="348"/>
        </pc:sldMkLst>
        <pc:spChg chg="add mod">
          <ac:chgData name="Alberto Tommasini" userId="4ed976f799c97d5d" providerId="LiveId" clId="{8BB6BBBF-DC0E-4E66-B4D9-DF9BFC8B1C98}" dt="2021-05-02T16:13:05.541" v="134" actId="208"/>
          <ac:spMkLst>
            <pc:docMk/>
            <pc:sldMk cId="3224360597" sldId="348"/>
            <ac:spMk id="2" creationId="{049B2D6F-970E-4899-B55C-D011B2E1BAB3}"/>
          </ac:spMkLst>
        </pc:spChg>
        <pc:spChg chg="add mod">
          <ac:chgData name="Alberto Tommasini" userId="4ed976f799c97d5d" providerId="LiveId" clId="{8BB6BBBF-DC0E-4E66-B4D9-DF9BFC8B1C98}" dt="2021-05-02T16:13:05.541" v="134" actId="208"/>
          <ac:spMkLst>
            <pc:docMk/>
            <pc:sldMk cId="3224360597" sldId="348"/>
            <ac:spMk id="3" creationId="{38C2B62B-F844-45F1-B48A-3E1A28B00228}"/>
          </ac:spMkLst>
        </pc:spChg>
        <pc:spChg chg="add mod">
          <ac:chgData name="Alberto Tommasini" userId="4ed976f799c97d5d" providerId="LiveId" clId="{8BB6BBBF-DC0E-4E66-B4D9-DF9BFC8B1C98}" dt="2021-05-02T16:13:05.541" v="134" actId="208"/>
          <ac:spMkLst>
            <pc:docMk/>
            <pc:sldMk cId="3224360597" sldId="348"/>
            <ac:spMk id="4" creationId="{92CEBDEE-266F-4643-8DAE-EDE351967527}"/>
          </ac:spMkLst>
        </pc:spChg>
        <pc:spChg chg="add mod">
          <ac:chgData name="Alberto Tommasini" userId="4ed976f799c97d5d" providerId="LiveId" clId="{8BB6BBBF-DC0E-4E66-B4D9-DF9BFC8B1C98}" dt="2021-05-02T16:13:05.541" v="134" actId="208"/>
          <ac:spMkLst>
            <pc:docMk/>
            <pc:sldMk cId="3224360597" sldId="348"/>
            <ac:spMk id="5" creationId="{F23379AB-48D9-4508-BA76-357C899C6DE4}"/>
          </ac:spMkLst>
        </pc:spChg>
        <pc:spChg chg="add mod">
          <ac:chgData name="Alberto Tommasini" userId="4ed976f799c97d5d" providerId="LiveId" clId="{8BB6BBBF-DC0E-4E66-B4D9-DF9BFC8B1C98}" dt="2021-05-02T16:13:05.541" v="134" actId="208"/>
          <ac:spMkLst>
            <pc:docMk/>
            <pc:sldMk cId="3224360597" sldId="348"/>
            <ac:spMk id="6" creationId="{901D41AE-4088-40FE-916F-F2F15A0A2962}"/>
          </ac:spMkLst>
        </pc:spChg>
        <pc:spChg chg="add mod">
          <ac:chgData name="Alberto Tommasini" userId="4ed976f799c97d5d" providerId="LiveId" clId="{8BB6BBBF-DC0E-4E66-B4D9-DF9BFC8B1C98}" dt="2021-05-02T16:13:05.541" v="134" actId="208"/>
          <ac:spMkLst>
            <pc:docMk/>
            <pc:sldMk cId="3224360597" sldId="348"/>
            <ac:spMk id="7" creationId="{C6BA0A74-ACA1-4CA1-8DBB-F26F496FCCE0}"/>
          </ac:spMkLst>
        </pc:spChg>
        <pc:spChg chg="add mod">
          <ac:chgData name="Alberto Tommasini" userId="4ed976f799c97d5d" providerId="LiveId" clId="{8BB6BBBF-DC0E-4E66-B4D9-DF9BFC8B1C98}" dt="2021-05-02T16:13:05.541" v="134" actId="208"/>
          <ac:spMkLst>
            <pc:docMk/>
            <pc:sldMk cId="3224360597" sldId="348"/>
            <ac:spMk id="8" creationId="{5D9B9247-BD49-415C-B911-BBDFF5E38740}"/>
          </ac:spMkLst>
        </pc:spChg>
        <pc:spChg chg="add mod">
          <ac:chgData name="Alberto Tommasini" userId="4ed976f799c97d5d" providerId="LiveId" clId="{8BB6BBBF-DC0E-4E66-B4D9-DF9BFC8B1C98}" dt="2021-05-02T16:13:05.541" v="134" actId="208"/>
          <ac:spMkLst>
            <pc:docMk/>
            <pc:sldMk cId="3224360597" sldId="348"/>
            <ac:spMk id="9" creationId="{E020E45C-40B6-4ACB-A021-F886306EB8E8}"/>
          </ac:spMkLst>
        </pc:spChg>
        <pc:spChg chg="add mod">
          <ac:chgData name="Alberto Tommasini" userId="4ed976f799c97d5d" providerId="LiveId" clId="{8BB6BBBF-DC0E-4E66-B4D9-DF9BFC8B1C98}" dt="2021-05-02T16:13:05.541" v="134" actId="208"/>
          <ac:spMkLst>
            <pc:docMk/>
            <pc:sldMk cId="3224360597" sldId="348"/>
            <ac:spMk id="10" creationId="{B69BB53C-065F-4BCF-A928-4B44E20E30EA}"/>
          </ac:spMkLst>
        </pc:spChg>
        <pc:spChg chg="add mod">
          <ac:chgData name="Alberto Tommasini" userId="4ed976f799c97d5d" providerId="LiveId" clId="{8BB6BBBF-DC0E-4E66-B4D9-DF9BFC8B1C98}" dt="2021-05-02T16:13:05.541" v="134" actId="208"/>
          <ac:spMkLst>
            <pc:docMk/>
            <pc:sldMk cId="3224360597" sldId="348"/>
            <ac:spMk id="11" creationId="{29A116CB-7DDA-4A30-B6E2-2CE62AA31D14}"/>
          </ac:spMkLst>
        </pc:spChg>
        <pc:spChg chg="add mod">
          <ac:chgData name="Alberto Tommasini" userId="4ed976f799c97d5d" providerId="LiveId" clId="{8BB6BBBF-DC0E-4E66-B4D9-DF9BFC8B1C98}" dt="2021-05-02T16:13:05.541" v="134" actId="208"/>
          <ac:spMkLst>
            <pc:docMk/>
            <pc:sldMk cId="3224360597" sldId="348"/>
            <ac:spMk id="12" creationId="{56F22F9D-D2F8-43EF-B4C5-784CC12EE197}"/>
          </ac:spMkLst>
        </pc:spChg>
      </pc:sldChg>
      <pc:sldChg chg="addSp modSp add mod">
        <pc:chgData name="Alberto Tommasini" userId="4ed976f799c97d5d" providerId="LiveId" clId="{8BB6BBBF-DC0E-4E66-B4D9-DF9BFC8B1C98}" dt="2021-05-02T22:01:46.368" v="3417" actId="120"/>
        <pc:sldMkLst>
          <pc:docMk/>
          <pc:sldMk cId="1271754460" sldId="349"/>
        </pc:sldMkLst>
        <pc:spChg chg="add mod">
          <ac:chgData name="Alberto Tommasini" userId="4ed976f799c97d5d" providerId="LiveId" clId="{8BB6BBBF-DC0E-4E66-B4D9-DF9BFC8B1C98}" dt="2021-05-02T22:01:46.368" v="3417" actId="120"/>
          <ac:spMkLst>
            <pc:docMk/>
            <pc:sldMk cId="1271754460" sldId="349"/>
            <ac:spMk id="2" creationId="{25E59A52-D6A9-44C1-A82B-5606F52DDAB2}"/>
          </ac:spMkLst>
        </pc:spChg>
        <pc:spChg chg="add mod">
          <ac:chgData name="Alberto Tommasini" userId="4ed976f799c97d5d" providerId="LiveId" clId="{8BB6BBBF-DC0E-4E66-B4D9-DF9BFC8B1C98}" dt="2021-05-02T22:01:34.990" v="3414" actId="14100"/>
          <ac:spMkLst>
            <pc:docMk/>
            <pc:sldMk cId="1271754460" sldId="349"/>
            <ac:spMk id="3" creationId="{FF9405EB-9E94-4D02-BF46-42A7AF3B1689}"/>
          </ac:spMkLst>
        </pc:spChg>
      </pc:sldChg>
      <pc:sldChg chg="addSp delSp modSp add mod">
        <pc:chgData name="Alberto Tommasini" userId="4ed976f799c97d5d" providerId="LiveId" clId="{8BB6BBBF-DC0E-4E66-B4D9-DF9BFC8B1C98}" dt="2021-05-02T22:04:26.215" v="3540" actId="14100"/>
        <pc:sldMkLst>
          <pc:docMk/>
          <pc:sldMk cId="3284718457" sldId="350"/>
        </pc:sldMkLst>
        <pc:spChg chg="add del mod">
          <ac:chgData name="Alberto Tommasini" userId="4ed976f799c97d5d" providerId="LiveId" clId="{8BB6BBBF-DC0E-4E66-B4D9-DF9BFC8B1C98}" dt="2021-05-02T22:02:28.574" v="3418" actId="478"/>
          <ac:spMkLst>
            <pc:docMk/>
            <pc:sldMk cId="3284718457" sldId="350"/>
            <ac:spMk id="2" creationId="{66CB1F43-4BA1-40A8-A87F-35A98B7BF92D}"/>
          </ac:spMkLst>
        </pc:spChg>
        <pc:spChg chg="add mod">
          <ac:chgData name="Alberto Tommasini" userId="4ed976f799c97d5d" providerId="LiveId" clId="{8BB6BBBF-DC0E-4E66-B4D9-DF9BFC8B1C98}" dt="2021-05-02T22:03:46.523" v="3520" actId="1076"/>
          <ac:spMkLst>
            <pc:docMk/>
            <pc:sldMk cId="3284718457" sldId="350"/>
            <ac:spMk id="3" creationId="{1C65AF80-1C3D-4480-B068-0C758697EF3B}"/>
          </ac:spMkLst>
        </pc:spChg>
        <pc:spChg chg="add mod">
          <ac:chgData name="Alberto Tommasini" userId="4ed976f799c97d5d" providerId="LiveId" clId="{8BB6BBBF-DC0E-4E66-B4D9-DF9BFC8B1C98}" dt="2021-05-02T22:03:50.791" v="3521" actId="1076"/>
          <ac:spMkLst>
            <pc:docMk/>
            <pc:sldMk cId="3284718457" sldId="350"/>
            <ac:spMk id="4" creationId="{A0869151-BC15-415E-8186-47A090471DA9}"/>
          </ac:spMkLst>
        </pc:spChg>
        <pc:spChg chg="add mod">
          <ac:chgData name="Alberto Tommasini" userId="4ed976f799c97d5d" providerId="LiveId" clId="{8BB6BBBF-DC0E-4E66-B4D9-DF9BFC8B1C98}" dt="2021-05-02T22:03:43.257" v="3519" actId="1076"/>
          <ac:spMkLst>
            <pc:docMk/>
            <pc:sldMk cId="3284718457" sldId="350"/>
            <ac:spMk id="5" creationId="{F259413C-6659-46FC-B505-5CA54FB45B4A}"/>
          </ac:spMkLst>
        </pc:spChg>
        <pc:spChg chg="add mod">
          <ac:chgData name="Alberto Tommasini" userId="4ed976f799c97d5d" providerId="LiveId" clId="{8BB6BBBF-DC0E-4E66-B4D9-DF9BFC8B1C98}" dt="2021-05-02T22:03:54.971" v="3523" actId="1076"/>
          <ac:spMkLst>
            <pc:docMk/>
            <pc:sldMk cId="3284718457" sldId="350"/>
            <ac:spMk id="6" creationId="{1BAE9D6E-DAFC-412F-93C3-5F75A2AAD2EB}"/>
          </ac:spMkLst>
        </pc:spChg>
        <pc:spChg chg="add mod">
          <ac:chgData name="Alberto Tommasini" userId="4ed976f799c97d5d" providerId="LiveId" clId="{8BB6BBBF-DC0E-4E66-B4D9-DF9BFC8B1C98}" dt="2021-05-02T22:03:43.257" v="3519" actId="1076"/>
          <ac:spMkLst>
            <pc:docMk/>
            <pc:sldMk cId="3284718457" sldId="350"/>
            <ac:spMk id="7" creationId="{020C3311-02BC-4722-ABD9-5337653BB363}"/>
          </ac:spMkLst>
        </pc:spChg>
        <pc:spChg chg="add mod">
          <ac:chgData name="Alberto Tommasini" userId="4ed976f799c97d5d" providerId="LiveId" clId="{8BB6BBBF-DC0E-4E66-B4D9-DF9BFC8B1C98}" dt="2021-05-02T22:03:52.314" v="3522" actId="1076"/>
          <ac:spMkLst>
            <pc:docMk/>
            <pc:sldMk cId="3284718457" sldId="350"/>
            <ac:spMk id="8" creationId="{2B7D8A90-0F83-4CAF-AFC2-DD0CAF1231DA}"/>
          </ac:spMkLst>
        </pc:spChg>
        <pc:spChg chg="add mod">
          <ac:chgData name="Alberto Tommasini" userId="4ed976f799c97d5d" providerId="LiveId" clId="{8BB6BBBF-DC0E-4E66-B4D9-DF9BFC8B1C98}" dt="2021-05-02T22:04:26.215" v="3540" actId="14100"/>
          <ac:spMkLst>
            <pc:docMk/>
            <pc:sldMk cId="3284718457" sldId="350"/>
            <ac:spMk id="9" creationId="{ED5A86E1-DEF4-4743-874A-16B355FE88A9}"/>
          </ac:spMkLst>
        </pc:spChg>
      </pc:sldChg>
      <pc:sldChg chg="addSp modSp add del mod">
        <pc:chgData name="Alberto Tommasini" userId="4ed976f799c97d5d" providerId="LiveId" clId="{8BB6BBBF-DC0E-4E66-B4D9-DF9BFC8B1C98}" dt="2021-05-02T22:04:40.103" v="3541" actId="47"/>
        <pc:sldMkLst>
          <pc:docMk/>
          <pc:sldMk cId="2613647118" sldId="351"/>
        </pc:sldMkLst>
        <pc:spChg chg="add mod">
          <ac:chgData name="Alberto Tommasini" userId="4ed976f799c97d5d" providerId="LiveId" clId="{8BB6BBBF-DC0E-4E66-B4D9-DF9BFC8B1C98}" dt="2021-05-02T16:15:45.314" v="151" actId="207"/>
          <ac:spMkLst>
            <pc:docMk/>
            <pc:sldMk cId="2613647118" sldId="351"/>
            <ac:spMk id="2" creationId="{9CE97BDC-9F29-42C7-9592-B5BF9212B9F0}"/>
          </ac:spMkLst>
        </pc:spChg>
        <pc:spChg chg="add mod">
          <ac:chgData name="Alberto Tommasini" userId="4ed976f799c97d5d" providerId="LiveId" clId="{8BB6BBBF-DC0E-4E66-B4D9-DF9BFC8B1C98}" dt="2021-05-02T16:15:45.314" v="151" actId="207"/>
          <ac:spMkLst>
            <pc:docMk/>
            <pc:sldMk cId="2613647118" sldId="351"/>
            <ac:spMk id="3" creationId="{15B5BF52-D34D-4403-8C09-37C2FE3580AC}"/>
          </ac:spMkLst>
        </pc:spChg>
        <pc:spChg chg="add mod">
          <ac:chgData name="Alberto Tommasini" userId="4ed976f799c97d5d" providerId="LiveId" clId="{8BB6BBBF-DC0E-4E66-B4D9-DF9BFC8B1C98}" dt="2021-05-02T16:15:45.314" v="151" actId="207"/>
          <ac:spMkLst>
            <pc:docMk/>
            <pc:sldMk cId="2613647118" sldId="351"/>
            <ac:spMk id="4" creationId="{F6AD4A2E-A44C-4ADA-B7D2-4F2C4C2E8929}"/>
          </ac:spMkLst>
        </pc:spChg>
        <pc:spChg chg="add mod">
          <ac:chgData name="Alberto Tommasini" userId="4ed976f799c97d5d" providerId="LiveId" clId="{8BB6BBBF-DC0E-4E66-B4D9-DF9BFC8B1C98}" dt="2021-05-02T16:15:45.314" v="151" actId="207"/>
          <ac:spMkLst>
            <pc:docMk/>
            <pc:sldMk cId="2613647118" sldId="351"/>
            <ac:spMk id="5" creationId="{36D0AD29-DCDD-4CD1-9FD2-EF676E8792C8}"/>
          </ac:spMkLst>
        </pc:spChg>
        <pc:spChg chg="add mod">
          <ac:chgData name="Alberto Tommasini" userId="4ed976f799c97d5d" providerId="LiveId" clId="{8BB6BBBF-DC0E-4E66-B4D9-DF9BFC8B1C98}" dt="2021-05-02T16:15:45.314" v="151" actId="207"/>
          <ac:spMkLst>
            <pc:docMk/>
            <pc:sldMk cId="2613647118" sldId="351"/>
            <ac:spMk id="6" creationId="{9E869744-50B8-4532-94FE-9FF5882EC957}"/>
          </ac:spMkLst>
        </pc:spChg>
        <pc:spChg chg="add mod">
          <ac:chgData name="Alberto Tommasini" userId="4ed976f799c97d5d" providerId="LiveId" clId="{8BB6BBBF-DC0E-4E66-B4D9-DF9BFC8B1C98}" dt="2021-05-02T16:15:45.314" v="151" actId="207"/>
          <ac:spMkLst>
            <pc:docMk/>
            <pc:sldMk cId="2613647118" sldId="351"/>
            <ac:spMk id="7" creationId="{2C7CA7A6-052F-4A9C-9B7C-51051A9069F2}"/>
          </ac:spMkLst>
        </pc:spChg>
        <pc:spChg chg="add mod">
          <ac:chgData name="Alberto Tommasini" userId="4ed976f799c97d5d" providerId="LiveId" clId="{8BB6BBBF-DC0E-4E66-B4D9-DF9BFC8B1C98}" dt="2021-05-02T16:15:45.314" v="151" actId="207"/>
          <ac:spMkLst>
            <pc:docMk/>
            <pc:sldMk cId="2613647118" sldId="351"/>
            <ac:spMk id="8" creationId="{476AB261-12E7-4AED-A27E-6258D5E59828}"/>
          </ac:spMkLst>
        </pc:spChg>
        <pc:spChg chg="add mod">
          <ac:chgData name="Alberto Tommasini" userId="4ed976f799c97d5d" providerId="LiveId" clId="{8BB6BBBF-DC0E-4E66-B4D9-DF9BFC8B1C98}" dt="2021-05-02T16:15:45.314" v="151" actId="207"/>
          <ac:spMkLst>
            <pc:docMk/>
            <pc:sldMk cId="2613647118" sldId="351"/>
            <ac:spMk id="9" creationId="{D9D7E39D-E6BA-46EC-997D-D96612BE10C1}"/>
          </ac:spMkLst>
        </pc:spChg>
        <pc:spChg chg="add mod">
          <ac:chgData name="Alberto Tommasini" userId="4ed976f799c97d5d" providerId="LiveId" clId="{8BB6BBBF-DC0E-4E66-B4D9-DF9BFC8B1C98}" dt="2021-05-02T16:15:45.314" v="151" actId="207"/>
          <ac:spMkLst>
            <pc:docMk/>
            <pc:sldMk cId="2613647118" sldId="351"/>
            <ac:spMk id="10" creationId="{83DEFCA7-3BF1-496A-8A83-704D70CACE82}"/>
          </ac:spMkLst>
        </pc:spChg>
      </pc:sldChg>
      <pc:sldChg chg="addSp modSp add mod">
        <pc:chgData name="Alberto Tommasini" userId="4ed976f799c97d5d" providerId="LiveId" clId="{8BB6BBBF-DC0E-4E66-B4D9-DF9BFC8B1C98}" dt="2021-05-02T22:05:14.806" v="3548" actId="1076"/>
        <pc:sldMkLst>
          <pc:docMk/>
          <pc:sldMk cId="1262911685" sldId="352"/>
        </pc:sldMkLst>
        <pc:spChg chg="add mod">
          <ac:chgData name="Alberto Tommasini" userId="4ed976f799c97d5d" providerId="LiveId" clId="{8BB6BBBF-DC0E-4E66-B4D9-DF9BFC8B1C98}" dt="2021-05-02T22:04:59.671" v="3543" actId="14100"/>
          <ac:spMkLst>
            <pc:docMk/>
            <pc:sldMk cId="1262911685" sldId="352"/>
            <ac:spMk id="2" creationId="{226BC96F-580B-4E62-BDFA-73D0DE29B2C4}"/>
          </ac:spMkLst>
        </pc:spChg>
        <pc:spChg chg="add mod">
          <ac:chgData name="Alberto Tommasini" userId="4ed976f799c97d5d" providerId="LiveId" clId="{8BB6BBBF-DC0E-4E66-B4D9-DF9BFC8B1C98}" dt="2021-05-02T22:05:14.806" v="3548" actId="1076"/>
          <ac:spMkLst>
            <pc:docMk/>
            <pc:sldMk cId="1262911685" sldId="352"/>
            <ac:spMk id="3" creationId="{F319C76B-961A-48A3-88AC-D0DBBF2136F0}"/>
          </ac:spMkLst>
        </pc:spChg>
      </pc:sldChg>
      <pc:sldChg chg="add del">
        <pc:chgData name="Alberto Tommasini" userId="4ed976f799c97d5d" providerId="LiveId" clId="{8BB6BBBF-DC0E-4E66-B4D9-DF9BFC8B1C98}" dt="2021-05-02T18:50:39.601" v="1706" actId="47"/>
        <pc:sldMkLst>
          <pc:docMk/>
          <pc:sldMk cId="698428385" sldId="353"/>
        </pc:sldMkLst>
      </pc:sldChg>
      <pc:sldChg chg="addSp modSp add del">
        <pc:chgData name="Alberto Tommasini" userId="4ed976f799c97d5d" providerId="LiveId" clId="{8BB6BBBF-DC0E-4E66-B4D9-DF9BFC8B1C98}" dt="2021-05-02T16:23:54.604" v="170" actId="2696"/>
        <pc:sldMkLst>
          <pc:docMk/>
          <pc:sldMk cId="1367371820" sldId="353"/>
        </pc:sldMkLst>
        <pc:picChg chg="add mod">
          <ac:chgData name="Alberto Tommasini" userId="4ed976f799c97d5d" providerId="LiveId" clId="{8BB6BBBF-DC0E-4E66-B4D9-DF9BFC8B1C98}" dt="2021-05-02T16:18:09.870" v="155"/>
          <ac:picMkLst>
            <pc:docMk/>
            <pc:sldMk cId="1367371820" sldId="353"/>
            <ac:picMk id="2" creationId="{12C0A4A9-25F7-4D5F-A5CA-9F7CED6A03D3}"/>
          </ac:picMkLst>
        </pc:picChg>
      </pc:sldChg>
      <pc:sldChg chg="addSp modSp add del">
        <pc:chgData name="Alberto Tommasini" userId="4ed976f799c97d5d" providerId="LiveId" clId="{8BB6BBBF-DC0E-4E66-B4D9-DF9BFC8B1C98}" dt="2021-05-02T22:05:23.645" v="3549" actId="47"/>
        <pc:sldMkLst>
          <pc:docMk/>
          <pc:sldMk cId="1000120358" sldId="354"/>
        </pc:sldMkLst>
        <pc:picChg chg="add mod">
          <ac:chgData name="Alberto Tommasini" userId="4ed976f799c97d5d" providerId="LiveId" clId="{8BB6BBBF-DC0E-4E66-B4D9-DF9BFC8B1C98}" dt="2021-05-02T16:18:56.690" v="156"/>
          <ac:picMkLst>
            <pc:docMk/>
            <pc:sldMk cId="1000120358" sldId="354"/>
            <ac:picMk id="2" creationId="{D954980A-C852-4E40-A06E-7A814F8B6219}"/>
          </ac:picMkLst>
        </pc:picChg>
      </pc:sldChg>
      <pc:sldChg chg="add del">
        <pc:chgData name="Alberto Tommasini" userId="4ed976f799c97d5d" providerId="LiveId" clId="{8BB6BBBF-DC0E-4E66-B4D9-DF9BFC8B1C98}" dt="2021-05-02T19:35:10.994" v="2489" actId="47"/>
        <pc:sldMkLst>
          <pc:docMk/>
          <pc:sldMk cId="2383742210" sldId="355"/>
        </pc:sldMkLst>
      </pc:sldChg>
      <pc:sldChg chg="add del">
        <pc:chgData name="Alberto Tommasini" userId="4ed976f799c97d5d" providerId="LiveId" clId="{8BB6BBBF-DC0E-4E66-B4D9-DF9BFC8B1C98}" dt="2021-05-02T19:35:10.166" v="2488" actId="47"/>
        <pc:sldMkLst>
          <pc:docMk/>
          <pc:sldMk cId="1356103700" sldId="356"/>
        </pc:sldMkLst>
      </pc:sldChg>
      <pc:sldChg chg="add del">
        <pc:chgData name="Alberto Tommasini" userId="4ed976f799c97d5d" providerId="LiveId" clId="{8BB6BBBF-DC0E-4E66-B4D9-DF9BFC8B1C98}" dt="2021-05-02T19:35:08.780" v="2483" actId="47"/>
        <pc:sldMkLst>
          <pc:docMk/>
          <pc:sldMk cId="2327872556" sldId="357"/>
        </pc:sldMkLst>
      </pc:sldChg>
      <pc:sldChg chg="add del">
        <pc:chgData name="Alberto Tommasini" userId="4ed976f799c97d5d" providerId="LiveId" clId="{8BB6BBBF-DC0E-4E66-B4D9-DF9BFC8B1C98}" dt="2021-05-02T19:35:08.952" v="2484" actId="47"/>
        <pc:sldMkLst>
          <pc:docMk/>
          <pc:sldMk cId="1207280936" sldId="358"/>
        </pc:sldMkLst>
      </pc:sldChg>
      <pc:sldChg chg="add del">
        <pc:chgData name="Alberto Tommasini" userId="4ed976f799c97d5d" providerId="LiveId" clId="{8BB6BBBF-DC0E-4E66-B4D9-DF9BFC8B1C98}" dt="2021-05-02T19:35:09.452" v="2485" actId="47"/>
        <pc:sldMkLst>
          <pc:docMk/>
          <pc:sldMk cId="3772210570" sldId="359"/>
        </pc:sldMkLst>
      </pc:sldChg>
      <pc:sldChg chg="add del">
        <pc:chgData name="Alberto Tommasini" userId="4ed976f799c97d5d" providerId="LiveId" clId="{8BB6BBBF-DC0E-4E66-B4D9-DF9BFC8B1C98}" dt="2021-05-02T19:35:09.623" v="2486" actId="47"/>
        <pc:sldMkLst>
          <pc:docMk/>
          <pc:sldMk cId="631521196" sldId="360"/>
        </pc:sldMkLst>
      </pc:sldChg>
      <pc:sldChg chg="add del">
        <pc:chgData name="Alberto Tommasini" userId="4ed976f799c97d5d" providerId="LiveId" clId="{8BB6BBBF-DC0E-4E66-B4D9-DF9BFC8B1C98}" dt="2021-05-02T19:35:10.014" v="2487" actId="47"/>
        <pc:sldMkLst>
          <pc:docMk/>
          <pc:sldMk cId="2817697238" sldId="361"/>
        </pc:sldMkLst>
      </pc:sldChg>
      <pc:sldChg chg="addSp modSp new mod modAnim">
        <pc:chgData name="Alberto Tommasini" userId="4ed976f799c97d5d" providerId="LiveId" clId="{8BB6BBBF-DC0E-4E66-B4D9-DF9BFC8B1C98}" dt="2021-05-02T19:33:36.218" v="2473" actId="255"/>
        <pc:sldMkLst>
          <pc:docMk/>
          <pc:sldMk cId="3659798618" sldId="362"/>
        </pc:sldMkLst>
        <pc:spChg chg="add mod">
          <ac:chgData name="Alberto Tommasini" userId="4ed976f799c97d5d" providerId="LiveId" clId="{8BB6BBBF-DC0E-4E66-B4D9-DF9BFC8B1C98}" dt="2021-05-02T19:30:42.832" v="2369" actId="1076"/>
          <ac:spMkLst>
            <pc:docMk/>
            <pc:sldMk cId="3659798618" sldId="362"/>
            <ac:spMk id="4" creationId="{FD3FAAF6-3068-46A8-91D7-FD0C50D65652}"/>
          </ac:spMkLst>
        </pc:spChg>
        <pc:spChg chg="add mod">
          <ac:chgData name="Alberto Tommasini" userId="4ed976f799c97d5d" providerId="LiveId" clId="{8BB6BBBF-DC0E-4E66-B4D9-DF9BFC8B1C98}" dt="2021-05-02T19:33:36.218" v="2473" actId="255"/>
          <ac:spMkLst>
            <pc:docMk/>
            <pc:sldMk cId="3659798618" sldId="362"/>
            <ac:spMk id="5" creationId="{6A611DB8-0096-4A4A-97EA-A4EC4D609A90}"/>
          </ac:spMkLst>
        </pc:spChg>
        <pc:picChg chg="add mod">
          <ac:chgData name="Alberto Tommasini" userId="4ed976f799c97d5d" providerId="LiveId" clId="{8BB6BBBF-DC0E-4E66-B4D9-DF9BFC8B1C98}" dt="2021-05-02T19:33:11.161" v="2406" actId="1076"/>
          <ac:picMkLst>
            <pc:docMk/>
            <pc:sldMk cId="3659798618" sldId="362"/>
            <ac:picMk id="2" creationId="{F073E6E5-8EB1-46A0-963F-01BA5FFE86CB}"/>
          </ac:picMkLst>
        </pc:picChg>
        <pc:picChg chg="add mod">
          <ac:chgData name="Alberto Tommasini" userId="4ed976f799c97d5d" providerId="LiveId" clId="{8BB6BBBF-DC0E-4E66-B4D9-DF9BFC8B1C98}" dt="2021-05-02T16:21:24.883" v="163"/>
          <ac:picMkLst>
            <pc:docMk/>
            <pc:sldMk cId="3659798618" sldId="362"/>
            <ac:picMk id="3" creationId="{258A3859-0C24-4BAA-836A-48A842DDDD8B}"/>
          </ac:picMkLst>
        </pc:picChg>
      </pc:sldChg>
      <pc:sldChg chg="addSp modSp new ord">
        <pc:chgData name="Alberto Tommasini" userId="4ed976f799c97d5d" providerId="LiveId" clId="{8BB6BBBF-DC0E-4E66-B4D9-DF9BFC8B1C98}" dt="2021-05-02T19:31:13.360" v="2391"/>
        <pc:sldMkLst>
          <pc:docMk/>
          <pc:sldMk cId="3935486693" sldId="363"/>
        </pc:sldMkLst>
        <pc:picChg chg="add mod">
          <ac:chgData name="Alberto Tommasini" userId="4ed976f799c97d5d" providerId="LiveId" clId="{8BB6BBBF-DC0E-4E66-B4D9-DF9BFC8B1C98}" dt="2021-05-02T16:21:47.743" v="165"/>
          <ac:picMkLst>
            <pc:docMk/>
            <pc:sldMk cId="3935486693" sldId="363"/>
            <ac:picMk id="2" creationId="{D6694C79-6160-4295-9F9D-D1BE6A662FA9}"/>
          </ac:picMkLst>
        </pc:picChg>
      </pc:sldChg>
      <pc:sldChg chg="addSp modSp new ord modAnim">
        <pc:chgData name="Alberto Tommasini" userId="4ed976f799c97d5d" providerId="LiveId" clId="{8BB6BBBF-DC0E-4E66-B4D9-DF9BFC8B1C98}" dt="2021-05-02T19:32:49.050" v="2404" actId="1076"/>
        <pc:sldMkLst>
          <pc:docMk/>
          <pc:sldMk cId="1015793341" sldId="364"/>
        </pc:sldMkLst>
        <pc:picChg chg="add mod">
          <ac:chgData name="Alberto Tommasini" userId="4ed976f799c97d5d" providerId="LiveId" clId="{8BB6BBBF-DC0E-4E66-B4D9-DF9BFC8B1C98}" dt="2021-05-02T19:32:49.050" v="2404" actId="1076"/>
          <ac:picMkLst>
            <pc:docMk/>
            <pc:sldMk cId="1015793341" sldId="364"/>
            <ac:picMk id="2" creationId="{940018CB-538B-40B0-85FD-8946BEEE6668}"/>
          </ac:picMkLst>
        </pc:picChg>
      </pc:sldChg>
      <pc:sldChg chg="addSp modSp new del">
        <pc:chgData name="Alberto Tommasini" userId="4ed976f799c97d5d" providerId="LiveId" clId="{8BB6BBBF-DC0E-4E66-B4D9-DF9BFC8B1C98}" dt="2021-05-02T21:59:48.171" v="3407" actId="47"/>
        <pc:sldMkLst>
          <pc:docMk/>
          <pc:sldMk cId="2752821427" sldId="365"/>
        </pc:sldMkLst>
        <pc:picChg chg="add mod">
          <ac:chgData name="Alberto Tommasini" userId="4ed976f799c97d5d" providerId="LiveId" clId="{8BB6BBBF-DC0E-4E66-B4D9-DF9BFC8B1C98}" dt="2021-05-02T16:24:58.749" v="173"/>
          <ac:picMkLst>
            <pc:docMk/>
            <pc:sldMk cId="2752821427" sldId="365"/>
            <ac:picMk id="2" creationId="{C977AA48-03E1-47A7-9688-8E70D1EA37E7}"/>
          </ac:picMkLst>
        </pc:picChg>
      </pc:sldChg>
      <pc:sldChg chg="addSp modSp new ord">
        <pc:chgData name="Alberto Tommasini" userId="4ed976f799c97d5d" providerId="LiveId" clId="{8BB6BBBF-DC0E-4E66-B4D9-DF9BFC8B1C98}" dt="2021-05-02T21:59:58.044" v="3409"/>
        <pc:sldMkLst>
          <pc:docMk/>
          <pc:sldMk cId="2371373045" sldId="366"/>
        </pc:sldMkLst>
        <pc:picChg chg="add mod">
          <ac:chgData name="Alberto Tommasini" userId="4ed976f799c97d5d" providerId="LiveId" clId="{8BB6BBBF-DC0E-4E66-B4D9-DF9BFC8B1C98}" dt="2021-05-02T16:25:27.201" v="175"/>
          <ac:picMkLst>
            <pc:docMk/>
            <pc:sldMk cId="2371373045" sldId="366"/>
            <ac:picMk id="2" creationId="{65066829-1692-49BE-918C-5E6E02AB0536}"/>
          </ac:picMkLst>
        </pc:picChg>
      </pc:sldChg>
      <pc:sldChg chg="addSp modSp new del">
        <pc:chgData name="Alberto Tommasini" userId="4ed976f799c97d5d" providerId="LiveId" clId="{8BB6BBBF-DC0E-4E66-B4D9-DF9BFC8B1C98}" dt="2021-05-02T22:00:16.361" v="3410" actId="47"/>
        <pc:sldMkLst>
          <pc:docMk/>
          <pc:sldMk cId="3476248887" sldId="367"/>
        </pc:sldMkLst>
        <pc:picChg chg="add mod">
          <ac:chgData name="Alberto Tommasini" userId="4ed976f799c97d5d" providerId="LiveId" clId="{8BB6BBBF-DC0E-4E66-B4D9-DF9BFC8B1C98}" dt="2021-05-02T16:25:56.592" v="178" actId="1076"/>
          <ac:picMkLst>
            <pc:docMk/>
            <pc:sldMk cId="3476248887" sldId="367"/>
            <ac:picMk id="2" creationId="{A33DD542-948B-4957-8614-EAE2CCA2CA0C}"/>
          </ac:picMkLst>
        </pc:picChg>
      </pc:sldChg>
      <pc:sldChg chg="addSp modSp new">
        <pc:chgData name="Alberto Tommasini" userId="4ed976f799c97d5d" providerId="LiveId" clId="{8BB6BBBF-DC0E-4E66-B4D9-DF9BFC8B1C98}" dt="2021-05-02T16:26:20.199" v="180"/>
        <pc:sldMkLst>
          <pc:docMk/>
          <pc:sldMk cId="4030441491" sldId="368"/>
        </pc:sldMkLst>
        <pc:picChg chg="add mod">
          <ac:chgData name="Alberto Tommasini" userId="4ed976f799c97d5d" providerId="LiveId" clId="{8BB6BBBF-DC0E-4E66-B4D9-DF9BFC8B1C98}" dt="2021-05-02T16:26:20.199" v="180"/>
          <ac:picMkLst>
            <pc:docMk/>
            <pc:sldMk cId="4030441491" sldId="368"/>
            <ac:picMk id="2" creationId="{A9A0A938-6D49-4CDA-9BEC-242CFF7B349B}"/>
          </ac:picMkLst>
        </pc:picChg>
      </pc:sldChg>
      <pc:sldChg chg="addSp modSp new">
        <pc:chgData name="Alberto Tommasini" userId="4ed976f799c97d5d" providerId="LiveId" clId="{8BB6BBBF-DC0E-4E66-B4D9-DF9BFC8B1C98}" dt="2021-05-02T16:26:36.797" v="182"/>
        <pc:sldMkLst>
          <pc:docMk/>
          <pc:sldMk cId="1104843879" sldId="369"/>
        </pc:sldMkLst>
        <pc:picChg chg="add mod">
          <ac:chgData name="Alberto Tommasini" userId="4ed976f799c97d5d" providerId="LiveId" clId="{8BB6BBBF-DC0E-4E66-B4D9-DF9BFC8B1C98}" dt="2021-05-02T16:26:36.797" v="182"/>
          <ac:picMkLst>
            <pc:docMk/>
            <pc:sldMk cId="1104843879" sldId="369"/>
            <ac:picMk id="2" creationId="{51C745FC-D115-4098-9553-D52D3D803B56}"/>
          </ac:picMkLst>
        </pc:picChg>
      </pc:sldChg>
      <pc:sldChg chg="addSp modSp new">
        <pc:chgData name="Alberto Tommasini" userId="4ed976f799c97d5d" providerId="LiveId" clId="{8BB6BBBF-DC0E-4E66-B4D9-DF9BFC8B1C98}" dt="2021-05-02T16:26:54.572" v="184"/>
        <pc:sldMkLst>
          <pc:docMk/>
          <pc:sldMk cId="2073620136" sldId="370"/>
        </pc:sldMkLst>
        <pc:picChg chg="add mod">
          <ac:chgData name="Alberto Tommasini" userId="4ed976f799c97d5d" providerId="LiveId" clId="{8BB6BBBF-DC0E-4E66-B4D9-DF9BFC8B1C98}" dt="2021-05-02T16:26:54.572" v="184"/>
          <ac:picMkLst>
            <pc:docMk/>
            <pc:sldMk cId="2073620136" sldId="370"/>
            <ac:picMk id="2" creationId="{91CABE99-20F5-42FB-8A6A-2DF534F34704}"/>
          </ac:picMkLst>
        </pc:picChg>
      </pc:sldChg>
      <pc:sldChg chg="addSp delSp modSp new mod ord setBg">
        <pc:chgData name="Alberto Tommasini" userId="4ed976f799c97d5d" providerId="LiveId" clId="{8BB6BBBF-DC0E-4E66-B4D9-DF9BFC8B1C98}" dt="2021-05-02T22:13:49.934" v="3676"/>
        <pc:sldMkLst>
          <pc:docMk/>
          <pc:sldMk cId="2508718084" sldId="371"/>
        </pc:sldMkLst>
        <pc:spChg chg="add del mod">
          <ac:chgData name="Alberto Tommasini" userId="4ed976f799c97d5d" providerId="LiveId" clId="{8BB6BBBF-DC0E-4E66-B4D9-DF9BFC8B1C98}" dt="2021-05-02T22:11:23.757" v="3556" actId="478"/>
          <ac:spMkLst>
            <pc:docMk/>
            <pc:sldMk cId="2508718084" sldId="371"/>
            <ac:spMk id="2" creationId="{86734A4A-E16B-4497-A784-44E47E0B0820}"/>
          </ac:spMkLst>
        </pc:spChg>
        <pc:picChg chg="add">
          <ac:chgData name="Alberto Tommasini" userId="4ed976f799c97d5d" providerId="LiveId" clId="{8BB6BBBF-DC0E-4E66-B4D9-DF9BFC8B1C98}" dt="2021-05-02T22:11:25.464" v="3557"/>
          <ac:picMkLst>
            <pc:docMk/>
            <pc:sldMk cId="2508718084" sldId="371"/>
            <ac:picMk id="27650" creationId="{72CEE8DF-A622-47E4-9473-01BFBF160735}"/>
          </ac:picMkLst>
        </pc:picChg>
      </pc:sldChg>
      <pc:sldChg chg="addSp modSp new">
        <pc:chgData name="Alberto Tommasini" userId="4ed976f799c97d5d" providerId="LiveId" clId="{8BB6BBBF-DC0E-4E66-B4D9-DF9BFC8B1C98}" dt="2021-05-02T19:21:09.724" v="2143" actId="1076"/>
        <pc:sldMkLst>
          <pc:docMk/>
          <pc:sldMk cId="4007283197" sldId="372"/>
        </pc:sldMkLst>
        <pc:picChg chg="add mod">
          <ac:chgData name="Alberto Tommasini" userId="4ed976f799c97d5d" providerId="LiveId" clId="{8BB6BBBF-DC0E-4E66-B4D9-DF9BFC8B1C98}" dt="2021-05-02T19:21:09.724" v="2143" actId="1076"/>
          <ac:picMkLst>
            <pc:docMk/>
            <pc:sldMk cId="4007283197" sldId="372"/>
            <ac:picMk id="2" creationId="{216FAE03-1200-4594-BD5B-63681DC1FD73}"/>
          </ac:picMkLst>
        </pc:picChg>
      </pc:sldChg>
      <pc:sldChg chg="addSp modSp new mod">
        <pc:chgData name="Alberto Tommasini" userId="4ed976f799c97d5d" providerId="LiveId" clId="{8BB6BBBF-DC0E-4E66-B4D9-DF9BFC8B1C98}" dt="2021-05-02T19:30:58.287" v="2389" actId="20577"/>
        <pc:sldMkLst>
          <pc:docMk/>
          <pc:sldMk cId="3754660942" sldId="373"/>
        </pc:sldMkLst>
        <pc:spChg chg="add mod">
          <ac:chgData name="Alberto Tommasini" userId="4ed976f799c97d5d" providerId="LiveId" clId="{8BB6BBBF-DC0E-4E66-B4D9-DF9BFC8B1C98}" dt="2021-05-02T19:30:54.681" v="2381" actId="20577"/>
          <ac:spMkLst>
            <pc:docMk/>
            <pc:sldMk cId="3754660942" sldId="373"/>
            <ac:spMk id="4" creationId="{C17F426E-39FF-4620-B633-21F6608E1636}"/>
          </ac:spMkLst>
        </pc:spChg>
        <pc:spChg chg="add mod">
          <ac:chgData name="Alberto Tommasini" userId="4ed976f799c97d5d" providerId="LiveId" clId="{8BB6BBBF-DC0E-4E66-B4D9-DF9BFC8B1C98}" dt="2021-05-02T19:30:58.287" v="2389" actId="20577"/>
          <ac:spMkLst>
            <pc:docMk/>
            <pc:sldMk cId="3754660942" sldId="373"/>
            <ac:spMk id="5" creationId="{E15D9421-14A5-4939-BF31-E6DF5D358DFA}"/>
          </ac:spMkLst>
        </pc:spChg>
        <pc:graphicFrameChg chg="add mod">
          <ac:chgData name="Alberto Tommasini" userId="4ed976f799c97d5d" providerId="LiveId" clId="{8BB6BBBF-DC0E-4E66-B4D9-DF9BFC8B1C98}" dt="2021-05-02T16:28:52.653" v="192" actId="1076"/>
          <ac:graphicFrameMkLst>
            <pc:docMk/>
            <pc:sldMk cId="3754660942" sldId="373"/>
            <ac:graphicFrameMk id="2" creationId="{5E0C6BD9-2936-4B12-A833-470483F685BA}"/>
          </ac:graphicFrameMkLst>
        </pc:graphicFrameChg>
        <pc:graphicFrameChg chg="add mod">
          <ac:chgData name="Alberto Tommasini" userId="4ed976f799c97d5d" providerId="LiveId" clId="{8BB6BBBF-DC0E-4E66-B4D9-DF9BFC8B1C98}" dt="2021-05-02T16:29:15.167" v="194" actId="1076"/>
          <ac:graphicFrameMkLst>
            <pc:docMk/>
            <pc:sldMk cId="3754660942" sldId="373"/>
            <ac:graphicFrameMk id="3" creationId="{27301698-3172-463C-9358-62E7BA23E441}"/>
          </ac:graphicFrameMkLst>
        </pc:graphicFrameChg>
      </pc:sldChg>
      <pc:sldChg chg="addSp modSp new mod ord modAnim">
        <pc:chgData name="Alberto Tommasini" userId="4ed976f799c97d5d" providerId="LiveId" clId="{8BB6BBBF-DC0E-4E66-B4D9-DF9BFC8B1C98}" dt="2021-05-02T19:32:17.425" v="2400"/>
        <pc:sldMkLst>
          <pc:docMk/>
          <pc:sldMk cId="3807888159" sldId="374"/>
        </pc:sldMkLst>
        <pc:graphicFrameChg chg="add mod">
          <ac:chgData name="Alberto Tommasini" userId="4ed976f799c97d5d" providerId="LiveId" clId="{8BB6BBBF-DC0E-4E66-B4D9-DF9BFC8B1C98}" dt="2021-05-02T19:31:42.358" v="2392" actId="1076"/>
          <ac:graphicFrameMkLst>
            <pc:docMk/>
            <pc:sldMk cId="3807888159" sldId="374"/>
            <ac:graphicFrameMk id="2" creationId="{3101511D-2A44-4D83-8036-D4CB2D6ACF1A}"/>
          </ac:graphicFrameMkLst>
        </pc:graphicFrameChg>
      </pc:sldChg>
      <pc:sldChg chg="addSp delSp modSp new mod modAnim">
        <pc:chgData name="Alberto Tommasini" userId="4ed976f799c97d5d" providerId="LiveId" clId="{8BB6BBBF-DC0E-4E66-B4D9-DF9BFC8B1C98}" dt="2021-05-02T22:00:28.926" v="3411" actId="1076"/>
        <pc:sldMkLst>
          <pc:docMk/>
          <pc:sldMk cId="3497007869" sldId="375"/>
        </pc:sldMkLst>
        <pc:graphicFrameChg chg="add mod">
          <ac:chgData name="Alberto Tommasini" userId="4ed976f799c97d5d" providerId="LiveId" clId="{8BB6BBBF-DC0E-4E66-B4D9-DF9BFC8B1C98}" dt="2021-05-02T22:00:28.926" v="3411" actId="1076"/>
          <ac:graphicFrameMkLst>
            <pc:docMk/>
            <pc:sldMk cId="3497007869" sldId="375"/>
            <ac:graphicFrameMk id="2" creationId="{443A2697-A1A0-41A8-B48D-9875C886B159}"/>
          </ac:graphicFrameMkLst>
        </pc:graphicFrameChg>
        <pc:graphicFrameChg chg="add del mod">
          <ac:chgData name="Alberto Tommasini" userId="4ed976f799c97d5d" providerId="LiveId" clId="{8BB6BBBF-DC0E-4E66-B4D9-DF9BFC8B1C98}" dt="2021-05-02T21:59:21.770" v="3401" actId="21"/>
          <ac:graphicFrameMkLst>
            <pc:docMk/>
            <pc:sldMk cId="3497007869" sldId="375"/>
            <ac:graphicFrameMk id="3" creationId="{DA264C4E-8A51-4DCE-8B0C-2546B794CB61}"/>
          </ac:graphicFrameMkLst>
        </pc:graphicFrameChg>
      </pc:sldChg>
      <pc:sldChg chg="addSp delSp modSp new mod ord setBg">
        <pc:chgData name="Alberto Tommasini" userId="4ed976f799c97d5d" providerId="LiveId" clId="{8BB6BBBF-DC0E-4E66-B4D9-DF9BFC8B1C98}" dt="2021-05-02T21:59:37.660" v="3406"/>
        <pc:sldMkLst>
          <pc:docMk/>
          <pc:sldMk cId="63885212" sldId="376"/>
        </pc:sldMkLst>
        <pc:spChg chg="add del mod">
          <ac:chgData name="Alberto Tommasini" userId="4ed976f799c97d5d" providerId="LiveId" clId="{8BB6BBBF-DC0E-4E66-B4D9-DF9BFC8B1C98}" dt="2021-05-02T16:33:17.167" v="248" actId="478"/>
          <ac:spMkLst>
            <pc:docMk/>
            <pc:sldMk cId="63885212" sldId="376"/>
            <ac:spMk id="2" creationId="{5555611C-2D11-4B80-8886-4B9A80FDF0E2}"/>
          </ac:spMkLst>
        </pc:spChg>
        <pc:spChg chg="add mod">
          <ac:chgData name="Alberto Tommasini" userId="4ed976f799c97d5d" providerId="LiveId" clId="{8BB6BBBF-DC0E-4E66-B4D9-DF9BFC8B1C98}" dt="2021-05-02T16:43:14.907" v="319" actId="113"/>
          <ac:spMkLst>
            <pc:docMk/>
            <pc:sldMk cId="63885212" sldId="376"/>
            <ac:spMk id="3" creationId="{60C1F647-4F50-4EDA-8454-8D5CF340E579}"/>
          </ac:spMkLst>
        </pc:spChg>
        <pc:picChg chg="add del mod">
          <ac:chgData name="Alberto Tommasini" userId="4ed976f799c97d5d" providerId="LiveId" clId="{8BB6BBBF-DC0E-4E66-B4D9-DF9BFC8B1C98}" dt="2021-05-02T16:35:56.919" v="252" actId="478"/>
          <ac:picMkLst>
            <pc:docMk/>
            <pc:sldMk cId="63885212" sldId="376"/>
            <ac:picMk id="1026" creationId="{7709782D-6BB1-44A2-B242-64DCB8CF8428}"/>
          </ac:picMkLst>
        </pc:picChg>
        <pc:picChg chg="add mod">
          <ac:chgData name="Alberto Tommasini" userId="4ed976f799c97d5d" providerId="LiveId" clId="{8BB6BBBF-DC0E-4E66-B4D9-DF9BFC8B1C98}" dt="2021-05-02T16:40:33.202" v="285" actId="1076"/>
          <ac:picMkLst>
            <pc:docMk/>
            <pc:sldMk cId="63885212" sldId="376"/>
            <ac:picMk id="1028" creationId="{343DF1B5-942A-4D65-BD27-92ED71C19A7E}"/>
          </ac:picMkLst>
        </pc:picChg>
      </pc:sldChg>
      <pc:sldChg chg="addSp modSp new mod">
        <pc:chgData name="Alberto Tommasini" userId="4ed976f799c97d5d" providerId="LiveId" clId="{8BB6BBBF-DC0E-4E66-B4D9-DF9BFC8B1C98}" dt="2021-05-02T17:43:49.332" v="346" actId="255"/>
        <pc:sldMkLst>
          <pc:docMk/>
          <pc:sldMk cId="1719478948" sldId="377"/>
        </pc:sldMkLst>
        <pc:spChg chg="add mod">
          <ac:chgData name="Alberto Tommasini" userId="4ed976f799c97d5d" providerId="LiveId" clId="{8BB6BBBF-DC0E-4E66-B4D9-DF9BFC8B1C98}" dt="2021-05-02T17:43:49.332" v="346" actId="255"/>
          <ac:spMkLst>
            <pc:docMk/>
            <pc:sldMk cId="1719478948" sldId="377"/>
            <ac:spMk id="4" creationId="{38B00684-FBF1-464D-B068-0B9A0BD498E6}"/>
          </ac:spMkLst>
        </pc:spChg>
        <pc:picChg chg="add mod">
          <ac:chgData name="Alberto Tommasini" userId="4ed976f799c97d5d" providerId="LiveId" clId="{8BB6BBBF-DC0E-4E66-B4D9-DF9BFC8B1C98}" dt="2021-05-02T17:31:54.540" v="342" actId="14861"/>
          <ac:picMkLst>
            <pc:docMk/>
            <pc:sldMk cId="1719478948" sldId="377"/>
            <ac:picMk id="3" creationId="{83619380-C8AD-4550-9819-81E076EE702C}"/>
          </ac:picMkLst>
        </pc:picChg>
      </pc:sldChg>
      <pc:sldChg chg="addSp modSp new mod">
        <pc:chgData name="Alberto Tommasini" userId="4ed976f799c97d5d" providerId="LiveId" clId="{8BB6BBBF-DC0E-4E66-B4D9-DF9BFC8B1C98}" dt="2021-05-02T18:35:37.851" v="817" actId="1076"/>
        <pc:sldMkLst>
          <pc:docMk/>
          <pc:sldMk cId="3908892979" sldId="378"/>
        </pc:sldMkLst>
        <pc:spChg chg="add mod">
          <ac:chgData name="Alberto Tommasini" userId="4ed976f799c97d5d" providerId="LiveId" clId="{8BB6BBBF-DC0E-4E66-B4D9-DF9BFC8B1C98}" dt="2021-05-02T18:34:43.940" v="804" actId="20577"/>
          <ac:spMkLst>
            <pc:docMk/>
            <pc:sldMk cId="3908892979" sldId="378"/>
            <ac:spMk id="2" creationId="{0EF413E5-4231-4BAD-B393-ADC72DFC5D64}"/>
          </ac:spMkLst>
        </pc:spChg>
        <pc:spChg chg="add mod">
          <ac:chgData name="Alberto Tommasini" userId="4ed976f799c97d5d" providerId="LiveId" clId="{8BB6BBBF-DC0E-4E66-B4D9-DF9BFC8B1C98}" dt="2021-05-02T18:35:37.851" v="817" actId="1076"/>
          <ac:spMkLst>
            <pc:docMk/>
            <pc:sldMk cId="3908892979" sldId="378"/>
            <ac:spMk id="3" creationId="{6CB1D6BD-5491-4F95-9D93-D7DD6C54BE32}"/>
          </ac:spMkLst>
        </pc:spChg>
      </pc:sldChg>
      <pc:sldChg chg="addSp modSp new mod">
        <pc:chgData name="Alberto Tommasini" userId="4ed976f799c97d5d" providerId="LiveId" clId="{8BB6BBBF-DC0E-4E66-B4D9-DF9BFC8B1C98}" dt="2021-05-02T18:36:09.126" v="824" actId="1076"/>
        <pc:sldMkLst>
          <pc:docMk/>
          <pc:sldMk cId="2418600697" sldId="379"/>
        </pc:sldMkLst>
        <pc:picChg chg="add mod">
          <ac:chgData name="Alberto Tommasini" userId="4ed976f799c97d5d" providerId="LiveId" clId="{8BB6BBBF-DC0E-4E66-B4D9-DF9BFC8B1C98}" dt="2021-05-02T18:35:45.726" v="818" actId="14100"/>
          <ac:picMkLst>
            <pc:docMk/>
            <pc:sldMk cId="2418600697" sldId="379"/>
            <ac:picMk id="3" creationId="{1BB95D1A-AD72-431A-ABDE-64C1C28833EA}"/>
          </ac:picMkLst>
        </pc:picChg>
        <pc:picChg chg="add mod">
          <ac:chgData name="Alberto Tommasini" userId="4ed976f799c97d5d" providerId="LiveId" clId="{8BB6BBBF-DC0E-4E66-B4D9-DF9BFC8B1C98}" dt="2021-05-02T18:35:53.406" v="820" actId="14100"/>
          <ac:picMkLst>
            <pc:docMk/>
            <pc:sldMk cId="2418600697" sldId="379"/>
            <ac:picMk id="5" creationId="{6B669F47-3DC7-4D19-B803-86A525DBC1CC}"/>
          </ac:picMkLst>
        </pc:picChg>
        <pc:picChg chg="add mod">
          <ac:chgData name="Alberto Tommasini" userId="4ed976f799c97d5d" providerId="LiveId" clId="{8BB6BBBF-DC0E-4E66-B4D9-DF9BFC8B1C98}" dt="2021-05-02T18:36:03.125" v="822" actId="1076"/>
          <ac:picMkLst>
            <pc:docMk/>
            <pc:sldMk cId="2418600697" sldId="379"/>
            <ac:picMk id="7" creationId="{3C9B33F3-7102-445A-AFA9-C96992DB420C}"/>
          </ac:picMkLst>
        </pc:picChg>
        <pc:picChg chg="add mod">
          <ac:chgData name="Alberto Tommasini" userId="4ed976f799c97d5d" providerId="LiveId" clId="{8BB6BBBF-DC0E-4E66-B4D9-DF9BFC8B1C98}" dt="2021-05-02T18:36:09.126" v="824" actId="1076"/>
          <ac:picMkLst>
            <pc:docMk/>
            <pc:sldMk cId="2418600697" sldId="379"/>
            <ac:picMk id="9" creationId="{005DA1F3-5B19-4F8B-8B19-039D094E7E02}"/>
          </ac:picMkLst>
        </pc:picChg>
      </pc:sldChg>
      <pc:sldChg chg="addSp modSp new mod">
        <pc:chgData name="Alberto Tommasini" userId="4ed976f799c97d5d" providerId="LiveId" clId="{8BB6BBBF-DC0E-4E66-B4D9-DF9BFC8B1C98}" dt="2021-05-02T18:36:33.059" v="827" actId="1076"/>
        <pc:sldMkLst>
          <pc:docMk/>
          <pc:sldMk cId="427456880" sldId="380"/>
        </pc:sldMkLst>
        <pc:spChg chg="add mod">
          <ac:chgData name="Alberto Tommasini" userId="4ed976f799c97d5d" providerId="LiveId" clId="{8BB6BBBF-DC0E-4E66-B4D9-DF9BFC8B1C98}" dt="2021-05-02T18:36:33.059" v="827" actId="1076"/>
          <ac:spMkLst>
            <pc:docMk/>
            <pc:sldMk cId="427456880" sldId="380"/>
            <ac:spMk id="2" creationId="{5C119B66-D54F-4157-8C52-D5CD9519CD8F}"/>
          </ac:spMkLst>
        </pc:spChg>
        <pc:picChg chg="add mod">
          <ac:chgData name="Alberto Tommasini" userId="4ed976f799c97d5d" providerId="LiveId" clId="{8BB6BBBF-DC0E-4E66-B4D9-DF9BFC8B1C98}" dt="2021-05-02T18:30:59.352" v="563" actId="1076"/>
          <ac:picMkLst>
            <pc:docMk/>
            <pc:sldMk cId="427456880" sldId="380"/>
            <ac:picMk id="4" creationId="{C3D71DAB-6D0B-4108-9AC0-A2A38CF2E6B8}"/>
          </ac:picMkLst>
        </pc:picChg>
      </pc:sldChg>
      <pc:sldChg chg="addSp modSp new del mod">
        <pc:chgData name="Alberto Tommasini" userId="4ed976f799c97d5d" providerId="LiveId" clId="{8BB6BBBF-DC0E-4E66-B4D9-DF9BFC8B1C98}" dt="2021-05-02T18:31:02.380" v="564" actId="47"/>
        <pc:sldMkLst>
          <pc:docMk/>
          <pc:sldMk cId="76319779" sldId="381"/>
        </pc:sldMkLst>
        <pc:picChg chg="add mod">
          <ac:chgData name="Alberto Tommasini" userId="4ed976f799c97d5d" providerId="LiveId" clId="{8BB6BBBF-DC0E-4E66-B4D9-DF9BFC8B1C98}" dt="2021-05-02T18:28:00.100" v="554" actId="1076"/>
          <ac:picMkLst>
            <pc:docMk/>
            <pc:sldMk cId="76319779" sldId="381"/>
            <ac:picMk id="3" creationId="{26E99A66-C07C-4056-8FCD-CB2482C8C793}"/>
          </ac:picMkLst>
        </pc:picChg>
      </pc:sldChg>
      <pc:sldChg chg="addSp delSp modSp add mod">
        <pc:chgData name="Alberto Tommasini" userId="4ed976f799c97d5d" providerId="LiveId" clId="{8BB6BBBF-DC0E-4E66-B4D9-DF9BFC8B1C98}" dt="2021-05-02T18:48:52.136" v="1521" actId="1076"/>
        <pc:sldMkLst>
          <pc:docMk/>
          <pc:sldMk cId="3422898277" sldId="381"/>
        </pc:sldMkLst>
        <pc:spChg chg="del">
          <ac:chgData name="Alberto Tommasini" userId="4ed976f799c97d5d" providerId="LiveId" clId="{8BB6BBBF-DC0E-4E66-B4D9-DF9BFC8B1C98}" dt="2021-05-02T18:36:46.424" v="829" actId="478"/>
          <ac:spMkLst>
            <pc:docMk/>
            <pc:sldMk cId="3422898277" sldId="381"/>
            <ac:spMk id="2" creationId="{5C119B66-D54F-4157-8C52-D5CD9519CD8F}"/>
          </ac:spMkLst>
        </pc:spChg>
        <pc:spChg chg="add del mod">
          <ac:chgData name="Alberto Tommasini" userId="4ed976f799c97d5d" providerId="LiveId" clId="{8BB6BBBF-DC0E-4E66-B4D9-DF9BFC8B1C98}" dt="2021-05-02T18:38:05.907" v="831" actId="478"/>
          <ac:spMkLst>
            <pc:docMk/>
            <pc:sldMk cId="3422898277" sldId="381"/>
            <ac:spMk id="3" creationId="{0228F48A-37B7-425D-AB21-54B87790C15E}"/>
          </ac:spMkLst>
        </pc:spChg>
        <pc:spChg chg="add mod">
          <ac:chgData name="Alberto Tommasini" userId="4ed976f799c97d5d" providerId="LiveId" clId="{8BB6BBBF-DC0E-4E66-B4D9-DF9BFC8B1C98}" dt="2021-05-02T18:39:07.522" v="892" actId="255"/>
          <ac:spMkLst>
            <pc:docMk/>
            <pc:sldMk cId="3422898277" sldId="381"/>
            <ac:spMk id="7" creationId="{1D15FCD5-2860-4DCC-ABB7-BADD70A3BB15}"/>
          </ac:spMkLst>
        </pc:spChg>
        <pc:spChg chg="add mod">
          <ac:chgData name="Alberto Tommasini" userId="4ed976f799c97d5d" providerId="LiveId" clId="{8BB6BBBF-DC0E-4E66-B4D9-DF9BFC8B1C98}" dt="2021-05-02T18:47:09.830" v="1428" actId="1076"/>
          <ac:spMkLst>
            <pc:docMk/>
            <pc:sldMk cId="3422898277" sldId="381"/>
            <ac:spMk id="8" creationId="{D2605E50-483F-442D-A0B3-B4D09920482B}"/>
          </ac:spMkLst>
        </pc:spChg>
        <pc:spChg chg="add mod">
          <ac:chgData name="Alberto Tommasini" userId="4ed976f799c97d5d" providerId="LiveId" clId="{8BB6BBBF-DC0E-4E66-B4D9-DF9BFC8B1C98}" dt="2021-05-02T18:47:20.991" v="1443" actId="1035"/>
          <ac:spMkLst>
            <pc:docMk/>
            <pc:sldMk cId="3422898277" sldId="381"/>
            <ac:spMk id="11" creationId="{359A3ED6-0C45-4AB6-BDF4-849446C97F62}"/>
          </ac:spMkLst>
        </pc:spChg>
        <pc:spChg chg="add mod">
          <ac:chgData name="Alberto Tommasini" userId="4ed976f799c97d5d" providerId="LiveId" clId="{8BB6BBBF-DC0E-4E66-B4D9-DF9BFC8B1C98}" dt="2021-05-02T18:47:20.991" v="1443" actId="1035"/>
          <ac:spMkLst>
            <pc:docMk/>
            <pc:sldMk cId="3422898277" sldId="381"/>
            <ac:spMk id="13" creationId="{308AF83C-888D-469D-910A-49048822170E}"/>
          </ac:spMkLst>
        </pc:spChg>
        <pc:spChg chg="add mod">
          <ac:chgData name="Alberto Tommasini" userId="4ed976f799c97d5d" providerId="LiveId" clId="{8BB6BBBF-DC0E-4E66-B4D9-DF9BFC8B1C98}" dt="2021-05-02T18:47:20.991" v="1443" actId="1035"/>
          <ac:spMkLst>
            <pc:docMk/>
            <pc:sldMk cId="3422898277" sldId="381"/>
            <ac:spMk id="20" creationId="{3B8C8323-9B8F-4559-AD8B-87641FF933E1}"/>
          </ac:spMkLst>
        </pc:spChg>
        <pc:spChg chg="add mod">
          <ac:chgData name="Alberto Tommasini" userId="4ed976f799c97d5d" providerId="LiveId" clId="{8BB6BBBF-DC0E-4E66-B4D9-DF9BFC8B1C98}" dt="2021-05-02T18:47:20.991" v="1443" actId="1035"/>
          <ac:spMkLst>
            <pc:docMk/>
            <pc:sldMk cId="3422898277" sldId="381"/>
            <ac:spMk id="22" creationId="{8CC9F12E-632B-4A7B-89AC-310A5433B308}"/>
          </ac:spMkLst>
        </pc:spChg>
        <pc:spChg chg="add mod">
          <ac:chgData name="Alberto Tommasini" userId="4ed976f799c97d5d" providerId="LiveId" clId="{8BB6BBBF-DC0E-4E66-B4D9-DF9BFC8B1C98}" dt="2021-05-02T18:47:20.991" v="1443" actId="1035"/>
          <ac:spMkLst>
            <pc:docMk/>
            <pc:sldMk cId="3422898277" sldId="381"/>
            <ac:spMk id="23" creationId="{606F22C1-F6AF-48F2-A18E-F607EA697767}"/>
          </ac:spMkLst>
        </pc:spChg>
        <pc:spChg chg="add mod">
          <ac:chgData name="Alberto Tommasini" userId="4ed976f799c97d5d" providerId="LiveId" clId="{8BB6BBBF-DC0E-4E66-B4D9-DF9BFC8B1C98}" dt="2021-05-02T18:48:52.136" v="1521" actId="1076"/>
          <ac:spMkLst>
            <pc:docMk/>
            <pc:sldMk cId="3422898277" sldId="381"/>
            <ac:spMk id="26" creationId="{FD8535BF-D0EB-4E8C-BB0B-DA96C89D7617}"/>
          </ac:spMkLst>
        </pc:spChg>
        <pc:picChg chg="del">
          <ac:chgData name="Alberto Tommasini" userId="4ed976f799c97d5d" providerId="LiveId" clId="{8BB6BBBF-DC0E-4E66-B4D9-DF9BFC8B1C98}" dt="2021-05-02T18:36:46.424" v="829" actId="478"/>
          <ac:picMkLst>
            <pc:docMk/>
            <pc:sldMk cId="3422898277" sldId="381"/>
            <ac:picMk id="4" creationId="{C3D71DAB-6D0B-4108-9AC0-A2A38CF2E6B8}"/>
          </ac:picMkLst>
        </pc:picChg>
        <pc:picChg chg="add mod">
          <ac:chgData name="Alberto Tommasini" userId="4ed976f799c97d5d" providerId="LiveId" clId="{8BB6BBBF-DC0E-4E66-B4D9-DF9BFC8B1C98}" dt="2021-05-02T18:47:26.722" v="1467" actId="1035"/>
          <ac:picMkLst>
            <pc:docMk/>
            <pc:sldMk cId="3422898277" sldId="381"/>
            <ac:picMk id="6" creationId="{AA650B86-F248-4114-A4BA-8999F621FA45}"/>
          </ac:picMkLst>
        </pc:picChg>
        <pc:cxnChg chg="add del mod">
          <ac:chgData name="Alberto Tommasini" userId="4ed976f799c97d5d" providerId="LiveId" clId="{8BB6BBBF-DC0E-4E66-B4D9-DF9BFC8B1C98}" dt="2021-05-02T18:43:26.475" v="1290" actId="478"/>
          <ac:cxnSpMkLst>
            <pc:docMk/>
            <pc:sldMk cId="3422898277" sldId="381"/>
            <ac:cxnSpMk id="10" creationId="{D3D991B7-F008-49FB-B786-DD5F4147D1F8}"/>
          </ac:cxnSpMkLst>
        </pc:cxnChg>
        <pc:cxnChg chg="add mod">
          <ac:chgData name="Alberto Tommasini" userId="4ed976f799c97d5d" providerId="LiveId" clId="{8BB6BBBF-DC0E-4E66-B4D9-DF9BFC8B1C98}" dt="2021-05-02T18:47:20.991" v="1443" actId="1035"/>
          <ac:cxnSpMkLst>
            <pc:docMk/>
            <pc:sldMk cId="3422898277" sldId="381"/>
            <ac:cxnSpMk id="12" creationId="{1CB8CE1A-5296-4B4D-AF60-A1F3935450B6}"/>
          </ac:cxnSpMkLst>
        </pc:cxnChg>
        <pc:cxnChg chg="add mod">
          <ac:chgData name="Alberto Tommasini" userId="4ed976f799c97d5d" providerId="LiveId" clId="{8BB6BBBF-DC0E-4E66-B4D9-DF9BFC8B1C98}" dt="2021-05-02T18:47:20.991" v="1443" actId="1035"/>
          <ac:cxnSpMkLst>
            <pc:docMk/>
            <pc:sldMk cId="3422898277" sldId="381"/>
            <ac:cxnSpMk id="17" creationId="{D75E2B93-FC05-4102-ABD9-F545496B09F5}"/>
          </ac:cxnSpMkLst>
        </pc:cxnChg>
        <pc:cxnChg chg="add mod">
          <ac:chgData name="Alberto Tommasini" userId="4ed976f799c97d5d" providerId="LiveId" clId="{8BB6BBBF-DC0E-4E66-B4D9-DF9BFC8B1C98}" dt="2021-05-02T18:47:20.991" v="1443" actId="1035"/>
          <ac:cxnSpMkLst>
            <pc:docMk/>
            <pc:sldMk cId="3422898277" sldId="381"/>
            <ac:cxnSpMk id="19" creationId="{43E40AB0-07EC-442D-84B0-72F8922AE888}"/>
          </ac:cxnSpMkLst>
        </pc:cxnChg>
        <pc:cxnChg chg="add mod">
          <ac:chgData name="Alberto Tommasini" userId="4ed976f799c97d5d" providerId="LiveId" clId="{8BB6BBBF-DC0E-4E66-B4D9-DF9BFC8B1C98}" dt="2021-05-02T18:47:20.991" v="1443" actId="1035"/>
          <ac:cxnSpMkLst>
            <pc:docMk/>
            <pc:sldMk cId="3422898277" sldId="381"/>
            <ac:cxnSpMk id="21" creationId="{44017DAF-BA7A-41EA-A81C-91309CAC7859}"/>
          </ac:cxnSpMkLst>
        </pc:cxnChg>
        <pc:cxnChg chg="add mod">
          <ac:chgData name="Alberto Tommasini" userId="4ed976f799c97d5d" providerId="LiveId" clId="{8BB6BBBF-DC0E-4E66-B4D9-DF9BFC8B1C98}" dt="2021-05-02T18:47:20.991" v="1443" actId="1035"/>
          <ac:cxnSpMkLst>
            <pc:docMk/>
            <pc:sldMk cId="3422898277" sldId="381"/>
            <ac:cxnSpMk id="24" creationId="{7E74F594-B121-4C95-9126-F9F2C93605CF}"/>
          </ac:cxnSpMkLst>
        </pc:cxnChg>
      </pc:sldChg>
      <pc:sldChg chg="addSp modSp new mod">
        <pc:chgData name="Alberto Tommasini" userId="4ed976f799c97d5d" providerId="LiveId" clId="{8BB6BBBF-DC0E-4E66-B4D9-DF9BFC8B1C98}" dt="2021-05-02T19:28:12.518" v="2330" actId="1076"/>
        <pc:sldMkLst>
          <pc:docMk/>
          <pc:sldMk cId="999488339" sldId="382"/>
        </pc:sldMkLst>
        <pc:spChg chg="add mod">
          <ac:chgData name="Alberto Tommasini" userId="4ed976f799c97d5d" providerId="LiveId" clId="{8BB6BBBF-DC0E-4E66-B4D9-DF9BFC8B1C98}" dt="2021-05-02T19:28:12.518" v="2330" actId="1076"/>
          <ac:spMkLst>
            <pc:docMk/>
            <pc:sldMk cId="999488339" sldId="382"/>
            <ac:spMk id="2" creationId="{1371F97D-6F33-48B6-A545-CDF850C625F6}"/>
          </ac:spMkLst>
        </pc:spChg>
        <pc:picChg chg="add mod">
          <ac:chgData name="Alberto Tommasini" userId="4ed976f799c97d5d" providerId="LiveId" clId="{8BB6BBBF-DC0E-4E66-B4D9-DF9BFC8B1C98}" dt="2021-05-02T19:27:06.357" v="2260" actId="14100"/>
          <ac:picMkLst>
            <pc:docMk/>
            <pc:sldMk cId="999488339" sldId="382"/>
            <ac:picMk id="25602" creationId="{E1182AE9-91B8-4016-ACFE-CA679B49C90C}"/>
          </ac:picMkLst>
        </pc:picChg>
        <pc:picChg chg="add mod">
          <ac:chgData name="Alberto Tommasini" userId="4ed976f799c97d5d" providerId="LiveId" clId="{8BB6BBBF-DC0E-4E66-B4D9-DF9BFC8B1C98}" dt="2021-05-02T19:26:52.431" v="2257" actId="14100"/>
          <ac:picMkLst>
            <pc:docMk/>
            <pc:sldMk cId="999488339" sldId="382"/>
            <ac:picMk id="25604" creationId="{5CC9BF00-1B0D-4D13-A500-E68743D32B66}"/>
          </ac:picMkLst>
        </pc:picChg>
      </pc:sldChg>
      <pc:sldChg chg="addSp modSp new mod">
        <pc:chgData name="Alberto Tommasini" userId="4ed976f799c97d5d" providerId="LiveId" clId="{8BB6BBBF-DC0E-4E66-B4D9-DF9BFC8B1C98}" dt="2021-05-02T21:38:31.868" v="2682"/>
        <pc:sldMkLst>
          <pc:docMk/>
          <pc:sldMk cId="2906668425" sldId="383"/>
        </pc:sldMkLst>
        <pc:spChg chg="add mod">
          <ac:chgData name="Alberto Tommasini" userId="4ed976f799c97d5d" providerId="LiveId" clId="{8BB6BBBF-DC0E-4E66-B4D9-DF9BFC8B1C98}" dt="2021-05-02T21:38:22.860" v="2680" actId="1076"/>
          <ac:spMkLst>
            <pc:docMk/>
            <pc:sldMk cId="2906668425" sldId="383"/>
            <ac:spMk id="2" creationId="{0BB41B45-32D0-4576-A599-04FA1F90E962}"/>
          </ac:spMkLst>
        </pc:spChg>
        <pc:spChg chg="add mod">
          <ac:chgData name="Alberto Tommasini" userId="4ed976f799c97d5d" providerId="LiveId" clId="{8BB6BBBF-DC0E-4E66-B4D9-DF9BFC8B1C98}" dt="2021-05-02T21:38:19.894" v="2679" actId="1076"/>
          <ac:spMkLst>
            <pc:docMk/>
            <pc:sldMk cId="2906668425" sldId="383"/>
            <ac:spMk id="3" creationId="{F0C72D5E-A4BC-45D7-B8D5-9B916F707ECA}"/>
          </ac:spMkLst>
        </pc:spChg>
        <pc:spChg chg="add mod">
          <ac:chgData name="Alberto Tommasini" userId="4ed976f799c97d5d" providerId="LiveId" clId="{8BB6BBBF-DC0E-4E66-B4D9-DF9BFC8B1C98}" dt="2021-05-02T21:38:31.868" v="2682"/>
          <ac:spMkLst>
            <pc:docMk/>
            <pc:sldMk cId="2906668425" sldId="383"/>
            <ac:spMk id="4" creationId="{629718EE-8C0E-429C-982A-D764E7675DD3}"/>
          </ac:spMkLst>
        </pc:spChg>
        <pc:picChg chg="add mod">
          <ac:chgData name="Alberto Tommasini" userId="4ed976f799c97d5d" providerId="LiveId" clId="{8BB6BBBF-DC0E-4E66-B4D9-DF9BFC8B1C98}" dt="2021-05-02T21:38:17.399" v="2678" actId="14100"/>
          <ac:picMkLst>
            <pc:docMk/>
            <pc:sldMk cId="2906668425" sldId="383"/>
            <ac:picMk id="26626" creationId="{19D8FC7A-BECE-4B74-9E7B-6CB7C6213617}"/>
          </ac:picMkLst>
        </pc:picChg>
      </pc:sldChg>
      <pc:sldChg chg="new del">
        <pc:chgData name="Alberto Tommasini" userId="4ed976f799c97d5d" providerId="LiveId" clId="{8BB6BBBF-DC0E-4E66-B4D9-DF9BFC8B1C98}" dt="2021-05-02T21:38:38.650" v="2683" actId="47"/>
        <pc:sldMkLst>
          <pc:docMk/>
          <pc:sldMk cId="1498021071" sldId="384"/>
        </pc:sldMkLst>
      </pc:sldChg>
    </pc:docChg>
  </pc:docChgLst>
  <pc:docChgLst>
    <pc:chgData name="Alberto Tommasini" userId="4ed976f799c97d5d" providerId="LiveId" clId="{E7F6475A-6AF9-4153-9CE3-2A193E4BE868}"/>
    <pc:docChg chg="addSld modSld">
      <pc:chgData name="Alberto Tommasini" userId="4ed976f799c97d5d" providerId="LiveId" clId="{E7F6475A-6AF9-4153-9CE3-2A193E4BE868}" dt="2021-04-25T21:01:02.034" v="10"/>
      <pc:docMkLst>
        <pc:docMk/>
      </pc:docMkLst>
      <pc:sldChg chg="add">
        <pc:chgData name="Alberto Tommasini" userId="4ed976f799c97d5d" providerId="LiveId" clId="{E7F6475A-6AF9-4153-9CE3-2A193E4BE868}" dt="2021-04-25T21:00:55.623" v="0"/>
        <pc:sldMkLst>
          <pc:docMk/>
          <pc:sldMk cId="2762338289" sldId="327"/>
        </pc:sldMkLst>
      </pc:sldChg>
      <pc:sldChg chg="new">
        <pc:chgData name="Alberto Tommasini" userId="4ed976f799c97d5d" providerId="LiveId" clId="{E7F6475A-6AF9-4153-9CE3-2A193E4BE868}" dt="2021-04-25T21:00:59.384" v="1" actId="680"/>
        <pc:sldMkLst>
          <pc:docMk/>
          <pc:sldMk cId="4024790182" sldId="328"/>
        </pc:sldMkLst>
      </pc:sldChg>
      <pc:sldChg chg="add">
        <pc:chgData name="Alberto Tommasini" userId="4ed976f799c97d5d" providerId="LiveId" clId="{E7F6475A-6AF9-4153-9CE3-2A193E4BE868}" dt="2021-04-25T21:01:01.305" v="2"/>
        <pc:sldMkLst>
          <pc:docMk/>
          <pc:sldMk cId="161171651" sldId="329"/>
        </pc:sldMkLst>
      </pc:sldChg>
      <pc:sldChg chg="add">
        <pc:chgData name="Alberto Tommasini" userId="4ed976f799c97d5d" providerId="LiveId" clId="{E7F6475A-6AF9-4153-9CE3-2A193E4BE868}" dt="2021-04-25T21:01:01.824" v="3"/>
        <pc:sldMkLst>
          <pc:docMk/>
          <pc:sldMk cId="2926760110" sldId="330"/>
        </pc:sldMkLst>
      </pc:sldChg>
      <pc:sldChg chg="add">
        <pc:chgData name="Alberto Tommasini" userId="4ed976f799c97d5d" providerId="LiveId" clId="{E7F6475A-6AF9-4153-9CE3-2A193E4BE868}" dt="2021-04-25T21:01:01.840" v="4"/>
        <pc:sldMkLst>
          <pc:docMk/>
          <pc:sldMk cId="1691037271" sldId="331"/>
        </pc:sldMkLst>
      </pc:sldChg>
      <pc:sldChg chg="add">
        <pc:chgData name="Alberto Tommasini" userId="4ed976f799c97d5d" providerId="LiveId" clId="{E7F6475A-6AF9-4153-9CE3-2A193E4BE868}" dt="2021-04-25T21:01:01.875" v="5"/>
        <pc:sldMkLst>
          <pc:docMk/>
          <pc:sldMk cId="1493128991" sldId="332"/>
        </pc:sldMkLst>
      </pc:sldChg>
      <pc:sldChg chg="add">
        <pc:chgData name="Alberto Tommasini" userId="4ed976f799c97d5d" providerId="LiveId" clId="{E7F6475A-6AF9-4153-9CE3-2A193E4BE868}" dt="2021-04-25T21:01:01.900" v="6"/>
        <pc:sldMkLst>
          <pc:docMk/>
          <pc:sldMk cId="2075040032" sldId="333"/>
        </pc:sldMkLst>
      </pc:sldChg>
      <pc:sldChg chg="add">
        <pc:chgData name="Alberto Tommasini" userId="4ed976f799c97d5d" providerId="LiveId" clId="{E7F6475A-6AF9-4153-9CE3-2A193E4BE868}" dt="2021-04-25T21:01:01.936" v="7"/>
        <pc:sldMkLst>
          <pc:docMk/>
          <pc:sldMk cId="1246242170" sldId="334"/>
        </pc:sldMkLst>
      </pc:sldChg>
      <pc:sldChg chg="add">
        <pc:chgData name="Alberto Tommasini" userId="4ed976f799c97d5d" providerId="LiveId" clId="{E7F6475A-6AF9-4153-9CE3-2A193E4BE868}" dt="2021-04-25T21:01:01.971" v="8"/>
        <pc:sldMkLst>
          <pc:docMk/>
          <pc:sldMk cId="926504833" sldId="335"/>
        </pc:sldMkLst>
      </pc:sldChg>
      <pc:sldChg chg="add">
        <pc:chgData name="Alberto Tommasini" userId="4ed976f799c97d5d" providerId="LiveId" clId="{E7F6475A-6AF9-4153-9CE3-2A193E4BE868}" dt="2021-04-25T21:01:01.988" v="9"/>
        <pc:sldMkLst>
          <pc:docMk/>
          <pc:sldMk cId="3108000323" sldId="336"/>
        </pc:sldMkLst>
      </pc:sldChg>
      <pc:sldChg chg="add">
        <pc:chgData name="Alberto Tommasini" userId="4ed976f799c97d5d" providerId="LiveId" clId="{E7F6475A-6AF9-4153-9CE3-2A193E4BE868}" dt="2021-04-25T21:01:02.034" v="10"/>
        <pc:sldMkLst>
          <pc:docMk/>
          <pc:sldMk cId="1714494606" sldId="337"/>
        </pc:sldMkLst>
      </pc:sldChg>
    </pc:docChg>
  </pc:docChgLst>
  <pc:docChgLst>
    <pc:chgData name="Alberto Tommasini" userId="4ed976f799c97d5d" providerId="LiveId" clId="{7D36D20D-6751-4F5E-9B7A-245DFE0A4AF1}"/>
    <pc:docChg chg="undo custSel addSld delSld modSld sldOrd">
      <pc:chgData name="Alberto Tommasini" userId="4ed976f799c97d5d" providerId="LiveId" clId="{7D36D20D-6751-4F5E-9B7A-245DFE0A4AF1}" dt="2022-05-08T21:54:48.731" v="758" actId="20577"/>
      <pc:docMkLst>
        <pc:docMk/>
      </pc:docMkLst>
      <pc:sldChg chg="add del">
        <pc:chgData name="Alberto Tommasini" userId="4ed976f799c97d5d" providerId="LiveId" clId="{7D36D20D-6751-4F5E-9B7A-245DFE0A4AF1}" dt="2022-05-08T21:19:19.467" v="250" actId="47"/>
        <pc:sldMkLst>
          <pc:docMk/>
          <pc:sldMk cId="2508718084" sldId="371"/>
        </pc:sldMkLst>
      </pc:sldChg>
      <pc:sldChg chg="modSp mod">
        <pc:chgData name="Alberto Tommasini" userId="4ed976f799c97d5d" providerId="LiveId" clId="{7D36D20D-6751-4F5E-9B7A-245DFE0A4AF1}" dt="2022-05-08T20:59:47.541" v="228" actId="1076"/>
        <pc:sldMkLst>
          <pc:docMk/>
          <pc:sldMk cId="3807888159" sldId="374"/>
        </pc:sldMkLst>
        <pc:graphicFrameChg chg="mod">
          <ac:chgData name="Alberto Tommasini" userId="4ed976f799c97d5d" providerId="LiveId" clId="{7D36D20D-6751-4F5E-9B7A-245DFE0A4AF1}" dt="2022-05-08T20:59:47.541" v="228" actId="1076"/>
          <ac:graphicFrameMkLst>
            <pc:docMk/>
            <pc:sldMk cId="3807888159" sldId="374"/>
            <ac:graphicFrameMk id="2" creationId="{3101511D-2A44-4D83-8036-D4CB2D6ACF1A}"/>
          </ac:graphicFrameMkLst>
        </pc:graphicFrameChg>
      </pc:sldChg>
      <pc:sldChg chg="modSp">
        <pc:chgData name="Alberto Tommasini" userId="4ed976f799c97d5d" providerId="LiveId" clId="{7D36D20D-6751-4F5E-9B7A-245DFE0A4AF1}" dt="2022-05-08T21:11:43.995" v="246"/>
        <pc:sldMkLst>
          <pc:docMk/>
          <pc:sldMk cId="3497007869" sldId="375"/>
        </pc:sldMkLst>
        <pc:graphicFrameChg chg="mod">
          <ac:chgData name="Alberto Tommasini" userId="4ed976f799c97d5d" providerId="LiveId" clId="{7D36D20D-6751-4F5E-9B7A-245DFE0A4AF1}" dt="2022-05-08T21:11:43.995" v="246"/>
          <ac:graphicFrameMkLst>
            <pc:docMk/>
            <pc:sldMk cId="3497007869" sldId="375"/>
            <ac:graphicFrameMk id="2" creationId="{443A2697-A1A0-41A8-B48D-9875C886B159}"/>
          </ac:graphicFrameMkLst>
        </pc:graphicFrameChg>
      </pc:sldChg>
      <pc:sldChg chg="modSp mod">
        <pc:chgData name="Alberto Tommasini" userId="4ed976f799c97d5d" providerId="LiveId" clId="{7D36D20D-6751-4F5E-9B7A-245DFE0A4AF1}" dt="2022-05-08T20:55:15.822" v="225" actId="14100"/>
        <pc:sldMkLst>
          <pc:docMk/>
          <pc:sldMk cId="2418600697" sldId="379"/>
        </pc:sldMkLst>
        <pc:picChg chg="mod">
          <ac:chgData name="Alberto Tommasini" userId="4ed976f799c97d5d" providerId="LiveId" clId="{7D36D20D-6751-4F5E-9B7A-245DFE0A4AF1}" dt="2022-05-08T20:54:03.058" v="222" actId="14100"/>
          <ac:picMkLst>
            <pc:docMk/>
            <pc:sldMk cId="2418600697" sldId="379"/>
            <ac:picMk id="3" creationId="{1BB95D1A-AD72-431A-ABDE-64C1C28833EA}"/>
          </ac:picMkLst>
        </pc:picChg>
        <pc:picChg chg="mod">
          <ac:chgData name="Alberto Tommasini" userId="4ed976f799c97d5d" providerId="LiveId" clId="{7D36D20D-6751-4F5E-9B7A-245DFE0A4AF1}" dt="2022-05-08T20:54:04.519" v="223" actId="1076"/>
          <ac:picMkLst>
            <pc:docMk/>
            <pc:sldMk cId="2418600697" sldId="379"/>
            <ac:picMk id="5" creationId="{6B669F47-3DC7-4D19-B803-86A525DBC1CC}"/>
          </ac:picMkLst>
        </pc:picChg>
        <pc:picChg chg="mod">
          <ac:chgData name="Alberto Tommasini" userId="4ed976f799c97d5d" providerId="LiveId" clId="{7D36D20D-6751-4F5E-9B7A-245DFE0A4AF1}" dt="2022-05-08T20:55:15.822" v="225" actId="14100"/>
          <ac:picMkLst>
            <pc:docMk/>
            <pc:sldMk cId="2418600697" sldId="379"/>
            <ac:picMk id="7" creationId="{3C9B33F3-7102-445A-AFA9-C96992DB420C}"/>
          </ac:picMkLst>
        </pc:picChg>
        <pc:picChg chg="mod">
          <ac:chgData name="Alberto Tommasini" userId="4ed976f799c97d5d" providerId="LiveId" clId="{7D36D20D-6751-4F5E-9B7A-245DFE0A4AF1}" dt="2022-05-08T20:55:12.761" v="224" actId="14100"/>
          <ac:picMkLst>
            <pc:docMk/>
            <pc:sldMk cId="2418600697" sldId="379"/>
            <ac:picMk id="9" creationId="{005DA1F3-5B19-4F8B-8B19-039D094E7E02}"/>
          </ac:picMkLst>
        </pc:picChg>
      </pc:sldChg>
      <pc:sldChg chg="modSp mod">
        <pc:chgData name="Alberto Tommasini" userId="4ed976f799c97d5d" providerId="LiveId" clId="{7D36D20D-6751-4F5E-9B7A-245DFE0A4AF1}" dt="2022-05-08T20:55:50.107" v="226" actId="14100"/>
        <pc:sldMkLst>
          <pc:docMk/>
          <pc:sldMk cId="3422898277" sldId="381"/>
        </pc:sldMkLst>
        <pc:spChg chg="mod">
          <ac:chgData name="Alberto Tommasini" userId="4ed976f799c97d5d" providerId="LiveId" clId="{7D36D20D-6751-4F5E-9B7A-245DFE0A4AF1}" dt="2022-05-08T20:55:50.107" v="226" actId="14100"/>
          <ac:spMkLst>
            <pc:docMk/>
            <pc:sldMk cId="3422898277" sldId="381"/>
            <ac:spMk id="8" creationId="{D2605E50-483F-442D-A0B3-B4D09920482B}"/>
          </ac:spMkLst>
        </pc:spChg>
      </pc:sldChg>
      <pc:sldChg chg="addSp modSp mod">
        <pc:chgData name="Alberto Tommasini" userId="4ed976f799c97d5d" providerId="LiveId" clId="{7D36D20D-6751-4F5E-9B7A-245DFE0A4AF1}" dt="2022-05-08T19:51:57.671" v="3" actId="1076"/>
        <pc:sldMkLst>
          <pc:docMk/>
          <pc:sldMk cId="3111124458" sldId="384"/>
        </pc:sldMkLst>
        <pc:spChg chg="mod">
          <ac:chgData name="Alberto Tommasini" userId="4ed976f799c97d5d" providerId="LiveId" clId="{7D36D20D-6751-4F5E-9B7A-245DFE0A4AF1}" dt="2022-05-08T19:50:29.153" v="1" actId="14100"/>
          <ac:spMkLst>
            <pc:docMk/>
            <pc:sldMk cId="3111124458" sldId="384"/>
            <ac:spMk id="8" creationId="{5EABC851-E1B4-EB76-42DD-F1112DABDA30}"/>
          </ac:spMkLst>
        </pc:spChg>
        <pc:spChg chg="mod">
          <ac:chgData name="Alberto Tommasini" userId="4ed976f799c97d5d" providerId="LiveId" clId="{7D36D20D-6751-4F5E-9B7A-245DFE0A4AF1}" dt="2022-05-08T19:50:29.153" v="1" actId="14100"/>
          <ac:spMkLst>
            <pc:docMk/>
            <pc:sldMk cId="3111124458" sldId="384"/>
            <ac:spMk id="9" creationId="{C95A2D3F-013A-BFCB-1C53-76FD2CA65498}"/>
          </ac:spMkLst>
        </pc:spChg>
        <pc:spChg chg="mod">
          <ac:chgData name="Alberto Tommasini" userId="4ed976f799c97d5d" providerId="LiveId" clId="{7D36D20D-6751-4F5E-9B7A-245DFE0A4AF1}" dt="2022-05-08T19:50:29.153" v="1" actId="14100"/>
          <ac:spMkLst>
            <pc:docMk/>
            <pc:sldMk cId="3111124458" sldId="384"/>
            <ac:spMk id="10" creationId="{C855DFEB-C962-D3E7-C874-020749B13564}"/>
          </ac:spMkLst>
        </pc:spChg>
        <pc:picChg chg="add mod">
          <ac:chgData name="Alberto Tommasini" userId="4ed976f799c97d5d" providerId="LiveId" clId="{7D36D20D-6751-4F5E-9B7A-245DFE0A4AF1}" dt="2022-05-08T19:51:57.671" v="3" actId="1076"/>
          <ac:picMkLst>
            <pc:docMk/>
            <pc:sldMk cId="3111124458" sldId="384"/>
            <ac:picMk id="3" creationId="{1771AA62-AEBC-C80F-BEDA-CF2D929947EA}"/>
          </ac:picMkLst>
        </pc:picChg>
      </pc:sldChg>
      <pc:sldChg chg="addSp modSp mod">
        <pc:chgData name="Alberto Tommasini" userId="4ed976f799c97d5d" providerId="LiveId" clId="{7D36D20D-6751-4F5E-9B7A-245DFE0A4AF1}" dt="2022-05-08T20:48:45.650" v="220" actId="113"/>
        <pc:sldMkLst>
          <pc:docMk/>
          <pc:sldMk cId="3422124576" sldId="385"/>
        </pc:sldMkLst>
        <pc:spChg chg="add mod">
          <ac:chgData name="Alberto Tommasini" userId="4ed976f799c97d5d" providerId="LiveId" clId="{7D36D20D-6751-4F5E-9B7A-245DFE0A4AF1}" dt="2022-05-08T20:48:45.650" v="220" actId="113"/>
          <ac:spMkLst>
            <pc:docMk/>
            <pc:sldMk cId="3422124576" sldId="385"/>
            <ac:spMk id="2" creationId="{9CE717AC-951C-0679-7E53-DE6B5D67BAD4}"/>
          </ac:spMkLst>
        </pc:spChg>
      </pc:sldChg>
      <pc:sldChg chg="add del">
        <pc:chgData name="Alberto Tommasini" userId="4ed976f799c97d5d" providerId="LiveId" clId="{7D36D20D-6751-4F5E-9B7A-245DFE0A4AF1}" dt="2022-05-08T21:20:29.131" v="251" actId="47"/>
        <pc:sldMkLst>
          <pc:docMk/>
          <pc:sldMk cId="1756925065" sldId="386"/>
        </pc:sldMkLst>
      </pc:sldChg>
      <pc:sldChg chg="ord">
        <pc:chgData name="Alberto Tommasini" userId="4ed976f799c97d5d" providerId="LiveId" clId="{7D36D20D-6751-4F5E-9B7A-245DFE0A4AF1}" dt="2022-05-08T21:10:58.940" v="245"/>
        <pc:sldMkLst>
          <pc:docMk/>
          <pc:sldMk cId="359006389" sldId="387"/>
        </pc:sldMkLst>
      </pc:sldChg>
      <pc:sldChg chg="addSp delSp modSp new mod">
        <pc:chgData name="Alberto Tommasini" userId="4ed976f799c97d5d" providerId="LiveId" clId="{7D36D20D-6751-4F5E-9B7A-245DFE0A4AF1}" dt="2022-05-08T21:08:17.548" v="243" actId="1076"/>
        <pc:sldMkLst>
          <pc:docMk/>
          <pc:sldMk cId="882431835" sldId="388"/>
        </pc:sldMkLst>
        <pc:spChg chg="add del mod">
          <ac:chgData name="Alberto Tommasini" userId="4ed976f799c97d5d" providerId="LiveId" clId="{7D36D20D-6751-4F5E-9B7A-245DFE0A4AF1}" dt="2022-05-08T21:07:49.072" v="237" actId="478"/>
          <ac:spMkLst>
            <pc:docMk/>
            <pc:sldMk cId="882431835" sldId="388"/>
            <ac:spMk id="4" creationId="{F61E628F-E11C-5FD3-0130-C8CC7AF68D0B}"/>
          </ac:spMkLst>
        </pc:spChg>
        <pc:picChg chg="add del">
          <ac:chgData name="Alberto Tommasini" userId="4ed976f799c97d5d" providerId="LiveId" clId="{7D36D20D-6751-4F5E-9B7A-245DFE0A4AF1}" dt="2022-05-08T21:07:44.777" v="235" actId="478"/>
          <ac:picMkLst>
            <pc:docMk/>
            <pc:sldMk cId="882431835" sldId="388"/>
            <ac:picMk id="3" creationId="{77920125-7102-2270-6394-CD7B3CF7B71E}"/>
          </ac:picMkLst>
        </pc:picChg>
        <pc:picChg chg="add mod">
          <ac:chgData name="Alberto Tommasini" userId="4ed976f799c97d5d" providerId="LiveId" clId="{7D36D20D-6751-4F5E-9B7A-245DFE0A4AF1}" dt="2022-05-08T21:08:17.548" v="243" actId="1076"/>
          <ac:picMkLst>
            <pc:docMk/>
            <pc:sldMk cId="882431835" sldId="388"/>
            <ac:picMk id="6" creationId="{05F75F8A-1A7C-79BE-FC3E-4646E5B938CA}"/>
          </ac:picMkLst>
        </pc:picChg>
      </pc:sldChg>
      <pc:sldChg chg="addSp modSp new mod">
        <pc:chgData name="Alberto Tommasini" userId="4ed976f799c97d5d" providerId="LiveId" clId="{7D36D20D-6751-4F5E-9B7A-245DFE0A4AF1}" dt="2022-05-08T21:54:48.731" v="758" actId="20577"/>
        <pc:sldMkLst>
          <pc:docMk/>
          <pc:sldMk cId="266310454" sldId="389"/>
        </pc:sldMkLst>
        <pc:spChg chg="add mod">
          <ac:chgData name="Alberto Tommasini" userId="4ed976f799c97d5d" providerId="LiveId" clId="{7D36D20D-6751-4F5E-9B7A-245DFE0A4AF1}" dt="2022-05-08T21:48:36.319" v="547" actId="1076"/>
          <ac:spMkLst>
            <pc:docMk/>
            <pc:sldMk cId="266310454" sldId="389"/>
            <ac:spMk id="4" creationId="{1C69B9E1-0B93-991F-5201-CDE694E62F7D}"/>
          </ac:spMkLst>
        </pc:spChg>
        <pc:spChg chg="add mod">
          <ac:chgData name="Alberto Tommasini" userId="4ed976f799c97d5d" providerId="LiveId" clId="{7D36D20D-6751-4F5E-9B7A-245DFE0A4AF1}" dt="2022-05-08T21:54:48.731" v="758" actId="20577"/>
          <ac:spMkLst>
            <pc:docMk/>
            <pc:sldMk cId="266310454" sldId="389"/>
            <ac:spMk id="7" creationId="{B7A401EB-FE6E-5556-E655-3C590DCB4559}"/>
          </ac:spMkLst>
        </pc:spChg>
        <pc:picChg chg="add mod">
          <ac:chgData name="Alberto Tommasini" userId="4ed976f799c97d5d" providerId="LiveId" clId="{7D36D20D-6751-4F5E-9B7A-245DFE0A4AF1}" dt="2022-05-08T21:43:08.035" v="258" actId="1076"/>
          <ac:picMkLst>
            <pc:docMk/>
            <pc:sldMk cId="266310454" sldId="389"/>
            <ac:picMk id="3" creationId="{243B50B5-6488-CE1E-E810-AEA3888C4623}"/>
          </ac:picMkLst>
        </pc:picChg>
        <pc:picChg chg="add mod">
          <ac:chgData name="Alberto Tommasini" userId="4ed976f799c97d5d" providerId="LiveId" clId="{7D36D20D-6751-4F5E-9B7A-245DFE0A4AF1}" dt="2022-05-08T21:48:38.306" v="548" actId="14100"/>
          <ac:picMkLst>
            <pc:docMk/>
            <pc:sldMk cId="266310454" sldId="389"/>
            <ac:picMk id="6" creationId="{CBE057B4-5435-92F2-7657-FFB7D58B82D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83A2FC-B5AA-449A-9497-BEFEF8483788}" type="doc">
      <dgm:prSet loTypeId="urn:microsoft.com/office/officeart/2005/8/layout/vList2" loCatId="list" qsTypeId="urn:microsoft.com/office/officeart/2005/8/quickstyle/simple5" qsCatId="simple" csTypeId="urn:microsoft.com/office/officeart/2005/8/colors/accent1_2#5" csCatId="accent1" phldr="1"/>
      <dgm:spPr/>
      <dgm:t>
        <a:bodyPr/>
        <a:lstStyle/>
        <a:p>
          <a:endParaRPr lang="en-US"/>
        </a:p>
      </dgm:t>
    </dgm:pt>
    <dgm:pt modelId="{63304AEA-B49B-4DF2-8D4D-4433247FDCD4}">
      <dgm:prSet/>
      <dgm:spPr/>
      <dgm:t>
        <a:bodyPr/>
        <a:lstStyle/>
        <a:p>
          <a:r>
            <a:rPr lang="it-IT" b="1" dirty="0"/>
            <a:t>Discrepanza fra storia del trauma e gravità clinica </a:t>
          </a:r>
          <a:endParaRPr lang="en-US" dirty="0"/>
        </a:p>
      </dgm:t>
    </dgm:pt>
    <dgm:pt modelId="{48FB13F4-38E8-46C9-9746-17E39B0CAC07}" type="parTrans" cxnId="{7AB57E19-5F26-47D4-952C-D10CE7125701}">
      <dgm:prSet/>
      <dgm:spPr/>
      <dgm:t>
        <a:bodyPr/>
        <a:lstStyle/>
        <a:p>
          <a:endParaRPr lang="en-US"/>
        </a:p>
      </dgm:t>
    </dgm:pt>
    <dgm:pt modelId="{3C14CCC5-C700-4879-8F40-45CEFB046643}" type="sibTrans" cxnId="{7AB57E19-5F26-47D4-952C-D10CE7125701}">
      <dgm:prSet/>
      <dgm:spPr/>
      <dgm:t>
        <a:bodyPr/>
        <a:lstStyle/>
        <a:p>
          <a:endParaRPr lang="en-US"/>
        </a:p>
      </dgm:t>
    </dgm:pt>
    <dgm:pt modelId="{C51B5C54-E12B-40C7-B07C-F8F6274FDF66}">
      <dgm:prSet/>
      <dgm:spPr/>
      <dgm:t>
        <a:bodyPr/>
        <a:lstStyle/>
        <a:p>
          <a:r>
            <a:rPr lang="it-IT" b="1" dirty="0"/>
            <a:t>Lesione non compatibile con il grado di autonomia motoria del bambino</a:t>
          </a:r>
          <a:endParaRPr lang="en-US" dirty="0"/>
        </a:p>
      </dgm:t>
    </dgm:pt>
    <dgm:pt modelId="{3C564952-033C-4DD2-953C-D55E6CC424BC}" type="parTrans" cxnId="{B94CB4B5-A0E9-47C8-B386-308C50286F01}">
      <dgm:prSet/>
      <dgm:spPr/>
      <dgm:t>
        <a:bodyPr/>
        <a:lstStyle/>
        <a:p>
          <a:endParaRPr lang="it-IT"/>
        </a:p>
      </dgm:t>
    </dgm:pt>
    <dgm:pt modelId="{654232F2-631C-4F9C-A479-C9670DAF13A4}" type="sibTrans" cxnId="{B94CB4B5-A0E9-47C8-B386-308C50286F01}">
      <dgm:prSet/>
      <dgm:spPr/>
      <dgm:t>
        <a:bodyPr/>
        <a:lstStyle/>
        <a:p>
          <a:endParaRPr lang="it-IT"/>
        </a:p>
      </dgm:t>
    </dgm:pt>
    <dgm:pt modelId="{D8F55288-67B1-4EA3-83C4-DA5EEDE6F155}">
      <dgm:prSet/>
      <dgm:spPr/>
      <dgm:t>
        <a:bodyPr/>
        <a:lstStyle/>
        <a:p>
          <a:r>
            <a:rPr lang="it-IT" b="1" dirty="0"/>
            <a:t>Lesione non compatibile con evento accidentale</a:t>
          </a:r>
          <a:endParaRPr lang="en-US" dirty="0"/>
        </a:p>
      </dgm:t>
    </dgm:pt>
    <dgm:pt modelId="{3DB33D1A-B0D0-4E03-AC55-C4C90063C8D1}" type="parTrans" cxnId="{16843843-A06B-4E49-8717-0DB17CAC2F25}">
      <dgm:prSet/>
      <dgm:spPr/>
      <dgm:t>
        <a:bodyPr/>
        <a:lstStyle/>
        <a:p>
          <a:endParaRPr lang="it-IT"/>
        </a:p>
      </dgm:t>
    </dgm:pt>
    <dgm:pt modelId="{797724A8-29AE-40BE-93D4-085D6091D2A1}" type="sibTrans" cxnId="{16843843-A06B-4E49-8717-0DB17CAC2F25}">
      <dgm:prSet/>
      <dgm:spPr/>
      <dgm:t>
        <a:bodyPr/>
        <a:lstStyle/>
        <a:p>
          <a:endParaRPr lang="it-IT"/>
        </a:p>
      </dgm:t>
    </dgm:pt>
    <dgm:pt modelId="{E7A0021A-8073-49F7-AA6F-D174CD4CEC4A}">
      <dgm:prSet/>
      <dgm:spPr/>
      <dgm:t>
        <a:bodyPr/>
        <a:lstStyle/>
        <a:p>
          <a:r>
            <a:rPr lang="it-IT" b="1" dirty="0"/>
            <a:t>Lesione in sedi non compatibili con evento accidentale</a:t>
          </a:r>
          <a:endParaRPr lang="en-US" dirty="0"/>
        </a:p>
      </dgm:t>
    </dgm:pt>
    <dgm:pt modelId="{ADD28104-0F16-4615-81CD-F30B9A174374}" type="parTrans" cxnId="{7DBF2730-5132-4811-80FC-1A7CB9081703}">
      <dgm:prSet/>
      <dgm:spPr/>
      <dgm:t>
        <a:bodyPr/>
        <a:lstStyle/>
        <a:p>
          <a:endParaRPr lang="it-IT"/>
        </a:p>
      </dgm:t>
    </dgm:pt>
    <dgm:pt modelId="{782E5BEE-26F0-487D-A580-F795758B5609}" type="sibTrans" cxnId="{7DBF2730-5132-4811-80FC-1A7CB9081703}">
      <dgm:prSet/>
      <dgm:spPr/>
      <dgm:t>
        <a:bodyPr/>
        <a:lstStyle/>
        <a:p>
          <a:endParaRPr lang="it-IT"/>
        </a:p>
      </dgm:t>
    </dgm:pt>
    <dgm:pt modelId="{FE99AC5E-710D-409F-8747-46F1820130D6}">
      <dgm:prSet/>
      <dgm:spPr/>
      <dgm:t>
        <a:bodyPr/>
        <a:lstStyle/>
        <a:p>
          <a:r>
            <a:rPr lang="it-IT" b="1" dirty="0"/>
            <a:t>Lesioni cutanee che riproducono la forma di un oggetto</a:t>
          </a:r>
          <a:endParaRPr lang="en-US" dirty="0"/>
        </a:p>
      </dgm:t>
    </dgm:pt>
    <dgm:pt modelId="{4675CDBB-40F4-45F9-A614-A51290C9677C}" type="parTrans" cxnId="{A53F0279-B2EE-40D2-99E6-99AB8CF18DFE}">
      <dgm:prSet/>
      <dgm:spPr/>
      <dgm:t>
        <a:bodyPr/>
        <a:lstStyle/>
        <a:p>
          <a:endParaRPr lang="it-IT"/>
        </a:p>
      </dgm:t>
    </dgm:pt>
    <dgm:pt modelId="{47C0C593-3B19-4397-AC7C-724525900C80}" type="sibTrans" cxnId="{A53F0279-B2EE-40D2-99E6-99AB8CF18DFE}">
      <dgm:prSet/>
      <dgm:spPr/>
      <dgm:t>
        <a:bodyPr/>
        <a:lstStyle/>
        <a:p>
          <a:endParaRPr lang="it-IT"/>
        </a:p>
      </dgm:t>
    </dgm:pt>
    <dgm:pt modelId="{0E012116-0858-475A-AF3A-33F33B6DBB8D}" type="pres">
      <dgm:prSet presAssocID="{3D83A2FC-B5AA-449A-9497-BEFEF8483788}" presName="linear" presStyleCnt="0">
        <dgm:presLayoutVars>
          <dgm:animLvl val="lvl"/>
          <dgm:resizeHandles val="exact"/>
        </dgm:presLayoutVars>
      </dgm:prSet>
      <dgm:spPr/>
    </dgm:pt>
    <dgm:pt modelId="{812414E2-5382-4D58-B361-6F6E03523DF5}" type="pres">
      <dgm:prSet presAssocID="{C51B5C54-E12B-40C7-B07C-F8F6274FDF6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13397BA-2C97-42B8-AC2B-597495FD3894}" type="pres">
      <dgm:prSet presAssocID="{654232F2-631C-4F9C-A479-C9670DAF13A4}" presName="spacer" presStyleCnt="0"/>
      <dgm:spPr/>
    </dgm:pt>
    <dgm:pt modelId="{541798BD-42AE-48AF-BDC5-B3F4C01F7A6D}" type="pres">
      <dgm:prSet presAssocID="{D8F55288-67B1-4EA3-83C4-DA5EEDE6F15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DE27B95-B866-4FB5-86BF-994E5318142D}" type="pres">
      <dgm:prSet presAssocID="{797724A8-29AE-40BE-93D4-085D6091D2A1}" presName="spacer" presStyleCnt="0"/>
      <dgm:spPr/>
    </dgm:pt>
    <dgm:pt modelId="{F627FFBA-8BC5-443C-8D77-9AA9D39129A6}" type="pres">
      <dgm:prSet presAssocID="{E7A0021A-8073-49F7-AA6F-D174CD4CEC4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5F58009-62BB-463C-8C37-67A2CC1D1487}" type="pres">
      <dgm:prSet presAssocID="{782E5BEE-26F0-487D-A580-F795758B5609}" presName="spacer" presStyleCnt="0"/>
      <dgm:spPr/>
    </dgm:pt>
    <dgm:pt modelId="{2417C682-2BF3-45F8-8181-8E75718FAD7B}" type="pres">
      <dgm:prSet presAssocID="{FE99AC5E-710D-409F-8747-46F1820130D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5F1AB48-E642-42B4-9129-2FF37F800C93}" type="pres">
      <dgm:prSet presAssocID="{47C0C593-3B19-4397-AC7C-724525900C80}" presName="spacer" presStyleCnt="0"/>
      <dgm:spPr/>
    </dgm:pt>
    <dgm:pt modelId="{541217E2-20D6-438D-9BBD-B66F60028732}" type="pres">
      <dgm:prSet presAssocID="{63304AEA-B49B-4DF2-8D4D-4433247FDCD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AB57E19-5F26-47D4-952C-D10CE7125701}" srcId="{3D83A2FC-B5AA-449A-9497-BEFEF8483788}" destId="{63304AEA-B49B-4DF2-8D4D-4433247FDCD4}" srcOrd="4" destOrd="0" parTransId="{48FB13F4-38E8-46C9-9746-17E39B0CAC07}" sibTransId="{3C14CCC5-C700-4879-8F40-45CEFB046643}"/>
    <dgm:cxn modelId="{7DBF2730-5132-4811-80FC-1A7CB9081703}" srcId="{3D83A2FC-B5AA-449A-9497-BEFEF8483788}" destId="{E7A0021A-8073-49F7-AA6F-D174CD4CEC4A}" srcOrd="2" destOrd="0" parTransId="{ADD28104-0F16-4615-81CD-F30B9A174374}" sibTransId="{782E5BEE-26F0-487D-A580-F795758B5609}"/>
    <dgm:cxn modelId="{16843843-A06B-4E49-8717-0DB17CAC2F25}" srcId="{3D83A2FC-B5AA-449A-9497-BEFEF8483788}" destId="{D8F55288-67B1-4EA3-83C4-DA5EEDE6F155}" srcOrd="1" destOrd="0" parTransId="{3DB33D1A-B0D0-4E03-AC55-C4C90063C8D1}" sibTransId="{797724A8-29AE-40BE-93D4-085D6091D2A1}"/>
    <dgm:cxn modelId="{CBC3F64C-A8F2-446A-A26A-7E5DDA846D2C}" type="presOf" srcId="{FE99AC5E-710D-409F-8747-46F1820130D6}" destId="{2417C682-2BF3-45F8-8181-8E75718FAD7B}" srcOrd="0" destOrd="0" presId="urn:microsoft.com/office/officeart/2005/8/layout/vList2"/>
    <dgm:cxn modelId="{8F770777-D032-4B91-B38D-9287203DE14E}" type="presOf" srcId="{3D83A2FC-B5AA-449A-9497-BEFEF8483788}" destId="{0E012116-0858-475A-AF3A-33F33B6DBB8D}" srcOrd="0" destOrd="0" presId="urn:microsoft.com/office/officeart/2005/8/layout/vList2"/>
    <dgm:cxn modelId="{F2030278-F847-4CC6-994D-A4A9C95D8FBF}" type="presOf" srcId="{E7A0021A-8073-49F7-AA6F-D174CD4CEC4A}" destId="{F627FFBA-8BC5-443C-8D77-9AA9D39129A6}" srcOrd="0" destOrd="0" presId="urn:microsoft.com/office/officeart/2005/8/layout/vList2"/>
    <dgm:cxn modelId="{A53F0279-B2EE-40D2-99E6-99AB8CF18DFE}" srcId="{3D83A2FC-B5AA-449A-9497-BEFEF8483788}" destId="{FE99AC5E-710D-409F-8747-46F1820130D6}" srcOrd="3" destOrd="0" parTransId="{4675CDBB-40F4-45F9-A614-A51290C9677C}" sibTransId="{47C0C593-3B19-4397-AC7C-724525900C80}"/>
    <dgm:cxn modelId="{9B94A580-3266-4C82-BB07-D272D26C1266}" type="presOf" srcId="{C51B5C54-E12B-40C7-B07C-F8F6274FDF66}" destId="{812414E2-5382-4D58-B361-6F6E03523DF5}" srcOrd="0" destOrd="0" presId="urn:microsoft.com/office/officeart/2005/8/layout/vList2"/>
    <dgm:cxn modelId="{61570996-9002-4F0E-AA2A-F0FFF2128711}" type="presOf" srcId="{D8F55288-67B1-4EA3-83C4-DA5EEDE6F155}" destId="{541798BD-42AE-48AF-BDC5-B3F4C01F7A6D}" srcOrd="0" destOrd="0" presId="urn:microsoft.com/office/officeart/2005/8/layout/vList2"/>
    <dgm:cxn modelId="{82956DA9-C9A0-42B6-8833-5904AEB90C6C}" type="presOf" srcId="{63304AEA-B49B-4DF2-8D4D-4433247FDCD4}" destId="{541217E2-20D6-438D-9BBD-B66F60028732}" srcOrd="0" destOrd="0" presId="urn:microsoft.com/office/officeart/2005/8/layout/vList2"/>
    <dgm:cxn modelId="{B94CB4B5-A0E9-47C8-B386-308C50286F01}" srcId="{3D83A2FC-B5AA-449A-9497-BEFEF8483788}" destId="{C51B5C54-E12B-40C7-B07C-F8F6274FDF66}" srcOrd="0" destOrd="0" parTransId="{3C564952-033C-4DD2-953C-D55E6CC424BC}" sibTransId="{654232F2-631C-4F9C-A479-C9670DAF13A4}"/>
    <dgm:cxn modelId="{24DACC7D-4C58-405E-8C15-8903D49219D1}" type="presParOf" srcId="{0E012116-0858-475A-AF3A-33F33B6DBB8D}" destId="{812414E2-5382-4D58-B361-6F6E03523DF5}" srcOrd="0" destOrd="0" presId="urn:microsoft.com/office/officeart/2005/8/layout/vList2"/>
    <dgm:cxn modelId="{B83E4286-9A1A-4A9C-BE2D-F24556350742}" type="presParOf" srcId="{0E012116-0858-475A-AF3A-33F33B6DBB8D}" destId="{313397BA-2C97-42B8-AC2B-597495FD3894}" srcOrd="1" destOrd="0" presId="urn:microsoft.com/office/officeart/2005/8/layout/vList2"/>
    <dgm:cxn modelId="{A0E81E8D-7D1F-4D76-A5A0-3788F4EC391B}" type="presParOf" srcId="{0E012116-0858-475A-AF3A-33F33B6DBB8D}" destId="{541798BD-42AE-48AF-BDC5-B3F4C01F7A6D}" srcOrd="2" destOrd="0" presId="urn:microsoft.com/office/officeart/2005/8/layout/vList2"/>
    <dgm:cxn modelId="{3B0DF027-EEDE-43B4-8065-C52F0CD764CA}" type="presParOf" srcId="{0E012116-0858-475A-AF3A-33F33B6DBB8D}" destId="{2DE27B95-B866-4FB5-86BF-994E5318142D}" srcOrd="3" destOrd="0" presId="urn:microsoft.com/office/officeart/2005/8/layout/vList2"/>
    <dgm:cxn modelId="{BBB30058-D3B5-4561-BD8F-FADFEF7BBE04}" type="presParOf" srcId="{0E012116-0858-475A-AF3A-33F33B6DBB8D}" destId="{F627FFBA-8BC5-443C-8D77-9AA9D39129A6}" srcOrd="4" destOrd="0" presId="urn:microsoft.com/office/officeart/2005/8/layout/vList2"/>
    <dgm:cxn modelId="{F9223756-55BC-4ABE-AA56-461A361AB09E}" type="presParOf" srcId="{0E012116-0858-475A-AF3A-33F33B6DBB8D}" destId="{E5F58009-62BB-463C-8C37-67A2CC1D1487}" srcOrd="5" destOrd="0" presId="urn:microsoft.com/office/officeart/2005/8/layout/vList2"/>
    <dgm:cxn modelId="{92207822-1C9D-48AA-891D-520354F98ED4}" type="presParOf" srcId="{0E012116-0858-475A-AF3A-33F33B6DBB8D}" destId="{2417C682-2BF3-45F8-8181-8E75718FAD7B}" srcOrd="6" destOrd="0" presId="urn:microsoft.com/office/officeart/2005/8/layout/vList2"/>
    <dgm:cxn modelId="{AC00C2E3-6433-432B-AC23-1A594711F48D}" type="presParOf" srcId="{0E012116-0858-475A-AF3A-33F33B6DBB8D}" destId="{65F1AB48-E642-42B4-9129-2FF37F800C93}" srcOrd="7" destOrd="0" presId="urn:microsoft.com/office/officeart/2005/8/layout/vList2"/>
    <dgm:cxn modelId="{C98A0B67-CDF4-4B5D-8910-4838AE33244D}" type="presParOf" srcId="{0E012116-0858-475A-AF3A-33F33B6DBB8D}" destId="{541217E2-20D6-438D-9BBD-B66F6002873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CD69EC-AEF7-40C2-A6B3-64DC91421CED}" type="doc">
      <dgm:prSet loTypeId="urn:microsoft.com/office/officeart/2005/8/layout/hierarchy1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B0388CB-B311-4A15-9844-159CABDF8F9F}">
      <dgm:prSet custT="1"/>
      <dgm:spPr/>
      <dgm:t>
        <a:bodyPr/>
        <a:lstStyle/>
        <a:p>
          <a:r>
            <a:rPr lang="en-US" sz="2000" b="1" spc="-100" dirty="0"/>
            <a:t>Lesioni fisiche di vari gradi fino alla morte.</a:t>
          </a:r>
        </a:p>
        <a:p>
          <a:endParaRPr lang="en-US" sz="2000" b="1" spc="-100" dirty="0"/>
        </a:p>
      </dgm:t>
    </dgm:pt>
    <dgm:pt modelId="{36B279C9-C1B0-4301-A494-BBB72BACC562}" type="parTrans" cxnId="{68E70DF2-A909-4452-BFCA-A7A2B2FCB3DD}">
      <dgm:prSet/>
      <dgm:spPr/>
      <dgm:t>
        <a:bodyPr/>
        <a:lstStyle/>
        <a:p>
          <a:endParaRPr lang="en-US"/>
        </a:p>
      </dgm:t>
    </dgm:pt>
    <dgm:pt modelId="{EDBE227A-0322-4F8D-BBD6-A9FAFD8CED8F}" type="sibTrans" cxnId="{68E70DF2-A909-4452-BFCA-A7A2B2FCB3DD}">
      <dgm:prSet/>
      <dgm:spPr/>
      <dgm:t>
        <a:bodyPr/>
        <a:lstStyle/>
        <a:p>
          <a:endParaRPr lang="en-US"/>
        </a:p>
      </dgm:t>
    </dgm:pt>
    <dgm:pt modelId="{52459DE4-25E9-49EE-AC81-EDA9FFDE0011}">
      <dgm:prSet/>
      <dgm:spPr/>
      <dgm:t>
        <a:bodyPr/>
        <a:lstStyle/>
        <a:p>
          <a:r>
            <a:rPr lang="it-IT" b="1" dirty="0"/>
            <a:t>OMS (2002): nei Paesi più ricchi e sviluppati il maltrattamento rappresenta una delle principali cause di mortalità nella prima infanzia. </a:t>
          </a:r>
          <a:endParaRPr lang="it-IT" dirty="0"/>
        </a:p>
      </dgm:t>
    </dgm:pt>
    <dgm:pt modelId="{4361CCB9-1F79-4649-85A5-B64522C03B24}" type="parTrans" cxnId="{7C93D636-2FC5-46BB-B6D1-D1CA9E373645}">
      <dgm:prSet/>
      <dgm:spPr/>
      <dgm:t>
        <a:bodyPr/>
        <a:lstStyle/>
        <a:p>
          <a:endParaRPr lang="it-IT"/>
        </a:p>
      </dgm:t>
    </dgm:pt>
    <dgm:pt modelId="{4E059318-2A7F-4EBD-BDB6-0BDC33C214FE}" type="sibTrans" cxnId="{7C93D636-2FC5-46BB-B6D1-D1CA9E373645}">
      <dgm:prSet/>
      <dgm:spPr/>
      <dgm:t>
        <a:bodyPr/>
        <a:lstStyle/>
        <a:p>
          <a:endParaRPr lang="it-IT"/>
        </a:p>
      </dgm:t>
    </dgm:pt>
    <dgm:pt modelId="{026899FC-0203-4CD1-BF38-8E24DD3C4526}">
      <dgm:prSet/>
      <dgm:spPr/>
      <dgm:t>
        <a:bodyPr/>
        <a:lstStyle/>
        <a:p>
          <a:r>
            <a:rPr lang="it-IT" altLang="it-IT" b="1" u="none" dirty="0"/>
            <a:t>Morti per maltrattamento:</a:t>
          </a:r>
        </a:p>
        <a:p>
          <a:r>
            <a:rPr lang="it-IT" altLang="it-IT" b="1" u="none" dirty="0"/>
            <a:t>60% trauma cranico</a:t>
          </a:r>
        </a:p>
        <a:p>
          <a:r>
            <a:rPr lang="it-IT" altLang="it-IT" b="1" u="none" dirty="0"/>
            <a:t>70% &lt; 3 anni </a:t>
          </a:r>
        </a:p>
      </dgm:t>
    </dgm:pt>
    <dgm:pt modelId="{3D191136-BC5A-48BD-8660-1F0A93862F6C}" type="parTrans" cxnId="{B29FEC45-BD82-4540-A9AF-8BDE6938D8D0}">
      <dgm:prSet/>
      <dgm:spPr/>
      <dgm:t>
        <a:bodyPr/>
        <a:lstStyle/>
        <a:p>
          <a:endParaRPr lang="it-IT"/>
        </a:p>
      </dgm:t>
    </dgm:pt>
    <dgm:pt modelId="{EDE22F19-2C98-46A5-864D-3264DA13203E}" type="sibTrans" cxnId="{B29FEC45-BD82-4540-A9AF-8BDE6938D8D0}">
      <dgm:prSet/>
      <dgm:spPr/>
      <dgm:t>
        <a:bodyPr/>
        <a:lstStyle/>
        <a:p>
          <a:endParaRPr lang="it-IT"/>
        </a:p>
      </dgm:t>
    </dgm:pt>
    <dgm:pt modelId="{09D37E69-FAD6-44F9-BEA3-7DDC700ECC1B}" type="pres">
      <dgm:prSet presAssocID="{57CD69EC-AEF7-40C2-A6B3-64DC91421CE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7F90A4A-8C52-4881-9A43-FF0E1744EA94}" type="pres">
      <dgm:prSet presAssocID="{6B0388CB-B311-4A15-9844-159CABDF8F9F}" presName="hierRoot1" presStyleCnt="0"/>
      <dgm:spPr/>
    </dgm:pt>
    <dgm:pt modelId="{F70DDC60-D8AB-418E-BE96-F1628D5D575F}" type="pres">
      <dgm:prSet presAssocID="{6B0388CB-B311-4A15-9844-159CABDF8F9F}" presName="composite" presStyleCnt="0"/>
      <dgm:spPr/>
    </dgm:pt>
    <dgm:pt modelId="{BF909B2F-F4E7-4712-A884-BA489C4B859F}" type="pres">
      <dgm:prSet presAssocID="{6B0388CB-B311-4A15-9844-159CABDF8F9F}" presName="background" presStyleLbl="node0" presStyleIdx="0" presStyleCnt="3"/>
      <dgm:spPr/>
    </dgm:pt>
    <dgm:pt modelId="{9BF60C92-9056-4F23-BF36-023CC9656066}" type="pres">
      <dgm:prSet presAssocID="{6B0388CB-B311-4A15-9844-159CABDF8F9F}" presName="text" presStyleLbl="fgAcc0" presStyleIdx="0" presStyleCnt="3">
        <dgm:presLayoutVars>
          <dgm:chPref val="3"/>
        </dgm:presLayoutVars>
      </dgm:prSet>
      <dgm:spPr/>
    </dgm:pt>
    <dgm:pt modelId="{9CCCA37F-D5F5-471E-A095-B344BCB1D1DB}" type="pres">
      <dgm:prSet presAssocID="{6B0388CB-B311-4A15-9844-159CABDF8F9F}" presName="hierChild2" presStyleCnt="0"/>
      <dgm:spPr/>
    </dgm:pt>
    <dgm:pt modelId="{F0ED7FC2-5605-479B-88F2-95151DAFBCFC}" type="pres">
      <dgm:prSet presAssocID="{52459DE4-25E9-49EE-AC81-EDA9FFDE0011}" presName="hierRoot1" presStyleCnt="0"/>
      <dgm:spPr/>
    </dgm:pt>
    <dgm:pt modelId="{D5BD7DB3-249D-476B-8755-8A3F636D46FB}" type="pres">
      <dgm:prSet presAssocID="{52459DE4-25E9-49EE-AC81-EDA9FFDE0011}" presName="composite" presStyleCnt="0"/>
      <dgm:spPr/>
    </dgm:pt>
    <dgm:pt modelId="{249157F9-560D-46C5-8C00-A3D26AB99162}" type="pres">
      <dgm:prSet presAssocID="{52459DE4-25E9-49EE-AC81-EDA9FFDE0011}" presName="background" presStyleLbl="node0" presStyleIdx="1" presStyleCnt="3"/>
      <dgm:spPr/>
    </dgm:pt>
    <dgm:pt modelId="{B1F6DCFA-9414-47A5-924D-96FB40DDFEFD}" type="pres">
      <dgm:prSet presAssocID="{52459DE4-25E9-49EE-AC81-EDA9FFDE0011}" presName="text" presStyleLbl="fgAcc0" presStyleIdx="1" presStyleCnt="3">
        <dgm:presLayoutVars>
          <dgm:chPref val="3"/>
        </dgm:presLayoutVars>
      </dgm:prSet>
      <dgm:spPr/>
    </dgm:pt>
    <dgm:pt modelId="{71671F9D-550B-41EC-825D-4EE1CD35AAD5}" type="pres">
      <dgm:prSet presAssocID="{52459DE4-25E9-49EE-AC81-EDA9FFDE0011}" presName="hierChild2" presStyleCnt="0"/>
      <dgm:spPr/>
    </dgm:pt>
    <dgm:pt modelId="{30DA3406-62CE-4167-ACCA-5BD8170BB27D}" type="pres">
      <dgm:prSet presAssocID="{026899FC-0203-4CD1-BF38-8E24DD3C4526}" presName="hierRoot1" presStyleCnt="0"/>
      <dgm:spPr/>
    </dgm:pt>
    <dgm:pt modelId="{69A059D4-4ED4-47CB-9356-783898444519}" type="pres">
      <dgm:prSet presAssocID="{026899FC-0203-4CD1-BF38-8E24DD3C4526}" presName="composite" presStyleCnt="0"/>
      <dgm:spPr/>
    </dgm:pt>
    <dgm:pt modelId="{9446843B-CABD-4D88-8DC6-6CDEE3C81FB0}" type="pres">
      <dgm:prSet presAssocID="{026899FC-0203-4CD1-BF38-8E24DD3C4526}" presName="background" presStyleLbl="node0" presStyleIdx="2" presStyleCnt="3"/>
      <dgm:spPr/>
    </dgm:pt>
    <dgm:pt modelId="{14F9F3B3-93C8-43DA-B384-939F819FF093}" type="pres">
      <dgm:prSet presAssocID="{026899FC-0203-4CD1-BF38-8E24DD3C4526}" presName="text" presStyleLbl="fgAcc0" presStyleIdx="2" presStyleCnt="3">
        <dgm:presLayoutVars>
          <dgm:chPref val="3"/>
        </dgm:presLayoutVars>
      </dgm:prSet>
      <dgm:spPr/>
    </dgm:pt>
    <dgm:pt modelId="{F9D3F692-A15D-4462-A20E-2007D4E76F13}" type="pres">
      <dgm:prSet presAssocID="{026899FC-0203-4CD1-BF38-8E24DD3C4526}" presName="hierChild2" presStyleCnt="0"/>
      <dgm:spPr/>
    </dgm:pt>
  </dgm:ptLst>
  <dgm:cxnLst>
    <dgm:cxn modelId="{7C93D636-2FC5-46BB-B6D1-D1CA9E373645}" srcId="{57CD69EC-AEF7-40C2-A6B3-64DC91421CED}" destId="{52459DE4-25E9-49EE-AC81-EDA9FFDE0011}" srcOrd="1" destOrd="0" parTransId="{4361CCB9-1F79-4649-85A5-B64522C03B24}" sibTransId="{4E059318-2A7F-4EBD-BDB6-0BDC33C214FE}"/>
    <dgm:cxn modelId="{B29FEC45-BD82-4540-A9AF-8BDE6938D8D0}" srcId="{57CD69EC-AEF7-40C2-A6B3-64DC91421CED}" destId="{026899FC-0203-4CD1-BF38-8E24DD3C4526}" srcOrd="2" destOrd="0" parTransId="{3D191136-BC5A-48BD-8660-1F0A93862F6C}" sibTransId="{EDE22F19-2C98-46A5-864D-3264DA13203E}"/>
    <dgm:cxn modelId="{8757CC77-6E02-480E-9866-C925BCA62896}" type="presOf" srcId="{026899FC-0203-4CD1-BF38-8E24DD3C4526}" destId="{14F9F3B3-93C8-43DA-B384-939F819FF093}" srcOrd="0" destOrd="0" presId="urn:microsoft.com/office/officeart/2005/8/layout/hierarchy1"/>
    <dgm:cxn modelId="{A14E537F-FDE1-4649-A100-8F8C1F76EE4D}" type="presOf" srcId="{57CD69EC-AEF7-40C2-A6B3-64DC91421CED}" destId="{09D37E69-FAD6-44F9-BEA3-7DDC700ECC1B}" srcOrd="0" destOrd="0" presId="urn:microsoft.com/office/officeart/2005/8/layout/hierarchy1"/>
    <dgm:cxn modelId="{CA6DDEC9-2A69-4BC6-BCCD-1A28B7422C74}" type="presOf" srcId="{52459DE4-25E9-49EE-AC81-EDA9FFDE0011}" destId="{B1F6DCFA-9414-47A5-924D-96FB40DDFEFD}" srcOrd="0" destOrd="0" presId="urn:microsoft.com/office/officeart/2005/8/layout/hierarchy1"/>
    <dgm:cxn modelId="{68E70DF2-A909-4452-BFCA-A7A2B2FCB3DD}" srcId="{57CD69EC-AEF7-40C2-A6B3-64DC91421CED}" destId="{6B0388CB-B311-4A15-9844-159CABDF8F9F}" srcOrd="0" destOrd="0" parTransId="{36B279C9-C1B0-4301-A494-BBB72BACC562}" sibTransId="{EDBE227A-0322-4F8D-BBD6-A9FAFD8CED8F}"/>
    <dgm:cxn modelId="{F922A9FD-AEF1-4B13-84EF-C6180688D5C9}" type="presOf" srcId="{6B0388CB-B311-4A15-9844-159CABDF8F9F}" destId="{9BF60C92-9056-4F23-BF36-023CC9656066}" srcOrd="0" destOrd="0" presId="urn:microsoft.com/office/officeart/2005/8/layout/hierarchy1"/>
    <dgm:cxn modelId="{B2A96018-6682-4042-AB09-1456CE298E17}" type="presParOf" srcId="{09D37E69-FAD6-44F9-BEA3-7DDC700ECC1B}" destId="{67F90A4A-8C52-4881-9A43-FF0E1744EA94}" srcOrd="0" destOrd="0" presId="urn:microsoft.com/office/officeart/2005/8/layout/hierarchy1"/>
    <dgm:cxn modelId="{8A866E34-B2BF-45EF-A5FF-7CB66F50DEEF}" type="presParOf" srcId="{67F90A4A-8C52-4881-9A43-FF0E1744EA94}" destId="{F70DDC60-D8AB-418E-BE96-F1628D5D575F}" srcOrd="0" destOrd="0" presId="urn:microsoft.com/office/officeart/2005/8/layout/hierarchy1"/>
    <dgm:cxn modelId="{C1C21385-FCBE-4CB3-95A7-BD3D3C1445F7}" type="presParOf" srcId="{F70DDC60-D8AB-418E-BE96-F1628D5D575F}" destId="{BF909B2F-F4E7-4712-A884-BA489C4B859F}" srcOrd="0" destOrd="0" presId="urn:microsoft.com/office/officeart/2005/8/layout/hierarchy1"/>
    <dgm:cxn modelId="{178F5662-1872-48E8-9A55-153020D2A935}" type="presParOf" srcId="{F70DDC60-D8AB-418E-BE96-F1628D5D575F}" destId="{9BF60C92-9056-4F23-BF36-023CC9656066}" srcOrd="1" destOrd="0" presId="urn:microsoft.com/office/officeart/2005/8/layout/hierarchy1"/>
    <dgm:cxn modelId="{D91BC78C-F6D8-4F13-B961-429F055F2396}" type="presParOf" srcId="{67F90A4A-8C52-4881-9A43-FF0E1744EA94}" destId="{9CCCA37F-D5F5-471E-A095-B344BCB1D1DB}" srcOrd="1" destOrd="0" presId="urn:microsoft.com/office/officeart/2005/8/layout/hierarchy1"/>
    <dgm:cxn modelId="{98373B31-9E98-4B03-A962-4A53D3DB7217}" type="presParOf" srcId="{09D37E69-FAD6-44F9-BEA3-7DDC700ECC1B}" destId="{F0ED7FC2-5605-479B-88F2-95151DAFBCFC}" srcOrd="1" destOrd="0" presId="urn:microsoft.com/office/officeart/2005/8/layout/hierarchy1"/>
    <dgm:cxn modelId="{274BCEEC-8EBE-4D67-A75C-7774ECC6CB66}" type="presParOf" srcId="{F0ED7FC2-5605-479B-88F2-95151DAFBCFC}" destId="{D5BD7DB3-249D-476B-8755-8A3F636D46FB}" srcOrd="0" destOrd="0" presId="urn:microsoft.com/office/officeart/2005/8/layout/hierarchy1"/>
    <dgm:cxn modelId="{62281F0B-702E-49F1-BF7B-B69F357FCD73}" type="presParOf" srcId="{D5BD7DB3-249D-476B-8755-8A3F636D46FB}" destId="{249157F9-560D-46C5-8C00-A3D26AB99162}" srcOrd="0" destOrd="0" presId="urn:microsoft.com/office/officeart/2005/8/layout/hierarchy1"/>
    <dgm:cxn modelId="{FD973839-C1BF-444C-9B57-44D976EB060D}" type="presParOf" srcId="{D5BD7DB3-249D-476B-8755-8A3F636D46FB}" destId="{B1F6DCFA-9414-47A5-924D-96FB40DDFEFD}" srcOrd="1" destOrd="0" presId="urn:microsoft.com/office/officeart/2005/8/layout/hierarchy1"/>
    <dgm:cxn modelId="{38375D96-6C7F-4EC4-8964-17DB1D63C5A3}" type="presParOf" srcId="{F0ED7FC2-5605-479B-88F2-95151DAFBCFC}" destId="{71671F9D-550B-41EC-825D-4EE1CD35AAD5}" srcOrd="1" destOrd="0" presId="urn:microsoft.com/office/officeart/2005/8/layout/hierarchy1"/>
    <dgm:cxn modelId="{05FB69B7-3DC4-4AA4-987F-3FFB343E5F41}" type="presParOf" srcId="{09D37E69-FAD6-44F9-BEA3-7DDC700ECC1B}" destId="{30DA3406-62CE-4167-ACCA-5BD8170BB27D}" srcOrd="2" destOrd="0" presId="urn:microsoft.com/office/officeart/2005/8/layout/hierarchy1"/>
    <dgm:cxn modelId="{BB482985-D203-45A4-BD67-7BEFFDC195A7}" type="presParOf" srcId="{30DA3406-62CE-4167-ACCA-5BD8170BB27D}" destId="{69A059D4-4ED4-47CB-9356-783898444519}" srcOrd="0" destOrd="0" presId="urn:microsoft.com/office/officeart/2005/8/layout/hierarchy1"/>
    <dgm:cxn modelId="{35E961A8-1B9B-43EA-803B-FF165008946A}" type="presParOf" srcId="{69A059D4-4ED4-47CB-9356-783898444519}" destId="{9446843B-CABD-4D88-8DC6-6CDEE3C81FB0}" srcOrd="0" destOrd="0" presId="urn:microsoft.com/office/officeart/2005/8/layout/hierarchy1"/>
    <dgm:cxn modelId="{984DAC38-9ED2-4490-A33B-4CD0C089C9CA}" type="presParOf" srcId="{69A059D4-4ED4-47CB-9356-783898444519}" destId="{14F9F3B3-93C8-43DA-B384-939F819FF093}" srcOrd="1" destOrd="0" presId="urn:microsoft.com/office/officeart/2005/8/layout/hierarchy1"/>
    <dgm:cxn modelId="{018B2FC3-599B-4B0E-B761-4D1630102863}" type="presParOf" srcId="{30DA3406-62CE-4167-ACCA-5BD8170BB27D}" destId="{F9D3F692-A15D-4462-A20E-2007D4E76F1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CD69EC-AEF7-40C2-A6B3-64DC91421CED}" type="doc">
      <dgm:prSet loTypeId="urn:microsoft.com/office/officeart/2005/8/layout/hierarchy1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B0388CB-B311-4A15-9844-159CABDF8F9F}">
      <dgm:prSet custT="1"/>
      <dgm:spPr/>
      <dgm:t>
        <a:bodyPr/>
        <a:lstStyle/>
        <a:p>
          <a:r>
            <a:rPr lang="en-US" sz="2400" b="1" spc="-100" dirty="0"/>
            <a:t>PSICORELAZIONALI </a:t>
          </a:r>
        </a:p>
      </dgm:t>
    </dgm:pt>
    <dgm:pt modelId="{36B279C9-C1B0-4301-A494-BBB72BACC562}" type="parTrans" cxnId="{68E70DF2-A909-4452-BFCA-A7A2B2FCB3DD}">
      <dgm:prSet/>
      <dgm:spPr/>
      <dgm:t>
        <a:bodyPr/>
        <a:lstStyle/>
        <a:p>
          <a:endParaRPr lang="en-US"/>
        </a:p>
      </dgm:t>
    </dgm:pt>
    <dgm:pt modelId="{EDBE227A-0322-4F8D-BBD6-A9FAFD8CED8F}" type="sibTrans" cxnId="{68E70DF2-A909-4452-BFCA-A7A2B2FCB3DD}">
      <dgm:prSet/>
      <dgm:spPr/>
      <dgm:t>
        <a:bodyPr/>
        <a:lstStyle/>
        <a:p>
          <a:endParaRPr lang="en-US"/>
        </a:p>
      </dgm:t>
    </dgm:pt>
    <dgm:pt modelId="{D4C6DF95-D060-4704-9243-0E119D94A5C3}">
      <dgm:prSet custT="1"/>
      <dgm:spPr/>
      <dgm:t>
        <a:bodyPr/>
        <a:lstStyle/>
        <a:p>
          <a:r>
            <a:rPr lang="it-IT" sz="2400" b="1" dirty="0"/>
            <a:t>PATOLOGIA ORGANICA</a:t>
          </a:r>
        </a:p>
      </dgm:t>
    </dgm:pt>
    <dgm:pt modelId="{89BDFE7E-A17A-4EE7-A93E-79A1C2954E43}" type="parTrans" cxnId="{C21264BF-A5F8-454F-9C0A-42BE1B0A606B}">
      <dgm:prSet/>
      <dgm:spPr/>
      <dgm:t>
        <a:bodyPr/>
        <a:lstStyle/>
        <a:p>
          <a:endParaRPr lang="it-IT"/>
        </a:p>
      </dgm:t>
    </dgm:pt>
    <dgm:pt modelId="{B9DA71F6-073F-4F22-BB3D-B0231641DA99}" type="sibTrans" cxnId="{C21264BF-A5F8-454F-9C0A-42BE1B0A606B}">
      <dgm:prSet/>
      <dgm:spPr/>
      <dgm:t>
        <a:bodyPr/>
        <a:lstStyle/>
        <a:p>
          <a:endParaRPr lang="it-IT"/>
        </a:p>
      </dgm:t>
    </dgm:pt>
    <dgm:pt modelId="{6E00B6E8-7B1D-487F-9BF0-EA36E38E057E}">
      <dgm:prSet custT="1"/>
      <dgm:spPr/>
      <dgm:t>
        <a:bodyPr/>
        <a:lstStyle/>
        <a:p>
          <a:r>
            <a:rPr lang="it-IT" altLang="it-IT" sz="2400" b="1" u="none" dirty="0"/>
            <a:t>NEUROCOGNITIVI</a:t>
          </a:r>
        </a:p>
        <a:p>
          <a:r>
            <a:rPr lang="it-IT" sz="2400" b="1" dirty="0"/>
            <a:t>NEUROBIOLOGICI</a:t>
          </a:r>
        </a:p>
      </dgm:t>
    </dgm:pt>
    <dgm:pt modelId="{1FAC8725-9855-4825-B46F-2C0E258D873D}" type="parTrans" cxnId="{8A62722E-C23D-43C6-AE51-1CA2BD1CAC5C}">
      <dgm:prSet/>
      <dgm:spPr/>
      <dgm:t>
        <a:bodyPr/>
        <a:lstStyle/>
        <a:p>
          <a:endParaRPr lang="it-IT"/>
        </a:p>
      </dgm:t>
    </dgm:pt>
    <dgm:pt modelId="{F9095865-E052-44E4-9963-2899C783A994}" type="sibTrans" cxnId="{8A62722E-C23D-43C6-AE51-1CA2BD1CAC5C}">
      <dgm:prSet/>
      <dgm:spPr/>
      <dgm:t>
        <a:bodyPr/>
        <a:lstStyle/>
        <a:p>
          <a:endParaRPr lang="it-IT"/>
        </a:p>
      </dgm:t>
    </dgm:pt>
    <dgm:pt modelId="{09D37E69-FAD6-44F9-BEA3-7DDC700ECC1B}" type="pres">
      <dgm:prSet presAssocID="{57CD69EC-AEF7-40C2-A6B3-64DC91421CE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7F90A4A-8C52-4881-9A43-FF0E1744EA94}" type="pres">
      <dgm:prSet presAssocID="{6B0388CB-B311-4A15-9844-159CABDF8F9F}" presName="hierRoot1" presStyleCnt="0"/>
      <dgm:spPr/>
    </dgm:pt>
    <dgm:pt modelId="{F70DDC60-D8AB-418E-BE96-F1628D5D575F}" type="pres">
      <dgm:prSet presAssocID="{6B0388CB-B311-4A15-9844-159CABDF8F9F}" presName="composite" presStyleCnt="0"/>
      <dgm:spPr/>
    </dgm:pt>
    <dgm:pt modelId="{BF909B2F-F4E7-4712-A884-BA489C4B859F}" type="pres">
      <dgm:prSet presAssocID="{6B0388CB-B311-4A15-9844-159CABDF8F9F}" presName="background" presStyleLbl="node0" presStyleIdx="0" presStyleCnt="3"/>
      <dgm:spPr/>
    </dgm:pt>
    <dgm:pt modelId="{9BF60C92-9056-4F23-BF36-023CC9656066}" type="pres">
      <dgm:prSet presAssocID="{6B0388CB-B311-4A15-9844-159CABDF8F9F}" presName="text" presStyleLbl="fgAcc0" presStyleIdx="0" presStyleCnt="3">
        <dgm:presLayoutVars>
          <dgm:chPref val="3"/>
        </dgm:presLayoutVars>
      </dgm:prSet>
      <dgm:spPr/>
    </dgm:pt>
    <dgm:pt modelId="{9CCCA37F-D5F5-471E-A095-B344BCB1D1DB}" type="pres">
      <dgm:prSet presAssocID="{6B0388CB-B311-4A15-9844-159CABDF8F9F}" presName="hierChild2" presStyleCnt="0"/>
      <dgm:spPr/>
    </dgm:pt>
    <dgm:pt modelId="{99927FA8-2765-4E88-BB29-1BFD637F5928}" type="pres">
      <dgm:prSet presAssocID="{6E00B6E8-7B1D-487F-9BF0-EA36E38E057E}" presName="hierRoot1" presStyleCnt="0"/>
      <dgm:spPr/>
    </dgm:pt>
    <dgm:pt modelId="{F4F28190-EE19-4FCD-9067-FB83B0EA19A5}" type="pres">
      <dgm:prSet presAssocID="{6E00B6E8-7B1D-487F-9BF0-EA36E38E057E}" presName="composite" presStyleCnt="0"/>
      <dgm:spPr/>
    </dgm:pt>
    <dgm:pt modelId="{16C91EFF-FB91-48CC-8D2C-EF085C72CB21}" type="pres">
      <dgm:prSet presAssocID="{6E00B6E8-7B1D-487F-9BF0-EA36E38E057E}" presName="background" presStyleLbl="node0" presStyleIdx="1" presStyleCnt="3"/>
      <dgm:spPr/>
    </dgm:pt>
    <dgm:pt modelId="{55CC9B0F-54F1-483F-9E7C-FA737A7766DA}" type="pres">
      <dgm:prSet presAssocID="{6E00B6E8-7B1D-487F-9BF0-EA36E38E057E}" presName="text" presStyleLbl="fgAcc0" presStyleIdx="1" presStyleCnt="3">
        <dgm:presLayoutVars>
          <dgm:chPref val="3"/>
        </dgm:presLayoutVars>
      </dgm:prSet>
      <dgm:spPr/>
    </dgm:pt>
    <dgm:pt modelId="{54891409-02AD-4F4F-948B-DA6EAA698DF9}" type="pres">
      <dgm:prSet presAssocID="{6E00B6E8-7B1D-487F-9BF0-EA36E38E057E}" presName="hierChild2" presStyleCnt="0"/>
      <dgm:spPr/>
    </dgm:pt>
    <dgm:pt modelId="{70B068C8-B357-4212-8DF9-3F5D075C2D7A}" type="pres">
      <dgm:prSet presAssocID="{D4C6DF95-D060-4704-9243-0E119D94A5C3}" presName="hierRoot1" presStyleCnt="0"/>
      <dgm:spPr/>
    </dgm:pt>
    <dgm:pt modelId="{570613FA-409C-41DC-9FC6-E485433EF272}" type="pres">
      <dgm:prSet presAssocID="{D4C6DF95-D060-4704-9243-0E119D94A5C3}" presName="composite" presStyleCnt="0"/>
      <dgm:spPr/>
    </dgm:pt>
    <dgm:pt modelId="{97F302DB-E87E-4F0B-897A-ABBD0324BFDE}" type="pres">
      <dgm:prSet presAssocID="{D4C6DF95-D060-4704-9243-0E119D94A5C3}" presName="background" presStyleLbl="node0" presStyleIdx="2" presStyleCnt="3"/>
      <dgm:spPr/>
    </dgm:pt>
    <dgm:pt modelId="{8665F94A-75AB-4D88-8BD2-5B3664C7880F}" type="pres">
      <dgm:prSet presAssocID="{D4C6DF95-D060-4704-9243-0E119D94A5C3}" presName="text" presStyleLbl="fgAcc0" presStyleIdx="2" presStyleCnt="3">
        <dgm:presLayoutVars>
          <dgm:chPref val="3"/>
        </dgm:presLayoutVars>
      </dgm:prSet>
      <dgm:spPr/>
    </dgm:pt>
    <dgm:pt modelId="{C8B4960D-16F4-4D62-92B2-0A94872D0EEC}" type="pres">
      <dgm:prSet presAssocID="{D4C6DF95-D060-4704-9243-0E119D94A5C3}" presName="hierChild2" presStyleCnt="0"/>
      <dgm:spPr/>
    </dgm:pt>
  </dgm:ptLst>
  <dgm:cxnLst>
    <dgm:cxn modelId="{8A62722E-C23D-43C6-AE51-1CA2BD1CAC5C}" srcId="{57CD69EC-AEF7-40C2-A6B3-64DC91421CED}" destId="{6E00B6E8-7B1D-487F-9BF0-EA36E38E057E}" srcOrd="1" destOrd="0" parTransId="{1FAC8725-9855-4825-B46F-2C0E258D873D}" sibTransId="{F9095865-E052-44E4-9963-2899C783A994}"/>
    <dgm:cxn modelId="{A14E537F-FDE1-4649-A100-8F8C1F76EE4D}" type="presOf" srcId="{57CD69EC-AEF7-40C2-A6B3-64DC91421CED}" destId="{09D37E69-FAD6-44F9-BEA3-7DDC700ECC1B}" srcOrd="0" destOrd="0" presId="urn:microsoft.com/office/officeart/2005/8/layout/hierarchy1"/>
    <dgm:cxn modelId="{7289A77F-8A94-4611-A70D-90D045A750CB}" type="presOf" srcId="{D4C6DF95-D060-4704-9243-0E119D94A5C3}" destId="{8665F94A-75AB-4D88-8BD2-5B3664C7880F}" srcOrd="0" destOrd="0" presId="urn:microsoft.com/office/officeart/2005/8/layout/hierarchy1"/>
    <dgm:cxn modelId="{C21264BF-A5F8-454F-9C0A-42BE1B0A606B}" srcId="{57CD69EC-AEF7-40C2-A6B3-64DC91421CED}" destId="{D4C6DF95-D060-4704-9243-0E119D94A5C3}" srcOrd="2" destOrd="0" parTransId="{89BDFE7E-A17A-4EE7-A93E-79A1C2954E43}" sibTransId="{B9DA71F6-073F-4F22-BB3D-B0231641DA99}"/>
    <dgm:cxn modelId="{7A68ABBF-478E-47C2-8EB9-EB51B44FC547}" type="presOf" srcId="{6E00B6E8-7B1D-487F-9BF0-EA36E38E057E}" destId="{55CC9B0F-54F1-483F-9E7C-FA737A7766DA}" srcOrd="0" destOrd="0" presId="urn:microsoft.com/office/officeart/2005/8/layout/hierarchy1"/>
    <dgm:cxn modelId="{68E70DF2-A909-4452-BFCA-A7A2B2FCB3DD}" srcId="{57CD69EC-AEF7-40C2-A6B3-64DC91421CED}" destId="{6B0388CB-B311-4A15-9844-159CABDF8F9F}" srcOrd="0" destOrd="0" parTransId="{36B279C9-C1B0-4301-A494-BBB72BACC562}" sibTransId="{EDBE227A-0322-4F8D-BBD6-A9FAFD8CED8F}"/>
    <dgm:cxn modelId="{F922A9FD-AEF1-4B13-84EF-C6180688D5C9}" type="presOf" srcId="{6B0388CB-B311-4A15-9844-159CABDF8F9F}" destId="{9BF60C92-9056-4F23-BF36-023CC9656066}" srcOrd="0" destOrd="0" presId="urn:microsoft.com/office/officeart/2005/8/layout/hierarchy1"/>
    <dgm:cxn modelId="{B2A96018-6682-4042-AB09-1456CE298E17}" type="presParOf" srcId="{09D37E69-FAD6-44F9-BEA3-7DDC700ECC1B}" destId="{67F90A4A-8C52-4881-9A43-FF0E1744EA94}" srcOrd="0" destOrd="0" presId="urn:microsoft.com/office/officeart/2005/8/layout/hierarchy1"/>
    <dgm:cxn modelId="{8A866E34-B2BF-45EF-A5FF-7CB66F50DEEF}" type="presParOf" srcId="{67F90A4A-8C52-4881-9A43-FF0E1744EA94}" destId="{F70DDC60-D8AB-418E-BE96-F1628D5D575F}" srcOrd="0" destOrd="0" presId="urn:microsoft.com/office/officeart/2005/8/layout/hierarchy1"/>
    <dgm:cxn modelId="{C1C21385-FCBE-4CB3-95A7-BD3D3C1445F7}" type="presParOf" srcId="{F70DDC60-D8AB-418E-BE96-F1628D5D575F}" destId="{BF909B2F-F4E7-4712-A884-BA489C4B859F}" srcOrd="0" destOrd="0" presId="urn:microsoft.com/office/officeart/2005/8/layout/hierarchy1"/>
    <dgm:cxn modelId="{178F5662-1872-48E8-9A55-153020D2A935}" type="presParOf" srcId="{F70DDC60-D8AB-418E-BE96-F1628D5D575F}" destId="{9BF60C92-9056-4F23-BF36-023CC9656066}" srcOrd="1" destOrd="0" presId="urn:microsoft.com/office/officeart/2005/8/layout/hierarchy1"/>
    <dgm:cxn modelId="{D91BC78C-F6D8-4F13-B961-429F055F2396}" type="presParOf" srcId="{67F90A4A-8C52-4881-9A43-FF0E1744EA94}" destId="{9CCCA37F-D5F5-471E-A095-B344BCB1D1DB}" srcOrd="1" destOrd="0" presId="urn:microsoft.com/office/officeart/2005/8/layout/hierarchy1"/>
    <dgm:cxn modelId="{AD822120-5E8A-47C3-9023-5CE63C5145B6}" type="presParOf" srcId="{09D37E69-FAD6-44F9-BEA3-7DDC700ECC1B}" destId="{99927FA8-2765-4E88-BB29-1BFD637F5928}" srcOrd="1" destOrd="0" presId="urn:microsoft.com/office/officeart/2005/8/layout/hierarchy1"/>
    <dgm:cxn modelId="{2049DD22-DFDA-4B90-AD66-35CC4C2B3A39}" type="presParOf" srcId="{99927FA8-2765-4E88-BB29-1BFD637F5928}" destId="{F4F28190-EE19-4FCD-9067-FB83B0EA19A5}" srcOrd="0" destOrd="0" presId="urn:microsoft.com/office/officeart/2005/8/layout/hierarchy1"/>
    <dgm:cxn modelId="{83865026-D0E8-42F2-AE38-00E85BD1CED1}" type="presParOf" srcId="{F4F28190-EE19-4FCD-9067-FB83B0EA19A5}" destId="{16C91EFF-FB91-48CC-8D2C-EF085C72CB21}" srcOrd="0" destOrd="0" presId="urn:microsoft.com/office/officeart/2005/8/layout/hierarchy1"/>
    <dgm:cxn modelId="{55E1586A-759A-4DDD-B78A-4F479C889014}" type="presParOf" srcId="{F4F28190-EE19-4FCD-9067-FB83B0EA19A5}" destId="{55CC9B0F-54F1-483F-9E7C-FA737A7766DA}" srcOrd="1" destOrd="0" presId="urn:microsoft.com/office/officeart/2005/8/layout/hierarchy1"/>
    <dgm:cxn modelId="{13F9D495-37E4-48B1-BD78-F1ACF236B59C}" type="presParOf" srcId="{99927FA8-2765-4E88-BB29-1BFD637F5928}" destId="{54891409-02AD-4F4F-948B-DA6EAA698DF9}" srcOrd="1" destOrd="0" presId="urn:microsoft.com/office/officeart/2005/8/layout/hierarchy1"/>
    <dgm:cxn modelId="{B348D8BF-5194-4275-86D3-8D08C009995E}" type="presParOf" srcId="{09D37E69-FAD6-44F9-BEA3-7DDC700ECC1B}" destId="{70B068C8-B357-4212-8DF9-3F5D075C2D7A}" srcOrd="2" destOrd="0" presId="urn:microsoft.com/office/officeart/2005/8/layout/hierarchy1"/>
    <dgm:cxn modelId="{386C8A34-5D47-4464-8E2D-995C73BCC073}" type="presParOf" srcId="{70B068C8-B357-4212-8DF9-3F5D075C2D7A}" destId="{570613FA-409C-41DC-9FC6-E485433EF272}" srcOrd="0" destOrd="0" presId="urn:microsoft.com/office/officeart/2005/8/layout/hierarchy1"/>
    <dgm:cxn modelId="{EBF4189C-2C56-4983-86EF-CEE4503B532E}" type="presParOf" srcId="{570613FA-409C-41DC-9FC6-E485433EF272}" destId="{97F302DB-E87E-4F0B-897A-ABBD0324BFDE}" srcOrd="0" destOrd="0" presId="urn:microsoft.com/office/officeart/2005/8/layout/hierarchy1"/>
    <dgm:cxn modelId="{E0494414-0004-4498-809B-99E04243A960}" type="presParOf" srcId="{570613FA-409C-41DC-9FC6-E485433EF272}" destId="{8665F94A-75AB-4D88-8BD2-5B3664C7880F}" srcOrd="1" destOrd="0" presId="urn:microsoft.com/office/officeart/2005/8/layout/hierarchy1"/>
    <dgm:cxn modelId="{E100A6BB-3A12-4A23-AE4F-B8F9BAFB0854}" type="presParOf" srcId="{70B068C8-B357-4212-8DF9-3F5D075C2D7A}" destId="{C8B4960D-16F4-4D62-92B2-0A94872D0EE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83A2FC-B5AA-449A-9497-BEFEF8483788}" type="doc">
      <dgm:prSet loTypeId="urn:microsoft.com/office/officeart/2005/8/layout/vList2" loCatId="list" qsTypeId="urn:microsoft.com/office/officeart/2005/8/quickstyle/simple5" qsCatId="simple" csTypeId="urn:microsoft.com/office/officeart/2005/8/colors/accent1_2#6" csCatId="accent1" phldr="1"/>
      <dgm:spPr/>
      <dgm:t>
        <a:bodyPr/>
        <a:lstStyle/>
        <a:p>
          <a:endParaRPr lang="en-US"/>
        </a:p>
      </dgm:t>
    </dgm:pt>
    <dgm:pt modelId="{63304AEA-B49B-4DF2-8D4D-4433247FDCD4}">
      <dgm:prSet custT="1"/>
      <dgm:spPr/>
      <dgm:t>
        <a:bodyPr/>
        <a:lstStyle/>
        <a:p>
          <a:r>
            <a:rPr lang="en-US" sz="2100" b="1" dirty="0"/>
            <a:t>Adolescente con storia di tentamen, autolesionismo, comportamenti devianti, disturbi funzionali, disturbi psicologici</a:t>
          </a:r>
        </a:p>
      </dgm:t>
    </dgm:pt>
    <dgm:pt modelId="{48FB13F4-38E8-46C9-9746-17E39B0CAC07}" type="parTrans" cxnId="{7AB57E19-5F26-47D4-952C-D10CE7125701}">
      <dgm:prSet/>
      <dgm:spPr/>
      <dgm:t>
        <a:bodyPr/>
        <a:lstStyle/>
        <a:p>
          <a:endParaRPr lang="en-US"/>
        </a:p>
      </dgm:t>
    </dgm:pt>
    <dgm:pt modelId="{3C14CCC5-C700-4879-8F40-45CEFB046643}" type="sibTrans" cxnId="{7AB57E19-5F26-47D4-952C-D10CE7125701}">
      <dgm:prSet/>
      <dgm:spPr/>
      <dgm:t>
        <a:bodyPr/>
        <a:lstStyle/>
        <a:p>
          <a:endParaRPr lang="en-US"/>
        </a:p>
      </dgm:t>
    </dgm:pt>
    <dgm:pt modelId="{FE99AC5E-710D-409F-8747-46F1820130D6}">
      <dgm:prSet custT="1"/>
      <dgm:spPr/>
      <dgm:t>
        <a:bodyPr/>
        <a:lstStyle/>
        <a:p>
          <a:r>
            <a:rPr lang="en-US" sz="2100" b="1" dirty="0"/>
            <a:t>Il racconto del bambino</a:t>
          </a:r>
        </a:p>
      </dgm:t>
    </dgm:pt>
    <dgm:pt modelId="{47C0C593-3B19-4397-AC7C-724525900C80}" type="sibTrans" cxnId="{A53F0279-B2EE-40D2-99E6-99AB8CF18DFE}">
      <dgm:prSet/>
      <dgm:spPr/>
      <dgm:t>
        <a:bodyPr/>
        <a:lstStyle/>
        <a:p>
          <a:endParaRPr lang="it-IT"/>
        </a:p>
      </dgm:t>
    </dgm:pt>
    <dgm:pt modelId="{4675CDBB-40F4-45F9-A614-A51290C9677C}" type="parTrans" cxnId="{A53F0279-B2EE-40D2-99E6-99AB8CF18DFE}">
      <dgm:prSet/>
      <dgm:spPr/>
      <dgm:t>
        <a:bodyPr/>
        <a:lstStyle/>
        <a:p>
          <a:endParaRPr lang="it-IT"/>
        </a:p>
      </dgm:t>
    </dgm:pt>
    <dgm:pt modelId="{E7A0021A-8073-49F7-AA6F-D174CD4CEC4A}">
      <dgm:prSet custT="1"/>
      <dgm:spPr/>
      <dgm:t>
        <a:bodyPr/>
        <a:lstStyle/>
        <a:p>
          <a:r>
            <a:rPr lang="en-US" sz="2100" b="1" dirty="0"/>
            <a:t>Sintomi aspecifici e comportamenti sessualizzati inappropriati </a:t>
          </a:r>
          <a:r>
            <a:rPr lang="it-IT" altLang="it-IT" sz="2100" b="1" dirty="0">
              <a:solidFill>
                <a:schemeClr val="bg1"/>
              </a:solidFill>
              <a:ea typeface="ＭＳ Ｐゴシック" panose="020B0600070205080204" pitchFamily="34" charset="-128"/>
            </a:rPr>
            <a:t>(erotizzazione dei rapporti sociali) </a:t>
          </a:r>
          <a:endParaRPr lang="en-US" sz="2100" b="1" dirty="0"/>
        </a:p>
      </dgm:t>
    </dgm:pt>
    <dgm:pt modelId="{782E5BEE-26F0-487D-A580-F795758B5609}" type="sibTrans" cxnId="{7DBF2730-5132-4811-80FC-1A7CB9081703}">
      <dgm:prSet/>
      <dgm:spPr/>
      <dgm:t>
        <a:bodyPr/>
        <a:lstStyle/>
        <a:p>
          <a:endParaRPr lang="it-IT"/>
        </a:p>
      </dgm:t>
    </dgm:pt>
    <dgm:pt modelId="{ADD28104-0F16-4615-81CD-F30B9A174374}" type="parTrans" cxnId="{7DBF2730-5132-4811-80FC-1A7CB9081703}">
      <dgm:prSet/>
      <dgm:spPr/>
      <dgm:t>
        <a:bodyPr/>
        <a:lstStyle/>
        <a:p>
          <a:endParaRPr lang="it-IT"/>
        </a:p>
      </dgm:t>
    </dgm:pt>
    <dgm:pt modelId="{D8F55288-67B1-4EA3-83C4-DA5EEDE6F155}">
      <dgm:prSet custT="1"/>
      <dgm:spPr/>
      <dgm:t>
        <a:bodyPr/>
        <a:lstStyle/>
        <a:p>
          <a:r>
            <a:rPr lang="en-US" sz="2100" b="1" dirty="0"/>
            <a:t>Presenza di malattie sessualmente trasmesse (raro)</a:t>
          </a:r>
        </a:p>
      </dgm:t>
    </dgm:pt>
    <dgm:pt modelId="{797724A8-29AE-40BE-93D4-085D6091D2A1}" type="sibTrans" cxnId="{16843843-A06B-4E49-8717-0DB17CAC2F25}">
      <dgm:prSet/>
      <dgm:spPr/>
      <dgm:t>
        <a:bodyPr/>
        <a:lstStyle/>
        <a:p>
          <a:endParaRPr lang="it-IT"/>
        </a:p>
      </dgm:t>
    </dgm:pt>
    <dgm:pt modelId="{3DB33D1A-B0D0-4E03-AC55-C4C90063C8D1}" type="parTrans" cxnId="{16843843-A06B-4E49-8717-0DB17CAC2F25}">
      <dgm:prSet/>
      <dgm:spPr/>
      <dgm:t>
        <a:bodyPr/>
        <a:lstStyle/>
        <a:p>
          <a:endParaRPr lang="it-IT"/>
        </a:p>
      </dgm:t>
    </dgm:pt>
    <dgm:pt modelId="{C51B5C54-E12B-40C7-B07C-F8F6274FDF66}">
      <dgm:prSet custT="1"/>
      <dgm:spPr/>
      <dgm:t>
        <a:bodyPr/>
        <a:lstStyle/>
        <a:p>
          <a:r>
            <a:rPr lang="en-US" sz="2100" b="1" dirty="0"/>
            <a:t>Presenza di lesioni fisiche compatibili (raro)</a:t>
          </a:r>
        </a:p>
      </dgm:t>
    </dgm:pt>
    <dgm:pt modelId="{654232F2-631C-4F9C-A479-C9670DAF13A4}" type="sibTrans" cxnId="{B94CB4B5-A0E9-47C8-B386-308C50286F01}">
      <dgm:prSet/>
      <dgm:spPr/>
      <dgm:t>
        <a:bodyPr/>
        <a:lstStyle/>
        <a:p>
          <a:endParaRPr lang="it-IT"/>
        </a:p>
      </dgm:t>
    </dgm:pt>
    <dgm:pt modelId="{3C564952-033C-4DD2-953C-D55E6CC424BC}" type="parTrans" cxnId="{B94CB4B5-A0E9-47C8-B386-308C50286F01}">
      <dgm:prSet/>
      <dgm:spPr/>
      <dgm:t>
        <a:bodyPr/>
        <a:lstStyle/>
        <a:p>
          <a:endParaRPr lang="it-IT"/>
        </a:p>
      </dgm:t>
    </dgm:pt>
    <dgm:pt modelId="{0E012116-0858-475A-AF3A-33F33B6DBB8D}" type="pres">
      <dgm:prSet presAssocID="{3D83A2FC-B5AA-449A-9497-BEFEF8483788}" presName="linear" presStyleCnt="0">
        <dgm:presLayoutVars>
          <dgm:animLvl val="lvl"/>
          <dgm:resizeHandles val="exact"/>
        </dgm:presLayoutVars>
      </dgm:prSet>
      <dgm:spPr/>
    </dgm:pt>
    <dgm:pt modelId="{812414E2-5382-4D58-B361-6F6E03523DF5}" type="pres">
      <dgm:prSet presAssocID="{C51B5C54-E12B-40C7-B07C-F8F6274FDF6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13397BA-2C97-42B8-AC2B-597495FD3894}" type="pres">
      <dgm:prSet presAssocID="{654232F2-631C-4F9C-A479-C9670DAF13A4}" presName="spacer" presStyleCnt="0"/>
      <dgm:spPr/>
    </dgm:pt>
    <dgm:pt modelId="{541798BD-42AE-48AF-BDC5-B3F4C01F7A6D}" type="pres">
      <dgm:prSet presAssocID="{D8F55288-67B1-4EA3-83C4-DA5EEDE6F15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DE27B95-B866-4FB5-86BF-994E5318142D}" type="pres">
      <dgm:prSet presAssocID="{797724A8-29AE-40BE-93D4-085D6091D2A1}" presName="spacer" presStyleCnt="0"/>
      <dgm:spPr/>
    </dgm:pt>
    <dgm:pt modelId="{F627FFBA-8BC5-443C-8D77-9AA9D39129A6}" type="pres">
      <dgm:prSet presAssocID="{E7A0021A-8073-49F7-AA6F-D174CD4CEC4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5F58009-62BB-463C-8C37-67A2CC1D1487}" type="pres">
      <dgm:prSet presAssocID="{782E5BEE-26F0-487D-A580-F795758B5609}" presName="spacer" presStyleCnt="0"/>
      <dgm:spPr/>
    </dgm:pt>
    <dgm:pt modelId="{2417C682-2BF3-45F8-8181-8E75718FAD7B}" type="pres">
      <dgm:prSet presAssocID="{FE99AC5E-710D-409F-8747-46F1820130D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5F1AB48-E642-42B4-9129-2FF37F800C93}" type="pres">
      <dgm:prSet presAssocID="{47C0C593-3B19-4397-AC7C-724525900C80}" presName="spacer" presStyleCnt="0"/>
      <dgm:spPr/>
    </dgm:pt>
    <dgm:pt modelId="{541217E2-20D6-438D-9BBD-B66F60028732}" type="pres">
      <dgm:prSet presAssocID="{63304AEA-B49B-4DF2-8D4D-4433247FDCD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AB57E19-5F26-47D4-952C-D10CE7125701}" srcId="{3D83A2FC-B5AA-449A-9497-BEFEF8483788}" destId="{63304AEA-B49B-4DF2-8D4D-4433247FDCD4}" srcOrd="4" destOrd="0" parTransId="{48FB13F4-38E8-46C9-9746-17E39B0CAC07}" sibTransId="{3C14CCC5-C700-4879-8F40-45CEFB046643}"/>
    <dgm:cxn modelId="{7DBF2730-5132-4811-80FC-1A7CB9081703}" srcId="{3D83A2FC-B5AA-449A-9497-BEFEF8483788}" destId="{E7A0021A-8073-49F7-AA6F-D174CD4CEC4A}" srcOrd="2" destOrd="0" parTransId="{ADD28104-0F16-4615-81CD-F30B9A174374}" sibTransId="{782E5BEE-26F0-487D-A580-F795758B5609}"/>
    <dgm:cxn modelId="{16843843-A06B-4E49-8717-0DB17CAC2F25}" srcId="{3D83A2FC-B5AA-449A-9497-BEFEF8483788}" destId="{D8F55288-67B1-4EA3-83C4-DA5EEDE6F155}" srcOrd="1" destOrd="0" parTransId="{3DB33D1A-B0D0-4E03-AC55-C4C90063C8D1}" sibTransId="{797724A8-29AE-40BE-93D4-085D6091D2A1}"/>
    <dgm:cxn modelId="{CBC3F64C-A8F2-446A-A26A-7E5DDA846D2C}" type="presOf" srcId="{FE99AC5E-710D-409F-8747-46F1820130D6}" destId="{2417C682-2BF3-45F8-8181-8E75718FAD7B}" srcOrd="0" destOrd="0" presId="urn:microsoft.com/office/officeart/2005/8/layout/vList2"/>
    <dgm:cxn modelId="{8F770777-D032-4B91-B38D-9287203DE14E}" type="presOf" srcId="{3D83A2FC-B5AA-449A-9497-BEFEF8483788}" destId="{0E012116-0858-475A-AF3A-33F33B6DBB8D}" srcOrd="0" destOrd="0" presId="urn:microsoft.com/office/officeart/2005/8/layout/vList2"/>
    <dgm:cxn modelId="{F2030278-F847-4CC6-994D-A4A9C95D8FBF}" type="presOf" srcId="{E7A0021A-8073-49F7-AA6F-D174CD4CEC4A}" destId="{F627FFBA-8BC5-443C-8D77-9AA9D39129A6}" srcOrd="0" destOrd="0" presId="urn:microsoft.com/office/officeart/2005/8/layout/vList2"/>
    <dgm:cxn modelId="{A53F0279-B2EE-40D2-99E6-99AB8CF18DFE}" srcId="{3D83A2FC-B5AA-449A-9497-BEFEF8483788}" destId="{FE99AC5E-710D-409F-8747-46F1820130D6}" srcOrd="3" destOrd="0" parTransId="{4675CDBB-40F4-45F9-A614-A51290C9677C}" sibTransId="{47C0C593-3B19-4397-AC7C-724525900C80}"/>
    <dgm:cxn modelId="{9B94A580-3266-4C82-BB07-D272D26C1266}" type="presOf" srcId="{C51B5C54-E12B-40C7-B07C-F8F6274FDF66}" destId="{812414E2-5382-4D58-B361-6F6E03523DF5}" srcOrd="0" destOrd="0" presId="urn:microsoft.com/office/officeart/2005/8/layout/vList2"/>
    <dgm:cxn modelId="{61570996-9002-4F0E-AA2A-F0FFF2128711}" type="presOf" srcId="{D8F55288-67B1-4EA3-83C4-DA5EEDE6F155}" destId="{541798BD-42AE-48AF-BDC5-B3F4C01F7A6D}" srcOrd="0" destOrd="0" presId="urn:microsoft.com/office/officeart/2005/8/layout/vList2"/>
    <dgm:cxn modelId="{82956DA9-C9A0-42B6-8833-5904AEB90C6C}" type="presOf" srcId="{63304AEA-B49B-4DF2-8D4D-4433247FDCD4}" destId="{541217E2-20D6-438D-9BBD-B66F60028732}" srcOrd="0" destOrd="0" presId="urn:microsoft.com/office/officeart/2005/8/layout/vList2"/>
    <dgm:cxn modelId="{B94CB4B5-A0E9-47C8-B386-308C50286F01}" srcId="{3D83A2FC-B5AA-449A-9497-BEFEF8483788}" destId="{C51B5C54-E12B-40C7-B07C-F8F6274FDF66}" srcOrd="0" destOrd="0" parTransId="{3C564952-033C-4DD2-953C-D55E6CC424BC}" sibTransId="{654232F2-631C-4F9C-A479-C9670DAF13A4}"/>
    <dgm:cxn modelId="{24DACC7D-4C58-405E-8C15-8903D49219D1}" type="presParOf" srcId="{0E012116-0858-475A-AF3A-33F33B6DBB8D}" destId="{812414E2-5382-4D58-B361-6F6E03523DF5}" srcOrd="0" destOrd="0" presId="urn:microsoft.com/office/officeart/2005/8/layout/vList2"/>
    <dgm:cxn modelId="{B83E4286-9A1A-4A9C-BE2D-F24556350742}" type="presParOf" srcId="{0E012116-0858-475A-AF3A-33F33B6DBB8D}" destId="{313397BA-2C97-42B8-AC2B-597495FD3894}" srcOrd="1" destOrd="0" presId="urn:microsoft.com/office/officeart/2005/8/layout/vList2"/>
    <dgm:cxn modelId="{A0E81E8D-7D1F-4D76-A5A0-3788F4EC391B}" type="presParOf" srcId="{0E012116-0858-475A-AF3A-33F33B6DBB8D}" destId="{541798BD-42AE-48AF-BDC5-B3F4C01F7A6D}" srcOrd="2" destOrd="0" presId="urn:microsoft.com/office/officeart/2005/8/layout/vList2"/>
    <dgm:cxn modelId="{3B0DF027-EEDE-43B4-8065-C52F0CD764CA}" type="presParOf" srcId="{0E012116-0858-475A-AF3A-33F33B6DBB8D}" destId="{2DE27B95-B866-4FB5-86BF-994E5318142D}" srcOrd="3" destOrd="0" presId="urn:microsoft.com/office/officeart/2005/8/layout/vList2"/>
    <dgm:cxn modelId="{BBB30058-D3B5-4561-BD8F-FADFEF7BBE04}" type="presParOf" srcId="{0E012116-0858-475A-AF3A-33F33B6DBB8D}" destId="{F627FFBA-8BC5-443C-8D77-9AA9D39129A6}" srcOrd="4" destOrd="0" presId="urn:microsoft.com/office/officeart/2005/8/layout/vList2"/>
    <dgm:cxn modelId="{F9223756-55BC-4ABE-AA56-461A361AB09E}" type="presParOf" srcId="{0E012116-0858-475A-AF3A-33F33B6DBB8D}" destId="{E5F58009-62BB-463C-8C37-67A2CC1D1487}" srcOrd="5" destOrd="0" presId="urn:microsoft.com/office/officeart/2005/8/layout/vList2"/>
    <dgm:cxn modelId="{92207822-1C9D-48AA-891D-520354F98ED4}" type="presParOf" srcId="{0E012116-0858-475A-AF3A-33F33B6DBB8D}" destId="{2417C682-2BF3-45F8-8181-8E75718FAD7B}" srcOrd="6" destOrd="0" presId="urn:microsoft.com/office/officeart/2005/8/layout/vList2"/>
    <dgm:cxn modelId="{AC00C2E3-6433-432B-AC23-1A594711F48D}" type="presParOf" srcId="{0E012116-0858-475A-AF3A-33F33B6DBB8D}" destId="{65F1AB48-E642-42B4-9129-2FF37F800C93}" srcOrd="7" destOrd="0" presId="urn:microsoft.com/office/officeart/2005/8/layout/vList2"/>
    <dgm:cxn modelId="{C98A0B67-CDF4-4B5D-8910-4838AE33244D}" type="presParOf" srcId="{0E012116-0858-475A-AF3A-33F33B6DBB8D}" destId="{541217E2-20D6-438D-9BBD-B66F6002873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414E2-5382-4D58-B361-6F6E03523DF5}">
      <dsp:nvSpPr>
        <dsp:cNvPr id="0" name=""/>
        <dsp:cNvSpPr/>
      </dsp:nvSpPr>
      <dsp:spPr>
        <a:xfrm>
          <a:off x="0" y="10214"/>
          <a:ext cx="7636771" cy="9945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b="1" kern="1200" dirty="0"/>
            <a:t>Lesione non compatibile con il grado di autonomia motoria del bambino</a:t>
          </a:r>
          <a:endParaRPr lang="en-US" sz="2500" kern="1200" dirty="0"/>
        </a:p>
      </dsp:txBody>
      <dsp:txXfrm>
        <a:off x="48547" y="58761"/>
        <a:ext cx="7539677" cy="897406"/>
      </dsp:txXfrm>
    </dsp:sp>
    <dsp:sp modelId="{541798BD-42AE-48AF-BDC5-B3F4C01F7A6D}">
      <dsp:nvSpPr>
        <dsp:cNvPr id="0" name=""/>
        <dsp:cNvSpPr/>
      </dsp:nvSpPr>
      <dsp:spPr>
        <a:xfrm>
          <a:off x="0" y="1076714"/>
          <a:ext cx="7636771" cy="9945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b="1" kern="1200" dirty="0"/>
            <a:t>Lesione non compatibile con evento accidentale</a:t>
          </a:r>
          <a:endParaRPr lang="en-US" sz="2500" kern="1200" dirty="0"/>
        </a:p>
      </dsp:txBody>
      <dsp:txXfrm>
        <a:off x="48547" y="1125261"/>
        <a:ext cx="7539677" cy="897406"/>
      </dsp:txXfrm>
    </dsp:sp>
    <dsp:sp modelId="{F627FFBA-8BC5-443C-8D77-9AA9D39129A6}">
      <dsp:nvSpPr>
        <dsp:cNvPr id="0" name=""/>
        <dsp:cNvSpPr/>
      </dsp:nvSpPr>
      <dsp:spPr>
        <a:xfrm>
          <a:off x="0" y="2143214"/>
          <a:ext cx="7636771" cy="9945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b="1" kern="1200" dirty="0"/>
            <a:t>Lesione in sedi non compatibili con evento accidentale</a:t>
          </a:r>
          <a:endParaRPr lang="en-US" sz="2500" kern="1200" dirty="0"/>
        </a:p>
      </dsp:txBody>
      <dsp:txXfrm>
        <a:off x="48547" y="2191761"/>
        <a:ext cx="7539677" cy="897406"/>
      </dsp:txXfrm>
    </dsp:sp>
    <dsp:sp modelId="{2417C682-2BF3-45F8-8181-8E75718FAD7B}">
      <dsp:nvSpPr>
        <dsp:cNvPr id="0" name=""/>
        <dsp:cNvSpPr/>
      </dsp:nvSpPr>
      <dsp:spPr>
        <a:xfrm>
          <a:off x="0" y="3209714"/>
          <a:ext cx="7636771" cy="9945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b="1" kern="1200" dirty="0"/>
            <a:t>Lesioni cutanee che riproducono la forma di un oggetto</a:t>
          </a:r>
          <a:endParaRPr lang="en-US" sz="2500" kern="1200" dirty="0"/>
        </a:p>
      </dsp:txBody>
      <dsp:txXfrm>
        <a:off x="48547" y="3258261"/>
        <a:ext cx="7539677" cy="897406"/>
      </dsp:txXfrm>
    </dsp:sp>
    <dsp:sp modelId="{541217E2-20D6-438D-9BBD-B66F60028732}">
      <dsp:nvSpPr>
        <dsp:cNvPr id="0" name=""/>
        <dsp:cNvSpPr/>
      </dsp:nvSpPr>
      <dsp:spPr>
        <a:xfrm>
          <a:off x="0" y="4276214"/>
          <a:ext cx="7636771" cy="9945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b="1" kern="1200" dirty="0"/>
            <a:t>Discrepanza fra storia del trauma e gravità clinica </a:t>
          </a:r>
          <a:endParaRPr lang="en-US" sz="2500" kern="1200" dirty="0"/>
        </a:p>
      </dsp:txBody>
      <dsp:txXfrm>
        <a:off x="48547" y="4324761"/>
        <a:ext cx="7539677" cy="8974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909B2F-F4E7-4712-A884-BA489C4B859F}">
      <dsp:nvSpPr>
        <dsp:cNvPr id="0" name=""/>
        <dsp:cNvSpPr/>
      </dsp:nvSpPr>
      <dsp:spPr>
        <a:xfrm>
          <a:off x="0" y="567487"/>
          <a:ext cx="3064322" cy="19458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BF60C92-9056-4F23-BF36-023CC9656066}">
      <dsp:nvSpPr>
        <dsp:cNvPr id="0" name=""/>
        <dsp:cNvSpPr/>
      </dsp:nvSpPr>
      <dsp:spPr>
        <a:xfrm>
          <a:off x="340480" y="890944"/>
          <a:ext cx="3064322" cy="19458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spc="-100" dirty="0"/>
            <a:t>Lesioni fisiche di vari gradi fino alla morte.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spc="-100" dirty="0"/>
        </a:p>
      </dsp:txBody>
      <dsp:txXfrm>
        <a:off x="397472" y="947936"/>
        <a:ext cx="2950338" cy="1831860"/>
      </dsp:txXfrm>
    </dsp:sp>
    <dsp:sp modelId="{249157F9-560D-46C5-8C00-A3D26AB99162}">
      <dsp:nvSpPr>
        <dsp:cNvPr id="0" name=""/>
        <dsp:cNvSpPr/>
      </dsp:nvSpPr>
      <dsp:spPr>
        <a:xfrm>
          <a:off x="3745283" y="567487"/>
          <a:ext cx="3064322" cy="19458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1F6DCFA-9414-47A5-924D-96FB40DDFEFD}">
      <dsp:nvSpPr>
        <dsp:cNvPr id="0" name=""/>
        <dsp:cNvSpPr/>
      </dsp:nvSpPr>
      <dsp:spPr>
        <a:xfrm>
          <a:off x="4085763" y="890944"/>
          <a:ext cx="3064322" cy="19458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kern="1200" dirty="0"/>
            <a:t>OMS (2002): nei Paesi più ricchi e sviluppati il maltrattamento rappresenta una delle principali cause di mortalità nella prima infanzia. </a:t>
          </a:r>
          <a:endParaRPr lang="it-IT" sz="1900" kern="1200" dirty="0"/>
        </a:p>
      </dsp:txBody>
      <dsp:txXfrm>
        <a:off x="4142755" y="947936"/>
        <a:ext cx="2950338" cy="1831860"/>
      </dsp:txXfrm>
    </dsp:sp>
    <dsp:sp modelId="{9446843B-CABD-4D88-8DC6-6CDEE3C81FB0}">
      <dsp:nvSpPr>
        <dsp:cNvPr id="0" name=""/>
        <dsp:cNvSpPr/>
      </dsp:nvSpPr>
      <dsp:spPr>
        <a:xfrm>
          <a:off x="7490566" y="567487"/>
          <a:ext cx="3064322" cy="19458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4F9F3B3-93C8-43DA-B384-939F819FF093}">
      <dsp:nvSpPr>
        <dsp:cNvPr id="0" name=""/>
        <dsp:cNvSpPr/>
      </dsp:nvSpPr>
      <dsp:spPr>
        <a:xfrm>
          <a:off x="7831047" y="890944"/>
          <a:ext cx="3064322" cy="19458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1900" b="1" u="none" kern="1200" dirty="0"/>
            <a:t>Morti per maltrattamento: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1900" b="1" u="none" kern="1200" dirty="0"/>
            <a:t>60% trauma cranico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1900" b="1" u="none" kern="1200" dirty="0"/>
            <a:t>70% &lt; 3 anni </a:t>
          </a:r>
        </a:p>
      </dsp:txBody>
      <dsp:txXfrm>
        <a:off x="7888039" y="947936"/>
        <a:ext cx="2950338" cy="18318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909B2F-F4E7-4712-A884-BA489C4B859F}">
      <dsp:nvSpPr>
        <dsp:cNvPr id="0" name=""/>
        <dsp:cNvSpPr/>
      </dsp:nvSpPr>
      <dsp:spPr>
        <a:xfrm>
          <a:off x="0" y="567487"/>
          <a:ext cx="3064322" cy="19458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BF60C92-9056-4F23-BF36-023CC9656066}">
      <dsp:nvSpPr>
        <dsp:cNvPr id="0" name=""/>
        <dsp:cNvSpPr/>
      </dsp:nvSpPr>
      <dsp:spPr>
        <a:xfrm>
          <a:off x="340480" y="890944"/>
          <a:ext cx="3064322" cy="19458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spc="-100" dirty="0"/>
            <a:t>PSICORELAZIONALI </a:t>
          </a:r>
        </a:p>
      </dsp:txBody>
      <dsp:txXfrm>
        <a:off x="397472" y="947936"/>
        <a:ext cx="2950338" cy="1831860"/>
      </dsp:txXfrm>
    </dsp:sp>
    <dsp:sp modelId="{16C91EFF-FB91-48CC-8D2C-EF085C72CB21}">
      <dsp:nvSpPr>
        <dsp:cNvPr id="0" name=""/>
        <dsp:cNvSpPr/>
      </dsp:nvSpPr>
      <dsp:spPr>
        <a:xfrm>
          <a:off x="3745283" y="567487"/>
          <a:ext cx="3064322" cy="19458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5CC9B0F-54F1-483F-9E7C-FA737A7766DA}">
      <dsp:nvSpPr>
        <dsp:cNvPr id="0" name=""/>
        <dsp:cNvSpPr/>
      </dsp:nvSpPr>
      <dsp:spPr>
        <a:xfrm>
          <a:off x="4085763" y="890944"/>
          <a:ext cx="3064322" cy="19458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400" b="1" u="none" kern="1200" dirty="0"/>
            <a:t>NEUROCOGNITIVI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/>
            <a:t>NEUROBIOLOGICI</a:t>
          </a:r>
        </a:p>
      </dsp:txBody>
      <dsp:txXfrm>
        <a:off x="4142755" y="947936"/>
        <a:ext cx="2950338" cy="1831860"/>
      </dsp:txXfrm>
    </dsp:sp>
    <dsp:sp modelId="{97F302DB-E87E-4F0B-897A-ABBD0324BFDE}">
      <dsp:nvSpPr>
        <dsp:cNvPr id="0" name=""/>
        <dsp:cNvSpPr/>
      </dsp:nvSpPr>
      <dsp:spPr>
        <a:xfrm>
          <a:off x="7490566" y="567487"/>
          <a:ext cx="3064322" cy="19458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665F94A-75AB-4D88-8BD2-5B3664C7880F}">
      <dsp:nvSpPr>
        <dsp:cNvPr id="0" name=""/>
        <dsp:cNvSpPr/>
      </dsp:nvSpPr>
      <dsp:spPr>
        <a:xfrm>
          <a:off x="7831047" y="890944"/>
          <a:ext cx="3064322" cy="19458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/>
            <a:t>PATOLOGIA ORGANICA</a:t>
          </a:r>
        </a:p>
      </dsp:txBody>
      <dsp:txXfrm>
        <a:off x="7888039" y="947936"/>
        <a:ext cx="2950338" cy="18318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414E2-5382-4D58-B361-6F6E03523DF5}">
      <dsp:nvSpPr>
        <dsp:cNvPr id="0" name=""/>
        <dsp:cNvSpPr/>
      </dsp:nvSpPr>
      <dsp:spPr>
        <a:xfrm>
          <a:off x="0" y="1288"/>
          <a:ext cx="6496050" cy="9024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Presenza di lesioni fisiche compatibili (raro)</a:t>
          </a:r>
        </a:p>
      </dsp:txBody>
      <dsp:txXfrm>
        <a:off x="44055" y="45343"/>
        <a:ext cx="6407940" cy="814367"/>
      </dsp:txXfrm>
    </dsp:sp>
    <dsp:sp modelId="{541798BD-42AE-48AF-BDC5-B3F4C01F7A6D}">
      <dsp:nvSpPr>
        <dsp:cNvPr id="0" name=""/>
        <dsp:cNvSpPr/>
      </dsp:nvSpPr>
      <dsp:spPr>
        <a:xfrm>
          <a:off x="0" y="918024"/>
          <a:ext cx="6496050" cy="9024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Presenza di malattie sessualmente trasmesse (raro)</a:t>
          </a:r>
        </a:p>
      </dsp:txBody>
      <dsp:txXfrm>
        <a:off x="44055" y="962079"/>
        <a:ext cx="6407940" cy="814367"/>
      </dsp:txXfrm>
    </dsp:sp>
    <dsp:sp modelId="{F627FFBA-8BC5-443C-8D77-9AA9D39129A6}">
      <dsp:nvSpPr>
        <dsp:cNvPr id="0" name=""/>
        <dsp:cNvSpPr/>
      </dsp:nvSpPr>
      <dsp:spPr>
        <a:xfrm>
          <a:off x="0" y="1834761"/>
          <a:ext cx="6496050" cy="9024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Sintomi aspecifici e comportamenti sessualizzati inappropriati </a:t>
          </a:r>
          <a:r>
            <a:rPr lang="it-IT" altLang="it-IT" sz="2100" b="1" kern="1200" dirty="0">
              <a:solidFill>
                <a:schemeClr val="bg1"/>
              </a:solidFill>
              <a:ea typeface="ＭＳ Ｐゴシック" panose="020B0600070205080204" pitchFamily="34" charset="-128"/>
            </a:rPr>
            <a:t>(erotizzazione dei rapporti sociali) </a:t>
          </a:r>
          <a:endParaRPr lang="en-US" sz="2100" b="1" kern="1200" dirty="0"/>
        </a:p>
      </dsp:txBody>
      <dsp:txXfrm>
        <a:off x="44055" y="1878816"/>
        <a:ext cx="6407940" cy="814367"/>
      </dsp:txXfrm>
    </dsp:sp>
    <dsp:sp modelId="{2417C682-2BF3-45F8-8181-8E75718FAD7B}">
      <dsp:nvSpPr>
        <dsp:cNvPr id="0" name=""/>
        <dsp:cNvSpPr/>
      </dsp:nvSpPr>
      <dsp:spPr>
        <a:xfrm>
          <a:off x="0" y="2751498"/>
          <a:ext cx="6496050" cy="9024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Il racconto del bambino</a:t>
          </a:r>
        </a:p>
      </dsp:txBody>
      <dsp:txXfrm>
        <a:off x="44055" y="2795553"/>
        <a:ext cx="6407940" cy="814367"/>
      </dsp:txXfrm>
    </dsp:sp>
    <dsp:sp modelId="{541217E2-20D6-438D-9BBD-B66F60028732}">
      <dsp:nvSpPr>
        <dsp:cNvPr id="0" name=""/>
        <dsp:cNvSpPr/>
      </dsp:nvSpPr>
      <dsp:spPr>
        <a:xfrm>
          <a:off x="0" y="3668234"/>
          <a:ext cx="6496050" cy="9024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Adolescente con storia di tentamen, autolesionismo, comportamenti devianti, disturbi funzionali, disturbi psicologici</a:t>
          </a:r>
        </a:p>
      </dsp:txBody>
      <dsp:txXfrm>
        <a:off x="44055" y="3712289"/>
        <a:ext cx="6407940" cy="8143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28D15-194E-4F15-A023-31E58C68E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B29908-E470-438A-82CE-0BD1F4181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7F200-3B57-4042-BF25-9715F6274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6084D-C247-4C3A-A6B6-4CCB0298CD5C}" type="datetimeFigureOut">
              <a:rPr lang="it-IT" smtClean="0"/>
              <a:t>08/05/2022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B4B3A-80C3-45CB-BAC5-73A8C4E6C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449B6-A124-4E37-BA6D-F1FF3572D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DD43C-E622-44B1-A8EA-32D1AC348C6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8765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122CD-DA97-4DFE-8341-233DC1F3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5D2807-79A2-40F6-B709-E671376A0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2DFF2-620E-4B57-8548-8B1995255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6084D-C247-4C3A-A6B6-4CCB0298CD5C}" type="datetimeFigureOut">
              <a:rPr lang="it-IT" smtClean="0"/>
              <a:t>08/05/2022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38208-91B2-43DC-9839-27E6BF1A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EC65C-5E77-418B-A650-D3A3C6341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DD43C-E622-44B1-A8EA-32D1AC348C6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2875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8C4502-5FE5-46D3-BC37-A1BAE6D9F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C19351-1FE9-4EAF-A537-EC7FC4434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0D79F-5790-4AA3-A18D-C5E6E482A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6084D-C247-4C3A-A6B6-4CCB0298CD5C}" type="datetimeFigureOut">
              <a:rPr lang="it-IT" smtClean="0"/>
              <a:t>08/05/2022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4450B-F620-484D-A329-7064AD125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D5040-6C5D-42FA-95A0-D50B626D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DD43C-E622-44B1-A8EA-32D1AC348C6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0797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669E8-C342-4D77-874A-A7442ADF9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6C836-148E-4D9F-B5CF-57A678D95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443FC-570B-48A2-8AB9-8D930AA95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6084D-C247-4C3A-A6B6-4CCB0298CD5C}" type="datetimeFigureOut">
              <a:rPr lang="it-IT" smtClean="0"/>
              <a:t>08/05/2022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6187C-2C03-4ACE-8D4A-E9CC7308A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E642E-29E4-4313-85DC-406452EC1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DD43C-E622-44B1-A8EA-32D1AC348C6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8538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CC538-6F44-4D6D-9638-A77675ED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E616C-B879-4D9F-830F-0E286CFE7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53F0B-A91C-4FD2-A685-E371E6C8F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6084D-C247-4C3A-A6B6-4CCB0298CD5C}" type="datetimeFigureOut">
              <a:rPr lang="it-IT" smtClean="0"/>
              <a:t>08/05/2022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7D977-03B0-44F8-8D7D-A57E65149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75787-B941-4D89-8B30-71240317C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DD43C-E622-44B1-A8EA-32D1AC348C6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4829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F82B1-875C-4E92-AF8B-28F20B7D3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D610A-A201-4136-91AA-3D23C501F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968AF-3EF6-4FF4-9EE7-C2C50CA55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37FAE8-E665-404F-95FE-26C229BC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6084D-C247-4C3A-A6B6-4CCB0298CD5C}" type="datetimeFigureOut">
              <a:rPr lang="it-IT" smtClean="0"/>
              <a:t>08/05/2022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D65F1-6327-4D7F-923A-483F27A46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BA449B-E8C0-4E62-A126-32C502BC6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DD43C-E622-44B1-A8EA-32D1AC348C6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5193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F0325-EC0E-4948-9AF3-252F8B414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11A83-3051-4A9A-A456-2DAC758EC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7DEEDC-32EF-45D7-891F-1E5D369D1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AFEA26-3DCA-47E0-9D37-E3D26C220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3D200C-2DEA-4465-AB58-E3616C0914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0FAE37-95D0-4656-943F-8C5CF5A9E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6084D-C247-4C3A-A6B6-4CCB0298CD5C}" type="datetimeFigureOut">
              <a:rPr lang="it-IT" smtClean="0"/>
              <a:t>08/05/2022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A9307D-08C1-4A0C-929C-5AB96A973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1B0166-2AB8-470D-903A-7C3A8BA6B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DD43C-E622-44B1-A8EA-32D1AC348C6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360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9344B-EFD6-491B-B56A-F36A189A3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CB36A-2DFC-4B42-B676-CCF575266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6084D-C247-4C3A-A6B6-4CCB0298CD5C}" type="datetimeFigureOut">
              <a:rPr lang="it-IT" smtClean="0"/>
              <a:t>08/05/2022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414266-99A7-4654-B886-44D50B3BC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453F58-1494-4156-B5DB-1962FD9FC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DD43C-E622-44B1-A8EA-32D1AC348C6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2372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82C3AE-BB56-404C-BC2D-9729B34D9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6084D-C247-4C3A-A6B6-4CCB0298CD5C}" type="datetimeFigureOut">
              <a:rPr lang="it-IT" smtClean="0"/>
              <a:t>08/05/2022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78CD95-9317-4AAD-9F99-8AAEE31F5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34C1E-9238-4563-8129-202A498F0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DD43C-E622-44B1-A8EA-32D1AC348C6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478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1166B-154C-4B21-B12E-213B0977A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8E321-1BCA-46C3-963C-871044E43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35166-AD69-450F-8579-E4F1393448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BCABF-186E-4CFC-9209-0B3F02EF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6084D-C247-4C3A-A6B6-4CCB0298CD5C}" type="datetimeFigureOut">
              <a:rPr lang="it-IT" smtClean="0"/>
              <a:t>08/05/2022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A37A1E-972C-46A2-A329-EE5505B8E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AC782-3EEB-42F3-A04D-0D9DD55D9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DD43C-E622-44B1-A8EA-32D1AC348C6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9390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CE55A-E7B5-45BE-B30C-B9B49831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FA5EB4-0C89-4182-AD9C-1731DED43F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942BE7-E9E7-4B58-AD68-CF9FF83DE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790EE-ADCB-4C25-96A6-8F13032C2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6084D-C247-4C3A-A6B6-4CCB0298CD5C}" type="datetimeFigureOut">
              <a:rPr lang="it-IT" smtClean="0"/>
              <a:t>08/05/2022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461041-BF9A-4B54-A496-7787D7777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A9593-EAA8-44A9-99F1-6C5C3E27C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DD43C-E622-44B1-A8EA-32D1AC348C6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5258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5FB9D3-3A72-46E1-9FCD-30CF550DC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4113-3189-47A9-827C-591A8A607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88C89-DAD2-4B97-B66B-145E7EB5F7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6084D-C247-4C3A-A6B6-4CCB0298CD5C}" type="datetimeFigureOut">
              <a:rPr lang="it-IT" smtClean="0"/>
              <a:t>08/05/2022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1B418-47A6-455F-B294-EB6498134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630BB-61EC-40FA-A4A3-7F9201C5F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DD43C-E622-44B1-A8EA-32D1AC348C6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2353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rpersbazaar.com/it/lifestyle/arte/a34782550/opere-d-arte-violenza-sulle-donne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talex.com/documents/news/2015/02/13/minori-spettatori-di-maltrattamenti-abituali-verso-la-madre-e-violenza-assistita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82C03A-9E25-4CCE-B3DD-889CE17FFACC}"/>
              </a:ext>
            </a:extLst>
          </p:cNvPr>
          <p:cNvSpPr txBox="1"/>
          <p:nvPr/>
        </p:nvSpPr>
        <p:spPr>
          <a:xfrm>
            <a:off x="364383" y="2623327"/>
            <a:ext cx="107772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800" dirty="0">
                <a:solidFill>
                  <a:srgbClr val="0070C0"/>
                </a:solidFill>
              </a:rPr>
              <a:t>Elementi di pediatria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D4E9A5-ED33-4072-8A05-5E77E7DAB6C3}"/>
              </a:ext>
            </a:extLst>
          </p:cNvPr>
          <p:cNvSpPr txBox="1"/>
          <p:nvPr/>
        </p:nvSpPr>
        <p:spPr>
          <a:xfrm>
            <a:off x="482989" y="4510217"/>
            <a:ext cx="6137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Alberto Tommasini, IRCCS Burlo Garofolo e Università di Trieste </a:t>
            </a:r>
          </a:p>
          <a:p>
            <a:r>
              <a:rPr lang="it-IT" i="1" dirty="0"/>
              <a:t>alberto.tommasini@burlo.trieste.it</a:t>
            </a:r>
          </a:p>
        </p:txBody>
      </p:sp>
      <p:pic>
        <p:nvPicPr>
          <p:cNvPr id="4" name="Immagine 7" descr="logo-units_0">
            <a:extLst>
              <a:ext uri="{FF2B5EF4-FFF2-40B4-BE49-F238E27FC236}">
                <a16:creationId xmlns:a16="http://schemas.microsoft.com/office/drawing/2014/main" id="{35EF2675-1CB6-4DCC-BF53-229877ADC0E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83" y="250237"/>
            <a:ext cx="1556946" cy="1553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logo burlo_colore">
            <a:extLst>
              <a:ext uri="{FF2B5EF4-FFF2-40B4-BE49-F238E27FC236}">
                <a16:creationId xmlns:a16="http://schemas.microsoft.com/office/drawing/2014/main" id="{5C956736-9274-4338-B003-E2BA334A0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89" y="5278543"/>
            <a:ext cx="3289797" cy="109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43DAE88-0827-4579-AA07-16D812088F32}"/>
              </a:ext>
            </a:extLst>
          </p:cNvPr>
          <p:cNvSpPr/>
          <p:nvPr/>
        </p:nvSpPr>
        <p:spPr>
          <a:xfrm>
            <a:off x="281796" y="2112085"/>
            <a:ext cx="116284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DA22CD-4736-46D1-8D38-DC4784494271}"/>
              </a:ext>
            </a:extLst>
          </p:cNvPr>
          <p:cNvSpPr/>
          <p:nvPr/>
        </p:nvSpPr>
        <p:spPr>
          <a:xfrm>
            <a:off x="325339" y="4365362"/>
            <a:ext cx="116284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F55507-D2A3-45A3-AE59-1151A65E0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309" y="5219309"/>
            <a:ext cx="2836094" cy="115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898B9D-635B-4FF0-9288-3BC3EFFB0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5937" y="360276"/>
            <a:ext cx="5687219" cy="12288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0542B2-AC1F-4950-9C29-83A019441789}"/>
              </a:ext>
            </a:extLst>
          </p:cNvPr>
          <p:cNvSpPr txBox="1"/>
          <p:nvPr/>
        </p:nvSpPr>
        <p:spPr>
          <a:xfrm>
            <a:off x="1977837" y="1609918"/>
            <a:ext cx="9351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u="none" strike="noStrike" cap="all" dirty="0">
                <a:solidFill>
                  <a:srgbClr val="89B2D2"/>
                </a:solidFill>
                <a:effectLst/>
                <a:latin typeface="Open Sans" panose="020B0606030504020204" pitchFamily="34" charset="0"/>
              </a:rPr>
              <a:t>LAUREA IN SCIENZE DELL'EDUCAZIONE</a:t>
            </a:r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C8BD28-05EE-4D45-90BE-199114CB3D80}"/>
              </a:ext>
            </a:extLst>
          </p:cNvPr>
          <p:cNvSpPr txBox="1"/>
          <p:nvPr/>
        </p:nvSpPr>
        <p:spPr>
          <a:xfrm>
            <a:off x="3572310" y="635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b="0" i="0" cap="all" dirty="0">
                <a:solidFill>
                  <a:srgbClr val="004576"/>
                </a:solidFill>
                <a:effectLst/>
                <a:latin typeface="Open Sans" panose="020B0606030504020204" pitchFamily="34" charset="0"/>
              </a:rPr>
              <a:t>ANNO ACCADEMICO 2020-2021</a:t>
            </a:r>
          </a:p>
        </p:txBody>
      </p:sp>
    </p:spTree>
    <p:extLst>
      <p:ext uri="{BB962C8B-B14F-4D97-AF65-F5344CB8AC3E}">
        <p14:creationId xmlns:p14="http://schemas.microsoft.com/office/powerpoint/2010/main" val="2762338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650B86-F248-4114-A4BA-8999F621F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332" y="3720799"/>
            <a:ext cx="9901335" cy="13244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15FCD5-2860-4DCC-ABB7-BADD70A3BB15}"/>
              </a:ext>
            </a:extLst>
          </p:cNvPr>
          <p:cNvSpPr txBox="1"/>
          <p:nvPr/>
        </p:nvSpPr>
        <p:spPr>
          <a:xfrm>
            <a:off x="158620" y="233265"/>
            <a:ext cx="7659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Scala di grigi: dare uno scapaccione non è violenza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605E50-483F-442D-A0B3-B4D09920482B}"/>
              </a:ext>
            </a:extLst>
          </p:cNvPr>
          <p:cNvSpPr txBox="1"/>
          <p:nvPr/>
        </p:nvSpPr>
        <p:spPr>
          <a:xfrm>
            <a:off x="536511" y="797035"/>
            <a:ext cx="11216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Ma è una risposta sbagliata che può entrare in contiguità con la violenza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E’ più accettabile perché nella nostra cultura è normale?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E’ più accettabile lapidare, combinare il matrimonio della propria figlia in alcuni paesi perché per quella cultura è normale?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9A3ED6-0C45-4AB6-BDF4-849446C97F62}"/>
              </a:ext>
            </a:extLst>
          </p:cNvPr>
          <p:cNvSpPr txBox="1"/>
          <p:nvPr/>
        </p:nvSpPr>
        <p:spPr>
          <a:xfrm>
            <a:off x="9481458" y="3170882"/>
            <a:ext cx="1163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scapelotto</a:t>
            </a:r>
            <a:endParaRPr lang="it-IT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CB8CE1A-5296-4B4D-AF60-A1F3935450B6}"/>
              </a:ext>
            </a:extLst>
          </p:cNvPr>
          <p:cNvCxnSpPr/>
          <p:nvPr/>
        </p:nvCxnSpPr>
        <p:spPr>
          <a:xfrm>
            <a:off x="8657253" y="3201050"/>
            <a:ext cx="0" cy="7371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08AF83C-888D-469D-910A-49048822170E}"/>
              </a:ext>
            </a:extLst>
          </p:cNvPr>
          <p:cNvSpPr txBox="1"/>
          <p:nvPr/>
        </p:nvSpPr>
        <p:spPr>
          <a:xfrm>
            <a:off x="7833049" y="2592280"/>
            <a:ext cx="1852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Schiaffo, minaccia abituale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75E2B93-FC05-4102-ABD9-F545496B09F5}"/>
              </a:ext>
            </a:extLst>
          </p:cNvPr>
          <p:cNvCxnSpPr>
            <a:cxnSpLocks/>
          </p:cNvCxnSpPr>
          <p:nvPr/>
        </p:nvCxnSpPr>
        <p:spPr>
          <a:xfrm>
            <a:off x="10013302" y="3569609"/>
            <a:ext cx="0" cy="3181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E40AB0-07EC-442D-84B0-72F8922AE888}"/>
              </a:ext>
            </a:extLst>
          </p:cNvPr>
          <p:cNvCxnSpPr/>
          <p:nvPr/>
        </p:nvCxnSpPr>
        <p:spPr>
          <a:xfrm>
            <a:off x="6906208" y="3201050"/>
            <a:ext cx="0" cy="7371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B8C8323-9B8F-4559-AD8B-87641FF933E1}"/>
              </a:ext>
            </a:extLst>
          </p:cNvPr>
          <p:cNvSpPr txBox="1"/>
          <p:nvPr/>
        </p:nvSpPr>
        <p:spPr>
          <a:xfrm>
            <a:off x="5864295" y="2869279"/>
            <a:ext cx="1968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Bambino percosso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4017DAF-BA7A-41EA-A81C-91309CAC7859}"/>
              </a:ext>
            </a:extLst>
          </p:cNvPr>
          <p:cNvCxnSpPr/>
          <p:nvPr/>
        </p:nvCxnSpPr>
        <p:spPr>
          <a:xfrm>
            <a:off x="3472543" y="3201050"/>
            <a:ext cx="0" cy="7371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CC9F12E-632B-4A7B-89AC-310A5433B308}"/>
              </a:ext>
            </a:extLst>
          </p:cNvPr>
          <p:cNvSpPr txBox="1"/>
          <p:nvPr/>
        </p:nvSpPr>
        <p:spPr>
          <a:xfrm>
            <a:off x="2674671" y="2801550"/>
            <a:ext cx="1676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Violenza, abuso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6F22C1-F6AF-48F2-A18E-F607EA697767}"/>
              </a:ext>
            </a:extLst>
          </p:cNvPr>
          <p:cNvSpPr txBox="1"/>
          <p:nvPr/>
        </p:nvSpPr>
        <p:spPr>
          <a:xfrm>
            <a:off x="4533725" y="2528341"/>
            <a:ext cx="2259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violenza sulla mamma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E74F594-B121-4C95-9126-F9F2C93605CF}"/>
              </a:ext>
            </a:extLst>
          </p:cNvPr>
          <p:cNvCxnSpPr>
            <a:cxnSpLocks/>
          </p:cNvCxnSpPr>
          <p:nvPr/>
        </p:nvCxnSpPr>
        <p:spPr>
          <a:xfrm>
            <a:off x="5663682" y="2897673"/>
            <a:ext cx="0" cy="10394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3">
            <a:extLst>
              <a:ext uri="{FF2B5EF4-FFF2-40B4-BE49-F238E27FC236}">
                <a16:creationId xmlns:a16="http://schemas.microsoft.com/office/drawing/2014/main" id="{FD8535BF-D0EB-4E8C-BB0B-DA96C89D7617}"/>
              </a:ext>
            </a:extLst>
          </p:cNvPr>
          <p:cNvSpPr txBox="1">
            <a:spLocks noChangeArrowheads="1"/>
          </p:cNvSpPr>
          <p:nvPr/>
        </p:nvSpPr>
        <p:spPr>
          <a:xfrm>
            <a:off x="536511" y="5296748"/>
            <a:ext cx="10464283" cy="11941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altLang="en-US" sz="2400" dirty="0"/>
              <a:t>Povertà, bassa scolarità, giovane età, uso di sostanze, “single”, alterata percezione del figlio o bambini con problemi reali. Precedenti familiari (10 - 40%)</a:t>
            </a:r>
          </a:p>
          <a:p>
            <a:pPr marL="0" indent="0">
              <a:buNone/>
            </a:pPr>
            <a:r>
              <a:rPr lang="it-IT" altLang="en-US" sz="2400" dirty="0"/>
              <a:t>Atteggiamento materno negativo nei confronti della gravidanza</a:t>
            </a:r>
          </a:p>
        </p:txBody>
      </p:sp>
    </p:spTree>
    <p:extLst>
      <p:ext uri="{BB962C8B-B14F-4D97-AF65-F5344CB8AC3E}">
        <p14:creationId xmlns:p14="http://schemas.microsoft.com/office/powerpoint/2010/main" val="3422898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184C9F-BA53-41FA-9EC5-7E323D584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60" y="644402"/>
            <a:ext cx="4052872" cy="5794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95EF48-D49C-43B5-8D46-26C4A4E51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222" y="419286"/>
            <a:ext cx="6993527" cy="5986164"/>
          </a:xfrm>
          <a:prstGeom prst="rect">
            <a:avLst/>
          </a:prstGeom>
        </p:spPr>
      </p:pic>
      <p:sp>
        <p:nvSpPr>
          <p:cNvPr id="7" name="Rettangolo 13">
            <a:extLst>
              <a:ext uri="{FF2B5EF4-FFF2-40B4-BE49-F238E27FC236}">
                <a16:creationId xmlns:a16="http://schemas.microsoft.com/office/drawing/2014/main" id="{EE900786-F618-4FF9-B12D-57DD2C90E44E}"/>
              </a:ext>
            </a:extLst>
          </p:cNvPr>
          <p:cNvSpPr/>
          <p:nvPr/>
        </p:nvSpPr>
        <p:spPr>
          <a:xfrm>
            <a:off x="5933806" y="3121090"/>
            <a:ext cx="5786536" cy="34622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it-IT" sz="22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2200" b="1" dirty="0"/>
              <a:t>Dove c’era una donna </a:t>
            </a:r>
            <a:r>
              <a:rPr lang="en-US" altLang="it-IT" sz="2200" b="1" dirty="0" err="1"/>
              <a:t>maltrattata</a:t>
            </a:r>
            <a:r>
              <a:rPr lang="en-US" altLang="it-IT" sz="2200" b="1" dirty="0"/>
              <a:t>, </a:t>
            </a:r>
            <a:r>
              <a:rPr lang="en-US" altLang="it-IT" sz="2200" b="1" dirty="0" err="1"/>
              <a:t>nella</a:t>
            </a:r>
            <a:r>
              <a:rPr lang="en-US" altLang="it-IT" sz="2200" b="1" dirty="0"/>
              <a:t> </a:t>
            </a:r>
            <a:r>
              <a:rPr lang="en-US" altLang="it-IT" sz="2200" b="1" dirty="0" err="1"/>
              <a:t>maggior</a:t>
            </a:r>
            <a:r>
              <a:rPr lang="en-US" altLang="it-IT" sz="2200" b="1" dirty="0"/>
              <a:t> </a:t>
            </a:r>
            <a:r>
              <a:rPr lang="en-US" altLang="it-IT" sz="2200" b="1" dirty="0" err="1"/>
              <a:t>parte</a:t>
            </a:r>
            <a:r>
              <a:rPr lang="en-US" altLang="it-IT" sz="2200" b="1" dirty="0"/>
              <a:t> </a:t>
            </a:r>
            <a:r>
              <a:rPr lang="en-US" altLang="it-IT" sz="2200" b="1" dirty="0" err="1"/>
              <a:t>dei</a:t>
            </a:r>
            <a:r>
              <a:rPr lang="en-US" altLang="it-IT" sz="2200" b="1" dirty="0"/>
              <a:t> </a:t>
            </a:r>
            <a:r>
              <a:rPr lang="en-US" altLang="it-IT" sz="2200" b="1" dirty="0" err="1"/>
              <a:t>casi</a:t>
            </a:r>
            <a:r>
              <a:rPr lang="en-US" altLang="it-IT" sz="2200" b="1" dirty="0"/>
              <a:t> </a:t>
            </a:r>
            <a:r>
              <a:rPr lang="en-US" altLang="it-IT" sz="2200" b="1" dirty="0" err="1"/>
              <a:t>c’è</a:t>
            </a:r>
            <a:r>
              <a:rPr lang="en-US" altLang="it-IT" sz="2200" b="1" dirty="0"/>
              <a:t> un bambino </a:t>
            </a:r>
            <a:r>
              <a:rPr lang="en-US" altLang="it-IT" sz="2200" b="1" dirty="0" err="1"/>
              <a:t>maltrattato</a:t>
            </a:r>
            <a:br>
              <a:rPr lang="en-US" altLang="it-IT" sz="2200" b="1" dirty="0"/>
            </a:br>
            <a:br>
              <a:rPr lang="en-US" altLang="it-IT" sz="2200" b="1" dirty="0"/>
            </a:br>
            <a:r>
              <a:rPr lang="en-US" sz="2200" b="1" dirty="0"/>
              <a:t>Gli </a:t>
            </a:r>
            <a:r>
              <a:rPr lang="en-US" sz="2200" b="1" dirty="0" err="1"/>
              <a:t>uomini</a:t>
            </a:r>
            <a:r>
              <a:rPr lang="en-US" sz="2200" b="1" dirty="0"/>
              <a:t> </a:t>
            </a:r>
            <a:r>
              <a:rPr lang="en-US" sz="2200" b="1" dirty="0" err="1"/>
              <a:t>violenti</a:t>
            </a:r>
            <a:r>
              <a:rPr lang="en-US" sz="2200" b="1" dirty="0"/>
              <a:t> con la </a:t>
            </a:r>
            <a:r>
              <a:rPr lang="en-US" sz="2200" b="1" dirty="0" err="1"/>
              <a:t>loro</a:t>
            </a:r>
            <a:r>
              <a:rPr lang="en-US" sz="2200" b="1" dirty="0"/>
              <a:t> partner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/>
              <a:t>lo </a:t>
            </a:r>
            <a:r>
              <a:rPr lang="en-US" sz="2200" b="1" dirty="0" err="1"/>
              <a:t>sono</a:t>
            </a:r>
            <a:r>
              <a:rPr lang="en-US" sz="2200" b="1" dirty="0"/>
              <a:t> </a:t>
            </a:r>
            <a:r>
              <a:rPr lang="en-US" sz="2200" b="1" dirty="0" err="1"/>
              <a:t>spesso</a:t>
            </a:r>
            <a:r>
              <a:rPr lang="en-US" sz="2200" b="1" dirty="0"/>
              <a:t> </a:t>
            </a:r>
            <a:r>
              <a:rPr lang="en-US" sz="2200" b="1" dirty="0" err="1"/>
              <a:t>anche</a:t>
            </a:r>
            <a:r>
              <a:rPr lang="en-US" sz="2200" b="1" dirty="0"/>
              <a:t> con </a:t>
            </a:r>
            <a:r>
              <a:rPr lang="en-US" sz="2200" b="1" dirty="0" err="1"/>
              <a:t>i</a:t>
            </a:r>
            <a:r>
              <a:rPr lang="en-US" sz="2200" b="1" dirty="0"/>
              <a:t> </a:t>
            </a:r>
            <a:r>
              <a:rPr lang="en-US" sz="2200" b="1" dirty="0" err="1"/>
              <a:t>figli</a:t>
            </a:r>
            <a:endParaRPr lang="en-US" sz="22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 err="1"/>
              <a:t>Identificare</a:t>
            </a:r>
            <a:r>
              <a:rPr lang="en-US" sz="2200" b="1" dirty="0"/>
              <a:t> e </a:t>
            </a:r>
            <a:r>
              <a:rPr lang="en-US" sz="2200" b="1" dirty="0" err="1"/>
              <a:t>proteggere</a:t>
            </a:r>
            <a:r>
              <a:rPr lang="en-US" sz="2200" b="1" dirty="0"/>
              <a:t> le </a:t>
            </a:r>
            <a:r>
              <a:rPr lang="en-US" sz="2200" b="1" dirty="0" err="1"/>
              <a:t>donne</a:t>
            </a:r>
            <a:r>
              <a:rPr lang="en-US" sz="2200" b="1" dirty="0"/>
              <a:t> </a:t>
            </a:r>
            <a:r>
              <a:rPr lang="en-US" sz="2200" b="1" dirty="0" err="1"/>
              <a:t>maltrattate</a:t>
            </a:r>
            <a:r>
              <a:rPr lang="en-US" sz="2200" b="1" dirty="0"/>
              <a:t> è il </a:t>
            </a:r>
            <a:r>
              <a:rPr lang="en-US" sz="2200" b="1" dirty="0" err="1"/>
              <a:t>più</a:t>
            </a:r>
            <a:r>
              <a:rPr lang="en-US" sz="2200" b="1" dirty="0"/>
              <a:t> </a:t>
            </a:r>
            <a:r>
              <a:rPr lang="en-US" sz="2200" b="1" dirty="0" err="1"/>
              <a:t>efficace</a:t>
            </a:r>
            <a:r>
              <a:rPr lang="en-US" sz="2200" b="1" dirty="0"/>
              <a:t> </a:t>
            </a:r>
            <a:r>
              <a:rPr lang="en-US" sz="2200" b="1" dirty="0" err="1"/>
              <a:t>intervento</a:t>
            </a:r>
            <a:r>
              <a:rPr lang="en-US" sz="2200" b="1" dirty="0"/>
              <a:t> di </a:t>
            </a:r>
            <a:r>
              <a:rPr lang="en-US" sz="2200" b="1" dirty="0" err="1"/>
              <a:t>prevenzione</a:t>
            </a:r>
            <a:r>
              <a:rPr lang="en-US" sz="2200" b="1" dirty="0"/>
              <a:t> </a:t>
            </a:r>
            <a:r>
              <a:rPr lang="en-US" sz="2200" b="1" dirty="0" err="1"/>
              <a:t>della</a:t>
            </a:r>
            <a:r>
              <a:rPr lang="en-US" sz="2200" b="1" dirty="0"/>
              <a:t> </a:t>
            </a:r>
            <a:r>
              <a:rPr lang="en-US" sz="2200" b="1" dirty="0" err="1"/>
              <a:t>violenza</a:t>
            </a:r>
            <a:r>
              <a:rPr lang="en-US" sz="2200" b="1" dirty="0"/>
              <a:t> sui bambini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479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 ">
            <a:extLst>
              <a:ext uri="{FF2B5EF4-FFF2-40B4-BE49-F238E27FC236}">
                <a16:creationId xmlns:a16="http://schemas.microsoft.com/office/drawing/2014/main" id="{19D8FC7A-BECE-4B74-9E7B-6CB7C6213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45" y="223837"/>
            <a:ext cx="4222282" cy="59199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B41B45-32D0-4576-A599-04FA1F90E962}"/>
              </a:ext>
            </a:extLst>
          </p:cNvPr>
          <p:cNvSpPr txBox="1"/>
          <p:nvPr/>
        </p:nvSpPr>
        <p:spPr>
          <a:xfrm>
            <a:off x="5097056" y="223837"/>
            <a:ext cx="6546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0" dirty="0">
                <a:solidFill>
                  <a:srgbClr val="000000"/>
                </a:solidFill>
                <a:effectLst/>
                <a:latin typeface="Charter"/>
              </a:rPr>
              <a:t>Tiziano, </a:t>
            </a:r>
            <a:r>
              <a:rPr lang="it-IT" sz="2800" b="1" i="1" dirty="0">
                <a:solidFill>
                  <a:srgbClr val="000000"/>
                </a:solidFill>
                <a:effectLst/>
                <a:latin typeface="Charter"/>
              </a:rPr>
              <a:t>Miracolo del marito geloso</a:t>
            </a:r>
            <a:r>
              <a:rPr lang="it-IT" sz="2800" b="1" i="0" dirty="0">
                <a:solidFill>
                  <a:srgbClr val="000000"/>
                </a:solidFill>
                <a:effectLst/>
                <a:latin typeface="Charter"/>
              </a:rPr>
              <a:t>, 1511</a:t>
            </a:r>
            <a:endParaRPr lang="it-IT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C72D5E-A4BC-45D7-B8D5-9B916F707ECA}"/>
              </a:ext>
            </a:extLst>
          </p:cNvPr>
          <p:cNvSpPr txBox="1"/>
          <p:nvPr/>
        </p:nvSpPr>
        <p:spPr>
          <a:xfrm>
            <a:off x="5207268" y="843297"/>
            <a:ext cx="638957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art. 559 c.p., </a:t>
            </a:r>
          </a:p>
          <a:p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prevedeva la punizione del solo adulterio della moglie e non anche del marito (superato nel 1968 da sentenza della Corte Costituzionale)</a:t>
            </a:r>
          </a:p>
          <a:p>
            <a:endParaRPr lang="it-IT" sz="20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Codice Penale, art. 587</a:t>
            </a:r>
            <a:br>
              <a:rPr lang="it-IT" sz="2000" dirty="0"/>
            </a:br>
            <a:r>
              <a:rPr lang="it-IT" sz="20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Chiunque cagiona la morte del coniuge, della figlia o della sorella, nell'atto in cui ne scopre la illegittima relazione carnale e nello stato d'ira determinato dall'offesa recata </a:t>
            </a:r>
            <a:r>
              <a:rPr lang="it-IT" sz="20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all'onor</a:t>
            </a:r>
            <a:r>
              <a:rPr lang="it-IT" sz="20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suo o della famiglia, è punito con la reclusione da tre a sette anni. Alla stessa pena soggiace chi, nelle dette circostanze, cagiona la morte della persona che sia in illegittima relazione carnale col coniuge, con la figlia o con la sorella.</a:t>
            </a:r>
            <a:endParaRPr lang="it-IT" sz="2000" b="0" i="0" dirty="0">
              <a:effectLst/>
              <a:latin typeface="arial" panose="020B0604020202020204" pitchFamily="34" charset="0"/>
            </a:endParaRPr>
          </a:p>
          <a:p>
            <a:endParaRPr lang="it-IT" sz="2000" dirty="0">
              <a:latin typeface="arial" panose="020B0604020202020204" pitchFamily="34" charset="0"/>
            </a:endParaRPr>
          </a:p>
          <a:p>
            <a:r>
              <a:rPr lang="it-IT" sz="2000" b="0" i="0" dirty="0">
                <a:effectLst/>
                <a:latin typeface="arial" panose="020B0604020202020204" pitchFamily="34" charset="0"/>
              </a:rPr>
              <a:t>abrogato il 5 agosto 1981 (legge 442)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9718EE-8C0E-429C-982A-D764E7675DD3}"/>
              </a:ext>
            </a:extLst>
          </p:cNvPr>
          <p:cNvSpPr txBox="1"/>
          <p:nvPr/>
        </p:nvSpPr>
        <p:spPr>
          <a:xfrm>
            <a:off x="370573" y="6395987"/>
            <a:ext cx="11319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3"/>
              </a:rPr>
              <a:t>Le opere d'arte nella storia che raccontano violenza sulle donne (harpersbazaar.com)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6668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DAB5290-9DBD-4225-8A58-75E3C81A7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2" y="238631"/>
            <a:ext cx="8438445" cy="629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F058FB-D2D4-46C0-A85C-8F00F1F0EF29}"/>
              </a:ext>
            </a:extLst>
          </p:cNvPr>
          <p:cNvSpPr txBox="1"/>
          <p:nvPr/>
        </p:nvSpPr>
        <p:spPr>
          <a:xfrm>
            <a:off x="8467041" y="606232"/>
            <a:ext cx="3435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In Italia è maltrattato un bambino ogni 100</a:t>
            </a:r>
          </a:p>
        </p:txBody>
      </p:sp>
    </p:spTree>
    <p:extLst>
      <p:ext uri="{BB962C8B-B14F-4D97-AF65-F5344CB8AC3E}">
        <p14:creationId xmlns:p14="http://schemas.microsoft.com/office/powerpoint/2010/main" val="1493128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16E952F1-F0B2-457E-BBB1-A38E1DFD0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776" y="671358"/>
            <a:ext cx="6485325" cy="544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7203B8-7B46-4F35-93BE-F7ED72DB22E2}"/>
              </a:ext>
            </a:extLst>
          </p:cNvPr>
          <p:cNvSpPr txBox="1"/>
          <p:nvPr/>
        </p:nvSpPr>
        <p:spPr>
          <a:xfrm>
            <a:off x="1449459" y="3145639"/>
            <a:ext cx="1702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solidFill>
                  <a:srgbClr val="FFC000"/>
                </a:solidFill>
              </a:rPr>
              <a:t>ATTIVO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0EF45F-F3DF-427B-84C7-AC02D653F143}"/>
              </a:ext>
            </a:extLst>
          </p:cNvPr>
          <p:cNvSpPr txBox="1"/>
          <p:nvPr/>
        </p:nvSpPr>
        <p:spPr>
          <a:xfrm>
            <a:off x="8937814" y="3145639"/>
            <a:ext cx="23195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solidFill>
                  <a:srgbClr val="00B0F0"/>
                </a:solidFill>
              </a:rPr>
              <a:t>OMISSIVO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71F948-68D8-49FA-BB2D-314242C55504}"/>
              </a:ext>
            </a:extLst>
          </p:cNvPr>
          <p:cNvSpPr txBox="1"/>
          <p:nvPr/>
        </p:nvSpPr>
        <p:spPr>
          <a:xfrm>
            <a:off x="5333450" y="0"/>
            <a:ext cx="15250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solidFill>
                  <a:srgbClr val="FF0000"/>
                </a:solidFill>
              </a:rPr>
              <a:t>FISICO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53F914-8ADF-4070-A02A-F2A925E52F8B}"/>
              </a:ext>
            </a:extLst>
          </p:cNvPr>
          <p:cNvSpPr txBox="1"/>
          <p:nvPr/>
        </p:nvSpPr>
        <p:spPr>
          <a:xfrm>
            <a:off x="4579909" y="6074127"/>
            <a:ext cx="3032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solidFill>
                  <a:schemeClr val="accent2">
                    <a:lumMod val="50000"/>
                  </a:schemeClr>
                </a:solidFill>
              </a:rPr>
              <a:t>PSICOLOGICO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E52E1298-E8FD-4F15-A814-A4772620564E}"/>
              </a:ext>
            </a:extLst>
          </p:cNvPr>
          <p:cNvSpPr txBox="1">
            <a:spLocks noChangeArrowheads="1"/>
          </p:cNvSpPr>
          <p:nvPr/>
        </p:nvSpPr>
        <p:spPr>
          <a:xfrm>
            <a:off x="205180" y="4739555"/>
            <a:ext cx="3379520" cy="13345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en-US" dirty="0">
                <a:solidFill>
                  <a:schemeClr val="bg1"/>
                </a:solidFill>
              </a:rPr>
              <a:t>Maltrattamento psicologico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0DF498C-C1BD-4CF6-8ED9-7525DD91A7D5}"/>
              </a:ext>
            </a:extLst>
          </p:cNvPr>
          <p:cNvSpPr txBox="1">
            <a:spLocks noChangeArrowheads="1"/>
          </p:cNvSpPr>
          <p:nvPr/>
        </p:nvSpPr>
        <p:spPr>
          <a:xfrm>
            <a:off x="8937814" y="794084"/>
            <a:ext cx="3057883" cy="24687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en-US" dirty="0">
                <a:solidFill>
                  <a:schemeClr val="bg1"/>
                </a:solidFill>
              </a:rPr>
              <a:t>Incuria </a:t>
            </a:r>
          </a:p>
          <a:p>
            <a:r>
              <a:rPr lang="it-IT" altLang="en-US" dirty="0" err="1">
                <a:solidFill>
                  <a:schemeClr val="bg1"/>
                </a:solidFill>
              </a:rPr>
              <a:t>Discuria</a:t>
            </a:r>
            <a:r>
              <a:rPr lang="it-IT" altLang="en-US" dirty="0">
                <a:solidFill>
                  <a:schemeClr val="bg1"/>
                </a:solidFill>
              </a:rPr>
              <a:t> (prestazioni inadeguate)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E361C234-6CF4-4011-AAA9-CEBFDCE60921}"/>
              </a:ext>
            </a:extLst>
          </p:cNvPr>
          <p:cNvSpPr txBox="1">
            <a:spLocks noChangeArrowheads="1"/>
          </p:cNvSpPr>
          <p:nvPr/>
        </p:nvSpPr>
        <p:spPr>
          <a:xfrm>
            <a:off x="205180" y="287698"/>
            <a:ext cx="5079090" cy="39893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en-US" dirty="0" err="1">
                <a:solidFill>
                  <a:schemeClr val="bg1"/>
                </a:solidFill>
              </a:rPr>
              <a:t>Ipercuria</a:t>
            </a:r>
            <a:r>
              <a:rPr lang="it-IT" altLang="en-US" dirty="0">
                <a:solidFill>
                  <a:schemeClr val="bg1"/>
                </a:solidFill>
              </a:rPr>
              <a:t> (“doctor shopping” o </a:t>
            </a:r>
            <a:r>
              <a:rPr lang="it-IT" altLang="en-US" dirty="0" err="1">
                <a:solidFill>
                  <a:schemeClr val="bg1"/>
                </a:solidFill>
              </a:rPr>
              <a:t>Munchausen</a:t>
            </a:r>
            <a:r>
              <a:rPr lang="it-IT" altLang="en-US" dirty="0">
                <a:solidFill>
                  <a:schemeClr val="bg1"/>
                </a:solidFill>
              </a:rPr>
              <a:t> by proxy)</a:t>
            </a:r>
          </a:p>
          <a:p>
            <a:r>
              <a:rPr lang="it-IT" altLang="en-US" dirty="0">
                <a:solidFill>
                  <a:schemeClr val="bg1"/>
                </a:solidFill>
              </a:rPr>
              <a:t>Maltrattamento </a:t>
            </a:r>
            <a:br>
              <a:rPr lang="it-IT" altLang="en-US" dirty="0">
                <a:solidFill>
                  <a:schemeClr val="bg1"/>
                </a:solidFill>
              </a:rPr>
            </a:br>
            <a:r>
              <a:rPr lang="it-IT" altLang="en-US" dirty="0">
                <a:solidFill>
                  <a:schemeClr val="bg1"/>
                </a:solidFill>
              </a:rPr>
              <a:t>fisico</a:t>
            </a:r>
          </a:p>
          <a:p>
            <a:r>
              <a:rPr lang="it-IT" altLang="en-US" dirty="0">
                <a:solidFill>
                  <a:schemeClr val="bg1"/>
                </a:solidFill>
              </a:rPr>
              <a:t>Abuso sessuale</a:t>
            </a:r>
          </a:p>
        </p:txBody>
      </p:sp>
    </p:spTree>
    <p:extLst>
      <p:ext uri="{BB962C8B-B14F-4D97-AF65-F5344CB8AC3E}">
        <p14:creationId xmlns:p14="http://schemas.microsoft.com/office/powerpoint/2010/main" val="2075040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7DE345F-0A72-401E-A87C-B5DFB6675C8E}"/>
              </a:ext>
            </a:extLst>
          </p:cNvPr>
          <p:cNvSpPr txBox="1">
            <a:spLocks noChangeArrowheads="1"/>
          </p:cNvSpPr>
          <p:nvPr/>
        </p:nvSpPr>
        <p:spPr>
          <a:xfrm>
            <a:off x="405748" y="155906"/>
            <a:ext cx="10990563" cy="171926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 sz="3600" b="1" dirty="0">
                <a:solidFill>
                  <a:srgbClr val="0070C0"/>
                </a:solidFill>
                <a:latin typeface="+mn-lt"/>
              </a:rPr>
              <a:t>MALTRATTAMENTO FISICO</a:t>
            </a:r>
            <a:br>
              <a:rPr lang="it-IT" altLang="en-US" sz="3600" b="1" dirty="0">
                <a:latin typeface="+mn-lt"/>
              </a:rPr>
            </a:br>
            <a:r>
              <a:rPr lang="it-IT" altLang="en-US" sz="2400" dirty="0">
                <a:latin typeface="+mn-lt"/>
              </a:rPr>
              <a:t>(sede, morfologia delle lesioni e coerenza con lo sviluppo del b. e dinamica raccontata)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97320E3-C38A-452A-B02D-ABE85276CB41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1472665"/>
            <a:ext cx="7761288" cy="39643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it-IT" altLang="en-US" dirty="0">
                <a:cs typeface="Arial" panose="020B0604020202020204" pitchFamily="34" charset="0"/>
              </a:rPr>
              <a:t>● </a:t>
            </a:r>
            <a:r>
              <a:rPr lang="it-IT" altLang="en-US" dirty="0"/>
              <a:t>Lesioni su cute e mucose</a:t>
            </a:r>
          </a:p>
          <a:p>
            <a:pPr>
              <a:buFontTx/>
              <a:buNone/>
            </a:pPr>
            <a:r>
              <a:rPr lang="it-IT" altLang="en-US" dirty="0"/>
              <a:t>   </a:t>
            </a:r>
            <a:r>
              <a:rPr lang="it-IT" altLang="en-US" sz="2400" dirty="0"/>
              <a:t>(sede inusuale, morfologia, stadio  evolutivo, coerenza fra competenze motorie e modalità di produzione)</a:t>
            </a:r>
          </a:p>
          <a:p>
            <a:pPr>
              <a:buFontTx/>
              <a:buNone/>
            </a:pPr>
            <a:endParaRPr lang="it-IT" altLang="en-US" sz="2400" dirty="0"/>
          </a:p>
          <a:p>
            <a:pPr>
              <a:buFontTx/>
              <a:buNone/>
            </a:pPr>
            <a:r>
              <a:rPr lang="it-IT" altLang="en-US" dirty="0">
                <a:cs typeface="Arial" panose="020B0604020202020204" pitchFamily="34" charset="0"/>
              </a:rPr>
              <a:t>●</a:t>
            </a:r>
            <a:r>
              <a:rPr lang="it-IT" altLang="en-US" sz="2200" dirty="0">
                <a:cs typeface="Arial" panose="020B0604020202020204" pitchFamily="34" charset="0"/>
              </a:rPr>
              <a:t> </a:t>
            </a:r>
            <a:r>
              <a:rPr lang="it-IT" altLang="en-US" dirty="0"/>
              <a:t>Fratture</a:t>
            </a:r>
          </a:p>
          <a:p>
            <a:pPr>
              <a:buFontTx/>
              <a:buNone/>
            </a:pPr>
            <a:endParaRPr lang="it-IT" altLang="en-US" dirty="0"/>
          </a:p>
          <a:p>
            <a:pPr>
              <a:buFontTx/>
              <a:buNone/>
            </a:pPr>
            <a:r>
              <a:rPr lang="it-IT" altLang="en-US" dirty="0">
                <a:cs typeface="Arial" panose="020B0604020202020204" pitchFamily="34" charset="0"/>
              </a:rPr>
              <a:t>● </a:t>
            </a:r>
            <a:r>
              <a:rPr lang="it-IT" altLang="en-US" dirty="0" err="1"/>
              <a:t>Shaken</a:t>
            </a:r>
            <a:r>
              <a:rPr lang="it-IT" altLang="en-US" dirty="0"/>
              <a:t> baby </a:t>
            </a:r>
            <a:r>
              <a:rPr lang="it-IT" altLang="en-US" dirty="0" err="1"/>
              <a:t>Syndrome</a:t>
            </a:r>
            <a:r>
              <a:rPr lang="it-IT" altLang="en-US" dirty="0"/>
              <a:t> </a:t>
            </a:r>
            <a:r>
              <a:rPr lang="it-IT" altLang="en-US" sz="2400" dirty="0"/>
              <a:t>(trauma cranico da abuso)</a:t>
            </a:r>
          </a:p>
        </p:txBody>
      </p:sp>
      <p:pic>
        <p:nvPicPr>
          <p:cNvPr id="19458" name="Picture 2" descr="The Red Flags DV - Home | Facebook">
            <a:extLst>
              <a:ext uri="{FF2B5EF4-FFF2-40B4-BE49-F238E27FC236}">
                <a16:creationId xmlns:a16="http://schemas.microsoft.com/office/drawing/2014/main" id="{F2EE6990-5CB2-4491-9D0E-C0950495D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108" y="158260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AD4DE8F7-6F94-4076-90A2-2AD813191257}"/>
              </a:ext>
            </a:extLst>
          </p:cNvPr>
          <p:cNvSpPr txBox="1">
            <a:spLocks noChangeArrowheads="1"/>
          </p:cNvSpPr>
          <p:nvPr/>
        </p:nvSpPr>
        <p:spPr>
          <a:xfrm>
            <a:off x="2107902" y="5437055"/>
            <a:ext cx="8229600" cy="8951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altLang="en-US" dirty="0"/>
              <a:t>Anamnesi, esame fisico, documentazione fotografica, esami di laboratorio, radiografie</a:t>
            </a:r>
          </a:p>
        </p:txBody>
      </p:sp>
    </p:spTree>
    <p:extLst>
      <p:ext uri="{BB962C8B-B14F-4D97-AF65-F5344CB8AC3E}">
        <p14:creationId xmlns:p14="http://schemas.microsoft.com/office/powerpoint/2010/main" val="3108000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3EDC02E-436B-4D86-93B3-91EB6D0B3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7" t="26367" r="8659" b="5707"/>
          <a:stretch>
            <a:fillRect/>
          </a:stretch>
        </p:blipFill>
        <p:spPr bwMode="auto">
          <a:xfrm>
            <a:off x="2369352" y="46738"/>
            <a:ext cx="7345363" cy="666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871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egnaposto contenuto 2">
            <a:extLst>
              <a:ext uri="{FF2B5EF4-FFF2-40B4-BE49-F238E27FC236}">
                <a16:creationId xmlns:a16="http://schemas.microsoft.com/office/drawing/2014/main" id="{3101511D-2A44-4D83-8036-D4CB2D6ACF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4849055"/>
              </p:ext>
            </p:extLst>
          </p:nvPr>
        </p:nvGraphicFramePr>
        <p:xfrm>
          <a:off x="2277614" y="729276"/>
          <a:ext cx="7636771" cy="5280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788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2414E2-5382-4D58-B361-6F6E03523D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812414E2-5382-4D58-B361-6F6E03523D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1798BD-42AE-48AF-BDC5-B3F4C01F7A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541798BD-42AE-48AF-BDC5-B3F4C01F7A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27FFBA-8BC5-443C-8D77-9AA9D3912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F627FFBA-8BC5-443C-8D77-9AA9D39129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417C682-2BF3-45F8-8181-8E75718FAD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2417C682-2BF3-45F8-8181-8E75718FAD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1217E2-20D6-438D-9BBD-B66F600287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541217E2-20D6-438D-9BBD-B66F600287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16FAE03-1200-4594-BD5B-63681DC1F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991" y="443854"/>
            <a:ext cx="9048017" cy="579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283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Which injuries may indicate child abuse? | ADC Education &amp; Practice Edition">
            <a:extLst>
              <a:ext uri="{FF2B5EF4-FFF2-40B4-BE49-F238E27FC236}">
                <a16:creationId xmlns:a16="http://schemas.microsoft.com/office/drawing/2014/main" id="{E1182AE9-91B8-4016-ACFE-CA679B49C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088" y="1313848"/>
            <a:ext cx="5508068" cy="465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Systematic reviews of bruising in relation to child abuse—what have we  learnt: an overview of review updates - Maguire - 2013 - Evidence-Based  Child Health: A Cochrane Review Journal - Wiley Online Library">
            <a:extLst>
              <a:ext uri="{FF2B5EF4-FFF2-40B4-BE49-F238E27FC236}">
                <a16:creationId xmlns:a16="http://schemas.microsoft.com/office/drawing/2014/main" id="{5CC9BF00-1B0D-4D13-A500-E68743D32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79" y="1313848"/>
            <a:ext cx="5504835" cy="465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71F97D-6F33-48B6-A545-CDF850C625F6}"/>
              </a:ext>
            </a:extLst>
          </p:cNvPr>
          <p:cNvSpPr txBox="1"/>
          <p:nvPr/>
        </p:nvSpPr>
        <p:spPr>
          <a:xfrm>
            <a:off x="141973" y="144379"/>
            <a:ext cx="11689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0070C0"/>
                </a:solidFill>
              </a:rPr>
              <a:t>QUALI LIVIDI FANNO PENSARE AD ABUSO E QUALI AD UN INCIDENTE?</a:t>
            </a:r>
          </a:p>
        </p:txBody>
      </p:sp>
    </p:spTree>
    <p:extLst>
      <p:ext uri="{BB962C8B-B14F-4D97-AF65-F5344CB8AC3E}">
        <p14:creationId xmlns:p14="http://schemas.microsoft.com/office/powerpoint/2010/main" val="999488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B519B5-BEC7-B194-41C9-C7BA7A9D8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94" y="253567"/>
            <a:ext cx="6642911" cy="6020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1953A3-948C-357E-98A9-A80F1F641943}"/>
              </a:ext>
            </a:extLst>
          </p:cNvPr>
          <p:cNvSpPr txBox="1"/>
          <p:nvPr/>
        </p:nvSpPr>
        <p:spPr>
          <a:xfrm>
            <a:off x="9357064" y="6430763"/>
            <a:ext cx="2738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>
                <a:solidFill>
                  <a:srgbClr val="666666"/>
                </a:solidFill>
                <a:effectLst/>
                <a:latin typeface="ff-scala-sans-pro"/>
              </a:rPr>
              <a:t>DOI: 10.1056/NEJMc2201761</a:t>
            </a:r>
            <a:endParaRPr lang="it-IT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ABC851-E1B4-EB76-42DD-F1112DABDA30}"/>
              </a:ext>
            </a:extLst>
          </p:cNvPr>
          <p:cNvSpPr txBox="1"/>
          <p:nvPr/>
        </p:nvSpPr>
        <p:spPr>
          <a:xfrm>
            <a:off x="6940904" y="2250490"/>
            <a:ext cx="457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COLPO DA ARMA DA FUOCO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5A2D3F-013A-BFCB-1C53-76FD2CA65498}"/>
              </a:ext>
            </a:extLst>
          </p:cNvPr>
          <p:cNvSpPr txBox="1"/>
          <p:nvPr/>
        </p:nvSpPr>
        <p:spPr>
          <a:xfrm>
            <a:off x="6940905" y="2842334"/>
            <a:ext cx="457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INCIDENTI STRADALI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55DFEB-C962-D3E7-C874-020749B13564}"/>
              </a:ext>
            </a:extLst>
          </p:cNvPr>
          <p:cNvSpPr txBox="1"/>
          <p:nvPr/>
        </p:nvSpPr>
        <p:spPr>
          <a:xfrm>
            <a:off x="6940905" y="3957624"/>
            <a:ext cx="457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AVVELENAMENTO, OVERDOSE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1AA62-AEBC-C80F-BEDA-CF2D92994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064" y="331977"/>
            <a:ext cx="2072820" cy="11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2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F5943D6-A234-45A7-8FE0-8D745DF0C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1" t="21463" r="15300" b="48026"/>
          <a:stretch>
            <a:fillRect/>
          </a:stretch>
        </p:blipFill>
        <p:spPr bwMode="auto">
          <a:xfrm>
            <a:off x="466725" y="4763"/>
            <a:ext cx="8281988" cy="401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24B60398-6AF8-4093-A198-C0CB8A1DB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1" t="51974" r="38933" b="23416"/>
          <a:stretch>
            <a:fillRect/>
          </a:stretch>
        </p:blipFill>
        <p:spPr bwMode="auto">
          <a:xfrm>
            <a:off x="2700338" y="3716338"/>
            <a:ext cx="3959225" cy="309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2A6CE335-77C2-4570-8B06-24B8CF817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3716338"/>
            <a:ext cx="3959225" cy="30257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F69AB3-6905-472C-980D-DC7F23FD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5" t="25391" r="15300" b="42122"/>
          <a:stretch>
            <a:fillRect/>
          </a:stretch>
        </p:blipFill>
        <p:spPr bwMode="auto">
          <a:xfrm>
            <a:off x="8638089" y="303514"/>
            <a:ext cx="3508089" cy="350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770AC9-BC59-45C4-AC74-3993426B3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59853" r="38933" b="14561"/>
          <a:stretch>
            <a:fillRect/>
          </a:stretch>
        </p:blipFill>
        <p:spPr bwMode="auto">
          <a:xfrm>
            <a:off x="8512965" y="3978116"/>
            <a:ext cx="3508088" cy="276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415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5C0F231-B17D-4AF1-8E1B-D5266990D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8" t="48990" r="12675" b="15323"/>
          <a:stretch>
            <a:fillRect/>
          </a:stretch>
        </p:blipFill>
        <p:spPr>
          <a:xfrm>
            <a:off x="2115025" y="350431"/>
            <a:ext cx="6839339" cy="551120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CFE8FE60-A717-4904-8C28-C5D9FEBE0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2835" y="1761788"/>
            <a:ext cx="1556384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en-US" sz="1800" dirty="0">
                <a:latin typeface="Times New Roman" panose="02020603050405020304" pitchFamily="18" charset="0"/>
              </a:rPr>
              <a:t>Reazione periostale</a:t>
            </a:r>
          </a:p>
        </p:txBody>
      </p:sp>
      <p:sp>
        <p:nvSpPr>
          <p:cNvPr id="4" name="Line 10">
            <a:extLst>
              <a:ext uri="{FF2B5EF4-FFF2-40B4-BE49-F238E27FC236}">
                <a16:creationId xmlns:a16="http://schemas.microsoft.com/office/drawing/2014/main" id="{D3364A71-3FE9-4F55-B723-3DC092CCF3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06246" y="2408119"/>
            <a:ext cx="696589" cy="74252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chemeClr val="bg1"/>
              </a:solidFill>
            </a:endParaRP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81FA64DF-7CA0-4223-BF09-186747F97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0698" y="2827474"/>
            <a:ext cx="182366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en-US" sz="1800" dirty="0">
                <a:latin typeface="Times New Roman" panose="02020603050405020304" pitchFamily="18" charset="0"/>
              </a:rPr>
              <a:t>Rima spirale di frattura</a:t>
            </a:r>
          </a:p>
        </p:txBody>
      </p:sp>
      <p:sp>
        <p:nvSpPr>
          <p:cNvPr id="6" name="Line 16">
            <a:extLst>
              <a:ext uri="{FF2B5EF4-FFF2-40B4-BE49-F238E27FC236}">
                <a16:creationId xmlns:a16="http://schemas.microsoft.com/office/drawing/2014/main" id="{C7990AC6-B32D-4686-8F69-67C99522AB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32793" y="3240729"/>
            <a:ext cx="804211" cy="74252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chemeClr val="bg1"/>
              </a:solidFill>
            </a:endParaRPr>
          </a:p>
        </p:txBody>
      </p:sp>
      <p:sp>
        <p:nvSpPr>
          <p:cNvPr id="8" name="Text Box 19">
            <a:extLst>
              <a:ext uri="{FF2B5EF4-FFF2-40B4-BE49-F238E27FC236}">
                <a16:creationId xmlns:a16="http://schemas.microsoft.com/office/drawing/2014/main" id="{EC7C9771-4279-45C8-8644-116C99DF7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681" y="3394465"/>
            <a:ext cx="2843121" cy="32008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en-US" sz="1800" dirty="0"/>
              <a:t>                     </a:t>
            </a:r>
            <a:r>
              <a:rPr lang="it-IT" altLang="en-US" sz="1800" b="1" i="1" dirty="0"/>
              <a:t>Referto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en-US" sz="1600" dirty="0"/>
              <a:t>Sottile rima radio-trasparente a decorso spiroide all’estremità diafisaria tibia dx. Reazione ossea periostale: </a:t>
            </a:r>
            <a:r>
              <a:rPr lang="it-IT" altLang="en-US" sz="1600" u="sng" dirty="0"/>
              <a:t>quadro compatibile con frattura non recente </a:t>
            </a:r>
            <a:r>
              <a:rPr lang="it-IT" altLang="en-US" sz="1600" dirty="0"/>
              <a:t>Reazione periostale anche a carico della diafisi femorale dx: </a:t>
            </a:r>
            <a:r>
              <a:rPr lang="it-IT" altLang="en-US" sz="1600" u="sng" dirty="0"/>
              <a:t>quadro compatibile con esiti non recenti di frattura</a:t>
            </a:r>
          </a:p>
        </p:txBody>
      </p:sp>
    </p:spTree>
    <p:extLst>
      <p:ext uri="{BB962C8B-B14F-4D97-AF65-F5344CB8AC3E}">
        <p14:creationId xmlns:p14="http://schemas.microsoft.com/office/powerpoint/2010/main" val="2070983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6694C79-6160-4295-9F9D-D1BE6A662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5"/>
          <a:stretch/>
        </p:blipFill>
        <p:spPr bwMode="auto">
          <a:xfrm>
            <a:off x="729760" y="493365"/>
            <a:ext cx="9080177" cy="612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486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F75F8A-1A7C-79BE-FC3E-4646E5B93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425" y="333099"/>
            <a:ext cx="9957425" cy="619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31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 descr="Immagine che contiene oggetto, fotografia, interni&#10;&#10;Descrizione generata con affidabilità elevata">
            <a:extLst>
              <a:ext uri="{FF2B5EF4-FFF2-40B4-BE49-F238E27FC236}">
                <a16:creationId xmlns:a16="http://schemas.microsoft.com/office/drawing/2014/main" id="{F073E6E5-8EB1-46A0-963F-01BA5FFE86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0" r="3" b="3"/>
          <a:stretch>
            <a:fillRect/>
          </a:stretch>
        </p:blipFill>
        <p:spPr bwMode="auto">
          <a:xfrm>
            <a:off x="409074" y="1231767"/>
            <a:ext cx="4841875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posto contenuto 8">
            <a:extLst>
              <a:ext uri="{FF2B5EF4-FFF2-40B4-BE49-F238E27FC236}">
                <a16:creationId xmlns:a16="http://schemas.microsoft.com/office/drawing/2014/main" id="{258A3859-0C24-4BAA-836A-48A842DDDD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4413" y="752475"/>
            <a:ext cx="5449887" cy="5353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3FAAF6-3068-46A8-91D7-FD0C50D65652}"/>
              </a:ext>
            </a:extLst>
          </p:cNvPr>
          <p:cNvSpPr txBox="1"/>
          <p:nvPr/>
        </p:nvSpPr>
        <p:spPr>
          <a:xfrm>
            <a:off x="409074" y="330204"/>
            <a:ext cx="4545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0070C0"/>
                </a:solidFill>
              </a:rPr>
              <a:t>SHAKEN BABY SYNDROME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611DB8-0096-4A4A-97EA-A4EC4D609A90}"/>
              </a:ext>
            </a:extLst>
          </p:cNvPr>
          <p:cNvSpPr txBox="1"/>
          <p:nvPr/>
        </p:nvSpPr>
        <p:spPr>
          <a:xfrm>
            <a:off x="481263" y="4769318"/>
            <a:ext cx="47813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RISONANZA MAGNETICA CEREBRALE</a:t>
            </a:r>
          </a:p>
          <a:p>
            <a:endParaRPr lang="it-IT" sz="2400" dirty="0"/>
          </a:p>
          <a:p>
            <a:r>
              <a:rPr lang="it-IT" sz="2400" dirty="0"/>
              <a:t>ESAME DEL FONDO DELL’OCCHIO</a:t>
            </a:r>
          </a:p>
        </p:txBody>
      </p:sp>
    </p:spTree>
    <p:extLst>
      <p:ext uri="{BB962C8B-B14F-4D97-AF65-F5344CB8AC3E}">
        <p14:creationId xmlns:p14="http://schemas.microsoft.com/office/powerpoint/2010/main" val="365979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egnaposto contenuto 6">
            <a:extLst>
              <a:ext uri="{FF2B5EF4-FFF2-40B4-BE49-F238E27FC236}">
                <a16:creationId xmlns:a16="http://schemas.microsoft.com/office/drawing/2014/main" id="{5E0C6BD9-2936-4B12-A833-470483F685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6592834"/>
              </p:ext>
            </p:extLst>
          </p:nvPr>
        </p:nvGraphicFramePr>
        <p:xfrm>
          <a:off x="880875" y="352528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Segnaposto contenuto 6">
            <a:extLst>
              <a:ext uri="{FF2B5EF4-FFF2-40B4-BE49-F238E27FC236}">
                <a16:creationId xmlns:a16="http://schemas.microsoft.com/office/drawing/2014/main" id="{27301698-3172-463C-9358-62E7BA23E4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7443422"/>
              </p:ext>
            </p:extLst>
          </p:nvPr>
        </p:nvGraphicFramePr>
        <p:xfrm>
          <a:off x="880875" y="3429000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17F426E-39FF-4620-B633-21F6608E1636}"/>
              </a:ext>
            </a:extLst>
          </p:cNvPr>
          <p:cNvSpPr txBox="1"/>
          <p:nvPr/>
        </p:nvSpPr>
        <p:spPr>
          <a:xfrm>
            <a:off x="731520" y="165038"/>
            <a:ext cx="2515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0070C0"/>
                </a:solidFill>
              </a:rPr>
              <a:t>EFFETTI DIRETTI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5D9421-14A5-4939-BF31-E6DF5D358DFA}"/>
              </a:ext>
            </a:extLst>
          </p:cNvPr>
          <p:cNvSpPr txBox="1"/>
          <p:nvPr/>
        </p:nvSpPr>
        <p:spPr>
          <a:xfrm>
            <a:off x="880875" y="3368412"/>
            <a:ext cx="3198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0070C0"/>
                </a:solidFill>
              </a:rPr>
              <a:t> EFFETTI A DISTANZA</a:t>
            </a:r>
          </a:p>
        </p:txBody>
      </p:sp>
    </p:spTree>
    <p:extLst>
      <p:ext uri="{BB962C8B-B14F-4D97-AF65-F5344CB8AC3E}">
        <p14:creationId xmlns:p14="http://schemas.microsoft.com/office/powerpoint/2010/main" val="3754660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40018CB-538B-40B0-85FD-8946BEEE6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57" y="808743"/>
            <a:ext cx="10566485" cy="544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79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0681162-A897-44AF-AF89-9433ECAA2115}"/>
              </a:ext>
            </a:extLst>
          </p:cNvPr>
          <p:cNvSpPr txBox="1">
            <a:spLocks noChangeArrowheads="1"/>
          </p:cNvSpPr>
          <p:nvPr/>
        </p:nvSpPr>
        <p:spPr>
          <a:xfrm>
            <a:off x="385745" y="288374"/>
            <a:ext cx="7742790" cy="20796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 sz="3600" b="1" dirty="0">
                <a:solidFill>
                  <a:srgbClr val="0070C0"/>
                </a:solidFill>
                <a:latin typeface="+mn-lt"/>
              </a:rPr>
              <a:t>MALTRATTAMENTO PSICOLOGICO</a:t>
            </a:r>
            <a:br>
              <a:rPr lang="it-IT" altLang="en-US" sz="2800" b="1" dirty="0">
                <a:latin typeface="+mn-lt"/>
              </a:rPr>
            </a:br>
            <a:r>
              <a:rPr lang="it-IT" altLang="en-US" sz="2400" dirty="0">
                <a:latin typeface="+mn-lt"/>
              </a:rPr>
              <a:t>(pressioni psicologiche o ricatti o indifferenza o denigrazioni che minano lo sviluppo e le competenze  del b.)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8D4B5A1-E7B0-4DDA-AEC8-F3CD35749D4F}"/>
              </a:ext>
            </a:extLst>
          </p:cNvPr>
          <p:cNvSpPr txBox="1">
            <a:spLocks noChangeArrowheads="1"/>
          </p:cNvSpPr>
          <p:nvPr/>
        </p:nvSpPr>
        <p:spPr>
          <a:xfrm>
            <a:off x="429678" y="3325529"/>
            <a:ext cx="5483225" cy="25008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en-US" dirty="0"/>
              <a:t>Disprezzo</a:t>
            </a:r>
          </a:p>
          <a:p>
            <a:r>
              <a:rPr lang="it-IT" altLang="en-US" dirty="0"/>
              <a:t>Terrore</a:t>
            </a:r>
          </a:p>
          <a:p>
            <a:r>
              <a:rPr lang="it-IT" altLang="en-US" dirty="0"/>
              <a:t>Isolamento</a:t>
            </a:r>
          </a:p>
          <a:p>
            <a:r>
              <a:rPr lang="it-IT" altLang="en-US" dirty="0"/>
              <a:t>Sfruttamento</a:t>
            </a:r>
          </a:p>
          <a:p>
            <a:r>
              <a:rPr lang="it-IT" altLang="en-US" dirty="0"/>
              <a:t>Negazione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CBD22AA-348A-4A53-8C28-A603D2FAAC05}"/>
              </a:ext>
            </a:extLst>
          </p:cNvPr>
          <p:cNvSpPr/>
          <p:nvPr/>
        </p:nvSpPr>
        <p:spPr>
          <a:xfrm>
            <a:off x="3171291" y="4220494"/>
            <a:ext cx="1236847" cy="539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872DC3-9C3A-4276-B2C2-0F9882BC3E3F}"/>
              </a:ext>
            </a:extLst>
          </p:cNvPr>
          <p:cNvSpPr txBox="1"/>
          <p:nvPr/>
        </p:nvSpPr>
        <p:spPr>
          <a:xfrm>
            <a:off x="4997959" y="3214746"/>
            <a:ext cx="65959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fontAlgn="base">
              <a:buFontTx/>
              <a:buChar char="-"/>
            </a:pPr>
            <a:r>
              <a:rPr lang="it-IT" sz="2400" b="0" i="0" dirty="0">
                <a:solidFill>
                  <a:srgbClr val="454545"/>
                </a:solidFill>
                <a:effectLst/>
              </a:rPr>
              <a:t>Disturbi del sonno</a:t>
            </a:r>
          </a:p>
          <a:p>
            <a:pPr marL="342900" indent="-342900" algn="l" fontAlgn="base">
              <a:buFontTx/>
              <a:buChar char="-"/>
            </a:pPr>
            <a:r>
              <a:rPr lang="it-IT" sz="2400" b="0" i="0" dirty="0">
                <a:solidFill>
                  <a:srgbClr val="454545"/>
                </a:solidFill>
                <a:effectLst/>
              </a:rPr>
              <a:t>Bassa stima in sé e nel rapporto con gli altri</a:t>
            </a:r>
          </a:p>
          <a:p>
            <a:pPr marL="342900" indent="-342900" algn="l" fontAlgn="base">
              <a:buFontTx/>
              <a:buChar char="-"/>
            </a:pPr>
            <a:r>
              <a:rPr lang="it-IT" sz="2400" b="0" i="0" dirty="0">
                <a:solidFill>
                  <a:srgbClr val="454545"/>
                </a:solidFill>
                <a:effectLst/>
              </a:rPr>
              <a:t>Sfi</a:t>
            </a:r>
            <a:r>
              <a:rPr lang="it-IT" sz="2400" dirty="0">
                <a:solidFill>
                  <a:srgbClr val="454545"/>
                </a:solidFill>
              </a:rPr>
              <a:t>ducia nelle amicizie, aggressività, isolamento</a:t>
            </a:r>
            <a:endParaRPr lang="it-IT" sz="2400" b="0" i="0" dirty="0">
              <a:solidFill>
                <a:srgbClr val="454545"/>
              </a:solidFill>
              <a:effectLst/>
            </a:endParaRPr>
          </a:p>
          <a:p>
            <a:pPr marL="342900" indent="-342900" algn="l" fontAlgn="base">
              <a:buFontTx/>
              <a:buChar char="-"/>
            </a:pPr>
            <a:r>
              <a:rPr lang="it-IT" sz="2400" b="0" i="0" dirty="0">
                <a:solidFill>
                  <a:srgbClr val="454545"/>
                </a:solidFill>
                <a:effectLst/>
              </a:rPr>
              <a:t>Difficoltà di interpretare le emozioni</a:t>
            </a:r>
          </a:p>
          <a:p>
            <a:pPr marL="342900" indent="-342900" algn="l" fontAlgn="base">
              <a:buFontTx/>
              <a:buChar char="-"/>
            </a:pPr>
            <a:r>
              <a:rPr lang="it-IT" sz="2400" dirty="0">
                <a:solidFill>
                  <a:srgbClr val="454545"/>
                </a:solidFill>
              </a:rPr>
              <a:t>Disturbi del sonno, dell’apprendimento, del comportamento alimentare, psicosomatici</a:t>
            </a:r>
          </a:p>
          <a:p>
            <a:pPr marL="342900" indent="-342900" algn="l" fontAlgn="base">
              <a:buFontTx/>
              <a:buChar char="-"/>
            </a:pPr>
            <a:r>
              <a:rPr lang="it-IT" sz="2400" b="0" i="0" dirty="0">
                <a:solidFill>
                  <a:srgbClr val="454545"/>
                </a:solidFill>
                <a:effectLst/>
              </a:rPr>
              <a:t>Instabilità emotiva, depressione, suicidio</a:t>
            </a:r>
          </a:p>
          <a:p>
            <a:pPr marL="342900" indent="-342900" algn="l" fontAlgn="base">
              <a:buFontTx/>
              <a:buChar char="-"/>
            </a:pPr>
            <a:r>
              <a:rPr lang="it-IT" sz="2400" dirty="0">
                <a:solidFill>
                  <a:srgbClr val="454545"/>
                </a:solidFill>
              </a:rPr>
              <a:t>Deprivazione, disturbo dello sviluppo</a:t>
            </a:r>
            <a:endParaRPr lang="it-IT" sz="2400" b="0" i="0" dirty="0">
              <a:solidFill>
                <a:srgbClr val="454545"/>
              </a:solidFill>
              <a:effectLst/>
            </a:endParaRPr>
          </a:p>
        </p:txBody>
      </p:sp>
      <p:pic>
        <p:nvPicPr>
          <p:cNvPr id="11266" name="Picture 2" descr="81 Young Sad Woman Portrait Behind Window In The Rain With Stock Photos,  Pictures &amp; Royalty-Free Images - iStock">
            <a:extLst>
              <a:ext uri="{FF2B5EF4-FFF2-40B4-BE49-F238E27FC236}">
                <a16:creationId xmlns:a16="http://schemas.microsoft.com/office/drawing/2014/main" id="{CD9E03B9-8E45-4EE0-ABE1-80BF8DB1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798" y="333697"/>
            <a:ext cx="3888563" cy="258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977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38C49853-3684-4A97-840E-64FFB86AC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0907" y="354781"/>
            <a:ext cx="598128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b="1" i="1" dirty="0">
                <a:latin typeface="+mn-lt"/>
              </a:rPr>
              <a:t>Anche la violenza assistita costituisce reato penale 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b="0" i="0" dirty="0">
                <a:solidFill>
                  <a:srgbClr val="0C0C0F"/>
                </a:solidFill>
                <a:effectLst/>
                <a:latin typeface="Lato"/>
              </a:rPr>
              <a:t>Cassazione penale, sez. VI, sentenza 29/01/2015 n° 4332</a:t>
            </a:r>
            <a:endParaRPr lang="it-IT" altLang="en-US" b="1" i="1" dirty="0">
              <a:latin typeface="+mn-lt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it-IT" altLang="en-US" i="1" dirty="0">
                <a:latin typeface="+mn-lt"/>
              </a:rPr>
              <a:t>Richiama art. 572 CP</a:t>
            </a:r>
          </a:p>
        </p:txBody>
      </p:sp>
      <p:pic>
        <p:nvPicPr>
          <p:cNvPr id="9218" name="Picture 2" descr="Minori spettatori di maltrattamenti abituali verso la madre: è violenza  assistita!">
            <a:extLst>
              <a:ext uri="{FF2B5EF4-FFF2-40B4-BE49-F238E27FC236}">
                <a16:creationId xmlns:a16="http://schemas.microsoft.com/office/drawing/2014/main" id="{86FEA8DF-94FD-4915-B8EC-D52E276BD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59" y="282542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2887D9-44ED-4386-9D4A-7CB03696D807}"/>
              </a:ext>
            </a:extLst>
          </p:cNvPr>
          <p:cNvSpPr txBox="1"/>
          <p:nvPr/>
        </p:nvSpPr>
        <p:spPr>
          <a:xfrm>
            <a:off x="1357162" y="6241983"/>
            <a:ext cx="1010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3"/>
              </a:rPr>
              <a:t>Minori spettatori di maltrattamenti abituali verso la madre: è violenza assistita! (altalex.com)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73213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784DF5-39B9-0160-A1D3-D3E39EBE1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97" y="187265"/>
            <a:ext cx="6751905" cy="2076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6B3BCC-C6C7-BE8A-437F-97E3C3241474}"/>
              </a:ext>
            </a:extLst>
          </p:cNvPr>
          <p:cNvSpPr txBox="1"/>
          <p:nvPr/>
        </p:nvSpPr>
        <p:spPr>
          <a:xfrm>
            <a:off x="7377343" y="639192"/>
            <a:ext cx="4740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baseline="0" dirty="0">
                <a:latin typeface="STIX-Regular"/>
              </a:rPr>
              <a:t>WAST Woman Abusive Screening Tool</a:t>
            </a:r>
            <a:endParaRPr lang="it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3ED59D-3286-9B58-133E-38B953F05E0E}"/>
              </a:ext>
            </a:extLst>
          </p:cNvPr>
          <p:cNvSpPr txBox="1"/>
          <p:nvPr/>
        </p:nvSpPr>
        <p:spPr>
          <a:xfrm>
            <a:off x="224497" y="2454677"/>
            <a:ext cx="104623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STIX-Bold"/>
              </a:rPr>
              <a:t>		WAST-		WAST+</a:t>
            </a:r>
          </a:p>
          <a:p>
            <a:pPr algn="l"/>
            <a:r>
              <a:rPr lang="en-US" b="1" dirty="0" err="1">
                <a:latin typeface="STIX-Bold"/>
              </a:rPr>
              <a:t>Abuso</a:t>
            </a:r>
            <a:r>
              <a:rPr lang="en-US" b="1" dirty="0">
                <a:latin typeface="STIX-Bold"/>
              </a:rPr>
              <a:t> </a:t>
            </a:r>
            <a:r>
              <a:rPr lang="en-US" b="1" dirty="0" err="1">
                <a:latin typeface="STIX-Bold"/>
              </a:rPr>
              <a:t>fisico</a:t>
            </a:r>
            <a:endParaRPr lang="en-US" b="1" dirty="0">
              <a:latin typeface="STIX-Bold"/>
            </a:endParaRPr>
          </a:p>
          <a:p>
            <a:pPr algn="l"/>
            <a:r>
              <a:rPr lang="en-US" sz="1800" b="0" i="0" u="none" strike="noStrike" baseline="0" dirty="0">
                <a:latin typeface="STIX-Regular"/>
              </a:rPr>
              <a:t>2—often 		0 (0.0) 		5 (5.4)</a:t>
            </a:r>
          </a:p>
          <a:p>
            <a:pPr algn="l"/>
            <a:r>
              <a:rPr lang="en-US" sz="1800" b="0" i="0" u="none" strike="noStrike" baseline="0" dirty="0">
                <a:latin typeface="STIX-Regular"/>
              </a:rPr>
              <a:t>1—sometimes 	0 (0.0) 		15 (16.1)</a:t>
            </a:r>
          </a:p>
          <a:p>
            <a:pPr algn="l"/>
            <a:r>
              <a:rPr lang="en-US" sz="1800" b="0" i="0" u="none" strike="noStrike" baseline="0" dirty="0">
                <a:latin typeface="STIX-Regular"/>
              </a:rPr>
              <a:t>0—never 		119 (100.0) 	73 (78.5)</a:t>
            </a:r>
          </a:p>
          <a:p>
            <a:pPr algn="l"/>
            <a:r>
              <a:rPr lang="en-US" sz="1800" b="1" i="0" u="none" strike="noStrike" baseline="0" dirty="0" err="1">
                <a:latin typeface="STIX-Bold"/>
              </a:rPr>
              <a:t>Abuso</a:t>
            </a:r>
            <a:r>
              <a:rPr lang="en-US" sz="1800" b="1" i="0" u="none" strike="noStrike" baseline="0" dirty="0">
                <a:latin typeface="STIX-Bold"/>
              </a:rPr>
              <a:t> </a:t>
            </a:r>
            <a:r>
              <a:rPr lang="en-US" sz="1800" b="1" i="0" u="none" strike="noStrike" baseline="0" dirty="0" err="1">
                <a:latin typeface="STIX-Bold"/>
              </a:rPr>
              <a:t>emotivo</a:t>
            </a:r>
            <a:endParaRPr lang="en-US" sz="1800" b="1" i="0" u="none" strike="noStrike" baseline="0" dirty="0">
              <a:latin typeface="STIX-Bold"/>
            </a:endParaRPr>
          </a:p>
          <a:p>
            <a:pPr algn="l"/>
            <a:r>
              <a:rPr lang="en-US" sz="1800" b="0" i="0" u="none" strike="noStrike" baseline="0" dirty="0">
                <a:latin typeface="STIX-Regular"/>
              </a:rPr>
              <a:t>2—often 		0 (0.0) 		40 (43.0)</a:t>
            </a:r>
          </a:p>
          <a:p>
            <a:pPr algn="l"/>
            <a:r>
              <a:rPr lang="en-US" sz="1800" b="0" i="0" u="none" strike="noStrike" baseline="0" dirty="0">
                <a:latin typeface="STIX-Regular"/>
              </a:rPr>
              <a:t>1—sometimes 	5 (4.2) 		43 (46.2)</a:t>
            </a:r>
          </a:p>
          <a:p>
            <a:pPr algn="l"/>
            <a:r>
              <a:rPr lang="en-US" sz="1800" b="0" i="0" u="none" strike="noStrike" baseline="0" dirty="0">
                <a:latin typeface="STIX-Regular"/>
              </a:rPr>
              <a:t>0—never 		114 (95.8) 	10 (10.8)</a:t>
            </a:r>
          </a:p>
          <a:p>
            <a:pPr algn="l"/>
            <a:r>
              <a:rPr lang="en-US" sz="1800" b="1" i="0" u="none" strike="noStrike" baseline="0" dirty="0" err="1">
                <a:latin typeface="STIX-Bold"/>
              </a:rPr>
              <a:t>Abuso</a:t>
            </a:r>
            <a:r>
              <a:rPr lang="en-US" sz="1800" b="1" i="0" u="none" strike="noStrike" baseline="0" dirty="0">
                <a:latin typeface="STIX-Bold"/>
              </a:rPr>
              <a:t> </a:t>
            </a:r>
            <a:r>
              <a:rPr lang="en-US" sz="1800" b="1" i="0" u="none" strike="noStrike" baseline="0" dirty="0" err="1">
                <a:latin typeface="STIX-Bold"/>
              </a:rPr>
              <a:t>sessuale</a:t>
            </a:r>
            <a:endParaRPr lang="en-US" sz="1800" b="1" i="0" u="none" strike="noStrike" baseline="0" dirty="0">
              <a:latin typeface="STIX-Bold"/>
            </a:endParaRPr>
          </a:p>
          <a:p>
            <a:pPr algn="l"/>
            <a:r>
              <a:rPr lang="en-US" sz="1800" b="0" i="0" u="none" strike="noStrike" baseline="0" dirty="0">
                <a:latin typeface="STIX-Regular"/>
              </a:rPr>
              <a:t>2—often 		0 (0.0) 		2 (2.2)</a:t>
            </a:r>
          </a:p>
          <a:p>
            <a:pPr algn="l"/>
            <a:r>
              <a:rPr lang="en-US" sz="1800" b="0" i="0" u="none" strike="noStrike" baseline="0" dirty="0">
                <a:latin typeface="STIX-Regular"/>
              </a:rPr>
              <a:t>1—sometimes 	0 (0.0) 		3 (3.2)</a:t>
            </a:r>
          </a:p>
          <a:p>
            <a:pPr algn="l"/>
            <a:r>
              <a:rPr lang="en-US" sz="1800" b="0" i="0" u="none" strike="noStrike" baseline="0" dirty="0">
                <a:latin typeface="STIX-Regular"/>
              </a:rPr>
              <a:t>0—never 		119 (100.0) 	88 (94.6)</a:t>
            </a:r>
          </a:p>
          <a:p>
            <a:r>
              <a:rPr lang="en-US" b="1" dirty="0" err="1">
                <a:latin typeface="STIX-Bold"/>
              </a:rPr>
              <a:t>Tensione</a:t>
            </a:r>
            <a:r>
              <a:rPr lang="en-US" b="1" dirty="0">
                <a:latin typeface="STIX-Bold"/>
              </a:rPr>
              <a:t> </a:t>
            </a:r>
            <a:r>
              <a:rPr lang="en-US" b="1" dirty="0" err="1">
                <a:latin typeface="STIX-Bold"/>
              </a:rPr>
              <a:t>nella</a:t>
            </a:r>
            <a:r>
              <a:rPr lang="en-US" b="1" dirty="0">
                <a:latin typeface="STIX-Bold"/>
              </a:rPr>
              <a:t> </a:t>
            </a:r>
            <a:r>
              <a:rPr lang="en-US" b="1" dirty="0" err="1">
                <a:latin typeface="STIX-Bold"/>
              </a:rPr>
              <a:t>relazione</a:t>
            </a:r>
            <a:r>
              <a:rPr lang="en-US" b="1" dirty="0">
                <a:latin typeface="STIX-Bold"/>
              </a:rPr>
              <a:t> con il partner, </a:t>
            </a:r>
            <a:r>
              <a:rPr lang="en-US" b="1" dirty="0" err="1">
                <a:latin typeface="STIX-Bold"/>
              </a:rPr>
              <a:t>litigi</a:t>
            </a:r>
            <a:r>
              <a:rPr lang="en-US" b="1" dirty="0">
                <a:latin typeface="STIX-Bold"/>
              </a:rPr>
              <a:t>, </a:t>
            </a:r>
            <a:r>
              <a:rPr lang="en-US" b="1" dirty="0" err="1">
                <a:latin typeface="STIX-Bold"/>
              </a:rPr>
              <a:t>spavento</a:t>
            </a:r>
            <a:r>
              <a:rPr lang="en-US" b="1" dirty="0">
                <a:latin typeface="STIX-Bold"/>
              </a:rPr>
              <a:t>, </a:t>
            </a:r>
            <a:r>
              <a:rPr lang="en-US" b="1" dirty="0" err="1">
                <a:latin typeface="STIX-Bold"/>
              </a:rPr>
              <a:t>spinte</a:t>
            </a:r>
            <a:r>
              <a:rPr lang="en-US" b="1" dirty="0">
                <a:latin typeface="STIX-Bold"/>
              </a:rPr>
              <a:t>, </a:t>
            </a:r>
            <a:r>
              <a:rPr lang="en-US" b="1" dirty="0" err="1">
                <a:latin typeface="STIX-Bold"/>
              </a:rPr>
              <a:t>difficoltà</a:t>
            </a:r>
            <a:r>
              <a:rPr lang="en-US" b="1" dirty="0">
                <a:latin typeface="STIX-Bold"/>
              </a:rPr>
              <a:t> </a:t>
            </a:r>
            <a:r>
              <a:rPr lang="en-US" b="1" dirty="0" err="1">
                <a:latin typeface="STIX-Bold"/>
              </a:rPr>
              <a:t>nel</a:t>
            </a:r>
            <a:r>
              <a:rPr lang="en-US" b="1" dirty="0">
                <a:latin typeface="STIX-Bold"/>
              </a:rPr>
              <a:t> </a:t>
            </a:r>
            <a:r>
              <a:rPr lang="en-US" b="1" dirty="0" err="1">
                <a:latin typeface="STIX-Bold"/>
              </a:rPr>
              <a:t>risolvere</a:t>
            </a:r>
            <a:r>
              <a:rPr lang="en-US" b="1" dirty="0">
                <a:latin typeface="STIX-Bold"/>
              </a:rPr>
              <a:t> </a:t>
            </a:r>
            <a:r>
              <a:rPr lang="en-US" b="1" dirty="0" err="1">
                <a:latin typeface="STIX-Bold"/>
              </a:rPr>
              <a:t>controversie</a:t>
            </a:r>
            <a:r>
              <a:rPr lang="en-US" b="1" dirty="0">
                <a:latin typeface="STIX-Bold"/>
              </a:rPr>
              <a:t>, </a:t>
            </a:r>
            <a:r>
              <a:rPr lang="en-US" b="1" dirty="0" err="1">
                <a:latin typeface="STIX-Bold"/>
              </a:rPr>
              <a:t>etc</a:t>
            </a:r>
            <a:endParaRPr lang="en-US" sz="1800" b="0" i="0" u="none" strike="noStrike" baseline="0" dirty="0">
              <a:latin typeface="STIX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59006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E717AC-951C-0679-7E53-DE6B5D67BAD4}"/>
              </a:ext>
            </a:extLst>
          </p:cNvPr>
          <p:cNvSpPr txBox="1"/>
          <p:nvPr/>
        </p:nvSpPr>
        <p:spPr>
          <a:xfrm>
            <a:off x="302931" y="404822"/>
            <a:ext cx="107484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Che cosa rende la società così violenta?</a:t>
            </a:r>
          </a:p>
          <a:p>
            <a:endParaRPr lang="it-IT" sz="3200" dirty="0"/>
          </a:p>
          <a:p>
            <a:pPr marL="457200" indent="-457200">
              <a:buFontTx/>
              <a:buChar char="-"/>
            </a:pPr>
            <a:r>
              <a:rPr lang="it-IT" sz="3200" dirty="0"/>
              <a:t>La natura umana</a:t>
            </a:r>
          </a:p>
          <a:p>
            <a:pPr marL="457200" indent="-457200">
              <a:buFontTx/>
              <a:buChar char="-"/>
            </a:pPr>
            <a:r>
              <a:rPr lang="it-IT" sz="3200" dirty="0"/>
              <a:t>La facile disponibilità di armi</a:t>
            </a:r>
          </a:p>
          <a:p>
            <a:pPr marL="457200" indent="-457200">
              <a:buFontTx/>
              <a:buChar char="-"/>
            </a:pPr>
            <a:r>
              <a:rPr lang="it-IT" sz="3200" dirty="0"/>
              <a:t>I cattivi insegnamenti</a:t>
            </a:r>
          </a:p>
          <a:p>
            <a:pPr marL="457200" indent="-457200">
              <a:buFontTx/>
              <a:buChar char="-"/>
            </a:pPr>
            <a:r>
              <a:rPr lang="it-IT" sz="3200" dirty="0"/>
              <a:t>La supremazia fisica dell’uomo sulla donna</a:t>
            </a:r>
          </a:p>
        </p:txBody>
      </p:sp>
    </p:spTree>
    <p:extLst>
      <p:ext uri="{BB962C8B-B14F-4D97-AF65-F5344CB8AC3E}">
        <p14:creationId xmlns:p14="http://schemas.microsoft.com/office/powerpoint/2010/main" val="3422124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F8811602-3DA2-491C-B30E-3BCBF6FD3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0722" y="313456"/>
            <a:ext cx="4465637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200" b="1" dirty="0">
                <a:solidFill>
                  <a:srgbClr val="0070C0"/>
                </a:solidFill>
                <a:latin typeface="+mn-lt"/>
              </a:rPr>
              <a:t>ABUSO SESSUALE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B9BFAD0-87EC-4A8E-AB75-7342D4425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34" y="1163421"/>
            <a:ext cx="1112740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en-US" sz="3600" dirty="0">
                <a:latin typeface="+mn-lt"/>
              </a:rPr>
              <a:t>      Coinvolgimento di un bambino o adolescente in attività sessuali di cui non ne può comprendere precisamente il significato e alle quali non può aver dato il consenso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6338BB-0AA0-435E-8430-A8D6318C18B7}"/>
              </a:ext>
            </a:extLst>
          </p:cNvPr>
          <p:cNvSpPr txBox="1"/>
          <p:nvPr/>
        </p:nvSpPr>
        <p:spPr>
          <a:xfrm>
            <a:off x="394034" y="3540311"/>
            <a:ext cx="10154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 rischio le ragazze con pubertà precoce!</a:t>
            </a: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1DDED1D6-83DF-448D-822F-AFC6A9AC90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1318362"/>
              </p:ext>
            </p:extLst>
          </p:nvPr>
        </p:nvGraphicFramePr>
        <p:xfrm>
          <a:off x="6213107" y="3118585"/>
          <a:ext cx="4775892" cy="3432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7206097" imgH="5432007" progId="Excel.Chart.8">
                  <p:embed/>
                </p:oleObj>
              </mc:Choice>
              <mc:Fallback>
                <p:oleObj r:id="rId2" imgW="7206097" imgH="5432007" progId="Excel.Chart.8">
                  <p:embed/>
                  <p:pic>
                    <p:nvPicPr>
                      <p:cNvPr id="5" name="Segnaposto contenuto 4">
                        <a:extLst>
                          <a:ext uri="{FF2B5EF4-FFF2-40B4-BE49-F238E27FC236}">
                            <a16:creationId xmlns:a16="http://schemas.microsoft.com/office/drawing/2014/main" id="{1DDED1D6-83DF-448D-822F-AFC6A9AC9056}"/>
                          </a:ext>
                        </a:extLst>
                      </p:cNvPr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3107" y="3118585"/>
                        <a:ext cx="4775892" cy="34322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1599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5066829-1692-49BE-918C-5E6E02AB0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95" y="176213"/>
            <a:ext cx="9467850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1373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men Consoli - PER NIENTE STANCA">
            <a:extLst>
              <a:ext uri="{FF2B5EF4-FFF2-40B4-BE49-F238E27FC236}">
                <a16:creationId xmlns:a16="http://schemas.microsoft.com/office/drawing/2014/main" id="{343DF1B5-942A-4D65-BD27-92ED71C19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69" y="622268"/>
            <a:ext cx="5653746" cy="561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C1F647-4F50-4EDA-8454-8D5CF340E579}"/>
              </a:ext>
            </a:extLst>
          </p:cNvPr>
          <p:cNvSpPr txBox="1"/>
          <p:nvPr/>
        </p:nvSpPr>
        <p:spPr>
          <a:xfrm>
            <a:off x="6000175" y="127719"/>
            <a:ext cx="604396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Mio zio</a:t>
            </a:r>
          </a:p>
          <a:p>
            <a:r>
              <a:rPr lang="it-IT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…</a:t>
            </a:r>
          </a:p>
          <a:p>
            <a:r>
              <a:rPr lang="it-IT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Brava bambina fai la conta</a:t>
            </a:r>
            <a:br>
              <a:rPr lang="it-IT" sz="2000" dirty="0">
                <a:solidFill>
                  <a:schemeClr val="bg1"/>
                </a:solidFill>
              </a:rPr>
            </a:br>
            <a:r>
              <a:rPr lang="it-IT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Più punti a chi non si vergogna</a:t>
            </a:r>
            <a:br>
              <a:rPr lang="it-IT" sz="2000" dirty="0">
                <a:solidFill>
                  <a:schemeClr val="bg1"/>
                </a:solidFill>
              </a:rPr>
            </a:br>
            <a:r>
              <a:rPr lang="it-IT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Giochiamo a mosca cieca</a:t>
            </a:r>
            <a:br>
              <a:rPr lang="it-IT" sz="2000" dirty="0">
                <a:solidFill>
                  <a:schemeClr val="bg1"/>
                </a:solidFill>
              </a:rPr>
            </a:br>
            <a:r>
              <a:rPr lang="it-IT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 zio ti porta in montagna</a:t>
            </a:r>
          </a:p>
          <a:p>
            <a:endParaRPr lang="it-IT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/>
            <a:r>
              <a:rPr lang="it-IT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Porgiamo l'estremo saluto ad un animo puro</a:t>
            </a:r>
            <a:br>
              <a:rPr lang="it-IT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 nobile esempio di padre, di amico e fratello</a:t>
            </a:r>
            <a:br>
              <a:rPr lang="it-IT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 sento il disprezzo profondo, i loro occhi addosso</a:t>
            </a:r>
            <a:br>
              <a:rPr lang="it-IT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Svelato l'ignobile incesto</a:t>
            </a:r>
            <a:br>
              <a:rPr lang="it-IT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 non mi </a:t>
            </a:r>
            <a:r>
              <a:rPr lang="it-IT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hannno</a:t>
            </a:r>
            <a:r>
              <a:rPr lang="it-IT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creduto</a:t>
            </a:r>
          </a:p>
          <a:p>
            <a:pPr algn="l"/>
            <a:endParaRPr lang="it-IT" sz="20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it-IT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Brava bambina un po' alla volta</a:t>
            </a:r>
            <a:br>
              <a:rPr lang="it-IT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Tranquilla non morde e non scappa</a:t>
            </a:r>
            <a:br>
              <a:rPr lang="it-IT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Giochiamo a mosca cieca</a:t>
            </a:r>
            <a:br>
              <a:rPr lang="it-IT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 zio ti porta in vacanza</a:t>
            </a:r>
          </a:p>
          <a:p>
            <a:pPr algn="l"/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</a:rPr>
              <a:t>…</a:t>
            </a:r>
          </a:p>
          <a:p>
            <a:pPr algn="l"/>
            <a:r>
              <a:rPr lang="it-IT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Ho messo un rossetto rosso carminio</a:t>
            </a:r>
            <a:br>
              <a:rPr lang="it-IT" sz="2000" dirty="0">
                <a:solidFill>
                  <a:schemeClr val="bg1"/>
                </a:solidFill>
              </a:rPr>
            </a:br>
            <a:r>
              <a:rPr lang="it-IT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 sotto il soprabito niente in onore del mio aguzzino</a:t>
            </a:r>
            <a:endParaRPr lang="it-IT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85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egnaposto contenuto 2">
            <a:extLst>
              <a:ext uri="{FF2B5EF4-FFF2-40B4-BE49-F238E27FC236}">
                <a16:creationId xmlns:a16="http://schemas.microsoft.com/office/drawing/2014/main" id="{443A2697-A1A0-41A8-B48D-9875C886B1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8935100"/>
              </p:ext>
            </p:extLst>
          </p:nvPr>
        </p:nvGraphicFramePr>
        <p:xfrm>
          <a:off x="2847975" y="1179701"/>
          <a:ext cx="649605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700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2414E2-5382-4D58-B361-6F6E03523D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812414E2-5382-4D58-B361-6F6E03523D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1798BD-42AE-48AF-BDC5-B3F4C01F7A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541798BD-42AE-48AF-BDC5-B3F4C01F7A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27FFBA-8BC5-443C-8D77-9AA9D3912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F627FFBA-8BC5-443C-8D77-9AA9D39129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417C682-2BF3-45F8-8181-8E75718FAD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2417C682-2BF3-45F8-8181-8E75718FAD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1217E2-20D6-438D-9BBD-B66F600287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541217E2-20D6-438D-9BBD-B66F600287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9A0A938-6D49-4CDA-9BEC-242CFF7B3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" y="471204"/>
            <a:ext cx="11746479" cy="618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4414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1C745FC-D115-4098-9553-D52D3D803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14" y="436500"/>
            <a:ext cx="11836278" cy="631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8438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1CABE99-20F5-42FB-8A6A-2DF534F34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2"/>
          <a:stretch/>
        </p:blipFill>
        <p:spPr bwMode="auto">
          <a:xfrm>
            <a:off x="266700" y="1072662"/>
            <a:ext cx="11703474" cy="4315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620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25E59A52-D6A9-44C1-A82B-5606F52DD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60350"/>
            <a:ext cx="8355012" cy="1684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panose="020B0604020202020204" pitchFamily="34" charset="0"/>
              </a:rPr>
              <a:t>La denuncia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i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art. 331 Codice procedura penale (c.p.p.)</a:t>
            </a:r>
            <a:br>
              <a:rPr lang="it-IT" altLang="it-IT" sz="2400" b="1" i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</a:br>
            <a:r>
              <a:rPr lang="it-IT" altLang="it-IT" sz="2400" b="1" i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DENUNCIA DA PARTE DI PUBBLICI UFFICIALI </a:t>
            </a:r>
            <a:br>
              <a:rPr lang="it-IT" altLang="it-IT" sz="2400" b="1" i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</a:br>
            <a:r>
              <a:rPr lang="it-IT" altLang="it-IT" sz="2400" b="1" i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E INCARICATI DI PUBBLICO SERVIZIO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FF9405EB-9E94-4D02-BF46-42A7AF3B1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49" y="2492376"/>
            <a:ext cx="10822205" cy="376404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457200" indent="-457200" defTabSz="449263">
              <a:spcBef>
                <a:spcPct val="20000"/>
              </a:spcBef>
              <a:buChar char="•"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it-IT" altLang="it-IT" sz="2400" dirty="0">
                <a:latin typeface="+mn-lt"/>
                <a:cs typeface="Arial" panose="020B0604020202020204" pitchFamily="34" charset="0"/>
              </a:rPr>
              <a:t>●    </a:t>
            </a:r>
            <a:r>
              <a:rPr lang="it-IT" altLang="it-IT" sz="2400" u="sng" dirty="0">
                <a:latin typeface="+mn-lt"/>
                <a:cs typeface="Arial" panose="020B0604020202020204" pitchFamily="34" charset="0"/>
              </a:rPr>
              <a:t>I Pubblici Ufficiali (357c.p.) e gli incaricati di Pubblico</a:t>
            </a:r>
            <a:r>
              <a:rPr lang="it-IT" altLang="it-IT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it-IT" altLang="it-IT" sz="2400" u="sng" dirty="0">
                <a:latin typeface="+mn-lt"/>
                <a:cs typeface="Arial" panose="020B0604020202020204" pitchFamily="34" charset="0"/>
              </a:rPr>
              <a:t>Servizio(358 c.p.)</a:t>
            </a:r>
            <a:r>
              <a:rPr lang="it-IT" altLang="it-IT" sz="2400" dirty="0">
                <a:latin typeface="+mn-lt"/>
                <a:cs typeface="Arial" panose="020B0604020202020204" pitchFamily="34" charset="0"/>
              </a:rPr>
              <a:t> che, nell’esercizio o a causa  delle loro funzioni o del loro servizio, hanno notizia di un reato perseguibile d’ufficio, </a:t>
            </a:r>
            <a:r>
              <a:rPr lang="it-IT" altLang="it-IT" sz="2400" b="1" dirty="0">
                <a:latin typeface="+mn-lt"/>
                <a:cs typeface="Arial" panose="020B0604020202020204" pitchFamily="34" charset="0"/>
              </a:rPr>
              <a:t>devono farne denuncia per iscritto</a:t>
            </a:r>
            <a:r>
              <a:rPr lang="it-IT" altLang="it-IT" sz="2400" dirty="0">
                <a:latin typeface="+mn-lt"/>
                <a:cs typeface="Arial" panose="020B0604020202020204" pitchFamily="34" charset="0"/>
              </a:rPr>
              <a:t>, anche quando non sia individuata la persona alla quale il reato è attribuito (361, 362 c.p.)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it-IT" altLang="it-IT" sz="2400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it-IT" altLang="it-IT" sz="2400" dirty="0">
                <a:latin typeface="+mn-lt"/>
                <a:cs typeface="Arial" panose="020B0604020202020204" pitchFamily="34" charset="0"/>
              </a:rPr>
              <a:t>●    La denuncia è presentata o trasmessa senza ritardo </a:t>
            </a:r>
            <a:r>
              <a:rPr lang="it-IT" altLang="it-IT" sz="2400" u="sng" dirty="0">
                <a:latin typeface="+mn-lt"/>
                <a:cs typeface="Arial" panose="020B0604020202020204" pitchFamily="34" charset="0"/>
              </a:rPr>
              <a:t>al Pubblico Ministero o un Ufficiale di Polizia Giudiziaria </a:t>
            </a:r>
            <a:r>
              <a:rPr lang="it-IT" altLang="it-IT" sz="2400" dirty="0">
                <a:latin typeface="+mn-lt"/>
                <a:cs typeface="Arial" panose="020B0604020202020204" pitchFamily="34" charset="0"/>
              </a:rPr>
              <a:t>(57 c.p.p.)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it-IT" altLang="it-IT" sz="2400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it-IT" altLang="it-IT" sz="2400" dirty="0">
                <a:latin typeface="+mn-lt"/>
                <a:cs typeface="Arial" panose="020B0604020202020204" pitchFamily="34" charset="0"/>
              </a:rPr>
              <a:t>●    Quando più persone sono obbligate a denuncia per il medesimo fatto, possono anche redigere e sottoscrivere un unico atto.</a:t>
            </a:r>
          </a:p>
        </p:txBody>
      </p:sp>
    </p:spTree>
    <p:extLst>
      <p:ext uri="{BB962C8B-B14F-4D97-AF65-F5344CB8AC3E}">
        <p14:creationId xmlns:p14="http://schemas.microsoft.com/office/powerpoint/2010/main" val="12717544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C65AF80-1C3D-4480-B068-0C758697E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" y="948773"/>
            <a:ext cx="27876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en-US" sz="2400" b="1" dirty="0">
                <a:latin typeface="+mn-lt"/>
                <a:cs typeface="Arial" panose="020B0604020202020204" pitchFamily="34" charset="0"/>
              </a:rPr>
              <a:t>Procura della Repubblica</a:t>
            </a:r>
          </a:p>
          <a:p>
            <a:pPr algn="ctr"/>
            <a:r>
              <a:rPr lang="it-IT" altLang="en-US" sz="2400" b="1" dirty="0">
                <a:latin typeface="+mn-lt"/>
                <a:cs typeface="Arial" panose="020B0604020202020204" pitchFamily="34" charset="0"/>
              </a:rPr>
              <a:t>presso il</a:t>
            </a:r>
          </a:p>
          <a:p>
            <a:pPr algn="ctr"/>
            <a:r>
              <a:rPr lang="it-IT" altLang="en-US" sz="2400" b="1" dirty="0">
                <a:latin typeface="+mn-lt"/>
                <a:cs typeface="Arial" panose="020B0604020202020204" pitchFamily="34" charset="0"/>
              </a:rPr>
              <a:t>Tribunale per i Minorenni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0869151-BC15-415E-8186-47A090471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006" y="4062346"/>
            <a:ext cx="278765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en-US" sz="2400" b="1" dirty="0">
                <a:latin typeface="+mn-lt"/>
                <a:cs typeface="Arial" panose="020B0604020202020204" pitchFamily="34" charset="0"/>
              </a:rPr>
              <a:t>Procura della Repubblica</a:t>
            </a:r>
          </a:p>
          <a:p>
            <a:pPr algn="ctr"/>
            <a:r>
              <a:rPr lang="it-IT" altLang="en-US" sz="2400" b="1" dirty="0">
                <a:latin typeface="+mn-lt"/>
                <a:cs typeface="Arial" panose="020B0604020202020204" pitchFamily="34" charset="0"/>
              </a:rPr>
              <a:t>presso il</a:t>
            </a:r>
          </a:p>
          <a:p>
            <a:pPr algn="ctr"/>
            <a:r>
              <a:rPr lang="it-IT" altLang="en-US" sz="2400" b="1" dirty="0">
                <a:latin typeface="+mn-lt"/>
                <a:cs typeface="Arial" panose="020B0604020202020204" pitchFamily="34" charset="0"/>
              </a:rPr>
              <a:t>Tribunale Ordinario</a:t>
            </a:r>
          </a:p>
        </p:txBody>
      </p:sp>
      <p:sp>
        <p:nvSpPr>
          <p:cNvPr id="5" name="Rettangolo 5">
            <a:extLst>
              <a:ext uri="{FF2B5EF4-FFF2-40B4-BE49-F238E27FC236}">
                <a16:creationId xmlns:a16="http://schemas.microsoft.com/office/drawing/2014/main" id="{F259413C-6659-46FC-B505-5CA54FB45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300" y="1093236"/>
            <a:ext cx="20574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en-US" sz="2400" b="1">
                <a:latin typeface="+mn-lt"/>
                <a:cs typeface="Arial" panose="020B0604020202020204" pitchFamily="34" charset="0"/>
              </a:rPr>
              <a:t>A protezione</a:t>
            </a:r>
          </a:p>
          <a:p>
            <a:pPr algn="ctr"/>
            <a:r>
              <a:rPr lang="it-IT" altLang="en-US" sz="2400" b="1">
                <a:latin typeface="+mn-lt"/>
                <a:cs typeface="Arial" panose="020B0604020202020204" pitchFamily="34" charset="0"/>
              </a:rPr>
              <a:t>del</a:t>
            </a:r>
          </a:p>
          <a:p>
            <a:pPr algn="ctr"/>
            <a:r>
              <a:rPr lang="it-IT" altLang="en-US" sz="2400" b="1">
                <a:latin typeface="+mn-lt"/>
                <a:cs typeface="Arial" panose="020B0604020202020204" pitchFamily="34" charset="0"/>
              </a:rPr>
              <a:t>minore</a:t>
            </a:r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1BAE9D6E-DAFC-412F-93C3-5F75A2AAD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300" y="4301474"/>
            <a:ext cx="2551113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en-US" sz="2400" b="1" dirty="0">
                <a:latin typeface="+mn-lt"/>
                <a:cs typeface="Arial" panose="020B0604020202020204" pitchFamily="34" charset="0"/>
              </a:rPr>
              <a:t>Per perseguire penalmente</a:t>
            </a:r>
          </a:p>
          <a:p>
            <a:pPr algn="ctr"/>
            <a:r>
              <a:rPr lang="it-IT" altLang="en-US" sz="2400" b="1" dirty="0">
                <a:latin typeface="+mn-lt"/>
                <a:cs typeface="Arial" panose="020B0604020202020204" pitchFamily="34" charset="0"/>
              </a:rPr>
              <a:t>i responsabili </a:t>
            </a:r>
          </a:p>
          <a:p>
            <a:pPr algn="ctr"/>
            <a:r>
              <a:rPr lang="it-IT" altLang="en-US" sz="2400" b="1" dirty="0">
                <a:latin typeface="+mn-lt"/>
                <a:cs typeface="Arial" panose="020B0604020202020204" pitchFamily="34" charset="0"/>
              </a:rPr>
              <a:t>del reato</a:t>
            </a:r>
          </a:p>
        </p:txBody>
      </p:sp>
      <p:sp>
        <p:nvSpPr>
          <p:cNvPr id="7" name="Freccia destra 9">
            <a:extLst>
              <a:ext uri="{FF2B5EF4-FFF2-40B4-BE49-F238E27FC236}">
                <a16:creationId xmlns:a16="http://schemas.microsoft.com/office/drawing/2014/main" id="{020C3311-02BC-4722-ABD9-5337653BB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350" y="1740936"/>
            <a:ext cx="1631950" cy="215900"/>
          </a:xfrm>
          <a:prstGeom prst="rightArrow">
            <a:avLst>
              <a:gd name="adj1" fmla="val 68556"/>
              <a:gd name="adj2" fmla="val 7219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580" tIns="34290" rIns="68580" bIns="34290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400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Freccia destra 9">
            <a:extLst>
              <a:ext uri="{FF2B5EF4-FFF2-40B4-BE49-F238E27FC236}">
                <a16:creationId xmlns:a16="http://schemas.microsoft.com/office/drawing/2014/main" id="{2B7D8A90-0F83-4CAF-AFC2-DD0CAF123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368" y="4998177"/>
            <a:ext cx="1631950" cy="215900"/>
          </a:xfrm>
          <a:prstGeom prst="rightArrow">
            <a:avLst>
              <a:gd name="adj1" fmla="val 68556"/>
              <a:gd name="adj2" fmla="val 7219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580" tIns="34290" rIns="68580" bIns="34290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400"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5A86E1-DEF4-4743-874A-16B355FE88A9}"/>
              </a:ext>
            </a:extLst>
          </p:cNvPr>
          <p:cNvSpPr txBox="1"/>
          <p:nvPr/>
        </p:nvSpPr>
        <p:spPr>
          <a:xfrm>
            <a:off x="7680960" y="1020278"/>
            <a:ext cx="3691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Allontanare il violento o, in caso che entrambi i genitori non siano protettivi, allontanare il bambino</a:t>
            </a:r>
          </a:p>
        </p:txBody>
      </p:sp>
    </p:spTree>
    <p:extLst>
      <p:ext uri="{BB962C8B-B14F-4D97-AF65-F5344CB8AC3E}">
        <p14:creationId xmlns:p14="http://schemas.microsoft.com/office/powerpoint/2010/main" val="32847184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226BC96F-580B-4E62-BDFA-73D0DE29B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05038"/>
            <a:ext cx="10696992" cy="277603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defTabSz="449263">
              <a:spcBef>
                <a:spcPct val="20000"/>
              </a:spcBef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700"/>
              </a:spcBef>
              <a:buFontTx/>
              <a:buNone/>
            </a:pPr>
            <a:r>
              <a:rPr lang="it-IT" altLang="it-IT" sz="2800" dirty="0">
                <a:latin typeface="+mn-lt"/>
                <a:cs typeface="Arial" panose="020B0604020202020204" pitchFamily="34" charset="0"/>
              </a:rPr>
              <a:t>Quando il minore è moralmente o materialmente abbandonato o è allevato in locali insalubri o pericolosi, oppure da persone per negligenza, immoralità, ignoranza o per altri motivi incapaci di provvedere all’educazione di lui, la pubblica autorità, a mezzo degli organi di protezione dell’infanzia, lo colloca in luogo sicuro, sino a quando si possa provvedere in modo definitivo alla sua protezione.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19C76B-961A-48A3-88AC-D0DBBF213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" y="293573"/>
            <a:ext cx="9910145" cy="9562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6800" rIns="90000" bIns="46800" anchor="ctr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i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art. 403 Codice civile</a:t>
            </a:r>
            <a:br>
              <a:rPr lang="it-IT" altLang="it-IT" sz="2800" b="1" i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</a:br>
            <a:r>
              <a:rPr lang="it-IT" altLang="it-IT" sz="2800" b="1" i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INTERVENTO DELLA PUBBLICA AUTORITÀ A FAVORE DEI MINORI</a:t>
            </a:r>
          </a:p>
        </p:txBody>
      </p:sp>
    </p:spTree>
    <p:extLst>
      <p:ext uri="{BB962C8B-B14F-4D97-AF65-F5344CB8AC3E}">
        <p14:creationId xmlns:p14="http://schemas.microsoft.com/office/powerpoint/2010/main" val="1262911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B50B5-6488-CE1E-E810-AEA3888C4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326" y="250944"/>
            <a:ext cx="4156872" cy="63561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9B9E1-0B93-991F-5201-CDE694E62F7D}"/>
              </a:ext>
            </a:extLst>
          </p:cNvPr>
          <p:cNvSpPr txBox="1"/>
          <p:nvPr/>
        </p:nvSpPr>
        <p:spPr>
          <a:xfrm>
            <a:off x="370835" y="2142950"/>
            <a:ext cx="62998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Disturbi che predicono: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Aumentato uso di sostanze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Comportamento criminoso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Allontanamento scolastico</a:t>
            </a:r>
          </a:p>
          <a:p>
            <a:endParaRPr lang="it-IT" sz="2800" dirty="0"/>
          </a:p>
          <a:p>
            <a:r>
              <a:rPr lang="it-IT" sz="2800" dirty="0"/>
              <a:t>Più violenza esercitata e subita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E057B4-5435-92F2-7657-FFB7D58B8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24" y="250943"/>
            <a:ext cx="6633158" cy="16788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A401EB-FE6E-5556-E655-3C590DCB4559}"/>
              </a:ext>
            </a:extLst>
          </p:cNvPr>
          <p:cNvSpPr txBox="1"/>
          <p:nvPr/>
        </p:nvSpPr>
        <p:spPr>
          <a:xfrm>
            <a:off x="370835" y="5033779"/>
            <a:ext cx="67536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Callous–unemotional (DSM V)</a:t>
            </a:r>
            <a:br>
              <a:rPr lang="en-US" sz="2400" dirty="0"/>
            </a:br>
            <a:r>
              <a:rPr lang="en-US" sz="2400" dirty="0"/>
              <a:t>ridotto senso di </a:t>
            </a:r>
            <a:r>
              <a:rPr lang="en-US" sz="2400" dirty="0" err="1"/>
              <a:t>colpa</a:t>
            </a:r>
            <a:r>
              <a:rPr lang="en-US" sz="2400" dirty="0"/>
              <a:t>, </a:t>
            </a:r>
            <a:r>
              <a:rPr lang="en-US" sz="2400" dirty="0" err="1"/>
              <a:t>insensibilità</a:t>
            </a:r>
            <a:r>
              <a:rPr lang="en-US" sz="2400" dirty="0"/>
              <a:t>, </a:t>
            </a:r>
            <a:r>
              <a:rPr lang="en-US" sz="2400" dirty="0" err="1"/>
              <a:t>menefreghismo</a:t>
            </a:r>
            <a:r>
              <a:rPr lang="en-US" sz="2400" dirty="0"/>
              <a:t> e </a:t>
            </a:r>
            <a:r>
              <a:rPr lang="en-US" sz="2400" dirty="0" err="1"/>
              <a:t>ridotta</a:t>
            </a:r>
            <a:r>
              <a:rPr lang="en-US" sz="2400" dirty="0"/>
              <a:t> </a:t>
            </a:r>
            <a:r>
              <a:rPr lang="en-US" sz="2400" dirty="0" err="1"/>
              <a:t>empatia</a:t>
            </a:r>
            <a:r>
              <a:rPr lang="en-US" sz="2400" dirty="0"/>
              <a:t> (</a:t>
            </a:r>
            <a:r>
              <a:rPr lang="en-US" sz="2400" dirty="0" err="1"/>
              <a:t>componente</a:t>
            </a:r>
            <a:r>
              <a:rPr lang="en-US" sz="2400" dirty="0"/>
              <a:t> </a:t>
            </a:r>
            <a:r>
              <a:rPr lang="en-US" sz="2400" dirty="0" err="1"/>
              <a:t>genetica</a:t>
            </a:r>
            <a:r>
              <a:rPr lang="en-US" sz="2400" dirty="0"/>
              <a:t>?)</a:t>
            </a:r>
          </a:p>
          <a:p>
            <a:r>
              <a:rPr lang="en-US" sz="2400" dirty="0" err="1"/>
              <a:t>Peggiore</a:t>
            </a:r>
            <a:r>
              <a:rPr lang="en-US" sz="2400" dirty="0"/>
              <a:t> </a:t>
            </a:r>
            <a:r>
              <a:rPr lang="en-US" sz="2400" dirty="0" err="1"/>
              <a:t>prognosi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3104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1A2B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osette's Castle or a Dashed Dream? | Les miserables quotes, Les miserables  songs, Les miserables">
            <a:extLst>
              <a:ext uri="{FF2B5EF4-FFF2-40B4-BE49-F238E27FC236}">
                <a16:creationId xmlns:a16="http://schemas.microsoft.com/office/drawing/2014/main" id="{72CEE8DF-A622-47E4-9473-01BFBF160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23813"/>
            <a:ext cx="7886700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718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4F7ECA-6913-44FC-95AF-909CA7E9D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90" y="425864"/>
            <a:ext cx="7780002" cy="54757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C5A75D-7424-44A8-B037-4C87282AF183}"/>
              </a:ext>
            </a:extLst>
          </p:cNvPr>
          <p:cNvSpPr txBox="1"/>
          <p:nvPr/>
        </p:nvSpPr>
        <p:spPr>
          <a:xfrm>
            <a:off x="7399175" y="2595827"/>
            <a:ext cx="40121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0" i="0" dirty="0">
                <a:solidFill>
                  <a:srgbClr val="666666"/>
                </a:solidFill>
                <a:effectLst/>
                <a:latin typeface="Gentium Book Basic"/>
              </a:rPr>
              <a:t>In Svezia non è più così da quarantacinque anni. Nel 1966, infatti, i genitori hanno legalmente perso il diritto di punire fisicamente i propri bimbi, nel 1979 la cosa è stata esplicitamente proibita.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926760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619380-C8AD-4550-9819-81E076EE7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02" y="329869"/>
            <a:ext cx="3979921" cy="6105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B00684-FBF1-464D-B068-0B9A0BD498E6}"/>
              </a:ext>
            </a:extLst>
          </p:cNvPr>
          <p:cNvSpPr txBox="1"/>
          <p:nvPr/>
        </p:nvSpPr>
        <p:spPr>
          <a:xfrm>
            <a:off x="5337110" y="578498"/>
            <a:ext cx="61442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La scodella della colazione viene lanciata da un lato all’altro della cucina, facendo schizzare il latte e i cereali su tutta la parete.</a:t>
            </a:r>
          </a:p>
          <a:p>
            <a:r>
              <a:rPr lang="it-IT" sz="2800" dirty="0"/>
              <a:t>Il cane entra di corsa dal giardino: non si sa come, ma è dipinto di blu.</a:t>
            </a:r>
          </a:p>
          <a:p>
            <a:r>
              <a:rPr lang="it-IT" sz="2800" dirty="0"/>
              <a:t>Vostro figlio maggiore minaccia il fratellino.</a:t>
            </a:r>
          </a:p>
          <a:p>
            <a:r>
              <a:rPr lang="it-IT" sz="2800" dirty="0"/>
              <a:t>Per la terza volta in un mese, ricevete una telefonata dal preside della scuola.</a:t>
            </a:r>
          </a:p>
        </p:txBody>
      </p:sp>
    </p:spTree>
    <p:extLst>
      <p:ext uri="{BB962C8B-B14F-4D97-AF65-F5344CB8AC3E}">
        <p14:creationId xmlns:p14="http://schemas.microsoft.com/office/powerpoint/2010/main" val="1719478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F413E5-4231-4BAD-B393-ADC72DFC5D64}"/>
              </a:ext>
            </a:extLst>
          </p:cNvPr>
          <p:cNvSpPr txBox="1"/>
          <p:nvPr/>
        </p:nvSpPr>
        <p:spPr>
          <a:xfrm>
            <a:off x="461865" y="377890"/>
            <a:ext cx="1134135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Sono </a:t>
            </a:r>
            <a:r>
              <a:rPr lang="it-IT" sz="2400" b="1" dirty="0"/>
              <a:t>esperienze estenuanti</a:t>
            </a:r>
            <a:r>
              <a:rPr lang="it-IT" sz="2400" dirty="0"/>
              <a:t>. Esasperanti. Le scenate, le urla, i sentimenti feriti, i sensi di colpa e lo struggimento ne sono la conseguenza.</a:t>
            </a:r>
          </a:p>
          <a:p>
            <a:endParaRPr lang="it-IT" sz="2400" dirty="0"/>
          </a:p>
          <a:p>
            <a:r>
              <a:rPr lang="it-IT" sz="2400" dirty="0"/>
              <a:t>Anche quando disposti ad educare alla disciplina con gentilezza e affetto, si può essere sopraffatti dalla rabbia e dallo sfinimento.</a:t>
            </a:r>
          </a:p>
          <a:p>
            <a:endParaRPr lang="it-IT" sz="2400" dirty="0"/>
          </a:p>
          <a:p>
            <a:r>
              <a:rPr lang="it-IT" sz="2400" dirty="0"/>
              <a:t>“</a:t>
            </a:r>
            <a:r>
              <a:rPr lang="it-IT" sz="2400" b="1" dirty="0"/>
              <a:t>Disciplina</a:t>
            </a:r>
            <a:r>
              <a:rPr lang="it-IT" sz="2400" dirty="0"/>
              <a:t>” significa insegnare, educare, istruire, non educare all’obbedienza. </a:t>
            </a:r>
          </a:p>
          <a:p>
            <a:r>
              <a:rPr lang="it-IT" sz="2400" dirty="0"/>
              <a:t>Due obiettivi fondamentali: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Fare in modo che i nostri figli collaborino e si comportino bene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Educare a sviluppare abilità e capacità di affrontare con resilienza, ossia con forza e flessibilità, le situazioni difficili e frustranti e le tempeste emotive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B1D6BD-5491-4F95-9D93-D7DD6C54BE32}"/>
              </a:ext>
            </a:extLst>
          </p:cNvPr>
          <p:cNvSpPr txBox="1"/>
          <p:nvPr/>
        </p:nvSpPr>
        <p:spPr>
          <a:xfrm>
            <a:off x="461865" y="5248846"/>
            <a:ext cx="10524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Dire no al comportamento, sì al bambino</a:t>
            </a:r>
          </a:p>
          <a:p>
            <a:r>
              <a:rPr lang="it-IT" sz="2400" dirty="0"/>
              <a:t>Entrare in </a:t>
            </a:r>
            <a:r>
              <a:rPr lang="it-IT" sz="2400" b="1" dirty="0"/>
              <a:t>sintonia </a:t>
            </a:r>
            <a:r>
              <a:rPr lang="it-IT" sz="2400" dirty="0"/>
              <a:t>(dedicargli attenzione, rispetto) e </a:t>
            </a:r>
            <a:r>
              <a:rPr lang="it-IT" sz="2400" b="1" dirty="0" err="1"/>
              <a:t>reincanalare</a:t>
            </a:r>
            <a:r>
              <a:rPr lang="it-IT" sz="2400" dirty="0"/>
              <a:t> il suo comportamento verso un modo di agire più appropriato  (non permissività)</a:t>
            </a:r>
          </a:p>
        </p:txBody>
      </p:sp>
    </p:spTree>
    <p:extLst>
      <p:ext uri="{BB962C8B-B14F-4D97-AF65-F5344CB8AC3E}">
        <p14:creationId xmlns:p14="http://schemas.microsoft.com/office/powerpoint/2010/main" val="3908892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95D1A-AD72-431A-ABDE-64C1C2883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36" y="96613"/>
            <a:ext cx="5004419" cy="4004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669F47-3DC7-4D19-B803-86A525DBC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803" y="96613"/>
            <a:ext cx="5093939" cy="4189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B33F3-7102-445A-AFA9-C96992DB4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413" y="2816128"/>
            <a:ext cx="5169054" cy="3898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5DA1F3-5B19-4F8B-8B19-039D094E7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918" y="2816128"/>
            <a:ext cx="4729889" cy="389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00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119B66-D54F-4157-8C52-D5CD9519CD8F}"/>
              </a:ext>
            </a:extLst>
          </p:cNvPr>
          <p:cNvSpPr txBox="1"/>
          <p:nvPr/>
        </p:nvSpPr>
        <p:spPr>
          <a:xfrm>
            <a:off x="1446245" y="228600"/>
            <a:ext cx="9881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Perché mio figlio si è comportato così?</a:t>
            </a:r>
            <a:r>
              <a:rPr lang="it-IT" sz="2400" dirty="0"/>
              <a:t> (superare la risposta scontata)</a:t>
            </a:r>
          </a:p>
          <a:p>
            <a:pPr algn="ctr"/>
            <a:r>
              <a:rPr lang="it-IT" sz="2400" dirty="0"/>
              <a:t>Cosa voglio insegnare a mio figlio in questo momento? </a:t>
            </a:r>
          </a:p>
          <a:p>
            <a:pPr algn="ctr"/>
            <a:r>
              <a:rPr lang="it-IT" sz="2400" dirty="0"/>
              <a:t>Come posso fornire questi insegnamenti nel modo migliore?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D71DAB-6D0B-4108-9AC0-A2A38CF2E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150" y="1771761"/>
            <a:ext cx="7557296" cy="459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6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1716</Words>
  <Application>Microsoft Office PowerPoint</Application>
  <PresentationFormat>Widescreen</PresentationFormat>
  <Paragraphs>180</Paragraphs>
  <Slides>40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ＭＳ Ｐゴシック</vt:lpstr>
      <vt:lpstr>arial</vt:lpstr>
      <vt:lpstr>arial</vt:lpstr>
      <vt:lpstr>Calibri</vt:lpstr>
      <vt:lpstr>Calibri Light</vt:lpstr>
      <vt:lpstr>Charter</vt:lpstr>
      <vt:lpstr>ff-scala-sans-pro</vt:lpstr>
      <vt:lpstr>Gentium Book Basic</vt:lpstr>
      <vt:lpstr>Lato</vt:lpstr>
      <vt:lpstr>Open Sans</vt:lpstr>
      <vt:lpstr>STIX-Bold</vt:lpstr>
      <vt:lpstr>STIX-Regular</vt:lpstr>
      <vt:lpstr>Times New Roman</vt:lpstr>
      <vt:lpstr>Office Theme</vt:lpstr>
      <vt:lpstr>Microsoft Excel 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Tommasini</dc:creator>
  <cp:lastModifiedBy>Alberto Tommasini</cp:lastModifiedBy>
  <cp:revision>2</cp:revision>
  <dcterms:created xsi:type="dcterms:W3CDTF">2021-04-25T21:00:52Z</dcterms:created>
  <dcterms:modified xsi:type="dcterms:W3CDTF">2022-05-08T21:54:58Z</dcterms:modified>
</cp:coreProperties>
</file>