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20E7A-43AE-964C-8865-7B0D2F1D9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2A27C-7726-4842-AB44-D6567E009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B8B3-4670-EB43-9D4B-77E97CF7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1EEDB-E541-7E4E-AB92-E26AAC01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0D6E1-C1E2-C14A-8F32-44BAB9054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29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2E770-4E70-F449-8CE3-7BFB1B9A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8D220-F885-E646-BA6D-909AC9588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31B82-D509-CC4A-8173-DD48F2A0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67795-8144-DA49-8BA0-6FB0F412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CFD7-BC34-3B40-BDC4-58C15D6B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93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99578-5017-314C-91F4-07322B1BB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B6077-554B-0B4C-B35E-CC27E1977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DC514-FD12-B64F-9D9D-2B150711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3C7EE-6680-E343-A239-DF148F3E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2A496-0340-E549-AAEE-E8FE3E1A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12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8DEC-67A1-D548-B2F1-A0BF36FA9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DC9F0-FC47-9E41-ABF8-1077E8505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8288A-84EF-0246-BB94-85627385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40200-CBFB-F746-BA72-25EAC6EA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78325-4881-4A47-8EA6-3306F343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A4593-F6DD-5142-864A-66B642EC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005FA-33AC-EB4A-82AE-9195EEBD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4F48D-37FD-9844-A626-BD0A336D2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61F58-447B-3F48-AF23-672723E0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BF8BE-79BD-1148-91A0-18C005B9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47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C8C16-BBFC-F741-BE7C-E9FAE367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6A347-D6F2-4F45-935B-04D5A95D5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F161E-14F1-3E43-BE6D-89D3940EA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F438B-F1DE-D648-97DB-B36577BB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C2F9C-4B6A-3F4E-80F6-CA8DFA76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ACD32-53B1-104E-B6A2-8F039173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95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53AA-29DD-144A-8154-2AE6D95F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89476-0D8B-0241-B2F7-7100CC82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A60F0-C09E-1E49-8BDA-E0751E4DB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AE179-AAA3-9E40-B0D7-C38A8E4BB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CBAC29-685F-7B48-8BC1-5DBA3303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E4772-9774-0140-BF24-651AC36B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5C1D60-C450-C74A-A0A9-0D9E2E392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DE92E-4487-5843-B997-9F249E86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92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37FB-ADA0-0D49-B9B4-C72E6B90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68960-4121-A940-B6A8-20552BE1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49FAA-953E-4F48-AF9C-4B7483DB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F16A8F-F670-4B45-8A88-FD7254F1A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56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6C3D6-0300-9141-803A-4818843D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A46B8-8355-DB4E-8ED6-9AA46E33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C2E28-BB8A-1942-907F-F02EBBFF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93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87AB0-4BDD-E24A-85E8-27EBC7D7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0D12D-4929-554F-B8FF-6343549B2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4F12F-8543-124A-BCD2-D5F5327D4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89C37-69A1-6749-AB28-3916B960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D8FA2-C42C-C64B-952C-EEBE8C86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24A58-D452-1440-BAF1-A1C5430F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11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0978-EFDA-6D4D-90AF-4E1F62DC8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89A8B-5887-B641-A7EA-AF9523FCD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C296D-7979-DE4A-AEB6-A0D3D04E7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BFD2-CA98-3747-B9A5-8FF7004E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567AA-F375-FD4E-8581-4DCF3E1D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348DC-824B-0B45-ACDC-04E6E9B3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C967D-B85C-BE46-9D4B-B75CE012F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1B9FE-38C9-0B46-AD21-97E0A7722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4A045-2862-4045-9E90-CA6C0E31E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C267-7799-2245-A292-503CB2E06E61}" type="datetimeFigureOut">
              <a:rPr lang="it-IT" smtClean="0"/>
              <a:t>13/05/22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1860F-8BA2-7B4E-80FB-8D520BFA1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33884-D626-E145-95E9-776C7DF57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9632-49B7-2347-BDEB-41885119B7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71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0CF4CB-88EF-2A48-B92E-48F638955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58" t="53922" r="57577" b="4788"/>
          <a:stretch/>
        </p:blipFill>
        <p:spPr>
          <a:xfrm>
            <a:off x="1177816" y="-677320"/>
            <a:ext cx="9406647" cy="82126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135367-7829-6E4F-8DC2-8F4C1FA6A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514" y="1212444"/>
            <a:ext cx="2781976" cy="213998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20B4C1F-AF14-844B-BF29-48814311230A}"/>
              </a:ext>
            </a:extLst>
          </p:cNvPr>
          <p:cNvGrpSpPr/>
          <p:nvPr/>
        </p:nvGrpSpPr>
        <p:grpSpPr>
          <a:xfrm>
            <a:off x="3469493" y="1621586"/>
            <a:ext cx="270000" cy="1967920"/>
            <a:chOff x="3393113" y="1646603"/>
            <a:chExt cx="354120" cy="198422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D6B8352-0D08-2A41-B19E-55FDABBBBC5A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27EC0A3-8FC1-804C-8EDD-F383C9B1AD3A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19842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3090A25-6F60-2840-8466-37F233F7A257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0" cy="1984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57B99F0-B958-894F-AB2A-56F170AEC8AA}"/>
              </a:ext>
            </a:extLst>
          </p:cNvPr>
          <p:cNvGrpSpPr/>
          <p:nvPr/>
        </p:nvGrpSpPr>
        <p:grpSpPr>
          <a:xfrm>
            <a:off x="6228907" y="1712191"/>
            <a:ext cx="270000" cy="1716809"/>
            <a:chOff x="3393113" y="1646603"/>
            <a:chExt cx="354120" cy="1731036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F63A2FE-23CB-724C-BBF9-2386675F59DF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637C0BE-557A-0942-8B8F-7C7D8C3E9C13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1088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B2DF77C-61E2-B343-B804-AD09A2E63223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0" cy="17310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A7BA4B9-AF49-254C-95F2-9FED6C1685F4}"/>
              </a:ext>
            </a:extLst>
          </p:cNvPr>
          <p:cNvGrpSpPr/>
          <p:nvPr/>
        </p:nvGrpSpPr>
        <p:grpSpPr>
          <a:xfrm>
            <a:off x="5974109" y="1663729"/>
            <a:ext cx="270000" cy="2587258"/>
            <a:chOff x="3393113" y="1646603"/>
            <a:chExt cx="354120" cy="2608698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66D7A6C-87EC-A242-BAA9-D9661A65041E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91EDC94-E8F4-A144-A5E9-88A4D34A95BC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26086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3C437CD-9BE2-9640-A1D4-9DF5D3EAB8EC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6031" cy="11866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16AF6D4-2C01-F343-8FCD-AF703569363E}"/>
              </a:ext>
            </a:extLst>
          </p:cNvPr>
          <p:cNvGrpSpPr/>
          <p:nvPr/>
        </p:nvGrpSpPr>
        <p:grpSpPr>
          <a:xfrm>
            <a:off x="7254635" y="1904191"/>
            <a:ext cx="270000" cy="2346796"/>
            <a:chOff x="3393113" y="1646603"/>
            <a:chExt cx="354120" cy="2366243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739984C-F291-7440-AE6E-5452FAD3004D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D64611E-2AF3-7D4D-B6E8-C67FE5453AE1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1088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5F9DA79-1B6A-6440-B423-C7C39AFC4ADD}"/>
                </a:ext>
              </a:extLst>
            </p:cNvPr>
            <p:cNvCxnSpPr>
              <a:cxnSpLocks/>
            </p:cNvCxnSpPr>
            <p:nvPr/>
          </p:nvCxnSpPr>
          <p:spPr>
            <a:xfrm>
              <a:off x="3728444" y="1646603"/>
              <a:ext cx="0" cy="23662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D4045C-929F-5E44-8D2C-365AC02B4EE9}"/>
              </a:ext>
            </a:extLst>
          </p:cNvPr>
          <p:cNvGrpSpPr/>
          <p:nvPr/>
        </p:nvGrpSpPr>
        <p:grpSpPr>
          <a:xfrm>
            <a:off x="6998601" y="1837489"/>
            <a:ext cx="270000" cy="2520502"/>
            <a:chOff x="3393113" y="1646603"/>
            <a:chExt cx="354120" cy="2541389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D1E89D0-3E2C-2045-8276-4FC71B563095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0DBB51-F7CD-654B-A53D-0F9DC9E9B03C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2541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7C30DF5-8018-874D-B0CA-EC618C1F33CA}"/>
                </a:ext>
              </a:extLst>
            </p:cNvPr>
            <p:cNvCxnSpPr>
              <a:cxnSpLocks/>
            </p:cNvCxnSpPr>
            <p:nvPr/>
          </p:nvCxnSpPr>
          <p:spPr>
            <a:xfrm>
              <a:off x="3728444" y="1646603"/>
              <a:ext cx="0" cy="20229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E2180D4-1CB2-D84F-B09F-4250D8DC8FC9}"/>
              </a:ext>
            </a:extLst>
          </p:cNvPr>
          <p:cNvGrpSpPr/>
          <p:nvPr/>
        </p:nvGrpSpPr>
        <p:grpSpPr>
          <a:xfrm>
            <a:off x="7007806" y="87686"/>
            <a:ext cx="270000" cy="2266408"/>
            <a:chOff x="3393113" y="1646603"/>
            <a:chExt cx="354120" cy="2285189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2481BC6-6849-7C48-8E2D-5A5029A136AB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DD24828-113C-0C47-9659-932D3511637C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6516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274897A-BA50-CF42-BFAC-DC64A7072DF6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0" cy="2285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0AD13E8-8377-CC4A-AF95-A91D80C1218D}"/>
              </a:ext>
            </a:extLst>
          </p:cNvPr>
          <p:cNvSpPr txBox="1"/>
          <p:nvPr/>
        </p:nvSpPr>
        <p:spPr>
          <a:xfrm>
            <a:off x="3292796" y="1006118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D7C4B74-A7E2-394B-9AAA-51ECA414EF26}"/>
              </a:ext>
            </a:extLst>
          </p:cNvPr>
          <p:cNvSpPr txBox="1"/>
          <p:nvPr/>
        </p:nvSpPr>
        <p:spPr>
          <a:xfrm>
            <a:off x="5908358" y="933908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 err="1">
                <a:solidFill>
                  <a:srgbClr val="0070C0"/>
                </a:solidFill>
              </a:rPr>
              <a:t>dd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A60C759-1E14-C341-BE3D-57522D12F101}"/>
              </a:ext>
            </a:extLst>
          </p:cNvPr>
          <p:cNvSpPr txBox="1"/>
          <p:nvPr/>
        </p:nvSpPr>
        <p:spPr>
          <a:xfrm>
            <a:off x="7333865" y="1298420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 err="1">
                <a:solidFill>
                  <a:srgbClr val="0070C0"/>
                </a:solidFill>
              </a:rPr>
              <a:t>dd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87B4C9-6436-2E4B-A14F-05036D133866}"/>
              </a:ext>
            </a:extLst>
          </p:cNvPr>
          <p:cNvSpPr txBox="1"/>
          <p:nvPr/>
        </p:nvSpPr>
        <p:spPr>
          <a:xfrm>
            <a:off x="7227743" y="87685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EC8FE3-3DFB-EF45-9090-FA499B6F46A4}"/>
              </a:ext>
            </a:extLst>
          </p:cNvPr>
          <p:cNvSpPr txBox="1"/>
          <p:nvPr/>
        </p:nvSpPr>
        <p:spPr>
          <a:xfrm>
            <a:off x="4521349" y="1395573"/>
            <a:ext cx="79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meta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4C852B4-05CA-6E4C-A905-C36D560F2CDC}"/>
              </a:ext>
            </a:extLst>
          </p:cNvPr>
          <p:cNvCxnSpPr>
            <a:cxnSpLocks/>
          </p:cNvCxnSpPr>
          <p:nvPr/>
        </p:nvCxnSpPr>
        <p:spPr>
          <a:xfrm flipH="1">
            <a:off x="3684017" y="1764905"/>
            <a:ext cx="1073395" cy="1332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352B32E-D7E1-7542-9B72-BF527E6E772F}"/>
              </a:ext>
            </a:extLst>
          </p:cNvPr>
          <p:cNvCxnSpPr>
            <a:cxnSpLocks/>
          </p:cNvCxnSpPr>
          <p:nvPr/>
        </p:nvCxnSpPr>
        <p:spPr>
          <a:xfrm>
            <a:off x="4998104" y="1764905"/>
            <a:ext cx="910254" cy="2072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729B82C0-170C-9947-AAA7-366E18BA87F1}"/>
              </a:ext>
            </a:extLst>
          </p:cNvPr>
          <p:cNvSpPr txBox="1"/>
          <p:nvPr/>
        </p:nvSpPr>
        <p:spPr>
          <a:xfrm>
            <a:off x="3106238" y="627686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8.24 ppm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283CAC0-5434-B445-9963-8DCFA47D525A}"/>
              </a:ext>
            </a:extLst>
          </p:cNvPr>
          <p:cNvSpPr txBox="1"/>
          <p:nvPr/>
        </p:nvSpPr>
        <p:spPr>
          <a:xfrm>
            <a:off x="7301181" y="1001289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7.90 ppm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69CB20-D32F-DA46-A07F-5EC9FF62287F}"/>
              </a:ext>
            </a:extLst>
          </p:cNvPr>
          <p:cNvSpPr txBox="1"/>
          <p:nvPr/>
        </p:nvSpPr>
        <p:spPr>
          <a:xfrm>
            <a:off x="5667717" y="628193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7.99 ppm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3E3693E-19C0-D144-AB8E-852CE28984E7}"/>
              </a:ext>
            </a:extLst>
          </p:cNvPr>
          <p:cNvSpPr txBox="1"/>
          <p:nvPr/>
        </p:nvSpPr>
        <p:spPr>
          <a:xfrm>
            <a:off x="7928961" y="180019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7.91 ppm</a:t>
            </a:r>
          </a:p>
        </p:txBody>
      </p:sp>
    </p:spTree>
    <p:extLst>
      <p:ext uri="{BB962C8B-B14F-4D97-AF65-F5344CB8AC3E}">
        <p14:creationId xmlns:p14="http://schemas.microsoft.com/office/powerpoint/2010/main" val="35130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63AEB0-E15B-A44D-BB4B-E5BF21F560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815" t="3409" r="53615" b="7500"/>
          <a:stretch/>
        </p:blipFill>
        <p:spPr>
          <a:xfrm>
            <a:off x="86497" y="-8044"/>
            <a:ext cx="5770606" cy="68660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714AC1-8877-6C46-92B3-C4115F226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553" y="626419"/>
            <a:ext cx="1860893" cy="2348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94FB9B-C419-8446-91F1-F8A5A5445112}"/>
              </a:ext>
            </a:extLst>
          </p:cNvPr>
          <p:cNvSpPr txBox="1"/>
          <p:nvPr/>
        </p:nvSpPr>
        <p:spPr>
          <a:xfrm>
            <a:off x="6705601" y="3424978"/>
            <a:ext cx="4761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Molecola simmetrica con 3 ambienti di protoni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Acido carbossilico </a:t>
            </a:r>
            <a:r>
              <a:rPr lang="it-IT" dirty="0" err="1"/>
              <a:t>e’</a:t>
            </a:r>
            <a:r>
              <a:rPr lang="it-IT" dirty="0"/>
              <a:t> fortemente elettron attrattore, quindi </a:t>
            </a:r>
            <a:r>
              <a:rPr lang="it-IT" dirty="0" err="1"/>
              <a:t>chemical</a:t>
            </a:r>
            <a:r>
              <a:rPr lang="it-IT" dirty="0"/>
              <a:t> </a:t>
            </a:r>
            <a:r>
              <a:rPr lang="it-IT" dirty="0" err="1"/>
              <a:t>shift</a:t>
            </a:r>
            <a:r>
              <a:rPr lang="it-IT" dirty="0"/>
              <a:t> piuttosto alto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Strutture di risonanza aiutano a capire quali protoni sono più </a:t>
            </a:r>
            <a:r>
              <a:rPr lang="it-IT" dirty="0" err="1"/>
              <a:t>deschermati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2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D8254F-FCCB-CA49-AE45-DF6DA601B3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25" t="4261" r="64522" b="10653"/>
          <a:stretch/>
        </p:blipFill>
        <p:spPr>
          <a:xfrm>
            <a:off x="-2" y="0"/>
            <a:ext cx="7278131" cy="67946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0F80104-2135-D84E-B7F7-3D7B04250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898" y="718408"/>
            <a:ext cx="2003339" cy="26637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5032A7-D350-6B42-99F1-BF2C1DCEAABA}"/>
              </a:ext>
            </a:extLst>
          </p:cNvPr>
          <p:cNvSpPr txBox="1"/>
          <p:nvPr/>
        </p:nvSpPr>
        <p:spPr>
          <a:xfrm>
            <a:off x="7051590" y="3906892"/>
            <a:ext cx="4761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Molecola simmetrica con 3 ambienti di protoni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OH </a:t>
            </a:r>
            <a:r>
              <a:rPr lang="it-IT" dirty="0" err="1"/>
              <a:t>e’</a:t>
            </a:r>
            <a:r>
              <a:rPr lang="it-IT" dirty="0"/>
              <a:t> elettron donatore, quindi </a:t>
            </a:r>
            <a:r>
              <a:rPr lang="it-IT" dirty="0" err="1"/>
              <a:t>chemical</a:t>
            </a:r>
            <a:r>
              <a:rPr lang="it-IT" dirty="0"/>
              <a:t> </a:t>
            </a:r>
            <a:r>
              <a:rPr lang="it-IT" dirty="0" err="1"/>
              <a:t>shift</a:t>
            </a:r>
            <a:r>
              <a:rPr lang="it-IT" dirty="0"/>
              <a:t> più basso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Strutture di risonanza aiutano a capire quali protoni sono più schermati</a:t>
            </a:r>
          </a:p>
        </p:txBody>
      </p:sp>
    </p:spTree>
    <p:extLst>
      <p:ext uri="{BB962C8B-B14F-4D97-AF65-F5344CB8AC3E}">
        <p14:creationId xmlns:p14="http://schemas.microsoft.com/office/powerpoint/2010/main" val="105438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4D6B45-4A95-8B4C-8BA2-2525530B7B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750" t="2857" r="58771" b="7887"/>
          <a:stretch/>
        </p:blipFill>
        <p:spPr>
          <a:xfrm>
            <a:off x="0" y="-1"/>
            <a:ext cx="8356060" cy="68669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CE93D56-84E5-4B47-8E70-A8313F985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505" y="1452799"/>
            <a:ext cx="3772035" cy="18604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34F09C-59BD-684E-BCEB-4F2E05C572FA}"/>
              </a:ext>
            </a:extLst>
          </p:cNvPr>
          <p:cNvSpPr txBox="1"/>
          <p:nvPr/>
        </p:nvSpPr>
        <p:spPr>
          <a:xfrm>
            <a:off x="9208939" y="1452799"/>
            <a:ext cx="41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++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E7CA79-0E45-C44B-9912-51F798925E7E}"/>
              </a:ext>
            </a:extLst>
          </p:cNvPr>
          <p:cNvSpPr txBox="1"/>
          <p:nvPr/>
        </p:nvSpPr>
        <p:spPr>
          <a:xfrm>
            <a:off x="10120096" y="276279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A525C9-BF2E-784E-B29F-E03EEB1752D5}"/>
              </a:ext>
            </a:extLst>
          </p:cNvPr>
          <p:cNvSpPr txBox="1"/>
          <p:nvPr/>
        </p:nvSpPr>
        <p:spPr>
          <a:xfrm>
            <a:off x="8356060" y="27949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4601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9EA907-8B57-064F-A9BD-1362DDE3F5AE}"/>
              </a:ext>
            </a:extLst>
          </p:cNvPr>
          <p:cNvSpPr txBox="1"/>
          <p:nvPr/>
        </p:nvSpPr>
        <p:spPr>
          <a:xfrm>
            <a:off x="4823215" y="3059668"/>
            <a:ext cx="2545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/>
              <a:t>Chemdraw</a:t>
            </a:r>
            <a:r>
              <a:rPr lang="it-IT" dirty="0"/>
              <a:t> e </a:t>
            </a:r>
            <a:r>
              <a:rPr lang="it-IT" dirty="0" err="1"/>
              <a:t>Mestrenova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960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36F0E0-FC75-B748-86EF-A402CBB7B816}"/>
              </a:ext>
            </a:extLst>
          </p:cNvPr>
          <p:cNvSpPr txBox="1"/>
          <p:nvPr/>
        </p:nvSpPr>
        <p:spPr>
          <a:xfrm>
            <a:off x="3768811" y="3244334"/>
            <a:ext cx="4967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</a:t>
            </a:r>
            <a:r>
              <a:rPr lang="it-IT" dirty="0" err="1"/>
              <a:t>oBPQsOrhbuc</a:t>
            </a: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2BD68-2DF2-BC4D-8961-941F745056FE}"/>
              </a:ext>
            </a:extLst>
          </p:cNvPr>
          <p:cNvSpPr txBox="1"/>
          <p:nvPr/>
        </p:nvSpPr>
        <p:spPr>
          <a:xfrm>
            <a:off x="3313444" y="370703"/>
            <a:ext cx="5565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Elementi ed operazioni di simmetria</a:t>
            </a:r>
          </a:p>
        </p:txBody>
      </p:sp>
    </p:spTree>
    <p:extLst>
      <p:ext uri="{BB962C8B-B14F-4D97-AF65-F5344CB8AC3E}">
        <p14:creationId xmlns:p14="http://schemas.microsoft.com/office/powerpoint/2010/main" val="239674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ymmetry - Point group from mono to bulk MoS2 - Chemistry Stack Exchange">
            <a:extLst>
              <a:ext uri="{FF2B5EF4-FFF2-40B4-BE49-F238E27FC236}">
                <a16:creationId xmlns:a16="http://schemas.microsoft.com/office/drawing/2014/main" id="{8985D07C-1052-E446-948E-DEDED6EE2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7538"/>
            <a:ext cx="12192000" cy="63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3E272A-DC7A-974E-B6F2-7E2B9A58DBC0}"/>
              </a:ext>
            </a:extLst>
          </p:cNvPr>
          <p:cNvSpPr txBox="1"/>
          <p:nvPr/>
        </p:nvSpPr>
        <p:spPr>
          <a:xfrm>
            <a:off x="1020123" y="0"/>
            <a:ext cx="10151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Classificazione delle molecole per simmetria – Point </a:t>
            </a:r>
            <a:r>
              <a:rPr lang="it-IT" sz="2800" b="1" dirty="0" err="1">
                <a:solidFill>
                  <a:srgbClr val="0070C0"/>
                </a:solidFill>
              </a:rPr>
              <a:t>group</a:t>
            </a:r>
            <a:r>
              <a:rPr lang="it-IT" sz="2800" b="1" dirty="0">
                <a:solidFill>
                  <a:srgbClr val="0070C0"/>
                </a:solidFill>
              </a:rPr>
              <a:t> </a:t>
            </a:r>
            <a:r>
              <a:rPr lang="it-IT" sz="2800" b="1" dirty="0" err="1">
                <a:solidFill>
                  <a:srgbClr val="0070C0"/>
                </a:solidFill>
              </a:rPr>
              <a:t>diagram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15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115</Words>
  <Application>Microsoft Macintosh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GOBBO PIERANGELO</dc:creator>
  <cp:lastModifiedBy>GOBBO PIERANGELO</cp:lastModifiedBy>
  <cp:revision>9</cp:revision>
  <dcterms:created xsi:type="dcterms:W3CDTF">2022-05-13T09:48:39Z</dcterms:created>
  <dcterms:modified xsi:type="dcterms:W3CDTF">2022-05-13T10:57:19Z</dcterms:modified>
</cp:coreProperties>
</file>