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98" r:id="rId4"/>
    <p:sldId id="382" r:id="rId5"/>
    <p:sldId id="386" r:id="rId6"/>
    <p:sldId id="387" r:id="rId7"/>
    <p:sldId id="308" r:id="rId8"/>
    <p:sldId id="309" r:id="rId9"/>
    <p:sldId id="388" r:id="rId10"/>
    <p:sldId id="265" r:id="rId11"/>
    <p:sldId id="383" r:id="rId12"/>
    <p:sldId id="259" r:id="rId13"/>
    <p:sldId id="271" r:id="rId14"/>
    <p:sldId id="282" r:id="rId15"/>
    <p:sldId id="274" r:id="rId16"/>
    <p:sldId id="295" r:id="rId17"/>
    <p:sldId id="297" r:id="rId18"/>
    <p:sldId id="267" r:id="rId19"/>
    <p:sldId id="263" r:id="rId20"/>
    <p:sldId id="264" r:id="rId21"/>
    <p:sldId id="266" r:id="rId22"/>
    <p:sldId id="300" r:id="rId23"/>
    <p:sldId id="260" r:id="rId24"/>
    <p:sldId id="1738" r:id="rId25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227"/>
    <p:restoredTop sz="94631"/>
  </p:normalViewPr>
  <p:slideViewPr>
    <p:cSldViewPr snapToGrid="0" snapToObjects="1">
      <p:cViewPr varScale="1">
        <p:scale>
          <a:sx n="97" d="100"/>
          <a:sy n="97" d="100"/>
        </p:scale>
        <p:origin x="171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556ABA-0323-EA41-8E7F-A1E1E1A7CB10}" type="datetimeFigureOut">
              <a:rPr lang="it-IT" smtClean="0"/>
              <a:t>15/05/22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Fare clic per modificare gli stili del testo dello schema</a:t>
            </a:r>
          </a:p>
          <a:p>
            <a:pPr lvl="1"/>
            <a:r>
              <a:rPr lang="en-GB"/>
              <a:t>Secondo livello</a:t>
            </a:r>
          </a:p>
          <a:p>
            <a:pPr lvl="2"/>
            <a:r>
              <a:rPr lang="en-GB"/>
              <a:t>Terzo livello</a:t>
            </a:r>
          </a:p>
          <a:p>
            <a:pPr lvl="3"/>
            <a:r>
              <a:rPr lang="en-GB"/>
              <a:t>Quarto livello</a:t>
            </a:r>
          </a:p>
          <a:p>
            <a:pPr lvl="4"/>
            <a:r>
              <a:rPr lang="en-GB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4BB0F-3D57-104C-A3A9-6BF0446190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0246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4BB0F-3D57-104C-A3A9-6BF044619087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7231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4FE1859C-9F26-41AF-88DF-82C98735BB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4584" indent="-28637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5515" indent="-22910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3720" indent="-22910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1926" indent="-22910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0132" indent="-229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8338" indent="-229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36544" indent="-229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94750" indent="-229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E2DCF979-B1F3-4336-941D-556BBC5200F2}" type="slidenum">
              <a:rPr lang="it-IT" altLang="it-IT" smtClean="0">
                <a:latin typeface="Comic Sans MS" panose="030F0702030302020204" pitchFamily="66" charset="0"/>
              </a:rPr>
              <a:pPr eaLnBrk="0" hangingPunct="0">
                <a:spcBef>
                  <a:spcPct val="0"/>
                </a:spcBef>
              </a:pPr>
              <a:t>9</a:t>
            </a:fld>
            <a:endParaRPr lang="it-IT" altLang="it-IT">
              <a:latin typeface="Comic Sans MS" panose="030F0702030302020204" pitchFamily="66" charset="0"/>
            </a:endParaRPr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A970E3FE-7183-4E90-86DA-066562DD54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27063" y="752475"/>
            <a:ext cx="5634037" cy="37576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E336ECCF-A159-40C1-94CD-8B0EF2F38B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it-IT" altLang="it-IT" sz="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sz="500" b="0" dirty="0">
                <a:solidFill>
                  <a:schemeClr val="bg1"/>
                </a:solidFill>
              </a:rPr>
              <a:t>Le IST, se non curate adeguatamente e tempestivamente, portano a gravi complicanze e sequele nel medio lungo termine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sz="12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Pelvic</a:t>
            </a:r>
            <a:r>
              <a:rPr lang="it-IT" sz="12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Inflammatory</a:t>
            </a:r>
            <a:r>
              <a:rPr lang="it-IT" sz="12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Disease</a:t>
            </a:r>
            <a:r>
              <a:rPr lang="it-IT" sz="12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(PID)</a:t>
            </a:r>
            <a:endParaRPr lang="it-IT" sz="5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160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1600" b="1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EA38A28C-C0A3-438B-B59F-AC790BB31BF9}" type="slidenum">
              <a:rPr lang="it-IT" altLang="it-IT" sz="1200" b="0">
                <a:solidFill>
                  <a:schemeClr val="tx1"/>
                </a:solidFill>
              </a:rPr>
              <a:pPr/>
              <a:t>20</a:t>
            </a:fld>
            <a:endParaRPr lang="it-IT" altLang="it-IT" sz="1200" b="0">
              <a:solidFill>
                <a:schemeClr val="tx1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290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 txBox="1">
            <a:spLocks noGrp="1" noChangeArrowheads="1"/>
          </p:cNvSpPr>
          <p:nvPr/>
        </p:nvSpPr>
        <p:spPr bwMode="auto">
          <a:xfrm>
            <a:off x="3868214" y="9438815"/>
            <a:ext cx="2959359" cy="49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627" tIns="45813" rIns="91627" bIns="45813" anchor="b"/>
          <a:lstStyle>
            <a:lvl1pPr>
              <a:defRPr sz="1600" b="1">
                <a:solidFill>
                  <a:schemeClr val="bg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bg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bg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bg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bg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r"/>
            <a:fld id="{05960E3D-302C-4905-8253-F0CF63A1BD00}" type="slidenum">
              <a:rPr lang="it-IT" altLang="it-IT" sz="1200">
                <a:solidFill>
                  <a:srgbClr val="000000"/>
                </a:solidFill>
              </a:rPr>
              <a:pPr algn="r"/>
              <a:t>24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8213" y="752475"/>
            <a:ext cx="5011737" cy="3757613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76428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9603E-1B12-2948-BB97-F38E51BBE043}" type="datetimeFigureOut">
              <a:rPr lang="it-IT" smtClean="0"/>
              <a:t>15/05/22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7198A-C63D-C44E-9986-42ACC6FBAA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7991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Fare clic per modificare gli stili del testo dello schema</a:t>
            </a:r>
          </a:p>
          <a:p>
            <a:pPr lvl="1"/>
            <a:r>
              <a:rPr lang="en-GB"/>
              <a:t>Secondo livello</a:t>
            </a:r>
          </a:p>
          <a:p>
            <a:pPr lvl="2"/>
            <a:r>
              <a:rPr lang="en-GB"/>
              <a:t>Terzo livello</a:t>
            </a:r>
          </a:p>
          <a:p>
            <a:pPr lvl="3"/>
            <a:r>
              <a:rPr lang="en-GB"/>
              <a:t>Quarto livello</a:t>
            </a:r>
          </a:p>
          <a:p>
            <a:pPr lvl="4"/>
            <a:r>
              <a:rPr lang="en-GB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9603E-1B12-2948-BB97-F38E51BBE043}" type="datetimeFigureOut">
              <a:rPr lang="it-IT" smtClean="0"/>
              <a:t>15/05/22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7198A-C63D-C44E-9986-42ACC6FBAA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9556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Fare clic per modificare gli stili del testo dello schema</a:t>
            </a:r>
          </a:p>
          <a:p>
            <a:pPr lvl="1"/>
            <a:r>
              <a:rPr lang="en-GB"/>
              <a:t>Secondo livello</a:t>
            </a:r>
          </a:p>
          <a:p>
            <a:pPr lvl="2"/>
            <a:r>
              <a:rPr lang="en-GB"/>
              <a:t>Terzo livello</a:t>
            </a:r>
          </a:p>
          <a:p>
            <a:pPr lvl="3"/>
            <a:r>
              <a:rPr lang="en-GB"/>
              <a:t>Quarto livello</a:t>
            </a:r>
          </a:p>
          <a:p>
            <a:pPr lvl="4"/>
            <a:r>
              <a:rPr lang="en-GB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9603E-1B12-2948-BB97-F38E51BBE043}" type="datetimeFigureOut">
              <a:rPr lang="it-IT" smtClean="0"/>
              <a:t>15/05/22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7198A-C63D-C44E-9986-42ACC6FBAA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6958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6013" y="409577"/>
            <a:ext cx="7559675" cy="5048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1116013" y="1752600"/>
            <a:ext cx="7559675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7C47F3-DBA7-4F7A-AC35-2D9E0CE1406B}" type="datetime1">
              <a:rPr lang="it-IT" altLang="it-IT">
                <a:solidFill>
                  <a:srgbClr val="FFFFFF"/>
                </a:solidFill>
              </a:rPr>
              <a:pPr>
                <a:defRPr/>
              </a:pPr>
              <a:t>15/05/22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>
                <a:solidFill>
                  <a:srgbClr val="FFFFFF"/>
                </a:solidFill>
              </a:rPr>
              <a:t>Titolo Presentazione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>
                <a:solidFill>
                  <a:srgbClr val="FFFFFF"/>
                </a:solidFill>
              </a:rPr>
              <a:t>Pagina </a:t>
            </a:r>
            <a:fld id="{8B8FB77C-1B5C-4611-80D0-28E43F39B93C}" type="slidenum">
              <a:rPr lang="it-IT" alt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60466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Fare clic per modificare gli stili del testo dello schema</a:t>
            </a:r>
          </a:p>
          <a:p>
            <a:pPr lvl="1"/>
            <a:r>
              <a:rPr lang="en-GB"/>
              <a:t>Secondo livello</a:t>
            </a:r>
          </a:p>
          <a:p>
            <a:pPr lvl="2"/>
            <a:r>
              <a:rPr lang="en-GB"/>
              <a:t>Terzo livello</a:t>
            </a:r>
          </a:p>
          <a:p>
            <a:pPr lvl="3"/>
            <a:r>
              <a:rPr lang="en-GB"/>
              <a:t>Quarto livello</a:t>
            </a:r>
          </a:p>
          <a:p>
            <a:pPr lvl="4"/>
            <a:r>
              <a:rPr lang="en-GB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9603E-1B12-2948-BB97-F38E51BBE043}" type="datetimeFigureOut">
              <a:rPr lang="it-IT" smtClean="0"/>
              <a:t>15/05/22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7198A-C63D-C44E-9986-42ACC6FBAA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0740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9603E-1B12-2948-BB97-F38E51BBE043}" type="datetimeFigureOut">
              <a:rPr lang="it-IT" smtClean="0"/>
              <a:t>15/05/22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7198A-C63D-C44E-9986-42ACC6FBAA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4460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Fare clic per modificare gli stili del testo dello schema</a:t>
            </a:r>
          </a:p>
          <a:p>
            <a:pPr lvl="1"/>
            <a:r>
              <a:rPr lang="en-GB"/>
              <a:t>Secondo livello</a:t>
            </a:r>
          </a:p>
          <a:p>
            <a:pPr lvl="2"/>
            <a:r>
              <a:rPr lang="en-GB"/>
              <a:t>Terzo livello</a:t>
            </a:r>
          </a:p>
          <a:p>
            <a:pPr lvl="3"/>
            <a:r>
              <a:rPr lang="en-GB"/>
              <a:t>Quarto livello</a:t>
            </a:r>
          </a:p>
          <a:p>
            <a:pPr lvl="4"/>
            <a:r>
              <a:rPr lang="en-GB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Fare clic per modificare gli stili del testo dello schema</a:t>
            </a:r>
          </a:p>
          <a:p>
            <a:pPr lvl="1"/>
            <a:r>
              <a:rPr lang="en-GB"/>
              <a:t>Secondo livello</a:t>
            </a:r>
          </a:p>
          <a:p>
            <a:pPr lvl="2"/>
            <a:r>
              <a:rPr lang="en-GB"/>
              <a:t>Terzo livello</a:t>
            </a:r>
          </a:p>
          <a:p>
            <a:pPr lvl="3"/>
            <a:r>
              <a:rPr lang="en-GB"/>
              <a:t>Quarto livello</a:t>
            </a:r>
          </a:p>
          <a:p>
            <a:pPr lvl="4"/>
            <a:r>
              <a:rPr lang="en-GB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9603E-1B12-2948-BB97-F38E51BBE043}" type="datetimeFigureOut">
              <a:rPr lang="it-IT" smtClean="0"/>
              <a:t>15/05/22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7198A-C63D-C44E-9986-42ACC6FBAA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7531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Fare clic per modificare gli stili del testo dello schema</a:t>
            </a:r>
          </a:p>
          <a:p>
            <a:pPr lvl="1"/>
            <a:r>
              <a:rPr lang="en-GB"/>
              <a:t>Secondo livello</a:t>
            </a:r>
          </a:p>
          <a:p>
            <a:pPr lvl="2"/>
            <a:r>
              <a:rPr lang="en-GB"/>
              <a:t>Terzo livello</a:t>
            </a:r>
          </a:p>
          <a:p>
            <a:pPr lvl="3"/>
            <a:r>
              <a:rPr lang="en-GB"/>
              <a:t>Quarto livello</a:t>
            </a:r>
          </a:p>
          <a:p>
            <a:pPr lvl="4"/>
            <a:r>
              <a:rPr lang="en-GB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Fare clic per modificare gli stili del testo dello schema</a:t>
            </a:r>
          </a:p>
          <a:p>
            <a:pPr lvl="1"/>
            <a:r>
              <a:rPr lang="en-GB"/>
              <a:t>Secondo livello</a:t>
            </a:r>
          </a:p>
          <a:p>
            <a:pPr lvl="2"/>
            <a:r>
              <a:rPr lang="en-GB"/>
              <a:t>Terzo livello</a:t>
            </a:r>
          </a:p>
          <a:p>
            <a:pPr lvl="3"/>
            <a:r>
              <a:rPr lang="en-GB"/>
              <a:t>Quarto livello</a:t>
            </a:r>
          </a:p>
          <a:p>
            <a:pPr lvl="4"/>
            <a:r>
              <a:rPr lang="en-GB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9603E-1B12-2948-BB97-F38E51BBE043}" type="datetimeFigureOut">
              <a:rPr lang="it-IT" smtClean="0"/>
              <a:t>15/05/22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7198A-C63D-C44E-9986-42ACC6FBAA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9076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9603E-1B12-2948-BB97-F38E51BBE043}" type="datetimeFigureOut">
              <a:rPr lang="it-IT" smtClean="0"/>
              <a:t>15/05/22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7198A-C63D-C44E-9986-42ACC6FBAA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8307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9603E-1B12-2948-BB97-F38E51BBE043}" type="datetimeFigureOut">
              <a:rPr lang="it-IT" smtClean="0"/>
              <a:t>15/05/22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7198A-C63D-C44E-9986-42ACC6FBAA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1745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Fare clic per modificare gli stili del testo dello schema</a:t>
            </a:r>
          </a:p>
          <a:p>
            <a:pPr lvl="1"/>
            <a:r>
              <a:rPr lang="en-GB"/>
              <a:t>Secondo livello</a:t>
            </a:r>
          </a:p>
          <a:p>
            <a:pPr lvl="2"/>
            <a:r>
              <a:rPr lang="en-GB"/>
              <a:t>Terzo livello</a:t>
            </a:r>
          </a:p>
          <a:p>
            <a:pPr lvl="3"/>
            <a:r>
              <a:rPr lang="en-GB"/>
              <a:t>Quarto livello</a:t>
            </a:r>
          </a:p>
          <a:p>
            <a:pPr lvl="4"/>
            <a:r>
              <a:rPr lang="en-GB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9603E-1B12-2948-BB97-F38E51BBE043}" type="datetimeFigureOut">
              <a:rPr lang="it-IT" smtClean="0"/>
              <a:t>15/05/22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7198A-C63D-C44E-9986-42ACC6FBAA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3001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9603E-1B12-2948-BB97-F38E51BBE043}" type="datetimeFigureOut">
              <a:rPr lang="it-IT" smtClean="0"/>
              <a:t>15/05/22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7198A-C63D-C44E-9986-42ACC6FBAA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6374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Fare clic per modificare gli stili del testo dello schema</a:t>
            </a:r>
          </a:p>
          <a:p>
            <a:pPr lvl="1"/>
            <a:r>
              <a:rPr lang="en-GB"/>
              <a:t>Secondo livello</a:t>
            </a:r>
          </a:p>
          <a:p>
            <a:pPr lvl="2"/>
            <a:r>
              <a:rPr lang="en-GB"/>
              <a:t>Terzo livello</a:t>
            </a:r>
          </a:p>
          <a:p>
            <a:pPr lvl="3"/>
            <a:r>
              <a:rPr lang="en-GB"/>
              <a:t>Quarto livello</a:t>
            </a:r>
          </a:p>
          <a:p>
            <a:pPr lvl="4"/>
            <a:r>
              <a:rPr lang="en-GB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9603E-1B12-2948-BB97-F38E51BBE043}" type="datetimeFigureOut">
              <a:rPr lang="it-IT" smtClean="0"/>
              <a:t>15/05/22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7198A-C63D-C44E-9986-42ACC6FBAA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41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cbi.nlm.nih.gov/pubmed/?term=Contini%20C%5BAuthor%5D&amp;cauthor=true&amp;cauthor_uid=26944507" TargetMode="External"/><Relationship Id="rId3" Type="http://schemas.openxmlformats.org/officeDocument/2006/relationships/image" Target="../media/image39.png"/><Relationship Id="rId7" Type="http://schemas.openxmlformats.org/officeDocument/2006/relationships/hyperlink" Target="http://www.ncbi.nlm.nih.gov/pubmed/?term=Campisciano%20G%5BAuthor%5D&amp;cauthor=true&amp;cauthor_uid=26944507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ncbi.nlm.nih.gov/pubmed/?term=Seraceni%20S%5BAuthor%5D&amp;cauthor=true&amp;cauthor_uid=26944507" TargetMode="External"/><Relationship Id="rId11" Type="http://schemas.openxmlformats.org/officeDocument/2006/relationships/image" Target="../media/image43.png"/><Relationship Id="rId5" Type="http://schemas.openxmlformats.org/officeDocument/2006/relationships/image" Target="../media/image41.png"/><Relationship Id="rId10" Type="http://schemas.openxmlformats.org/officeDocument/2006/relationships/image" Target="../media/image42.wmf"/><Relationship Id="rId4" Type="http://schemas.openxmlformats.org/officeDocument/2006/relationships/image" Target="../media/image40.png"/><Relationship Id="rId9" Type="http://schemas.openxmlformats.org/officeDocument/2006/relationships/hyperlink" Target="http://www.ncbi.nlm.nih.gov/pubmed/?term=Comar%20M%5BAuthor%5D&amp;cauthor=true&amp;cauthor_uid=26944507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9.png"/><Relationship Id="rId5" Type="http://schemas.openxmlformats.org/officeDocument/2006/relationships/image" Target="../media/image48.emf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4.jpeg"/><Relationship Id="rId7" Type="http://schemas.openxmlformats.org/officeDocument/2006/relationships/image" Target="http://www.trichomoniasis.net/images/twotroph.gif" TargetMode="External"/><Relationship Id="rId12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11.jpeg"/><Relationship Id="rId5" Type="http://schemas.openxmlformats.org/officeDocument/2006/relationships/image" Target="../media/image6.jpeg"/><Relationship Id="rId10" Type="http://schemas.openxmlformats.org/officeDocument/2006/relationships/image" Target="../media/image10.jpeg"/><Relationship Id="rId4" Type="http://schemas.openxmlformats.org/officeDocument/2006/relationships/image" Target="../media/image5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6526\Desktop\Cranach,_Cupid_Complaining_to_Venu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999" y="97745"/>
            <a:ext cx="3191397" cy="36990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799666" y="3794452"/>
            <a:ext cx="31913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/>
              <a:t>Venere e  Cupido (1529 circa). </a:t>
            </a:r>
          </a:p>
          <a:p>
            <a:r>
              <a:rPr lang="it-IT" sz="1400" dirty="0"/>
              <a:t>Le api che pungono Cupido sono un'allusione alle malattie trasmesse per via sessuale.</a:t>
            </a:r>
          </a:p>
        </p:txBody>
      </p:sp>
      <p:sp>
        <p:nvSpPr>
          <p:cNvPr id="3" name="Rettangolo 2"/>
          <p:cNvSpPr/>
          <p:nvPr/>
        </p:nvSpPr>
        <p:spPr>
          <a:xfrm>
            <a:off x="169333" y="1231885"/>
            <a:ext cx="5449589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…</a:t>
            </a:r>
            <a:r>
              <a:rPr lang="it-IT" sz="3200" b="1" i="1" dirty="0"/>
              <a:t>molti sanno che esistono le Infezioni Sessualmente Trasmissibili</a:t>
            </a:r>
          </a:p>
          <a:p>
            <a:endParaRPr lang="it-IT" b="1" dirty="0"/>
          </a:p>
          <a:p>
            <a:r>
              <a:rPr lang="it-IT" sz="2400" b="1" i="1" dirty="0"/>
              <a:t>…</a:t>
            </a:r>
            <a:r>
              <a:rPr lang="it-IT" sz="3200" b="1" i="1" dirty="0"/>
              <a:t>tuttavia pochi le conoscono davvero…</a:t>
            </a:r>
          </a:p>
        </p:txBody>
      </p:sp>
      <p:sp>
        <p:nvSpPr>
          <p:cNvPr id="4" name="Rettangolo 3"/>
          <p:cNvSpPr/>
          <p:nvPr/>
        </p:nvSpPr>
        <p:spPr>
          <a:xfrm rot="10800000" flipV="1">
            <a:off x="169332" y="5118842"/>
            <a:ext cx="855133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it-IT" sz="3200" b="1" i="1" dirty="0">
                <a:solidFill>
                  <a:srgbClr val="3366FF"/>
                </a:solidFill>
              </a:rPr>
              <a:t>Prof.ssa  M. Comar </a:t>
            </a:r>
          </a:p>
          <a:p>
            <a:pPr algn="ctr" defTabSz="914400"/>
            <a:r>
              <a:rPr lang="it-IT" sz="3200" b="1" i="1" dirty="0">
                <a:solidFill>
                  <a:srgbClr val="3366FF"/>
                </a:solidFill>
              </a:rPr>
              <a:t>DSM-UNITS</a:t>
            </a:r>
          </a:p>
          <a:p>
            <a:pPr algn="ctr" defTabSz="914400"/>
            <a:r>
              <a:rPr lang="it-IT" sz="2800" b="1" i="1" dirty="0">
                <a:solidFill>
                  <a:srgbClr val="008000"/>
                </a:solidFill>
              </a:rPr>
              <a:t>IRCCS-Burlo Garofolo, Trieste  </a:t>
            </a:r>
          </a:p>
        </p:txBody>
      </p:sp>
    </p:spTree>
    <p:extLst>
      <p:ext uri="{BB962C8B-B14F-4D97-AF65-F5344CB8AC3E}">
        <p14:creationId xmlns:p14="http://schemas.microsoft.com/office/powerpoint/2010/main" val="1389028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2"/>
          <p:cNvSpPr txBox="1">
            <a:spLocks noChangeArrowheads="1"/>
          </p:cNvSpPr>
          <p:nvPr/>
        </p:nvSpPr>
        <p:spPr bwMode="auto">
          <a:xfrm>
            <a:off x="1354667" y="112714"/>
            <a:ext cx="67027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it-IT" sz="2400" b="1" dirty="0">
                <a:solidFill>
                  <a:srgbClr val="6B0B0B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STI e complicanze 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4378068" y="3876675"/>
            <a:ext cx="1846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it-IT" sz="2800"/>
          </a:p>
        </p:txBody>
      </p:sp>
      <p:sp>
        <p:nvSpPr>
          <p:cNvPr id="245767" name="Text Box 7"/>
          <p:cNvSpPr txBox="1">
            <a:spLocks noChangeArrowheads="1"/>
          </p:cNvSpPr>
          <p:nvPr/>
        </p:nvSpPr>
        <p:spPr bwMode="auto">
          <a:xfrm>
            <a:off x="3649114" y="4806249"/>
            <a:ext cx="2048228" cy="1832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  <a:spcBef>
                <a:spcPct val="50000"/>
              </a:spcBef>
              <a:defRPr/>
            </a:pPr>
            <a:r>
              <a:rPr lang="it-IT" sz="2000" b="1" dirty="0" err="1">
                <a:solidFill>
                  <a:srgbClr val="6B0B0B"/>
                </a:solidFill>
                <a:latin typeface="Arial" panose="020B0604020202020204" pitchFamily="34" charset="0"/>
              </a:rPr>
              <a:t>Cancers</a:t>
            </a:r>
            <a:r>
              <a:rPr lang="it-IT" sz="2000" b="1" dirty="0">
                <a:solidFill>
                  <a:srgbClr val="6B0B0B"/>
                </a:solidFill>
                <a:latin typeface="Arial" panose="020B0604020202020204" pitchFamily="34" charset="0"/>
              </a:rPr>
              <a:t>:</a:t>
            </a:r>
          </a:p>
          <a:p>
            <a:pPr marL="185738" indent="-185738" eaLnBrk="0" hangingPunct="0">
              <a:lnSpc>
                <a:spcPct val="110000"/>
              </a:lnSpc>
              <a:spcBef>
                <a:spcPts val="600"/>
              </a:spcBef>
              <a:buFontTx/>
              <a:buChar char="•"/>
              <a:defRPr/>
            </a:pPr>
            <a:r>
              <a:rPr lang="it-IT" sz="2000" dirty="0">
                <a:solidFill>
                  <a:srgbClr val="6B0B0B"/>
                </a:solidFill>
                <a:latin typeface="Arial" panose="020B0604020202020204" pitchFamily="34" charset="0"/>
              </a:rPr>
              <a:t> </a:t>
            </a:r>
            <a:r>
              <a:rPr lang="it-IT" sz="1800" dirty="0" err="1">
                <a:solidFill>
                  <a:srgbClr val="6B0B0B"/>
                </a:solidFill>
                <a:latin typeface="Arial" panose="020B0604020202020204" pitchFamily="34" charset="0"/>
              </a:rPr>
              <a:t>Cervical</a:t>
            </a:r>
            <a:r>
              <a:rPr lang="it-IT" sz="1800" dirty="0">
                <a:solidFill>
                  <a:srgbClr val="6B0B0B"/>
                </a:solidFill>
                <a:latin typeface="Arial" panose="020B0604020202020204" pitchFamily="34" charset="0"/>
              </a:rPr>
              <a:t>, </a:t>
            </a:r>
            <a:r>
              <a:rPr lang="it-IT" sz="1800" dirty="0" err="1">
                <a:solidFill>
                  <a:srgbClr val="6B0B0B"/>
                </a:solidFill>
                <a:latin typeface="Arial" panose="020B0604020202020204" pitchFamily="34" charset="0"/>
              </a:rPr>
              <a:t>vulvar</a:t>
            </a:r>
            <a:r>
              <a:rPr lang="it-IT" sz="1800" dirty="0">
                <a:solidFill>
                  <a:srgbClr val="6B0B0B"/>
                </a:solidFill>
                <a:latin typeface="Arial" panose="020B0604020202020204" pitchFamily="34" charset="0"/>
              </a:rPr>
              <a:t>, </a:t>
            </a:r>
            <a:r>
              <a:rPr lang="it-IT" sz="1800" dirty="0" err="1">
                <a:solidFill>
                  <a:srgbClr val="6B0B0B"/>
                </a:solidFill>
                <a:latin typeface="Arial" panose="020B0604020202020204" pitchFamily="34" charset="0"/>
              </a:rPr>
              <a:t>penile</a:t>
            </a:r>
            <a:r>
              <a:rPr lang="it-IT" sz="1800" dirty="0">
                <a:solidFill>
                  <a:srgbClr val="6B0B0B"/>
                </a:solidFill>
                <a:latin typeface="Arial" panose="020B0604020202020204" pitchFamily="34" charset="0"/>
              </a:rPr>
              <a:t>, </a:t>
            </a:r>
            <a:r>
              <a:rPr lang="it-IT" sz="1800" dirty="0" err="1">
                <a:solidFill>
                  <a:srgbClr val="6B0B0B"/>
                </a:solidFill>
                <a:latin typeface="Arial" panose="020B0604020202020204" pitchFamily="34" charset="0"/>
              </a:rPr>
              <a:t>anal</a:t>
            </a:r>
            <a:r>
              <a:rPr lang="it-IT" sz="1800" dirty="0">
                <a:solidFill>
                  <a:srgbClr val="6B0B0B"/>
                </a:solidFill>
                <a:latin typeface="Arial" panose="020B0604020202020204" pitchFamily="34" charset="0"/>
              </a:rPr>
              <a:t> (HPV)</a:t>
            </a:r>
          </a:p>
          <a:p>
            <a:pPr marL="185738" indent="-185738" eaLnBrk="0" hangingPunct="0">
              <a:lnSpc>
                <a:spcPct val="110000"/>
              </a:lnSpc>
              <a:spcBef>
                <a:spcPts val="600"/>
              </a:spcBef>
              <a:buFontTx/>
              <a:buChar char="•"/>
              <a:defRPr/>
            </a:pPr>
            <a:r>
              <a:rPr lang="it-IT" sz="1800" dirty="0">
                <a:solidFill>
                  <a:srgbClr val="6B0B0B"/>
                </a:solidFill>
                <a:latin typeface="Arial" panose="020B0604020202020204" pitchFamily="34" charset="0"/>
              </a:rPr>
              <a:t> </a:t>
            </a:r>
            <a:r>
              <a:rPr lang="it-IT" sz="1800" dirty="0" err="1">
                <a:solidFill>
                  <a:srgbClr val="6B0B0B"/>
                </a:solidFill>
                <a:latin typeface="Arial" panose="020B0604020202020204" pitchFamily="34" charset="0"/>
              </a:rPr>
              <a:t>Liver</a:t>
            </a:r>
            <a:r>
              <a:rPr lang="it-IT" sz="1800" dirty="0">
                <a:solidFill>
                  <a:srgbClr val="6B0B0B"/>
                </a:solidFill>
                <a:latin typeface="Arial" panose="020B0604020202020204" pitchFamily="34" charset="0"/>
              </a:rPr>
              <a:t> (HBV)</a:t>
            </a:r>
          </a:p>
        </p:txBody>
      </p:sp>
      <p:sp>
        <p:nvSpPr>
          <p:cNvPr id="245768" name="Text Box 8"/>
          <p:cNvSpPr txBox="1">
            <a:spLocks noChangeArrowheads="1"/>
          </p:cNvSpPr>
          <p:nvPr/>
        </p:nvSpPr>
        <p:spPr bwMode="auto">
          <a:xfrm>
            <a:off x="6271163" y="2539440"/>
            <a:ext cx="2722033" cy="253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03188" indent="169863" algn="ctr" eaLnBrk="0" hangingPunct="0">
              <a:spcBef>
                <a:spcPct val="50000"/>
              </a:spcBef>
              <a:spcAft>
                <a:spcPct val="20000"/>
              </a:spcAft>
              <a:defRPr/>
            </a:pPr>
            <a:r>
              <a:rPr lang="it-IT" sz="2000" b="1" dirty="0" err="1">
                <a:solidFill>
                  <a:srgbClr val="6B0B0B"/>
                </a:solidFill>
                <a:latin typeface="Arial" panose="020B0604020202020204" pitchFamily="34" charset="0"/>
              </a:rPr>
              <a:t>Neonatal</a:t>
            </a:r>
            <a:r>
              <a:rPr lang="it-IT" sz="2000" b="1" dirty="0">
                <a:solidFill>
                  <a:srgbClr val="6B0B0B"/>
                </a:solidFill>
                <a:latin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rgbClr val="6B0B0B"/>
                </a:solidFill>
                <a:latin typeface="Arial" panose="020B0604020202020204" pitchFamily="34" charset="0"/>
              </a:rPr>
              <a:t>infections</a:t>
            </a:r>
            <a:r>
              <a:rPr lang="it-IT" sz="2000" b="1" dirty="0">
                <a:solidFill>
                  <a:srgbClr val="6B0B0B"/>
                </a:solidFill>
                <a:latin typeface="Arial" panose="020B0604020202020204" pitchFamily="34" charset="0"/>
              </a:rPr>
              <a:t>:</a:t>
            </a:r>
          </a:p>
          <a:p>
            <a:pPr marL="987425" lvl="1" indent="-182563" eaLnBrk="0" hangingPunct="0">
              <a:spcBef>
                <a:spcPts val="600"/>
              </a:spcBef>
              <a:buFontTx/>
              <a:buChar char="•"/>
              <a:defRPr/>
            </a:pPr>
            <a:r>
              <a:rPr lang="it-IT" sz="1800" dirty="0">
                <a:solidFill>
                  <a:srgbClr val="6B0B0B"/>
                </a:solidFill>
                <a:latin typeface="Arial" panose="020B0604020202020204" pitchFamily="34" charset="0"/>
              </a:rPr>
              <a:t> </a:t>
            </a:r>
            <a:r>
              <a:rPr lang="it-IT" sz="1800" dirty="0" err="1">
                <a:solidFill>
                  <a:srgbClr val="6B0B0B"/>
                </a:solidFill>
                <a:latin typeface="Arial" panose="020B0604020202020204" pitchFamily="34" charset="0"/>
              </a:rPr>
              <a:t>Syphilis</a:t>
            </a:r>
            <a:endParaRPr lang="it-IT" sz="1800" dirty="0">
              <a:solidFill>
                <a:srgbClr val="6B0B0B"/>
              </a:solidFill>
              <a:latin typeface="Arial" panose="020B0604020202020204" pitchFamily="34" charset="0"/>
            </a:endParaRPr>
          </a:p>
          <a:p>
            <a:pPr marL="987425" indent="-182563" eaLnBrk="0" hangingPunct="0">
              <a:spcBef>
                <a:spcPts val="600"/>
              </a:spcBef>
              <a:buFontTx/>
              <a:buChar char="•"/>
              <a:defRPr/>
            </a:pPr>
            <a:r>
              <a:rPr lang="it-IT" sz="1800" dirty="0">
                <a:solidFill>
                  <a:srgbClr val="6B0B0B"/>
                </a:solidFill>
                <a:latin typeface="Arial" panose="020B0604020202020204" pitchFamily="34" charset="0"/>
              </a:rPr>
              <a:t> </a:t>
            </a:r>
            <a:r>
              <a:rPr lang="it-IT" sz="1800" dirty="0" err="1">
                <a:solidFill>
                  <a:srgbClr val="6B0B0B"/>
                </a:solidFill>
                <a:latin typeface="Arial" panose="020B0604020202020204" pitchFamily="34" charset="0"/>
              </a:rPr>
              <a:t>Gonorrhoea</a:t>
            </a:r>
            <a:endParaRPr lang="it-IT" sz="1800" dirty="0">
              <a:solidFill>
                <a:srgbClr val="6B0B0B"/>
              </a:solidFill>
              <a:latin typeface="Arial" panose="020B0604020202020204" pitchFamily="34" charset="0"/>
            </a:endParaRPr>
          </a:p>
          <a:p>
            <a:pPr marL="987425" indent="-182563" eaLnBrk="0" hangingPunct="0">
              <a:spcBef>
                <a:spcPts val="600"/>
              </a:spcBef>
              <a:buFontTx/>
              <a:buChar char="•"/>
              <a:defRPr/>
            </a:pPr>
            <a:r>
              <a:rPr lang="it-IT" sz="1800" dirty="0">
                <a:solidFill>
                  <a:srgbClr val="6B0B0B"/>
                </a:solidFill>
                <a:latin typeface="Arial" panose="020B0604020202020204" pitchFamily="34" charset="0"/>
              </a:rPr>
              <a:t> </a:t>
            </a:r>
            <a:r>
              <a:rPr lang="it-IT" sz="1800" dirty="0" err="1">
                <a:solidFill>
                  <a:srgbClr val="6B0B0B"/>
                </a:solidFill>
                <a:latin typeface="Arial" panose="020B0604020202020204" pitchFamily="34" charset="0"/>
              </a:rPr>
              <a:t>Chlamydia</a:t>
            </a:r>
            <a:endParaRPr lang="it-IT" sz="1800" dirty="0">
              <a:solidFill>
                <a:srgbClr val="6B0B0B"/>
              </a:solidFill>
              <a:latin typeface="Arial" panose="020B0604020202020204" pitchFamily="34" charset="0"/>
            </a:endParaRPr>
          </a:p>
          <a:p>
            <a:pPr marL="987425" indent="-182563" eaLnBrk="0" hangingPunct="0">
              <a:spcBef>
                <a:spcPts val="600"/>
              </a:spcBef>
              <a:buFontTx/>
              <a:buChar char="•"/>
              <a:defRPr/>
            </a:pPr>
            <a:r>
              <a:rPr lang="it-IT" sz="1800" dirty="0">
                <a:solidFill>
                  <a:srgbClr val="6B0B0B"/>
                </a:solidFill>
                <a:latin typeface="Arial" panose="020B0604020202020204" pitchFamily="34" charset="0"/>
              </a:rPr>
              <a:t> HSV</a:t>
            </a:r>
          </a:p>
          <a:p>
            <a:pPr marL="987425" indent="-182563" eaLnBrk="0" hangingPunct="0">
              <a:spcBef>
                <a:spcPts val="600"/>
              </a:spcBef>
              <a:buFontTx/>
              <a:buChar char="•"/>
              <a:defRPr/>
            </a:pPr>
            <a:r>
              <a:rPr lang="it-IT" sz="1800" dirty="0">
                <a:solidFill>
                  <a:srgbClr val="6B0B0B"/>
                </a:solidFill>
                <a:latin typeface="Arial" panose="020B0604020202020204" pitchFamily="34" charset="0"/>
              </a:rPr>
              <a:t> HIV   </a:t>
            </a:r>
          </a:p>
        </p:txBody>
      </p:sp>
      <p:sp>
        <p:nvSpPr>
          <p:cNvPr id="245769" name="Text Box 9"/>
          <p:cNvSpPr txBox="1">
            <a:spLocks noChangeArrowheads="1"/>
          </p:cNvSpPr>
          <p:nvPr/>
        </p:nvSpPr>
        <p:spPr bwMode="auto">
          <a:xfrm>
            <a:off x="190500" y="2336899"/>
            <a:ext cx="2794000" cy="310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5738" indent="-7938" eaLnBrk="0" hangingPunct="0">
              <a:spcBef>
                <a:spcPts val="600"/>
              </a:spcBef>
            </a:pPr>
            <a:r>
              <a:rPr lang="it-IT" sz="2000" b="1" dirty="0" err="1">
                <a:solidFill>
                  <a:srgbClr val="6B0B0B"/>
                </a:solidFill>
                <a:latin typeface="Arial" panose="020B0604020202020204" pitchFamily="34" charset="0"/>
              </a:rPr>
              <a:t>Reproductive</a:t>
            </a:r>
            <a:r>
              <a:rPr lang="it-IT" sz="2000" b="1" dirty="0">
                <a:solidFill>
                  <a:srgbClr val="6B0B0B"/>
                </a:solidFill>
                <a:latin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rgbClr val="6B0B0B"/>
                </a:solidFill>
                <a:latin typeface="Arial" panose="020B0604020202020204" pitchFamily="34" charset="0"/>
              </a:rPr>
              <a:t>system</a:t>
            </a:r>
            <a:r>
              <a:rPr lang="it-IT" sz="2000" b="1" dirty="0">
                <a:solidFill>
                  <a:srgbClr val="6B0B0B"/>
                </a:solidFill>
                <a:latin typeface="Arial" panose="020B0604020202020204" pitchFamily="34" charset="0"/>
              </a:rPr>
              <a:t>:</a:t>
            </a:r>
          </a:p>
          <a:p>
            <a:pPr marL="185738" indent="-185738" eaLnBrk="0" hangingPunct="0">
              <a:spcBef>
                <a:spcPts val="600"/>
              </a:spcBef>
              <a:buSzPct val="90000"/>
              <a:buFontTx/>
              <a:buChar char="•"/>
            </a:pPr>
            <a:r>
              <a:rPr lang="it-IT" sz="1800" dirty="0" err="1">
                <a:solidFill>
                  <a:srgbClr val="6B0B0B"/>
                </a:solidFill>
                <a:latin typeface="Arial" panose="020B0604020202020204" pitchFamily="34" charset="0"/>
              </a:rPr>
              <a:t>Endomethritis</a:t>
            </a:r>
            <a:r>
              <a:rPr lang="it-IT" sz="1800" dirty="0">
                <a:solidFill>
                  <a:srgbClr val="6B0B0B"/>
                </a:solidFill>
                <a:latin typeface="Arial" panose="020B0604020202020204" pitchFamily="34" charset="0"/>
              </a:rPr>
              <a:t>, </a:t>
            </a:r>
            <a:r>
              <a:rPr lang="it-IT" sz="1800" dirty="0" err="1">
                <a:solidFill>
                  <a:srgbClr val="6B0B0B"/>
                </a:solidFill>
                <a:latin typeface="Arial" panose="020B0604020202020204" pitchFamily="34" charset="0"/>
              </a:rPr>
              <a:t>salpingitis</a:t>
            </a:r>
            <a:r>
              <a:rPr lang="it-IT" sz="1800" dirty="0">
                <a:solidFill>
                  <a:srgbClr val="6B0B0B"/>
                </a:solidFill>
                <a:latin typeface="Arial" panose="020B0604020202020204" pitchFamily="34" charset="0"/>
              </a:rPr>
              <a:t>, PID</a:t>
            </a:r>
          </a:p>
          <a:p>
            <a:pPr marL="185738" indent="-185738" eaLnBrk="0" hangingPunct="0">
              <a:spcBef>
                <a:spcPts val="600"/>
              </a:spcBef>
              <a:buFontTx/>
              <a:buChar char="•"/>
            </a:pPr>
            <a:r>
              <a:rPr lang="it-IT" sz="1800" dirty="0" err="1">
                <a:solidFill>
                  <a:srgbClr val="6B0B0B"/>
                </a:solidFill>
                <a:latin typeface="Arial" panose="020B0604020202020204" pitchFamily="34" charset="0"/>
              </a:rPr>
              <a:t>Sterility</a:t>
            </a:r>
            <a:r>
              <a:rPr lang="it-IT" sz="1800" dirty="0">
                <a:solidFill>
                  <a:srgbClr val="6B0B0B"/>
                </a:solidFill>
                <a:latin typeface="Arial" panose="020B0604020202020204" pitchFamily="34" charset="0"/>
              </a:rPr>
              <a:t>, </a:t>
            </a:r>
            <a:r>
              <a:rPr lang="it-IT" sz="1800" dirty="0" err="1">
                <a:solidFill>
                  <a:srgbClr val="6B0B0B"/>
                </a:solidFill>
                <a:latin typeface="Arial" panose="020B0604020202020204" pitchFamily="34" charset="0"/>
              </a:rPr>
              <a:t>infertility</a:t>
            </a:r>
            <a:endParaRPr lang="it-IT" sz="1800" dirty="0">
              <a:solidFill>
                <a:srgbClr val="6B0B0B"/>
              </a:solidFill>
              <a:latin typeface="Arial" panose="020B0604020202020204" pitchFamily="34" charset="0"/>
            </a:endParaRPr>
          </a:p>
          <a:p>
            <a:pPr marL="185738" indent="-185738" eaLnBrk="0" hangingPunct="0">
              <a:spcBef>
                <a:spcPts val="600"/>
              </a:spcBef>
              <a:buFontTx/>
              <a:buChar char="•"/>
            </a:pPr>
            <a:r>
              <a:rPr lang="it-IT" sz="1800" dirty="0" err="1">
                <a:solidFill>
                  <a:srgbClr val="6B0B0B"/>
                </a:solidFill>
                <a:latin typeface="Arial" panose="020B0604020202020204" pitchFamily="34" charset="0"/>
              </a:rPr>
              <a:t>Ectopic</a:t>
            </a:r>
            <a:r>
              <a:rPr lang="it-IT" sz="1800" dirty="0">
                <a:solidFill>
                  <a:srgbClr val="6B0B0B"/>
                </a:solidFill>
                <a:latin typeface="Arial" panose="020B0604020202020204" pitchFamily="34" charset="0"/>
              </a:rPr>
              <a:t> </a:t>
            </a:r>
            <a:r>
              <a:rPr lang="it-IT" sz="1800" dirty="0" err="1">
                <a:solidFill>
                  <a:srgbClr val="6B0B0B"/>
                </a:solidFill>
                <a:latin typeface="Arial" panose="020B0604020202020204" pitchFamily="34" charset="0"/>
              </a:rPr>
              <a:t>pregnancy</a:t>
            </a:r>
            <a:endParaRPr lang="it-IT" sz="1800" dirty="0">
              <a:solidFill>
                <a:srgbClr val="6B0B0B"/>
              </a:solidFill>
              <a:latin typeface="Arial" panose="020B0604020202020204" pitchFamily="34" charset="0"/>
            </a:endParaRPr>
          </a:p>
          <a:p>
            <a:pPr marL="185738" indent="-185738" eaLnBrk="0" hangingPunct="0">
              <a:spcBef>
                <a:spcPts val="600"/>
              </a:spcBef>
              <a:buFontTx/>
              <a:buChar char="•"/>
            </a:pPr>
            <a:r>
              <a:rPr lang="it-IT" sz="1800" dirty="0" err="1">
                <a:solidFill>
                  <a:srgbClr val="6B0B0B"/>
                </a:solidFill>
                <a:latin typeface="Arial" panose="020B0604020202020204" pitchFamily="34" charset="0"/>
              </a:rPr>
              <a:t>Spontaneous</a:t>
            </a:r>
            <a:r>
              <a:rPr lang="it-IT" sz="1800" dirty="0">
                <a:solidFill>
                  <a:srgbClr val="6B0B0B"/>
                </a:solidFill>
                <a:latin typeface="Arial" panose="020B0604020202020204" pitchFamily="34" charset="0"/>
              </a:rPr>
              <a:t> </a:t>
            </a:r>
            <a:r>
              <a:rPr lang="it-IT" sz="1800" dirty="0" err="1">
                <a:solidFill>
                  <a:srgbClr val="6B0B0B"/>
                </a:solidFill>
                <a:latin typeface="Arial" panose="020B0604020202020204" pitchFamily="34" charset="0"/>
              </a:rPr>
              <a:t>abortion</a:t>
            </a:r>
            <a:endParaRPr lang="it-IT" sz="1800" dirty="0">
              <a:solidFill>
                <a:srgbClr val="6B0B0B"/>
              </a:solidFill>
              <a:latin typeface="Arial" panose="020B0604020202020204" pitchFamily="34" charset="0"/>
            </a:endParaRPr>
          </a:p>
          <a:p>
            <a:pPr marL="185738" indent="-185738" eaLnBrk="0" hangingPunct="0">
              <a:spcBef>
                <a:spcPts val="600"/>
              </a:spcBef>
              <a:buFontTx/>
              <a:buChar char="•"/>
            </a:pPr>
            <a:r>
              <a:rPr lang="it-IT" sz="1800" dirty="0" err="1">
                <a:solidFill>
                  <a:srgbClr val="6B0B0B"/>
                </a:solidFill>
                <a:latin typeface="Arial" panose="020B0604020202020204" pitchFamily="34" charset="0"/>
              </a:rPr>
              <a:t>Preterm</a:t>
            </a:r>
            <a:r>
              <a:rPr lang="it-IT" sz="1800" dirty="0">
                <a:solidFill>
                  <a:srgbClr val="6B0B0B"/>
                </a:solidFill>
                <a:latin typeface="Arial" panose="020B0604020202020204" pitchFamily="34" charset="0"/>
              </a:rPr>
              <a:t> </a:t>
            </a:r>
            <a:r>
              <a:rPr lang="it-IT" sz="1800" dirty="0" err="1">
                <a:solidFill>
                  <a:srgbClr val="6B0B0B"/>
                </a:solidFill>
                <a:latin typeface="Arial" panose="020B0604020202020204" pitchFamily="34" charset="0"/>
              </a:rPr>
              <a:t>birth</a:t>
            </a:r>
            <a:endParaRPr lang="it-IT" sz="1800" dirty="0">
              <a:solidFill>
                <a:srgbClr val="6B0B0B"/>
              </a:solidFill>
              <a:latin typeface="Arial" panose="020B0604020202020204" pitchFamily="34" charset="0"/>
            </a:endParaRPr>
          </a:p>
          <a:p>
            <a:pPr marL="185738" indent="-185738" eaLnBrk="0" hangingPunct="0">
              <a:spcBef>
                <a:spcPts val="600"/>
              </a:spcBef>
              <a:buFontTx/>
              <a:buChar char="•"/>
            </a:pPr>
            <a:r>
              <a:rPr lang="it-IT" sz="1800" dirty="0" err="1">
                <a:solidFill>
                  <a:srgbClr val="6B0B0B"/>
                </a:solidFill>
                <a:latin typeface="Arial" panose="020B0604020202020204" pitchFamily="34" charset="0"/>
              </a:rPr>
              <a:t>Epididymitis</a:t>
            </a:r>
            <a:endParaRPr lang="it-IT" sz="1800" dirty="0">
              <a:solidFill>
                <a:srgbClr val="6B0B0B"/>
              </a:solidFill>
              <a:latin typeface="Arial" panose="020B0604020202020204" pitchFamily="34" charset="0"/>
            </a:endParaRPr>
          </a:p>
        </p:txBody>
      </p:sp>
      <p:sp>
        <p:nvSpPr>
          <p:cNvPr id="245770" name="Text Box 10"/>
          <p:cNvSpPr txBox="1">
            <a:spLocks noChangeArrowheads="1"/>
          </p:cNvSpPr>
          <p:nvPr/>
        </p:nvSpPr>
        <p:spPr bwMode="auto">
          <a:xfrm>
            <a:off x="3946169" y="941356"/>
            <a:ext cx="15575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sz="3600" dirty="0">
                <a:solidFill>
                  <a:srgbClr val="6B0B0B"/>
                </a:solidFill>
                <a:latin typeface="Arial" panose="020B0604020202020204" pitchFamily="34" charset="0"/>
              </a:rPr>
              <a:t> </a:t>
            </a:r>
            <a:r>
              <a:rPr lang="it-IT" sz="2000" b="1" dirty="0">
                <a:solidFill>
                  <a:srgbClr val="6B0B0B"/>
                </a:solidFill>
                <a:latin typeface="Arial" panose="020B0604020202020204" pitchFamily="34" charset="0"/>
              </a:rPr>
              <a:t>HIV / AIDS</a:t>
            </a:r>
          </a:p>
        </p:txBody>
      </p:sp>
      <p:pic>
        <p:nvPicPr>
          <p:cNvPr id="2060" name="Picture 7" descr="C:\Documents and Settings\salfa_mariacristina\Impostazioni locali\Temporary Internet Files\Content.IE5\T6SJOBLX\MPj04306270000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8728" y="1364397"/>
            <a:ext cx="1237545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6" descr="C:\Documents and Settings\salfa_mariacristina\Impostazioni locali\Temporary Internet Files\Content.IE5\79F8CND3\MPj04278220000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32042" y="1557338"/>
            <a:ext cx="1216378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uppo 2"/>
          <p:cNvGrpSpPr/>
          <p:nvPr/>
        </p:nvGrpSpPr>
        <p:grpSpPr>
          <a:xfrm>
            <a:off x="3165942" y="1567748"/>
            <a:ext cx="3014573" cy="3238500"/>
            <a:chOff x="3519810" y="2012950"/>
            <a:chExt cx="3391395" cy="3238500"/>
          </a:xfrm>
        </p:grpSpPr>
        <p:sp>
          <p:nvSpPr>
            <p:cNvPr id="2" name="Callout a incrocio 1"/>
            <p:cNvSpPr/>
            <p:nvPr/>
          </p:nvSpPr>
          <p:spPr bwMode="auto">
            <a:xfrm>
              <a:off x="3519810" y="2012950"/>
              <a:ext cx="3391395" cy="3238500"/>
            </a:xfrm>
            <a:prstGeom prst="quadArrowCallou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b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3300"/>
                </a:buClr>
                <a:buSzTx/>
                <a:buFontTx/>
                <a:buNone/>
                <a:tabLst/>
              </a:pPr>
              <a:endParaRPr kumimoji="0" lang="it-IT" sz="3200" b="0" i="0" u="none" strike="noStrike" cap="none" normalizeH="0" baseline="0">
                <a:ln>
                  <a:noFill/>
                </a:ln>
                <a:solidFill>
                  <a:srgbClr val="A50021"/>
                </a:solidFill>
                <a:effectLst/>
                <a:latin typeface="Lucida Sans" pitchFamily="34" charset="0"/>
              </a:endParaRPr>
            </a:p>
          </p:txBody>
        </p:sp>
        <p:sp>
          <p:nvSpPr>
            <p:cNvPr id="2054" name="Text Box 6"/>
            <p:cNvSpPr txBox="1">
              <a:spLocks noChangeArrowheads="1"/>
            </p:cNvSpPr>
            <p:nvPr/>
          </p:nvSpPr>
          <p:spPr bwMode="auto">
            <a:xfrm>
              <a:off x="4549475" y="3170237"/>
              <a:ext cx="1419704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it-IT" sz="5400" b="1" dirty="0">
                  <a:solidFill>
                    <a:srgbClr val="FF6600"/>
                  </a:solidFill>
                  <a:latin typeface="Arial" panose="020B0604020202020204" pitchFamily="34" charset="0"/>
                </a:rPr>
                <a:t>IST</a:t>
              </a:r>
              <a:endParaRPr lang="it-IT" sz="7200" b="1" dirty="0">
                <a:solidFill>
                  <a:srgbClr val="FF66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3" name="Segnaposto piè di pagina 10"/>
          <p:cNvSpPr txBox="1">
            <a:spLocks/>
          </p:cNvSpPr>
          <p:nvPr/>
        </p:nvSpPr>
        <p:spPr bwMode="auto">
          <a:xfrm>
            <a:off x="0" y="6314476"/>
            <a:ext cx="9144000" cy="500042"/>
          </a:xfrm>
          <a:prstGeom prst="rect">
            <a:avLst/>
          </a:prstGeom>
          <a:solidFill>
            <a:srgbClr val="6B0B0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endParaRPr lang="it-IT" b="1" dirty="0">
              <a:cs typeface="Times New Roman" pitchFamily="18" charset="0"/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643820" y="6381328"/>
            <a:ext cx="500180" cy="453068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2921282" y="6407475"/>
            <a:ext cx="23163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STI: a </a:t>
            </a:r>
            <a:r>
              <a:rPr lang="it-IT" sz="1600" dirty="0" err="1"/>
              <a:t>worldwide</a:t>
            </a:r>
            <a:r>
              <a:rPr lang="it-IT" sz="1600" dirty="0"/>
              <a:t> </a:t>
            </a:r>
            <a:r>
              <a:rPr lang="it-IT" sz="1600" dirty="0" err="1"/>
              <a:t>problem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4077436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5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5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5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5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5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5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67" grpId="0" autoUpdateAnimBg="0"/>
      <p:bldP spid="245768" grpId="0" autoUpdateAnimBg="0"/>
      <p:bldP spid="245769" grpId="0" autoUpdateAnimBg="0"/>
      <p:bldP spid="245770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DE9D9EC-EBA8-444F-AFEA-015AD7B3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017" y="626993"/>
            <a:ext cx="5080000" cy="24765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39DFF7D-06DC-E045-B7CC-FC23AC6E3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574" y="2921000"/>
            <a:ext cx="4927600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849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981738" y="4226385"/>
            <a:ext cx="533467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rgbClr val="F73DE6"/>
                </a:solidFill>
              </a:rPr>
              <a:t>i casi tra i/le giovani e giovanissimi/e sono in continuo aumento</a:t>
            </a:r>
          </a:p>
          <a:p>
            <a:pPr algn="ctr"/>
            <a:r>
              <a:rPr lang="it-IT" sz="2800" b="1" dirty="0">
                <a:solidFill>
                  <a:srgbClr val="F73DE6"/>
                </a:solidFill>
              </a:rPr>
              <a:t>14-24 anni</a:t>
            </a:r>
            <a:endParaRPr lang="it-IT" sz="2800" dirty="0"/>
          </a:p>
        </p:txBody>
      </p:sp>
      <p:sp>
        <p:nvSpPr>
          <p:cNvPr id="3" name="Rettangolo 2"/>
          <p:cNvSpPr/>
          <p:nvPr/>
        </p:nvSpPr>
        <p:spPr>
          <a:xfrm>
            <a:off x="172278" y="2690545"/>
            <a:ext cx="85041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le </a:t>
            </a:r>
            <a:r>
              <a:rPr lang="it-IT" sz="2400" b="1" dirty="0"/>
              <a:t>MTS</a:t>
            </a:r>
            <a:r>
              <a:rPr lang="it-IT" sz="2400" dirty="0"/>
              <a:t> sono </a:t>
            </a:r>
            <a:r>
              <a:rPr lang="it-IT" sz="2400" b="1" dirty="0"/>
              <a:t>estremamente diffuse </a:t>
            </a:r>
            <a:r>
              <a:rPr lang="it-IT" sz="2400" dirty="0"/>
              <a:t>e non riguardano solo particolari categorie di soggetti (tossicodipendenti, prostitute, omosessuali) </a:t>
            </a:r>
          </a:p>
        </p:txBody>
      </p:sp>
      <p:pic>
        <p:nvPicPr>
          <p:cNvPr id="4" name="Picture 2" descr="http://www.sballatidisalute.it/wp/wp-content/uploads/2014/02/i-giovani-sess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3673"/>
            <a:ext cx="3888432" cy="24363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Risultati immagini per connessione logica immagini divertenti">
            <a:extLst>
              <a:ext uri="{FF2B5EF4-FFF2-40B4-BE49-F238E27FC236}">
                <a16:creationId xmlns:a16="http://schemas.microsoft.com/office/drawing/2014/main" id="{FA9E62F7-713A-FC4F-A94D-03A0B531C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9133" y="4165859"/>
            <a:ext cx="1998662" cy="199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1451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33" y="257960"/>
            <a:ext cx="7429499" cy="630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29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" y="1481670"/>
            <a:ext cx="91440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>
                <a:solidFill>
                  <a:srgbClr val="008000"/>
                </a:solidFill>
              </a:rPr>
              <a:t>Servizio Unico di Patologia Infettiva Ostetrico Ginecologica e Diagnosi Avanzata Microbiologica Traslazionale </a:t>
            </a:r>
          </a:p>
          <a:p>
            <a:endParaRPr lang="it-IT" sz="1600" dirty="0"/>
          </a:p>
          <a:p>
            <a:r>
              <a:rPr lang="it-IT" sz="2000" dirty="0">
                <a:solidFill>
                  <a:srgbClr val="008000"/>
                </a:solidFill>
              </a:rPr>
              <a:t> </a:t>
            </a:r>
            <a:r>
              <a:rPr lang="it-IT" sz="2400" dirty="0">
                <a:solidFill>
                  <a:srgbClr val="008000"/>
                </a:solidFill>
              </a:rPr>
              <a:t>1) r</a:t>
            </a:r>
            <a:r>
              <a:rPr lang="it-IT" sz="2400" dirty="0"/>
              <a:t>ispondere alle recenti direttive in tema di sorveglianza e controllo delle IST sia a livello nazionale sia a livello locale/regionale </a:t>
            </a:r>
            <a:br>
              <a:rPr lang="it-IT" sz="2400" dirty="0"/>
            </a:br>
            <a:r>
              <a:rPr lang="it-IT" sz="2400" dirty="0">
                <a:solidFill>
                  <a:srgbClr val="008000"/>
                </a:solidFill>
              </a:rPr>
              <a:t>2) </a:t>
            </a:r>
            <a:r>
              <a:rPr lang="it-IT" sz="2400" dirty="0"/>
              <a:t>migliorare le conoscenze dell’impatto epidemiologico della diffusione di queste infezioni </a:t>
            </a:r>
            <a:br>
              <a:rPr lang="it-IT" sz="2400" dirty="0"/>
            </a:br>
            <a:r>
              <a:rPr lang="it-IT" sz="2400" dirty="0">
                <a:solidFill>
                  <a:srgbClr val="008000"/>
                </a:solidFill>
              </a:rPr>
              <a:t>3</a:t>
            </a:r>
            <a:r>
              <a:rPr lang="it-IT" sz="2400" dirty="0"/>
              <a:t>) centralizzare in termini di diagnosi, cura e </a:t>
            </a:r>
            <a:r>
              <a:rPr lang="it-IT" sz="2400" dirty="0" err="1"/>
              <a:t>follow</a:t>
            </a:r>
            <a:r>
              <a:rPr lang="it-IT" sz="2400" dirty="0"/>
              <a:t> up utenti che necessitano di ambulatori ad hoc ( si ricordi che l'utenza femminile rappresenta solo 1/3 dei pazienti dei centri MST ove non è prevista la figura di un ostetrico-ginecologo ) </a:t>
            </a:r>
            <a:br>
              <a:rPr lang="it-IT" sz="2400" dirty="0"/>
            </a:br>
            <a:r>
              <a:rPr lang="it-IT" sz="2400" dirty="0">
                <a:solidFill>
                  <a:srgbClr val="008000"/>
                </a:solidFill>
              </a:rPr>
              <a:t>4) </a:t>
            </a:r>
            <a:r>
              <a:rPr lang="it-IT" sz="2400" dirty="0"/>
              <a:t>contribuire al miglioramento della qualità delle cure </a:t>
            </a:r>
            <a:br>
              <a:rPr lang="it-IT" sz="2400" dirty="0"/>
            </a:br>
            <a:endParaRPr lang="it-IT" sz="2400" dirty="0"/>
          </a:p>
        </p:txBody>
      </p:sp>
      <p:pic>
        <p:nvPicPr>
          <p:cNvPr id="4" name="Picture 4" descr="H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737" y="139516"/>
            <a:ext cx="1050008" cy="10881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205866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ttangolo arrotondato 86"/>
          <p:cNvSpPr/>
          <p:nvPr/>
        </p:nvSpPr>
        <p:spPr bwMode="auto">
          <a:xfrm>
            <a:off x="4922788" y="1426871"/>
            <a:ext cx="4065990" cy="5366387"/>
          </a:xfrm>
          <a:prstGeom prst="roundRect">
            <a:avLst/>
          </a:prstGeom>
          <a:solidFill>
            <a:srgbClr val="CCFFCC"/>
          </a:solidFill>
          <a:ln w="9525" cap="flat" cmpd="sng" algn="ctr">
            <a:solidFill>
              <a:srgbClr val="CCFF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spcBef>
                <a:spcPct val="50000"/>
              </a:spcBef>
              <a:defRPr/>
            </a:pP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5" name="Rettangolo arrotondato 84"/>
          <p:cNvSpPr/>
          <p:nvPr/>
        </p:nvSpPr>
        <p:spPr bwMode="auto">
          <a:xfrm>
            <a:off x="444501" y="1426870"/>
            <a:ext cx="3999088" cy="5286667"/>
          </a:xfrm>
          <a:prstGeom prst="roundRect">
            <a:avLst/>
          </a:prstGeom>
          <a:solidFill>
            <a:srgbClr val="FF99CC"/>
          </a:solidFill>
          <a:ln w="9525" cap="flat" cmpd="sng" algn="ctr">
            <a:solidFill>
              <a:srgbClr val="FFFF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spcBef>
                <a:spcPct val="50000"/>
              </a:spcBef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2" name="Picture 4" descr="http://pro.corbis.com/images/CB020868.jpg?size=572&amp;uid=%7B26961963-7CFB-4A83-B723-0C752F43BC47%7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501" y="4076701"/>
            <a:ext cx="1701800" cy="239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Text Box 119"/>
          <p:cNvSpPr txBox="1">
            <a:spLocks noChangeArrowheads="1"/>
          </p:cNvSpPr>
          <p:nvPr/>
        </p:nvSpPr>
        <p:spPr bwMode="auto">
          <a:xfrm>
            <a:off x="0" y="-124393"/>
            <a:ext cx="9051374" cy="103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 eaLnBrk="0" hangingPunct="0">
              <a:spcBef>
                <a:spcPct val="30000"/>
              </a:spcBef>
            </a:pPr>
            <a:r>
              <a:rPr lang="it-IT" sz="2000" b="1" dirty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Sistemi di Sorveglianza Sentinella delle IST</a:t>
            </a:r>
          </a:p>
          <a:p>
            <a:pPr algn="ctr" eaLnBrk="0" hangingPunct="0">
              <a:spcBef>
                <a:spcPct val="30000"/>
              </a:spcBef>
            </a:pPr>
            <a:r>
              <a:rPr lang="it-IT" b="1" dirty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Centro di coordinamento: Centro Operativo AIDS, Istituto Superiore di Sanità</a:t>
            </a:r>
          </a:p>
        </p:txBody>
      </p:sp>
      <p:sp>
        <p:nvSpPr>
          <p:cNvPr id="6" name="Text Box 117"/>
          <p:cNvSpPr txBox="1">
            <a:spLocks noChangeArrowheads="1"/>
          </p:cNvSpPr>
          <p:nvPr/>
        </p:nvSpPr>
        <p:spPr bwMode="auto">
          <a:xfrm>
            <a:off x="155223" y="1317112"/>
            <a:ext cx="4289777" cy="2705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Aft>
                <a:spcPts val="0"/>
              </a:spcAft>
            </a:pPr>
            <a:r>
              <a:rPr lang="it-IT" dirty="0">
                <a:solidFill>
                  <a:schemeClr val="tx1"/>
                </a:solidFill>
                <a:latin typeface="+mn-lt"/>
                <a:cs typeface="Arial" pitchFamily="34" charset="0"/>
              </a:rPr>
              <a:t>Sistema di Sorveglianza basato su                </a:t>
            </a:r>
          </a:p>
          <a:p>
            <a:pPr algn="ctr" eaLnBrk="0" hangingPunct="0">
              <a:spcAft>
                <a:spcPts val="0"/>
              </a:spcAft>
            </a:pPr>
            <a:r>
              <a:rPr lang="it-IT" dirty="0">
                <a:solidFill>
                  <a:schemeClr val="tx1"/>
                </a:solidFill>
                <a:latin typeface="+mn-lt"/>
                <a:cs typeface="Arial" pitchFamily="34" charset="0"/>
              </a:rPr>
              <a:t>centri clinici</a:t>
            </a:r>
          </a:p>
          <a:p>
            <a:pPr algn="ctr" eaLnBrk="0" hangingPunct="0">
              <a:spcAft>
                <a:spcPts val="600"/>
              </a:spcAft>
            </a:pPr>
            <a:endParaRPr lang="it-IT" sz="1000" dirty="0">
              <a:solidFill>
                <a:schemeClr val="tx1"/>
              </a:solidFill>
              <a:latin typeface="+mn-lt"/>
              <a:cs typeface="Arial" pitchFamily="34" charset="0"/>
            </a:endParaRPr>
          </a:p>
          <a:p>
            <a:pPr marL="266700" indent="-180975" eaLnBrk="0" hangingPunct="0">
              <a:lnSpc>
                <a:spcPct val="150000"/>
              </a:lnSpc>
              <a:spcAft>
                <a:spcPts val="600"/>
              </a:spcAft>
              <a:buClr>
                <a:srgbClr val="FF3300"/>
              </a:buClr>
              <a:buFont typeface="Arial" charset="0"/>
              <a:buChar char="•"/>
            </a:pPr>
            <a:r>
              <a:rPr lang="it-IT" sz="1400" b="0" dirty="0">
                <a:solidFill>
                  <a:schemeClr val="tx1"/>
                </a:solidFill>
                <a:latin typeface="+mn-lt"/>
                <a:cs typeface="Arial" pitchFamily="34" charset="0"/>
              </a:rPr>
              <a:t>12 centri clinici pubblici per le IST</a:t>
            </a:r>
          </a:p>
          <a:p>
            <a:pPr marL="266700" indent="-180975" eaLnBrk="0" hangingPunct="0">
              <a:lnSpc>
                <a:spcPct val="150000"/>
              </a:lnSpc>
              <a:spcAft>
                <a:spcPts val="600"/>
              </a:spcAft>
              <a:buClr>
                <a:srgbClr val="FF3300"/>
              </a:buClr>
              <a:buFont typeface="Arial" charset="0"/>
              <a:buChar char="•"/>
            </a:pPr>
            <a:r>
              <a:rPr lang="it-IT" sz="1400" b="0" dirty="0">
                <a:solidFill>
                  <a:schemeClr val="tx1"/>
                </a:solidFill>
                <a:latin typeface="+mn-lt"/>
                <a:cs typeface="Arial" pitchFamily="34" charset="0"/>
              </a:rPr>
              <a:t> Attivo dal 1991 </a:t>
            </a:r>
          </a:p>
          <a:p>
            <a:pPr marL="266700" indent="-180975" eaLnBrk="0" hangingPunct="0">
              <a:lnSpc>
                <a:spcPct val="150000"/>
              </a:lnSpc>
              <a:spcAft>
                <a:spcPts val="600"/>
              </a:spcAft>
              <a:buClr>
                <a:srgbClr val="FF3300"/>
              </a:buClr>
              <a:buFont typeface="Arial" charset="0"/>
              <a:buChar char="•"/>
            </a:pPr>
            <a:r>
              <a:rPr lang="it-IT" sz="1400" b="0" dirty="0">
                <a:solidFill>
                  <a:schemeClr val="tx1"/>
                </a:solidFill>
                <a:latin typeface="+mn-lt"/>
                <a:cs typeface="Arial" pitchFamily="34" charset="0"/>
              </a:rPr>
              <a:t> Diagnosi clinica + conferma  di laboratorio + test HIV  (segnalano soggetti con primo episodio IST)</a:t>
            </a:r>
          </a:p>
          <a:p>
            <a:pPr marL="266700" indent="-180975" eaLnBrk="0" hangingPunct="0">
              <a:lnSpc>
                <a:spcPct val="150000"/>
              </a:lnSpc>
              <a:spcAft>
                <a:spcPts val="600"/>
              </a:spcAft>
              <a:buClr>
                <a:srgbClr val="FF3300"/>
              </a:buClr>
              <a:buFont typeface="Arial" charset="0"/>
              <a:buChar char="•"/>
            </a:pPr>
            <a:r>
              <a:rPr lang="it-IT" sz="1400" b="0" dirty="0">
                <a:solidFill>
                  <a:schemeClr val="tx1"/>
                </a:solidFill>
                <a:latin typeface="+mn-lt"/>
                <a:cs typeface="Arial" pitchFamily="34" charset="0"/>
              </a:rPr>
              <a:t> Pazienti acuti sintomatici</a:t>
            </a:r>
            <a:endParaRPr lang="it-IT" sz="1200" b="0" dirty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54" name="Text Box 117"/>
          <p:cNvSpPr txBox="1">
            <a:spLocks noChangeArrowheads="1"/>
          </p:cNvSpPr>
          <p:nvPr/>
        </p:nvSpPr>
        <p:spPr bwMode="auto">
          <a:xfrm>
            <a:off x="4636007" y="1196752"/>
            <a:ext cx="4415367" cy="2859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Aft>
                <a:spcPts val="600"/>
              </a:spcAft>
            </a:pPr>
            <a:r>
              <a:rPr lang="it-IT" dirty="0">
                <a:solidFill>
                  <a:schemeClr val="tx1"/>
                </a:solidFill>
                <a:latin typeface="+mj-lt"/>
                <a:cs typeface="Arial" pitchFamily="34" charset="0"/>
              </a:rPr>
              <a:t>Sistema di Sorveglianza basato su                       laboratori di microbiologia clinica</a:t>
            </a:r>
          </a:p>
          <a:p>
            <a:pPr algn="ctr" eaLnBrk="0" hangingPunct="0">
              <a:spcAft>
                <a:spcPts val="600"/>
              </a:spcAft>
            </a:pPr>
            <a:endParaRPr lang="it-IT" sz="1000" dirty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marL="266700" indent="-266700" eaLnBrk="0" hangingPunct="0">
              <a:lnSpc>
                <a:spcPct val="150000"/>
              </a:lnSpc>
              <a:spcAft>
                <a:spcPts val="600"/>
              </a:spcAft>
              <a:buClr>
                <a:srgbClr val="FF3300"/>
              </a:buClr>
              <a:buFont typeface="Arial" charset="0"/>
              <a:buChar char="•"/>
            </a:pPr>
            <a:r>
              <a:rPr lang="it-IT" sz="14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13 laboratori di microbiologia</a:t>
            </a:r>
          </a:p>
          <a:p>
            <a:pPr marL="266700" indent="-266700" eaLnBrk="0" hangingPunct="0">
              <a:lnSpc>
                <a:spcPct val="150000"/>
              </a:lnSpc>
              <a:spcAft>
                <a:spcPts val="600"/>
              </a:spcAft>
              <a:buClr>
                <a:srgbClr val="FF3300"/>
              </a:buClr>
              <a:buFont typeface="Arial" charset="0"/>
              <a:buChar char="•"/>
            </a:pPr>
            <a:r>
              <a:rPr lang="it-IT" sz="14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 Attivo dal 2009</a:t>
            </a:r>
          </a:p>
          <a:p>
            <a:pPr marL="266700" indent="-266700" eaLnBrk="0" hangingPunct="0">
              <a:lnSpc>
                <a:spcPct val="150000"/>
              </a:lnSpc>
              <a:spcAft>
                <a:spcPts val="600"/>
              </a:spcAft>
              <a:buClr>
                <a:srgbClr val="FF3300"/>
              </a:buClr>
              <a:buFont typeface="Arial" charset="0"/>
              <a:buChar char="•"/>
            </a:pPr>
            <a:r>
              <a:rPr lang="it-IT" sz="14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Diagnosi di laboratorio per </a:t>
            </a:r>
            <a:r>
              <a:rPr lang="it-IT" sz="1400" b="0" i="1" dirty="0" err="1">
                <a:solidFill>
                  <a:schemeClr val="tx1"/>
                </a:solidFill>
                <a:latin typeface="+mj-lt"/>
                <a:cs typeface="Arial" pitchFamily="34" charset="0"/>
              </a:rPr>
              <a:t>Chlamydia</a:t>
            </a:r>
            <a:r>
              <a:rPr lang="it-IT" sz="1400" b="0" i="1" dirty="0">
                <a:solidFill>
                  <a:schemeClr val="tx1"/>
                </a:solidFill>
                <a:latin typeface="+mj-lt"/>
                <a:cs typeface="Arial" pitchFamily="34" charset="0"/>
              </a:rPr>
              <a:t> </a:t>
            </a:r>
            <a:r>
              <a:rPr lang="it-IT" sz="1400" b="0" i="1" dirty="0" err="1">
                <a:solidFill>
                  <a:schemeClr val="tx1"/>
                </a:solidFill>
                <a:latin typeface="+mj-lt"/>
                <a:cs typeface="Arial" pitchFamily="34" charset="0"/>
              </a:rPr>
              <a:t>trachomatis</a:t>
            </a:r>
            <a:endParaRPr lang="it-IT" sz="1400" b="0" i="1" dirty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marL="266700" indent="-266700" eaLnBrk="0" hangingPunct="0">
              <a:lnSpc>
                <a:spcPct val="150000"/>
              </a:lnSpc>
              <a:spcAft>
                <a:spcPts val="600"/>
              </a:spcAft>
              <a:buClr>
                <a:srgbClr val="FF3300"/>
              </a:buClr>
              <a:buFont typeface="Arial" charset="0"/>
              <a:buNone/>
            </a:pPr>
            <a:r>
              <a:rPr lang="it-IT" sz="1400" b="0" i="1" dirty="0">
                <a:solidFill>
                  <a:schemeClr val="tx1"/>
                </a:solidFill>
                <a:latin typeface="+mj-lt"/>
                <a:cs typeface="Arial" pitchFamily="34" charset="0"/>
              </a:rPr>
              <a:t>     Neisseria </a:t>
            </a:r>
            <a:r>
              <a:rPr lang="it-IT" sz="1400" b="0" i="1" dirty="0" err="1">
                <a:solidFill>
                  <a:schemeClr val="tx1"/>
                </a:solidFill>
                <a:latin typeface="+mj-lt"/>
                <a:cs typeface="Arial" pitchFamily="34" charset="0"/>
              </a:rPr>
              <a:t>gonorrhoeae</a:t>
            </a:r>
            <a:r>
              <a:rPr lang="it-IT" sz="14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 e </a:t>
            </a:r>
            <a:r>
              <a:rPr lang="it-IT" sz="1400" b="0" i="1" dirty="0">
                <a:solidFill>
                  <a:schemeClr val="tx1"/>
                </a:solidFill>
                <a:latin typeface="+mj-lt"/>
                <a:cs typeface="Arial" pitchFamily="34" charset="0"/>
              </a:rPr>
              <a:t>Trichomonas </a:t>
            </a:r>
            <a:r>
              <a:rPr lang="it-IT" sz="1400" b="0" i="1" dirty="0" err="1">
                <a:solidFill>
                  <a:schemeClr val="tx1"/>
                </a:solidFill>
                <a:latin typeface="+mj-lt"/>
                <a:cs typeface="Arial" pitchFamily="34" charset="0"/>
              </a:rPr>
              <a:t>vaginalis</a:t>
            </a:r>
            <a:r>
              <a:rPr lang="it-IT" sz="14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 </a:t>
            </a:r>
          </a:p>
          <a:p>
            <a:pPr marL="266700" indent="-266700" eaLnBrk="0" hangingPunct="0">
              <a:lnSpc>
                <a:spcPct val="150000"/>
              </a:lnSpc>
              <a:spcAft>
                <a:spcPts val="600"/>
              </a:spcAft>
              <a:buClr>
                <a:srgbClr val="FF3300"/>
              </a:buClr>
              <a:buFont typeface="Arial" charset="0"/>
              <a:buChar char="•"/>
            </a:pPr>
            <a:r>
              <a:rPr lang="it-IT" sz="14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Persone che fanno dei controlli</a:t>
            </a:r>
            <a:endParaRPr lang="it-IT" sz="1200" b="0" dirty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86" name="Picture 7" descr="lab_con_perso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4904" y="4592221"/>
            <a:ext cx="1878189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o 50"/>
          <p:cNvGrpSpPr>
            <a:grpSpLocks/>
          </p:cNvGrpSpPr>
          <p:nvPr/>
        </p:nvGrpSpPr>
        <p:grpSpPr bwMode="auto">
          <a:xfrm>
            <a:off x="2267656" y="3933825"/>
            <a:ext cx="2177344" cy="2808288"/>
            <a:chOff x="1285875" y="1857375"/>
            <a:chExt cx="3857625" cy="4333875"/>
          </a:xfrm>
        </p:grpSpPr>
        <p:sp>
          <p:nvSpPr>
            <p:cNvPr id="13353" name="Freeform 2"/>
            <p:cNvSpPr>
              <a:spLocks/>
            </p:cNvSpPr>
            <p:nvPr/>
          </p:nvSpPr>
          <p:spPr bwMode="auto">
            <a:xfrm>
              <a:off x="3908425" y="4030663"/>
              <a:ext cx="1235075" cy="887412"/>
            </a:xfrm>
            <a:custGeom>
              <a:avLst/>
              <a:gdLst>
                <a:gd name="T0" fmla="*/ 2147483647 w 949"/>
                <a:gd name="T1" fmla="*/ 2147483647 h 777"/>
                <a:gd name="T2" fmla="*/ 2147483647 w 949"/>
                <a:gd name="T3" fmla="*/ 2147483647 h 777"/>
                <a:gd name="T4" fmla="*/ 2147483647 w 949"/>
                <a:gd name="T5" fmla="*/ 2147483647 h 777"/>
                <a:gd name="T6" fmla="*/ 2147483647 w 949"/>
                <a:gd name="T7" fmla="*/ 2147483647 h 777"/>
                <a:gd name="T8" fmla="*/ 2147483647 w 949"/>
                <a:gd name="T9" fmla="*/ 2147483647 h 777"/>
                <a:gd name="T10" fmla="*/ 2147483647 w 949"/>
                <a:gd name="T11" fmla="*/ 2147483647 h 777"/>
                <a:gd name="T12" fmla="*/ 2147483647 w 949"/>
                <a:gd name="T13" fmla="*/ 2147483647 h 777"/>
                <a:gd name="T14" fmla="*/ 2147483647 w 949"/>
                <a:gd name="T15" fmla="*/ 2147483647 h 777"/>
                <a:gd name="T16" fmla="*/ 2147483647 w 949"/>
                <a:gd name="T17" fmla="*/ 2147483647 h 777"/>
                <a:gd name="T18" fmla="*/ 2147483647 w 949"/>
                <a:gd name="T19" fmla="*/ 2147483647 h 777"/>
                <a:gd name="T20" fmla="*/ 2147483647 w 949"/>
                <a:gd name="T21" fmla="*/ 2147483647 h 777"/>
                <a:gd name="T22" fmla="*/ 2147483647 w 949"/>
                <a:gd name="T23" fmla="*/ 2147483647 h 777"/>
                <a:gd name="T24" fmla="*/ 2147483647 w 949"/>
                <a:gd name="T25" fmla="*/ 2147483647 h 777"/>
                <a:gd name="T26" fmla="*/ 2147483647 w 949"/>
                <a:gd name="T27" fmla="*/ 2147483647 h 777"/>
                <a:gd name="T28" fmla="*/ 2147483647 w 949"/>
                <a:gd name="T29" fmla="*/ 2147483647 h 777"/>
                <a:gd name="T30" fmla="*/ 2147483647 w 949"/>
                <a:gd name="T31" fmla="*/ 2147483647 h 777"/>
                <a:gd name="T32" fmla="*/ 2147483647 w 949"/>
                <a:gd name="T33" fmla="*/ 2147483647 h 777"/>
                <a:gd name="T34" fmla="*/ 2147483647 w 949"/>
                <a:gd name="T35" fmla="*/ 2147483647 h 777"/>
                <a:gd name="T36" fmla="*/ 2147483647 w 949"/>
                <a:gd name="T37" fmla="*/ 2147483647 h 777"/>
                <a:gd name="T38" fmla="*/ 2147483647 w 949"/>
                <a:gd name="T39" fmla="*/ 2147483647 h 777"/>
                <a:gd name="T40" fmla="*/ 2147483647 w 949"/>
                <a:gd name="T41" fmla="*/ 2147483647 h 777"/>
                <a:gd name="T42" fmla="*/ 2147483647 w 949"/>
                <a:gd name="T43" fmla="*/ 2147483647 h 777"/>
                <a:gd name="T44" fmla="*/ 2147483647 w 949"/>
                <a:gd name="T45" fmla="*/ 2147483647 h 777"/>
                <a:gd name="T46" fmla="*/ 2147483647 w 949"/>
                <a:gd name="T47" fmla="*/ 2147483647 h 777"/>
                <a:gd name="T48" fmla="*/ 2147483647 w 949"/>
                <a:gd name="T49" fmla="*/ 2147483647 h 777"/>
                <a:gd name="T50" fmla="*/ 2147483647 w 949"/>
                <a:gd name="T51" fmla="*/ 2147483647 h 777"/>
                <a:gd name="T52" fmla="*/ 2147483647 w 949"/>
                <a:gd name="T53" fmla="*/ 2147483647 h 777"/>
                <a:gd name="T54" fmla="*/ 2147483647 w 949"/>
                <a:gd name="T55" fmla="*/ 2147483647 h 777"/>
                <a:gd name="T56" fmla="*/ 2147483647 w 949"/>
                <a:gd name="T57" fmla="*/ 2147483647 h 777"/>
                <a:gd name="T58" fmla="*/ 2147483647 w 949"/>
                <a:gd name="T59" fmla="*/ 2147483647 h 777"/>
                <a:gd name="T60" fmla="*/ 2147483647 w 949"/>
                <a:gd name="T61" fmla="*/ 2147483647 h 777"/>
                <a:gd name="T62" fmla="*/ 2147483647 w 949"/>
                <a:gd name="T63" fmla="*/ 2147483647 h 777"/>
                <a:gd name="T64" fmla="*/ 2147483647 w 949"/>
                <a:gd name="T65" fmla="*/ 2147483647 h 777"/>
                <a:gd name="T66" fmla="*/ 2147483647 w 949"/>
                <a:gd name="T67" fmla="*/ 2147483647 h 777"/>
                <a:gd name="T68" fmla="*/ 2147483647 w 949"/>
                <a:gd name="T69" fmla="*/ 2147483647 h 777"/>
                <a:gd name="T70" fmla="*/ 2147483647 w 949"/>
                <a:gd name="T71" fmla="*/ 2147483647 h 777"/>
                <a:gd name="T72" fmla="*/ 2147483647 w 949"/>
                <a:gd name="T73" fmla="*/ 2147483647 h 777"/>
                <a:gd name="T74" fmla="*/ 2147483647 w 949"/>
                <a:gd name="T75" fmla="*/ 2147483647 h 777"/>
                <a:gd name="T76" fmla="*/ 2147483647 w 949"/>
                <a:gd name="T77" fmla="*/ 2147483647 h 777"/>
                <a:gd name="T78" fmla="*/ 2147483647 w 949"/>
                <a:gd name="T79" fmla="*/ 2147483647 h 777"/>
                <a:gd name="T80" fmla="*/ 2147483647 w 949"/>
                <a:gd name="T81" fmla="*/ 2147483647 h 777"/>
                <a:gd name="T82" fmla="*/ 2147483647 w 949"/>
                <a:gd name="T83" fmla="*/ 2147483647 h 777"/>
                <a:gd name="T84" fmla="*/ 2147483647 w 949"/>
                <a:gd name="T85" fmla="*/ 2147483647 h 777"/>
                <a:gd name="T86" fmla="*/ 2147483647 w 949"/>
                <a:gd name="T87" fmla="*/ 2147483647 h 777"/>
                <a:gd name="T88" fmla="*/ 2147483647 w 949"/>
                <a:gd name="T89" fmla="*/ 2147483647 h 777"/>
                <a:gd name="T90" fmla="*/ 2147483647 w 949"/>
                <a:gd name="T91" fmla="*/ 0 h 777"/>
                <a:gd name="T92" fmla="*/ 2147483647 w 949"/>
                <a:gd name="T93" fmla="*/ 2147483647 h 777"/>
                <a:gd name="T94" fmla="*/ 2147483647 w 949"/>
                <a:gd name="T95" fmla="*/ 2147483647 h 777"/>
                <a:gd name="T96" fmla="*/ 2147483647 w 949"/>
                <a:gd name="T97" fmla="*/ 0 h 777"/>
                <a:gd name="T98" fmla="*/ 2147483647 w 949"/>
                <a:gd name="T99" fmla="*/ 2147483647 h 77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49"/>
                <a:gd name="T151" fmla="*/ 0 h 777"/>
                <a:gd name="T152" fmla="*/ 949 w 949"/>
                <a:gd name="T153" fmla="*/ 777 h 77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49" h="777">
                  <a:moveTo>
                    <a:pt x="56" y="25"/>
                  </a:moveTo>
                  <a:lnTo>
                    <a:pt x="66" y="60"/>
                  </a:lnTo>
                  <a:lnTo>
                    <a:pt x="66" y="98"/>
                  </a:lnTo>
                  <a:lnTo>
                    <a:pt x="48" y="121"/>
                  </a:lnTo>
                  <a:lnTo>
                    <a:pt x="33" y="117"/>
                  </a:lnTo>
                  <a:lnTo>
                    <a:pt x="8" y="117"/>
                  </a:lnTo>
                  <a:lnTo>
                    <a:pt x="0" y="138"/>
                  </a:lnTo>
                  <a:lnTo>
                    <a:pt x="8" y="150"/>
                  </a:lnTo>
                  <a:lnTo>
                    <a:pt x="25" y="150"/>
                  </a:lnTo>
                  <a:lnTo>
                    <a:pt x="33" y="162"/>
                  </a:lnTo>
                  <a:lnTo>
                    <a:pt x="33" y="187"/>
                  </a:lnTo>
                  <a:lnTo>
                    <a:pt x="73" y="235"/>
                  </a:lnTo>
                  <a:lnTo>
                    <a:pt x="89" y="227"/>
                  </a:lnTo>
                  <a:lnTo>
                    <a:pt x="108" y="223"/>
                  </a:lnTo>
                  <a:lnTo>
                    <a:pt x="125" y="231"/>
                  </a:lnTo>
                  <a:lnTo>
                    <a:pt x="121" y="273"/>
                  </a:lnTo>
                  <a:lnTo>
                    <a:pt x="141" y="289"/>
                  </a:lnTo>
                  <a:lnTo>
                    <a:pt x="162" y="296"/>
                  </a:lnTo>
                  <a:lnTo>
                    <a:pt x="173" y="289"/>
                  </a:lnTo>
                  <a:lnTo>
                    <a:pt x="191" y="306"/>
                  </a:lnTo>
                  <a:lnTo>
                    <a:pt x="210" y="300"/>
                  </a:lnTo>
                  <a:lnTo>
                    <a:pt x="223" y="306"/>
                  </a:lnTo>
                  <a:lnTo>
                    <a:pt x="239" y="306"/>
                  </a:lnTo>
                  <a:lnTo>
                    <a:pt x="264" y="289"/>
                  </a:lnTo>
                  <a:lnTo>
                    <a:pt x="279" y="296"/>
                  </a:lnTo>
                  <a:lnTo>
                    <a:pt x="289" y="325"/>
                  </a:lnTo>
                  <a:lnTo>
                    <a:pt x="312" y="362"/>
                  </a:lnTo>
                  <a:lnTo>
                    <a:pt x="329" y="366"/>
                  </a:lnTo>
                  <a:lnTo>
                    <a:pt x="356" y="369"/>
                  </a:lnTo>
                  <a:lnTo>
                    <a:pt x="364" y="377"/>
                  </a:lnTo>
                  <a:lnTo>
                    <a:pt x="374" y="406"/>
                  </a:lnTo>
                  <a:lnTo>
                    <a:pt x="374" y="423"/>
                  </a:lnTo>
                  <a:lnTo>
                    <a:pt x="381" y="435"/>
                  </a:lnTo>
                  <a:lnTo>
                    <a:pt x="402" y="431"/>
                  </a:lnTo>
                  <a:lnTo>
                    <a:pt x="426" y="427"/>
                  </a:lnTo>
                  <a:lnTo>
                    <a:pt x="447" y="423"/>
                  </a:lnTo>
                  <a:lnTo>
                    <a:pt x="466" y="431"/>
                  </a:lnTo>
                  <a:lnTo>
                    <a:pt x="470" y="458"/>
                  </a:lnTo>
                  <a:lnTo>
                    <a:pt x="483" y="489"/>
                  </a:lnTo>
                  <a:lnTo>
                    <a:pt x="495" y="512"/>
                  </a:lnTo>
                  <a:lnTo>
                    <a:pt x="503" y="523"/>
                  </a:lnTo>
                  <a:lnTo>
                    <a:pt x="512" y="541"/>
                  </a:lnTo>
                  <a:lnTo>
                    <a:pt x="520" y="548"/>
                  </a:lnTo>
                  <a:lnTo>
                    <a:pt x="539" y="556"/>
                  </a:lnTo>
                  <a:lnTo>
                    <a:pt x="597" y="552"/>
                  </a:lnTo>
                  <a:lnTo>
                    <a:pt x="633" y="573"/>
                  </a:lnTo>
                  <a:lnTo>
                    <a:pt x="678" y="602"/>
                  </a:lnTo>
                  <a:lnTo>
                    <a:pt x="701" y="606"/>
                  </a:lnTo>
                  <a:lnTo>
                    <a:pt x="747" y="602"/>
                  </a:lnTo>
                  <a:lnTo>
                    <a:pt x="780" y="610"/>
                  </a:lnTo>
                  <a:lnTo>
                    <a:pt x="795" y="631"/>
                  </a:lnTo>
                  <a:lnTo>
                    <a:pt x="803" y="650"/>
                  </a:lnTo>
                  <a:lnTo>
                    <a:pt x="820" y="683"/>
                  </a:lnTo>
                  <a:lnTo>
                    <a:pt x="816" y="720"/>
                  </a:lnTo>
                  <a:lnTo>
                    <a:pt x="816" y="737"/>
                  </a:lnTo>
                  <a:lnTo>
                    <a:pt x="836" y="745"/>
                  </a:lnTo>
                  <a:lnTo>
                    <a:pt x="864" y="770"/>
                  </a:lnTo>
                  <a:lnTo>
                    <a:pt x="889" y="777"/>
                  </a:lnTo>
                  <a:lnTo>
                    <a:pt x="922" y="770"/>
                  </a:lnTo>
                  <a:lnTo>
                    <a:pt x="916" y="731"/>
                  </a:lnTo>
                  <a:lnTo>
                    <a:pt x="930" y="672"/>
                  </a:lnTo>
                  <a:lnTo>
                    <a:pt x="949" y="654"/>
                  </a:lnTo>
                  <a:lnTo>
                    <a:pt x="945" y="622"/>
                  </a:lnTo>
                  <a:lnTo>
                    <a:pt x="930" y="602"/>
                  </a:lnTo>
                  <a:lnTo>
                    <a:pt x="914" y="598"/>
                  </a:lnTo>
                  <a:lnTo>
                    <a:pt x="901" y="581"/>
                  </a:lnTo>
                  <a:lnTo>
                    <a:pt x="901" y="562"/>
                  </a:lnTo>
                  <a:lnTo>
                    <a:pt x="784" y="435"/>
                  </a:lnTo>
                  <a:lnTo>
                    <a:pt x="751" y="435"/>
                  </a:lnTo>
                  <a:lnTo>
                    <a:pt x="701" y="406"/>
                  </a:lnTo>
                  <a:lnTo>
                    <a:pt x="645" y="383"/>
                  </a:lnTo>
                  <a:lnTo>
                    <a:pt x="630" y="369"/>
                  </a:lnTo>
                  <a:lnTo>
                    <a:pt x="626" y="344"/>
                  </a:lnTo>
                  <a:lnTo>
                    <a:pt x="605" y="329"/>
                  </a:lnTo>
                  <a:lnTo>
                    <a:pt x="578" y="333"/>
                  </a:lnTo>
                  <a:lnTo>
                    <a:pt x="547" y="321"/>
                  </a:lnTo>
                  <a:lnTo>
                    <a:pt x="487" y="289"/>
                  </a:lnTo>
                  <a:lnTo>
                    <a:pt x="426" y="264"/>
                  </a:lnTo>
                  <a:lnTo>
                    <a:pt x="381" y="235"/>
                  </a:lnTo>
                  <a:lnTo>
                    <a:pt x="345" y="215"/>
                  </a:lnTo>
                  <a:lnTo>
                    <a:pt x="308" y="194"/>
                  </a:lnTo>
                  <a:lnTo>
                    <a:pt x="275" y="154"/>
                  </a:lnTo>
                  <a:lnTo>
                    <a:pt x="272" y="131"/>
                  </a:lnTo>
                  <a:lnTo>
                    <a:pt x="304" y="131"/>
                  </a:lnTo>
                  <a:lnTo>
                    <a:pt x="329" y="113"/>
                  </a:lnTo>
                  <a:lnTo>
                    <a:pt x="329" y="88"/>
                  </a:lnTo>
                  <a:lnTo>
                    <a:pt x="345" y="77"/>
                  </a:lnTo>
                  <a:lnTo>
                    <a:pt x="362" y="52"/>
                  </a:lnTo>
                  <a:lnTo>
                    <a:pt x="352" y="33"/>
                  </a:lnTo>
                  <a:lnTo>
                    <a:pt x="329" y="15"/>
                  </a:lnTo>
                  <a:lnTo>
                    <a:pt x="308" y="8"/>
                  </a:lnTo>
                  <a:lnTo>
                    <a:pt x="289" y="0"/>
                  </a:lnTo>
                  <a:lnTo>
                    <a:pt x="264" y="11"/>
                  </a:lnTo>
                  <a:lnTo>
                    <a:pt x="248" y="15"/>
                  </a:lnTo>
                  <a:lnTo>
                    <a:pt x="210" y="8"/>
                  </a:lnTo>
                  <a:lnTo>
                    <a:pt x="170" y="8"/>
                  </a:lnTo>
                  <a:lnTo>
                    <a:pt x="141" y="15"/>
                  </a:lnTo>
                  <a:lnTo>
                    <a:pt x="118" y="0"/>
                  </a:lnTo>
                  <a:lnTo>
                    <a:pt x="100" y="0"/>
                  </a:lnTo>
                  <a:lnTo>
                    <a:pt x="56" y="25"/>
                  </a:ln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54" name="Freeform 3"/>
            <p:cNvSpPr>
              <a:spLocks/>
            </p:cNvSpPr>
            <p:nvPr/>
          </p:nvSpPr>
          <p:spPr bwMode="auto">
            <a:xfrm>
              <a:off x="2511425" y="1857375"/>
              <a:ext cx="696913" cy="554038"/>
            </a:xfrm>
            <a:custGeom>
              <a:avLst/>
              <a:gdLst>
                <a:gd name="T0" fmla="*/ 2147483647 w 537"/>
                <a:gd name="T1" fmla="*/ 2147483647 h 485"/>
                <a:gd name="T2" fmla="*/ 2147483647 w 537"/>
                <a:gd name="T3" fmla="*/ 2147483647 h 485"/>
                <a:gd name="T4" fmla="*/ 2147483647 w 537"/>
                <a:gd name="T5" fmla="*/ 2147483647 h 485"/>
                <a:gd name="T6" fmla="*/ 2147483647 w 537"/>
                <a:gd name="T7" fmla="*/ 2147483647 h 485"/>
                <a:gd name="T8" fmla="*/ 2147483647 w 537"/>
                <a:gd name="T9" fmla="*/ 2147483647 h 485"/>
                <a:gd name="T10" fmla="*/ 2147483647 w 537"/>
                <a:gd name="T11" fmla="*/ 2147483647 h 485"/>
                <a:gd name="T12" fmla="*/ 2147483647 w 537"/>
                <a:gd name="T13" fmla="*/ 2147483647 h 485"/>
                <a:gd name="T14" fmla="*/ 2147483647 w 537"/>
                <a:gd name="T15" fmla="*/ 2147483647 h 485"/>
                <a:gd name="T16" fmla="*/ 2147483647 w 537"/>
                <a:gd name="T17" fmla="*/ 2147483647 h 485"/>
                <a:gd name="T18" fmla="*/ 2147483647 w 537"/>
                <a:gd name="T19" fmla="*/ 2147483647 h 485"/>
                <a:gd name="T20" fmla="*/ 2147483647 w 537"/>
                <a:gd name="T21" fmla="*/ 2147483647 h 485"/>
                <a:gd name="T22" fmla="*/ 2147483647 w 537"/>
                <a:gd name="T23" fmla="*/ 2147483647 h 485"/>
                <a:gd name="T24" fmla="*/ 2147483647 w 537"/>
                <a:gd name="T25" fmla="*/ 2147483647 h 485"/>
                <a:gd name="T26" fmla="*/ 2147483647 w 537"/>
                <a:gd name="T27" fmla="*/ 2147483647 h 485"/>
                <a:gd name="T28" fmla="*/ 2147483647 w 537"/>
                <a:gd name="T29" fmla="*/ 2147483647 h 485"/>
                <a:gd name="T30" fmla="*/ 2147483647 w 537"/>
                <a:gd name="T31" fmla="*/ 2147483647 h 485"/>
                <a:gd name="T32" fmla="*/ 2147483647 w 537"/>
                <a:gd name="T33" fmla="*/ 2147483647 h 485"/>
                <a:gd name="T34" fmla="*/ 2147483647 w 537"/>
                <a:gd name="T35" fmla="*/ 2147483647 h 485"/>
                <a:gd name="T36" fmla="*/ 2147483647 w 537"/>
                <a:gd name="T37" fmla="*/ 2147483647 h 485"/>
                <a:gd name="T38" fmla="*/ 2147483647 w 537"/>
                <a:gd name="T39" fmla="*/ 2147483647 h 485"/>
                <a:gd name="T40" fmla="*/ 2147483647 w 537"/>
                <a:gd name="T41" fmla="*/ 2147483647 h 485"/>
                <a:gd name="T42" fmla="*/ 2147483647 w 537"/>
                <a:gd name="T43" fmla="*/ 2147483647 h 485"/>
                <a:gd name="T44" fmla="*/ 2147483647 w 537"/>
                <a:gd name="T45" fmla="*/ 2147483647 h 485"/>
                <a:gd name="T46" fmla="*/ 2147483647 w 537"/>
                <a:gd name="T47" fmla="*/ 2147483647 h 485"/>
                <a:gd name="T48" fmla="*/ 2147483647 w 537"/>
                <a:gd name="T49" fmla="*/ 2147483647 h 485"/>
                <a:gd name="T50" fmla="*/ 2147483647 w 537"/>
                <a:gd name="T51" fmla="*/ 2147483647 h 485"/>
                <a:gd name="T52" fmla="*/ 2147483647 w 537"/>
                <a:gd name="T53" fmla="*/ 2147483647 h 485"/>
                <a:gd name="T54" fmla="*/ 2147483647 w 537"/>
                <a:gd name="T55" fmla="*/ 2147483647 h 485"/>
                <a:gd name="T56" fmla="*/ 2147483647 w 537"/>
                <a:gd name="T57" fmla="*/ 2147483647 h 485"/>
                <a:gd name="T58" fmla="*/ 2147483647 w 537"/>
                <a:gd name="T59" fmla="*/ 2147483647 h 485"/>
                <a:gd name="T60" fmla="*/ 2147483647 w 537"/>
                <a:gd name="T61" fmla="*/ 2147483647 h 485"/>
                <a:gd name="T62" fmla="*/ 2147483647 w 537"/>
                <a:gd name="T63" fmla="*/ 2147483647 h 485"/>
                <a:gd name="T64" fmla="*/ 2147483647 w 537"/>
                <a:gd name="T65" fmla="*/ 2147483647 h 485"/>
                <a:gd name="T66" fmla="*/ 2147483647 w 537"/>
                <a:gd name="T67" fmla="*/ 2147483647 h 485"/>
                <a:gd name="T68" fmla="*/ 2147483647 w 537"/>
                <a:gd name="T69" fmla="*/ 2147483647 h 485"/>
                <a:gd name="T70" fmla="*/ 2147483647 w 537"/>
                <a:gd name="T71" fmla="*/ 2147483647 h 485"/>
                <a:gd name="T72" fmla="*/ 2147483647 w 537"/>
                <a:gd name="T73" fmla="*/ 2147483647 h 485"/>
                <a:gd name="T74" fmla="*/ 2147483647 w 537"/>
                <a:gd name="T75" fmla="*/ 2147483647 h 485"/>
                <a:gd name="T76" fmla="*/ 2147483647 w 537"/>
                <a:gd name="T77" fmla="*/ 2147483647 h 485"/>
                <a:gd name="T78" fmla="*/ 2147483647 w 537"/>
                <a:gd name="T79" fmla="*/ 2147483647 h 485"/>
                <a:gd name="T80" fmla="*/ 2147483647 w 537"/>
                <a:gd name="T81" fmla="*/ 2147483647 h 485"/>
                <a:gd name="T82" fmla="*/ 2147483647 w 537"/>
                <a:gd name="T83" fmla="*/ 2147483647 h 485"/>
                <a:gd name="T84" fmla="*/ 2147483647 w 537"/>
                <a:gd name="T85" fmla="*/ 2147483647 h 4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37"/>
                <a:gd name="T130" fmla="*/ 0 h 485"/>
                <a:gd name="T131" fmla="*/ 537 w 537"/>
                <a:gd name="T132" fmla="*/ 485 h 48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37" h="485">
                  <a:moveTo>
                    <a:pt x="0" y="154"/>
                  </a:moveTo>
                  <a:lnTo>
                    <a:pt x="4" y="121"/>
                  </a:lnTo>
                  <a:lnTo>
                    <a:pt x="21" y="110"/>
                  </a:lnTo>
                  <a:lnTo>
                    <a:pt x="48" y="87"/>
                  </a:lnTo>
                  <a:lnTo>
                    <a:pt x="54" y="73"/>
                  </a:lnTo>
                  <a:lnTo>
                    <a:pt x="41" y="58"/>
                  </a:lnTo>
                  <a:lnTo>
                    <a:pt x="95" y="0"/>
                  </a:lnTo>
                  <a:lnTo>
                    <a:pt x="106" y="12"/>
                  </a:lnTo>
                  <a:lnTo>
                    <a:pt x="114" y="29"/>
                  </a:lnTo>
                  <a:lnTo>
                    <a:pt x="114" y="40"/>
                  </a:lnTo>
                  <a:lnTo>
                    <a:pt x="143" y="48"/>
                  </a:lnTo>
                  <a:lnTo>
                    <a:pt x="208" y="69"/>
                  </a:lnTo>
                  <a:lnTo>
                    <a:pt x="212" y="73"/>
                  </a:lnTo>
                  <a:lnTo>
                    <a:pt x="245" y="54"/>
                  </a:lnTo>
                  <a:lnTo>
                    <a:pt x="285" y="15"/>
                  </a:lnTo>
                  <a:lnTo>
                    <a:pt x="306" y="15"/>
                  </a:lnTo>
                  <a:lnTo>
                    <a:pt x="331" y="33"/>
                  </a:lnTo>
                  <a:lnTo>
                    <a:pt x="362" y="40"/>
                  </a:lnTo>
                  <a:lnTo>
                    <a:pt x="404" y="29"/>
                  </a:lnTo>
                  <a:lnTo>
                    <a:pt x="420" y="15"/>
                  </a:lnTo>
                  <a:lnTo>
                    <a:pt x="441" y="15"/>
                  </a:lnTo>
                  <a:lnTo>
                    <a:pt x="460" y="8"/>
                  </a:lnTo>
                  <a:lnTo>
                    <a:pt x="474" y="29"/>
                  </a:lnTo>
                  <a:lnTo>
                    <a:pt x="470" y="48"/>
                  </a:lnTo>
                  <a:lnTo>
                    <a:pt x="474" y="73"/>
                  </a:lnTo>
                  <a:lnTo>
                    <a:pt x="493" y="81"/>
                  </a:lnTo>
                  <a:lnTo>
                    <a:pt x="510" y="102"/>
                  </a:lnTo>
                  <a:lnTo>
                    <a:pt x="518" y="127"/>
                  </a:lnTo>
                  <a:lnTo>
                    <a:pt x="537" y="154"/>
                  </a:lnTo>
                  <a:lnTo>
                    <a:pt x="537" y="171"/>
                  </a:lnTo>
                  <a:lnTo>
                    <a:pt x="510" y="175"/>
                  </a:lnTo>
                  <a:lnTo>
                    <a:pt x="485" y="187"/>
                  </a:lnTo>
                  <a:lnTo>
                    <a:pt x="460" y="212"/>
                  </a:lnTo>
                  <a:lnTo>
                    <a:pt x="437" y="233"/>
                  </a:lnTo>
                  <a:lnTo>
                    <a:pt x="416" y="248"/>
                  </a:lnTo>
                  <a:lnTo>
                    <a:pt x="395" y="256"/>
                  </a:lnTo>
                  <a:lnTo>
                    <a:pt x="362" y="260"/>
                  </a:lnTo>
                  <a:lnTo>
                    <a:pt x="354" y="277"/>
                  </a:lnTo>
                  <a:lnTo>
                    <a:pt x="358" y="293"/>
                  </a:lnTo>
                  <a:lnTo>
                    <a:pt x="372" y="300"/>
                  </a:lnTo>
                  <a:lnTo>
                    <a:pt x="387" y="310"/>
                  </a:lnTo>
                  <a:lnTo>
                    <a:pt x="399" y="321"/>
                  </a:lnTo>
                  <a:lnTo>
                    <a:pt x="391" y="329"/>
                  </a:lnTo>
                  <a:lnTo>
                    <a:pt x="376" y="345"/>
                  </a:lnTo>
                  <a:lnTo>
                    <a:pt x="358" y="350"/>
                  </a:lnTo>
                  <a:lnTo>
                    <a:pt x="347" y="354"/>
                  </a:lnTo>
                  <a:lnTo>
                    <a:pt x="350" y="370"/>
                  </a:lnTo>
                  <a:lnTo>
                    <a:pt x="343" y="387"/>
                  </a:lnTo>
                  <a:lnTo>
                    <a:pt x="335" y="398"/>
                  </a:lnTo>
                  <a:lnTo>
                    <a:pt x="318" y="398"/>
                  </a:lnTo>
                  <a:lnTo>
                    <a:pt x="302" y="395"/>
                  </a:lnTo>
                  <a:lnTo>
                    <a:pt x="285" y="391"/>
                  </a:lnTo>
                  <a:lnTo>
                    <a:pt x="266" y="391"/>
                  </a:lnTo>
                  <a:lnTo>
                    <a:pt x="258" y="410"/>
                  </a:lnTo>
                  <a:lnTo>
                    <a:pt x="248" y="431"/>
                  </a:lnTo>
                  <a:lnTo>
                    <a:pt x="233" y="456"/>
                  </a:lnTo>
                  <a:lnTo>
                    <a:pt x="220" y="468"/>
                  </a:lnTo>
                  <a:lnTo>
                    <a:pt x="208" y="472"/>
                  </a:lnTo>
                  <a:lnTo>
                    <a:pt x="183" y="479"/>
                  </a:lnTo>
                  <a:lnTo>
                    <a:pt x="160" y="479"/>
                  </a:lnTo>
                  <a:lnTo>
                    <a:pt x="143" y="472"/>
                  </a:lnTo>
                  <a:lnTo>
                    <a:pt x="131" y="464"/>
                  </a:lnTo>
                  <a:lnTo>
                    <a:pt x="114" y="468"/>
                  </a:lnTo>
                  <a:lnTo>
                    <a:pt x="102" y="472"/>
                  </a:lnTo>
                  <a:lnTo>
                    <a:pt x="98" y="464"/>
                  </a:lnTo>
                  <a:lnTo>
                    <a:pt x="87" y="456"/>
                  </a:lnTo>
                  <a:lnTo>
                    <a:pt x="77" y="464"/>
                  </a:lnTo>
                  <a:lnTo>
                    <a:pt x="69" y="472"/>
                  </a:lnTo>
                  <a:lnTo>
                    <a:pt x="58" y="485"/>
                  </a:lnTo>
                  <a:lnTo>
                    <a:pt x="44" y="479"/>
                  </a:lnTo>
                  <a:lnTo>
                    <a:pt x="37" y="464"/>
                  </a:lnTo>
                  <a:lnTo>
                    <a:pt x="33" y="452"/>
                  </a:lnTo>
                  <a:lnTo>
                    <a:pt x="37" y="427"/>
                  </a:lnTo>
                  <a:lnTo>
                    <a:pt x="37" y="398"/>
                  </a:lnTo>
                  <a:lnTo>
                    <a:pt x="41" y="375"/>
                  </a:lnTo>
                  <a:lnTo>
                    <a:pt x="48" y="345"/>
                  </a:lnTo>
                  <a:lnTo>
                    <a:pt x="48" y="329"/>
                  </a:lnTo>
                  <a:lnTo>
                    <a:pt x="48" y="312"/>
                  </a:lnTo>
                  <a:lnTo>
                    <a:pt x="48" y="293"/>
                  </a:lnTo>
                  <a:lnTo>
                    <a:pt x="54" y="256"/>
                  </a:lnTo>
                  <a:lnTo>
                    <a:pt x="62" y="241"/>
                  </a:lnTo>
                  <a:lnTo>
                    <a:pt x="58" y="227"/>
                  </a:lnTo>
                  <a:lnTo>
                    <a:pt x="44" y="216"/>
                  </a:lnTo>
                  <a:lnTo>
                    <a:pt x="29" y="208"/>
                  </a:lnTo>
                  <a:lnTo>
                    <a:pt x="14" y="187"/>
                  </a:lnTo>
                  <a:lnTo>
                    <a:pt x="8" y="179"/>
                  </a:lnTo>
                  <a:lnTo>
                    <a:pt x="0" y="154"/>
                  </a:ln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55" name="Freeform 4"/>
            <p:cNvSpPr>
              <a:spLocks/>
            </p:cNvSpPr>
            <p:nvPr/>
          </p:nvSpPr>
          <p:spPr bwMode="auto">
            <a:xfrm>
              <a:off x="2592388" y="2043113"/>
              <a:ext cx="785812" cy="782637"/>
            </a:xfrm>
            <a:custGeom>
              <a:avLst/>
              <a:gdLst>
                <a:gd name="T0" fmla="*/ 2147483647 w 604"/>
                <a:gd name="T1" fmla="*/ 2147483647 h 685"/>
                <a:gd name="T2" fmla="*/ 2147483647 w 604"/>
                <a:gd name="T3" fmla="*/ 2147483647 h 685"/>
                <a:gd name="T4" fmla="*/ 2147483647 w 604"/>
                <a:gd name="T5" fmla="*/ 2147483647 h 685"/>
                <a:gd name="T6" fmla="*/ 2147483647 w 604"/>
                <a:gd name="T7" fmla="*/ 2147483647 h 685"/>
                <a:gd name="T8" fmla="*/ 2147483647 w 604"/>
                <a:gd name="T9" fmla="*/ 2147483647 h 685"/>
                <a:gd name="T10" fmla="*/ 2147483647 w 604"/>
                <a:gd name="T11" fmla="*/ 2147483647 h 685"/>
                <a:gd name="T12" fmla="*/ 2147483647 w 604"/>
                <a:gd name="T13" fmla="*/ 2147483647 h 685"/>
                <a:gd name="T14" fmla="*/ 2147483647 w 604"/>
                <a:gd name="T15" fmla="*/ 2147483647 h 685"/>
                <a:gd name="T16" fmla="*/ 2147483647 w 604"/>
                <a:gd name="T17" fmla="*/ 2147483647 h 685"/>
                <a:gd name="T18" fmla="*/ 2147483647 w 604"/>
                <a:gd name="T19" fmla="*/ 2147483647 h 685"/>
                <a:gd name="T20" fmla="*/ 2147483647 w 604"/>
                <a:gd name="T21" fmla="*/ 2147483647 h 685"/>
                <a:gd name="T22" fmla="*/ 2147483647 w 604"/>
                <a:gd name="T23" fmla="*/ 2147483647 h 685"/>
                <a:gd name="T24" fmla="*/ 2147483647 w 604"/>
                <a:gd name="T25" fmla="*/ 2147483647 h 685"/>
                <a:gd name="T26" fmla="*/ 2147483647 w 604"/>
                <a:gd name="T27" fmla="*/ 2147483647 h 685"/>
                <a:gd name="T28" fmla="*/ 2147483647 w 604"/>
                <a:gd name="T29" fmla="*/ 2147483647 h 685"/>
                <a:gd name="T30" fmla="*/ 2147483647 w 604"/>
                <a:gd name="T31" fmla="*/ 2147483647 h 685"/>
                <a:gd name="T32" fmla="*/ 2147483647 w 604"/>
                <a:gd name="T33" fmla="*/ 2147483647 h 685"/>
                <a:gd name="T34" fmla="*/ 2147483647 w 604"/>
                <a:gd name="T35" fmla="*/ 2147483647 h 685"/>
                <a:gd name="T36" fmla="*/ 2147483647 w 604"/>
                <a:gd name="T37" fmla="*/ 2147483647 h 685"/>
                <a:gd name="T38" fmla="*/ 2147483647 w 604"/>
                <a:gd name="T39" fmla="*/ 2147483647 h 685"/>
                <a:gd name="T40" fmla="*/ 2147483647 w 604"/>
                <a:gd name="T41" fmla="*/ 2147483647 h 685"/>
                <a:gd name="T42" fmla="*/ 2147483647 w 604"/>
                <a:gd name="T43" fmla="*/ 2147483647 h 685"/>
                <a:gd name="T44" fmla="*/ 2147483647 w 604"/>
                <a:gd name="T45" fmla="*/ 2147483647 h 685"/>
                <a:gd name="T46" fmla="*/ 2147483647 w 604"/>
                <a:gd name="T47" fmla="*/ 2147483647 h 685"/>
                <a:gd name="T48" fmla="*/ 2147483647 w 604"/>
                <a:gd name="T49" fmla="*/ 2147483647 h 685"/>
                <a:gd name="T50" fmla="*/ 2147483647 w 604"/>
                <a:gd name="T51" fmla="*/ 2147483647 h 685"/>
                <a:gd name="T52" fmla="*/ 2147483647 w 604"/>
                <a:gd name="T53" fmla="*/ 2147483647 h 685"/>
                <a:gd name="T54" fmla="*/ 2147483647 w 604"/>
                <a:gd name="T55" fmla="*/ 2147483647 h 685"/>
                <a:gd name="T56" fmla="*/ 2147483647 w 604"/>
                <a:gd name="T57" fmla="*/ 2147483647 h 685"/>
                <a:gd name="T58" fmla="*/ 2147483647 w 604"/>
                <a:gd name="T59" fmla="*/ 2147483647 h 685"/>
                <a:gd name="T60" fmla="*/ 2147483647 w 604"/>
                <a:gd name="T61" fmla="*/ 2147483647 h 685"/>
                <a:gd name="T62" fmla="*/ 2147483647 w 604"/>
                <a:gd name="T63" fmla="*/ 2147483647 h 685"/>
                <a:gd name="T64" fmla="*/ 2147483647 w 604"/>
                <a:gd name="T65" fmla="*/ 2147483647 h 685"/>
                <a:gd name="T66" fmla="*/ 2147483647 w 604"/>
                <a:gd name="T67" fmla="*/ 2147483647 h 685"/>
                <a:gd name="T68" fmla="*/ 2147483647 w 604"/>
                <a:gd name="T69" fmla="*/ 2147483647 h 685"/>
                <a:gd name="T70" fmla="*/ 2147483647 w 604"/>
                <a:gd name="T71" fmla="*/ 2147483647 h 685"/>
                <a:gd name="T72" fmla="*/ 2147483647 w 604"/>
                <a:gd name="T73" fmla="*/ 2147483647 h 685"/>
                <a:gd name="T74" fmla="*/ 2147483647 w 604"/>
                <a:gd name="T75" fmla="*/ 2147483647 h 685"/>
                <a:gd name="T76" fmla="*/ 2147483647 w 604"/>
                <a:gd name="T77" fmla="*/ 2147483647 h 685"/>
                <a:gd name="T78" fmla="*/ 2147483647 w 604"/>
                <a:gd name="T79" fmla="*/ 2147483647 h 685"/>
                <a:gd name="T80" fmla="*/ 2147483647 w 604"/>
                <a:gd name="T81" fmla="*/ 2147483647 h 685"/>
                <a:gd name="T82" fmla="*/ 2147483647 w 604"/>
                <a:gd name="T83" fmla="*/ 2147483647 h 685"/>
                <a:gd name="T84" fmla="*/ 2147483647 w 604"/>
                <a:gd name="T85" fmla="*/ 2147483647 h 685"/>
                <a:gd name="T86" fmla="*/ 2147483647 w 604"/>
                <a:gd name="T87" fmla="*/ 2147483647 h 685"/>
                <a:gd name="T88" fmla="*/ 2147483647 w 604"/>
                <a:gd name="T89" fmla="*/ 2147483647 h 685"/>
                <a:gd name="T90" fmla="*/ 2147483647 w 604"/>
                <a:gd name="T91" fmla="*/ 2147483647 h 685"/>
                <a:gd name="T92" fmla="*/ 2147483647 w 604"/>
                <a:gd name="T93" fmla="*/ 2147483647 h 68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604"/>
                <a:gd name="T142" fmla="*/ 0 h 685"/>
                <a:gd name="T143" fmla="*/ 604 w 604"/>
                <a:gd name="T144" fmla="*/ 685 h 68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604" h="685">
                  <a:moveTo>
                    <a:pt x="471" y="7"/>
                  </a:moveTo>
                  <a:lnTo>
                    <a:pt x="494" y="0"/>
                  </a:lnTo>
                  <a:lnTo>
                    <a:pt x="512" y="5"/>
                  </a:lnTo>
                  <a:lnTo>
                    <a:pt x="535" y="17"/>
                  </a:lnTo>
                  <a:lnTo>
                    <a:pt x="560" y="29"/>
                  </a:lnTo>
                  <a:lnTo>
                    <a:pt x="560" y="36"/>
                  </a:lnTo>
                  <a:lnTo>
                    <a:pt x="552" y="46"/>
                  </a:lnTo>
                  <a:lnTo>
                    <a:pt x="535" y="65"/>
                  </a:lnTo>
                  <a:lnTo>
                    <a:pt x="539" y="73"/>
                  </a:lnTo>
                  <a:lnTo>
                    <a:pt x="523" y="79"/>
                  </a:lnTo>
                  <a:lnTo>
                    <a:pt x="512" y="90"/>
                  </a:lnTo>
                  <a:lnTo>
                    <a:pt x="494" y="106"/>
                  </a:lnTo>
                  <a:lnTo>
                    <a:pt x="491" y="115"/>
                  </a:lnTo>
                  <a:lnTo>
                    <a:pt x="494" y="123"/>
                  </a:lnTo>
                  <a:lnTo>
                    <a:pt x="483" y="127"/>
                  </a:lnTo>
                  <a:lnTo>
                    <a:pt x="475" y="142"/>
                  </a:lnTo>
                  <a:lnTo>
                    <a:pt x="462" y="154"/>
                  </a:lnTo>
                  <a:lnTo>
                    <a:pt x="446" y="171"/>
                  </a:lnTo>
                  <a:lnTo>
                    <a:pt x="435" y="188"/>
                  </a:lnTo>
                  <a:lnTo>
                    <a:pt x="427" y="200"/>
                  </a:lnTo>
                  <a:lnTo>
                    <a:pt x="429" y="221"/>
                  </a:lnTo>
                  <a:lnTo>
                    <a:pt x="439" y="236"/>
                  </a:lnTo>
                  <a:lnTo>
                    <a:pt x="435" y="248"/>
                  </a:lnTo>
                  <a:lnTo>
                    <a:pt x="429" y="265"/>
                  </a:lnTo>
                  <a:lnTo>
                    <a:pt x="450" y="277"/>
                  </a:lnTo>
                  <a:lnTo>
                    <a:pt x="462" y="292"/>
                  </a:lnTo>
                  <a:lnTo>
                    <a:pt x="471" y="302"/>
                  </a:lnTo>
                  <a:lnTo>
                    <a:pt x="475" y="310"/>
                  </a:lnTo>
                  <a:lnTo>
                    <a:pt x="471" y="325"/>
                  </a:lnTo>
                  <a:lnTo>
                    <a:pt x="479" y="342"/>
                  </a:lnTo>
                  <a:lnTo>
                    <a:pt x="487" y="358"/>
                  </a:lnTo>
                  <a:lnTo>
                    <a:pt x="498" y="365"/>
                  </a:lnTo>
                  <a:lnTo>
                    <a:pt x="519" y="358"/>
                  </a:lnTo>
                  <a:lnTo>
                    <a:pt x="535" y="350"/>
                  </a:lnTo>
                  <a:lnTo>
                    <a:pt x="548" y="342"/>
                  </a:lnTo>
                  <a:lnTo>
                    <a:pt x="564" y="350"/>
                  </a:lnTo>
                  <a:lnTo>
                    <a:pt x="577" y="365"/>
                  </a:lnTo>
                  <a:lnTo>
                    <a:pt x="593" y="383"/>
                  </a:lnTo>
                  <a:lnTo>
                    <a:pt x="604" y="398"/>
                  </a:lnTo>
                  <a:lnTo>
                    <a:pt x="585" y="408"/>
                  </a:lnTo>
                  <a:lnTo>
                    <a:pt x="548" y="412"/>
                  </a:lnTo>
                  <a:lnTo>
                    <a:pt x="527" y="419"/>
                  </a:lnTo>
                  <a:lnTo>
                    <a:pt x="475" y="431"/>
                  </a:lnTo>
                  <a:lnTo>
                    <a:pt x="439" y="448"/>
                  </a:lnTo>
                  <a:lnTo>
                    <a:pt x="410" y="464"/>
                  </a:lnTo>
                  <a:lnTo>
                    <a:pt x="396" y="473"/>
                  </a:lnTo>
                  <a:lnTo>
                    <a:pt x="396" y="492"/>
                  </a:lnTo>
                  <a:lnTo>
                    <a:pt x="396" y="521"/>
                  </a:lnTo>
                  <a:lnTo>
                    <a:pt x="387" y="575"/>
                  </a:lnTo>
                  <a:lnTo>
                    <a:pt x="381" y="591"/>
                  </a:lnTo>
                  <a:lnTo>
                    <a:pt x="402" y="606"/>
                  </a:lnTo>
                  <a:lnTo>
                    <a:pt x="429" y="635"/>
                  </a:lnTo>
                  <a:lnTo>
                    <a:pt x="435" y="652"/>
                  </a:lnTo>
                  <a:lnTo>
                    <a:pt x="429" y="668"/>
                  </a:lnTo>
                  <a:lnTo>
                    <a:pt x="410" y="677"/>
                  </a:lnTo>
                  <a:lnTo>
                    <a:pt x="387" y="685"/>
                  </a:lnTo>
                  <a:lnTo>
                    <a:pt x="387" y="679"/>
                  </a:lnTo>
                  <a:lnTo>
                    <a:pt x="373" y="664"/>
                  </a:lnTo>
                  <a:lnTo>
                    <a:pt x="365" y="645"/>
                  </a:lnTo>
                  <a:lnTo>
                    <a:pt x="356" y="635"/>
                  </a:lnTo>
                  <a:lnTo>
                    <a:pt x="333" y="627"/>
                  </a:lnTo>
                  <a:lnTo>
                    <a:pt x="308" y="623"/>
                  </a:lnTo>
                  <a:lnTo>
                    <a:pt x="288" y="631"/>
                  </a:lnTo>
                  <a:lnTo>
                    <a:pt x="281" y="645"/>
                  </a:lnTo>
                  <a:lnTo>
                    <a:pt x="263" y="648"/>
                  </a:lnTo>
                  <a:lnTo>
                    <a:pt x="248" y="635"/>
                  </a:lnTo>
                  <a:lnTo>
                    <a:pt x="231" y="635"/>
                  </a:lnTo>
                  <a:lnTo>
                    <a:pt x="212" y="639"/>
                  </a:lnTo>
                  <a:lnTo>
                    <a:pt x="198" y="635"/>
                  </a:lnTo>
                  <a:lnTo>
                    <a:pt x="183" y="631"/>
                  </a:lnTo>
                  <a:lnTo>
                    <a:pt x="171" y="627"/>
                  </a:lnTo>
                  <a:lnTo>
                    <a:pt x="167" y="623"/>
                  </a:lnTo>
                  <a:lnTo>
                    <a:pt x="154" y="619"/>
                  </a:lnTo>
                  <a:lnTo>
                    <a:pt x="138" y="612"/>
                  </a:lnTo>
                  <a:lnTo>
                    <a:pt x="131" y="598"/>
                  </a:lnTo>
                  <a:lnTo>
                    <a:pt x="109" y="575"/>
                  </a:lnTo>
                  <a:lnTo>
                    <a:pt x="98" y="562"/>
                  </a:lnTo>
                  <a:lnTo>
                    <a:pt x="81" y="546"/>
                  </a:lnTo>
                  <a:lnTo>
                    <a:pt x="69" y="537"/>
                  </a:lnTo>
                  <a:lnTo>
                    <a:pt x="58" y="525"/>
                  </a:lnTo>
                  <a:lnTo>
                    <a:pt x="48" y="514"/>
                  </a:lnTo>
                  <a:lnTo>
                    <a:pt x="48" y="504"/>
                  </a:lnTo>
                  <a:lnTo>
                    <a:pt x="46" y="485"/>
                  </a:lnTo>
                  <a:lnTo>
                    <a:pt x="46" y="481"/>
                  </a:lnTo>
                  <a:lnTo>
                    <a:pt x="36" y="477"/>
                  </a:lnTo>
                  <a:lnTo>
                    <a:pt x="25" y="485"/>
                  </a:lnTo>
                  <a:lnTo>
                    <a:pt x="13" y="473"/>
                  </a:lnTo>
                  <a:lnTo>
                    <a:pt x="7" y="456"/>
                  </a:lnTo>
                  <a:lnTo>
                    <a:pt x="0" y="440"/>
                  </a:lnTo>
                  <a:lnTo>
                    <a:pt x="6" y="423"/>
                  </a:lnTo>
                  <a:lnTo>
                    <a:pt x="7" y="412"/>
                  </a:lnTo>
                  <a:lnTo>
                    <a:pt x="21" y="398"/>
                  </a:lnTo>
                  <a:lnTo>
                    <a:pt x="33" y="389"/>
                  </a:lnTo>
                  <a:lnTo>
                    <a:pt x="48" y="375"/>
                  </a:lnTo>
                  <a:lnTo>
                    <a:pt x="46" y="363"/>
                  </a:lnTo>
                  <a:lnTo>
                    <a:pt x="40" y="350"/>
                  </a:lnTo>
                  <a:lnTo>
                    <a:pt x="40" y="335"/>
                  </a:lnTo>
                  <a:lnTo>
                    <a:pt x="40" y="323"/>
                  </a:lnTo>
                  <a:lnTo>
                    <a:pt x="46" y="313"/>
                  </a:lnTo>
                  <a:lnTo>
                    <a:pt x="65" y="298"/>
                  </a:lnTo>
                  <a:lnTo>
                    <a:pt x="81" y="313"/>
                  </a:lnTo>
                  <a:lnTo>
                    <a:pt x="90" y="317"/>
                  </a:lnTo>
                  <a:lnTo>
                    <a:pt x="113" y="317"/>
                  </a:lnTo>
                  <a:lnTo>
                    <a:pt x="146" y="310"/>
                  </a:lnTo>
                  <a:lnTo>
                    <a:pt x="158" y="302"/>
                  </a:lnTo>
                  <a:lnTo>
                    <a:pt x="171" y="290"/>
                  </a:lnTo>
                  <a:lnTo>
                    <a:pt x="183" y="273"/>
                  </a:lnTo>
                  <a:lnTo>
                    <a:pt x="196" y="248"/>
                  </a:lnTo>
                  <a:lnTo>
                    <a:pt x="198" y="229"/>
                  </a:lnTo>
                  <a:lnTo>
                    <a:pt x="223" y="225"/>
                  </a:lnTo>
                  <a:lnTo>
                    <a:pt x="235" y="233"/>
                  </a:lnTo>
                  <a:lnTo>
                    <a:pt x="252" y="236"/>
                  </a:lnTo>
                  <a:lnTo>
                    <a:pt x="263" y="236"/>
                  </a:lnTo>
                  <a:lnTo>
                    <a:pt x="273" y="236"/>
                  </a:lnTo>
                  <a:lnTo>
                    <a:pt x="288" y="204"/>
                  </a:lnTo>
                  <a:lnTo>
                    <a:pt x="281" y="196"/>
                  </a:lnTo>
                  <a:lnTo>
                    <a:pt x="288" y="188"/>
                  </a:lnTo>
                  <a:lnTo>
                    <a:pt x="296" y="188"/>
                  </a:lnTo>
                  <a:lnTo>
                    <a:pt x="304" y="188"/>
                  </a:lnTo>
                  <a:lnTo>
                    <a:pt x="337" y="159"/>
                  </a:lnTo>
                  <a:lnTo>
                    <a:pt x="333" y="154"/>
                  </a:lnTo>
                  <a:lnTo>
                    <a:pt x="325" y="148"/>
                  </a:lnTo>
                  <a:lnTo>
                    <a:pt x="308" y="138"/>
                  </a:lnTo>
                  <a:lnTo>
                    <a:pt x="300" y="131"/>
                  </a:lnTo>
                  <a:lnTo>
                    <a:pt x="296" y="127"/>
                  </a:lnTo>
                  <a:lnTo>
                    <a:pt x="296" y="119"/>
                  </a:lnTo>
                  <a:lnTo>
                    <a:pt x="292" y="115"/>
                  </a:lnTo>
                  <a:lnTo>
                    <a:pt x="292" y="102"/>
                  </a:lnTo>
                  <a:lnTo>
                    <a:pt x="296" y="98"/>
                  </a:lnTo>
                  <a:lnTo>
                    <a:pt x="304" y="98"/>
                  </a:lnTo>
                  <a:lnTo>
                    <a:pt x="325" y="90"/>
                  </a:lnTo>
                  <a:lnTo>
                    <a:pt x="337" y="90"/>
                  </a:lnTo>
                  <a:lnTo>
                    <a:pt x="354" y="86"/>
                  </a:lnTo>
                  <a:lnTo>
                    <a:pt x="362" y="79"/>
                  </a:lnTo>
                  <a:lnTo>
                    <a:pt x="373" y="69"/>
                  </a:lnTo>
                  <a:lnTo>
                    <a:pt x="387" y="57"/>
                  </a:lnTo>
                  <a:lnTo>
                    <a:pt x="402" y="46"/>
                  </a:lnTo>
                  <a:lnTo>
                    <a:pt x="414" y="32"/>
                  </a:lnTo>
                  <a:lnTo>
                    <a:pt x="421" y="25"/>
                  </a:lnTo>
                  <a:lnTo>
                    <a:pt x="435" y="17"/>
                  </a:lnTo>
                  <a:lnTo>
                    <a:pt x="450" y="17"/>
                  </a:lnTo>
                  <a:lnTo>
                    <a:pt x="471" y="7"/>
                  </a:ln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56" name="Freeform 5"/>
            <p:cNvSpPr>
              <a:spLocks/>
            </p:cNvSpPr>
            <p:nvPr/>
          </p:nvSpPr>
          <p:spPr bwMode="auto">
            <a:xfrm>
              <a:off x="1530350" y="4173538"/>
              <a:ext cx="592138" cy="996950"/>
            </a:xfrm>
            <a:custGeom>
              <a:avLst/>
              <a:gdLst>
                <a:gd name="T0" fmla="*/ 2147483647 w 456"/>
                <a:gd name="T1" fmla="*/ 2147483647 h 872"/>
                <a:gd name="T2" fmla="*/ 2147483647 w 456"/>
                <a:gd name="T3" fmla="*/ 2147483647 h 872"/>
                <a:gd name="T4" fmla="*/ 2147483647 w 456"/>
                <a:gd name="T5" fmla="*/ 2147483647 h 872"/>
                <a:gd name="T6" fmla="*/ 2147483647 w 456"/>
                <a:gd name="T7" fmla="*/ 2147483647 h 872"/>
                <a:gd name="T8" fmla="*/ 2147483647 w 456"/>
                <a:gd name="T9" fmla="*/ 2147483647 h 872"/>
                <a:gd name="T10" fmla="*/ 2147483647 w 456"/>
                <a:gd name="T11" fmla="*/ 2147483647 h 872"/>
                <a:gd name="T12" fmla="*/ 2147483647 w 456"/>
                <a:gd name="T13" fmla="*/ 2147483647 h 872"/>
                <a:gd name="T14" fmla="*/ 2147483647 w 456"/>
                <a:gd name="T15" fmla="*/ 2147483647 h 872"/>
                <a:gd name="T16" fmla="*/ 2147483647 w 456"/>
                <a:gd name="T17" fmla="*/ 2147483647 h 872"/>
                <a:gd name="T18" fmla="*/ 2147483647 w 456"/>
                <a:gd name="T19" fmla="*/ 2147483647 h 872"/>
                <a:gd name="T20" fmla="*/ 2147483647 w 456"/>
                <a:gd name="T21" fmla="*/ 2147483647 h 872"/>
                <a:gd name="T22" fmla="*/ 2147483647 w 456"/>
                <a:gd name="T23" fmla="*/ 2147483647 h 872"/>
                <a:gd name="T24" fmla="*/ 2147483647 w 456"/>
                <a:gd name="T25" fmla="*/ 2147483647 h 872"/>
                <a:gd name="T26" fmla="*/ 2147483647 w 456"/>
                <a:gd name="T27" fmla="*/ 2147483647 h 872"/>
                <a:gd name="T28" fmla="*/ 2147483647 w 456"/>
                <a:gd name="T29" fmla="*/ 2147483647 h 872"/>
                <a:gd name="T30" fmla="*/ 2147483647 w 456"/>
                <a:gd name="T31" fmla="*/ 2147483647 h 872"/>
                <a:gd name="T32" fmla="*/ 2147483647 w 456"/>
                <a:gd name="T33" fmla="*/ 2147483647 h 872"/>
                <a:gd name="T34" fmla="*/ 2147483647 w 456"/>
                <a:gd name="T35" fmla="*/ 2147483647 h 872"/>
                <a:gd name="T36" fmla="*/ 2147483647 w 456"/>
                <a:gd name="T37" fmla="*/ 2147483647 h 872"/>
                <a:gd name="T38" fmla="*/ 2147483647 w 456"/>
                <a:gd name="T39" fmla="*/ 2147483647 h 872"/>
                <a:gd name="T40" fmla="*/ 2147483647 w 456"/>
                <a:gd name="T41" fmla="*/ 2147483647 h 872"/>
                <a:gd name="T42" fmla="*/ 2147483647 w 456"/>
                <a:gd name="T43" fmla="*/ 2147483647 h 872"/>
                <a:gd name="T44" fmla="*/ 2147483647 w 456"/>
                <a:gd name="T45" fmla="*/ 2147483647 h 872"/>
                <a:gd name="T46" fmla="*/ 2147483647 w 456"/>
                <a:gd name="T47" fmla="*/ 2147483647 h 872"/>
                <a:gd name="T48" fmla="*/ 2147483647 w 456"/>
                <a:gd name="T49" fmla="*/ 2147483647 h 872"/>
                <a:gd name="T50" fmla="*/ 2147483647 w 456"/>
                <a:gd name="T51" fmla="*/ 2147483647 h 872"/>
                <a:gd name="T52" fmla="*/ 2147483647 w 456"/>
                <a:gd name="T53" fmla="*/ 2147483647 h 872"/>
                <a:gd name="T54" fmla="*/ 2147483647 w 456"/>
                <a:gd name="T55" fmla="*/ 2147483647 h 872"/>
                <a:gd name="T56" fmla="*/ 2147483647 w 456"/>
                <a:gd name="T57" fmla="*/ 2147483647 h 872"/>
                <a:gd name="T58" fmla="*/ 2147483647 w 456"/>
                <a:gd name="T59" fmla="*/ 2147483647 h 872"/>
                <a:gd name="T60" fmla="*/ 2147483647 w 456"/>
                <a:gd name="T61" fmla="*/ 2147483647 h 872"/>
                <a:gd name="T62" fmla="*/ 2147483647 w 456"/>
                <a:gd name="T63" fmla="*/ 2147483647 h 872"/>
                <a:gd name="T64" fmla="*/ 2147483647 w 456"/>
                <a:gd name="T65" fmla="*/ 2147483647 h 872"/>
                <a:gd name="T66" fmla="*/ 2147483647 w 456"/>
                <a:gd name="T67" fmla="*/ 2147483647 h 872"/>
                <a:gd name="T68" fmla="*/ 2147483647 w 456"/>
                <a:gd name="T69" fmla="*/ 2147483647 h 872"/>
                <a:gd name="T70" fmla="*/ 2147483647 w 456"/>
                <a:gd name="T71" fmla="*/ 2147483647 h 872"/>
                <a:gd name="T72" fmla="*/ 2147483647 w 456"/>
                <a:gd name="T73" fmla="*/ 2147483647 h 872"/>
                <a:gd name="T74" fmla="*/ 2147483647 w 456"/>
                <a:gd name="T75" fmla="*/ 2147483647 h 872"/>
                <a:gd name="T76" fmla="*/ 2147483647 w 456"/>
                <a:gd name="T77" fmla="*/ 2147483647 h 872"/>
                <a:gd name="T78" fmla="*/ 2147483647 w 456"/>
                <a:gd name="T79" fmla="*/ 2147483647 h 872"/>
                <a:gd name="T80" fmla="*/ 2147483647 w 456"/>
                <a:gd name="T81" fmla="*/ 2147483647 h 87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56"/>
                <a:gd name="T124" fmla="*/ 0 h 872"/>
                <a:gd name="T125" fmla="*/ 456 w 456"/>
                <a:gd name="T126" fmla="*/ 872 h 87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56" h="872">
                  <a:moveTo>
                    <a:pt x="36" y="90"/>
                  </a:moveTo>
                  <a:lnTo>
                    <a:pt x="15" y="106"/>
                  </a:lnTo>
                  <a:lnTo>
                    <a:pt x="15" y="131"/>
                  </a:lnTo>
                  <a:lnTo>
                    <a:pt x="21" y="150"/>
                  </a:lnTo>
                  <a:lnTo>
                    <a:pt x="5" y="171"/>
                  </a:lnTo>
                  <a:lnTo>
                    <a:pt x="13" y="192"/>
                  </a:lnTo>
                  <a:lnTo>
                    <a:pt x="5" y="219"/>
                  </a:lnTo>
                  <a:lnTo>
                    <a:pt x="15" y="225"/>
                  </a:lnTo>
                  <a:lnTo>
                    <a:pt x="46" y="219"/>
                  </a:lnTo>
                  <a:lnTo>
                    <a:pt x="56" y="248"/>
                  </a:lnTo>
                  <a:lnTo>
                    <a:pt x="65" y="293"/>
                  </a:lnTo>
                  <a:lnTo>
                    <a:pt x="61" y="325"/>
                  </a:lnTo>
                  <a:lnTo>
                    <a:pt x="77" y="354"/>
                  </a:lnTo>
                  <a:lnTo>
                    <a:pt x="69" y="383"/>
                  </a:lnTo>
                  <a:lnTo>
                    <a:pt x="65" y="398"/>
                  </a:lnTo>
                  <a:lnTo>
                    <a:pt x="65" y="423"/>
                  </a:lnTo>
                  <a:lnTo>
                    <a:pt x="46" y="445"/>
                  </a:lnTo>
                  <a:lnTo>
                    <a:pt x="46" y="473"/>
                  </a:lnTo>
                  <a:lnTo>
                    <a:pt x="46" y="493"/>
                  </a:lnTo>
                  <a:lnTo>
                    <a:pt x="61" y="514"/>
                  </a:lnTo>
                  <a:lnTo>
                    <a:pt x="65" y="533"/>
                  </a:lnTo>
                  <a:lnTo>
                    <a:pt x="65" y="558"/>
                  </a:lnTo>
                  <a:lnTo>
                    <a:pt x="40" y="581"/>
                  </a:lnTo>
                  <a:lnTo>
                    <a:pt x="32" y="595"/>
                  </a:lnTo>
                  <a:lnTo>
                    <a:pt x="29" y="627"/>
                  </a:lnTo>
                  <a:lnTo>
                    <a:pt x="21" y="639"/>
                  </a:lnTo>
                  <a:lnTo>
                    <a:pt x="7" y="647"/>
                  </a:lnTo>
                  <a:lnTo>
                    <a:pt x="5" y="687"/>
                  </a:lnTo>
                  <a:lnTo>
                    <a:pt x="0" y="720"/>
                  </a:lnTo>
                  <a:lnTo>
                    <a:pt x="13" y="737"/>
                  </a:lnTo>
                  <a:lnTo>
                    <a:pt x="32" y="762"/>
                  </a:lnTo>
                  <a:lnTo>
                    <a:pt x="48" y="774"/>
                  </a:lnTo>
                  <a:lnTo>
                    <a:pt x="59" y="806"/>
                  </a:lnTo>
                  <a:lnTo>
                    <a:pt x="61" y="843"/>
                  </a:lnTo>
                  <a:lnTo>
                    <a:pt x="77" y="858"/>
                  </a:lnTo>
                  <a:lnTo>
                    <a:pt x="94" y="839"/>
                  </a:lnTo>
                  <a:lnTo>
                    <a:pt x="109" y="839"/>
                  </a:lnTo>
                  <a:lnTo>
                    <a:pt x="146" y="872"/>
                  </a:lnTo>
                  <a:lnTo>
                    <a:pt x="163" y="843"/>
                  </a:lnTo>
                  <a:lnTo>
                    <a:pt x="196" y="824"/>
                  </a:lnTo>
                  <a:lnTo>
                    <a:pt x="215" y="814"/>
                  </a:lnTo>
                  <a:lnTo>
                    <a:pt x="204" y="785"/>
                  </a:lnTo>
                  <a:lnTo>
                    <a:pt x="200" y="762"/>
                  </a:lnTo>
                  <a:lnTo>
                    <a:pt x="229" y="766"/>
                  </a:lnTo>
                  <a:lnTo>
                    <a:pt x="263" y="753"/>
                  </a:lnTo>
                  <a:lnTo>
                    <a:pt x="281" y="781"/>
                  </a:lnTo>
                  <a:lnTo>
                    <a:pt x="296" y="785"/>
                  </a:lnTo>
                  <a:lnTo>
                    <a:pt x="335" y="803"/>
                  </a:lnTo>
                  <a:lnTo>
                    <a:pt x="346" y="795"/>
                  </a:lnTo>
                  <a:lnTo>
                    <a:pt x="342" y="660"/>
                  </a:lnTo>
                  <a:lnTo>
                    <a:pt x="367" y="579"/>
                  </a:lnTo>
                  <a:lnTo>
                    <a:pt x="398" y="452"/>
                  </a:lnTo>
                  <a:lnTo>
                    <a:pt x="402" y="375"/>
                  </a:lnTo>
                  <a:lnTo>
                    <a:pt x="448" y="331"/>
                  </a:lnTo>
                  <a:lnTo>
                    <a:pt x="456" y="314"/>
                  </a:lnTo>
                  <a:lnTo>
                    <a:pt x="440" y="293"/>
                  </a:lnTo>
                  <a:lnTo>
                    <a:pt x="435" y="260"/>
                  </a:lnTo>
                  <a:lnTo>
                    <a:pt x="431" y="229"/>
                  </a:lnTo>
                  <a:lnTo>
                    <a:pt x="410" y="196"/>
                  </a:lnTo>
                  <a:lnTo>
                    <a:pt x="423" y="167"/>
                  </a:lnTo>
                  <a:lnTo>
                    <a:pt x="394" y="142"/>
                  </a:lnTo>
                  <a:lnTo>
                    <a:pt x="394" y="73"/>
                  </a:lnTo>
                  <a:lnTo>
                    <a:pt x="369" y="54"/>
                  </a:lnTo>
                  <a:lnTo>
                    <a:pt x="375" y="29"/>
                  </a:lnTo>
                  <a:lnTo>
                    <a:pt x="346" y="21"/>
                  </a:lnTo>
                  <a:lnTo>
                    <a:pt x="329" y="29"/>
                  </a:lnTo>
                  <a:lnTo>
                    <a:pt x="313" y="0"/>
                  </a:lnTo>
                  <a:lnTo>
                    <a:pt x="281" y="33"/>
                  </a:lnTo>
                  <a:lnTo>
                    <a:pt x="277" y="50"/>
                  </a:lnTo>
                  <a:lnTo>
                    <a:pt x="256" y="58"/>
                  </a:lnTo>
                  <a:lnTo>
                    <a:pt x="244" y="54"/>
                  </a:lnTo>
                  <a:lnTo>
                    <a:pt x="223" y="79"/>
                  </a:lnTo>
                  <a:lnTo>
                    <a:pt x="219" y="94"/>
                  </a:lnTo>
                  <a:lnTo>
                    <a:pt x="183" y="123"/>
                  </a:lnTo>
                  <a:lnTo>
                    <a:pt x="171" y="115"/>
                  </a:lnTo>
                  <a:lnTo>
                    <a:pt x="146" y="119"/>
                  </a:lnTo>
                  <a:lnTo>
                    <a:pt x="134" y="139"/>
                  </a:lnTo>
                  <a:lnTo>
                    <a:pt x="109" y="156"/>
                  </a:lnTo>
                  <a:lnTo>
                    <a:pt x="84" y="150"/>
                  </a:lnTo>
                  <a:lnTo>
                    <a:pt x="65" y="131"/>
                  </a:lnTo>
                  <a:lnTo>
                    <a:pt x="54" y="131"/>
                  </a:lnTo>
                  <a:lnTo>
                    <a:pt x="36" y="119"/>
                  </a:lnTo>
                  <a:lnTo>
                    <a:pt x="36" y="90"/>
                  </a:ln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57" name="Freeform 6"/>
            <p:cNvSpPr>
              <a:spLocks/>
            </p:cNvSpPr>
            <p:nvPr/>
          </p:nvSpPr>
          <p:spPr bwMode="auto">
            <a:xfrm>
              <a:off x="4130675" y="4773613"/>
              <a:ext cx="531813" cy="922337"/>
            </a:xfrm>
            <a:custGeom>
              <a:avLst/>
              <a:gdLst>
                <a:gd name="T0" fmla="*/ 0 w 409"/>
                <a:gd name="T1" fmla="*/ 2147483647 h 807"/>
                <a:gd name="T2" fmla="*/ 2147483647 w 409"/>
                <a:gd name="T3" fmla="*/ 2147483647 h 807"/>
                <a:gd name="T4" fmla="*/ 2147483647 w 409"/>
                <a:gd name="T5" fmla="*/ 2147483647 h 807"/>
                <a:gd name="T6" fmla="*/ 2147483647 w 409"/>
                <a:gd name="T7" fmla="*/ 2147483647 h 807"/>
                <a:gd name="T8" fmla="*/ 2147483647 w 409"/>
                <a:gd name="T9" fmla="*/ 2147483647 h 807"/>
                <a:gd name="T10" fmla="*/ 2147483647 w 409"/>
                <a:gd name="T11" fmla="*/ 2147483647 h 807"/>
                <a:gd name="T12" fmla="*/ 2147483647 w 409"/>
                <a:gd name="T13" fmla="*/ 2147483647 h 807"/>
                <a:gd name="T14" fmla="*/ 2147483647 w 409"/>
                <a:gd name="T15" fmla="*/ 2147483647 h 807"/>
                <a:gd name="T16" fmla="*/ 2147483647 w 409"/>
                <a:gd name="T17" fmla="*/ 2147483647 h 807"/>
                <a:gd name="T18" fmla="*/ 2147483647 w 409"/>
                <a:gd name="T19" fmla="*/ 2147483647 h 807"/>
                <a:gd name="T20" fmla="*/ 2147483647 w 409"/>
                <a:gd name="T21" fmla="*/ 2147483647 h 807"/>
                <a:gd name="T22" fmla="*/ 2147483647 w 409"/>
                <a:gd name="T23" fmla="*/ 2147483647 h 807"/>
                <a:gd name="T24" fmla="*/ 2147483647 w 409"/>
                <a:gd name="T25" fmla="*/ 2147483647 h 807"/>
                <a:gd name="T26" fmla="*/ 2147483647 w 409"/>
                <a:gd name="T27" fmla="*/ 2147483647 h 807"/>
                <a:gd name="T28" fmla="*/ 2147483647 w 409"/>
                <a:gd name="T29" fmla="*/ 2147483647 h 807"/>
                <a:gd name="T30" fmla="*/ 2147483647 w 409"/>
                <a:gd name="T31" fmla="*/ 2147483647 h 807"/>
                <a:gd name="T32" fmla="*/ 2147483647 w 409"/>
                <a:gd name="T33" fmla="*/ 2147483647 h 807"/>
                <a:gd name="T34" fmla="*/ 2147483647 w 409"/>
                <a:gd name="T35" fmla="*/ 2147483647 h 807"/>
                <a:gd name="T36" fmla="*/ 2147483647 w 409"/>
                <a:gd name="T37" fmla="*/ 2147483647 h 807"/>
                <a:gd name="T38" fmla="*/ 2147483647 w 409"/>
                <a:gd name="T39" fmla="*/ 2147483647 h 807"/>
                <a:gd name="T40" fmla="*/ 2147483647 w 409"/>
                <a:gd name="T41" fmla="*/ 2147483647 h 807"/>
                <a:gd name="T42" fmla="*/ 2147483647 w 409"/>
                <a:gd name="T43" fmla="*/ 2147483647 h 807"/>
                <a:gd name="T44" fmla="*/ 2147483647 w 409"/>
                <a:gd name="T45" fmla="*/ 2147483647 h 807"/>
                <a:gd name="T46" fmla="*/ 0 w 409"/>
                <a:gd name="T47" fmla="*/ 2147483647 h 807"/>
                <a:gd name="T48" fmla="*/ 2147483647 w 409"/>
                <a:gd name="T49" fmla="*/ 2147483647 h 807"/>
                <a:gd name="T50" fmla="*/ 0 w 409"/>
                <a:gd name="T51" fmla="*/ 2147483647 h 807"/>
                <a:gd name="T52" fmla="*/ 2147483647 w 409"/>
                <a:gd name="T53" fmla="*/ 2147483647 h 807"/>
                <a:gd name="T54" fmla="*/ 2147483647 w 409"/>
                <a:gd name="T55" fmla="*/ 2147483647 h 807"/>
                <a:gd name="T56" fmla="*/ 2147483647 w 409"/>
                <a:gd name="T57" fmla="*/ 2147483647 h 807"/>
                <a:gd name="T58" fmla="*/ 2147483647 w 409"/>
                <a:gd name="T59" fmla="*/ 2147483647 h 807"/>
                <a:gd name="T60" fmla="*/ 2147483647 w 409"/>
                <a:gd name="T61" fmla="*/ 2147483647 h 807"/>
                <a:gd name="T62" fmla="*/ 2147483647 w 409"/>
                <a:gd name="T63" fmla="*/ 2147483647 h 807"/>
                <a:gd name="T64" fmla="*/ 2147483647 w 409"/>
                <a:gd name="T65" fmla="*/ 2147483647 h 807"/>
                <a:gd name="T66" fmla="*/ 2147483647 w 409"/>
                <a:gd name="T67" fmla="*/ 2147483647 h 807"/>
                <a:gd name="T68" fmla="*/ 2147483647 w 409"/>
                <a:gd name="T69" fmla="*/ 2147483647 h 807"/>
                <a:gd name="T70" fmla="*/ 2147483647 w 409"/>
                <a:gd name="T71" fmla="*/ 2147483647 h 807"/>
                <a:gd name="T72" fmla="*/ 2147483647 w 409"/>
                <a:gd name="T73" fmla="*/ 2147483647 h 807"/>
                <a:gd name="T74" fmla="*/ 2147483647 w 409"/>
                <a:gd name="T75" fmla="*/ 2147483647 h 807"/>
                <a:gd name="T76" fmla="*/ 2147483647 w 409"/>
                <a:gd name="T77" fmla="*/ 2147483647 h 807"/>
                <a:gd name="T78" fmla="*/ 2147483647 w 409"/>
                <a:gd name="T79" fmla="*/ 2147483647 h 807"/>
                <a:gd name="T80" fmla="*/ 2147483647 w 409"/>
                <a:gd name="T81" fmla="*/ 2147483647 h 807"/>
                <a:gd name="T82" fmla="*/ 2147483647 w 409"/>
                <a:gd name="T83" fmla="*/ 2147483647 h 807"/>
                <a:gd name="T84" fmla="*/ 2147483647 w 409"/>
                <a:gd name="T85" fmla="*/ 2147483647 h 807"/>
                <a:gd name="T86" fmla="*/ 2147483647 w 409"/>
                <a:gd name="T87" fmla="*/ 2147483647 h 807"/>
                <a:gd name="T88" fmla="*/ 2147483647 w 409"/>
                <a:gd name="T89" fmla="*/ 2147483647 h 807"/>
                <a:gd name="T90" fmla="*/ 2147483647 w 409"/>
                <a:gd name="T91" fmla="*/ 2147483647 h 807"/>
                <a:gd name="T92" fmla="*/ 2147483647 w 409"/>
                <a:gd name="T93" fmla="*/ 2147483647 h 807"/>
                <a:gd name="T94" fmla="*/ 2147483647 w 409"/>
                <a:gd name="T95" fmla="*/ 2147483647 h 807"/>
                <a:gd name="T96" fmla="*/ 2147483647 w 409"/>
                <a:gd name="T97" fmla="*/ 2147483647 h 807"/>
                <a:gd name="T98" fmla="*/ 2147483647 w 409"/>
                <a:gd name="T99" fmla="*/ 2147483647 h 807"/>
                <a:gd name="T100" fmla="*/ 2147483647 w 409"/>
                <a:gd name="T101" fmla="*/ 2147483647 h 807"/>
                <a:gd name="T102" fmla="*/ 2147483647 w 409"/>
                <a:gd name="T103" fmla="*/ 0 h 807"/>
                <a:gd name="T104" fmla="*/ 2147483647 w 409"/>
                <a:gd name="T105" fmla="*/ 2147483647 h 807"/>
                <a:gd name="T106" fmla="*/ 2147483647 w 409"/>
                <a:gd name="T107" fmla="*/ 2147483647 h 807"/>
                <a:gd name="T108" fmla="*/ 2147483647 w 409"/>
                <a:gd name="T109" fmla="*/ 2147483647 h 807"/>
                <a:gd name="T110" fmla="*/ 2147483647 w 409"/>
                <a:gd name="T111" fmla="*/ 2147483647 h 807"/>
                <a:gd name="T112" fmla="*/ 2147483647 w 409"/>
                <a:gd name="T113" fmla="*/ 2147483647 h 807"/>
                <a:gd name="T114" fmla="*/ 2147483647 w 409"/>
                <a:gd name="T115" fmla="*/ 2147483647 h 807"/>
                <a:gd name="T116" fmla="*/ 2147483647 w 409"/>
                <a:gd name="T117" fmla="*/ 2147483647 h 807"/>
                <a:gd name="T118" fmla="*/ 2147483647 w 409"/>
                <a:gd name="T119" fmla="*/ 2147483647 h 807"/>
                <a:gd name="T120" fmla="*/ 0 w 409"/>
                <a:gd name="T121" fmla="*/ 2147483647 h 80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09"/>
                <a:gd name="T184" fmla="*/ 0 h 807"/>
                <a:gd name="T185" fmla="*/ 409 w 409"/>
                <a:gd name="T186" fmla="*/ 807 h 80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09" h="807">
                  <a:moveTo>
                    <a:pt x="0" y="22"/>
                  </a:moveTo>
                  <a:lnTo>
                    <a:pt x="20" y="58"/>
                  </a:lnTo>
                  <a:lnTo>
                    <a:pt x="16" y="87"/>
                  </a:lnTo>
                  <a:lnTo>
                    <a:pt x="24" y="114"/>
                  </a:lnTo>
                  <a:lnTo>
                    <a:pt x="56" y="176"/>
                  </a:lnTo>
                  <a:lnTo>
                    <a:pt x="89" y="233"/>
                  </a:lnTo>
                  <a:lnTo>
                    <a:pt x="97" y="256"/>
                  </a:lnTo>
                  <a:lnTo>
                    <a:pt x="97" y="314"/>
                  </a:lnTo>
                  <a:lnTo>
                    <a:pt x="104" y="343"/>
                  </a:lnTo>
                  <a:lnTo>
                    <a:pt x="133" y="391"/>
                  </a:lnTo>
                  <a:lnTo>
                    <a:pt x="143" y="407"/>
                  </a:lnTo>
                  <a:lnTo>
                    <a:pt x="145" y="447"/>
                  </a:lnTo>
                  <a:lnTo>
                    <a:pt x="143" y="472"/>
                  </a:lnTo>
                  <a:lnTo>
                    <a:pt x="104" y="489"/>
                  </a:lnTo>
                  <a:lnTo>
                    <a:pt x="93" y="497"/>
                  </a:lnTo>
                  <a:lnTo>
                    <a:pt x="93" y="512"/>
                  </a:lnTo>
                  <a:lnTo>
                    <a:pt x="85" y="512"/>
                  </a:lnTo>
                  <a:lnTo>
                    <a:pt x="52" y="518"/>
                  </a:lnTo>
                  <a:lnTo>
                    <a:pt x="45" y="541"/>
                  </a:lnTo>
                  <a:lnTo>
                    <a:pt x="52" y="578"/>
                  </a:lnTo>
                  <a:lnTo>
                    <a:pt x="39" y="618"/>
                  </a:lnTo>
                  <a:lnTo>
                    <a:pt x="27" y="651"/>
                  </a:lnTo>
                  <a:lnTo>
                    <a:pt x="4" y="672"/>
                  </a:lnTo>
                  <a:lnTo>
                    <a:pt x="0" y="697"/>
                  </a:lnTo>
                  <a:lnTo>
                    <a:pt x="8" y="734"/>
                  </a:lnTo>
                  <a:lnTo>
                    <a:pt x="0" y="770"/>
                  </a:lnTo>
                  <a:lnTo>
                    <a:pt x="27" y="807"/>
                  </a:lnTo>
                  <a:lnTo>
                    <a:pt x="64" y="790"/>
                  </a:lnTo>
                  <a:lnTo>
                    <a:pt x="101" y="790"/>
                  </a:lnTo>
                  <a:lnTo>
                    <a:pt x="129" y="757"/>
                  </a:lnTo>
                  <a:lnTo>
                    <a:pt x="133" y="701"/>
                  </a:lnTo>
                  <a:lnTo>
                    <a:pt x="178" y="665"/>
                  </a:lnTo>
                  <a:lnTo>
                    <a:pt x="222" y="624"/>
                  </a:lnTo>
                  <a:lnTo>
                    <a:pt x="251" y="574"/>
                  </a:lnTo>
                  <a:lnTo>
                    <a:pt x="251" y="512"/>
                  </a:lnTo>
                  <a:lnTo>
                    <a:pt x="341" y="447"/>
                  </a:lnTo>
                  <a:lnTo>
                    <a:pt x="376" y="439"/>
                  </a:lnTo>
                  <a:lnTo>
                    <a:pt x="401" y="416"/>
                  </a:lnTo>
                  <a:lnTo>
                    <a:pt x="405" y="358"/>
                  </a:lnTo>
                  <a:lnTo>
                    <a:pt x="393" y="330"/>
                  </a:lnTo>
                  <a:lnTo>
                    <a:pt x="409" y="278"/>
                  </a:lnTo>
                  <a:lnTo>
                    <a:pt x="409" y="245"/>
                  </a:lnTo>
                  <a:lnTo>
                    <a:pt x="397" y="228"/>
                  </a:lnTo>
                  <a:lnTo>
                    <a:pt x="360" y="216"/>
                  </a:lnTo>
                  <a:lnTo>
                    <a:pt x="299" y="162"/>
                  </a:lnTo>
                  <a:lnTo>
                    <a:pt x="255" y="162"/>
                  </a:lnTo>
                  <a:lnTo>
                    <a:pt x="239" y="120"/>
                  </a:lnTo>
                  <a:lnTo>
                    <a:pt x="255" y="102"/>
                  </a:lnTo>
                  <a:lnTo>
                    <a:pt x="272" y="81"/>
                  </a:lnTo>
                  <a:lnTo>
                    <a:pt x="272" y="45"/>
                  </a:lnTo>
                  <a:lnTo>
                    <a:pt x="262" y="4"/>
                  </a:lnTo>
                  <a:lnTo>
                    <a:pt x="222" y="0"/>
                  </a:lnTo>
                  <a:lnTo>
                    <a:pt x="206" y="58"/>
                  </a:lnTo>
                  <a:lnTo>
                    <a:pt x="174" y="66"/>
                  </a:lnTo>
                  <a:lnTo>
                    <a:pt x="151" y="66"/>
                  </a:lnTo>
                  <a:lnTo>
                    <a:pt x="137" y="77"/>
                  </a:lnTo>
                  <a:lnTo>
                    <a:pt x="89" y="41"/>
                  </a:lnTo>
                  <a:lnTo>
                    <a:pt x="64" y="54"/>
                  </a:lnTo>
                  <a:lnTo>
                    <a:pt x="41" y="54"/>
                  </a:lnTo>
                  <a:lnTo>
                    <a:pt x="20" y="25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58" name="Freeform 7"/>
            <p:cNvSpPr>
              <a:spLocks/>
            </p:cNvSpPr>
            <p:nvPr/>
          </p:nvSpPr>
          <p:spPr bwMode="auto">
            <a:xfrm>
              <a:off x="3517900" y="4192588"/>
              <a:ext cx="655638" cy="614362"/>
            </a:xfrm>
            <a:custGeom>
              <a:avLst/>
              <a:gdLst>
                <a:gd name="T0" fmla="*/ 2147483647 w 504"/>
                <a:gd name="T1" fmla="*/ 0 h 537"/>
                <a:gd name="T2" fmla="*/ 2147483647 w 504"/>
                <a:gd name="T3" fmla="*/ 2147483647 h 537"/>
                <a:gd name="T4" fmla="*/ 2147483647 w 504"/>
                <a:gd name="T5" fmla="*/ 2147483647 h 537"/>
                <a:gd name="T6" fmla="*/ 2147483647 w 504"/>
                <a:gd name="T7" fmla="*/ 2147483647 h 537"/>
                <a:gd name="T8" fmla="*/ 2147483647 w 504"/>
                <a:gd name="T9" fmla="*/ 2147483647 h 537"/>
                <a:gd name="T10" fmla="*/ 2147483647 w 504"/>
                <a:gd name="T11" fmla="*/ 2147483647 h 537"/>
                <a:gd name="T12" fmla="*/ 2147483647 w 504"/>
                <a:gd name="T13" fmla="*/ 2147483647 h 537"/>
                <a:gd name="T14" fmla="*/ 2147483647 w 504"/>
                <a:gd name="T15" fmla="*/ 2147483647 h 537"/>
                <a:gd name="T16" fmla="*/ 0 w 504"/>
                <a:gd name="T17" fmla="*/ 2147483647 h 537"/>
                <a:gd name="T18" fmla="*/ 2147483647 w 504"/>
                <a:gd name="T19" fmla="*/ 2147483647 h 537"/>
                <a:gd name="T20" fmla="*/ 2147483647 w 504"/>
                <a:gd name="T21" fmla="*/ 2147483647 h 537"/>
                <a:gd name="T22" fmla="*/ 2147483647 w 504"/>
                <a:gd name="T23" fmla="*/ 2147483647 h 537"/>
                <a:gd name="T24" fmla="*/ 2147483647 w 504"/>
                <a:gd name="T25" fmla="*/ 2147483647 h 537"/>
                <a:gd name="T26" fmla="*/ 2147483647 w 504"/>
                <a:gd name="T27" fmla="*/ 2147483647 h 537"/>
                <a:gd name="T28" fmla="*/ 2147483647 w 504"/>
                <a:gd name="T29" fmla="*/ 2147483647 h 537"/>
                <a:gd name="T30" fmla="*/ 2147483647 w 504"/>
                <a:gd name="T31" fmla="*/ 2147483647 h 537"/>
                <a:gd name="T32" fmla="*/ 2147483647 w 504"/>
                <a:gd name="T33" fmla="*/ 2147483647 h 537"/>
                <a:gd name="T34" fmla="*/ 2147483647 w 504"/>
                <a:gd name="T35" fmla="*/ 2147483647 h 537"/>
                <a:gd name="T36" fmla="*/ 2147483647 w 504"/>
                <a:gd name="T37" fmla="*/ 2147483647 h 537"/>
                <a:gd name="T38" fmla="*/ 2147483647 w 504"/>
                <a:gd name="T39" fmla="*/ 2147483647 h 537"/>
                <a:gd name="T40" fmla="*/ 2147483647 w 504"/>
                <a:gd name="T41" fmla="*/ 2147483647 h 537"/>
                <a:gd name="T42" fmla="*/ 2147483647 w 504"/>
                <a:gd name="T43" fmla="*/ 2147483647 h 537"/>
                <a:gd name="T44" fmla="*/ 2147483647 w 504"/>
                <a:gd name="T45" fmla="*/ 2147483647 h 537"/>
                <a:gd name="T46" fmla="*/ 2147483647 w 504"/>
                <a:gd name="T47" fmla="*/ 2147483647 h 537"/>
                <a:gd name="T48" fmla="*/ 2147483647 w 504"/>
                <a:gd name="T49" fmla="*/ 2147483647 h 537"/>
                <a:gd name="T50" fmla="*/ 2147483647 w 504"/>
                <a:gd name="T51" fmla="*/ 2147483647 h 537"/>
                <a:gd name="T52" fmla="*/ 2147483647 w 504"/>
                <a:gd name="T53" fmla="*/ 2147483647 h 537"/>
                <a:gd name="T54" fmla="*/ 2147483647 w 504"/>
                <a:gd name="T55" fmla="*/ 2147483647 h 537"/>
                <a:gd name="T56" fmla="*/ 2147483647 w 504"/>
                <a:gd name="T57" fmla="*/ 2147483647 h 537"/>
                <a:gd name="T58" fmla="*/ 2147483647 w 504"/>
                <a:gd name="T59" fmla="*/ 2147483647 h 537"/>
                <a:gd name="T60" fmla="*/ 2147483647 w 504"/>
                <a:gd name="T61" fmla="*/ 2147483647 h 537"/>
                <a:gd name="T62" fmla="*/ 2147483647 w 504"/>
                <a:gd name="T63" fmla="*/ 2147483647 h 537"/>
                <a:gd name="T64" fmla="*/ 2147483647 w 504"/>
                <a:gd name="T65" fmla="*/ 2147483647 h 537"/>
                <a:gd name="T66" fmla="*/ 2147483647 w 504"/>
                <a:gd name="T67" fmla="*/ 2147483647 h 537"/>
                <a:gd name="T68" fmla="*/ 2147483647 w 504"/>
                <a:gd name="T69" fmla="*/ 2147483647 h 537"/>
                <a:gd name="T70" fmla="*/ 2147483647 w 504"/>
                <a:gd name="T71" fmla="*/ 2147483647 h 537"/>
                <a:gd name="T72" fmla="*/ 2147483647 w 504"/>
                <a:gd name="T73" fmla="*/ 2147483647 h 537"/>
                <a:gd name="T74" fmla="*/ 2147483647 w 504"/>
                <a:gd name="T75" fmla="*/ 2147483647 h 537"/>
                <a:gd name="T76" fmla="*/ 2147483647 w 504"/>
                <a:gd name="T77" fmla="*/ 2147483647 h 537"/>
                <a:gd name="T78" fmla="*/ 2147483647 w 504"/>
                <a:gd name="T79" fmla="*/ 2147483647 h 537"/>
                <a:gd name="T80" fmla="*/ 2147483647 w 504"/>
                <a:gd name="T81" fmla="*/ 2147483647 h 537"/>
                <a:gd name="T82" fmla="*/ 2147483647 w 504"/>
                <a:gd name="T83" fmla="*/ 0 h 53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04"/>
                <a:gd name="T127" fmla="*/ 0 h 537"/>
                <a:gd name="T128" fmla="*/ 504 w 504"/>
                <a:gd name="T129" fmla="*/ 537 h 53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04" h="537">
                  <a:moveTo>
                    <a:pt x="296" y="0"/>
                  </a:moveTo>
                  <a:lnTo>
                    <a:pt x="271" y="0"/>
                  </a:lnTo>
                  <a:lnTo>
                    <a:pt x="256" y="23"/>
                  </a:lnTo>
                  <a:lnTo>
                    <a:pt x="231" y="33"/>
                  </a:lnTo>
                  <a:lnTo>
                    <a:pt x="202" y="27"/>
                  </a:lnTo>
                  <a:lnTo>
                    <a:pt x="183" y="8"/>
                  </a:lnTo>
                  <a:lnTo>
                    <a:pt x="158" y="4"/>
                  </a:lnTo>
                  <a:lnTo>
                    <a:pt x="129" y="12"/>
                  </a:lnTo>
                  <a:lnTo>
                    <a:pt x="104" y="20"/>
                  </a:lnTo>
                  <a:lnTo>
                    <a:pt x="88" y="27"/>
                  </a:lnTo>
                  <a:lnTo>
                    <a:pt x="77" y="12"/>
                  </a:lnTo>
                  <a:lnTo>
                    <a:pt x="62" y="12"/>
                  </a:lnTo>
                  <a:lnTo>
                    <a:pt x="48" y="20"/>
                  </a:lnTo>
                  <a:lnTo>
                    <a:pt x="31" y="23"/>
                  </a:lnTo>
                  <a:lnTo>
                    <a:pt x="23" y="41"/>
                  </a:lnTo>
                  <a:lnTo>
                    <a:pt x="31" y="66"/>
                  </a:lnTo>
                  <a:lnTo>
                    <a:pt x="15" y="85"/>
                  </a:lnTo>
                  <a:lnTo>
                    <a:pt x="0" y="108"/>
                  </a:lnTo>
                  <a:lnTo>
                    <a:pt x="4" y="147"/>
                  </a:lnTo>
                  <a:lnTo>
                    <a:pt x="17" y="183"/>
                  </a:lnTo>
                  <a:lnTo>
                    <a:pt x="40" y="208"/>
                  </a:lnTo>
                  <a:lnTo>
                    <a:pt x="40" y="224"/>
                  </a:lnTo>
                  <a:lnTo>
                    <a:pt x="21" y="235"/>
                  </a:lnTo>
                  <a:lnTo>
                    <a:pt x="8" y="249"/>
                  </a:lnTo>
                  <a:lnTo>
                    <a:pt x="8" y="268"/>
                  </a:lnTo>
                  <a:lnTo>
                    <a:pt x="31" y="283"/>
                  </a:lnTo>
                  <a:lnTo>
                    <a:pt x="44" y="283"/>
                  </a:lnTo>
                  <a:lnTo>
                    <a:pt x="77" y="260"/>
                  </a:lnTo>
                  <a:lnTo>
                    <a:pt x="102" y="264"/>
                  </a:lnTo>
                  <a:lnTo>
                    <a:pt x="137" y="272"/>
                  </a:lnTo>
                  <a:lnTo>
                    <a:pt x="137" y="297"/>
                  </a:lnTo>
                  <a:lnTo>
                    <a:pt x="121" y="314"/>
                  </a:lnTo>
                  <a:lnTo>
                    <a:pt x="129" y="329"/>
                  </a:lnTo>
                  <a:lnTo>
                    <a:pt x="144" y="345"/>
                  </a:lnTo>
                  <a:lnTo>
                    <a:pt x="162" y="322"/>
                  </a:lnTo>
                  <a:lnTo>
                    <a:pt x="167" y="316"/>
                  </a:lnTo>
                  <a:lnTo>
                    <a:pt x="194" y="337"/>
                  </a:lnTo>
                  <a:lnTo>
                    <a:pt x="223" y="326"/>
                  </a:lnTo>
                  <a:lnTo>
                    <a:pt x="248" y="329"/>
                  </a:lnTo>
                  <a:lnTo>
                    <a:pt x="267" y="370"/>
                  </a:lnTo>
                  <a:lnTo>
                    <a:pt x="289" y="395"/>
                  </a:lnTo>
                  <a:lnTo>
                    <a:pt x="304" y="418"/>
                  </a:lnTo>
                  <a:lnTo>
                    <a:pt x="300" y="431"/>
                  </a:lnTo>
                  <a:lnTo>
                    <a:pt x="283" y="451"/>
                  </a:lnTo>
                  <a:lnTo>
                    <a:pt x="289" y="472"/>
                  </a:lnTo>
                  <a:lnTo>
                    <a:pt x="300" y="480"/>
                  </a:lnTo>
                  <a:lnTo>
                    <a:pt x="321" y="491"/>
                  </a:lnTo>
                  <a:lnTo>
                    <a:pt x="341" y="516"/>
                  </a:lnTo>
                  <a:lnTo>
                    <a:pt x="358" y="532"/>
                  </a:lnTo>
                  <a:lnTo>
                    <a:pt x="377" y="537"/>
                  </a:lnTo>
                  <a:lnTo>
                    <a:pt x="389" y="524"/>
                  </a:lnTo>
                  <a:lnTo>
                    <a:pt x="410" y="537"/>
                  </a:lnTo>
                  <a:lnTo>
                    <a:pt x="446" y="537"/>
                  </a:lnTo>
                  <a:lnTo>
                    <a:pt x="475" y="524"/>
                  </a:lnTo>
                  <a:lnTo>
                    <a:pt x="471" y="530"/>
                  </a:lnTo>
                  <a:lnTo>
                    <a:pt x="487" y="505"/>
                  </a:lnTo>
                  <a:lnTo>
                    <a:pt x="495" y="489"/>
                  </a:lnTo>
                  <a:lnTo>
                    <a:pt x="504" y="472"/>
                  </a:lnTo>
                  <a:lnTo>
                    <a:pt x="504" y="443"/>
                  </a:lnTo>
                  <a:lnTo>
                    <a:pt x="495" y="414"/>
                  </a:lnTo>
                  <a:lnTo>
                    <a:pt x="475" y="366"/>
                  </a:lnTo>
                  <a:lnTo>
                    <a:pt x="425" y="316"/>
                  </a:lnTo>
                  <a:lnTo>
                    <a:pt x="435" y="289"/>
                  </a:lnTo>
                  <a:lnTo>
                    <a:pt x="450" y="264"/>
                  </a:lnTo>
                  <a:lnTo>
                    <a:pt x="418" y="231"/>
                  </a:lnTo>
                  <a:lnTo>
                    <a:pt x="425" y="216"/>
                  </a:lnTo>
                  <a:lnTo>
                    <a:pt x="454" y="216"/>
                  </a:lnTo>
                  <a:lnTo>
                    <a:pt x="475" y="183"/>
                  </a:lnTo>
                  <a:lnTo>
                    <a:pt x="483" y="172"/>
                  </a:lnTo>
                  <a:lnTo>
                    <a:pt x="498" y="154"/>
                  </a:lnTo>
                  <a:lnTo>
                    <a:pt x="475" y="141"/>
                  </a:lnTo>
                  <a:lnTo>
                    <a:pt x="458" y="150"/>
                  </a:lnTo>
                  <a:lnTo>
                    <a:pt x="425" y="133"/>
                  </a:lnTo>
                  <a:lnTo>
                    <a:pt x="418" y="125"/>
                  </a:lnTo>
                  <a:lnTo>
                    <a:pt x="421" y="114"/>
                  </a:lnTo>
                  <a:lnTo>
                    <a:pt x="421" y="106"/>
                  </a:lnTo>
                  <a:lnTo>
                    <a:pt x="425" y="93"/>
                  </a:lnTo>
                  <a:lnTo>
                    <a:pt x="406" y="81"/>
                  </a:lnTo>
                  <a:lnTo>
                    <a:pt x="389" y="89"/>
                  </a:lnTo>
                  <a:lnTo>
                    <a:pt x="377" y="93"/>
                  </a:lnTo>
                  <a:lnTo>
                    <a:pt x="329" y="41"/>
                  </a:lnTo>
                  <a:lnTo>
                    <a:pt x="333" y="16"/>
                  </a:lnTo>
                  <a:lnTo>
                    <a:pt x="321" y="4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59" name="Freeform 8"/>
            <p:cNvSpPr>
              <a:spLocks/>
            </p:cNvSpPr>
            <p:nvPr/>
          </p:nvSpPr>
          <p:spPr bwMode="auto">
            <a:xfrm>
              <a:off x="3548063" y="3954463"/>
              <a:ext cx="446087" cy="274637"/>
            </a:xfrm>
            <a:custGeom>
              <a:avLst/>
              <a:gdLst>
                <a:gd name="T0" fmla="*/ 2147483647 w 343"/>
                <a:gd name="T1" fmla="*/ 2147483647 h 241"/>
                <a:gd name="T2" fmla="*/ 2147483647 w 343"/>
                <a:gd name="T3" fmla="*/ 2147483647 h 241"/>
                <a:gd name="T4" fmla="*/ 2147483647 w 343"/>
                <a:gd name="T5" fmla="*/ 2147483647 h 241"/>
                <a:gd name="T6" fmla="*/ 2147483647 w 343"/>
                <a:gd name="T7" fmla="*/ 2147483647 h 241"/>
                <a:gd name="T8" fmla="*/ 2147483647 w 343"/>
                <a:gd name="T9" fmla="*/ 0 h 241"/>
                <a:gd name="T10" fmla="*/ 2147483647 w 343"/>
                <a:gd name="T11" fmla="*/ 2147483647 h 241"/>
                <a:gd name="T12" fmla="*/ 2147483647 w 343"/>
                <a:gd name="T13" fmla="*/ 2147483647 h 241"/>
                <a:gd name="T14" fmla="*/ 2147483647 w 343"/>
                <a:gd name="T15" fmla="*/ 2147483647 h 241"/>
                <a:gd name="T16" fmla="*/ 2147483647 w 343"/>
                <a:gd name="T17" fmla="*/ 2147483647 h 241"/>
                <a:gd name="T18" fmla="*/ 2147483647 w 343"/>
                <a:gd name="T19" fmla="*/ 2147483647 h 241"/>
                <a:gd name="T20" fmla="*/ 2147483647 w 343"/>
                <a:gd name="T21" fmla="*/ 2147483647 h 241"/>
                <a:gd name="T22" fmla="*/ 2147483647 w 343"/>
                <a:gd name="T23" fmla="*/ 2147483647 h 241"/>
                <a:gd name="T24" fmla="*/ 2147483647 w 343"/>
                <a:gd name="T25" fmla="*/ 2147483647 h 241"/>
                <a:gd name="T26" fmla="*/ 2147483647 w 343"/>
                <a:gd name="T27" fmla="*/ 2147483647 h 241"/>
                <a:gd name="T28" fmla="*/ 2147483647 w 343"/>
                <a:gd name="T29" fmla="*/ 2147483647 h 241"/>
                <a:gd name="T30" fmla="*/ 2147483647 w 343"/>
                <a:gd name="T31" fmla="*/ 2147483647 h 241"/>
                <a:gd name="T32" fmla="*/ 2147483647 w 343"/>
                <a:gd name="T33" fmla="*/ 2147483647 h 241"/>
                <a:gd name="T34" fmla="*/ 2147483647 w 343"/>
                <a:gd name="T35" fmla="*/ 2147483647 h 241"/>
                <a:gd name="T36" fmla="*/ 2147483647 w 343"/>
                <a:gd name="T37" fmla="*/ 2147483647 h 241"/>
                <a:gd name="T38" fmla="*/ 2147483647 w 343"/>
                <a:gd name="T39" fmla="*/ 2147483647 h 241"/>
                <a:gd name="T40" fmla="*/ 2147483647 w 343"/>
                <a:gd name="T41" fmla="*/ 2147483647 h 241"/>
                <a:gd name="T42" fmla="*/ 2147483647 w 343"/>
                <a:gd name="T43" fmla="*/ 2147483647 h 241"/>
                <a:gd name="T44" fmla="*/ 2147483647 w 343"/>
                <a:gd name="T45" fmla="*/ 2147483647 h 241"/>
                <a:gd name="T46" fmla="*/ 2147483647 w 343"/>
                <a:gd name="T47" fmla="*/ 2147483647 h 241"/>
                <a:gd name="T48" fmla="*/ 0 w 343"/>
                <a:gd name="T49" fmla="*/ 2147483647 h 241"/>
                <a:gd name="T50" fmla="*/ 2147483647 w 343"/>
                <a:gd name="T51" fmla="*/ 2147483647 h 241"/>
                <a:gd name="T52" fmla="*/ 2147483647 w 343"/>
                <a:gd name="T53" fmla="*/ 2147483647 h 241"/>
                <a:gd name="T54" fmla="*/ 2147483647 w 343"/>
                <a:gd name="T55" fmla="*/ 2147483647 h 241"/>
                <a:gd name="T56" fmla="*/ 2147483647 w 343"/>
                <a:gd name="T57" fmla="*/ 2147483647 h 241"/>
                <a:gd name="T58" fmla="*/ 2147483647 w 343"/>
                <a:gd name="T59" fmla="*/ 2147483647 h 241"/>
                <a:gd name="T60" fmla="*/ 2147483647 w 343"/>
                <a:gd name="T61" fmla="*/ 2147483647 h 241"/>
                <a:gd name="T62" fmla="*/ 2147483647 w 343"/>
                <a:gd name="T63" fmla="*/ 2147483647 h 241"/>
                <a:gd name="T64" fmla="*/ 2147483647 w 343"/>
                <a:gd name="T65" fmla="*/ 2147483647 h 241"/>
                <a:gd name="T66" fmla="*/ 2147483647 w 343"/>
                <a:gd name="T67" fmla="*/ 2147483647 h 241"/>
                <a:gd name="T68" fmla="*/ 2147483647 w 343"/>
                <a:gd name="T69" fmla="*/ 2147483647 h 241"/>
                <a:gd name="T70" fmla="*/ 2147483647 w 343"/>
                <a:gd name="T71" fmla="*/ 2147483647 h 241"/>
                <a:gd name="T72" fmla="*/ 2147483647 w 343"/>
                <a:gd name="T73" fmla="*/ 2147483647 h 241"/>
                <a:gd name="T74" fmla="*/ 2147483647 w 343"/>
                <a:gd name="T75" fmla="*/ 2147483647 h 241"/>
                <a:gd name="T76" fmla="*/ 2147483647 w 343"/>
                <a:gd name="T77" fmla="*/ 2147483647 h 241"/>
                <a:gd name="T78" fmla="*/ 2147483647 w 343"/>
                <a:gd name="T79" fmla="*/ 2147483647 h 241"/>
                <a:gd name="T80" fmla="*/ 2147483647 w 343"/>
                <a:gd name="T81" fmla="*/ 2147483647 h 241"/>
                <a:gd name="T82" fmla="*/ 2147483647 w 343"/>
                <a:gd name="T83" fmla="*/ 2147483647 h 241"/>
                <a:gd name="T84" fmla="*/ 2147483647 w 343"/>
                <a:gd name="T85" fmla="*/ 2147483647 h 241"/>
                <a:gd name="T86" fmla="*/ 2147483647 w 343"/>
                <a:gd name="T87" fmla="*/ 2147483647 h 241"/>
                <a:gd name="T88" fmla="*/ 2147483647 w 343"/>
                <a:gd name="T89" fmla="*/ 2147483647 h 241"/>
                <a:gd name="T90" fmla="*/ 2147483647 w 343"/>
                <a:gd name="T91" fmla="*/ 2147483647 h 241"/>
                <a:gd name="T92" fmla="*/ 2147483647 w 343"/>
                <a:gd name="T93" fmla="*/ 2147483647 h 241"/>
                <a:gd name="T94" fmla="*/ 2147483647 w 343"/>
                <a:gd name="T95" fmla="*/ 2147483647 h 241"/>
                <a:gd name="T96" fmla="*/ 2147483647 w 343"/>
                <a:gd name="T97" fmla="*/ 2147483647 h 24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43"/>
                <a:gd name="T148" fmla="*/ 0 h 241"/>
                <a:gd name="T149" fmla="*/ 343 w 343"/>
                <a:gd name="T150" fmla="*/ 241 h 24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43" h="241">
                  <a:moveTo>
                    <a:pt x="329" y="85"/>
                  </a:moveTo>
                  <a:lnTo>
                    <a:pt x="293" y="47"/>
                  </a:lnTo>
                  <a:lnTo>
                    <a:pt x="269" y="33"/>
                  </a:lnTo>
                  <a:lnTo>
                    <a:pt x="227" y="22"/>
                  </a:lnTo>
                  <a:lnTo>
                    <a:pt x="219" y="0"/>
                  </a:lnTo>
                  <a:lnTo>
                    <a:pt x="204" y="22"/>
                  </a:lnTo>
                  <a:lnTo>
                    <a:pt x="204" y="37"/>
                  </a:lnTo>
                  <a:lnTo>
                    <a:pt x="196" y="41"/>
                  </a:lnTo>
                  <a:lnTo>
                    <a:pt x="179" y="47"/>
                  </a:lnTo>
                  <a:lnTo>
                    <a:pt x="160" y="54"/>
                  </a:lnTo>
                  <a:lnTo>
                    <a:pt x="146" y="66"/>
                  </a:lnTo>
                  <a:lnTo>
                    <a:pt x="131" y="77"/>
                  </a:lnTo>
                  <a:lnTo>
                    <a:pt x="121" y="58"/>
                  </a:lnTo>
                  <a:lnTo>
                    <a:pt x="106" y="47"/>
                  </a:lnTo>
                  <a:lnTo>
                    <a:pt x="94" y="37"/>
                  </a:lnTo>
                  <a:lnTo>
                    <a:pt x="79" y="47"/>
                  </a:lnTo>
                  <a:lnTo>
                    <a:pt x="73" y="58"/>
                  </a:lnTo>
                  <a:lnTo>
                    <a:pt x="89" y="77"/>
                  </a:lnTo>
                  <a:lnTo>
                    <a:pt x="81" y="91"/>
                  </a:lnTo>
                  <a:lnTo>
                    <a:pt x="65" y="91"/>
                  </a:lnTo>
                  <a:lnTo>
                    <a:pt x="58" y="95"/>
                  </a:lnTo>
                  <a:lnTo>
                    <a:pt x="54" y="110"/>
                  </a:lnTo>
                  <a:lnTo>
                    <a:pt x="46" y="118"/>
                  </a:lnTo>
                  <a:lnTo>
                    <a:pt x="25" y="126"/>
                  </a:lnTo>
                  <a:lnTo>
                    <a:pt x="0" y="124"/>
                  </a:lnTo>
                  <a:lnTo>
                    <a:pt x="33" y="147"/>
                  </a:lnTo>
                  <a:lnTo>
                    <a:pt x="37" y="172"/>
                  </a:lnTo>
                  <a:lnTo>
                    <a:pt x="40" y="191"/>
                  </a:lnTo>
                  <a:lnTo>
                    <a:pt x="37" y="212"/>
                  </a:lnTo>
                  <a:lnTo>
                    <a:pt x="33" y="224"/>
                  </a:lnTo>
                  <a:lnTo>
                    <a:pt x="48" y="216"/>
                  </a:lnTo>
                  <a:lnTo>
                    <a:pt x="69" y="235"/>
                  </a:lnTo>
                  <a:lnTo>
                    <a:pt x="102" y="216"/>
                  </a:lnTo>
                  <a:lnTo>
                    <a:pt x="127" y="212"/>
                  </a:lnTo>
                  <a:lnTo>
                    <a:pt x="142" y="212"/>
                  </a:lnTo>
                  <a:lnTo>
                    <a:pt x="164" y="224"/>
                  </a:lnTo>
                  <a:lnTo>
                    <a:pt x="183" y="235"/>
                  </a:lnTo>
                  <a:lnTo>
                    <a:pt x="208" y="241"/>
                  </a:lnTo>
                  <a:lnTo>
                    <a:pt x="227" y="231"/>
                  </a:lnTo>
                  <a:lnTo>
                    <a:pt x="248" y="204"/>
                  </a:lnTo>
                  <a:lnTo>
                    <a:pt x="273" y="208"/>
                  </a:lnTo>
                  <a:lnTo>
                    <a:pt x="281" y="183"/>
                  </a:lnTo>
                  <a:lnTo>
                    <a:pt x="306" y="179"/>
                  </a:lnTo>
                  <a:lnTo>
                    <a:pt x="318" y="183"/>
                  </a:lnTo>
                  <a:lnTo>
                    <a:pt x="329" y="176"/>
                  </a:lnTo>
                  <a:lnTo>
                    <a:pt x="337" y="164"/>
                  </a:lnTo>
                  <a:lnTo>
                    <a:pt x="343" y="147"/>
                  </a:lnTo>
                  <a:lnTo>
                    <a:pt x="343" y="116"/>
                  </a:lnTo>
                  <a:lnTo>
                    <a:pt x="329" y="85"/>
                  </a:ln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60" name="Freeform 9"/>
            <p:cNvSpPr>
              <a:spLocks/>
            </p:cNvSpPr>
            <p:nvPr/>
          </p:nvSpPr>
          <p:spPr bwMode="auto">
            <a:xfrm>
              <a:off x="3270250" y="3613150"/>
              <a:ext cx="566738" cy="512763"/>
            </a:xfrm>
            <a:custGeom>
              <a:avLst/>
              <a:gdLst>
                <a:gd name="T0" fmla="*/ 2147483647 w 435"/>
                <a:gd name="T1" fmla="*/ 0 h 410"/>
                <a:gd name="T2" fmla="*/ 2147483647 w 435"/>
                <a:gd name="T3" fmla="*/ 2147483647 h 410"/>
                <a:gd name="T4" fmla="*/ 2147483647 w 435"/>
                <a:gd name="T5" fmla="*/ 2147483647 h 410"/>
                <a:gd name="T6" fmla="*/ 2147483647 w 435"/>
                <a:gd name="T7" fmla="*/ 2147483647 h 410"/>
                <a:gd name="T8" fmla="*/ 2147483647 w 435"/>
                <a:gd name="T9" fmla="*/ 2147483647 h 410"/>
                <a:gd name="T10" fmla="*/ 2147483647 w 435"/>
                <a:gd name="T11" fmla="*/ 2147483647 h 410"/>
                <a:gd name="T12" fmla="*/ 2147483647 w 435"/>
                <a:gd name="T13" fmla="*/ 2147483647 h 410"/>
                <a:gd name="T14" fmla="*/ 2147483647 w 435"/>
                <a:gd name="T15" fmla="*/ 2147483647 h 410"/>
                <a:gd name="T16" fmla="*/ 2147483647 w 435"/>
                <a:gd name="T17" fmla="*/ 2147483647 h 410"/>
                <a:gd name="T18" fmla="*/ 2147483647 w 435"/>
                <a:gd name="T19" fmla="*/ 2147483647 h 410"/>
                <a:gd name="T20" fmla="*/ 2147483647 w 435"/>
                <a:gd name="T21" fmla="*/ 2147483647 h 410"/>
                <a:gd name="T22" fmla="*/ 2147483647 w 435"/>
                <a:gd name="T23" fmla="*/ 2147483647 h 410"/>
                <a:gd name="T24" fmla="*/ 2147483647 w 435"/>
                <a:gd name="T25" fmla="*/ 2147483647 h 410"/>
                <a:gd name="T26" fmla="*/ 2147483647 w 435"/>
                <a:gd name="T27" fmla="*/ 2147483647 h 410"/>
                <a:gd name="T28" fmla="*/ 2147483647 w 435"/>
                <a:gd name="T29" fmla="*/ 2147483647 h 410"/>
                <a:gd name="T30" fmla="*/ 2147483647 w 435"/>
                <a:gd name="T31" fmla="*/ 2147483647 h 410"/>
                <a:gd name="T32" fmla="*/ 2147483647 w 435"/>
                <a:gd name="T33" fmla="*/ 2147483647 h 410"/>
                <a:gd name="T34" fmla="*/ 2147483647 w 435"/>
                <a:gd name="T35" fmla="*/ 2147483647 h 410"/>
                <a:gd name="T36" fmla="*/ 2147483647 w 435"/>
                <a:gd name="T37" fmla="*/ 2147483647 h 410"/>
                <a:gd name="T38" fmla="*/ 2147483647 w 435"/>
                <a:gd name="T39" fmla="*/ 2147483647 h 410"/>
                <a:gd name="T40" fmla="*/ 2147483647 w 435"/>
                <a:gd name="T41" fmla="*/ 2147483647 h 410"/>
                <a:gd name="T42" fmla="*/ 2147483647 w 435"/>
                <a:gd name="T43" fmla="*/ 2147483647 h 410"/>
                <a:gd name="T44" fmla="*/ 2147483647 w 435"/>
                <a:gd name="T45" fmla="*/ 2147483647 h 410"/>
                <a:gd name="T46" fmla="*/ 2147483647 w 435"/>
                <a:gd name="T47" fmla="*/ 2147483647 h 410"/>
                <a:gd name="T48" fmla="*/ 2147483647 w 435"/>
                <a:gd name="T49" fmla="*/ 2147483647 h 410"/>
                <a:gd name="T50" fmla="*/ 2147483647 w 435"/>
                <a:gd name="T51" fmla="*/ 2147483647 h 410"/>
                <a:gd name="T52" fmla="*/ 2147483647 w 435"/>
                <a:gd name="T53" fmla="*/ 2147483647 h 410"/>
                <a:gd name="T54" fmla="*/ 2147483647 w 435"/>
                <a:gd name="T55" fmla="*/ 2147483647 h 410"/>
                <a:gd name="T56" fmla="*/ 2147483647 w 435"/>
                <a:gd name="T57" fmla="*/ 2147483647 h 410"/>
                <a:gd name="T58" fmla="*/ 2147483647 w 435"/>
                <a:gd name="T59" fmla="*/ 2147483647 h 410"/>
                <a:gd name="T60" fmla="*/ 2147483647 w 435"/>
                <a:gd name="T61" fmla="*/ 2147483647 h 410"/>
                <a:gd name="T62" fmla="*/ 2147483647 w 435"/>
                <a:gd name="T63" fmla="*/ 2147483647 h 410"/>
                <a:gd name="T64" fmla="*/ 2147483647 w 435"/>
                <a:gd name="T65" fmla="*/ 2147483647 h 410"/>
                <a:gd name="T66" fmla="*/ 2147483647 w 435"/>
                <a:gd name="T67" fmla="*/ 2147483647 h 410"/>
                <a:gd name="T68" fmla="*/ 2147483647 w 435"/>
                <a:gd name="T69" fmla="*/ 2147483647 h 410"/>
                <a:gd name="T70" fmla="*/ 2147483647 w 435"/>
                <a:gd name="T71" fmla="*/ 2147483647 h 410"/>
                <a:gd name="T72" fmla="*/ 2147483647 w 435"/>
                <a:gd name="T73" fmla="*/ 2147483647 h 410"/>
                <a:gd name="T74" fmla="*/ 2147483647 w 435"/>
                <a:gd name="T75" fmla="*/ 2147483647 h 410"/>
                <a:gd name="T76" fmla="*/ 2147483647 w 435"/>
                <a:gd name="T77" fmla="*/ 2147483647 h 410"/>
                <a:gd name="T78" fmla="*/ 2147483647 w 435"/>
                <a:gd name="T79" fmla="*/ 2147483647 h 410"/>
                <a:gd name="T80" fmla="*/ 2147483647 w 435"/>
                <a:gd name="T81" fmla="*/ 2147483647 h 410"/>
                <a:gd name="T82" fmla="*/ 2147483647 w 435"/>
                <a:gd name="T83" fmla="*/ 2147483647 h 410"/>
                <a:gd name="T84" fmla="*/ 2147483647 w 435"/>
                <a:gd name="T85" fmla="*/ 2147483647 h 410"/>
                <a:gd name="T86" fmla="*/ 2147483647 w 435"/>
                <a:gd name="T87" fmla="*/ 2147483647 h 410"/>
                <a:gd name="T88" fmla="*/ 2147483647 w 435"/>
                <a:gd name="T89" fmla="*/ 2147483647 h 410"/>
                <a:gd name="T90" fmla="*/ 2147483647 w 435"/>
                <a:gd name="T91" fmla="*/ 2147483647 h 410"/>
                <a:gd name="T92" fmla="*/ 0 w 435"/>
                <a:gd name="T93" fmla="*/ 2147483647 h 410"/>
                <a:gd name="T94" fmla="*/ 0 w 435"/>
                <a:gd name="T95" fmla="*/ 2147483647 h 410"/>
                <a:gd name="T96" fmla="*/ 2147483647 w 435"/>
                <a:gd name="T97" fmla="*/ 2147483647 h 410"/>
                <a:gd name="T98" fmla="*/ 2147483647 w 435"/>
                <a:gd name="T99" fmla="*/ 2147483647 h 410"/>
                <a:gd name="T100" fmla="*/ 2147483647 w 435"/>
                <a:gd name="T101" fmla="*/ 2147483647 h 410"/>
                <a:gd name="T102" fmla="*/ 2147483647 w 435"/>
                <a:gd name="T103" fmla="*/ 2147483647 h 410"/>
                <a:gd name="T104" fmla="*/ 2147483647 w 435"/>
                <a:gd name="T105" fmla="*/ 2147483647 h 410"/>
                <a:gd name="T106" fmla="*/ 2147483647 w 435"/>
                <a:gd name="T107" fmla="*/ 2147483647 h 410"/>
                <a:gd name="T108" fmla="*/ 2147483647 w 435"/>
                <a:gd name="T109" fmla="*/ 2147483647 h 410"/>
                <a:gd name="T110" fmla="*/ 2147483647 w 435"/>
                <a:gd name="T111" fmla="*/ 2147483647 h 410"/>
                <a:gd name="T112" fmla="*/ 2147483647 w 435"/>
                <a:gd name="T113" fmla="*/ 2147483647 h 410"/>
                <a:gd name="T114" fmla="*/ 2147483647 w 435"/>
                <a:gd name="T115" fmla="*/ 2147483647 h 410"/>
                <a:gd name="T116" fmla="*/ 2147483647 w 435"/>
                <a:gd name="T117" fmla="*/ 2147483647 h 410"/>
                <a:gd name="T118" fmla="*/ 2147483647 w 435"/>
                <a:gd name="T119" fmla="*/ 2147483647 h 410"/>
                <a:gd name="T120" fmla="*/ 2147483647 w 435"/>
                <a:gd name="T121" fmla="*/ 2147483647 h 410"/>
                <a:gd name="T122" fmla="*/ 2147483647 w 435"/>
                <a:gd name="T123" fmla="*/ 2147483647 h 410"/>
                <a:gd name="T124" fmla="*/ 2147483647 w 435"/>
                <a:gd name="T125" fmla="*/ 0 h 41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35"/>
                <a:gd name="T190" fmla="*/ 0 h 410"/>
                <a:gd name="T191" fmla="*/ 435 w 435"/>
                <a:gd name="T192" fmla="*/ 410 h 41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35" h="410">
                  <a:moveTo>
                    <a:pt x="224" y="0"/>
                  </a:moveTo>
                  <a:lnTo>
                    <a:pt x="249" y="57"/>
                  </a:lnTo>
                  <a:lnTo>
                    <a:pt x="264" y="98"/>
                  </a:lnTo>
                  <a:lnTo>
                    <a:pt x="274" y="117"/>
                  </a:lnTo>
                  <a:lnTo>
                    <a:pt x="277" y="146"/>
                  </a:lnTo>
                  <a:lnTo>
                    <a:pt x="310" y="171"/>
                  </a:lnTo>
                  <a:lnTo>
                    <a:pt x="337" y="194"/>
                  </a:lnTo>
                  <a:lnTo>
                    <a:pt x="378" y="231"/>
                  </a:lnTo>
                  <a:lnTo>
                    <a:pt x="416" y="256"/>
                  </a:lnTo>
                  <a:lnTo>
                    <a:pt x="435" y="275"/>
                  </a:lnTo>
                  <a:lnTo>
                    <a:pt x="428" y="292"/>
                  </a:lnTo>
                  <a:lnTo>
                    <a:pt x="416" y="300"/>
                  </a:lnTo>
                  <a:lnTo>
                    <a:pt x="408" y="304"/>
                  </a:lnTo>
                  <a:lnTo>
                    <a:pt x="410" y="321"/>
                  </a:lnTo>
                  <a:lnTo>
                    <a:pt x="399" y="329"/>
                  </a:lnTo>
                  <a:lnTo>
                    <a:pt x="387" y="337"/>
                  </a:lnTo>
                  <a:lnTo>
                    <a:pt x="376" y="337"/>
                  </a:lnTo>
                  <a:lnTo>
                    <a:pt x="343" y="362"/>
                  </a:lnTo>
                  <a:lnTo>
                    <a:pt x="337" y="348"/>
                  </a:lnTo>
                  <a:lnTo>
                    <a:pt x="322" y="337"/>
                  </a:lnTo>
                  <a:lnTo>
                    <a:pt x="304" y="325"/>
                  </a:lnTo>
                  <a:lnTo>
                    <a:pt x="293" y="329"/>
                  </a:lnTo>
                  <a:lnTo>
                    <a:pt x="285" y="337"/>
                  </a:lnTo>
                  <a:lnTo>
                    <a:pt x="285" y="348"/>
                  </a:lnTo>
                  <a:lnTo>
                    <a:pt x="297" y="362"/>
                  </a:lnTo>
                  <a:lnTo>
                    <a:pt x="289" y="373"/>
                  </a:lnTo>
                  <a:lnTo>
                    <a:pt x="274" y="377"/>
                  </a:lnTo>
                  <a:lnTo>
                    <a:pt x="264" y="385"/>
                  </a:lnTo>
                  <a:lnTo>
                    <a:pt x="260" y="398"/>
                  </a:lnTo>
                  <a:lnTo>
                    <a:pt x="249" y="406"/>
                  </a:lnTo>
                  <a:lnTo>
                    <a:pt x="237" y="410"/>
                  </a:lnTo>
                  <a:lnTo>
                    <a:pt x="212" y="406"/>
                  </a:lnTo>
                  <a:lnTo>
                    <a:pt x="179" y="402"/>
                  </a:lnTo>
                  <a:lnTo>
                    <a:pt x="154" y="385"/>
                  </a:lnTo>
                  <a:lnTo>
                    <a:pt x="131" y="365"/>
                  </a:lnTo>
                  <a:lnTo>
                    <a:pt x="98" y="337"/>
                  </a:lnTo>
                  <a:lnTo>
                    <a:pt x="87" y="325"/>
                  </a:lnTo>
                  <a:lnTo>
                    <a:pt x="70" y="321"/>
                  </a:lnTo>
                  <a:lnTo>
                    <a:pt x="37" y="315"/>
                  </a:lnTo>
                  <a:lnTo>
                    <a:pt x="16" y="315"/>
                  </a:lnTo>
                  <a:lnTo>
                    <a:pt x="8" y="304"/>
                  </a:lnTo>
                  <a:lnTo>
                    <a:pt x="4" y="283"/>
                  </a:lnTo>
                  <a:lnTo>
                    <a:pt x="8" y="256"/>
                  </a:lnTo>
                  <a:lnTo>
                    <a:pt x="16" y="235"/>
                  </a:lnTo>
                  <a:lnTo>
                    <a:pt x="12" y="227"/>
                  </a:lnTo>
                  <a:lnTo>
                    <a:pt x="8" y="208"/>
                  </a:lnTo>
                  <a:lnTo>
                    <a:pt x="0" y="186"/>
                  </a:lnTo>
                  <a:lnTo>
                    <a:pt x="0" y="171"/>
                  </a:lnTo>
                  <a:lnTo>
                    <a:pt x="8" y="163"/>
                  </a:lnTo>
                  <a:lnTo>
                    <a:pt x="16" y="158"/>
                  </a:lnTo>
                  <a:lnTo>
                    <a:pt x="12" y="138"/>
                  </a:lnTo>
                  <a:lnTo>
                    <a:pt x="16" y="125"/>
                  </a:lnTo>
                  <a:lnTo>
                    <a:pt x="37" y="106"/>
                  </a:lnTo>
                  <a:lnTo>
                    <a:pt x="58" y="106"/>
                  </a:lnTo>
                  <a:lnTo>
                    <a:pt x="77" y="98"/>
                  </a:lnTo>
                  <a:lnTo>
                    <a:pt x="89" y="82"/>
                  </a:lnTo>
                  <a:lnTo>
                    <a:pt x="87" y="69"/>
                  </a:lnTo>
                  <a:lnTo>
                    <a:pt x="114" y="40"/>
                  </a:lnTo>
                  <a:lnTo>
                    <a:pt x="147" y="44"/>
                  </a:lnTo>
                  <a:lnTo>
                    <a:pt x="160" y="29"/>
                  </a:lnTo>
                  <a:lnTo>
                    <a:pt x="187" y="25"/>
                  </a:lnTo>
                  <a:lnTo>
                    <a:pt x="204" y="13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61" name="Freeform 10"/>
            <p:cNvSpPr>
              <a:spLocks/>
            </p:cNvSpPr>
            <p:nvPr/>
          </p:nvSpPr>
          <p:spPr bwMode="auto">
            <a:xfrm>
              <a:off x="2914650" y="3306763"/>
              <a:ext cx="468313" cy="512762"/>
            </a:xfrm>
            <a:custGeom>
              <a:avLst/>
              <a:gdLst>
                <a:gd name="T0" fmla="*/ 2147483647 w 360"/>
                <a:gd name="T1" fmla="*/ 2147483647 h 427"/>
                <a:gd name="T2" fmla="*/ 2147483647 w 360"/>
                <a:gd name="T3" fmla="*/ 2147483647 h 427"/>
                <a:gd name="T4" fmla="*/ 2147483647 w 360"/>
                <a:gd name="T5" fmla="*/ 2147483647 h 427"/>
                <a:gd name="T6" fmla="*/ 2147483647 w 360"/>
                <a:gd name="T7" fmla="*/ 2147483647 h 427"/>
                <a:gd name="T8" fmla="*/ 2147483647 w 360"/>
                <a:gd name="T9" fmla="*/ 2147483647 h 427"/>
                <a:gd name="T10" fmla="*/ 2147483647 w 360"/>
                <a:gd name="T11" fmla="*/ 2147483647 h 427"/>
                <a:gd name="T12" fmla="*/ 2147483647 w 360"/>
                <a:gd name="T13" fmla="*/ 2147483647 h 427"/>
                <a:gd name="T14" fmla="*/ 2147483647 w 360"/>
                <a:gd name="T15" fmla="*/ 2147483647 h 427"/>
                <a:gd name="T16" fmla="*/ 2147483647 w 360"/>
                <a:gd name="T17" fmla="*/ 0 h 427"/>
                <a:gd name="T18" fmla="*/ 2147483647 w 360"/>
                <a:gd name="T19" fmla="*/ 2147483647 h 427"/>
                <a:gd name="T20" fmla="*/ 2147483647 w 360"/>
                <a:gd name="T21" fmla="*/ 2147483647 h 427"/>
                <a:gd name="T22" fmla="*/ 2147483647 w 360"/>
                <a:gd name="T23" fmla="*/ 2147483647 h 427"/>
                <a:gd name="T24" fmla="*/ 2147483647 w 360"/>
                <a:gd name="T25" fmla="*/ 2147483647 h 427"/>
                <a:gd name="T26" fmla="*/ 2147483647 w 360"/>
                <a:gd name="T27" fmla="*/ 2147483647 h 427"/>
                <a:gd name="T28" fmla="*/ 2147483647 w 360"/>
                <a:gd name="T29" fmla="*/ 2147483647 h 427"/>
                <a:gd name="T30" fmla="*/ 2147483647 w 360"/>
                <a:gd name="T31" fmla="*/ 2147483647 h 427"/>
                <a:gd name="T32" fmla="*/ 2147483647 w 360"/>
                <a:gd name="T33" fmla="*/ 2147483647 h 427"/>
                <a:gd name="T34" fmla="*/ 2147483647 w 360"/>
                <a:gd name="T35" fmla="*/ 2147483647 h 427"/>
                <a:gd name="T36" fmla="*/ 0 w 360"/>
                <a:gd name="T37" fmla="*/ 2147483647 h 427"/>
                <a:gd name="T38" fmla="*/ 2147483647 w 360"/>
                <a:gd name="T39" fmla="*/ 2147483647 h 427"/>
                <a:gd name="T40" fmla="*/ 0 w 360"/>
                <a:gd name="T41" fmla="*/ 2147483647 h 427"/>
                <a:gd name="T42" fmla="*/ 2147483647 w 360"/>
                <a:gd name="T43" fmla="*/ 2147483647 h 427"/>
                <a:gd name="T44" fmla="*/ 2147483647 w 360"/>
                <a:gd name="T45" fmla="*/ 2147483647 h 427"/>
                <a:gd name="T46" fmla="*/ 2147483647 w 360"/>
                <a:gd name="T47" fmla="*/ 2147483647 h 427"/>
                <a:gd name="T48" fmla="*/ 2147483647 w 360"/>
                <a:gd name="T49" fmla="*/ 2147483647 h 427"/>
                <a:gd name="T50" fmla="*/ 2147483647 w 360"/>
                <a:gd name="T51" fmla="*/ 2147483647 h 427"/>
                <a:gd name="T52" fmla="*/ 2147483647 w 360"/>
                <a:gd name="T53" fmla="*/ 2147483647 h 427"/>
                <a:gd name="T54" fmla="*/ 2147483647 w 360"/>
                <a:gd name="T55" fmla="*/ 2147483647 h 427"/>
                <a:gd name="T56" fmla="*/ 2147483647 w 360"/>
                <a:gd name="T57" fmla="*/ 2147483647 h 427"/>
                <a:gd name="T58" fmla="*/ 2147483647 w 360"/>
                <a:gd name="T59" fmla="*/ 2147483647 h 427"/>
                <a:gd name="T60" fmla="*/ 2147483647 w 360"/>
                <a:gd name="T61" fmla="*/ 2147483647 h 427"/>
                <a:gd name="T62" fmla="*/ 2147483647 w 360"/>
                <a:gd name="T63" fmla="*/ 2147483647 h 427"/>
                <a:gd name="T64" fmla="*/ 2147483647 w 360"/>
                <a:gd name="T65" fmla="*/ 2147483647 h 42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0"/>
                <a:gd name="T100" fmla="*/ 0 h 427"/>
                <a:gd name="T101" fmla="*/ 360 w 360"/>
                <a:gd name="T102" fmla="*/ 427 h 42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0" h="427">
                  <a:moveTo>
                    <a:pt x="360" y="325"/>
                  </a:moveTo>
                  <a:lnTo>
                    <a:pt x="353" y="304"/>
                  </a:lnTo>
                  <a:lnTo>
                    <a:pt x="333" y="289"/>
                  </a:lnTo>
                  <a:lnTo>
                    <a:pt x="304" y="264"/>
                  </a:lnTo>
                  <a:lnTo>
                    <a:pt x="279" y="252"/>
                  </a:lnTo>
                  <a:lnTo>
                    <a:pt x="262" y="241"/>
                  </a:lnTo>
                  <a:lnTo>
                    <a:pt x="268" y="200"/>
                  </a:lnTo>
                  <a:lnTo>
                    <a:pt x="260" y="175"/>
                  </a:lnTo>
                  <a:lnTo>
                    <a:pt x="254" y="150"/>
                  </a:lnTo>
                  <a:lnTo>
                    <a:pt x="254" y="110"/>
                  </a:lnTo>
                  <a:lnTo>
                    <a:pt x="231" y="94"/>
                  </a:lnTo>
                  <a:lnTo>
                    <a:pt x="202" y="73"/>
                  </a:lnTo>
                  <a:lnTo>
                    <a:pt x="181" y="69"/>
                  </a:lnTo>
                  <a:lnTo>
                    <a:pt x="158" y="44"/>
                  </a:lnTo>
                  <a:lnTo>
                    <a:pt x="147" y="21"/>
                  </a:lnTo>
                  <a:lnTo>
                    <a:pt x="125" y="21"/>
                  </a:lnTo>
                  <a:lnTo>
                    <a:pt x="108" y="21"/>
                  </a:lnTo>
                  <a:lnTo>
                    <a:pt x="108" y="0"/>
                  </a:lnTo>
                  <a:lnTo>
                    <a:pt x="97" y="12"/>
                  </a:lnTo>
                  <a:lnTo>
                    <a:pt x="81" y="8"/>
                  </a:lnTo>
                  <a:lnTo>
                    <a:pt x="74" y="29"/>
                  </a:lnTo>
                  <a:lnTo>
                    <a:pt x="85" y="54"/>
                  </a:lnTo>
                  <a:lnTo>
                    <a:pt x="97" y="81"/>
                  </a:lnTo>
                  <a:lnTo>
                    <a:pt x="100" y="96"/>
                  </a:lnTo>
                  <a:lnTo>
                    <a:pt x="93" y="106"/>
                  </a:lnTo>
                  <a:lnTo>
                    <a:pt x="68" y="110"/>
                  </a:lnTo>
                  <a:lnTo>
                    <a:pt x="48" y="121"/>
                  </a:lnTo>
                  <a:lnTo>
                    <a:pt x="35" y="139"/>
                  </a:lnTo>
                  <a:lnTo>
                    <a:pt x="45" y="162"/>
                  </a:lnTo>
                  <a:lnTo>
                    <a:pt x="45" y="179"/>
                  </a:lnTo>
                  <a:lnTo>
                    <a:pt x="35" y="179"/>
                  </a:lnTo>
                  <a:lnTo>
                    <a:pt x="41" y="191"/>
                  </a:lnTo>
                  <a:lnTo>
                    <a:pt x="20" y="208"/>
                  </a:lnTo>
                  <a:lnTo>
                    <a:pt x="27" y="223"/>
                  </a:lnTo>
                  <a:lnTo>
                    <a:pt x="23" y="237"/>
                  </a:lnTo>
                  <a:lnTo>
                    <a:pt x="4" y="252"/>
                  </a:lnTo>
                  <a:lnTo>
                    <a:pt x="8" y="269"/>
                  </a:lnTo>
                  <a:lnTo>
                    <a:pt x="0" y="277"/>
                  </a:lnTo>
                  <a:lnTo>
                    <a:pt x="20" y="285"/>
                  </a:lnTo>
                  <a:lnTo>
                    <a:pt x="20" y="296"/>
                  </a:lnTo>
                  <a:lnTo>
                    <a:pt x="12" y="304"/>
                  </a:lnTo>
                  <a:lnTo>
                    <a:pt x="0" y="321"/>
                  </a:lnTo>
                  <a:lnTo>
                    <a:pt x="12" y="346"/>
                  </a:lnTo>
                  <a:lnTo>
                    <a:pt x="33" y="333"/>
                  </a:lnTo>
                  <a:lnTo>
                    <a:pt x="60" y="333"/>
                  </a:lnTo>
                  <a:lnTo>
                    <a:pt x="74" y="341"/>
                  </a:lnTo>
                  <a:lnTo>
                    <a:pt x="77" y="362"/>
                  </a:lnTo>
                  <a:lnTo>
                    <a:pt x="85" y="381"/>
                  </a:lnTo>
                  <a:lnTo>
                    <a:pt x="100" y="387"/>
                  </a:lnTo>
                  <a:lnTo>
                    <a:pt x="106" y="398"/>
                  </a:lnTo>
                  <a:lnTo>
                    <a:pt x="114" y="414"/>
                  </a:lnTo>
                  <a:lnTo>
                    <a:pt x="129" y="422"/>
                  </a:lnTo>
                  <a:lnTo>
                    <a:pt x="149" y="422"/>
                  </a:lnTo>
                  <a:lnTo>
                    <a:pt x="174" y="427"/>
                  </a:lnTo>
                  <a:lnTo>
                    <a:pt x="181" y="422"/>
                  </a:lnTo>
                  <a:lnTo>
                    <a:pt x="195" y="406"/>
                  </a:lnTo>
                  <a:lnTo>
                    <a:pt x="206" y="398"/>
                  </a:lnTo>
                  <a:lnTo>
                    <a:pt x="227" y="391"/>
                  </a:lnTo>
                  <a:lnTo>
                    <a:pt x="247" y="391"/>
                  </a:lnTo>
                  <a:lnTo>
                    <a:pt x="262" y="373"/>
                  </a:lnTo>
                  <a:lnTo>
                    <a:pt x="272" y="358"/>
                  </a:lnTo>
                  <a:lnTo>
                    <a:pt x="279" y="350"/>
                  </a:lnTo>
                  <a:lnTo>
                    <a:pt x="301" y="354"/>
                  </a:lnTo>
                  <a:lnTo>
                    <a:pt x="316" y="350"/>
                  </a:lnTo>
                  <a:lnTo>
                    <a:pt x="341" y="346"/>
                  </a:lnTo>
                  <a:lnTo>
                    <a:pt x="360" y="325"/>
                  </a:ln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62" name="Freeform 11"/>
            <p:cNvSpPr>
              <a:spLocks/>
            </p:cNvSpPr>
            <p:nvPr/>
          </p:nvSpPr>
          <p:spPr bwMode="auto">
            <a:xfrm>
              <a:off x="3000375" y="3146425"/>
              <a:ext cx="557213" cy="566738"/>
            </a:xfrm>
            <a:custGeom>
              <a:avLst/>
              <a:gdLst>
                <a:gd name="T0" fmla="*/ 2147483647 w 429"/>
                <a:gd name="T1" fmla="*/ 2147483647 h 495"/>
                <a:gd name="T2" fmla="*/ 2147483647 w 429"/>
                <a:gd name="T3" fmla="*/ 2147483647 h 495"/>
                <a:gd name="T4" fmla="*/ 2147483647 w 429"/>
                <a:gd name="T5" fmla="*/ 2147483647 h 495"/>
                <a:gd name="T6" fmla="*/ 2147483647 w 429"/>
                <a:gd name="T7" fmla="*/ 2147483647 h 495"/>
                <a:gd name="T8" fmla="*/ 2147483647 w 429"/>
                <a:gd name="T9" fmla="*/ 2147483647 h 495"/>
                <a:gd name="T10" fmla="*/ 2147483647 w 429"/>
                <a:gd name="T11" fmla="*/ 2147483647 h 495"/>
                <a:gd name="T12" fmla="*/ 2147483647 w 429"/>
                <a:gd name="T13" fmla="*/ 2147483647 h 495"/>
                <a:gd name="T14" fmla="*/ 2147483647 w 429"/>
                <a:gd name="T15" fmla="*/ 2147483647 h 495"/>
                <a:gd name="T16" fmla="*/ 2147483647 w 429"/>
                <a:gd name="T17" fmla="*/ 2147483647 h 495"/>
                <a:gd name="T18" fmla="*/ 2147483647 w 429"/>
                <a:gd name="T19" fmla="*/ 2147483647 h 495"/>
                <a:gd name="T20" fmla="*/ 2147483647 w 429"/>
                <a:gd name="T21" fmla="*/ 2147483647 h 495"/>
                <a:gd name="T22" fmla="*/ 2147483647 w 429"/>
                <a:gd name="T23" fmla="*/ 2147483647 h 495"/>
                <a:gd name="T24" fmla="*/ 2147483647 w 429"/>
                <a:gd name="T25" fmla="*/ 0 h 495"/>
                <a:gd name="T26" fmla="*/ 2147483647 w 429"/>
                <a:gd name="T27" fmla="*/ 2147483647 h 495"/>
                <a:gd name="T28" fmla="*/ 2147483647 w 429"/>
                <a:gd name="T29" fmla="*/ 2147483647 h 495"/>
                <a:gd name="T30" fmla="*/ 2147483647 w 429"/>
                <a:gd name="T31" fmla="*/ 2147483647 h 495"/>
                <a:gd name="T32" fmla="*/ 2147483647 w 429"/>
                <a:gd name="T33" fmla="*/ 2147483647 h 495"/>
                <a:gd name="T34" fmla="*/ 2147483647 w 429"/>
                <a:gd name="T35" fmla="*/ 2147483647 h 495"/>
                <a:gd name="T36" fmla="*/ 2147483647 w 429"/>
                <a:gd name="T37" fmla="*/ 2147483647 h 495"/>
                <a:gd name="T38" fmla="*/ 2147483647 w 429"/>
                <a:gd name="T39" fmla="*/ 2147483647 h 495"/>
                <a:gd name="T40" fmla="*/ 2147483647 w 429"/>
                <a:gd name="T41" fmla="*/ 2147483647 h 495"/>
                <a:gd name="T42" fmla="*/ 2147483647 w 429"/>
                <a:gd name="T43" fmla="*/ 2147483647 h 495"/>
                <a:gd name="T44" fmla="*/ 2147483647 w 429"/>
                <a:gd name="T45" fmla="*/ 2147483647 h 495"/>
                <a:gd name="T46" fmla="*/ 2147483647 w 429"/>
                <a:gd name="T47" fmla="*/ 2147483647 h 495"/>
                <a:gd name="T48" fmla="*/ 0 w 429"/>
                <a:gd name="T49" fmla="*/ 2147483647 h 495"/>
                <a:gd name="T50" fmla="*/ 0 w 429"/>
                <a:gd name="T51" fmla="*/ 2147483647 h 495"/>
                <a:gd name="T52" fmla="*/ 2147483647 w 429"/>
                <a:gd name="T53" fmla="*/ 2147483647 h 495"/>
                <a:gd name="T54" fmla="*/ 2147483647 w 429"/>
                <a:gd name="T55" fmla="*/ 2147483647 h 495"/>
                <a:gd name="T56" fmla="*/ 2147483647 w 429"/>
                <a:gd name="T57" fmla="*/ 2147483647 h 495"/>
                <a:gd name="T58" fmla="*/ 2147483647 w 429"/>
                <a:gd name="T59" fmla="*/ 2147483647 h 495"/>
                <a:gd name="T60" fmla="*/ 2147483647 w 429"/>
                <a:gd name="T61" fmla="*/ 2147483647 h 495"/>
                <a:gd name="T62" fmla="*/ 2147483647 w 429"/>
                <a:gd name="T63" fmla="*/ 2147483647 h 495"/>
                <a:gd name="T64" fmla="*/ 2147483647 w 429"/>
                <a:gd name="T65" fmla="*/ 2147483647 h 495"/>
                <a:gd name="T66" fmla="*/ 2147483647 w 429"/>
                <a:gd name="T67" fmla="*/ 2147483647 h 495"/>
                <a:gd name="T68" fmla="*/ 2147483647 w 429"/>
                <a:gd name="T69" fmla="*/ 2147483647 h 495"/>
                <a:gd name="T70" fmla="*/ 2147483647 w 429"/>
                <a:gd name="T71" fmla="*/ 2147483647 h 495"/>
                <a:gd name="T72" fmla="*/ 2147483647 w 429"/>
                <a:gd name="T73" fmla="*/ 2147483647 h 495"/>
                <a:gd name="T74" fmla="*/ 2147483647 w 429"/>
                <a:gd name="T75" fmla="*/ 2147483647 h 495"/>
                <a:gd name="T76" fmla="*/ 2147483647 w 429"/>
                <a:gd name="T77" fmla="*/ 2147483647 h 495"/>
                <a:gd name="T78" fmla="*/ 2147483647 w 429"/>
                <a:gd name="T79" fmla="*/ 2147483647 h 495"/>
                <a:gd name="T80" fmla="*/ 2147483647 w 429"/>
                <a:gd name="T81" fmla="*/ 2147483647 h 495"/>
                <a:gd name="T82" fmla="*/ 2147483647 w 429"/>
                <a:gd name="T83" fmla="*/ 2147483647 h 495"/>
                <a:gd name="T84" fmla="*/ 2147483647 w 429"/>
                <a:gd name="T85" fmla="*/ 2147483647 h 495"/>
                <a:gd name="T86" fmla="*/ 2147483647 w 429"/>
                <a:gd name="T87" fmla="*/ 2147483647 h 495"/>
                <a:gd name="T88" fmla="*/ 2147483647 w 429"/>
                <a:gd name="T89" fmla="*/ 2147483647 h 495"/>
                <a:gd name="T90" fmla="*/ 2147483647 w 429"/>
                <a:gd name="T91" fmla="*/ 2147483647 h 495"/>
                <a:gd name="T92" fmla="*/ 2147483647 w 429"/>
                <a:gd name="T93" fmla="*/ 2147483647 h 495"/>
                <a:gd name="T94" fmla="*/ 2147483647 w 429"/>
                <a:gd name="T95" fmla="*/ 2147483647 h 495"/>
                <a:gd name="T96" fmla="*/ 2147483647 w 429"/>
                <a:gd name="T97" fmla="*/ 2147483647 h 495"/>
                <a:gd name="T98" fmla="*/ 2147483647 w 429"/>
                <a:gd name="T99" fmla="*/ 2147483647 h 495"/>
                <a:gd name="T100" fmla="*/ 2147483647 w 429"/>
                <a:gd name="T101" fmla="*/ 2147483647 h 495"/>
                <a:gd name="T102" fmla="*/ 2147483647 w 429"/>
                <a:gd name="T103" fmla="*/ 2147483647 h 495"/>
                <a:gd name="T104" fmla="*/ 2147483647 w 429"/>
                <a:gd name="T105" fmla="*/ 2147483647 h 495"/>
                <a:gd name="T106" fmla="*/ 2147483647 w 429"/>
                <a:gd name="T107" fmla="*/ 2147483647 h 495"/>
                <a:gd name="T108" fmla="*/ 2147483647 w 429"/>
                <a:gd name="T109" fmla="*/ 2147483647 h 495"/>
                <a:gd name="T110" fmla="*/ 2147483647 w 429"/>
                <a:gd name="T111" fmla="*/ 2147483647 h 495"/>
                <a:gd name="T112" fmla="*/ 2147483647 w 429"/>
                <a:gd name="T113" fmla="*/ 2147483647 h 495"/>
                <a:gd name="T114" fmla="*/ 2147483647 w 429"/>
                <a:gd name="T115" fmla="*/ 2147483647 h 495"/>
                <a:gd name="T116" fmla="*/ 2147483647 w 429"/>
                <a:gd name="T117" fmla="*/ 2147483647 h 495"/>
                <a:gd name="T118" fmla="*/ 2147483647 w 429"/>
                <a:gd name="T119" fmla="*/ 2147483647 h 4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29"/>
                <a:gd name="T181" fmla="*/ 0 h 495"/>
                <a:gd name="T182" fmla="*/ 429 w 429"/>
                <a:gd name="T183" fmla="*/ 495 h 49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29" h="495">
                  <a:moveTo>
                    <a:pt x="429" y="418"/>
                  </a:moveTo>
                  <a:lnTo>
                    <a:pt x="421" y="393"/>
                  </a:lnTo>
                  <a:lnTo>
                    <a:pt x="415" y="333"/>
                  </a:lnTo>
                  <a:lnTo>
                    <a:pt x="409" y="283"/>
                  </a:lnTo>
                  <a:lnTo>
                    <a:pt x="392" y="223"/>
                  </a:lnTo>
                  <a:lnTo>
                    <a:pt x="377" y="198"/>
                  </a:lnTo>
                  <a:lnTo>
                    <a:pt x="348" y="162"/>
                  </a:lnTo>
                  <a:lnTo>
                    <a:pt x="315" y="146"/>
                  </a:lnTo>
                  <a:lnTo>
                    <a:pt x="279" y="114"/>
                  </a:lnTo>
                  <a:lnTo>
                    <a:pt x="242" y="81"/>
                  </a:lnTo>
                  <a:lnTo>
                    <a:pt x="205" y="44"/>
                  </a:lnTo>
                  <a:lnTo>
                    <a:pt x="179" y="15"/>
                  </a:lnTo>
                  <a:lnTo>
                    <a:pt x="157" y="0"/>
                  </a:lnTo>
                  <a:lnTo>
                    <a:pt x="161" y="25"/>
                  </a:lnTo>
                  <a:lnTo>
                    <a:pt x="148" y="44"/>
                  </a:lnTo>
                  <a:lnTo>
                    <a:pt x="132" y="52"/>
                  </a:lnTo>
                  <a:lnTo>
                    <a:pt x="117" y="44"/>
                  </a:lnTo>
                  <a:lnTo>
                    <a:pt x="98" y="27"/>
                  </a:lnTo>
                  <a:lnTo>
                    <a:pt x="88" y="25"/>
                  </a:lnTo>
                  <a:lnTo>
                    <a:pt x="67" y="25"/>
                  </a:lnTo>
                  <a:lnTo>
                    <a:pt x="48" y="33"/>
                  </a:lnTo>
                  <a:lnTo>
                    <a:pt x="26" y="25"/>
                  </a:lnTo>
                  <a:lnTo>
                    <a:pt x="19" y="40"/>
                  </a:lnTo>
                  <a:lnTo>
                    <a:pt x="19" y="65"/>
                  </a:lnTo>
                  <a:lnTo>
                    <a:pt x="0" y="69"/>
                  </a:lnTo>
                  <a:lnTo>
                    <a:pt x="0" y="81"/>
                  </a:lnTo>
                  <a:lnTo>
                    <a:pt x="15" y="96"/>
                  </a:lnTo>
                  <a:lnTo>
                    <a:pt x="32" y="89"/>
                  </a:lnTo>
                  <a:lnTo>
                    <a:pt x="51" y="92"/>
                  </a:lnTo>
                  <a:lnTo>
                    <a:pt x="55" y="106"/>
                  </a:lnTo>
                  <a:lnTo>
                    <a:pt x="51" y="117"/>
                  </a:lnTo>
                  <a:lnTo>
                    <a:pt x="34" y="121"/>
                  </a:lnTo>
                  <a:lnTo>
                    <a:pt x="32" y="133"/>
                  </a:lnTo>
                  <a:lnTo>
                    <a:pt x="32" y="146"/>
                  </a:lnTo>
                  <a:lnTo>
                    <a:pt x="34" y="154"/>
                  </a:lnTo>
                  <a:lnTo>
                    <a:pt x="34" y="169"/>
                  </a:lnTo>
                  <a:lnTo>
                    <a:pt x="59" y="175"/>
                  </a:lnTo>
                  <a:lnTo>
                    <a:pt x="67" y="175"/>
                  </a:lnTo>
                  <a:lnTo>
                    <a:pt x="98" y="210"/>
                  </a:lnTo>
                  <a:lnTo>
                    <a:pt x="107" y="227"/>
                  </a:lnTo>
                  <a:lnTo>
                    <a:pt x="125" y="223"/>
                  </a:lnTo>
                  <a:lnTo>
                    <a:pt x="157" y="248"/>
                  </a:lnTo>
                  <a:lnTo>
                    <a:pt x="180" y="268"/>
                  </a:lnTo>
                  <a:lnTo>
                    <a:pt x="180" y="308"/>
                  </a:lnTo>
                  <a:lnTo>
                    <a:pt x="186" y="337"/>
                  </a:lnTo>
                  <a:lnTo>
                    <a:pt x="190" y="377"/>
                  </a:lnTo>
                  <a:lnTo>
                    <a:pt x="194" y="398"/>
                  </a:lnTo>
                  <a:lnTo>
                    <a:pt x="205" y="410"/>
                  </a:lnTo>
                  <a:lnTo>
                    <a:pt x="227" y="418"/>
                  </a:lnTo>
                  <a:lnTo>
                    <a:pt x="259" y="443"/>
                  </a:lnTo>
                  <a:lnTo>
                    <a:pt x="275" y="454"/>
                  </a:lnTo>
                  <a:lnTo>
                    <a:pt x="284" y="470"/>
                  </a:lnTo>
                  <a:lnTo>
                    <a:pt x="286" y="487"/>
                  </a:lnTo>
                  <a:lnTo>
                    <a:pt x="296" y="495"/>
                  </a:lnTo>
                  <a:lnTo>
                    <a:pt x="300" y="483"/>
                  </a:lnTo>
                  <a:lnTo>
                    <a:pt x="325" y="454"/>
                  </a:lnTo>
                  <a:lnTo>
                    <a:pt x="352" y="462"/>
                  </a:lnTo>
                  <a:lnTo>
                    <a:pt x="369" y="443"/>
                  </a:lnTo>
                  <a:lnTo>
                    <a:pt x="392" y="447"/>
                  </a:lnTo>
                  <a:lnTo>
                    <a:pt x="429" y="418"/>
                  </a:ln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63" name="Freeform 12"/>
            <p:cNvSpPr>
              <a:spLocks/>
            </p:cNvSpPr>
            <p:nvPr/>
          </p:nvSpPr>
          <p:spPr bwMode="auto">
            <a:xfrm>
              <a:off x="2749550" y="3625850"/>
              <a:ext cx="850900" cy="709613"/>
            </a:xfrm>
            <a:custGeom>
              <a:avLst/>
              <a:gdLst>
                <a:gd name="T0" fmla="*/ 2147483647 w 654"/>
                <a:gd name="T1" fmla="*/ 2147483647 h 621"/>
                <a:gd name="T2" fmla="*/ 2147483647 w 654"/>
                <a:gd name="T3" fmla="*/ 2147483647 h 621"/>
                <a:gd name="T4" fmla="*/ 2147483647 w 654"/>
                <a:gd name="T5" fmla="*/ 2147483647 h 621"/>
                <a:gd name="T6" fmla="*/ 2147483647 w 654"/>
                <a:gd name="T7" fmla="*/ 2147483647 h 621"/>
                <a:gd name="T8" fmla="*/ 2147483647 w 654"/>
                <a:gd name="T9" fmla="*/ 2147483647 h 621"/>
                <a:gd name="T10" fmla="*/ 2147483647 w 654"/>
                <a:gd name="T11" fmla="*/ 2147483647 h 621"/>
                <a:gd name="T12" fmla="*/ 2147483647 w 654"/>
                <a:gd name="T13" fmla="*/ 2147483647 h 621"/>
                <a:gd name="T14" fmla="*/ 2147483647 w 654"/>
                <a:gd name="T15" fmla="*/ 2147483647 h 621"/>
                <a:gd name="T16" fmla="*/ 2147483647 w 654"/>
                <a:gd name="T17" fmla="*/ 2147483647 h 621"/>
                <a:gd name="T18" fmla="*/ 2147483647 w 654"/>
                <a:gd name="T19" fmla="*/ 2147483647 h 621"/>
                <a:gd name="T20" fmla="*/ 2147483647 w 654"/>
                <a:gd name="T21" fmla="*/ 2147483647 h 621"/>
                <a:gd name="T22" fmla="*/ 2147483647 w 654"/>
                <a:gd name="T23" fmla="*/ 2147483647 h 621"/>
                <a:gd name="T24" fmla="*/ 2147483647 w 654"/>
                <a:gd name="T25" fmla="*/ 2147483647 h 621"/>
                <a:gd name="T26" fmla="*/ 2147483647 w 654"/>
                <a:gd name="T27" fmla="*/ 2147483647 h 621"/>
                <a:gd name="T28" fmla="*/ 2147483647 w 654"/>
                <a:gd name="T29" fmla="*/ 2147483647 h 621"/>
                <a:gd name="T30" fmla="*/ 2147483647 w 654"/>
                <a:gd name="T31" fmla="*/ 2147483647 h 621"/>
                <a:gd name="T32" fmla="*/ 2147483647 w 654"/>
                <a:gd name="T33" fmla="*/ 2147483647 h 621"/>
                <a:gd name="T34" fmla="*/ 2147483647 w 654"/>
                <a:gd name="T35" fmla="*/ 2147483647 h 621"/>
                <a:gd name="T36" fmla="*/ 2147483647 w 654"/>
                <a:gd name="T37" fmla="*/ 2147483647 h 621"/>
                <a:gd name="T38" fmla="*/ 2147483647 w 654"/>
                <a:gd name="T39" fmla="*/ 2147483647 h 621"/>
                <a:gd name="T40" fmla="*/ 2147483647 w 654"/>
                <a:gd name="T41" fmla="*/ 2147483647 h 621"/>
                <a:gd name="T42" fmla="*/ 2147483647 w 654"/>
                <a:gd name="T43" fmla="*/ 2147483647 h 621"/>
                <a:gd name="T44" fmla="*/ 2147483647 w 654"/>
                <a:gd name="T45" fmla="*/ 2147483647 h 621"/>
                <a:gd name="T46" fmla="*/ 2147483647 w 654"/>
                <a:gd name="T47" fmla="*/ 2147483647 h 621"/>
                <a:gd name="T48" fmla="*/ 2147483647 w 654"/>
                <a:gd name="T49" fmla="*/ 2147483647 h 621"/>
                <a:gd name="T50" fmla="*/ 2147483647 w 654"/>
                <a:gd name="T51" fmla="*/ 2147483647 h 621"/>
                <a:gd name="T52" fmla="*/ 2147483647 w 654"/>
                <a:gd name="T53" fmla="*/ 2147483647 h 621"/>
                <a:gd name="T54" fmla="*/ 2147483647 w 654"/>
                <a:gd name="T55" fmla="*/ 2147483647 h 621"/>
                <a:gd name="T56" fmla="*/ 2147483647 w 654"/>
                <a:gd name="T57" fmla="*/ 2147483647 h 621"/>
                <a:gd name="T58" fmla="*/ 2147483647 w 654"/>
                <a:gd name="T59" fmla="*/ 2147483647 h 621"/>
                <a:gd name="T60" fmla="*/ 2147483647 w 654"/>
                <a:gd name="T61" fmla="*/ 2147483647 h 621"/>
                <a:gd name="T62" fmla="*/ 2147483647 w 654"/>
                <a:gd name="T63" fmla="*/ 2147483647 h 621"/>
                <a:gd name="T64" fmla="*/ 2147483647 w 654"/>
                <a:gd name="T65" fmla="*/ 2147483647 h 621"/>
                <a:gd name="T66" fmla="*/ 2147483647 w 654"/>
                <a:gd name="T67" fmla="*/ 2147483647 h 621"/>
                <a:gd name="T68" fmla="*/ 2147483647 w 654"/>
                <a:gd name="T69" fmla="*/ 2147483647 h 621"/>
                <a:gd name="T70" fmla="*/ 2147483647 w 654"/>
                <a:gd name="T71" fmla="*/ 2147483647 h 621"/>
                <a:gd name="T72" fmla="*/ 2147483647 w 654"/>
                <a:gd name="T73" fmla="*/ 2147483647 h 621"/>
                <a:gd name="T74" fmla="*/ 2147483647 w 654"/>
                <a:gd name="T75" fmla="*/ 2147483647 h 621"/>
                <a:gd name="T76" fmla="*/ 2147483647 w 654"/>
                <a:gd name="T77" fmla="*/ 2147483647 h 621"/>
                <a:gd name="T78" fmla="*/ 2147483647 w 654"/>
                <a:gd name="T79" fmla="*/ 2147483647 h 621"/>
                <a:gd name="T80" fmla="*/ 2147483647 w 654"/>
                <a:gd name="T81" fmla="*/ 2147483647 h 621"/>
                <a:gd name="T82" fmla="*/ 2147483647 w 654"/>
                <a:gd name="T83" fmla="*/ 2147483647 h 621"/>
                <a:gd name="T84" fmla="*/ 2147483647 w 654"/>
                <a:gd name="T85" fmla="*/ 2147483647 h 621"/>
                <a:gd name="T86" fmla="*/ 2147483647 w 654"/>
                <a:gd name="T87" fmla="*/ 2147483647 h 621"/>
                <a:gd name="T88" fmla="*/ 2147483647 w 654"/>
                <a:gd name="T89" fmla="*/ 2147483647 h 621"/>
                <a:gd name="T90" fmla="*/ 0 w 654"/>
                <a:gd name="T91" fmla="*/ 2147483647 h 621"/>
                <a:gd name="T92" fmla="*/ 2147483647 w 654"/>
                <a:gd name="T93" fmla="*/ 2147483647 h 621"/>
                <a:gd name="T94" fmla="*/ 2147483647 w 654"/>
                <a:gd name="T95" fmla="*/ 2147483647 h 621"/>
                <a:gd name="T96" fmla="*/ 2147483647 w 654"/>
                <a:gd name="T97" fmla="*/ 2147483647 h 621"/>
                <a:gd name="T98" fmla="*/ 2147483647 w 654"/>
                <a:gd name="T99" fmla="*/ 2147483647 h 621"/>
                <a:gd name="T100" fmla="*/ 2147483647 w 654"/>
                <a:gd name="T101" fmla="*/ 2147483647 h 62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54"/>
                <a:gd name="T154" fmla="*/ 0 h 621"/>
                <a:gd name="T155" fmla="*/ 654 w 654"/>
                <a:gd name="T156" fmla="*/ 621 h 62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54" h="621">
                  <a:moveTo>
                    <a:pt x="116" y="13"/>
                  </a:moveTo>
                  <a:lnTo>
                    <a:pt x="135" y="21"/>
                  </a:lnTo>
                  <a:lnTo>
                    <a:pt x="135" y="32"/>
                  </a:lnTo>
                  <a:lnTo>
                    <a:pt x="119" y="52"/>
                  </a:lnTo>
                  <a:lnTo>
                    <a:pt x="131" y="77"/>
                  </a:lnTo>
                  <a:lnTo>
                    <a:pt x="146" y="69"/>
                  </a:lnTo>
                  <a:lnTo>
                    <a:pt x="171" y="69"/>
                  </a:lnTo>
                  <a:lnTo>
                    <a:pt x="179" y="69"/>
                  </a:lnTo>
                  <a:lnTo>
                    <a:pt x="193" y="82"/>
                  </a:lnTo>
                  <a:lnTo>
                    <a:pt x="200" y="102"/>
                  </a:lnTo>
                  <a:lnTo>
                    <a:pt x="200" y="115"/>
                  </a:lnTo>
                  <a:lnTo>
                    <a:pt x="208" y="123"/>
                  </a:lnTo>
                  <a:lnTo>
                    <a:pt x="216" y="123"/>
                  </a:lnTo>
                  <a:lnTo>
                    <a:pt x="229" y="142"/>
                  </a:lnTo>
                  <a:lnTo>
                    <a:pt x="237" y="156"/>
                  </a:lnTo>
                  <a:lnTo>
                    <a:pt x="244" y="158"/>
                  </a:lnTo>
                  <a:lnTo>
                    <a:pt x="270" y="156"/>
                  </a:lnTo>
                  <a:lnTo>
                    <a:pt x="277" y="158"/>
                  </a:lnTo>
                  <a:lnTo>
                    <a:pt x="293" y="158"/>
                  </a:lnTo>
                  <a:lnTo>
                    <a:pt x="314" y="142"/>
                  </a:lnTo>
                  <a:lnTo>
                    <a:pt x="331" y="125"/>
                  </a:lnTo>
                  <a:lnTo>
                    <a:pt x="343" y="125"/>
                  </a:lnTo>
                  <a:lnTo>
                    <a:pt x="364" y="125"/>
                  </a:lnTo>
                  <a:lnTo>
                    <a:pt x="373" y="117"/>
                  </a:lnTo>
                  <a:lnTo>
                    <a:pt x="397" y="84"/>
                  </a:lnTo>
                  <a:lnTo>
                    <a:pt x="404" y="84"/>
                  </a:lnTo>
                  <a:lnTo>
                    <a:pt x="412" y="90"/>
                  </a:lnTo>
                  <a:lnTo>
                    <a:pt x="427" y="84"/>
                  </a:lnTo>
                  <a:lnTo>
                    <a:pt x="447" y="82"/>
                  </a:lnTo>
                  <a:lnTo>
                    <a:pt x="456" y="77"/>
                  </a:lnTo>
                  <a:lnTo>
                    <a:pt x="479" y="65"/>
                  </a:lnTo>
                  <a:lnTo>
                    <a:pt x="489" y="77"/>
                  </a:lnTo>
                  <a:lnTo>
                    <a:pt x="485" y="84"/>
                  </a:lnTo>
                  <a:lnTo>
                    <a:pt x="472" y="92"/>
                  </a:lnTo>
                  <a:lnTo>
                    <a:pt x="464" y="106"/>
                  </a:lnTo>
                  <a:lnTo>
                    <a:pt x="445" y="106"/>
                  </a:lnTo>
                  <a:lnTo>
                    <a:pt x="423" y="117"/>
                  </a:lnTo>
                  <a:lnTo>
                    <a:pt x="416" y="134"/>
                  </a:lnTo>
                  <a:lnTo>
                    <a:pt x="416" y="146"/>
                  </a:lnTo>
                  <a:lnTo>
                    <a:pt x="420" y="158"/>
                  </a:lnTo>
                  <a:lnTo>
                    <a:pt x="406" y="163"/>
                  </a:lnTo>
                  <a:lnTo>
                    <a:pt x="404" y="175"/>
                  </a:lnTo>
                  <a:lnTo>
                    <a:pt x="398" y="190"/>
                  </a:lnTo>
                  <a:lnTo>
                    <a:pt x="416" y="219"/>
                  </a:lnTo>
                  <a:lnTo>
                    <a:pt x="416" y="231"/>
                  </a:lnTo>
                  <a:lnTo>
                    <a:pt x="416" y="248"/>
                  </a:lnTo>
                  <a:lnTo>
                    <a:pt x="406" y="281"/>
                  </a:lnTo>
                  <a:lnTo>
                    <a:pt x="406" y="306"/>
                  </a:lnTo>
                  <a:lnTo>
                    <a:pt x="420" y="317"/>
                  </a:lnTo>
                  <a:lnTo>
                    <a:pt x="445" y="313"/>
                  </a:lnTo>
                  <a:lnTo>
                    <a:pt x="479" y="325"/>
                  </a:lnTo>
                  <a:lnTo>
                    <a:pt x="500" y="338"/>
                  </a:lnTo>
                  <a:lnTo>
                    <a:pt x="529" y="365"/>
                  </a:lnTo>
                  <a:lnTo>
                    <a:pt x="577" y="402"/>
                  </a:lnTo>
                  <a:lnTo>
                    <a:pt x="595" y="402"/>
                  </a:lnTo>
                  <a:lnTo>
                    <a:pt x="620" y="412"/>
                  </a:lnTo>
                  <a:lnTo>
                    <a:pt x="643" y="435"/>
                  </a:lnTo>
                  <a:lnTo>
                    <a:pt x="651" y="464"/>
                  </a:lnTo>
                  <a:lnTo>
                    <a:pt x="654" y="483"/>
                  </a:lnTo>
                  <a:lnTo>
                    <a:pt x="651" y="496"/>
                  </a:lnTo>
                  <a:lnTo>
                    <a:pt x="651" y="508"/>
                  </a:lnTo>
                  <a:lnTo>
                    <a:pt x="639" y="516"/>
                  </a:lnTo>
                  <a:lnTo>
                    <a:pt x="629" y="519"/>
                  </a:lnTo>
                  <a:lnTo>
                    <a:pt x="622" y="519"/>
                  </a:lnTo>
                  <a:lnTo>
                    <a:pt x="620" y="537"/>
                  </a:lnTo>
                  <a:lnTo>
                    <a:pt x="620" y="556"/>
                  </a:lnTo>
                  <a:lnTo>
                    <a:pt x="610" y="573"/>
                  </a:lnTo>
                  <a:lnTo>
                    <a:pt x="599" y="585"/>
                  </a:lnTo>
                  <a:lnTo>
                    <a:pt x="591" y="596"/>
                  </a:lnTo>
                  <a:lnTo>
                    <a:pt x="591" y="610"/>
                  </a:lnTo>
                  <a:lnTo>
                    <a:pt x="574" y="614"/>
                  </a:lnTo>
                  <a:lnTo>
                    <a:pt x="545" y="621"/>
                  </a:lnTo>
                  <a:lnTo>
                    <a:pt x="533" y="614"/>
                  </a:lnTo>
                  <a:lnTo>
                    <a:pt x="512" y="596"/>
                  </a:lnTo>
                  <a:lnTo>
                    <a:pt x="485" y="581"/>
                  </a:lnTo>
                  <a:lnTo>
                    <a:pt x="460" y="577"/>
                  </a:lnTo>
                  <a:lnTo>
                    <a:pt x="423" y="581"/>
                  </a:lnTo>
                  <a:lnTo>
                    <a:pt x="391" y="585"/>
                  </a:lnTo>
                  <a:lnTo>
                    <a:pt x="364" y="552"/>
                  </a:lnTo>
                  <a:lnTo>
                    <a:pt x="366" y="537"/>
                  </a:lnTo>
                  <a:lnTo>
                    <a:pt x="343" y="512"/>
                  </a:lnTo>
                  <a:lnTo>
                    <a:pt x="306" y="500"/>
                  </a:lnTo>
                  <a:lnTo>
                    <a:pt x="273" y="475"/>
                  </a:lnTo>
                  <a:lnTo>
                    <a:pt x="233" y="439"/>
                  </a:lnTo>
                  <a:lnTo>
                    <a:pt x="183" y="387"/>
                  </a:lnTo>
                  <a:lnTo>
                    <a:pt x="167" y="354"/>
                  </a:lnTo>
                  <a:lnTo>
                    <a:pt x="142" y="333"/>
                  </a:lnTo>
                  <a:lnTo>
                    <a:pt x="123" y="300"/>
                  </a:lnTo>
                  <a:lnTo>
                    <a:pt x="102" y="267"/>
                  </a:lnTo>
                  <a:lnTo>
                    <a:pt x="69" y="231"/>
                  </a:lnTo>
                  <a:lnTo>
                    <a:pt x="42" y="196"/>
                  </a:lnTo>
                  <a:lnTo>
                    <a:pt x="0" y="158"/>
                  </a:lnTo>
                  <a:lnTo>
                    <a:pt x="25" y="134"/>
                  </a:lnTo>
                  <a:lnTo>
                    <a:pt x="42" y="115"/>
                  </a:lnTo>
                  <a:lnTo>
                    <a:pt x="50" y="90"/>
                  </a:lnTo>
                  <a:lnTo>
                    <a:pt x="50" y="69"/>
                  </a:lnTo>
                  <a:lnTo>
                    <a:pt x="69" y="61"/>
                  </a:lnTo>
                  <a:lnTo>
                    <a:pt x="83" y="44"/>
                  </a:lnTo>
                  <a:lnTo>
                    <a:pt x="91" y="36"/>
                  </a:lnTo>
                  <a:lnTo>
                    <a:pt x="83" y="13"/>
                  </a:lnTo>
                  <a:lnTo>
                    <a:pt x="94" y="0"/>
                  </a:lnTo>
                  <a:lnTo>
                    <a:pt x="116" y="13"/>
                  </a:ln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64" name="Freeform 13"/>
            <p:cNvSpPr>
              <a:spLocks/>
            </p:cNvSpPr>
            <p:nvPr/>
          </p:nvSpPr>
          <p:spPr bwMode="auto">
            <a:xfrm>
              <a:off x="2076450" y="2630488"/>
              <a:ext cx="1131888" cy="598487"/>
            </a:xfrm>
            <a:custGeom>
              <a:avLst/>
              <a:gdLst>
                <a:gd name="T0" fmla="*/ 2147483647 w 870"/>
                <a:gd name="T1" fmla="*/ 2147483647 h 523"/>
                <a:gd name="T2" fmla="*/ 2147483647 w 870"/>
                <a:gd name="T3" fmla="*/ 2147483647 h 523"/>
                <a:gd name="T4" fmla="*/ 2147483647 w 870"/>
                <a:gd name="T5" fmla="*/ 2147483647 h 523"/>
                <a:gd name="T6" fmla="*/ 2147483647 w 870"/>
                <a:gd name="T7" fmla="*/ 2147483647 h 523"/>
                <a:gd name="T8" fmla="*/ 2147483647 w 870"/>
                <a:gd name="T9" fmla="*/ 2147483647 h 523"/>
                <a:gd name="T10" fmla="*/ 2147483647 w 870"/>
                <a:gd name="T11" fmla="*/ 2147483647 h 523"/>
                <a:gd name="T12" fmla="*/ 2147483647 w 870"/>
                <a:gd name="T13" fmla="*/ 2147483647 h 523"/>
                <a:gd name="T14" fmla="*/ 2147483647 w 870"/>
                <a:gd name="T15" fmla="*/ 2147483647 h 523"/>
                <a:gd name="T16" fmla="*/ 2147483647 w 870"/>
                <a:gd name="T17" fmla="*/ 2147483647 h 523"/>
                <a:gd name="T18" fmla="*/ 2147483647 w 870"/>
                <a:gd name="T19" fmla="*/ 2147483647 h 523"/>
                <a:gd name="T20" fmla="*/ 2147483647 w 870"/>
                <a:gd name="T21" fmla="*/ 2147483647 h 523"/>
                <a:gd name="T22" fmla="*/ 2147483647 w 870"/>
                <a:gd name="T23" fmla="*/ 2147483647 h 523"/>
                <a:gd name="T24" fmla="*/ 2147483647 w 870"/>
                <a:gd name="T25" fmla="*/ 2147483647 h 523"/>
                <a:gd name="T26" fmla="*/ 2147483647 w 870"/>
                <a:gd name="T27" fmla="*/ 2147483647 h 523"/>
                <a:gd name="T28" fmla="*/ 2147483647 w 870"/>
                <a:gd name="T29" fmla="*/ 2147483647 h 523"/>
                <a:gd name="T30" fmla="*/ 2147483647 w 870"/>
                <a:gd name="T31" fmla="*/ 2147483647 h 523"/>
                <a:gd name="T32" fmla="*/ 2147483647 w 870"/>
                <a:gd name="T33" fmla="*/ 2147483647 h 523"/>
                <a:gd name="T34" fmla="*/ 2147483647 w 870"/>
                <a:gd name="T35" fmla="*/ 2147483647 h 523"/>
                <a:gd name="T36" fmla="*/ 2147483647 w 870"/>
                <a:gd name="T37" fmla="*/ 2147483647 h 523"/>
                <a:gd name="T38" fmla="*/ 2147483647 w 870"/>
                <a:gd name="T39" fmla="*/ 2147483647 h 523"/>
                <a:gd name="T40" fmla="*/ 2147483647 w 870"/>
                <a:gd name="T41" fmla="*/ 2147483647 h 523"/>
                <a:gd name="T42" fmla="*/ 2147483647 w 870"/>
                <a:gd name="T43" fmla="*/ 0 h 523"/>
                <a:gd name="T44" fmla="*/ 2147483647 w 870"/>
                <a:gd name="T45" fmla="*/ 2147483647 h 523"/>
                <a:gd name="T46" fmla="*/ 2147483647 w 870"/>
                <a:gd name="T47" fmla="*/ 2147483647 h 523"/>
                <a:gd name="T48" fmla="*/ 2147483647 w 870"/>
                <a:gd name="T49" fmla="*/ 2147483647 h 523"/>
                <a:gd name="T50" fmla="*/ 2147483647 w 870"/>
                <a:gd name="T51" fmla="*/ 2147483647 h 523"/>
                <a:gd name="T52" fmla="*/ 2147483647 w 870"/>
                <a:gd name="T53" fmla="*/ 2147483647 h 523"/>
                <a:gd name="T54" fmla="*/ 2147483647 w 870"/>
                <a:gd name="T55" fmla="*/ 2147483647 h 523"/>
                <a:gd name="T56" fmla="*/ 2147483647 w 870"/>
                <a:gd name="T57" fmla="*/ 2147483647 h 523"/>
                <a:gd name="T58" fmla="*/ 2147483647 w 870"/>
                <a:gd name="T59" fmla="*/ 2147483647 h 523"/>
                <a:gd name="T60" fmla="*/ 2147483647 w 870"/>
                <a:gd name="T61" fmla="*/ 2147483647 h 523"/>
                <a:gd name="T62" fmla="*/ 2147483647 w 870"/>
                <a:gd name="T63" fmla="*/ 2147483647 h 523"/>
                <a:gd name="T64" fmla="*/ 2147483647 w 870"/>
                <a:gd name="T65" fmla="*/ 2147483647 h 523"/>
                <a:gd name="T66" fmla="*/ 2147483647 w 870"/>
                <a:gd name="T67" fmla="*/ 2147483647 h 523"/>
                <a:gd name="T68" fmla="*/ 2147483647 w 870"/>
                <a:gd name="T69" fmla="*/ 2147483647 h 523"/>
                <a:gd name="T70" fmla="*/ 2147483647 w 870"/>
                <a:gd name="T71" fmla="*/ 2147483647 h 523"/>
                <a:gd name="T72" fmla="*/ 2147483647 w 870"/>
                <a:gd name="T73" fmla="*/ 2147483647 h 523"/>
                <a:gd name="T74" fmla="*/ 2147483647 w 870"/>
                <a:gd name="T75" fmla="*/ 2147483647 h 523"/>
                <a:gd name="T76" fmla="*/ 2147483647 w 870"/>
                <a:gd name="T77" fmla="*/ 2147483647 h 523"/>
                <a:gd name="T78" fmla="*/ 2147483647 w 870"/>
                <a:gd name="T79" fmla="*/ 2147483647 h 523"/>
                <a:gd name="T80" fmla="*/ 2147483647 w 870"/>
                <a:gd name="T81" fmla="*/ 2147483647 h 523"/>
                <a:gd name="T82" fmla="*/ 2147483647 w 870"/>
                <a:gd name="T83" fmla="*/ 2147483647 h 523"/>
                <a:gd name="T84" fmla="*/ 2147483647 w 870"/>
                <a:gd name="T85" fmla="*/ 2147483647 h 523"/>
                <a:gd name="T86" fmla="*/ 2147483647 w 870"/>
                <a:gd name="T87" fmla="*/ 2147483647 h 523"/>
                <a:gd name="T88" fmla="*/ 2147483647 w 870"/>
                <a:gd name="T89" fmla="*/ 2147483647 h 523"/>
                <a:gd name="T90" fmla="*/ 2147483647 w 870"/>
                <a:gd name="T91" fmla="*/ 2147483647 h 523"/>
                <a:gd name="T92" fmla="*/ 2147483647 w 870"/>
                <a:gd name="T93" fmla="*/ 2147483647 h 523"/>
                <a:gd name="T94" fmla="*/ 2147483647 w 870"/>
                <a:gd name="T95" fmla="*/ 2147483647 h 523"/>
                <a:gd name="T96" fmla="*/ 2147483647 w 870"/>
                <a:gd name="T97" fmla="*/ 2147483647 h 523"/>
                <a:gd name="T98" fmla="*/ 2147483647 w 870"/>
                <a:gd name="T99" fmla="*/ 2147483647 h 523"/>
                <a:gd name="T100" fmla="*/ 2147483647 w 870"/>
                <a:gd name="T101" fmla="*/ 2147483647 h 523"/>
                <a:gd name="T102" fmla="*/ 2147483647 w 870"/>
                <a:gd name="T103" fmla="*/ 2147483647 h 523"/>
                <a:gd name="T104" fmla="*/ 2147483647 w 870"/>
                <a:gd name="T105" fmla="*/ 2147483647 h 52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70"/>
                <a:gd name="T160" fmla="*/ 0 h 523"/>
                <a:gd name="T161" fmla="*/ 870 w 870"/>
                <a:gd name="T162" fmla="*/ 523 h 52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70" h="523">
                  <a:moveTo>
                    <a:pt x="862" y="450"/>
                  </a:moveTo>
                  <a:lnTo>
                    <a:pt x="836" y="431"/>
                  </a:lnTo>
                  <a:lnTo>
                    <a:pt x="822" y="410"/>
                  </a:lnTo>
                  <a:lnTo>
                    <a:pt x="807" y="365"/>
                  </a:lnTo>
                  <a:lnTo>
                    <a:pt x="797" y="348"/>
                  </a:lnTo>
                  <a:lnTo>
                    <a:pt x="778" y="315"/>
                  </a:lnTo>
                  <a:lnTo>
                    <a:pt x="764" y="300"/>
                  </a:lnTo>
                  <a:lnTo>
                    <a:pt x="764" y="281"/>
                  </a:lnTo>
                  <a:lnTo>
                    <a:pt x="782" y="263"/>
                  </a:lnTo>
                  <a:lnTo>
                    <a:pt x="778" y="238"/>
                  </a:lnTo>
                  <a:lnTo>
                    <a:pt x="778" y="206"/>
                  </a:lnTo>
                  <a:lnTo>
                    <a:pt x="774" y="186"/>
                  </a:lnTo>
                  <a:lnTo>
                    <a:pt x="786" y="171"/>
                  </a:lnTo>
                  <a:lnTo>
                    <a:pt x="774" y="154"/>
                  </a:lnTo>
                  <a:lnTo>
                    <a:pt x="753" y="121"/>
                  </a:lnTo>
                  <a:lnTo>
                    <a:pt x="732" y="117"/>
                  </a:lnTo>
                  <a:lnTo>
                    <a:pt x="705" y="107"/>
                  </a:lnTo>
                  <a:lnTo>
                    <a:pt x="689" y="117"/>
                  </a:lnTo>
                  <a:lnTo>
                    <a:pt x="676" y="129"/>
                  </a:lnTo>
                  <a:lnTo>
                    <a:pt x="658" y="132"/>
                  </a:lnTo>
                  <a:lnTo>
                    <a:pt x="643" y="125"/>
                  </a:lnTo>
                  <a:lnTo>
                    <a:pt x="595" y="125"/>
                  </a:lnTo>
                  <a:lnTo>
                    <a:pt x="566" y="113"/>
                  </a:lnTo>
                  <a:lnTo>
                    <a:pt x="547" y="105"/>
                  </a:lnTo>
                  <a:lnTo>
                    <a:pt x="530" y="88"/>
                  </a:lnTo>
                  <a:lnTo>
                    <a:pt x="508" y="100"/>
                  </a:lnTo>
                  <a:lnTo>
                    <a:pt x="474" y="100"/>
                  </a:lnTo>
                  <a:lnTo>
                    <a:pt x="431" y="105"/>
                  </a:lnTo>
                  <a:lnTo>
                    <a:pt x="408" y="100"/>
                  </a:lnTo>
                  <a:lnTo>
                    <a:pt x="383" y="77"/>
                  </a:lnTo>
                  <a:lnTo>
                    <a:pt x="368" y="88"/>
                  </a:lnTo>
                  <a:lnTo>
                    <a:pt x="351" y="92"/>
                  </a:lnTo>
                  <a:lnTo>
                    <a:pt x="329" y="80"/>
                  </a:lnTo>
                  <a:lnTo>
                    <a:pt x="322" y="73"/>
                  </a:lnTo>
                  <a:lnTo>
                    <a:pt x="297" y="77"/>
                  </a:lnTo>
                  <a:lnTo>
                    <a:pt x="274" y="73"/>
                  </a:lnTo>
                  <a:lnTo>
                    <a:pt x="254" y="59"/>
                  </a:lnTo>
                  <a:lnTo>
                    <a:pt x="222" y="34"/>
                  </a:lnTo>
                  <a:lnTo>
                    <a:pt x="191" y="11"/>
                  </a:lnTo>
                  <a:lnTo>
                    <a:pt x="172" y="15"/>
                  </a:lnTo>
                  <a:lnTo>
                    <a:pt x="148" y="23"/>
                  </a:lnTo>
                  <a:lnTo>
                    <a:pt x="131" y="11"/>
                  </a:lnTo>
                  <a:lnTo>
                    <a:pt x="114" y="0"/>
                  </a:lnTo>
                  <a:lnTo>
                    <a:pt x="95" y="0"/>
                  </a:lnTo>
                  <a:lnTo>
                    <a:pt x="79" y="11"/>
                  </a:lnTo>
                  <a:lnTo>
                    <a:pt x="73" y="19"/>
                  </a:lnTo>
                  <a:lnTo>
                    <a:pt x="73" y="55"/>
                  </a:lnTo>
                  <a:lnTo>
                    <a:pt x="66" y="92"/>
                  </a:lnTo>
                  <a:lnTo>
                    <a:pt x="58" y="117"/>
                  </a:lnTo>
                  <a:lnTo>
                    <a:pt x="46" y="132"/>
                  </a:lnTo>
                  <a:lnTo>
                    <a:pt x="33" y="157"/>
                  </a:lnTo>
                  <a:lnTo>
                    <a:pt x="16" y="173"/>
                  </a:lnTo>
                  <a:lnTo>
                    <a:pt x="0" y="186"/>
                  </a:lnTo>
                  <a:lnTo>
                    <a:pt x="21" y="202"/>
                  </a:lnTo>
                  <a:lnTo>
                    <a:pt x="41" y="206"/>
                  </a:lnTo>
                  <a:lnTo>
                    <a:pt x="66" y="211"/>
                  </a:lnTo>
                  <a:lnTo>
                    <a:pt x="62" y="242"/>
                  </a:lnTo>
                  <a:lnTo>
                    <a:pt x="87" y="256"/>
                  </a:lnTo>
                  <a:lnTo>
                    <a:pt x="120" y="267"/>
                  </a:lnTo>
                  <a:lnTo>
                    <a:pt x="127" y="273"/>
                  </a:lnTo>
                  <a:lnTo>
                    <a:pt x="131" y="288"/>
                  </a:lnTo>
                  <a:lnTo>
                    <a:pt x="133" y="321"/>
                  </a:lnTo>
                  <a:lnTo>
                    <a:pt x="139" y="340"/>
                  </a:lnTo>
                  <a:lnTo>
                    <a:pt x="158" y="348"/>
                  </a:lnTo>
                  <a:lnTo>
                    <a:pt x="175" y="344"/>
                  </a:lnTo>
                  <a:lnTo>
                    <a:pt x="179" y="329"/>
                  </a:lnTo>
                  <a:lnTo>
                    <a:pt x="179" y="311"/>
                  </a:lnTo>
                  <a:lnTo>
                    <a:pt x="200" y="296"/>
                  </a:lnTo>
                  <a:lnTo>
                    <a:pt x="208" y="288"/>
                  </a:lnTo>
                  <a:lnTo>
                    <a:pt x="216" y="300"/>
                  </a:lnTo>
                  <a:lnTo>
                    <a:pt x="237" y="315"/>
                  </a:lnTo>
                  <a:lnTo>
                    <a:pt x="264" y="325"/>
                  </a:lnTo>
                  <a:lnTo>
                    <a:pt x="302" y="333"/>
                  </a:lnTo>
                  <a:lnTo>
                    <a:pt x="329" y="336"/>
                  </a:lnTo>
                  <a:lnTo>
                    <a:pt x="368" y="352"/>
                  </a:lnTo>
                  <a:lnTo>
                    <a:pt x="387" y="369"/>
                  </a:lnTo>
                  <a:lnTo>
                    <a:pt x="410" y="394"/>
                  </a:lnTo>
                  <a:lnTo>
                    <a:pt x="424" y="398"/>
                  </a:lnTo>
                  <a:lnTo>
                    <a:pt x="456" y="398"/>
                  </a:lnTo>
                  <a:lnTo>
                    <a:pt x="474" y="398"/>
                  </a:lnTo>
                  <a:lnTo>
                    <a:pt x="497" y="417"/>
                  </a:lnTo>
                  <a:lnTo>
                    <a:pt x="516" y="423"/>
                  </a:lnTo>
                  <a:lnTo>
                    <a:pt x="541" y="417"/>
                  </a:lnTo>
                  <a:lnTo>
                    <a:pt x="558" y="423"/>
                  </a:lnTo>
                  <a:lnTo>
                    <a:pt x="570" y="423"/>
                  </a:lnTo>
                  <a:lnTo>
                    <a:pt x="599" y="423"/>
                  </a:lnTo>
                  <a:lnTo>
                    <a:pt x="607" y="413"/>
                  </a:lnTo>
                  <a:lnTo>
                    <a:pt x="628" y="431"/>
                  </a:lnTo>
                  <a:lnTo>
                    <a:pt x="628" y="446"/>
                  </a:lnTo>
                  <a:lnTo>
                    <a:pt x="628" y="471"/>
                  </a:lnTo>
                  <a:lnTo>
                    <a:pt x="639" y="479"/>
                  </a:lnTo>
                  <a:lnTo>
                    <a:pt x="668" y="483"/>
                  </a:lnTo>
                  <a:lnTo>
                    <a:pt x="683" y="498"/>
                  </a:lnTo>
                  <a:lnTo>
                    <a:pt x="697" y="512"/>
                  </a:lnTo>
                  <a:lnTo>
                    <a:pt x="709" y="523"/>
                  </a:lnTo>
                  <a:lnTo>
                    <a:pt x="724" y="512"/>
                  </a:lnTo>
                  <a:lnTo>
                    <a:pt x="730" y="490"/>
                  </a:lnTo>
                  <a:lnTo>
                    <a:pt x="735" y="475"/>
                  </a:lnTo>
                  <a:lnTo>
                    <a:pt x="755" y="481"/>
                  </a:lnTo>
                  <a:lnTo>
                    <a:pt x="778" y="475"/>
                  </a:lnTo>
                  <a:lnTo>
                    <a:pt x="793" y="475"/>
                  </a:lnTo>
                  <a:lnTo>
                    <a:pt x="818" y="490"/>
                  </a:lnTo>
                  <a:lnTo>
                    <a:pt x="836" y="504"/>
                  </a:lnTo>
                  <a:lnTo>
                    <a:pt x="847" y="504"/>
                  </a:lnTo>
                  <a:lnTo>
                    <a:pt x="862" y="489"/>
                  </a:lnTo>
                  <a:lnTo>
                    <a:pt x="870" y="475"/>
                  </a:lnTo>
                  <a:lnTo>
                    <a:pt x="862" y="450"/>
                  </a:ln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65" name="Freeform 14"/>
            <p:cNvSpPr>
              <a:spLocks/>
            </p:cNvSpPr>
            <p:nvPr/>
          </p:nvSpPr>
          <p:spPr bwMode="auto">
            <a:xfrm>
              <a:off x="1503363" y="2825750"/>
              <a:ext cx="881062" cy="304800"/>
            </a:xfrm>
            <a:custGeom>
              <a:avLst/>
              <a:gdLst>
                <a:gd name="T0" fmla="*/ 2147483647 w 676"/>
                <a:gd name="T1" fmla="*/ 0 h 266"/>
                <a:gd name="T2" fmla="*/ 2147483647 w 676"/>
                <a:gd name="T3" fmla="*/ 2147483647 h 266"/>
                <a:gd name="T4" fmla="*/ 2147483647 w 676"/>
                <a:gd name="T5" fmla="*/ 2147483647 h 266"/>
                <a:gd name="T6" fmla="*/ 2147483647 w 676"/>
                <a:gd name="T7" fmla="*/ 2147483647 h 266"/>
                <a:gd name="T8" fmla="*/ 2147483647 w 676"/>
                <a:gd name="T9" fmla="*/ 2147483647 h 266"/>
                <a:gd name="T10" fmla="*/ 2147483647 w 676"/>
                <a:gd name="T11" fmla="*/ 2147483647 h 266"/>
                <a:gd name="T12" fmla="*/ 2147483647 w 676"/>
                <a:gd name="T13" fmla="*/ 2147483647 h 266"/>
                <a:gd name="T14" fmla="*/ 2147483647 w 676"/>
                <a:gd name="T15" fmla="*/ 2147483647 h 266"/>
                <a:gd name="T16" fmla="*/ 2147483647 w 676"/>
                <a:gd name="T17" fmla="*/ 2147483647 h 266"/>
                <a:gd name="T18" fmla="*/ 2147483647 w 676"/>
                <a:gd name="T19" fmla="*/ 2147483647 h 266"/>
                <a:gd name="T20" fmla="*/ 2147483647 w 676"/>
                <a:gd name="T21" fmla="*/ 2147483647 h 266"/>
                <a:gd name="T22" fmla="*/ 2147483647 w 676"/>
                <a:gd name="T23" fmla="*/ 2147483647 h 266"/>
                <a:gd name="T24" fmla="*/ 2147483647 w 676"/>
                <a:gd name="T25" fmla="*/ 2147483647 h 266"/>
                <a:gd name="T26" fmla="*/ 0 w 676"/>
                <a:gd name="T27" fmla="*/ 2147483647 h 266"/>
                <a:gd name="T28" fmla="*/ 2147483647 w 676"/>
                <a:gd name="T29" fmla="*/ 2147483647 h 266"/>
                <a:gd name="T30" fmla="*/ 2147483647 w 676"/>
                <a:gd name="T31" fmla="*/ 2147483647 h 266"/>
                <a:gd name="T32" fmla="*/ 2147483647 w 676"/>
                <a:gd name="T33" fmla="*/ 2147483647 h 266"/>
                <a:gd name="T34" fmla="*/ 2147483647 w 676"/>
                <a:gd name="T35" fmla="*/ 2147483647 h 266"/>
                <a:gd name="T36" fmla="*/ 2147483647 w 676"/>
                <a:gd name="T37" fmla="*/ 2147483647 h 266"/>
                <a:gd name="T38" fmla="*/ 2147483647 w 676"/>
                <a:gd name="T39" fmla="*/ 2147483647 h 266"/>
                <a:gd name="T40" fmla="*/ 2147483647 w 676"/>
                <a:gd name="T41" fmla="*/ 2147483647 h 266"/>
                <a:gd name="T42" fmla="*/ 2147483647 w 676"/>
                <a:gd name="T43" fmla="*/ 2147483647 h 266"/>
                <a:gd name="T44" fmla="*/ 2147483647 w 676"/>
                <a:gd name="T45" fmla="*/ 2147483647 h 266"/>
                <a:gd name="T46" fmla="*/ 2147483647 w 676"/>
                <a:gd name="T47" fmla="*/ 2147483647 h 266"/>
                <a:gd name="T48" fmla="*/ 2147483647 w 676"/>
                <a:gd name="T49" fmla="*/ 2147483647 h 266"/>
                <a:gd name="T50" fmla="*/ 2147483647 w 676"/>
                <a:gd name="T51" fmla="*/ 2147483647 h 266"/>
                <a:gd name="T52" fmla="*/ 2147483647 w 676"/>
                <a:gd name="T53" fmla="*/ 2147483647 h 266"/>
                <a:gd name="T54" fmla="*/ 2147483647 w 676"/>
                <a:gd name="T55" fmla="*/ 2147483647 h 266"/>
                <a:gd name="T56" fmla="*/ 2147483647 w 676"/>
                <a:gd name="T57" fmla="*/ 2147483647 h 266"/>
                <a:gd name="T58" fmla="*/ 2147483647 w 676"/>
                <a:gd name="T59" fmla="*/ 2147483647 h 266"/>
                <a:gd name="T60" fmla="*/ 2147483647 w 676"/>
                <a:gd name="T61" fmla="*/ 2147483647 h 266"/>
                <a:gd name="T62" fmla="*/ 2147483647 w 676"/>
                <a:gd name="T63" fmla="*/ 2147483647 h 266"/>
                <a:gd name="T64" fmla="*/ 2147483647 w 676"/>
                <a:gd name="T65" fmla="*/ 2147483647 h 266"/>
                <a:gd name="T66" fmla="*/ 2147483647 w 676"/>
                <a:gd name="T67" fmla="*/ 2147483647 h 266"/>
                <a:gd name="T68" fmla="*/ 2147483647 w 676"/>
                <a:gd name="T69" fmla="*/ 2147483647 h 266"/>
                <a:gd name="T70" fmla="*/ 2147483647 w 676"/>
                <a:gd name="T71" fmla="*/ 2147483647 h 26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76"/>
                <a:gd name="T109" fmla="*/ 0 h 266"/>
                <a:gd name="T110" fmla="*/ 676 w 676"/>
                <a:gd name="T111" fmla="*/ 266 h 26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76" h="266">
                  <a:moveTo>
                    <a:pt x="441" y="8"/>
                  </a:moveTo>
                  <a:lnTo>
                    <a:pt x="382" y="0"/>
                  </a:lnTo>
                  <a:lnTo>
                    <a:pt x="360" y="33"/>
                  </a:lnTo>
                  <a:lnTo>
                    <a:pt x="345" y="33"/>
                  </a:lnTo>
                  <a:lnTo>
                    <a:pt x="324" y="15"/>
                  </a:lnTo>
                  <a:lnTo>
                    <a:pt x="305" y="21"/>
                  </a:lnTo>
                  <a:lnTo>
                    <a:pt x="283" y="25"/>
                  </a:lnTo>
                  <a:lnTo>
                    <a:pt x="264" y="33"/>
                  </a:lnTo>
                  <a:lnTo>
                    <a:pt x="256" y="29"/>
                  </a:lnTo>
                  <a:lnTo>
                    <a:pt x="231" y="13"/>
                  </a:lnTo>
                  <a:lnTo>
                    <a:pt x="216" y="6"/>
                  </a:lnTo>
                  <a:lnTo>
                    <a:pt x="178" y="13"/>
                  </a:lnTo>
                  <a:lnTo>
                    <a:pt x="178" y="25"/>
                  </a:lnTo>
                  <a:lnTo>
                    <a:pt x="185" y="33"/>
                  </a:lnTo>
                  <a:lnTo>
                    <a:pt x="183" y="48"/>
                  </a:lnTo>
                  <a:lnTo>
                    <a:pt x="170" y="54"/>
                  </a:lnTo>
                  <a:lnTo>
                    <a:pt x="158" y="69"/>
                  </a:lnTo>
                  <a:lnTo>
                    <a:pt x="154" y="81"/>
                  </a:lnTo>
                  <a:lnTo>
                    <a:pt x="158" y="96"/>
                  </a:lnTo>
                  <a:lnTo>
                    <a:pt x="154" y="110"/>
                  </a:lnTo>
                  <a:lnTo>
                    <a:pt x="143" y="117"/>
                  </a:lnTo>
                  <a:lnTo>
                    <a:pt x="110" y="125"/>
                  </a:lnTo>
                  <a:lnTo>
                    <a:pt x="49" y="131"/>
                  </a:lnTo>
                  <a:lnTo>
                    <a:pt x="49" y="146"/>
                  </a:lnTo>
                  <a:lnTo>
                    <a:pt x="27" y="164"/>
                  </a:lnTo>
                  <a:lnTo>
                    <a:pt x="12" y="179"/>
                  </a:lnTo>
                  <a:lnTo>
                    <a:pt x="0" y="200"/>
                  </a:lnTo>
                  <a:lnTo>
                    <a:pt x="0" y="233"/>
                  </a:lnTo>
                  <a:lnTo>
                    <a:pt x="16" y="266"/>
                  </a:lnTo>
                  <a:lnTo>
                    <a:pt x="35" y="252"/>
                  </a:lnTo>
                  <a:lnTo>
                    <a:pt x="66" y="260"/>
                  </a:lnTo>
                  <a:lnTo>
                    <a:pt x="85" y="266"/>
                  </a:lnTo>
                  <a:lnTo>
                    <a:pt x="118" y="256"/>
                  </a:lnTo>
                  <a:lnTo>
                    <a:pt x="145" y="241"/>
                  </a:lnTo>
                  <a:lnTo>
                    <a:pt x="166" y="219"/>
                  </a:lnTo>
                  <a:lnTo>
                    <a:pt x="170" y="189"/>
                  </a:lnTo>
                  <a:lnTo>
                    <a:pt x="176" y="167"/>
                  </a:lnTo>
                  <a:lnTo>
                    <a:pt x="191" y="150"/>
                  </a:lnTo>
                  <a:lnTo>
                    <a:pt x="218" y="139"/>
                  </a:lnTo>
                  <a:lnTo>
                    <a:pt x="235" y="131"/>
                  </a:lnTo>
                  <a:lnTo>
                    <a:pt x="264" y="106"/>
                  </a:lnTo>
                  <a:lnTo>
                    <a:pt x="297" y="79"/>
                  </a:lnTo>
                  <a:lnTo>
                    <a:pt x="349" y="73"/>
                  </a:lnTo>
                  <a:lnTo>
                    <a:pt x="374" y="87"/>
                  </a:lnTo>
                  <a:lnTo>
                    <a:pt x="407" y="106"/>
                  </a:lnTo>
                  <a:lnTo>
                    <a:pt x="426" y="115"/>
                  </a:lnTo>
                  <a:lnTo>
                    <a:pt x="462" y="117"/>
                  </a:lnTo>
                  <a:lnTo>
                    <a:pt x="491" y="139"/>
                  </a:lnTo>
                  <a:lnTo>
                    <a:pt x="532" y="164"/>
                  </a:lnTo>
                  <a:lnTo>
                    <a:pt x="568" y="200"/>
                  </a:lnTo>
                  <a:lnTo>
                    <a:pt x="616" y="244"/>
                  </a:lnTo>
                  <a:lnTo>
                    <a:pt x="653" y="260"/>
                  </a:lnTo>
                  <a:lnTo>
                    <a:pt x="663" y="252"/>
                  </a:lnTo>
                  <a:lnTo>
                    <a:pt x="676" y="235"/>
                  </a:lnTo>
                  <a:lnTo>
                    <a:pt x="659" y="204"/>
                  </a:lnTo>
                  <a:lnTo>
                    <a:pt x="624" y="187"/>
                  </a:lnTo>
                  <a:lnTo>
                    <a:pt x="611" y="165"/>
                  </a:lnTo>
                  <a:lnTo>
                    <a:pt x="584" y="164"/>
                  </a:lnTo>
                  <a:lnTo>
                    <a:pt x="574" y="150"/>
                  </a:lnTo>
                  <a:lnTo>
                    <a:pt x="574" y="135"/>
                  </a:lnTo>
                  <a:lnTo>
                    <a:pt x="572" y="117"/>
                  </a:lnTo>
                  <a:lnTo>
                    <a:pt x="562" y="100"/>
                  </a:lnTo>
                  <a:lnTo>
                    <a:pt x="555" y="90"/>
                  </a:lnTo>
                  <a:lnTo>
                    <a:pt x="532" y="79"/>
                  </a:lnTo>
                  <a:lnTo>
                    <a:pt x="507" y="65"/>
                  </a:lnTo>
                  <a:lnTo>
                    <a:pt x="499" y="54"/>
                  </a:lnTo>
                  <a:lnTo>
                    <a:pt x="503" y="40"/>
                  </a:lnTo>
                  <a:lnTo>
                    <a:pt x="499" y="29"/>
                  </a:lnTo>
                  <a:lnTo>
                    <a:pt x="487" y="29"/>
                  </a:lnTo>
                  <a:lnTo>
                    <a:pt x="474" y="21"/>
                  </a:lnTo>
                  <a:lnTo>
                    <a:pt x="462" y="25"/>
                  </a:lnTo>
                  <a:lnTo>
                    <a:pt x="441" y="8"/>
                  </a:ln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66" name="Freeform 15"/>
            <p:cNvSpPr>
              <a:spLocks/>
            </p:cNvSpPr>
            <p:nvPr/>
          </p:nvSpPr>
          <p:spPr bwMode="auto">
            <a:xfrm>
              <a:off x="1381125" y="2219325"/>
              <a:ext cx="350838" cy="241300"/>
            </a:xfrm>
            <a:custGeom>
              <a:avLst/>
              <a:gdLst>
                <a:gd name="T0" fmla="*/ 2147483647 w 270"/>
                <a:gd name="T1" fmla="*/ 2147483647 h 211"/>
                <a:gd name="T2" fmla="*/ 2147483647 w 270"/>
                <a:gd name="T3" fmla="*/ 2147483647 h 211"/>
                <a:gd name="T4" fmla="*/ 2147483647 w 270"/>
                <a:gd name="T5" fmla="*/ 2147483647 h 211"/>
                <a:gd name="T6" fmla="*/ 2147483647 w 270"/>
                <a:gd name="T7" fmla="*/ 2147483647 h 211"/>
                <a:gd name="T8" fmla="*/ 2147483647 w 270"/>
                <a:gd name="T9" fmla="*/ 2147483647 h 211"/>
                <a:gd name="T10" fmla="*/ 2147483647 w 270"/>
                <a:gd name="T11" fmla="*/ 2147483647 h 211"/>
                <a:gd name="T12" fmla="*/ 2147483647 w 270"/>
                <a:gd name="T13" fmla="*/ 2147483647 h 211"/>
                <a:gd name="T14" fmla="*/ 2147483647 w 270"/>
                <a:gd name="T15" fmla="*/ 2147483647 h 211"/>
                <a:gd name="T16" fmla="*/ 2147483647 w 270"/>
                <a:gd name="T17" fmla="*/ 2147483647 h 211"/>
                <a:gd name="T18" fmla="*/ 2147483647 w 270"/>
                <a:gd name="T19" fmla="*/ 0 h 211"/>
                <a:gd name="T20" fmla="*/ 2147483647 w 270"/>
                <a:gd name="T21" fmla="*/ 2147483647 h 211"/>
                <a:gd name="T22" fmla="*/ 2147483647 w 270"/>
                <a:gd name="T23" fmla="*/ 2147483647 h 211"/>
                <a:gd name="T24" fmla="*/ 0 w 270"/>
                <a:gd name="T25" fmla="*/ 2147483647 h 211"/>
                <a:gd name="T26" fmla="*/ 2147483647 w 270"/>
                <a:gd name="T27" fmla="*/ 2147483647 h 211"/>
                <a:gd name="T28" fmla="*/ 2147483647 w 270"/>
                <a:gd name="T29" fmla="*/ 2147483647 h 211"/>
                <a:gd name="T30" fmla="*/ 2147483647 w 270"/>
                <a:gd name="T31" fmla="*/ 2147483647 h 211"/>
                <a:gd name="T32" fmla="*/ 2147483647 w 270"/>
                <a:gd name="T33" fmla="*/ 2147483647 h 211"/>
                <a:gd name="T34" fmla="*/ 2147483647 w 270"/>
                <a:gd name="T35" fmla="*/ 2147483647 h 211"/>
                <a:gd name="T36" fmla="*/ 2147483647 w 270"/>
                <a:gd name="T37" fmla="*/ 2147483647 h 211"/>
                <a:gd name="T38" fmla="*/ 2147483647 w 270"/>
                <a:gd name="T39" fmla="*/ 2147483647 h 211"/>
                <a:gd name="T40" fmla="*/ 2147483647 w 270"/>
                <a:gd name="T41" fmla="*/ 2147483647 h 211"/>
                <a:gd name="T42" fmla="*/ 2147483647 w 270"/>
                <a:gd name="T43" fmla="*/ 2147483647 h 211"/>
                <a:gd name="T44" fmla="*/ 2147483647 w 270"/>
                <a:gd name="T45" fmla="*/ 2147483647 h 211"/>
                <a:gd name="T46" fmla="*/ 2147483647 w 270"/>
                <a:gd name="T47" fmla="*/ 2147483647 h 211"/>
                <a:gd name="T48" fmla="*/ 2147483647 w 270"/>
                <a:gd name="T49" fmla="*/ 2147483647 h 211"/>
                <a:gd name="T50" fmla="*/ 2147483647 w 270"/>
                <a:gd name="T51" fmla="*/ 2147483647 h 211"/>
                <a:gd name="T52" fmla="*/ 2147483647 w 270"/>
                <a:gd name="T53" fmla="*/ 2147483647 h 211"/>
                <a:gd name="T54" fmla="*/ 2147483647 w 270"/>
                <a:gd name="T55" fmla="*/ 2147483647 h 211"/>
                <a:gd name="T56" fmla="*/ 2147483647 w 270"/>
                <a:gd name="T57" fmla="*/ 2147483647 h 211"/>
                <a:gd name="T58" fmla="*/ 2147483647 w 270"/>
                <a:gd name="T59" fmla="*/ 2147483647 h 211"/>
                <a:gd name="T60" fmla="*/ 2147483647 w 270"/>
                <a:gd name="T61" fmla="*/ 2147483647 h 211"/>
                <a:gd name="T62" fmla="*/ 2147483647 w 270"/>
                <a:gd name="T63" fmla="*/ 2147483647 h 211"/>
                <a:gd name="T64" fmla="*/ 2147483647 w 270"/>
                <a:gd name="T65" fmla="*/ 2147483647 h 211"/>
                <a:gd name="T66" fmla="*/ 2147483647 w 270"/>
                <a:gd name="T67" fmla="*/ 2147483647 h 211"/>
                <a:gd name="T68" fmla="*/ 2147483647 w 270"/>
                <a:gd name="T69" fmla="*/ 2147483647 h 211"/>
                <a:gd name="T70" fmla="*/ 2147483647 w 270"/>
                <a:gd name="T71" fmla="*/ 2147483647 h 211"/>
                <a:gd name="T72" fmla="*/ 2147483647 w 270"/>
                <a:gd name="T73" fmla="*/ 2147483647 h 211"/>
                <a:gd name="T74" fmla="*/ 2147483647 w 270"/>
                <a:gd name="T75" fmla="*/ 2147483647 h 211"/>
                <a:gd name="T76" fmla="*/ 2147483647 w 270"/>
                <a:gd name="T77" fmla="*/ 2147483647 h 2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70"/>
                <a:gd name="T118" fmla="*/ 0 h 211"/>
                <a:gd name="T119" fmla="*/ 270 w 270"/>
                <a:gd name="T120" fmla="*/ 211 h 2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70" h="211">
                  <a:moveTo>
                    <a:pt x="252" y="9"/>
                  </a:moveTo>
                  <a:lnTo>
                    <a:pt x="212" y="2"/>
                  </a:lnTo>
                  <a:lnTo>
                    <a:pt x="191" y="2"/>
                  </a:lnTo>
                  <a:lnTo>
                    <a:pt x="170" y="29"/>
                  </a:lnTo>
                  <a:lnTo>
                    <a:pt x="160" y="46"/>
                  </a:lnTo>
                  <a:lnTo>
                    <a:pt x="139" y="50"/>
                  </a:lnTo>
                  <a:lnTo>
                    <a:pt x="110" y="38"/>
                  </a:lnTo>
                  <a:lnTo>
                    <a:pt x="94" y="25"/>
                  </a:lnTo>
                  <a:lnTo>
                    <a:pt x="69" y="5"/>
                  </a:lnTo>
                  <a:lnTo>
                    <a:pt x="58" y="0"/>
                  </a:lnTo>
                  <a:lnTo>
                    <a:pt x="37" y="17"/>
                  </a:lnTo>
                  <a:lnTo>
                    <a:pt x="21" y="38"/>
                  </a:lnTo>
                  <a:lnTo>
                    <a:pt x="0" y="57"/>
                  </a:lnTo>
                  <a:lnTo>
                    <a:pt x="16" y="94"/>
                  </a:lnTo>
                  <a:lnTo>
                    <a:pt x="33" y="119"/>
                  </a:lnTo>
                  <a:lnTo>
                    <a:pt x="37" y="131"/>
                  </a:lnTo>
                  <a:lnTo>
                    <a:pt x="25" y="152"/>
                  </a:lnTo>
                  <a:lnTo>
                    <a:pt x="29" y="177"/>
                  </a:lnTo>
                  <a:lnTo>
                    <a:pt x="29" y="200"/>
                  </a:lnTo>
                  <a:lnTo>
                    <a:pt x="37" y="211"/>
                  </a:lnTo>
                  <a:lnTo>
                    <a:pt x="54" y="192"/>
                  </a:lnTo>
                  <a:lnTo>
                    <a:pt x="81" y="184"/>
                  </a:lnTo>
                  <a:lnTo>
                    <a:pt x="94" y="177"/>
                  </a:lnTo>
                  <a:lnTo>
                    <a:pt x="114" y="179"/>
                  </a:lnTo>
                  <a:lnTo>
                    <a:pt x="139" y="177"/>
                  </a:lnTo>
                  <a:lnTo>
                    <a:pt x="160" y="179"/>
                  </a:lnTo>
                  <a:lnTo>
                    <a:pt x="179" y="184"/>
                  </a:lnTo>
                  <a:lnTo>
                    <a:pt x="195" y="177"/>
                  </a:lnTo>
                  <a:lnTo>
                    <a:pt x="223" y="167"/>
                  </a:lnTo>
                  <a:lnTo>
                    <a:pt x="231" y="146"/>
                  </a:lnTo>
                  <a:lnTo>
                    <a:pt x="241" y="136"/>
                  </a:lnTo>
                  <a:lnTo>
                    <a:pt x="252" y="138"/>
                  </a:lnTo>
                  <a:lnTo>
                    <a:pt x="270" y="136"/>
                  </a:lnTo>
                  <a:lnTo>
                    <a:pt x="264" y="119"/>
                  </a:lnTo>
                  <a:lnTo>
                    <a:pt x="264" y="86"/>
                  </a:lnTo>
                  <a:lnTo>
                    <a:pt x="256" y="73"/>
                  </a:lnTo>
                  <a:lnTo>
                    <a:pt x="256" y="50"/>
                  </a:lnTo>
                  <a:lnTo>
                    <a:pt x="252" y="32"/>
                  </a:lnTo>
                  <a:lnTo>
                    <a:pt x="252" y="9"/>
                  </a:ln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67" name="Freeform 16"/>
            <p:cNvSpPr>
              <a:spLocks/>
            </p:cNvSpPr>
            <p:nvPr/>
          </p:nvSpPr>
          <p:spPr bwMode="auto">
            <a:xfrm>
              <a:off x="1285875" y="2039938"/>
              <a:ext cx="819150" cy="941387"/>
            </a:xfrm>
            <a:custGeom>
              <a:avLst/>
              <a:gdLst>
                <a:gd name="T0" fmla="*/ 2147483647 w 629"/>
                <a:gd name="T1" fmla="*/ 2147483647 h 824"/>
                <a:gd name="T2" fmla="*/ 2147483647 w 629"/>
                <a:gd name="T3" fmla="*/ 2147483647 h 824"/>
                <a:gd name="T4" fmla="*/ 2147483647 w 629"/>
                <a:gd name="T5" fmla="*/ 2147483647 h 824"/>
                <a:gd name="T6" fmla="*/ 2147483647 w 629"/>
                <a:gd name="T7" fmla="*/ 2147483647 h 824"/>
                <a:gd name="T8" fmla="*/ 2147483647 w 629"/>
                <a:gd name="T9" fmla="*/ 0 h 824"/>
                <a:gd name="T10" fmla="*/ 2147483647 w 629"/>
                <a:gd name="T11" fmla="*/ 2147483647 h 824"/>
                <a:gd name="T12" fmla="*/ 2147483647 w 629"/>
                <a:gd name="T13" fmla="*/ 2147483647 h 824"/>
                <a:gd name="T14" fmla="*/ 2147483647 w 629"/>
                <a:gd name="T15" fmla="*/ 2147483647 h 824"/>
                <a:gd name="T16" fmla="*/ 2147483647 w 629"/>
                <a:gd name="T17" fmla="*/ 2147483647 h 824"/>
                <a:gd name="T18" fmla="*/ 2147483647 w 629"/>
                <a:gd name="T19" fmla="*/ 2147483647 h 824"/>
                <a:gd name="T20" fmla="*/ 2147483647 w 629"/>
                <a:gd name="T21" fmla="*/ 2147483647 h 824"/>
                <a:gd name="T22" fmla="*/ 2147483647 w 629"/>
                <a:gd name="T23" fmla="*/ 2147483647 h 824"/>
                <a:gd name="T24" fmla="*/ 2147483647 w 629"/>
                <a:gd name="T25" fmla="*/ 2147483647 h 824"/>
                <a:gd name="T26" fmla="*/ 2147483647 w 629"/>
                <a:gd name="T27" fmla="*/ 2147483647 h 824"/>
                <a:gd name="T28" fmla="*/ 2147483647 w 629"/>
                <a:gd name="T29" fmla="*/ 2147483647 h 824"/>
                <a:gd name="T30" fmla="*/ 2147483647 w 629"/>
                <a:gd name="T31" fmla="*/ 2147483647 h 824"/>
                <a:gd name="T32" fmla="*/ 2147483647 w 629"/>
                <a:gd name="T33" fmla="*/ 2147483647 h 824"/>
                <a:gd name="T34" fmla="*/ 2147483647 w 629"/>
                <a:gd name="T35" fmla="*/ 2147483647 h 824"/>
                <a:gd name="T36" fmla="*/ 2147483647 w 629"/>
                <a:gd name="T37" fmla="*/ 2147483647 h 824"/>
                <a:gd name="T38" fmla="*/ 2147483647 w 629"/>
                <a:gd name="T39" fmla="*/ 2147483647 h 824"/>
                <a:gd name="T40" fmla="*/ 2147483647 w 629"/>
                <a:gd name="T41" fmla="*/ 2147483647 h 824"/>
                <a:gd name="T42" fmla="*/ 2147483647 w 629"/>
                <a:gd name="T43" fmla="*/ 2147483647 h 824"/>
                <a:gd name="T44" fmla="*/ 2147483647 w 629"/>
                <a:gd name="T45" fmla="*/ 2147483647 h 824"/>
                <a:gd name="T46" fmla="*/ 2147483647 w 629"/>
                <a:gd name="T47" fmla="*/ 2147483647 h 824"/>
                <a:gd name="T48" fmla="*/ 2147483647 w 629"/>
                <a:gd name="T49" fmla="*/ 2147483647 h 824"/>
                <a:gd name="T50" fmla="*/ 2147483647 w 629"/>
                <a:gd name="T51" fmla="*/ 2147483647 h 824"/>
                <a:gd name="T52" fmla="*/ 2147483647 w 629"/>
                <a:gd name="T53" fmla="*/ 2147483647 h 824"/>
                <a:gd name="T54" fmla="*/ 2147483647 w 629"/>
                <a:gd name="T55" fmla="*/ 2147483647 h 824"/>
                <a:gd name="T56" fmla="*/ 2147483647 w 629"/>
                <a:gd name="T57" fmla="*/ 2147483647 h 824"/>
                <a:gd name="T58" fmla="*/ 2147483647 w 629"/>
                <a:gd name="T59" fmla="*/ 2147483647 h 824"/>
                <a:gd name="T60" fmla="*/ 2147483647 w 629"/>
                <a:gd name="T61" fmla="*/ 2147483647 h 824"/>
                <a:gd name="T62" fmla="*/ 2147483647 w 629"/>
                <a:gd name="T63" fmla="*/ 2147483647 h 824"/>
                <a:gd name="T64" fmla="*/ 2147483647 w 629"/>
                <a:gd name="T65" fmla="*/ 2147483647 h 824"/>
                <a:gd name="T66" fmla="*/ 2147483647 w 629"/>
                <a:gd name="T67" fmla="*/ 2147483647 h 824"/>
                <a:gd name="T68" fmla="*/ 2147483647 w 629"/>
                <a:gd name="T69" fmla="*/ 2147483647 h 824"/>
                <a:gd name="T70" fmla="*/ 2147483647 w 629"/>
                <a:gd name="T71" fmla="*/ 2147483647 h 824"/>
                <a:gd name="T72" fmla="*/ 2147483647 w 629"/>
                <a:gd name="T73" fmla="*/ 2147483647 h 824"/>
                <a:gd name="T74" fmla="*/ 2147483647 w 629"/>
                <a:gd name="T75" fmla="*/ 2147483647 h 824"/>
                <a:gd name="T76" fmla="*/ 2147483647 w 629"/>
                <a:gd name="T77" fmla="*/ 2147483647 h 824"/>
                <a:gd name="T78" fmla="*/ 2147483647 w 629"/>
                <a:gd name="T79" fmla="*/ 2147483647 h 824"/>
                <a:gd name="T80" fmla="*/ 2147483647 w 629"/>
                <a:gd name="T81" fmla="*/ 2147483647 h 824"/>
                <a:gd name="T82" fmla="*/ 2147483647 w 629"/>
                <a:gd name="T83" fmla="*/ 2147483647 h 824"/>
                <a:gd name="T84" fmla="*/ 2147483647 w 629"/>
                <a:gd name="T85" fmla="*/ 2147483647 h 824"/>
                <a:gd name="T86" fmla="*/ 2147483647 w 629"/>
                <a:gd name="T87" fmla="*/ 2147483647 h 824"/>
                <a:gd name="T88" fmla="*/ 2147483647 w 629"/>
                <a:gd name="T89" fmla="*/ 2147483647 h 824"/>
                <a:gd name="T90" fmla="*/ 2147483647 w 629"/>
                <a:gd name="T91" fmla="*/ 2147483647 h 824"/>
                <a:gd name="T92" fmla="*/ 2147483647 w 629"/>
                <a:gd name="T93" fmla="*/ 2147483647 h 824"/>
                <a:gd name="T94" fmla="*/ 2147483647 w 629"/>
                <a:gd name="T95" fmla="*/ 2147483647 h 824"/>
                <a:gd name="T96" fmla="*/ 0 w 629"/>
                <a:gd name="T97" fmla="*/ 2147483647 h 824"/>
                <a:gd name="T98" fmla="*/ 2147483647 w 629"/>
                <a:gd name="T99" fmla="*/ 2147483647 h 824"/>
                <a:gd name="T100" fmla="*/ 2147483647 w 629"/>
                <a:gd name="T101" fmla="*/ 2147483647 h 824"/>
                <a:gd name="T102" fmla="*/ 2147483647 w 629"/>
                <a:gd name="T103" fmla="*/ 2147483647 h 824"/>
                <a:gd name="T104" fmla="*/ 2147483647 w 629"/>
                <a:gd name="T105" fmla="*/ 2147483647 h 824"/>
                <a:gd name="T106" fmla="*/ 2147483647 w 629"/>
                <a:gd name="T107" fmla="*/ 2147483647 h 824"/>
                <a:gd name="T108" fmla="*/ 2147483647 w 629"/>
                <a:gd name="T109" fmla="*/ 2147483647 h 824"/>
                <a:gd name="T110" fmla="*/ 2147483647 w 629"/>
                <a:gd name="T111" fmla="*/ 2147483647 h 824"/>
                <a:gd name="T112" fmla="*/ 2147483647 w 629"/>
                <a:gd name="T113" fmla="*/ 2147483647 h 824"/>
                <a:gd name="T114" fmla="*/ 2147483647 w 629"/>
                <a:gd name="T115" fmla="*/ 2147483647 h 824"/>
                <a:gd name="T116" fmla="*/ 2147483647 w 629"/>
                <a:gd name="T117" fmla="*/ 2147483647 h 824"/>
                <a:gd name="T118" fmla="*/ 2147483647 w 629"/>
                <a:gd name="T119" fmla="*/ 2147483647 h 824"/>
                <a:gd name="T120" fmla="*/ 2147483647 w 629"/>
                <a:gd name="T121" fmla="*/ 2147483647 h 8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29"/>
                <a:gd name="T184" fmla="*/ 0 h 824"/>
                <a:gd name="T185" fmla="*/ 629 w 629"/>
                <a:gd name="T186" fmla="*/ 824 h 82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29" h="824">
                  <a:moveTo>
                    <a:pt x="325" y="161"/>
                  </a:moveTo>
                  <a:lnTo>
                    <a:pt x="348" y="146"/>
                  </a:lnTo>
                  <a:lnTo>
                    <a:pt x="377" y="117"/>
                  </a:lnTo>
                  <a:lnTo>
                    <a:pt x="385" y="106"/>
                  </a:lnTo>
                  <a:lnTo>
                    <a:pt x="377" y="65"/>
                  </a:lnTo>
                  <a:lnTo>
                    <a:pt x="381" y="52"/>
                  </a:lnTo>
                  <a:lnTo>
                    <a:pt x="425" y="32"/>
                  </a:lnTo>
                  <a:lnTo>
                    <a:pt x="447" y="27"/>
                  </a:lnTo>
                  <a:lnTo>
                    <a:pt x="472" y="0"/>
                  </a:lnTo>
                  <a:lnTo>
                    <a:pt x="487" y="0"/>
                  </a:lnTo>
                  <a:lnTo>
                    <a:pt x="491" y="19"/>
                  </a:lnTo>
                  <a:lnTo>
                    <a:pt x="495" y="52"/>
                  </a:lnTo>
                  <a:lnTo>
                    <a:pt x="520" y="88"/>
                  </a:lnTo>
                  <a:lnTo>
                    <a:pt x="535" y="117"/>
                  </a:lnTo>
                  <a:lnTo>
                    <a:pt x="535" y="146"/>
                  </a:lnTo>
                  <a:lnTo>
                    <a:pt x="527" y="169"/>
                  </a:lnTo>
                  <a:lnTo>
                    <a:pt x="508" y="190"/>
                  </a:lnTo>
                  <a:lnTo>
                    <a:pt x="495" y="190"/>
                  </a:lnTo>
                  <a:lnTo>
                    <a:pt x="483" y="190"/>
                  </a:lnTo>
                  <a:lnTo>
                    <a:pt x="475" y="202"/>
                  </a:lnTo>
                  <a:lnTo>
                    <a:pt x="483" y="227"/>
                  </a:lnTo>
                  <a:lnTo>
                    <a:pt x="479" y="271"/>
                  </a:lnTo>
                  <a:lnTo>
                    <a:pt x="499" y="292"/>
                  </a:lnTo>
                  <a:lnTo>
                    <a:pt x="502" y="319"/>
                  </a:lnTo>
                  <a:lnTo>
                    <a:pt x="516" y="358"/>
                  </a:lnTo>
                  <a:lnTo>
                    <a:pt x="527" y="377"/>
                  </a:lnTo>
                  <a:lnTo>
                    <a:pt x="541" y="391"/>
                  </a:lnTo>
                  <a:lnTo>
                    <a:pt x="535" y="406"/>
                  </a:lnTo>
                  <a:lnTo>
                    <a:pt x="527" y="417"/>
                  </a:lnTo>
                  <a:lnTo>
                    <a:pt x="520" y="423"/>
                  </a:lnTo>
                  <a:lnTo>
                    <a:pt x="499" y="406"/>
                  </a:lnTo>
                  <a:lnTo>
                    <a:pt x="475" y="406"/>
                  </a:lnTo>
                  <a:lnTo>
                    <a:pt x="458" y="417"/>
                  </a:lnTo>
                  <a:lnTo>
                    <a:pt x="450" y="433"/>
                  </a:lnTo>
                  <a:lnTo>
                    <a:pt x="466" y="454"/>
                  </a:lnTo>
                  <a:lnTo>
                    <a:pt x="466" y="504"/>
                  </a:lnTo>
                  <a:lnTo>
                    <a:pt x="479" y="519"/>
                  </a:lnTo>
                  <a:lnTo>
                    <a:pt x="491" y="523"/>
                  </a:lnTo>
                  <a:lnTo>
                    <a:pt x="516" y="519"/>
                  </a:lnTo>
                  <a:lnTo>
                    <a:pt x="543" y="516"/>
                  </a:lnTo>
                  <a:lnTo>
                    <a:pt x="564" y="560"/>
                  </a:lnTo>
                  <a:lnTo>
                    <a:pt x="589" y="589"/>
                  </a:lnTo>
                  <a:lnTo>
                    <a:pt x="604" y="608"/>
                  </a:lnTo>
                  <a:lnTo>
                    <a:pt x="616" y="625"/>
                  </a:lnTo>
                  <a:lnTo>
                    <a:pt x="616" y="658"/>
                  </a:lnTo>
                  <a:lnTo>
                    <a:pt x="629" y="673"/>
                  </a:lnTo>
                  <a:lnTo>
                    <a:pt x="629" y="681"/>
                  </a:lnTo>
                  <a:lnTo>
                    <a:pt x="614" y="702"/>
                  </a:lnTo>
                  <a:lnTo>
                    <a:pt x="549" y="695"/>
                  </a:lnTo>
                  <a:lnTo>
                    <a:pt x="541" y="698"/>
                  </a:lnTo>
                  <a:lnTo>
                    <a:pt x="527" y="722"/>
                  </a:lnTo>
                  <a:lnTo>
                    <a:pt x="508" y="727"/>
                  </a:lnTo>
                  <a:lnTo>
                    <a:pt x="483" y="706"/>
                  </a:lnTo>
                  <a:lnTo>
                    <a:pt x="479" y="714"/>
                  </a:lnTo>
                  <a:lnTo>
                    <a:pt x="462" y="714"/>
                  </a:lnTo>
                  <a:lnTo>
                    <a:pt x="450" y="722"/>
                  </a:lnTo>
                  <a:lnTo>
                    <a:pt x="425" y="722"/>
                  </a:lnTo>
                  <a:lnTo>
                    <a:pt x="410" y="710"/>
                  </a:lnTo>
                  <a:lnTo>
                    <a:pt x="385" y="702"/>
                  </a:lnTo>
                  <a:lnTo>
                    <a:pt x="373" y="695"/>
                  </a:lnTo>
                  <a:lnTo>
                    <a:pt x="358" y="702"/>
                  </a:lnTo>
                  <a:lnTo>
                    <a:pt x="345" y="710"/>
                  </a:lnTo>
                  <a:lnTo>
                    <a:pt x="348" y="720"/>
                  </a:lnTo>
                  <a:lnTo>
                    <a:pt x="352" y="727"/>
                  </a:lnTo>
                  <a:lnTo>
                    <a:pt x="348" y="739"/>
                  </a:lnTo>
                  <a:lnTo>
                    <a:pt x="327" y="752"/>
                  </a:lnTo>
                  <a:lnTo>
                    <a:pt x="320" y="764"/>
                  </a:lnTo>
                  <a:lnTo>
                    <a:pt x="320" y="783"/>
                  </a:lnTo>
                  <a:lnTo>
                    <a:pt x="320" y="797"/>
                  </a:lnTo>
                  <a:lnTo>
                    <a:pt x="312" y="808"/>
                  </a:lnTo>
                  <a:lnTo>
                    <a:pt x="293" y="816"/>
                  </a:lnTo>
                  <a:lnTo>
                    <a:pt x="246" y="820"/>
                  </a:lnTo>
                  <a:lnTo>
                    <a:pt x="216" y="824"/>
                  </a:lnTo>
                  <a:lnTo>
                    <a:pt x="202" y="804"/>
                  </a:lnTo>
                  <a:lnTo>
                    <a:pt x="183" y="789"/>
                  </a:lnTo>
                  <a:lnTo>
                    <a:pt x="162" y="775"/>
                  </a:lnTo>
                  <a:lnTo>
                    <a:pt x="154" y="783"/>
                  </a:lnTo>
                  <a:lnTo>
                    <a:pt x="137" y="791"/>
                  </a:lnTo>
                  <a:lnTo>
                    <a:pt x="127" y="804"/>
                  </a:lnTo>
                  <a:lnTo>
                    <a:pt x="117" y="812"/>
                  </a:lnTo>
                  <a:lnTo>
                    <a:pt x="106" y="797"/>
                  </a:lnTo>
                  <a:lnTo>
                    <a:pt x="85" y="783"/>
                  </a:lnTo>
                  <a:lnTo>
                    <a:pt x="62" y="775"/>
                  </a:lnTo>
                  <a:lnTo>
                    <a:pt x="48" y="747"/>
                  </a:lnTo>
                  <a:lnTo>
                    <a:pt x="40" y="714"/>
                  </a:lnTo>
                  <a:lnTo>
                    <a:pt x="33" y="695"/>
                  </a:lnTo>
                  <a:lnTo>
                    <a:pt x="25" y="681"/>
                  </a:lnTo>
                  <a:lnTo>
                    <a:pt x="25" y="666"/>
                  </a:lnTo>
                  <a:lnTo>
                    <a:pt x="33" y="647"/>
                  </a:lnTo>
                  <a:lnTo>
                    <a:pt x="56" y="629"/>
                  </a:lnTo>
                  <a:lnTo>
                    <a:pt x="69" y="604"/>
                  </a:lnTo>
                  <a:lnTo>
                    <a:pt x="73" y="585"/>
                  </a:lnTo>
                  <a:lnTo>
                    <a:pt x="81" y="564"/>
                  </a:lnTo>
                  <a:lnTo>
                    <a:pt x="77" y="548"/>
                  </a:lnTo>
                  <a:lnTo>
                    <a:pt x="56" y="527"/>
                  </a:lnTo>
                  <a:lnTo>
                    <a:pt x="29" y="498"/>
                  </a:lnTo>
                  <a:lnTo>
                    <a:pt x="8" y="483"/>
                  </a:lnTo>
                  <a:lnTo>
                    <a:pt x="0" y="466"/>
                  </a:lnTo>
                  <a:lnTo>
                    <a:pt x="4" y="454"/>
                  </a:lnTo>
                  <a:lnTo>
                    <a:pt x="40" y="442"/>
                  </a:lnTo>
                  <a:lnTo>
                    <a:pt x="62" y="442"/>
                  </a:lnTo>
                  <a:lnTo>
                    <a:pt x="62" y="417"/>
                  </a:lnTo>
                  <a:lnTo>
                    <a:pt x="73" y="406"/>
                  </a:lnTo>
                  <a:lnTo>
                    <a:pt x="96" y="392"/>
                  </a:lnTo>
                  <a:lnTo>
                    <a:pt x="102" y="381"/>
                  </a:lnTo>
                  <a:lnTo>
                    <a:pt x="110" y="365"/>
                  </a:lnTo>
                  <a:lnTo>
                    <a:pt x="127" y="344"/>
                  </a:lnTo>
                  <a:lnTo>
                    <a:pt x="154" y="340"/>
                  </a:lnTo>
                  <a:lnTo>
                    <a:pt x="162" y="333"/>
                  </a:lnTo>
                  <a:lnTo>
                    <a:pt x="191" y="333"/>
                  </a:lnTo>
                  <a:lnTo>
                    <a:pt x="210" y="333"/>
                  </a:lnTo>
                  <a:lnTo>
                    <a:pt x="246" y="340"/>
                  </a:lnTo>
                  <a:lnTo>
                    <a:pt x="271" y="329"/>
                  </a:lnTo>
                  <a:lnTo>
                    <a:pt x="296" y="319"/>
                  </a:lnTo>
                  <a:lnTo>
                    <a:pt x="304" y="319"/>
                  </a:lnTo>
                  <a:lnTo>
                    <a:pt x="300" y="304"/>
                  </a:lnTo>
                  <a:lnTo>
                    <a:pt x="312" y="288"/>
                  </a:lnTo>
                  <a:lnTo>
                    <a:pt x="325" y="296"/>
                  </a:lnTo>
                  <a:lnTo>
                    <a:pt x="341" y="288"/>
                  </a:lnTo>
                  <a:lnTo>
                    <a:pt x="333" y="235"/>
                  </a:lnTo>
                  <a:lnTo>
                    <a:pt x="325" y="231"/>
                  </a:lnTo>
                  <a:lnTo>
                    <a:pt x="325" y="194"/>
                  </a:lnTo>
                  <a:lnTo>
                    <a:pt x="325" y="161"/>
                  </a:ln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68" name="Freeform 17"/>
            <p:cNvSpPr>
              <a:spLocks/>
            </p:cNvSpPr>
            <p:nvPr/>
          </p:nvSpPr>
          <p:spPr bwMode="auto">
            <a:xfrm>
              <a:off x="1871663" y="2033588"/>
              <a:ext cx="895350" cy="776287"/>
            </a:xfrm>
            <a:custGeom>
              <a:avLst/>
              <a:gdLst>
                <a:gd name="T0" fmla="*/ 2147483647 w 688"/>
                <a:gd name="T1" fmla="*/ 2147483647 h 679"/>
                <a:gd name="T2" fmla="*/ 2147483647 w 688"/>
                <a:gd name="T3" fmla="*/ 2147483647 h 679"/>
                <a:gd name="T4" fmla="*/ 2147483647 w 688"/>
                <a:gd name="T5" fmla="*/ 2147483647 h 679"/>
                <a:gd name="T6" fmla="*/ 2147483647 w 688"/>
                <a:gd name="T7" fmla="*/ 2147483647 h 679"/>
                <a:gd name="T8" fmla="*/ 2147483647 w 688"/>
                <a:gd name="T9" fmla="*/ 2147483647 h 679"/>
                <a:gd name="T10" fmla="*/ 2147483647 w 688"/>
                <a:gd name="T11" fmla="*/ 2147483647 h 679"/>
                <a:gd name="T12" fmla="*/ 2147483647 w 688"/>
                <a:gd name="T13" fmla="*/ 2147483647 h 679"/>
                <a:gd name="T14" fmla="*/ 2147483647 w 688"/>
                <a:gd name="T15" fmla="*/ 2147483647 h 679"/>
                <a:gd name="T16" fmla="*/ 2147483647 w 688"/>
                <a:gd name="T17" fmla="*/ 2147483647 h 679"/>
                <a:gd name="T18" fmla="*/ 2147483647 w 688"/>
                <a:gd name="T19" fmla="*/ 2147483647 h 679"/>
                <a:gd name="T20" fmla="*/ 2147483647 w 688"/>
                <a:gd name="T21" fmla="*/ 0 h 679"/>
                <a:gd name="T22" fmla="*/ 2147483647 w 688"/>
                <a:gd name="T23" fmla="*/ 2147483647 h 679"/>
                <a:gd name="T24" fmla="*/ 2147483647 w 688"/>
                <a:gd name="T25" fmla="*/ 2147483647 h 679"/>
                <a:gd name="T26" fmla="*/ 2147483647 w 688"/>
                <a:gd name="T27" fmla="*/ 2147483647 h 679"/>
                <a:gd name="T28" fmla="*/ 2147483647 w 688"/>
                <a:gd name="T29" fmla="*/ 2147483647 h 679"/>
                <a:gd name="T30" fmla="*/ 2147483647 w 688"/>
                <a:gd name="T31" fmla="*/ 2147483647 h 679"/>
                <a:gd name="T32" fmla="*/ 2147483647 w 688"/>
                <a:gd name="T33" fmla="*/ 2147483647 h 679"/>
                <a:gd name="T34" fmla="*/ 2147483647 w 688"/>
                <a:gd name="T35" fmla="*/ 2147483647 h 679"/>
                <a:gd name="T36" fmla="*/ 2147483647 w 688"/>
                <a:gd name="T37" fmla="*/ 2147483647 h 679"/>
                <a:gd name="T38" fmla="*/ 2147483647 w 688"/>
                <a:gd name="T39" fmla="*/ 2147483647 h 679"/>
                <a:gd name="T40" fmla="*/ 2147483647 w 688"/>
                <a:gd name="T41" fmla="*/ 2147483647 h 679"/>
                <a:gd name="T42" fmla="*/ 2147483647 w 688"/>
                <a:gd name="T43" fmla="*/ 2147483647 h 679"/>
                <a:gd name="T44" fmla="*/ 2147483647 w 688"/>
                <a:gd name="T45" fmla="*/ 2147483647 h 679"/>
                <a:gd name="T46" fmla="*/ 2147483647 w 688"/>
                <a:gd name="T47" fmla="*/ 2147483647 h 679"/>
                <a:gd name="T48" fmla="*/ 2147483647 w 688"/>
                <a:gd name="T49" fmla="*/ 2147483647 h 679"/>
                <a:gd name="T50" fmla="*/ 2147483647 w 688"/>
                <a:gd name="T51" fmla="*/ 2147483647 h 679"/>
                <a:gd name="T52" fmla="*/ 2147483647 w 688"/>
                <a:gd name="T53" fmla="*/ 2147483647 h 679"/>
                <a:gd name="T54" fmla="*/ 2147483647 w 688"/>
                <a:gd name="T55" fmla="*/ 2147483647 h 679"/>
                <a:gd name="T56" fmla="*/ 2147483647 w 688"/>
                <a:gd name="T57" fmla="*/ 2147483647 h 679"/>
                <a:gd name="T58" fmla="*/ 2147483647 w 688"/>
                <a:gd name="T59" fmla="*/ 2147483647 h 679"/>
                <a:gd name="T60" fmla="*/ 2147483647 w 688"/>
                <a:gd name="T61" fmla="*/ 2147483647 h 679"/>
                <a:gd name="T62" fmla="*/ 2147483647 w 688"/>
                <a:gd name="T63" fmla="*/ 2147483647 h 679"/>
                <a:gd name="T64" fmla="*/ 2147483647 w 688"/>
                <a:gd name="T65" fmla="*/ 2147483647 h 679"/>
                <a:gd name="T66" fmla="*/ 2147483647 w 688"/>
                <a:gd name="T67" fmla="*/ 2147483647 h 679"/>
                <a:gd name="T68" fmla="*/ 2147483647 w 688"/>
                <a:gd name="T69" fmla="*/ 2147483647 h 679"/>
                <a:gd name="T70" fmla="*/ 2147483647 w 688"/>
                <a:gd name="T71" fmla="*/ 2147483647 h 679"/>
                <a:gd name="T72" fmla="*/ 2147483647 w 688"/>
                <a:gd name="T73" fmla="*/ 2147483647 h 679"/>
                <a:gd name="T74" fmla="*/ 2147483647 w 688"/>
                <a:gd name="T75" fmla="*/ 2147483647 h 679"/>
                <a:gd name="T76" fmla="*/ 2147483647 w 688"/>
                <a:gd name="T77" fmla="*/ 2147483647 h 679"/>
                <a:gd name="T78" fmla="*/ 2147483647 w 688"/>
                <a:gd name="T79" fmla="*/ 2147483647 h 679"/>
                <a:gd name="T80" fmla="*/ 2147483647 w 688"/>
                <a:gd name="T81" fmla="*/ 2147483647 h 679"/>
                <a:gd name="T82" fmla="*/ 2147483647 w 688"/>
                <a:gd name="T83" fmla="*/ 2147483647 h 679"/>
                <a:gd name="T84" fmla="*/ 2147483647 w 688"/>
                <a:gd name="T85" fmla="*/ 2147483647 h 679"/>
                <a:gd name="T86" fmla="*/ 2147483647 w 688"/>
                <a:gd name="T87" fmla="*/ 2147483647 h 679"/>
                <a:gd name="T88" fmla="*/ 2147483647 w 688"/>
                <a:gd name="T89" fmla="*/ 2147483647 h 679"/>
                <a:gd name="T90" fmla="*/ 2147483647 w 688"/>
                <a:gd name="T91" fmla="*/ 2147483647 h 679"/>
                <a:gd name="T92" fmla="*/ 2147483647 w 688"/>
                <a:gd name="T93" fmla="*/ 2147483647 h 67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688"/>
                <a:gd name="T142" fmla="*/ 0 h 679"/>
                <a:gd name="T143" fmla="*/ 688 w 688"/>
                <a:gd name="T144" fmla="*/ 679 h 67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688" h="679">
                  <a:moveTo>
                    <a:pt x="87" y="123"/>
                  </a:moveTo>
                  <a:lnTo>
                    <a:pt x="114" y="123"/>
                  </a:lnTo>
                  <a:lnTo>
                    <a:pt x="135" y="139"/>
                  </a:lnTo>
                  <a:lnTo>
                    <a:pt x="135" y="150"/>
                  </a:lnTo>
                  <a:lnTo>
                    <a:pt x="135" y="167"/>
                  </a:lnTo>
                  <a:lnTo>
                    <a:pt x="127" y="183"/>
                  </a:lnTo>
                  <a:lnTo>
                    <a:pt x="114" y="189"/>
                  </a:lnTo>
                  <a:lnTo>
                    <a:pt x="124" y="212"/>
                  </a:lnTo>
                  <a:lnTo>
                    <a:pt x="139" y="229"/>
                  </a:lnTo>
                  <a:lnTo>
                    <a:pt x="160" y="208"/>
                  </a:lnTo>
                  <a:lnTo>
                    <a:pt x="172" y="196"/>
                  </a:lnTo>
                  <a:lnTo>
                    <a:pt x="191" y="175"/>
                  </a:lnTo>
                  <a:lnTo>
                    <a:pt x="191" y="156"/>
                  </a:lnTo>
                  <a:lnTo>
                    <a:pt x="208" y="146"/>
                  </a:lnTo>
                  <a:lnTo>
                    <a:pt x="237" y="131"/>
                  </a:lnTo>
                  <a:lnTo>
                    <a:pt x="256" y="102"/>
                  </a:lnTo>
                  <a:lnTo>
                    <a:pt x="262" y="90"/>
                  </a:lnTo>
                  <a:lnTo>
                    <a:pt x="264" y="29"/>
                  </a:lnTo>
                  <a:lnTo>
                    <a:pt x="281" y="21"/>
                  </a:lnTo>
                  <a:lnTo>
                    <a:pt x="301" y="25"/>
                  </a:lnTo>
                  <a:lnTo>
                    <a:pt x="301" y="46"/>
                  </a:lnTo>
                  <a:lnTo>
                    <a:pt x="297" y="79"/>
                  </a:lnTo>
                  <a:lnTo>
                    <a:pt x="318" y="94"/>
                  </a:lnTo>
                  <a:lnTo>
                    <a:pt x="333" y="106"/>
                  </a:lnTo>
                  <a:lnTo>
                    <a:pt x="337" y="119"/>
                  </a:lnTo>
                  <a:lnTo>
                    <a:pt x="355" y="127"/>
                  </a:lnTo>
                  <a:lnTo>
                    <a:pt x="387" y="90"/>
                  </a:lnTo>
                  <a:lnTo>
                    <a:pt x="407" y="98"/>
                  </a:lnTo>
                  <a:lnTo>
                    <a:pt x="420" y="81"/>
                  </a:lnTo>
                  <a:lnTo>
                    <a:pt x="414" y="65"/>
                  </a:lnTo>
                  <a:lnTo>
                    <a:pt x="435" y="25"/>
                  </a:lnTo>
                  <a:lnTo>
                    <a:pt x="447" y="6"/>
                  </a:lnTo>
                  <a:lnTo>
                    <a:pt x="468" y="0"/>
                  </a:lnTo>
                  <a:lnTo>
                    <a:pt x="487" y="6"/>
                  </a:lnTo>
                  <a:lnTo>
                    <a:pt x="501" y="33"/>
                  </a:lnTo>
                  <a:lnTo>
                    <a:pt x="518" y="54"/>
                  </a:lnTo>
                  <a:lnTo>
                    <a:pt x="541" y="69"/>
                  </a:lnTo>
                  <a:lnTo>
                    <a:pt x="549" y="81"/>
                  </a:lnTo>
                  <a:lnTo>
                    <a:pt x="545" y="102"/>
                  </a:lnTo>
                  <a:lnTo>
                    <a:pt x="545" y="142"/>
                  </a:lnTo>
                  <a:lnTo>
                    <a:pt x="545" y="164"/>
                  </a:lnTo>
                  <a:lnTo>
                    <a:pt x="537" y="189"/>
                  </a:lnTo>
                  <a:lnTo>
                    <a:pt x="537" y="212"/>
                  </a:lnTo>
                  <a:lnTo>
                    <a:pt x="528" y="237"/>
                  </a:lnTo>
                  <a:lnTo>
                    <a:pt x="528" y="277"/>
                  </a:lnTo>
                  <a:lnTo>
                    <a:pt x="528" y="302"/>
                  </a:lnTo>
                  <a:lnTo>
                    <a:pt x="537" y="331"/>
                  </a:lnTo>
                  <a:lnTo>
                    <a:pt x="549" y="339"/>
                  </a:lnTo>
                  <a:lnTo>
                    <a:pt x="568" y="321"/>
                  </a:lnTo>
                  <a:lnTo>
                    <a:pt x="582" y="302"/>
                  </a:lnTo>
                  <a:lnTo>
                    <a:pt x="599" y="314"/>
                  </a:lnTo>
                  <a:lnTo>
                    <a:pt x="593" y="333"/>
                  </a:lnTo>
                  <a:lnTo>
                    <a:pt x="599" y="371"/>
                  </a:lnTo>
                  <a:lnTo>
                    <a:pt x="601" y="387"/>
                  </a:lnTo>
                  <a:lnTo>
                    <a:pt x="589" y="397"/>
                  </a:lnTo>
                  <a:lnTo>
                    <a:pt x="568" y="416"/>
                  </a:lnTo>
                  <a:lnTo>
                    <a:pt x="559" y="437"/>
                  </a:lnTo>
                  <a:lnTo>
                    <a:pt x="553" y="456"/>
                  </a:lnTo>
                  <a:lnTo>
                    <a:pt x="560" y="485"/>
                  </a:lnTo>
                  <a:lnTo>
                    <a:pt x="578" y="497"/>
                  </a:lnTo>
                  <a:lnTo>
                    <a:pt x="589" y="485"/>
                  </a:lnTo>
                  <a:lnTo>
                    <a:pt x="607" y="489"/>
                  </a:lnTo>
                  <a:lnTo>
                    <a:pt x="599" y="500"/>
                  </a:lnTo>
                  <a:lnTo>
                    <a:pt x="607" y="529"/>
                  </a:lnTo>
                  <a:lnTo>
                    <a:pt x="614" y="541"/>
                  </a:lnTo>
                  <a:lnTo>
                    <a:pt x="634" y="558"/>
                  </a:lnTo>
                  <a:lnTo>
                    <a:pt x="647" y="570"/>
                  </a:lnTo>
                  <a:lnTo>
                    <a:pt x="662" y="587"/>
                  </a:lnTo>
                  <a:lnTo>
                    <a:pt x="674" y="602"/>
                  </a:lnTo>
                  <a:lnTo>
                    <a:pt x="688" y="610"/>
                  </a:lnTo>
                  <a:lnTo>
                    <a:pt x="672" y="620"/>
                  </a:lnTo>
                  <a:lnTo>
                    <a:pt x="614" y="620"/>
                  </a:lnTo>
                  <a:lnTo>
                    <a:pt x="599" y="627"/>
                  </a:lnTo>
                  <a:lnTo>
                    <a:pt x="574" y="624"/>
                  </a:lnTo>
                  <a:lnTo>
                    <a:pt x="541" y="599"/>
                  </a:lnTo>
                  <a:lnTo>
                    <a:pt x="526" y="606"/>
                  </a:lnTo>
                  <a:lnTo>
                    <a:pt x="509" y="614"/>
                  </a:lnTo>
                  <a:lnTo>
                    <a:pt x="497" y="610"/>
                  </a:lnTo>
                  <a:lnTo>
                    <a:pt x="476" y="591"/>
                  </a:lnTo>
                  <a:lnTo>
                    <a:pt x="468" y="595"/>
                  </a:lnTo>
                  <a:lnTo>
                    <a:pt x="453" y="599"/>
                  </a:lnTo>
                  <a:lnTo>
                    <a:pt x="432" y="591"/>
                  </a:lnTo>
                  <a:lnTo>
                    <a:pt x="399" y="574"/>
                  </a:lnTo>
                  <a:lnTo>
                    <a:pt x="370" y="554"/>
                  </a:lnTo>
                  <a:lnTo>
                    <a:pt x="347" y="529"/>
                  </a:lnTo>
                  <a:lnTo>
                    <a:pt x="333" y="533"/>
                  </a:lnTo>
                  <a:lnTo>
                    <a:pt x="322" y="541"/>
                  </a:lnTo>
                  <a:lnTo>
                    <a:pt x="306" y="541"/>
                  </a:lnTo>
                  <a:lnTo>
                    <a:pt x="285" y="525"/>
                  </a:lnTo>
                  <a:lnTo>
                    <a:pt x="270" y="518"/>
                  </a:lnTo>
                  <a:lnTo>
                    <a:pt x="256" y="522"/>
                  </a:lnTo>
                  <a:lnTo>
                    <a:pt x="245" y="525"/>
                  </a:lnTo>
                  <a:lnTo>
                    <a:pt x="237" y="533"/>
                  </a:lnTo>
                  <a:lnTo>
                    <a:pt x="229" y="545"/>
                  </a:lnTo>
                  <a:lnTo>
                    <a:pt x="233" y="570"/>
                  </a:lnTo>
                  <a:lnTo>
                    <a:pt x="229" y="591"/>
                  </a:lnTo>
                  <a:lnTo>
                    <a:pt x="220" y="624"/>
                  </a:lnTo>
                  <a:lnTo>
                    <a:pt x="212" y="635"/>
                  </a:lnTo>
                  <a:lnTo>
                    <a:pt x="201" y="654"/>
                  </a:lnTo>
                  <a:lnTo>
                    <a:pt x="197" y="664"/>
                  </a:lnTo>
                  <a:lnTo>
                    <a:pt x="179" y="679"/>
                  </a:lnTo>
                  <a:lnTo>
                    <a:pt x="176" y="672"/>
                  </a:lnTo>
                  <a:lnTo>
                    <a:pt x="168" y="664"/>
                  </a:lnTo>
                  <a:lnTo>
                    <a:pt x="168" y="627"/>
                  </a:lnTo>
                  <a:lnTo>
                    <a:pt x="106" y="558"/>
                  </a:lnTo>
                  <a:lnTo>
                    <a:pt x="95" y="522"/>
                  </a:lnTo>
                  <a:lnTo>
                    <a:pt x="74" y="522"/>
                  </a:lnTo>
                  <a:lnTo>
                    <a:pt x="58" y="522"/>
                  </a:lnTo>
                  <a:lnTo>
                    <a:pt x="49" y="525"/>
                  </a:lnTo>
                  <a:lnTo>
                    <a:pt x="37" y="525"/>
                  </a:lnTo>
                  <a:lnTo>
                    <a:pt x="25" y="512"/>
                  </a:lnTo>
                  <a:lnTo>
                    <a:pt x="16" y="504"/>
                  </a:lnTo>
                  <a:lnTo>
                    <a:pt x="16" y="485"/>
                  </a:lnTo>
                  <a:lnTo>
                    <a:pt x="16" y="452"/>
                  </a:lnTo>
                  <a:lnTo>
                    <a:pt x="6" y="445"/>
                  </a:lnTo>
                  <a:lnTo>
                    <a:pt x="0" y="437"/>
                  </a:lnTo>
                  <a:lnTo>
                    <a:pt x="8" y="427"/>
                  </a:lnTo>
                  <a:lnTo>
                    <a:pt x="22" y="412"/>
                  </a:lnTo>
                  <a:lnTo>
                    <a:pt x="29" y="406"/>
                  </a:lnTo>
                  <a:lnTo>
                    <a:pt x="49" y="412"/>
                  </a:lnTo>
                  <a:lnTo>
                    <a:pt x="70" y="423"/>
                  </a:lnTo>
                  <a:lnTo>
                    <a:pt x="81" y="412"/>
                  </a:lnTo>
                  <a:lnTo>
                    <a:pt x="91" y="398"/>
                  </a:lnTo>
                  <a:lnTo>
                    <a:pt x="91" y="391"/>
                  </a:lnTo>
                  <a:lnTo>
                    <a:pt x="79" y="371"/>
                  </a:lnTo>
                  <a:lnTo>
                    <a:pt x="58" y="346"/>
                  </a:lnTo>
                  <a:lnTo>
                    <a:pt x="54" y="325"/>
                  </a:lnTo>
                  <a:lnTo>
                    <a:pt x="49" y="298"/>
                  </a:lnTo>
                  <a:lnTo>
                    <a:pt x="29" y="277"/>
                  </a:lnTo>
                  <a:lnTo>
                    <a:pt x="29" y="256"/>
                  </a:lnTo>
                  <a:lnTo>
                    <a:pt x="33" y="241"/>
                  </a:lnTo>
                  <a:lnTo>
                    <a:pt x="29" y="223"/>
                  </a:lnTo>
                  <a:lnTo>
                    <a:pt x="22" y="216"/>
                  </a:lnTo>
                  <a:lnTo>
                    <a:pt x="25" y="204"/>
                  </a:lnTo>
                  <a:lnTo>
                    <a:pt x="29" y="196"/>
                  </a:lnTo>
                  <a:lnTo>
                    <a:pt x="37" y="196"/>
                  </a:lnTo>
                  <a:lnTo>
                    <a:pt x="54" y="196"/>
                  </a:lnTo>
                  <a:lnTo>
                    <a:pt x="74" y="175"/>
                  </a:lnTo>
                  <a:lnTo>
                    <a:pt x="81" y="158"/>
                  </a:lnTo>
                  <a:lnTo>
                    <a:pt x="81" y="150"/>
                  </a:lnTo>
                  <a:lnTo>
                    <a:pt x="87" y="123"/>
                  </a:ln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69" name="Freeform 18"/>
            <p:cNvSpPr>
              <a:spLocks/>
            </p:cNvSpPr>
            <p:nvPr/>
          </p:nvSpPr>
          <p:spPr bwMode="auto">
            <a:xfrm>
              <a:off x="3146425" y="2085975"/>
              <a:ext cx="471488" cy="439738"/>
            </a:xfrm>
            <a:custGeom>
              <a:avLst/>
              <a:gdLst>
                <a:gd name="T0" fmla="*/ 2147483647 w 362"/>
                <a:gd name="T1" fmla="*/ 2147483647 h 385"/>
                <a:gd name="T2" fmla="*/ 2147483647 w 362"/>
                <a:gd name="T3" fmla="*/ 0 h 385"/>
                <a:gd name="T4" fmla="*/ 2147483647 w 362"/>
                <a:gd name="T5" fmla="*/ 2147483647 h 385"/>
                <a:gd name="T6" fmla="*/ 2147483647 w 362"/>
                <a:gd name="T7" fmla="*/ 2147483647 h 385"/>
                <a:gd name="T8" fmla="*/ 2147483647 w 362"/>
                <a:gd name="T9" fmla="*/ 2147483647 h 385"/>
                <a:gd name="T10" fmla="*/ 2147483647 w 362"/>
                <a:gd name="T11" fmla="*/ 2147483647 h 385"/>
                <a:gd name="T12" fmla="*/ 2147483647 w 362"/>
                <a:gd name="T13" fmla="*/ 2147483647 h 385"/>
                <a:gd name="T14" fmla="*/ 2147483647 w 362"/>
                <a:gd name="T15" fmla="*/ 2147483647 h 385"/>
                <a:gd name="T16" fmla="*/ 2147483647 w 362"/>
                <a:gd name="T17" fmla="*/ 2147483647 h 385"/>
                <a:gd name="T18" fmla="*/ 2147483647 w 362"/>
                <a:gd name="T19" fmla="*/ 2147483647 h 385"/>
                <a:gd name="T20" fmla="*/ 2147483647 w 362"/>
                <a:gd name="T21" fmla="*/ 2147483647 h 385"/>
                <a:gd name="T22" fmla="*/ 2147483647 w 362"/>
                <a:gd name="T23" fmla="*/ 2147483647 h 385"/>
                <a:gd name="T24" fmla="*/ 2147483647 w 362"/>
                <a:gd name="T25" fmla="*/ 2147483647 h 385"/>
                <a:gd name="T26" fmla="*/ 2147483647 w 362"/>
                <a:gd name="T27" fmla="*/ 2147483647 h 385"/>
                <a:gd name="T28" fmla="*/ 2147483647 w 362"/>
                <a:gd name="T29" fmla="*/ 2147483647 h 385"/>
                <a:gd name="T30" fmla="*/ 2147483647 w 362"/>
                <a:gd name="T31" fmla="*/ 2147483647 h 385"/>
                <a:gd name="T32" fmla="*/ 2147483647 w 362"/>
                <a:gd name="T33" fmla="*/ 2147483647 h 385"/>
                <a:gd name="T34" fmla="*/ 2147483647 w 362"/>
                <a:gd name="T35" fmla="*/ 2147483647 h 385"/>
                <a:gd name="T36" fmla="*/ 2147483647 w 362"/>
                <a:gd name="T37" fmla="*/ 2147483647 h 385"/>
                <a:gd name="T38" fmla="*/ 2147483647 w 362"/>
                <a:gd name="T39" fmla="*/ 2147483647 h 385"/>
                <a:gd name="T40" fmla="*/ 2147483647 w 362"/>
                <a:gd name="T41" fmla="*/ 2147483647 h 385"/>
                <a:gd name="T42" fmla="*/ 2147483647 w 362"/>
                <a:gd name="T43" fmla="*/ 2147483647 h 385"/>
                <a:gd name="T44" fmla="*/ 2147483647 w 362"/>
                <a:gd name="T45" fmla="*/ 2147483647 h 385"/>
                <a:gd name="T46" fmla="*/ 2147483647 w 362"/>
                <a:gd name="T47" fmla="*/ 2147483647 h 385"/>
                <a:gd name="T48" fmla="*/ 2147483647 w 362"/>
                <a:gd name="T49" fmla="*/ 2147483647 h 385"/>
                <a:gd name="T50" fmla="*/ 2147483647 w 362"/>
                <a:gd name="T51" fmla="*/ 2147483647 h 385"/>
                <a:gd name="T52" fmla="*/ 2147483647 w 362"/>
                <a:gd name="T53" fmla="*/ 2147483647 h 385"/>
                <a:gd name="T54" fmla="*/ 2147483647 w 362"/>
                <a:gd name="T55" fmla="*/ 2147483647 h 385"/>
                <a:gd name="T56" fmla="*/ 2147483647 w 362"/>
                <a:gd name="T57" fmla="*/ 2147483647 h 385"/>
                <a:gd name="T58" fmla="*/ 2147483647 w 362"/>
                <a:gd name="T59" fmla="*/ 2147483647 h 385"/>
                <a:gd name="T60" fmla="*/ 2147483647 w 362"/>
                <a:gd name="T61" fmla="*/ 2147483647 h 385"/>
                <a:gd name="T62" fmla="*/ 2147483647 w 362"/>
                <a:gd name="T63" fmla="*/ 2147483647 h 385"/>
                <a:gd name="T64" fmla="*/ 2147483647 w 362"/>
                <a:gd name="T65" fmla="*/ 2147483647 h 385"/>
                <a:gd name="T66" fmla="*/ 2147483647 w 362"/>
                <a:gd name="T67" fmla="*/ 2147483647 h 3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62"/>
                <a:gd name="T103" fmla="*/ 0 h 385"/>
                <a:gd name="T104" fmla="*/ 362 w 362"/>
                <a:gd name="T105" fmla="*/ 385 h 38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62" h="385">
                  <a:moveTo>
                    <a:pt x="121" y="12"/>
                  </a:moveTo>
                  <a:lnTo>
                    <a:pt x="117" y="12"/>
                  </a:lnTo>
                  <a:lnTo>
                    <a:pt x="121" y="16"/>
                  </a:lnTo>
                  <a:lnTo>
                    <a:pt x="131" y="0"/>
                  </a:lnTo>
                  <a:lnTo>
                    <a:pt x="154" y="4"/>
                  </a:lnTo>
                  <a:lnTo>
                    <a:pt x="187" y="16"/>
                  </a:lnTo>
                  <a:lnTo>
                    <a:pt x="239" y="41"/>
                  </a:lnTo>
                  <a:lnTo>
                    <a:pt x="252" y="35"/>
                  </a:lnTo>
                  <a:lnTo>
                    <a:pt x="321" y="66"/>
                  </a:lnTo>
                  <a:lnTo>
                    <a:pt x="347" y="81"/>
                  </a:lnTo>
                  <a:lnTo>
                    <a:pt x="354" y="93"/>
                  </a:lnTo>
                  <a:lnTo>
                    <a:pt x="348" y="106"/>
                  </a:lnTo>
                  <a:lnTo>
                    <a:pt x="337" y="112"/>
                  </a:lnTo>
                  <a:lnTo>
                    <a:pt x="321" y="116"/>
                  </a:lnTo>
                  <a:lnTo>
                    <a:pt x="304" y="121"/>
                  </a:lnTo>
                  <a:lnTo>
                    <a:pt x="308" y="145"/>
                  </a:lnTo>
                  <a:lnTo>
                    <a:pt x="341" y="175"/>
                  </a:lnTo>
                  <a:lnTo>
                    <a:pt x="347" y="195"/>
                  </a:lnTo>
                  <a:lnTo>
                    <a:pt x="341" y="220"/>
                  </a:lnTo>
                  <a:lnTo>
                    <a:pt x="325" y="247"/>
                  </a:lnTo>
                  <a:lnTo>
                    <a:pt x="316" y="272"/>
                  </a:lnTo>
                  <a:lnTo>
                    <a:pt x="333" y="293"/>
                  </a:lnTo>
                  <a:lnTo>
                    <a:pt x="354" y="320"/>
                  </a:lnTo>
                  <a:lnTo>
                    <a:pt x="356" y="333"/>
                  </a:lnTo>
                  <a:lnTo>
                    <a:pt x="362" y="370"/>
                  </a:lnTo>
                  <a:lnTo>
                    <a:pt x="362" y="381"/>
                  </a:lnTo>
                  <a:lnTo>
                    <a:pt x="348" y="385"/>
                  </a:lnTo>
                  <a:lnTo>
                    <a:pt x="329" y="385"/>
                  </a:lnTo>
                  <a:lnTo>
                    <a:pt x="321" y="374"/>
                  </a:lnTo>
                  <a:lnTo>
                    <a:pt x="314" y="351"/>
                  </a:lnTo>
                  <a:lnTo>
                    <a:pt x="302" y="333"/>
                  </a:lnTo>
                  <a:lnTo>
                    <a:pt x="296" y="333"/>
                  </a:lnTo>
                  <a:lnTo>
                    <a:pt x="285" y="341"/>
                  </a:lnTo>
                  <a:lnTo>
                    <a:pt x="268" y="358"/>
                  </a:lnTo>
                  <a:lnTo>
                    <a:pt x="260" y="360"/>
                  </a:lnTo>
                  <a:lnTo>
                    <a:pt x="235" y="360"/>
                  </a:lnTo>
                  <a:lnTo>
                    <a:pt x="223" y="352"/>
                  </a:lnTo>
                  <a:lnTo>
                    <a:pt x="198" y="352"/>
                  </a:lnTo>
                  <a:lnTo>
                    <a:pt x="187" y="358"/>
                  </a:lnTo>
                  <a:lnTo>
                    <a:pt x="179" y="352"/>
                  </a:lnTo>
                  <a:lnTo>
                    <a:pt x="166" y="345"/>
                  </a:lnTo>
                  <a:lnTo>
                    <a:pt x="150" y="329"/>
                  </a:lnTo>
                  <a:lnTo>
                    <a:pt x="139" y="312"/>
                  </a:lnTo>
                  <a:lnTo>
                    <a:pt x="125" y="308"/>
                  </a:lnTo>
                  <a:lnTo>
                    <a:pt x="100" y="320"/>
                  </a:lnTo>
                  <a:lnTo>
                    <a:pt x="85" y="325"/>
                  </a:lnTo>
                  <a:lnTo>
                    <a:pt x="73" y="325"/>
                  </a:lnTo>
                  <a:lnTo>
                    <a:pt x="58" y="312"/>
                  </a:lnTo>
                  <a:lnTo>
                    <a:pt x="48" y="297"/>
                  </a:lnTo>
                  <a:lnTo>
                    <a:pt x="48" y="285"/>
                  </a:lnTo>
                  <a:lnTo>
                    <a:pt x="48" y="268"/>
                  </a:lnTo>
                  <a:lnTo>
                    <a:pt x="37" y="256"/>
                  </a:lnTo>
                  <a:lnTo>
                    <a:pt x="27" y="239"/>
                  </a:lnTo>
                  <a:lnTo>
                    <a:pt x="15" y="231"/>
                  </a:lnTo>
                  <a:lnTo>
                    <a:pt x="8" y="231"/>
                  </a:lnTo>
                  <a:lnTo>
                    <a:pt x="12" y="216"/>
                  </a:lnTo>
                  <a:lnTo>
                    <a:pt x="8" y="202"/>
                  </a:lnTo>
                  <a:lnTo>
                    <a:pt x="4" y="183"/>
                  </a:lnTo>
                  <a:lnTo>
                    <a:pt x="0" y="166"/>
                  </a:lnTo>
                  <a:lnTo>
                    <a:pt x="12" y="150"/>
                  </a:lnTo>
                  <a:lnTo>
                    <a:pt x="37" y="121"/>
                  </a:lnTo>
                  <a:lnTo>
                    <a:pt x="60" y="89"/>
                  </a:lnTo>
                  <a:lnTo>
                    <a:pt x="67" y="85"/>
                  </a:lnTo>
                  <a:lnTo>
                    <a:pt x="67" y="68"/>
                  </a:lnTo>
                  <a:lnTo>
                    <a:pt x="81" y="56"/>
                  </a:lnTo>
                  <a:lnTo>
                    <a:pt x="98" y="44"/>
                  </a:lnTo>
                  <a:lnTo>
                    <a:pt x="117" y="41"/>
                  </a:lnTo>
                  <a:lnTo>
                    <a:pt x="110" y="33"/>
                  </a:lnTo>
                  <a:lnTo>
                    <a:pt x="121" y="12"/>
                  </a:ln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70" name="Freeform 20"/>
            <p:cNvSpPr>
              <a:spLocks/>
            </p:cNvSpPr>
            <p:nvPr/>
          </p:nvSpPr>
          <p:spPr bwMode="auto">
            <a:xfrm>
              <a:off x="2305067" y="3580952"/>
              <a:ext cx="126183" cy="59512"/>
            </a:xfrm>
            <a:custGeom>
              <a:avLst/>
              <a:gdLst>
                <a:gd name="T0" fmla="*/ 2147483647 w 97"/>
                <a:gd name="T1" fmla="*/ 0 h 52"/>
                <a:gd name="T2" fmla="*/ 2147483647 w 97"/>
                <a:gd name="T3" fmla="*/ 2147483647 h 52"/>
                <a:gd name="T4" fmla="*/ 2147483647 w 97"/>
                <a:gd name="T5" fmla="*/ 2147483647 h 52"/>
                <a:gd name="T6" fmla="*/ 0 w 97"/>
                <a:gd name="T7" fmla="*/ 2147483647 h 52"/>
                <a:gd name="T8" fmla="*/ 2147483647 w 97"/>
                <a:gd name="T9" fmla="*/ 2147483647 h 52"/>
                <a:gd name="T10" fmla="*/ 2147483647 w 97"/>
                <a:gd name="T11" fmla="*/ 2147483647 h 52"/>
                <a:gd name="T12" fmla="*/ 2147483647 w 97"/>
                <a:gd name="T13" fmla="*/ 2147483647 h 52"/>
                <a:gd name="T14" fmla="*/ 2147483647 w 97"/>
                <a:gd name="T15" fmla="*/ 2147483647 h 52"/>
                <a:gd name="T16" fmla="*/ 2147483647 w 97"/>
                <a:gd name="T17" fmla="*/ 2147483647 h 52"/>
                <a:gd name="T18" fmla="*/ 2147483647 w 97"/>
                <a:gd name="T19" fmla="*/ 2147483647 h 52"/>
                <a:gd name="T20" fmla="*/ 2147483647 w 97"/>
                <a:gd name="T21" fmla="*/ 2147483647 h 52"/>
                <a:gd name="T22" fmla="*/ 2147483647 w 97"/>
                <a:gd name="T23" fmla="*/ 2147483647 h 52"/>
                <a:gd name="T24" fmla="*/ 2147483647 w 97"/>
                <a:gd name="T25" fmla="*/ 0 h 52"/>
                <a:gd name="T26" fmla="*/ 2147483647 w 97"/>
                <a:gd name="T27" fmla="*/ 0 h 52"/>
                <a:gd name="T28" fmla="*/ 2147483647 w 97"/>
                <a:gd name="T29" fmla="*/ 2147483647 h 52"/>
                <a:gd name="T30" fmla="*/ 2147483647 w 97"/>
                <a:gd name="T31" fmla="*/ 0 h 5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97"/>
                <a:gd name="T49" fmla="*/ 0 h 52"/>
                <a:gd name="T50" fmla="*/ 97 w 97"/>
                <a:gd name="T51" fmla="*/ 52 h 5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97" h="52">
                  <a:moveTo>
                    <a:pt x="41" y="0"/>
                  </a:moveTo>
                  <a:lnTo>
                    <a:pt x="29" y="12"/>
                  </a:lnTo>
                  <a:lnTo>
                    <a:pt x="16" y="12"/>
                  </a:lnTo>
                  <a:lnTo>
                    <a:pt x="0" y="12"/>
                  </a:lnTo>
                  <a:lnTo>
                    <a:pt x="4" y="25"/>
                  </a:lnTo>
                  <a:lnTo>
                    <a:pt x="8" y="33"/>
                  </a:lnTo>
                  <a:lnTo>
                    <a:pt x="37" y="41"/>
                  </a:lnTo>
                  <a:lnTo>
                    <a:pt x="66" y="48"/>
                  </a:lnTo>
                  <a:lnTo>
                    <a:pt x="81" y="52"/>
                  </a:lnTo>
                  <a:lnTo>
                    <a:pt x="89" y="41"/>
                  </a:lnTo>
                  <a:lnTo>
                    <a:pt x="97" y="33"/>
                  </a:lnTo>
                  <a:lnTo>
                    <a:pt x="97" y="16"/>
                  </a:lnTo>
                  <a:lnTo>
                    <a:pt x="89" y="0"/>
                  </a:lnTo>
                  <a:lnTo>
                    <a:pt x="77" y="0"/>
                  </a:lnTo>
                  <a:lnTo>
                    <a:pt x="62" y="8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71" name="Freeform 21"/>
            <p:cNvSpPr>
              <a:spLocks/>
            </p:cNvSpPr>
            <p:nvPr/>
          </p:nvSpPr>
          <p:spPr bwMode="auto">
            <a:xfrm>
              <a:off x="2310270" y="2957216"/>
              <a:ext cx="768806" cy="846908"/>
            </a:xfrm>
            <a:custGeom>
              <a:avLst/>
              <a:gdLst>
                <a:gd name="T0" fmla="*/ 2147483647 w 591"/>
                <a:gd name="T1" fmla="*/ 2147483647 h 740"/>
                <a:gd name="T2" fmla="*/ 2147483647 w 591"/>
                <a:gd name="T3" fmla="*/ 2147483647 h 740"/>
                <a:gd name="T4" fmla="*/ 2147483647 w 591"/>
                <a:gd name="T5" fmla="*/ 2147483647 h 740"/>
                <a:gd name="T6" fmla="*/ 2147483647 w 591"/>
                <a:gd name="T7" fmla="*/ 2147483647 h 740"/>
                <a:gd name="T8" fmla="*/ 2147483647 w 591"/>
                <a:gd name="T9" fmla="*/ 2147483647 h 740"/>
                <a:gd name="T10" fmla="*/ 2147483647 w 591"/>
                <a:gd name="T11" fmla="*/ 2147483647 h 740"/>
                <a:gd name="T12" fmla="*/ 2147483647 w 591"/>
                <a:gd name="T13" fmla="*/ 2147483647 h 740"/>
                <a:gd name="T14" fmla="*/ 2147483647 w 591"/>
                <a:gd name="T15" fmla="*/ 2147483647 h 740"/>
                <a:gd name="T16" fmla="*/ 2147483647 w 591"/>
                <a:gd name="T17" fmla="*/ 2147483647 h 740"/>
                <a:gd name="T18" fmla="*/ 2147483647 w 591"/>
                <a:gd name="T19" fmla="*/ 2147483647 h 740"/>
                <a:gd name="T20" fmla="*/ 2147483647 w 591"/>
                <a:gd name="T21" fmla="*/ 2147483647 h 740"/>
                <a:gd name="T22" fmla="*/ 2147483647 w 591"/>
                <a:gd name="T23" fmla="*/ 2147483647 h 740"/>
                <a:gd name="T24" fmla="*/ 2147483647 w 591"/>
                <a:gd name="T25" fmla="*/ 2147483647 h 740"/>
                <a:gd name="T26" fmla="*/ 2147483647 w 591"/>
                <a:gd name="T27" fmla="*/ 2147483647 h 740"/>
                <a:gd name="T28" fmla="*/ 2147483647 w 591"/>
                <a:gd name="T29" fmla="*/ 2147483647 h 740"/>
                <a:gd name="T30" fmla="*/ 2147483647 w 591"/>
                <a:gd name="T31" fmla="*/ 2147483647 h 740"/>
                <a:gd name="T32" fmla="*/ 2147483647 w 591"/>
                <a:gd name="T33" fmla="*/ 2147483647 h 740"/>
                <a:gd name="T34" fmla="*/ 2147483647 w 591"/>
                <a:gd name="T35" fmla="*/ 2147483647 h 740"/>
                <a:gd name="T36" fmla="*/ 2147483647 w 591"/>
                <a:gd name="T37" fmla="*/ 2147483647 h 740"/>
                <a:gd name="T38" fmla="*/ 2147483647 w 591"/>
                <a:gd name="T39" fmla="*/ 2147483647 h 740"/>
                <a:gd name="T40" fmla="*/ 2147483647 w 591"/>
                <a:gd name="T41" fmla="*/ 2147483647 h 740"/>
                <a:gd name="T42" fmla="*/ 2147483647 w 591"/>
                <a:gd name="T43" fmla="*/ 2147483647 h 740"/>
                <a:gd name="T44" fmla="*/ 2147483647 w 591"/>
                <a:gd name="T45" fmla="*/ 2147483647 h 740"/>
                <a:gd name="T46" fmla="*/ 2147483647 w 591"/>
                <a:gd name="T47" fmla="*/ 2147483647 h 740"/>
                <a:gd name="T48" fmla="*/ 2147483647 w 591"/>
                <a:gd name="T49" fmla="*/ 2147483647 h 740"/>
                <a:gd name="T50" fmla="*/ 2147483647 w 591"/>
                <a:gd name="T51" fmla="*/ 2147483647 h 740"/>
                <a:gd name="T52" fmla="*/ 2147483647 w 591"/>
                <a:gd name="T53" fmla="*/ 2147483647 h 740"/>
                <a:gd name="T54" fmla="*/ 2147483647 w 591"/>
                <a:gd name="T55" fmla="*/ 2147483647 h 740"/>
                <a:gd name="T56" fmla="*/ 2147483647 w 591"/>
                <a:gd name="T57" fmla="*/ 2147483647 h 740"/>
                <a:gd name="T58" fmla="*/ 2147483647 w 591"/>
                <a:gd name="T59" fmla="*/ 2147483647 h 740"/>
                <a:gd name="T60" fmla="*/ 2147483647 w 591"/>
                <a:gd name="T61" fmla="*/ 2147483647 h 740"/>
                <a:gd name="T62" fmla="*/ 2147483647 w 591"/>
                <a:gd name="T63" fmla="*/ 2147483647 h 740"/>
                <a:gd name="T64" fmla="*/ 2147483647 w 591"/>
                <a:gd name="T65" fmla="*/ 2147483647 h 740"/>
                <a:gd name="T66" fmla="*/ 2147483647 w 591"/>
                <a:gd name="T67" fmla="*/ 2147483647 h 740"/>
                <a:gd name="T68" fmla="*/ 2147483647 w 591"/>
                <a:gd name="T69" fmla="*/ 2147483647 h 740"/>
                <a:gd name="T70" fmla="*/ 2147483647 w 591"/>
                <a:gd name="T71" fmla="*/ 2147483647 h 740"/>
                <a:gd name="T72" fmla="*/ 2147483647 w 591"/>
                <a:gd name="T73" fmla="*/ 2147483647 h 740"/>
                <a:gd name="T74" fmla="*/ 2147483647 w 591"/>
                <a:gd name="T75" fmla="*/ 2147483647 h 740"/>
                <a:gd name="T76" fmla="*/ 2147483647 w 591"/>
                <a:gd name="T77" fmla="*/ 2147483647 h 740"/>
                <a:gd name="T78" fmla="*/ 2147483647 w 591"/>
                <a:gd name="T79" fmla="*/ 2147483647 h 740"/>
                <a:gd name="T80" fmla="*/ 2147483647 w 591"/>
                <a:gd name="T81" fmla="*/ 2147483647 h 740"/>
                <a:gd name="T82" fmla="*/ 2147483647 w 591"/>
                <a:gd name="T83" fmla="*/ 2147483647 h 740"/>
                <a:gd name="T84" fmla="*/ 2147483647 w 591"/>
                <a:gd name="T85" fmla="*/ 2147483647 h 740"/>
                <a:gd name="T86" fmla="*/ 2147483647 w 591"/>
                <a:gd name="T87" fmla="*/ 2147483647 h 740"/>
                <a:gd name="T88" fmla="*/ 2147483647 w 591"/>
                <a:gd name="T89" fmla="*/ 2147483647 h 740"/>
                <a:gd name="T90" fmla="*/ 2147483647 w 591"/>
                <a:gd name="T91" fmla="*/ 2147483647 h 740"/>
                <a:gd name="T92" fmla="*/ 2147483647 w 591"/>
                <a:gd name="T93" fmla="*/ 2147483647 h 740"/>
                <a:gd name="T94" fmla="*/ 2147483647 w 591"/>
                <a:gd name="T95" fmla="*/ 2147483647 h 740"/>
                <a:gd name="T96" fmla="*/ 2147483647 w 591"/>
                <a:gd name="T97" fmla="*/ 2147483647 h 740"/>
                <a:gd name="T98" fmla="*/ 2147483647 w 591"/>
                <a:gd name="T99" fmla="*/ 2147483647 h 740"/>
                <a:gd name="T100" fmla="*/ 2147483647 w 591"/>
                <a:gd name="T101" fmla="*/ 2147483647 h 740"/>
                <a:gd name="T102" fmla="*/ 2147483647 w 591"/>
                <a:gd name="T103" fmla="*/ 2147483647 h 74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1"/>
                <a:gd name="T157" fmla="*/ 0 h 740"/>
                <a:gd name="T158" fmla="*/ 591 w 591"/>
                <a:gd name="T159" fmla="*/ 740 h 74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1" h="740">
                  <a:moveTo>
                    <a:pt x="37" y="129"/>
                  </a:moveTo>
                  <a:lnTo>
                    <a:pt x="31" y="147"/>
                  </a:lnTo>
                  <a:lnTo>
                    <a:pt x="52" y="162"/>
                  </a:lnTo>
                  <a:lnTo>
                    <a:pt x="70" y="203"/>
                  </a:lnTo>
                  <a:lnTo>
                    <a:pt x="64" y="235"/>
                  </a:lnTo>
                  <a:lnTo>
                    <a:pt x="56" y="260"/>
                  </a:lnTo>
                  <a:lnTo>
                    <a:pt x="52" y="272"/>
                  </a:lnTo>
                  <a:lnTo>
                    <a:pt x="77" y="322"/>
                  </a:lnTo>
                  <a:lnTo>
                    <a:pt x="96" y="370"/>
                  </a:lnTo>
                  <a:lnTo>
                    <a:pt x="112" y="410"/>
                  </a:lnTo>
                  <a:lnTo>
                    <a:pt x="121" y="435"/>
                  </a:lnTo>
                  <a:lnTo>
                    <a:pt x="112" y="462"/>
                  </a:lnTo>
                  <a:lnTo>
                    <a:pt x="100" y="487"/>
                  </a:lnTo>
                  <a:lnTo>
                    <a:pt x="104" y="509"/>
                  </a:lnTo>
                  <a:lnTo>
                    <a:pt x="125" y="520"/>
                  </a:lnTo>
                  <a:lnTo>
                    <a:pt x="141" y="537"/>
                  </a:lnTo>
                  <a:lnTo>
                    <a:pt x="150" y="549"/>
                  </a:lnTo>
                  <a:lnTo>
                    <a:pt x="150" y="570"/>
                  </a:lnTo>
                  <a:lnTo>
                    <a:pt x="173" y="586"/>
                  </a:lnTo>
                  <a:lnTo>
                    <a:pt x="195" y="605"/>
                  </a:lnTo>
                  <a:lnTo>
                    <a:pt x="206" y="622"/>
                  </a:lnTo>
                  <a:lnTo>
                    <a:pt x="214" y="641"/>
                  </a:lnTo>
                  <a:lnTo>
                    <a:pt x="227" y="655"/>
                  </a:lnTo>
                  <a:lnTo>
                    <a:pt x="243" y="684"/>
                  </a:lnTo>
                  <a:lnTo>
                    <a:pt x="254" y="707"/>
                  </a:lnTo>
                  <a:lnTo>
                    <a:pt x="264" y="724"/>
                  </a:lnTo>
                  <a:lnTo>
                    <a:pt x="279" y="724"/>
                  </a:lnTo>
                  <a:lnTo>
                    <a:pt x="304" y="728"/>
                  </a:lnTo>
                  <a:lnTo>
                    <a:pt x="324" y="732"/>
                  </a:lnTo>
                  <a:lnTo>
                    <a:pt x="345" y="740"/>
                  </a:lnTo>
                  <a:lnTo>
                    <a:pt x="349" y="732"/>
                  </a:lnTo>
                  <a:lnTo>
                    <a:pt x="366" y="716"/>
                  </a:lnTo>
                  <a:lnTo>
                    <a:pt x="383" y="691"/>
                  </a:lnTo>
                  <a:lnTo>
                    <a:pt x="391" y="672"/>
                  </a:lnTo>
                  <a:lnTo>
                    <a:pt x="393" y="647"/>
                  </a:lnTo>
                  <a:lnTo>
                    <a:pt x="408" y="647"/>
                  </a:lnTo>
                  <a:lnTo>
                    <a:pt x="416" y="634"/>
                  </a:lnTo>
                  <a:lnTo>
                    <a:pt x="433" y="616"/>
                  </a:lnTo>
                  <a:lnTo>
                    <a:pt x="426" y="593"/>
                  </a:lnTo>
                  <a:lnTo>
                    <a:pt x="437" y="582"/>
                  </a:lnTo>
                  <a:lnTo>
                    <a:pt x="454" y="593"/>
                  </a:lnTo>
                  <a:lnTo>
                    <a:pt x="470" y="586"/>
                  </a:lnTo>
                  <a:lnTo>
                    <a:pt x="466" y="574"/>
                  </a:lnTo>
                  <a:lnTo>
                    <a:pt x="485" y="549"/>
                  </a:lnTo>
                  <a:lnTo>
                    <a:pt x="485" y="524"/>
                  </a:lnTo>
                  <a:lnTo>
                    <a:pt x="503" y="509"/>
                  </a:lnTo>
                  <a:lnTo>
                    <a:pt x="499" y="495"/>
                  </a:lnTo>
                  <a:lnTo>
                    <a:pt x="508" y="487"/>
                  </a:lnTo>
                  <a:lnTo>
                    <a:pt x="503" y="468"/>
                  </a:lnTo>
                  <a:lnTo>
                    <a:pt x="499" y="453"/>
                  </a:lnTo>
                  <a:lnTo>
                    <a:pt x="508" y="439"/>
                  </a:lnTo>
                  <a:lnTo>
                    <a:pt x="524" y="428"/>
                  </a:lnTo>
                  <a:lnTo>
                    <a:pt x="543" y="422"/>
                  </a:lnTo>
                  <a:lnTo>
                    <a:pt x="556" y="414"/>
                  </a:lnTo>
                  <a:lnTo>
                    <a:pt x="564" y="407"/>
                  </a:lnTo>
                  <a:lnTo>
                    <a:pt x="556" y="387"/>
                  </a:lnTo>
                  <a:lnTo>
                    <a:pt x="531" y="347"/>
                  </a:lnTo>
                  <a:lnTo>
                    <a:pt x="543" y="326"/>
                  </a:lnTo>
                  <a:lnTo>
                    <a:pt x="564" y="330"/>
                  </a:lnTo>
                  <a:lnTo>
                    <a:pt x="576" y="333"/>
                  </a:lnTo>
                  <a:lnTo>
                    <a:pt x="566" y="308"/>
                  </a:lnTo>
                  <a:lnTo>
                    <a:pt x="564" y="297"/>
                  </a:lnTo>
                  <a:lnTo>
                    <a:pt x="572" y="283"/>
                  </a:lnTo>
                  <a:lnTo>
                    <a:pt x="583" y="276"/>
                  </a:lnTo>
                  <a:lnTo>
                    <a:pt x="591" y="268"/>
                  </a:lnTo>
                  <a:lnTo>
                    <a:pt x="583" y="256"/>
                  </a:lnTo>
                  <a:lnTo>
                    <a:pt x="572" y="249"/>
                  </a:lnTo>
                  <a:lnTo>
                    <a:pt x="564" y="256"/>
                  </a:lnTo>
                  <a:lnTo>
                    <a:pt x="551" y="260"/>
                  </a:lnTo>
                  <a:lnTo>
                    <a:pt x="535" y="243"/>
                  </a:lnTo>
                  <a:lnTo>
                    <a:pt x="531" y="231"/>
                  </a:lnTo>
                  <a:lnTo>
                    <a:pt x="524" y="220"/>
                  </a:lnTo>
                  <a:lnTo>
                    <a:pt x="495" y="195"/>
                  </a:lnTo>
                  <a:lnTo>
                    <a:pt x="478" y="191"/>
                  </a:lnTo>
                  <a:lnTo>
                    <a:pt x="458" y="187"/>
                  </a:lnTo>
                  <a:lnTo>
                    <a:pt x="451" y="179"/>
                  </a:lnTo>
                  <a:lnTo>
                    <a:pt x="451" y="158"/>
                  </a:lnTo>
                  <a:lnTo>
                    <a:pt x="451" y="147"/>
                  </a:lnTo>
                  <a:lnTo>
                    <a:pt x="433" y="129"/>
                  </a:lnTo>
                  <a:lnTo>
                    <a:pt x="422" y="133"/>
                  </a:lnTo>
                  <a:lnTo>
                    <a:pt x="385" y="133"/>
                  </a:lnTo>
                  <a:lnTo>
                    <a:pt x="368" y="126"/>
                  </a:lnTo>
                  <a:lnTo>
                    <a:pt x="360" y="129"/>
                  </a:lnTo>
                  <a:lnTo>
                    <a:pt x="352" y="133"/>
                  </a:lnTo>
                  <a:lnTo>
                    <a:pt x="335" y="129"/>
                  </a:lnTo>
                  <a:lnTo>
                    <a:pt x="324" y="129"/>
                  </a:lnTo>
                  <a:lnTo>
                    <a:pt x="295" y="108"/>
                  </a:lnTo>
                  <a:lnTo>
                    <a:pt x="247" y="106"/>
                  </a:lnTo>
                  <a:lnTo>
                    <a:pt x="235" y="101"/>
                  </a:lnTo>
                  <a:lnTo>
                    <a:pt x="218" y="81"/>
                  </a:lnTo>
                  <a:lnTo>
                    <a:pt x="198" y="66"/>
                  </a:lnTo>
                  <a:lnTo>
                    <a:pt x="170" y="49"/>
                  </a:lnTo>
                  <a:lnTo>
                    <a:pt x="145" y="45"/>
                  </a:lnTo>
                  <a:lnTo>
                    <a:pt x="112" y="41"/>
                  </a:lnTo>
                  <a:lnTo>
                    <a:pt x="77" y="27"/>
                  </a:lnTo>
                  <a:lnTo>
                    <a:pt x="60" y="25"/>
                  </a:lnTo>
                  <a:lnTo>
                    <a:pt x="52" y="20"/>
                  </a:lnTo>
                  <a:lnTo>
                    <a:pt x="44" y="8"/>
                  </a:lnTo>
                  <a:lnTo>
                    <a:pt x="31" y="0"/>
                  </a:lnTo>
                  <a:lnTo>
                    <a:pt x="8" y="20"/>
                  </a:lnTo>
                  <a:lnTo>
                    <a:pt x="0" y="52"/>
                  </a:lnTo>
                  <a:lnTo>
                    <a:pt x="19" y="79"/>
                  </a:lnTo>
                  <a:lnTo>
                    <a:pt x="44" y="93"/>
                  </a:lnTo>
                  <a:lnTo>
                    <a:pt x="54" y="118"/>
                  </a:lnTo>
                  <a:lnTo>
                    <a:pt x="37" y="129"/>
                  </a:ln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72" name="Freeform 22"/>
            <p:cNvSpPr>
              <a:spLocks/>
            </p:cNvSpPr>
            <p:nvPr/>
          </p:nvSpPr>
          <p:spPr bwMode="auto">
            <a:xfrm>
              <a:off x="2946400" y="5518150"/>
              <a:ext cx="1157288" cy="673100"/>
            </a:xfrm>
            <a:custGeom>
              <a:avLst/>
              <a:gdLst>
                <a:gd name="T0" fmla="*/ 2147483647 w 889"/>
                <a:gd name="T1" fmla="*/ 2147483647 h 589"/>
                <a:gd name="T2" fmla="*/ 2147483647 w 889"/>
                <a:gd name="T3" fmla="*/ 2147483647 h 589"/>
                <a:gd name="T4" fmla="*/ 2147483647 w 889"/>
                <a:gd name="T5" fmla="*/ 2147483647 h 589"/>
                <a:gd name="T6" fmla="*/ 2147483647 w 889"/>
                <a:gd name="T7" fmla="*/ 2147483647 h 589"/>
                <a:gd name="T8" fmla="*/ 2147483647 w 889"/>
                <a:gd name="T9" fmla="*/ 2147483647 h 589"/>
                <a:gd name="T10" fmla="*/ 2147483647 w 889"/>
                <a:gd name="T11" fmla="*/ 2147483647 h 589"/>
                <a:gd name="T12" fmla="*/ 2147483647 w 889"/>
                <a:gd name="T13" fmla="*/ 2147483647 h 589"/>
                <a:gd name="T14" fmla="*/ 2147483647 w 889"/>
                <a:gd name="T15" fmla="*/ 2147483647 h 589"/>
                <a:gd name="T16" fmla="*/ 2147483647 w 889"/>
                <a:gd name="T17" fmla="*/ 2147483647 h 589"/>
                <a:gd name="T18" fmla="*/ 2147483647 w 889"/>
                <a:gd name="T19" fmla="*/ 2147483647 h 589"/>
                <a:gd name="T20" fmla="*/ 2147483647 w 889"/>
                <a:gd name="T21" fmla="*/ 2147483647 h 589"/>
                <a:gd name="T22" fmla="*/ 2147483647 w 889"/>
                <a:gd name="T23" fmla="*/ 2147483647 h 589"/>
                <a:gd name="T24" fmla="*/ 2147483647 w 889"/>
                <a:gd name="T25" fmla="*/ 2147483647 h 589"/>
                <a:gd name="T26" fmla="*/ 2147483647 w 889"/>
                <a:gd name="T27" fmla="*/ 2147483647 h 589"/>
                <a:gd name="T28" fmla="*/ 2147483647 w 889"/>
                <a:gd name="T29" fmla="*/ 2147483647 h 589"/>
                <a:gd name="T30" fmla="*/ 2147483647 w 889"/>
                <a:gd name="T31" fmla="*/ 2147483647 h 589"/>
                <a:gd name="T32" fmla="*/ 2147483647 w 889"/>
                <a:gd name="T33" fmla="*/ 2147483647 h 589"/>
                <a:gd name="T34" fmla="*/ 2147483647 w 889"/>
                <a:gd name="T35" fmla="*/ 2147483647 h 589"/>
                <a:gd name="T36" fmla="*/ 2147483647 w 889"/>
                <a:gd name="T37" fmla="*/ 2147483647 h 589"/>
                <a:gd name="T38" fmla="*/ 2147483647 w 889"/>
                <a:gd name="T39" fmla="*/ 2147483647 h 589"/>
                <a:gd name="T40" fmla="*/ 2147483647 w 889"/>
                <a:gd name="T41" fmla="*/ 2147483647 h 589"/>
                <a:gd name="T42" fmla="*/ 2147483647 w 889"/>
                <a:gd name="T43" fmla="*/ 2147483647 h 589"/>
                <a:gd name="T44" fmla="*/ 2147483647 w 889"/>
                <a:gd name="T45" fmla="*/ 2147483647 h 589"/>
                <a:gd name="T46" fmla="*/ 2147483647 w 889"/>
                <a:gd name="T47" fmla="*/ 2147483647 h 589"/>
                <a:gd name="T48" fmla="*/ 2147483647 w 889"/>
                <a:gd name="T49" fmla="*/ 2147483647 h 589"/>
                <a:gd name="T50" fmla="*/ 2147483647 w 889"/>
                <a:gd name="T51" fmla="*/ 2147483647 h 589"/>
                <a:gd name="T52" fmla="*/ 2147483647 w 889"/>
                <a:gd name="T53" fmla="*/ 2147483647 h 589"/>
                <a:gd name="T54" fmla="*/ 2147483647 w 889"/>
                <a:gd name="T55" fmla="*/ 2147483647 h 589"/>
                <a:gd name="T56" fmla="*/ 2147483647 w 889"/>
                <a:gd name="T57" fmla="*/ 2147483647 h 589"/>
                <a:gd name="T58" fmla="*/ 2147483647 w 889"/>
                <a:gd name="T59" fmla="*/ 2147483647 h 589"/>
                <a:gd name="T60" fmla="*/ 2147483647 w 889"/>
                <a:gd name="T61" fmla="*/ 2147483647 h 589"/>
                <a:gd name="T62" fmla="*/ 0 w 889"/>
                <a:gd name="T63" fmla="*/ 2147483647 h 589"/>
                <a:gd name="T64" fmla="*/ 2147483647 w 889"/>
                <a:gd name="T65" fmla="*/ 2147483647 h 589"/>
                <a:gd name="T66" fmla="*/ 2147483647 w 889"/>
                <a:gd name="T67" fmla="*/ 2147483647 h 589"/>
                <a:gd name="T68" fmla="*/ 2147483647 w 889"/>
                <a:gd name="T69" fmla="*/ 2147483647 h 589"/>
                <a:gd name="T70" fmla="*/ 2147483647 w 889"/>
                <a:gd name="T71" fmla="*/ 2147483647 h 589"/>
                <a:gd name="T72" fmla="*/ 2147483647 w 889"/>
                <a:gd name="T73" fmla="*/ 2147483647 h 589"/>
                <a:gd name="T74" fmla="*/ 2147483647 w 889"/>
                <a:gd name="T75" fmla="*/ 2147483647 h 589"/>
                <a:gd name="T76" fmla="*/ 2147483647 w 889"/>
                <a:gd name="T77" fmla="*/ 2147483647 h 589"/>
                <a:gd name="T78" fmla="*/ 2147483647 w 889"/>
                <a:gd name="T79" fmla="*/ 2147483647 h 589"/>
                <a:gd name="T80" fmla="*/ 2147483647 w 889"/>
                <a:gd name="T81" fmla="*/ 2147483647 h 589"/>
                <a:gd name="T82" fmla="*/ 2147483647 w 889"/>
                <a:gd name="T83" fmla="*/ 2147483647 h 589"/>
                <a:gd name="T84" fmla="*/ 2147483647 w 889"/>
                <a:gd name="T85" fmla="*/ 2147483647 h 589"/>
                <a:gd name="T86" fmla="*/ 2147483647 w 889"/>
                <a:gd name="T87" fmla="*/ 2147483647 h 589"/>
                <a:gd name="T88" fmla="*/ 2147483647 w 889"/>
                <a:gd name="T89" fmla="*/ 2147483647 h 589"/>
                <a:gd name="T90" fmla="*/ 2147483647 w 889"/>
                <a:gd name="T91" fmla="*/ 2147483647 h 589"/>
                <a:gd name="T92" fmla="*/ 2147483647 w 889"/>
                <a:gd name="T93" fmla="*/ 2147483647 h 589"/>
                <a:gd name="T94" fmla="*/ 2147483647 w 889"/>
                <a:gd name="T95" fmla="*/ 2147483647 h 589"/>
                <a:gd name="T96" fmla="*/ 2147483647 w 889"/>
                <a:gd name="T97" fmla="*/ 2147483647 h 589"/>
                <a:gd name="T98" fmla="*/ 2147483647 w 889"/>
                <a:gd name="T99" fmla="*/ 2147483647 h 589"/>
                <a:gd name="T100" fmla="*/ 2147483647 w 889"/>
                <a:gd name="T101" fmla="*/ 2147483647 h 58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89"/>
                <a:gd name="T154" fmla="*/ 0 h 589"/>
                <a:gd name="T155" fmla="*/ 889 w 889"/>
                <a:gd name="T156" fmla="*/ 589 h 58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89" h="589">
                  <a:moveTo>
                    <a:pt x="882" y="0"/>
                  </a:moveTo>
                  <a:lnTo>
                    <a:pt x="889" y="17"/>
                  </a:lnTo>
                  <a:lnTo>
                    <a:pt x="857" y="69"/>
                  </a:lnTo>
                  <a:lnTo>
                    <a:pt x="841" y="116"/>
                  </a:lnTo>
                  <a:lnTo>
                    <a:pt x="816" y="160"/>
                  </a:lnTo>
                  <a:lnTo>
                    <a:pt x="791" y="208"/>
                  </a:lnTo>
                  <a:lnTo>
                    <a:pt x="776" y="223"/>
                  </a:lnTo>
                  <a:lnTo>
                    <a:pt x="783" y="264"/>
                  </a:lnTo>
                  <a:lnTo>
                    <a:pt x="735" y="293"/>
                  </a:lnTo>
                  <a:lnTo>
                    <a:pt x="743" y="322"/>
                  </a:lnTo>
                  <a:lnTo>
                    <a:pt x="743" y="354"/>
                  </a:lnTo>
                  <a:lnTo>
                    <a:pt x="772" y="379"/>
                  </a:lnTo>
                  <a:lnTo>
                    <a:pt x="768" y="399"/>
                  </a:lnTo>
                  <a:lnTo>
                    <a:pt x="787" y="431"/>
                  </a:lnTo>
                  <a:lnTo>
                    <a:pt x="801" y="439"/>
                  </a:lnTo>
                  <a:lnTo>
                    <a:pt x="801" y="464"/>
                  </a:lnTo>
                  <a:lnTo>
                    <a:pt x="755" y="508"/>
                  </a:lnTo>
                  <a:lnTo>
                    <a:pt x="751" y="529"/>
                  </a:lnTo>
                  <a:lnTo>
                    <a:pt x="755" y="554"/>
                  </a:lnTo>
                  <a:lnTo>
                    <a:pt x="747" y="578"/>
                  </a:lnTo>
                  <a:lnTo>
                    <a:pt x="728" y="589"/>
                  </a:lnTo>
                  <a:lnTo>
                    <a:pt x="714" y="589"/>
                  </a:lnTo>
                  <a:lnTo>
                    <a:pt x="695" y="574"/>
                  </a:lnTo>
                  <a:lnTo>
                    <a:pt x="681" y="562"/>
                  </a:lnTo>
                  <a:lnTo>
                    <a:pt x="658" y="562"/>
                  </a:lnTo>
                  <a:lnTo>
                    <a:pt x="622" y="554"/>
                  </a:lnTo>
                  <a:lnTo>
                    <a:pt x="608" y="556"/>
                  </a:lnTo>
                  <a:lnTo>
                    <a:pt x="593" y="541"/>
                  </a:lnTo>
                  <a:lnTo>
                    <a:pt x="576" y="524"/>
                  </a:lnTo>
                  <a:lnTo>
                    <a:pt x="560" y="524"/>
                  </a:lnTo>
                  <a:lnTo>
                    <a:pt x="549" y="516"/>
                  </a:lnTo>
                  <a:lnTo>
                    <a:pt x="549" y="497"/>
                  </a:lnTo>
                  <a:lnTo>
                    <a:pt x="541" y="472"/>
                  </a:lnTo>
                  <a:lnTo>
                    <a:pt x="527" y="460"/>
                  </a:lnTo>
                  <a:lnTo>
                    <a:pt x="502" y="435"/>
                  </a:lnTo>
                  <a:lnTo>
                    <a:pt x="458" y="402"/>
                  </a:lnTo>
                  <a:lnTo>
                    <a:pt x="433" y="402"/>
                  </a:lnTo>
                  <a:lnTo>
                    <a:pt x="406" y="402"/>
                  </a:lnTo>
                  <a:lnTo>
                    <a:pt x="385" y="387"/>
                  </a:lnTo>
                  <a:lnTo>
                    <a:pt x="352" y="373"/>
                  </a:lnTo>
                  <a:lnTo>
                    <a:pt x="341" y="362"/>
                  </a:lnTo>
                  <a:lnTo>
                    <a:pt x="312" y="350"/>
                  </a:lnTo>
                  <a:lnTo>
                    <a:pt x="279" y="347"/>
                  </a:lnTo>
                  <a:lnTo>
                    <a:pt x="264" y="347"/>
                  </a:lnTo>
                  <a:lnTo>
                    <a:pt x="239" y="318"/>
                  </a:lnTo>
                  <a:lnTo>
                    <a:pt x="231" y="308"/>
                  </a:lnTo>
                  <a:lnTo>
                    <a:pt x="214" y="306"/>
                  </a:lnTo>
                  <a:lnTo>
                    <a:pt x="212" y="293"/>
                  </a:lnTo>
                  <a:lnTo>
                    <a:pt x="194" y="264"/>
                  </a:lnTo>
                  <a:lnTo>
                    <a:pt x="173" y="264"/>
                  </a:lnTo>
                  <a:lnTo>
                    <a:pt x="154" y="256"/>
                  </a:lnTo>
                  <a:lnTo>
                    <a:pt x="139" y="231"/>
                  </a:lnTo>
                  <a:lnTo>
                    <a:pt x="133" y="229"/>
                  </a:lnTo>
                  <a:lnTo>
                    <a:pt x="114" y="229"/>
                  </a:lnTo>
                  <a:lnTo>
                    <a:pt x="92" y="237"/>
                  </a:lnTo>
                  <a:lnTo>
                    <a:pt x="73" y="237"/>
                  </a:lnTo>
                  <a:lnTo>
                    <a:pt x="56" y="223"/>
                  </a:lnTo>
                  <a:lnTo>
                    <a:pt x="56" y="208"/>
                  </a:lnTo>
                  <a:lnTo>
                    <a:pt x="48" y="191"/>
                  </a:lnTo>
                  <a:lnTo>
                    <a:pt x="27" y="196"/>
                  </a:lnTo>
                  <a:lnTo>
                    <a:pt x="19" y="189"/>
                  </a:lnTo>
                  <a:lnTo>
                    <a:pt x="27" y="181"/>
                  </a:lnTo>
                  <a:lnTo>
                    <a:pt x="0" y="160"/>
                  </a:lnTo>
                  <a:lnTo>
                    <a:pt x="0" y="143"/>
                  </a:lnTo>
                  <a:lnTo>
                    <a:pt x="8" y="131"/>
                  </a:lnTo>
                  <a:lnTo>
                    <a:pt x="19" y="117"/>
                  </a:lnTo>
                  <a:lnTo>
                    <a:pt x="19" y="106"/>
                  </a:lnTo>
                  <a:lnTo>
                    <a:pt x="8" y="94"/>
                  </a:lnTo>
                  <a:lnTo>
                    <a:pt x="12" y="77"/>
                  </a:lnTo>
                  <a:lnTo>
                    <a:pt x="23" y="62"/>
                  </a:lnTo>
                  <a:lnTo>
                    <a:pt x="77" y="21"/>
                  </a:lnTo>
                  <a:lnTo>
                    <a:pt x="100" y="25"/>
                  </a:lnTo>
                  <a:lnTo>
                    <a:pt x="108" y="37"/>
                  </a:lnTo>
                  <a:lnTo>
                    <a:pt x="141" y="54"/>
                  </a:lnTo>
                  <a:lnTo>
                    <a:pt x="158" y="37"/>
                  </a:lnTo>
                  <a:lnTo>
                    <a:pt x="169" y="17"/>
                  </a:lnTo>
                  <a:lnTo>
                    <a:pt x="268" y="17"/>
                  </a:lnTo>
                  <a:lnTo>
                    <a:pt x="271" y="33"/>
                  </a:lnTo>
                  <a:lnTo>
                    <a:pt x="304" y="50"/>
                  </a:lnTo>
                  <a:lnTo>
                    <a:pt x="312" y="66"/>
                  </a:lnTo>
                  <a:lnTo>
                    <a:pt x="325" y="73"/>
                  </a:lnTo>
                  <a:lnTo>
                    <a:pt x="337" y="66"/>
                  </a:lnTo>
                  <a:lnTo>
                    <a:pt x="377" y="87"/>
                  </a:lnTo>
                  <a:lnTo>
                    <a:pt x="399" y="94"/>
                  </a:lnTo>
                  <a:lnTo>
                    <a:pt x="422" y="87"/>
                  </a:lnTo>
                  <a:lnTo>
                    <a:pt x="450" y="69"/>
                  </a:lnTo>
                  <a:lnTo>
                    <a:pt x="475" y="69"/>
                  </a:lnTo>
                  <a:lnTo>
                    <a:pt x="502" y="87"/>
                  </a:lnTo>
                  <a:lnTo>
                    <a:pt x="520" y="91"/>
                  </a:lnTo>
                  <a:lnTo>
                    <a:pt x="551" y="83"/>
                  </a:lnTo>
                  <a:lnTo>
                    <a:pt x="583" y="87"/>
                  </a:lnTo>
                  <a:lnTo>
                    <a:pt x="604" y="77"/>
                  </a:lnTo>
                  <a:lnTo>
                    <a:pt x="629" y="69"/>
                  </a:lnTo>
                  <a:lnTo>
                    <a:pt x="658" y="50"/>
                  </a:lnTo>
                  <a:lnTo>
                    <a:pt x="681" y="40"/>
                  </a:lnTo>
                  <a:lnTo>
                    <a:pt x="718" y="37"/>
                  </a:lnTo>
                  <a:lnTo>
                    <a:pt x="747" y="40"/>
                  </a:lnTo>
                  <a:lnTo>
                    <a:pt x="772" y="37"/>
                  </a:lnTo>
                  <a:lnTo>
                    <a:pt x="797" y="14"/>
                  </a:lnTo>
                  <a:lnTo>
                    <a:pt x="808" y="8"/>
                  </a:lnTo>
                  <a:lnTo>
                    <a:pt x="824" y="14"/>
                  </a:lnTo>
                  <a:lnTo>
                    <a:pt x="857" y="14"/>
                  </a:lnTo>
                  <a:lnTo>
                    <a:pt x="882" y="0"/>
                  </a:ln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73" name="Freeform 23"/>
            <p:cNvSpPr>
              <a:spLocks/>
            </p:cNvSpPr>
            <p:nvPr/>
          </p:nvSpPr>
          <p:spPr bwMode="auto">
            <a:xfrm>
              <a:off x="4065588" y="4360863"/>
              <a:ext cx="519112" cy="500062"/>
            </a:xfrm>
            <a:custGeom>
              <a:avLst/>
              <a:gdLst>
                <a:gd name="T0" fmla="*/ 2147483647 w 399"/>
                <a:gd name="T1" fmla="*/ 2147483647 h 438"/>
                <a:gd name="T2" fmla="*/ 2147483647 w 399"/>
                <a:gd name="T3" fmla="*/ 2147483647 h 438"/>
                <a:gd name="T4" fmla="*/ 2147483647 w 399"/>
                <a:gd name="T5" fmla="*/ 2147483647 h 438"/>
                <a:gd name="T6" fmla="*/ 2147483647 w 399"/>
                <a:gd name="T7" fmla="*/ 2147483647 h 438"/>
                <a:gd name="T8" fmla="*/ 2147483647 w 399"/>
                <a:gd name="T9" fmla="*/ 2147483647 h 438"/>
                <a:gd name="T10" fmla="*/ 2147483647 w 399"/>
                <a:gd name="T11" fmla="*/ 2147483647 h 438"/>
                <a:gd name="T12" fmla="*/ 2147483647 w 399"/>
                <a:gd name="T13" fmla="*/ 2147483647 h 438"/>
                <a:gd name="T14" fmla="*/ 2147483647 w 399"/>
                <a:gd name="T15" fmla="*/ 2147483647 h 438"/>
                <a:gd name="T16" fmla="*/ 2147483647 w 399"/>
                <a:gd name="T17" fmla="*/ 2147483647 h 438"/>
                <a:gd name="T18" fmla="*/ 2147483647 w 399"/>
                <a:gd name="T19" fmla="*/ 2147483647 h 438"/>
                <a:gd name="T20" fmla="*/ 2147483647 w 399"/>
                <a:gd name="T21" fmla="*/ 2147483647 h 438"/>
                <a:gd name="T22" fmla="*/ 2147483647 w 399"/>
                <a:gd name="T23" fmla="*/ 2147483647 h 438"/>
                <a:gd name="T24" fmla="*/ 2147483647 w 399"/>
                <a:gd name="T25" fmla="*/ 2147483647 h 438"/>
                <a:gd name="T26" fmla="*/ 2147483647 w 399"/>
                <a:gd name="T27" fmla="*/ 2147483647 h 438"/>
                <a:gd name="T28" fmla="*/ 2147483647 w 399"/>
                <a:gd name="T29" fmla="*/ 2147483647 h 438"/>
                <a:gd name="T30" fmla="*/ 2147483647 w 399"/>
                <a:gd name="T31" fmla="*/ 2147483647 h 438"/>
                <a:gd name="T32" fmla="*/ 2147483647 w 399"/>
                <a:gd name="T33" fmla="*/ 2147483647 h 438"/>
                <a:gd name="T34" fmla="*/ 2147483647 w 399"/>
                <a:gd name="T35" fmla="*/ 2147483647 h 438"/>
                <a:gd name="T36" fmla="*/ 2147483647 w 399"/>
                <a:gd name="T37" fmla="*/ 0 h 438"/>
                <a:gd name="T38" fmla="*/ 2147483647 w 399"/>
                <a:gd name="T39" fmla="*/ 2147483647 h 438"/>
                <a:gd name="T40" fmla="*/ 2147483647 w 399"/>
                <a:gd name="T41" fmla="*/ 2147483647 h 438"/>
                <a:gd name="T42" fmla="*/ 2147483647 w 399"/>
                <a:gd name="T43" fmla="*/ 2147483647 h 438"/>
                <a:gd name="T44" fmla="*/ 2147483647 w 399"/>
                <a:gd name="T45" fmla="*/ 2147483647 h 438"/>
                <a:gd name="T46" fmla="*/ 2147483647 w 399"/>
                <a:gd name="T47" fmla="*/ 2147483647 h 438"/>
                <a:gd name="T48" fmla="*/ 0 w 399"/>
                <a:gd name="T49" fmla="*/ 2147483647 h 438"/>
                <a:gd name="T50" fmla="*/ 2147483647 w 399"/>
                <a:gd name="T51" fmla="*/ 2147483647 h 438"/>
                <a:gd name="T52" fmla="*/ 2147483647 w 399"/>
                <a:gd name="T53" fmla="*/ 2147483647 h 438"/>
                <a:gd name="T54" fmla="*/ 2147483647 w 399"/>
                <a:gd name="T55" fmla="*/ 2147483647 h 438"/>
                <a:gd name="T56" fmla="*/ 2147483647 w 399"/>
                <a:gd name="T57" fmla="*/ 2147483647 h 438"/>
                <a:gd name="T58" fmla="*/ 2147483647 w 399"/>
                <a:gd name="T59" fmla="*/ 2147483647 h 438"/>
                <a:gd name="T60" fmla="*/ 2147483647 w 399"/>
                <a:gd name="T61" fmla="*/ 2147483647 h 438"/>
                <a:gd name="T62" fmla="*/ 2147483647 w 399"/>
                <a:gd name="T63" fmla="*/ 2147483647 h 438"/>
                <a:gd name="T64" fmla="*/ 2147483647 w 399"/>
                <a:gd name="T65" fmla="*/ 2147483647 h 438"/>
                <a:gd name="T66" fmla="*/ 2147483647 w 399"/>
                <a:gd name="T67" fmla="*/ 2147483647 h 438"/>
                <a:gd name="T68" fmla="*/ 2147483647 w 399"/>
                <a:gd name="T69" fmla="*/ 2147483647 h 438"/>
                <a:gd name="T70" fmla="*/ 2147483647 w 399"/>
                <a:gd name="T71" fmla="*/ 2147483647 h 438"/>
                <a:gd name="T72" fmla="*/ 2147483647 w 399"/>
                <a:gd name="T73" fmla="*/ 2147483647 h 438"/>
                <a:gd name="T74" fmla="*/ 2147483647 w 399"/>
                <a:gd name="T75" fmla="*/ 2147483647 h 438"/>
                <a:gd name="T76" fmla="*/ 2147483647 w 399"/>
                <a:gd name="T77" fmla="*/ 2147483647 h 438"/>
                <a:gd name="T78" fmla="*/ 2147483647 w 399"/>
                <a:gd name="T79" fmla="*/ 2147483647 h 438"/>
                <a:gd name="T80" fmla="*/ 2147483647 w 399"/>
                <a:gd name="T81" fmla="*/ 2147483647 h 438"/>
                <a:gd name="T82" fmla="*/ 2147483647 w 399"/>
                <a:gd name="T83" fmla="*/ 2147483647 h 438"/>
                <a:gd name="T84" fmla="*/ 2147483647 w 399"/>
                <a:gd name="T85" fmla="*/ 2147483647 h 438"/>
                <a:gd name="T86" fmla="*/ 2147483647 w 399"/>
                <a:gd name="T87" fmla="*/ 2147483647 h 438"/>
                <a:gd name="T88" fmla="*/ 2147483647 w 399"/>
                <a:gd name="T89" fmla="*/ 2147483647 h 438"/>
                <a:gd name="T90" fmla="*/ 2147483647 w 399"/>
                <a:gd name="T91" fmla="*/ 2147483647 h 43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99"/>
                <a:gd name="T139" fmla="*/ 0 h 438"/>
                <a:gd name="T140" fmla="*/ 399 w 399"/>
                <a:gd name="T141" fmla="*/ 438 h 438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99" h="438">
                  <a:moveTo>
                    <a:pt x="312" y="369"/>
                  </a:moveTo>
                  <a:lnTo>
                    <a:pt x="353" y="317"/>
                  </a:lnTo>
                  <a:lnTo>
                    <a:pt x="349" y="300"/>
                  </a:lnTo>
                  <a:lnTo>
                    <a:pt x="378" y="267"/>
                  </a:lnTo>
                  <a:lnTo>
                    <a:pt x="399" y="259"/>
                  </a:lnTo>
                  <a:lnTo>
                    <a:pt x="374" y="223"/>
                  </a:lnTo>
                  <a:lnTo>
                    <a:pt x="353" y="179"/>
                  </a:lnTo>
                  <a:lnTo>
                    <a:pt x="345" y="142"/>
                  </a:lnTo>
                  <a:lnTo>
                    <a:pt x="326" y="136"/>
                  </a:lnTo>
                  <a:lnTo>
                    <a:pt x="268" y="146"/>
                  </a:lnTo>
                  <a:lnTo>
                    <a:pt x="253" y="136"/>
                  </a:lnTo>
                  <a:lnTo>
                    <a:pt x="253" y="117"/>
                  </a:lnTo>
                  <a:lnTo>
                    <a:pt x="253" y="94"/>
                  </a:lnTo>
                  <a:lnTo>
                    <a:pt x="239" y="80"/>
                  </a:lnTo>
                  <a:lnTo>
                    <a:pt x="216" y="80"/>
                  </a:lnTo>
                  <a:lnTo>
                    <a:pt x="187" y="63"/>
                  </a:lnTo>
                  <a:lnTo>
                    <a:pt x="166" y="30"/>
                  </a:lnTo>
                  <a:lnTo>
                    <a:pt x="158" y="7"/>
                  </a:lnTo>
                  <a:lnTo>
                    <a:pt x="143" y="0"/>
                  </a:lnTo>
                  <a:lnTo>
                    <a:pt x="118" y="15"/>
                  </a:lnTo>
                  <a:lnTo>
                    <a:pt x="70" y="11"/>
                  </a:lnTo>
                  <a:lnTo>
                    <a:pt x="45" y="61"/>
                  </a:lnTo>
                  <a:lnTo>
                    <a:pt x="37" y="69"/>
                  </a:lnTo>
                  <a:lnTo>
                    <a:pt x="8" y="73"/>
                  </a:lnTo>
                  <a:lnTo>
                    <a:pt x="0" y="88"/>
                  </a:lnTo>
                  <a:lnTo>
                    <a:pt x="27" y="113"/>
                  </a:lnTo>
                  <a:lnTo>
                    <a:pt x="25" y="136"/>
                  </a:lnTo>
                  <a:lnTo>
                    <a:pt x="8" y="175"/>
                  </a:lnTo>
                  <a:lnTo>
                    <a:pt x="52" y="215"/>
                  </a:lnTo>
                  <a:lnTo>
                    <a:pt x="66" y="248"/>
                  </a:lnTo>
                  <a:lnTo>
                    <a:pt x="81" y="292"/>
                  </a:lnTo>
                  <a:lnTo>
                    <a:pt x="85" y="325"/>
                  </a:lnTo>
                  <a:lnTo>
                    <a:pt x="74" y="344"/>
                  </a:lnTo>
                  <a:lnTo>
                    <a:pt x="66" y="365"/>
                  </a:lnTo>
                  <a:lnTo>
                    <a:pt x="49" y="373"/>
                  </a:lnTo>
                  <a:lnTo>
                    <a:pt x="66" y="383"/>
                  </a:lnTo>
                  <a:lnTo>
                    <a:pt x="91" y="410"/>
                  </a:lnTo>
                  <a:lnTo>
                    <a:pt x="118" y="413"/>
                  </a:lnTo>
                  <a:lnTo>
                    <a:pt x="135" y="402"/>
                  </a:lnTo>
                  <a:lnTo>
                    <a:pt x="183" y="438"/>
                  </a:lnTo>
                  <a:lnTo>
                    <a:pt x="199" y="425"/>
                  </a:lnTo>
                  <a:lnTo>
                    <a:pt x="235" y="423"/>
                  </a:lnTo>
                  <a:lnTo>
                    <a:pt x="249" y="413"/>
                  </a:lnTo>
                  <a:lnTo>
                    <a:pt x="260" y="385"/>
                  </a:lnTo>
                  <a:lnTo>
                    <a:pt x="272" y="358"/>
                  </a:lnTo>
                  <a:lnTo>
                    <a:pt x="312" y="369"/>
                  </a:ln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74" name="Oval 24"/>
            <p:cNvSpPr>
              <a:spLocks noChangeAspect="1" noChangeArrowheads="1"/>
            </p:cNvSpPr>
            <p:nvPr/>
          </p:nvSpPr>
          <p:spPr bwMode="auto">
            <a:xfrm>
              <a:off x="2665413" y="3306763"/>
              <a:ext cx="127000" cy="130175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buClr>
                  <a:srgbClr val="FF3300"/>
                </a:buClr>
              </a:pPr>
              <a:endParaRPr lang="it-IT" sz="800">
                <a:solidFill>
                  <a:schemeClr val="tx1"/>
                </a:solidFill>
              </a:endParaRPr>
            </a:p>
          </p:txBody>
        </p:sp>
        <p:sp>
          <p:nvSpPr>
            <p:cNvPr id="13375" name="Oval 25"/>
            <p:cNvSpPr>
              <a:spLocks noChangeAspect="1" noChangeArrowheads="1"/>
            </p:cNvSpPr>
            <p:nvPr/>
          </p:nvSpPr>
          <p:spPr bwMode="auto">
            <a:xfrm>
              <a:off x="2314575" y="2332038"/>
              <a:ext cx="128588" cy="131762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buClr>
                  <a:srgbClr val="FF3300"/>
                </a:buClr>
              </a:pPr>
              <a:endParaRPr lang="it-IT" sz="800">
                <a:solidFill>
                  <a:schemeClr val="tx1"/>
                </a:solidFill>
              </a:endParaRPr>
            </a:p>
          </p:txBody>
        </p:sp>
        <p:sp>
          <p:nvSpPr>
            <p:cNvPr id="13376" name="Oval 26"/>
            <p:cNvSpPr>
              <a:spLocks noChangeAspect="1" noChangeArrowheads="1"/>
            </p:cNvSpPr>
            <p:nvPr/>
          </p:nvSpPr>
          <p:spPr bwMode="auto">
            <a:xfrm>
              <a:off x="3346450" y="2235200"/>
              <a:ext cx="127000" cy="130175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buClr>
                  <a:srgbClr val="FF3300"/>
                </a:buClr>
              </a:pPr>
              <a:endParaRPr lang="it-IT" sz="800">
                <a:solidFill>
                  <a:schemeClr val="tx1"/>
                </a:solidFill>
              </a:endParaRPr>
            </a:p>
          </p:txBody>
        </p:sp>
        <p:sp>
          <p:nvSpPr>
            <p:cNvPr id="13377" name="Oval 27"/>
            <p:cNvSpPr>
              <a:spLocks noChangeAspect="1" noChangeArrowheads="1"/>
            </p:cNvSpPr>
            <p:nvPr/>
          </p:nvSpPr>
          <p:spPr bwMode="auto">
            <a:xfrm>
              <a:off x="3082925" y="4022725"/>
              <a:ext cx="127000" cy="131763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buClr>
                  <a:srgbClr val="FF3300"/>
                </a:buClr>
              </a:pPr>
              <a:endParaRPr lang="it-IT" sz="800">
                <a:solidFill>
                  <a:schemeClr val="tx1"/>
                </a:solidFill>
              </a:endParaRPr>
            </a:p>
          </p:txBody>
        </p:sp>
        <p:sp>
          <p:nvSpPr>
            <p:cNvPr id="13378" name="Oval 28"/>
            <p:cNvSpPr>
              <a:spLocks noChangeAspect="1" noChangeArrowheads="1"/>
            </p:cNvSpPr>
            <p:nvPr/>
          </p:nvSpPr>
          <p:spPr bwMode="auto">
            <a:xfrm>
              <a:off x="1655763" y="2559050"/>
              <a:ext cx="128587" cy="131763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buClr>
                  <a:srgbClr val="FF3300"/>
                </a:buClr>
              </a:pPr>
              <a:endParaRPr lang="it-IT" sz="800">
                <a:solidFill>
                  <a:schemeClr val="tx1"/>
                </a:solidFill>
              </a:endParaRPr>
            </a:p>
          </p:txBody>
        </p:sp>
        <p:sp>
          <p:nvSpPr>
            <p:cNvPr id="13379" name="Oval 29"/>
            <p:cNvSpPr>
              <a:spLocks noChangeAspect="1" noChangeArrowheads="1"/>
            </p:cNvSpPr>
            <p:nvPr/>
          </p:nvSpPr>
          <p:spPr bwMode="auto">
            <a:xfrm>
              <a:off x="2714625" y="2844800"/>
              <a:ext cx="128588" cy="131763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buClr>
                  <a:srgbClr val="FF3300"/>
                </a:buClr>
              </a:pPr>
              <a:endParaRPr lang="it-IT" sz="800">
                <a:solidFill>
                  <a:schemeClr val="tx1"/>
                </a:solidFill>
              </a:endParaRPr>
            </a:p>
          </p:txBody>
        </p:sp>
        <p:sp>
          <p:nvSpPr>
            <p:cNvPr id="13380" name="Oval 30"/>
            <p:cNvSpPr>
              <a:spLocks noChangeAspect="1" noChangeArrowheads="1"/>
            </p:cNvSpPr>
            <p:nvPr/>
          </p:nvSpPr>
          <p:spPr bwMode="auto">
            <a:xfrm>
              <a:off x="2763838" y="2076450"/>
              <a:ext cx="128587" cy="130175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buClr>
                  <a:srgbClr val="FF3300"/>
                </a:buClr>
              </a:pPr>
              <a:endParaRPr lang="it-IT" sz="800">
                <a:solidFill>
                  <a:schemeClr val="tx1"/>
                </a:solidFill>
              </a:endParaRPr>
            </a:p>
          </p:txBody>
        </p:sp>
        <p:sp>
          <p:nvSpPr>
            <p:cNvPr id="13381" name="Oval 31"/>
            <p:cNvSpPr>
              <a:spLocks noChangeArrowheads="1"/>
            </p:cNvSpPr>
            <p:nvPr/>
          </p:nvSpPr>
          <p:spPr bwMode="auto">
            <a:xfrm>
              <a:off x="2965450" y="3870325"/>
              <a:ext cx="350838" cy="101600"/>
            </a:xfrm>
            <a:prstGeom prst="ellipse">
              <a:avLst/>
            </a:prstGeom>
            <a:solidFill>
              <a:srgbClr val="FFC000"/>
            </a:solidFill>
            <a:ln w="254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50000"/>
                </a:spcBef>
                <a:buClr>
                  <a:srgbClr val="FF3300"/>
                </a:buClr>
              </a:pPr>
              <a:r>
                <a:rPr lang="it-IT" sz="1000">
                  <a:solidFill>
                    <a:schemeClr val="tx1"/>
                  </a:solidFill>
                </a:rPr>
                <a:t>RM</a:t>
              </a:r>
            </a:p>
          </p:txBody>
        </p:sp>
        <p:sp>
          <p:nvSpPr>
            <p:cNvPr id="13382" name="Oval 33"/>
            <p:cNvSpPr>
              <a:spLocks noChangeAspect="1" noChangeArrowheads="1"/>
            </p:cNvSpPr>
            <p:nvPr/>
          </p:nvSpPr>
          <p:spPr bwMode="auto">
            <a:xfrm>
              <a:off x="1766888" y="4637088"/>
              <a:ext cx="127000" cy="131762"/>
            </a:xfrm>
            <a:prstGeom prst="ellipse">
              <a:avLst/>
            </a:prstGeom>
            <a:solidFill>
              <a:srgbClr val="FF3300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buClr>
                  <a:srgbClr val="FF3300"/>
                </a:buClr>
              </a:pPr>
              <a:endParaRPr lang="it-IT" sz="800">
                <a:solidFill>
                  <a:schemeClr val="tx1"/>
                </a:solidFill>
              </a:endParaRPr>
            </a:p>
          </p:txBody>
        </p:sp>
        <p:sp>
          <p:nvSpPr>
            <p:cNvPr id="13383" name="Oval 34"/>
            <p:cNvSpPr>
              <a:spLocks noChangeAspect="1" noChangeArrowheads="1"/>
            </p:cNvSpPr>
            <p:nvPr/>
          </p:nvSpPr>
          <p:spPr bwMode="auto">
            <a:xfrm>
              <a:off x="1616075" y="2640013"/>
              <a:ext cx="128588" cy="130175"/>
            </a:xfrm>
            <a:prstGeom prst="ellipse">
              <a:avLst/>
            </a:prstGeom>
            <a:noFill/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buClr>
                  <a:srgbClr val="FF3300"/>
                </a:buClr>
              </a:pPr>
              <a:endParaRPr lang="it-IT" sz="800">
                <a:solidFill>
                  <a:schemeClr val="tx1"/>
                </a:solidFill>
              </a:endParaRPr>
            </a:p>
          </p:txBody>
        </p:sp>
        <p:sp>
          <p:nvSpPr>
            <p:cNvPr id="13384" name="Oval 35"/>
            <p:cNvSpPr>
              <a:spLocks noChangeAspect="1" noChangeArrowheads="1"/>
            </p:cNvSpPr>
            <p:nvPr/>
          </p:nvSpPr>
          <p:spPr bwMode="auto">
            <a:xfrm>
              <a:off x="1916113" y="2844800"/>
              <a:ext cx="127000" cy="131763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buClr>
                  <a:srgbClr val="FF3300"/>
                </a:buClr>
              </a:pPr>
              <a:endParaRPr lang="it-IT" sz="800">
                <a:solidFill>
                  <a:schemeClr val="tx1"/>
                </a:solidFill>
              </a:endParaRPr>
            </a:p>
          </p:txBody>
        </p:sp>
        <p:sp>
          <p:nvSpPr>
            <p:cNvPr id="13385" name="Oval 36"/>
            <p:cNvSpPr>
              <a:spLocks noChangeAspect="1" noChangeArrowheads="1"/>
            </p:cNvSpPr>
            <p:nvPr/>
          </p:nvSpPr>
          <p:spPr bwMode="auto">
            <a:xfrm>
              <a:off x="2166938" y="2435225"/>
              <a:ext cx="127000" cy="131763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buClr>
                  <a:srgbClr val="FF3300"/>
                </a:buClr>
              </a:pPr>
              <a:endParaRPr lang="it-IT" sz="800">
                <a:solidFill>
                  <a:schemeClr val="tx1"/>
                </a:solidFill>
              </a:endParaRPr>
            </a:p>
          </p:txBody>
        </p:sp>
        <p:sp>
          <p:nvSpPr>
            <p:cNvPr id="13386" name="Oval 37"/>
            <p:cNvSpPr>
              <a:spLocks noChangeAspect="1" noChangeArrowheads="1"/>
            </p:cNvSpPr>
            <p:nvPr/>
          </p:nvSpPr>
          <p:spPr bwMode="auto">
            <a:xfrm>
              <a:off x="4613275" y="4483100"/>
              <a:ext cx="127000" cy="131763"/>
            </a:xfrm>
            <a:prstGeom prst="ellipse">
              <a:avLst/>
            </a:prstGeom>
            <a:solidFill>
              <a:srgbClr val="FF3300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buClr>
                  <a:srgbClr val="FF3300"/>
                </a:buClr>
              </a:pPr>
              <a:endParaRPr lang="it-IT" sz="800">
                <a:solidFill>
                  <a:schemeClr val="tx1"/>
                </a:solidFill>
              </a:endParaRPr>
            </a:p>
          </p:txBody>
        </p:sp>
        <p:sp>
          <p:nvSpPr>
            <p:cNvPr id="13387" name="Oval 38"/>
            <p:cNvSpPr>
              <a:spLocks noChangeArrowheads="1"/>
            </p:cNvSpPr>
            <p:nvPr/>
          </p:nvSpPr>
          <p:spPr bwMode="auto">
            <a:xfrm>
              <a:off x="2414588" y="3203575"/>
              <a:ext cx="350837" cy="103188"/>
            </a:xfrm>
            <a:prstGeom prst="ellipse">
              <a:avLst/>
            </a:prstGeom>
            <a:solidFill>
              <a:srgbClr val="FFC000"/>
            </a:solidFill>
            <a:ln w="254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50000"/>
                </a:spcBef>
                <a:buClr>
                  <a:srgbClr val="FF3300"/>
                </a:buClr>
              </a:pPr>
              <a:r>
                <a:rPr lang="it-IT" sz="1000">
                  <a:solidFill>
                    <a:schemeClr val="tx1"/>
                  </a:solidFill>
                </a:rPr>
                <a:t>FI</a:t>
              </a:r>
            </a:p>
          </p:txBody>
        </p:sp>
        <p:sp>
          <p:nvSpPr>
            <p:cNvPr id="13388" name="Oval 39"/>
            <p:cNvSpPr>
              <a:spLocks noChangeArrowheads="1"/>
            </p:cNvSpPr>
            <p:nvPr/>
          </p:nvSpPr>
          <p:spPr bwMode="auto">
            <a:xfrm>
              <a:off x="1665288" y="4483100"/>
              <a:ext cx="350837" cy="103188"/>
            </a:xfrm>
            <a:prstGeom prst="ellipse">
              <a:avLst/>
            </a:prstGeom>
            <a:solidFill>
              <a:srgbClr val="FFC000"/>
            </a:solidFill>
            <a:ln w="254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50000"/>
                </a:spcBef>
                <a:buClr>
                  <a:srgbClr val="FF3300"/>
                </a:buClr>
              </a:pPr>
              <a:r>
                <a:rPr lang="it-IT" sz="1000">
                  <a:solidFill>
                    <a:schemeClr val="tx1"/>
                  </a:solidFill>
                </a:rPr>
                <a:t>CA</a:t>
              </a:r>
            </a:p>
          </p:txBody>
        </p:sp>
        <p:sp>
          <p:nvSpPr>
            <p:cNvPr id="13389" name="Oval 40"/>
            <p:cNvSpPr>
              <a:spLocks noChangeArrowheads="1"/>
            </p:cNvSpPr>
            <p:nvPr/>
          </p:nvSpPr>
          <p:spPr bwMode="auto">
            <a:xfrm>
              <a:off x="4313238" y="4381500"/>
              <a:ext cx="349250" cy="103188"/>
            </a:xfrm>
            <a:prstGeom prst="ellipse">
              <a:avLst/>
            </a:prstGeom>
            <a:solidFill>
              <a:srgbClr val="FFC000"/>
            </a:solidFill>
            <a:ln w="254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50000"/>
                </a:spcBef>
                <a:buClr>
                  <a:srgbClr val="FF3300"/>
                </a:buClr>
              </a:pPr>
              <a:r>
                <a:rPr lang="it-IT" sz="1000">
                  <a:solidFill>
                    <a:schemeClr val="tx1"/>
                  </a:solidFill>
                </a:rPr>
                <a:t>BA</a:t>
              </a:r>
            </a:p>
          </p:txBody>
        </p:sp>
        <p:sp>
          <p:nvSpPr>
            <p:cNvPr id="13390" name="Oval 41"/>
            <p:cNvSpPr>
              <a:spLocks noChangeArrowheads="1"/>
            </p:cNvSpPr>
            <p:nvPr/>
          </p:nvSpPr>
          <p:spPr bwMode="auto">
            <a:xfrm>
              <a:off x="2427288" y="2794000"/>
              <a:ext cx="350837" cy="101600"/>
            </a:xfrm>
            <a:prstGeom prst="ellipse">
              <a:avLst/>
            </a:prstGeom>
            <a:solidFill>
              <a:srgbClr val="FFC000"/>
            </a:solidFill>
            <a:ln w="254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50000"/>
                </a:spcBef>
                <a:buClr>
                  <a:srgbClr val="FF3300"/>
                </a:buClr>
              </a:pPr>
              <a:r>
                <a:rPr lang="it-IT" sz="1000" dirty="0">
                  <a:solidFill>
                    <a:schemeClr val="tx1"/>
                  </a:solidFill>
                </a:rPr>
                <a:t>BO</a:t>
              </a:r>
            </a:p>
          </p:txBody>
        </p:sp>
        <p:sp>
          <p:nvSpPr>
            <p:cNvPr id="13391" name="Oval 42"/>
            <p:cNvSpPr>
              <a:spLocks noChangeArrowheads="1"/>
            </p:cNvSpPr>
            <p:nvPr/>
          </p:nvSpPr>
          <p:spPr bwMode="auto">
            <a:xfrm>
              <a:off x="3114675" y="2128838"/>
              <a:ext cx="349250" cy="101600"/>
            </a:xfrm>
            <a:prstGeom prst="ellipse">
              <a:avLst/>
            </a:prstGeom>
            <a:solidFill>
              <a:srgbClr val="FFC000"/>
            </a:solidFill>
            <a:ln w="254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50000"/>
                </a:spcBef>
                <a:buClr>
                  <a:srgbClr val="FF3300"/>
                </a:buClr>
              </a:pPr>
              <a:r>
                <a:rPr lang="it-IT" sz="1000">
                  <a:solidFill>
                    <a:schemeClr val="tx1"/>
                  </a:solidFill>
                </a:rPr>
                <a:t>GO</a:t>
              </a:r>
            </a:p>
          </p:txBody>
        </p:sp>
        <p:sp>
          <p:nvSpPr>
            <p:cNvPr id="13392" name="Oval 43"/>
            <p:cNvSpPr>
              <a:spLocks noChangeArrowheads="1"/>
            </p:cNvSpPr>
            <p:nvPr/>
          </p:nvSpPr>
          <p:spPr bwMode="auto">
            <a:xfrm>
              <a:off x="2465388" y="1974850"/>
              <a:ext cx="349250" cy="103188"/>
            </a:xfrm>
            <a:prstGeom prst="ellipse">
              <a:avLst/>
            </a:prstGeom>
            <a:solidFill>
              <a:srgbClr val="FFC000"/>
            </a:solidFill>
            <a:ln w="254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50000"/>
                </a:spcBef>
                <a:buClr>
                  <a:srgbClr val="FF3300"/>
                </a:buClr>
              </a:pPr>
              <a:r>
                <a:rPr lang="it-IT" sz="1000">
                  <a:solidFill>
                    <a:schemeClr val="tx1"/>
                  </a:solidFill>
                </a:rPr>
                <a:t>TN</a:t>
              </a:r>
            </a:p>
          </p:txBody>
        </p:sp>
        <p:sp>
          <p:nvSpPr>
            <p:cNvPr id="13393" name="Oval 44"/>
            <p:cNvSpPr>
              <a:spLocks noChangeArrowheads="1"/>
            </p:cNvSpPr>
            <p:nvPr/>
          </p:nvSpPr>
          <p:spPr bwMode="auto">
            <a:xfrm>
              <a:off x="1816100" y="2692400"/>
              <a:ext cx="350838" cy="101600"/>
            </a:xfrm>
            <a:prstGeom prst="ellipse">
              <a:avLst/>
            </a:prstGeom>
            <a:solidFill>
              <a:srgbClr val="FFC000"/>
            </a:solidFill>
            <a:ln w="254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50000"/>
                </a:spcBef>
                <a:buClr>
                  <a:srgbClr val="FF3300"/>
                </a:buClr>
              </a:pPr>
              <a:r>
                <a:rPr lang="it-IT" sz="1000">
                  <a:solidFill>
                    <a:schemeClr val="tx1"/>
                  </a:solidFill>
                </a:rPr>
                <a:t>GE</a:t>
              </a:r>
            </a:p>
          </p:txBody>
        </p:sp>
        <p:sp>
          <p:nvSpPr>
            <p:cNvPr id="13394" name="Oval 45"/>
            <p:cNvSpPr>
              <a:spLocks noChangeArrowheads="1"/>
            </p:cNvSpPr>
            <p:nvPr/>
          </p:nvSpPr>
          <p:spPr bwMode="auto">
            <a:xfrm>
              <a:off x="1566863" y="2384425"/>
              <a:ext cx="350837" cy="103188"/>
            </a:xfrm>
            <a:prstGeom prst="ellipse">
              <a:avLst/>
            </a:prstGeom>
            <a:solidFill>
              <a:srgbClr val="FFC000"/>
            </a:solidFill>
            <a:ln w="254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50000"/>
                </a:spcBef>
                <a:buClr>
                  <a:srgbClr val="FF3300"/>
                </a:buClr>
              </a:pPr>
              <a:r>
                <a:rPr lang="it-IT" sz="1000">
                  <a:solidFill>
                    <a:schemeClr val="tx1"/>
                  </a:solidFill>
                </a:rPr>
                <a:t>TO</a:t>
              </a:r>
            </a:p>
          </p:txBody>
        </p:sp>
        <p:sp>
          <p:nvSpPr>
            <p:cNvPr id="13395" name="Oval 46"/>
            <p:cNvSpPr>
              <a:spLocks noChangeArrowheads="1"/>
            </p:cNvSpPr>
            <p:nvPr/>
          </p:nvSpPr>
          <p:spPr bwMode="auto">
            <a:xfrm>
              <a:off x="1316038" y="2538413"/>
              <a:ext cx="350837" cy="103187"/>
            </a:xfrm>
            <a:prstGeom prst="ellipse">
              <a:avLst/>
            </a:prstGeom>
            <a:solidFill>
              <a:srgbClr val="FFC000"/>
            </a:solidFill>
            <a:ln w="254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50000"/>
                </a:spcBef>
                <a:buClr>
                  <a:srgbClr val="FF3300"/>
                </a:buClr>
              </a:pPr>
              <a:endParaRPr lang="it-IT" sz="700">
                <a:solidFill>
                  <a:schemeClr val="tx1"/>
                </a:solidFill>
              </a:endParaRPr>
            </a:p>
          </p:txBody>
        </p:sp>
        <p:sp>
          <p:nvSpPr>
            <p:cNvPr id="13396" name="Oval 47"/>
            <p:cNvSpPr>
              <a:spLocks noChangeArrowheads="1"/>
            </p:cNvSpPr>
            <p:nvPr/>
          </p:nvSpPr>
          <p:spPr bwMode="auto">
            <a:xfrm>
              <a:off x="1922463" y="2332038"/>
              <a:ext cx="349250" cy="103187"/>
            </a:xfrm>
            <a:prstGeom prst="ellipse">
              <a:avLst/>
            </a:prstGeom>
            <a:solidFill>
              <a:srgbClr val="FFC000"/>
            </a:solidFill>
            <a:ln w="254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50000"/>
                </a:spcBef>
                <a:buClr>
                  <a:srgbClr val="FF3300"/>
                </a:buClr>
              </a:pPr>
              <a:r>
                <a:rPr lang="it-IT" sz="1000">
                  <a:solidFill>
                    <a:schemeClr val="tx1"/>
                  </a:solidFill>
                </a:rPr>
                <a:t>MI</a:t>
              </a:r>
            </a:p>
          </p:txBody>
        </p:sp>
        <p:sp>
          <p:nvSpPr>
            <p:cNvPr id="13397" name="Oval 48"/>
            <p:cNvSpPr>
              <a:spLocks noChangeArrowheads="1"/>
            </p:cNvSpPr>
            <p:nvPr/>
          </p:nvSpPr>
          <p:spPr bwMode="auto">
            <a:xfrm>
              <a:off x="2265363" y="2179638"/>
              <a:ext cx="350837" cy="101600"/>
            </a:xfrm>
            <a:prstGeom prst="ellipse">
              <a:avLst/>
            </a:prstGeom>
            <a:solidFill>
              <a:srgbClr val="FFC000"/>
            </a:solidFill>
            <a:ln w="254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50000"/>
                </a:spcBef>
                <a:buClr>
                  <a:srgbClr val="FF3300"/>
                </a:buClr>
              </a:pPr>
              <a:r>
                <a:rPr lang="it-IT" sz="1000">
                  <a:solidFill>
                    <a:schemeClr val="tx1"/>
                  </a:solidFill>
                </a:rPr>
                <a:t>BS</a:t>
              </a:r>
            </a:p>
          </p:txBody>
        </p:sp>
      </p:grpSp>
      <p:grpSp>
        <p:nvGrpSpPr>
          <p:cNvPr id="3" name="Gruppo 84"/>
          <p:cNvGrpSpPr>
            <a:grpSpLocks/>
          </p:cNvGrpSpPr>
          <p:nvPr/>
        </p:nvGrpSpPr>
        <p:grpSpPr bwMode="auto">
          <a:xfrm>
            <a:off x="6684434" y="3933825"/>
            <a:ext cx="2267655" cy="2808288"/>
            <a:chOff x="7715268" y="3857628"/>
            <a:chExt cx="2019317" cy="2044695"/>
          </a:xfrm>
        </p:grpSpPr>
        <p:sp>
          <p:nvSpPr>
            <p:cNvPr id="13326" name="Freeform 6"/>
            <p:cNvSpPr>
              <a:spLocks/>
            </p:cNvSpPr>
            <p:nvPr/>
          </p:nvSpPr>
          <p:spPr bwMode="auto">
            <a:xfrm>
              <a:off x="7954521" y="4789903"/>
              <a:ext cx="269727" cy="451609"/>
            </a:xfrm>
            <a:custGeom>
              <a:avLst/>
              <a:gdLst>
                <a:gd name="T0" fmla="*/ 2147483647 w 473"/>
                <a:gd name="T1" fmla="*/ 2147483647 h 671"/>
                <a:gd name="T2" fmla="*/ 2147483647 w 473"/>
                <a:gd name="T3" fmla="*/ 2147483647 h 671"/>
                <a:gd name="T4" fmla="*/ 2147483647 w 473"/>
                <a:gd name="T5" fmla="*/ 2147483647 h 671"/>
                <a:gd name="T6" fmla="*/ 2147483647 w 473"/>
                <a:gd name="T7" fmla="*/ 2147483647 h 671"/>
                <a:gd name="T8" fmla="*/ 2147483647 w 473"/>
                <a:gd name="T9" fmla="*/ 2147483647 h 671"/>
                <a:gd name="T10" fmla="*/ 2147483647 w 473"/>
                <a:gd name="T11" fmla="*/ 2147483647 h 671"/>
                <a:gd name="T12" fmla="*/ 2147483647 w 473"/>
                <a:gd name="T13" fmla="*/ 2147483647 h 671"/>
                <a:gd name="T14" fmla="*/ 2147483647 w 473"/>
                <a:gd name="T15" fmla="*/ 2147483647 h 671"/>
                <a:gd name="T16" fmla="*/ 2147483647 w 473"/>
                <a:gd name="T17" fmla="*/ 2147483647 h 671"/>
                <a:gd name="T18" fmla="*/ 2147483647 w 473"/>
                <a:gd name="T19" fmla="*/ 2147483647 h 671"/>
                <a:gd name="T20" fmla="*/ 2147483647 w 473"/>
                <a:gd name="T21" fmla="*/ 2147483647 h 671"/>
                <a:gd name="T22" fmla="*/ 2147483647 w 473"/>
                <a:gd name="T23" fmla="*/ 2147483647 h 671"/>
                <a:gd name="T24" fmla="*/ 2147483647 w 473"/>
                <a:gd name="T25" fmla="*/ 2147483647 h 671"/>
                <a:gd name="T26" fmla="*/ 2147483647 w 473"/>
                <a:gd name="T27" fmla="*/ 2147483647 h 671"/>
                <a:gd name="T28" fmla="*/ 2147483647 w 473"/>
                <a:gd name="T29" fmla="*/ 2147483647 h 671"/>
                <a:gd name="T30" fmla="*/ 2147483647 w 473"/>
                <a:gd name="T31" fmla="*/ 2147483647 h 671"/>
                <a:gd name="T32" fmla="*/ 2147483647 w 473"/>
                <a:gd name="T33" fmla="*/ 2147483647 h 671"/>
                <a:gd name="T34" fmla="*/ 2147483647 w 473"/>
                <a:gd name="T35" fmla="*/ 2147483647 h 671"/>
                <a:gd name="T36" fmla="*/ 2147483647 w 473"/>
                <a:gd name="T37" fmla="*/ 2147483647 h 671"/>
                <a:gd name="T38" fmla="*/ 2147483647 w 473"/>
                <a:gd name="T39" fmla="*/ 2147483647 h 671"/>
                <a:gd name="T40" fmla="*/ 2147483647 w 473"/>
                <a:gd name="T41" fmla="*/ 2147483647 h 671"/>
                <a:gd name="T42" fmla="*/ 2147483647 w 473"/>
                <a:gd name="T43" fmla="*/ 2147483647 h 671"/>
                <a:gd name="T44" fmla="*/ 2147483647 w 473"/>
                <a:gd name="T45" fmla="*/ 2147483647 h 671"/>
                <a:gd name="T46" fmla="*/ 2147483647 w 473"/>
                <a:gd name="T47" fmla="*/ 2147483647 h 671"/>
                <a:gd name="T48" fmla="*/ 2147483647 w 473"/>
                <a:gd name="T49" fmla="*/ 2147483647 h 671"/>
                <a:gd name="T50" fmla="*/ 2147483647 w 473"/>
                <a:gd name="T51" fmla="*/ 2147483647 h 671"/>
                <a:gd name="T52" fmla="*/ 0 w 473"/>
                <a:gd name="T53" fmla="*/ 2147483647 h 671"/>
                <a:gd name="T54" fmla="*/ 2147483647 w 473"/>
                <a:gd name="T55" fmla="*/ 2147483647 h 671"/>
                <a:gd name="T56" fmla="*/ 2147483647 w 473"/>
                <a:gd name="T57" fmla="*/ 2147483647 h 671"/>
                <a:gd name="T58" fmla="*/ 2147483647 w 473"/>
                <a:gd name="T59" fmla="*/ 2147483647 h 671"/>
                <a:gd name="T60" fmla="*/ 2147483647 w 473"/>
                <a:gd name="T61" fmla="*/ 2147483647 h 671"/>
                <a:gd name="T62" fmla="*/ 2147483647 w 473"/>
                <a:gd name="T63" fmla="*/ 0 h 671"/>
                <a:gd name="T64" fmla="*/ 2147483647 w 473"/>
                <a:gd name="T65" fmla="*/ 2147483647 h 67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73"/>
                <a:gd name="T100" fmla="*/ 0 h 671"/>
                <a:gd name="T101" fmla="*/ 473 w 473"/>
                <a:gd name="T102" fmla="*/ 671 h 67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73" h="671">
                  <a:moveTo>
                    <a:pt x="304" y="14"/>
                  </a:moveTo>
                  <a:lnTo>
                    <a:pt x="335" y="14"/>
                  </a:lnTo>
                  <a:lnTo>
                    <a:pt x="350" y="14"/>
                  </a:lnTo>
                  <a:lnTo>
                    <a:pt x="365" y="40"/>
                  </a:lnTo>
                  <a:lnTo>
                    <a:pt x="380" y="54"/>
                  </a:lnTo>
                  <a:lnTo>
                    <a:pt x="380" y="68"/>
                  </a:lnTo>
                  <a:lnTo>
                    <a:pt x="380" y="96"/>
                  </a:lnTo>
                  <a:lnTo>
                    <a:pt x="380" y="108"/>
                  </a:lnTo>
                  <a:lnTo>
                    <a:pt x="411" y="108"/>
                  </a:lnTo>
                  <a:lnTo>
                    <a:pt x="442" y="136"/>
                  </a:lnTo>
                  <a:lnTo>
                    <a:pt x="442" y="150"/>
                  </a:lnTo>
                  <a:lnTo>
                    <a:pt x="456" y="204"/>
                  </a:lnTo>
                  <a:lnTo>
                    <a:pt x="472" y="231"/>
                  </a:lnTo>
                  <a:lnTo>
                    <a:pt x="456" y="258"/>
                  </a:lnTo>
                  <a:lnTo>
                    <a:pt x="442" y="272"/>
                  </a:lnTo>
                  <a:lnTo>
                    <a:pt x="425" y="299"/>
                  </a:lnTo>
                  <a:lnTo>
                    <a:pt x="425" y="340"/>
                  </a:lnTo>
                  <a:lnTo>
                    <a:pt x="442" y="354"/>
                  </a:lnTo>
                  <a:lnTo>
                    <a:pt x="425" y="408"/>
                  </a:lnTo>
                  <a:lnTo>
                    <a:pt x="425" y="435"/>
                  </a:lnTo>
                  <a:lnTo>
                    <a:pt x="411" y="476"/>
                  </a:lnTo>
                  <a:lnTo>
                    <a:pt x="395" y="518"/>
                  </a:lnTo>
                  <a:lnTo>
                    <a:pt x="395" y="544"/>
                  </a:lnTo>
                  <a:lnTo>
                    <a:pt x="395" y="599"/>
                  </a:lnTo>
                  <a:lnTo>
                    <a:pt x="380" y="612"/>
                  </a:lnTo>
                  <a:lnTo>
                    <a:pt x="350" y="599"/>
                  </a:lnTo>
                  <a:lnTo>
                    <a:pt x="304" y="572"/>
                  </a:lnTo>
                  <a:lnTo>
                    <a:pt x="259" y="586"/>
                  </a:lnTo>
                  <a:lnTo>
                    <a:pt x="243" y="612"/>
                  </a:lnTo>
                  <a:lnTo>
                    <a:pt x="228" y="640"/>
                  </a:lnTo>
                  <a:lnTo>
                    <a:pt x="212" y="654"/>
                  </a:lnTo>
                  <a:lnTo>
                    <a:pt x="168" y="668"/>
                  </a:lnTo>
                  <a:lnTo>
                    <a:pt x="159" y="670"/>
                  </a:lnTo>
                  <a:lnTo>
                    <a:pt x="137" y="668"/>
                  </a:lnTo>
                  <a:lnTo>
                    <a:pt x="129" y="670"/>
                  </a:lnTo>
                  <a:lnTo>
                    <a:pt x="121" y="668"/>
                  </a:lnTo>
                  <a:lnTo>
                    <a:pt x="91" y="640"/>
                  </a:lnTo>
                  <a:lnTo>
                    <a:pt x="76" y="599"/>
                  </a:lnTo>
                  <a:lnTo>
                    <a:pt x="46" y="531"/>
                  </a:lnTo>
                  <a:lnTo>
                    <a:pt x="29" y="490"/>
                  </a:lnTo>
                  <a:lnTo>
                    <a:pt x="61" y="450"/>
                  </a:lnTo>
                  <a:lnTo>
                    <a:pt x="76" y="422"/>
                  </a:lnTo>
                  <a:lnTo>
                    <a:pt x="106" y="395"/>
                  </a:lnTo>
                  <a:lnTo>
                    <a:pt x="106" y="381"/>
                  </a:lnTo>
                  <a:lnTo>
                    <a:pt x="76" y="381"/>
                  </a:lnTo>
                  <a:lnTo>
                    <a:pt x="61" y="381"/>
                  </a:lnTo>
                  <a:lnTo>
                    <a:pt x="61" y="340"/>
                  </a:lnTo>
                  <a:lnTo>
                    <a:pt x="91" y="299"/>
                  </a:lnTo>
                  <a:lnTo>
                    <a:pt x="91" y="272"/>
                  </a:lnTo>
                  <a:lnTo>
                    <a:pt x="76" y="244"/>
                  </a:lnTo>
                  <a:lnTo>
                    <a:pt x="61" y="218"/>
                  </a:lnTo>
                  <a:lnTo>
                    <a:pt x="29" y="190"/>
                  </a:lnTo>
                  <a:lnTo>
                    <a:pt x="0" y="190"/>
                  </a:lnTo>
                  <a:lnTo>
                    <a:pt x="0" y="150"/>
                  </a:lnTo>
                  <a:lnTo>
                    <a:pt x="0" y="108"/>
                  </a:lnTo>
                  <a:lnTo>
                    <a:pt x="46" y="108"/>
                  </a:lnTo>
                  <a:lnTo>
                    <a:pt x="76" y="122"/>
                  </a:lnTo>
                  <a:lnTo>
                    <a:pt x="121" y="122"/>
                  </a:lnTo>
                  <a:lnTo>
                    <a:pt x="137" y="108"/>
                  </a:lnTo>
                  <a:lnTo>
                    <a:pt x="181" y="96"/>
                  </a:lnTo>
                  <a:lnTo>
                    <a:pt x="197" y="68"/>
                  </a:lnTo>
                  <a:lnTo>
                    <a:pt x="259" y="54"/>
                  </a:lnTo>
                  <a:lnTo>
                    <a:pt x="273" y="40"/>
                  </a:lnTo>
                  <a:lnTo>
                    <a:pt x="289" y="0"/>
                  </a:lnTo>
                  <a:lnTo>
                    <a:pt x="319" y="14"/>
                  </a:lnTo>
                  <a:lnTo>
                    <a:pt x="335" y="14"/>
                  </a:lnTo>
                  <a:lnTo>
                    <a:pt x="304" y="14"/>
                  </a:lnTo>
                </a:path>
              </a:pathLst>
            </a:custGeom>
            <a:solidFill>
              <a:srgbClr val="66FF33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27" name="Freeform 7"/>
            <p:cNvSpPr>
              <a:spLocks/>
            </p:cNvSpPr>
            <p:nvPr/>
          </p:nvSpPr>
          <p:spPr bwMode="auto">
            <a:xfrm>
              <a:off x="8749435" y="5599313"/>
              <a:ext cx="538096" cy="303010"/>
            </a:xfrm>
            <a:custGeom>
              <a:avLst/>
              <a:gdLst>
                <a:gd name="T0" fmla="*/ 2147483647 w 946"/>
                <a:gd name="T1" fmla="*/ 2147483647 h 451"/>
                <a:gd name="T2" fmla="*/ 2147483647 w 946"/>
                <a:gd name="T3" fmla="*/ 2147483647 h 451"/>
                <a:gd name="T4" fmla="*/ 2147483647 w 946"/>
                <a:gd name="T5" fmla="*/ 2147483647 h 451"/>
                <a:gd name="T6" fmla="*/ 2147483647 w 946"/>
                <a:gd name="T7" fmla="*/ 2147483647 h 451"/>
                <a:gd name="T8" fmla="*/ 2147483647 w 946"/>
                <a:gd name="T9" fmla="*/ 2147483647 h 451"/>
                <a:gd name="T10" fmla="*/ 2147483647 w 946"/>
                <a:gd name="T11" fmla="*/ 2147483647 h 451"/>
                <a:gd name="T12" fmla="*/ 2147483647 w 946"/>
                <a:gd name="T13" fmla="*/ 2147483647 h 451"/>
                <a:gd name="T14" fmla="*/ 2147483647 w 946"/>
                <a:gd name="T15" fmla="*/ 2147483647 h 451"/>
                <a:gd name="T16" fmla="*/ 2147483647 w 946"/>
                <a:gd name="T17" fmla="*/ 2147483647 h 451"/>
                <a:gd name="T18" fmla="*/ 2147483647 w 946"/>
                <a:gd name="T19" fmla="*/ 2147483647 h 451"/>
                <a:gd name="T20" fmla="*/ 2147483647 w 946"/>
                <a:gd name="T21" fmla="*/ 2147483647 h 451"/>
                <a:gd name="T22" fmla="*/ 2147483647 w 946"/>
                <a:gd name="T23" fmla="*/ 2147483647 h 451"/>
                <a:gd name="T24" fmla="*/ 2147483647 w 946"/>
                <a:gd name="T25" fmla="*/ 2147483647 h 451"/>
                <a:gd name="T26" fmla="*/ 2147483647 w 946"/>
                <a:gd name="T27" fmla="*/ 2147483647 h 451"/>
                <a:gd name="T28" fmla="*/ 2147483647 w 946"/>
                <a:gd name="T29" fmla="*/ 2147483647 h 451"/>
                <a:gd name="T30" fmla="*/ 2147483647 w 946"/>
                <a:gd name="T31" fmla="*/ 2147483647 h 451"/>
                <a:gd name="T32" fmla="*/ 2147483647 w 946"/>
                <a:gd name="T33" fmla="*/ 2147483647 h 451"/>
                <a:gd name="T34" fmla="*/ 2147483647 w 946"/>
                <a:gd name="T35" fmla="*/ 2147483647 h 451"/>
                <a:gd name="T36" fmla="*/ 2147483647 w 946"/>
                <a:gd name="T37" fmla="*/ 2147483647 h 451"/>
                <a:gd name="T38" fmla="*/ 2147483647 w 946"/>
                <a:gd name="T39" fmla="*/ 2147483647 h 451"/>
                <a:gd name="T40" fmla="*/ 2147483647 w 946"/>
                <a:gd name="T41" fmla="*/ 2147483647 h 451"/>
                <a:gd name="T42" fmla="*/ 2147483647 w 946"/>
                <a:gd name="T43" fmla="*/ 2147483647 h 451"/>
                <a:gd name="T44" fmla="*/ 2147483647 w 946"/>
                <a:gd name="T45" fmla="*/ 2147483647 h 451"/>
                <a:gd name="T46" fmla="*/ 2147483647 w 946"/>
                <a:gd name="T47" fmla="*/ 2147483647 h 451"/>
                <a:gd name="T48" fmla="*/ 2147483647 w 946"/>
                <a:gd name="T49" fmla="*/ 2147483647 h 451"/>
                <a:gd name="T50" fmla="*/ 2147483647 w 946"/>
                <a:gd name="T51" fmla="*/ 2147483647 h 451"/>
                <a:gd name="T52" fmla="*/ 2147483647 w 946"/>
                <a:gd name="T53" fmla="*/ 2147483647 h 451"/>
                <a:gd name="T54" fmla="*/ 2147483647 w 946"/>
                <a:gd name="T55" fmla="*/ 2147483647 h 451"/>
                <a:gd name="T56" fmla="*/ 2147483647 w 946"/>
                <a:gd name="T57" fmla="*/ 2147483647 h 451"/>
                <a:gd name="T58" fmla="*/ 2147483647 w 946"/>
                <a:gd name="T59" fmla="*/ 2147483647 h 451"/>
                <a:gd name="T60" fmla="*/ 2147483647 w 946"/>
                <a:gd name="T61" fmla="*/ 2147483647 h 451"/>
                <a:gd name="T62" fmla="*/ 2147483647 w 946"/>
                <a:gd name="T63" fmla="*/ 2147483647 h 451"/>
                <a:gd name="T64" fmla="*/ 2147483647 w 946"/>
                <a:gd name="T65" fmla="*/ 2147483647 h 451"/>
                <a:gd name="T66" fmla="*/ 2147483647 w 946"/>
                <a:gd name="T67" fmla="*/ 0 h 45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46"/>
                <a:gd name="T103" fmla="*/ 0 h 451"/>
                <a:gd name="T104" fmla="*/ 946 w 946"/>
                <a:gd name="T105" fmla="*/ 451 h 45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46" h="451">
                  <a:moveTo>
                    <a:pt x="929" y="0"/>
                  </a:moveTo>
                  <a:lnTo>
                    <a:pt x="929" y="15"/>
                  </a:lnTo>
                  <a:lnTo>
                    <a:pt x="945" y="42"/>
                  </a:lnTo>
                  <a:lnTo>
                    <a:pt x="929" y="69"/>
                  </a:lnTo>
                  <a:lnTo>
                    <a:pt x="899" y="96"/>
                  </a:lnTo>
                  <a:lnTo>
                    <a:pt x="883" y="123"/>
                  </a:lnTo>
                  <a:lnTo>
                    <a:pt x="853" y="164"/>
                  </a:lnTo>
                  <a:lnTo>
                    <a:pt x="838" y="192"/>
                  </a:lnTo>
                  <a:lnTo>
                    <a:pt x="822" y="232"/>
                  </a:lnTo>
                  <a:lnTo>
                    <a:pt x="822" y="260"/>
                  </a:lnTo>
                  <a:lnTo>
                    <a:pt x="853" y="287"/>
                  </a:lnTo>
                  <a:lnTo>
                    <a:pt x="883" y="301"/>
                  </a:lnTo>
                  <a:lnTo>
                    <a:pt x="883" y="355"/>
                  </a:lnTo>
                  <a:lnTo>
                    <a:pt x="869" y="382"/>
                  </a:lnTo>
                  <a:lnTo>
                    <a:pt x="853" y="410"/>
                  </a:lnTo>
                  <a:lnTo>
                    <a:pt x="853" y="450"/>
                  </a:lnTo>
                  <a:lnTo>
                    <a:pt x="807" y="450"/>
                  </a:lnTo>
                  <a:lnTo>
                    <a:pt x="746" y="450"/>
                  </a:lnTo>
                  <a:lnTo>
                    <a:pt x="700" y="450"/>
                  </a:lnTo>
                  <a:lnTo>
                    <a:pt x="669" y="450"/>
                  </a:lnTo>
                  <a:lnTo>
                    <a:pt x="639" y="423"/>
                  </a:lnTo>
                  <a:lnTo>
                    <a:pt x="610" y="396"/>
                  </a:lnTo>
                  <a:lnTo>
                    <a:pt x="563" y="369"/>
                  </a:lnTo>
                  <a:lnTo>
                    <a:pt x="503" y="355"/>
                  </a:lnTo>
                  <a:lnTo>
                    <a:pt x="472" y="355"/>
                  </a:lnTo>
                  <a:lnTo>
                    <a:pt x="427" y="341"/>
                  </a:lnTo>
                  <a:lnTo>
                    <a:pt x="350" y="327"/>
                  </a:lnTo>
                  <a:lnTo>
                    <a:pt x="319" y="314"/>
                  </a:lnTo>
                  <a:lnTo>
                    <a:pt x="275" y="287"/>
                  </a:lnTo>
                  <a:lnTo>
                    <a:pt x="259" y="274"/>
                  </a:lnTo>
                  <a:lnTo>
                    <a:pt x="229" y="245"/>
                  </a:lnTo>
                  <a:lnTo>
                    <a:pt x="195" y="242"/>
                  </a:lnTo>
                  <a:lnTo>
                    <a:pt x="168" y="250"/>
                  </a:lnTo>
                  <a:lnTo>
                    <a:pt x="137" y="232"/>
                  </a:lnTo>
                  <a:lnTo>
                    <a:pt x="106" y="232"/>
                  </a:lnTo>
                  <a:lnTo>
                    <a:pt x="61" y="219"/>
                  </a:lnTo>
                  <a:lnTo>
                    <a:pt x="30" y="219"/>
                  </a:lnTo>
                  <a:lnTo>
                    <a:pt x="15" y="205"/>
                  </a:lnTo>
                  <a:lnTo>
                    <a:pt x="15" y="192"/>
                  </a:lnTo>
                  <a:lnTo>
                    <a:pt x="15" y="179"/>
                  </a:lnTo>
                  <a:lnTo>
                    <a:pt x="0" y="137"/>
                  </a:lnTo>
                  <a:lnTo>
                    <a:pt x="30" y="110"/>
                  </a:lnTo>
                  <a:lnTo>
                    <a:pt x="46" y="96"/>
                  </a:lnTo>
                  <a:lnTo>
                    <a:pt x="76" y="83"/>
                  </a:lnTo>
                  <a:lnTo>
                    <a:pt x="91" y="96"/>
                  </a:lnTo>
                  <a:lnTo>
                    <a:pt x="137" y="96"/>
                  </a:lnTo>
                  <a:lnTo>
                    <a:pt x="152" y="83"/>
                  </a:lnTo>
                  <a:lnTo>
                    <a:pt x="213" y="55"/>
                  </a:lnTo>
                  <a:lnTo>
                    <a:pt x="259" y="55"/>
                  </a:lnTo>
                  <a:lnTo>
                    <a:pt x="259" y="69"/>
                  </a:lnTo>
                  <a:lnTo>
                    <a:pt x="305" y="69"/>
                  </a:lnTo>
                  <a:lnTo>
                    <a:pt x="335" y="83"/>
                  </a:lnTo>
                  <a:lnTo>
                    <a:pt x="350" y="110"/>
                  </a:lnTo>
                  <a:lnTo>
                    <a:pt x="411" y="110"/>
                  </a:lnTo>
                  <a:lnTo>
                    <a:pt x="472" y="96"/>
                  </a:lnTo>
                  <a:lnTo>
                    <a:pt x="517" y="96"/>
                  </a:lnTo>
                  <a:lnTo>
                    <a:pt x="563" y="96"/>
                  </a:lnTo>
                  <a:lnTo>
                    <a:pt x="624" y="83"/>
                  </a:lnTo>
                  <a:lnTo>
                    <a:pt x="669" y="69"/>
                  </a:lnTo>
                  <a:lnTo>
                    <a:pt x="715" y="42"/>
                  </a:lnTo>
                  <a:lnTo>
                    <a:pt x="731" y="42"/>
                  </a:lnTo>
                  <a:lnTo>
                    <a:pt x="777" y="42"/>
                  </a:lnTo>
                  <a:lnTo>
                    <a:pt x="792" y="42"/>
                  </a:lnTo>
                  <a:lnTo>
                    <a:pt x="822" y="42"/>
                  </a:lnTo>
                  <a:lnTo>
                    <a:pt x="853" y="15"/>
                  </a:lnTo>
                  <a:lnTo>
                    <a:pt x="883" y="15"/>
                  </a:lnTo>
                  <a:lnTo>
                    <a:pt x="899" y="0"/>
                  </a:lnTo>
                  <a:lnTo>
                    <a:pt x="929" y="0"/>
                  </a:lnTo>
                  <a:lnTo>
                    <a:pt x="929" y="28"/>
                  </a:lnTo>
                </a:path>
              </a:pathLst>
            </a:custGeom>
            <a:solidFill>
              <a:srgbClr val="66FF33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28" name="Freeform 5"/>
            <p:cNvSpPr>
              <a:spLocks/>
            </p:cNvSpPr>
            <p:nvPr/>
          </p:nvSpPr>
          <p:spPr bwMode="auto">
            <a:xfrm>
              <a:off x="7786706" y="3857628"/>
              <a:ext cx="1947879" cy="1716780"/>
            </a:xfrm>
            <a:custGeom>
              <a:avLst/>
              <a:gdLst>
                <a:gd name="T0" fmla="*/ 2147483647 w 3427"/>
                <a:gd name="T1" fmla="*/ 2147483647 h 2551"/>
                <a:gd name="T2" fmla="*/ 2147483647 w 3427"/>
                <a:gd name="T3" fmla="*/ 2147483647 h 2551"/>
                <a:gd name="T4" fmla="*/ 2147483647 w 3427"/>
                <a:gd name="T5" fmla="*/ 2147483647 h 2551"/>
                <a:gd name="T6" fmla="*/ 2147483647 w 3427"/>
                <a:gd name="T7" fmla="*/ 2147483647 h 2551"/>
                <a:gd name="T8" fmla="*/ 2147483647 w 3427"/>
                <a:gd name="T9" fmla="*/ 2147483647 h 2551"/>
                <a:gd name="T10" fmla="*/ 2147483647 w 3427"/>
                <a:gd name="T11" fmla="*/ 2147483647 h 2551"/>
                <a:gd name="T12" fmla="*/ 2147483647 w 3427"/>
                <a:gd name="T13" fmla="*/ 2147483647 h 2551"/>
                <a:gd name="T14" fmla="*/ 2147483647 w 3427"/>
                <a:gd name="T15" fmla="*/ 2147483647 h 2551"/>
                <a:gd name="T16" fmla="*/ 2147483647 w 3427"/>
                <a:gd name="T17" fmla="*/ 2147483647 h 2551"/>
                <a:gd name="T18" fmla="*/ 2147483647 w 3427"/>
                <a:gd name="T19" fmla="*/ 2147483647 h 2551"/>
                <a:gd name="T20" fmla="*/ 2147483647 w 3427"/>
                <a:gd name="T21" fmla="*/ 2147483647 h 2551"/>
                <a:gd name="T22" fmla="*/ 2147483647 w 3427"/>
                <a:gd name="T23" fmla="*/ 2147483647 h 2551"/>
                <a:gd name="T24" fmla="*/ 2147483647 w 3427"/>
                <a:gd name="T25" fmla="*/ 2147483647 h 2551"/>
                <a:gd name="T26" fmla="*/ 2147483647 w 3427"/>
                <a:gd name="T27" fmla="*/ 2147483647 h 2551"/>
                <a:gd name="T28" fmla="*/ 2147483647 w 3427"/>
                <a:gd name="T29" fmla="*/ 2147483647 h 2551"/>
                <a:gd name="T30" fmla="*/ 2147483647 w 3427"/>
                <a:gd name="T31" fmla="*/ 2147483647 h 2551"/>
                <a:gd name="T32" fmla="*/ 2147483647 w 3427"/>
                <a:gd name="T33" fmla="*/ 2147483647 h 2551"/>
                <a:gd name="T34" fmla="*/ 2147483647 w 3427"/>
                <a:gd name="T35" fmla="*/ 2147483647 h 2551"/>
                <a:gd name="T36" fmla="*/ 2147483647 w 3427"/>
                <a:gd name="T37" fmla="*/ 2147483647 h 2551"/>
                <a:gd name="T38" fmla="*/ 2147483647 w 3427"/>
                <a:gd name="T39" fmla="*/ 2147483647 h 2551"/>
                <a:gd name="T40" fmla="*/ 2147483647 w 3427"/>
                <a:gd name="T41" fmla="*/ 2147483647 h 2551"/>
                <a:gd name="T42" fmla="*/ 2147483647 w 3427"/>
                <a:gd name="T43" fmla="*/ 2147483647 h 2551"/>
                <a:gd name="T44" fmla="*/ 2147483647 w 3427"/>
                <a:gd name="T45" fmla="*/ 2147483647 h 2551"/>
                <a:gd name="T46" fmla="*/ 2147483647 w 3427"/>
                <a:gd name="T47" fmla="*/ 2147483647 h 2551"/>
                <a:gd name="T48" fmla="*/ 2147483647 w 3427"/>
                <a:gd name="T49" fmla="*/ 2147483647 h 2551"/>
                <a:gd name="T50" fmla="*/ 2147483647 w 3427"/>
                <a:gd name="T51" fmla="*/ 2147483647 h 2551"/>
                <a:gd name="T52" fmla="*/ 2147483647 w 3427"/>
                <a:gd name="T53" fmla="*/ 2147483647 h 2551"/>
                <a:gd name="T54" fmla="*/ 2147483647 w 3427"/>
                <a:gd name="T55" fmla="*/ 2147483647 h 2551"/>
                <a:gd name="T56" fmla="*/ 2147483647 w 3427"/>
                <a:gd name="T57" fmla="*/ 2147483647 h 2551"/>
                <a:gd name="T58" fmla="*/ 2147483647 w 3427"/>
                <a:gd name="T59" fmla="*/ 2147483647 h 2551"/>
                <a:gd name="T60" fmla="*/ 2147483647 w 3427"/>
                <a:gd name="T61" fmla="*/ 2147483647 h 2551"/>
                <a:gd name="T62" fmla="*/ 2147483647 w 3427"/>
                <a:gd name="T63" fmla="*/ 2147483647 h 2551"/>
                <a:gd name="T64" fmla="*/ 2147483647 w 3427"/>
                <a:gd name="T65" fmla="*/ 2147483647 h 2551"/>
                <a:gd name="T66" fmla="*/ 2147483647 w 3427"/>
                <a:gd name="T67" fmla="*/ 2147483647 h 2551"/>
                <a:gd name="T68" fmla="*/ 2147483647 w 3427"/>
                <a:gd name="T69" fmla="*/ 2147483647 h 2551"/>
                <a:gd name="T70" fmla="*/ 2147483647 w 3427"/>
                <a:gd name="T71" fmla="*/ 2147483647 h 2551"/>
                <a:gd name="T72" fmla="*/ 2147483647 w 3427"/>
                <a:gd name="T73" fmla="*/ 2147483647 h 2551"/>
                <a:gd name="T74" fmla="*/ 2147483647 w 3427"/>
                <a:gd name="T75" fmla="*/ 2147483647 h 2551"/>
                <a:gd name="T76" fmla="*/ 2147483647 w 3427"/>
                <a:gd name="T77" fmla="*/ 2147483647 h 2551"/>
                <a:gd name="T78" fmla="*/ 2147483647 w 3427"/>
                <a:gd name="T79" fmla="*/ 2147483647 h 2551"/>
                <a:gd name="T80" fmla="*/ 2147483647 w 3427"/>
                <a:gd name="T81" fmla="*/ 2147483647 h 2551"/>
                <a:gd name="T82" fmla="*/ 2147483647 w 3427"/>
                <a:gd name="T83" fmla="*/ 2147483647 h 2551"/>
                <a:gd name="T84" fmla="*/ 2147483647 w 3427"/>
                <a:gd name="T85" fmla="*/ 2147483647 h 2551"/>
                <a:gd name="T86" fmla="*/ 2147483647 w 3427"/>
                <a:gd name="T87" fmla="*/ 2147483647 h 2551"/>
                <a:gd name="T88" fmla="*/ 2147483647 w 3427"/>
                <a:gd name="T89" fmla="*/ 2147483647 h 2551"/>
                <a:gd name="T90" fmla="*/ 2147483647 w 3427"/>
                <a:gd name="T91" fmla="*/ 2147483647 h 2551"/>
                <a:gd name="T92" fmla="*/ 2147483647 w 3427"/>
                <a:gd name="T93" fmla="*/ 2147483647 h 2551"/>
                <a:gd name="T94" fmla="*/ 2147483647 w 3427"/>
                <a:gd name="T95" fmla="*/ 2147483647 h 2551"/>
                <a:gd name="T96" fmla="*/ 2147483647 w 3427"/>
                <a:gd name="T97" fmla="*/ 2147483647 h 2551"/>
                <a:gd name="T98" fmla="*/ 2147483647 w 3427"/>
                <a:gd name="T99" fmla="*/ 2147483647 h 2551"/>
                <a:gd name="T100" fmla="*/ 2147483647 w 3427"/>
                <a:gd name="T101" fmla="*/ 2147483647 h 2551"/>
                <a:gd name="T102" fmla="*/ 2147483647 w 3427"/>
                <a:gd name="T103" fmla="*/ 2147483647 h 2551"/>
                <a:gd name="T104" fmla="*/ 2147483647 w 3427"/>
                <a:gd name="T105" fmla="*/ 2147483647 h 2551"/>
                <a:gd name="T106" fmla="*/ 2147483647 w 3427"/>
                <a:gd name="T107" fmla="*/ 0 h 255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427"/>
                <a:gd name="T163" fmla="*/ 0 h 2551"/>
                <a:gd name="T164" fmla="*/ 3427 w 3427"/>
                <a:gd name="T165" fmla="*/ 2551 h 255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427" h="2551">
                  <a:moveTo>
                    <a:pt x="1492" y="0"/>
                  </a:moveTo>
                  <a:lnTo>
                    <a:pt x="1492" y="42"/>
                  </a:lnTo>
                  <a:lnTo>
                    <a:pt x="1523" y="70"/>
                  </a:lnTo>
                  <a:lnTo>
                    <a:pt x="1523" y="96"/>
                  </a:lnTo>
                  <a:lnTo>
                    <a:pt x="1538" y="123"/>
                  </a:lnTo>
                  <a:lnTo>
                    <a:pt x="1690" y="151"/>
                  </a:lnTo>
                  <a:lnTo>
                    <a:pt x="1812" y="165"/>
                  </a:lnTo>
                  <a:lnTo>
                    <a:pt x="1904" y="165"/>
                  </a:lnTo>
                  <a:lnTo>
                    <a:pt x="1873" y="273"/>
                  </a:lnTo>
                  <a:lnTo>
                    <a:pt x="1889" y="300"/>
                  </a:lnTo>
                  <a:lnTo>
                    <a:pt x="1919" y="341"/>
                  </a:lnTo>
                  <a:lnTo>
                    <a:pt x="1935" y="423"/>
                  </a:lnTo>
                  <a:lnTo>
                    <a:pt x="1889" y="450"/>
                  </a:lnTo>
                  <a:lnTo>
                    <a:pt x="1843" y="423"/>
                  </a:lnTo>
                  <a:lnTo>
                    <a:pt x="1766" y="396"/>
                  </a:lnTo>
                  <a:lnTo>
                    <a:pt x="1706" y="450"/>
                  </a:lnTo>
                  <a:lnTo>
                    <a:pt x="1615" y="474"/>
                  </a:lnTo>
                  <a:lnTo>
                    <a:pt x="1550" y="519"/>
                  </a:lnTo>
                  <a:lnTo>
                    <a:pt x="1554" y="587"/>
                  </a:lnTo>
                  <a:lnTo>
                    <a:pt x="1599" y="627"/>
                  </a:lnTo>
                  <a:lnTo>
                    <a:pt x="1538" y="682"/>
                  </a:lnTo>
                  <a:lnTo>
                    <a:pt x="1554" y="750"/>
                  </a:lnTo>
                  <a:lnTo>
                    <a:pt x="1569" y="832"/>
                  </a:lnTo>
                  <a:lnTo>
                    <a:pt x="1675" y="900"/>
                  </a:lnTo>
                  <a:lnTo>
                    <a:pt x="1751" y="955"/>
                  </a:lnTo>
                  <a:lnTo>
                    <a:pt x="1843" y="996"/>
                  </a:lnTo>
                  <a:lnTo>
                    <a:pt x="1919" y="1023"/>
                  </a:lnTo>
                  <a:lnTo>
                    <a:pt x="1949" y="1077"/>
                  </a:lnTo>
                  <a:lnTo>
                    <a:pt x="2010" y="1187"/>
                  </a:lnTo>
                  <a:lnTo>
                    <a:pt x="2055" y="1268"/>
                  </a:lnTo>
                  <a:lnTo>
                    <a:pt x="2147" y="1350"/>
                  </a:lnTo>
                  <a:lnTo>
                    <a:pt x="2254" y="1405"/>
                  </a:lnTo>
                  <a:lnTo>
                    <a:pt x="2360" y="1445"/>
                  </a:lnTo>
                  <a:lnTo>
                    <a:pt x="2437" y="1459"/>
                  </a:lnTo>
                  <a:lnTo>
                    <a:pt x="2543" y="1445"/>
                  </a:lnTo>
                  <a:lnTo>
                    <a:pt x="2574" y="1432"/>
                  </a:lnTo>
                  <a:lnTo>
                    <a:pt x="2650" y="1445"/>
                  </a:lnTo>
                  <a:lnTo>
                    <a:pt x="2696" y="1473"/>
                  </a:lnTo>
                  <a:lnTo>
                    <a:pt x="2635" y="1500"/>
                  </a:lnTo>
                  <a:lnTo>
                    <a:pt x="2620" y="1541"/>
                  </a:lnTo>
                  <a:lnTo>
                    <a:pt x="2635" y="1568"/>
                  </a:lnTo>
                  <a:lnTo>
                    <a:pt x="2878" y="1636"/>
                  </a:lnTo>
                  <a:lnTo>
                    <a:pt x="3137" y="1718"/>
                  </a:lnTo>
                  <a:lnTo>
                    <a:pt x="3229" y="1760"/>
                  </a:lnTo>
                  <a:lnTo>
                    <a:pt x="3289" y="1800"/>
                  </a:lnTo>
                  <a:lnTo>
                    <a:pt x="3396" y="1868"/>
                  </a:lnTo>
                  <a:lnTo>
                    <a:pt x="3411" y="1922"/>
                  </a:lnTo>
                  <a:lnTo>
                    <a:pt x="3426" y="1977"/>
                  </a:lnTo>
                  <a:lnTo>
                    <a:pt x="3350" y="1977"/>
                  </a:lnTo>
                  <a:lnTo>
                    <a:pt x="3274" y="1908"/>
                  </a:lnTo>
                  <a:lnTo>
                    <a:pt x="3214" y="1882"/>
                  </a:lnTo>
                  <a:lnTo>
                    <a:pt x="3183" y="1868"/>
                  </a:lnTo>
                  <a:lnTo>
                    <a:pt x="3153" y="1882"/>
                  </a:lnTo>
                  <a:lnTo>
                    <a:pt x="3061" y="1868"/>
                  </a:lnTo>
                  <a:lnTo>
                    <a:pt x="3015" y="1800"/>
                  </a:lnTo>
                  <a:lnTo>
                    <a:pt x="2969" y="1814"/>
                  </a:lnTo>
                  <a:lnTo>
                    <a:pt x="2893" y="1908"/>
                  </a:lnTo>
                  <a:lnTo>
                    <a:pt x="2864" y="1963"/>
                  </a:lnTo>
                  <a:lnTo>
                    <a:pt x="2833" y="2032"/>
                  </a:lnTo>
                  <a:lnTo>
                    <a:pt x="2909" y="2086"/>
                  </a:lnTo>
                  <a:lnTo>
                    <a:pt x="3000" y="2114"/>
                  </a:lnTo>
                  <a:lnTo>
                    <a:pt x="3030" y="2140"/>
                  </a:lnTo>
                  <a:lnTo>
                    <a:pt x="3061" y="2208"/>
                  </a:lnTo>
                  <a:lnTo>
                    <a:pt x="3046" y="2250"/>
                  </a:lnTo>
                  <a:lnTo>
                    <a:pt x="2969" y="2250"/>
                  </a:lnTo>
                  <a:lnTo>
                    <a:pt x="2909" y="2304"/>
                  </a:lnTo>
                  <a:lnTo>
                    <a:pt x="2924" y="2358"/>
                  </a:lnTo>
                  <a:lnTo>
                    <a:pt x="2924" y="2414"/>
                  </a:lnTo>
                  <a:lnTo>
                    <a:pt x="2848" y="2440"/>
                  </a:lnTo>
                  <a:lnTo>
                    <a:pt x="2802" y="2509"/>
                  </a:lnTo>
                  <a:lnTo>
                    <a:pt x="2772" y="2550"/>
                  </a:lnTo>
                  <a:lnTo>
                    <a:pt x="2650" y="2536"/>
                  </a:lnTo>
                  <a:lnTo>
                    <a:pt x="2680" y="2427"/>
                  </a:lnTo>
                  <a:lnTo>
                    <a:pt x="2726" y="2385"/>
                  </a:lnTo>
                  <a:lnTo>
                    <a:pt x="2680" y="2372"/>
                  </a:lnTo>
                  <a:lnTo>
                    <a:pt x="2726" y="2332"/>
                  </a:lnTo>
                  <a:lnTo>
                    <a:pt x="2786" y="2290"/>
                  </a:lnTo>
                  <a:lnTo>
                    <a:pt x="2757" y="2263"/>
                  </a:lnTo>
                  <a:lnTo>
                    <a:pt x="2665" y="2059"/>
                  </a:lnTo>
                  <a:lnTo>
                    <a:pt x="2574" y="1950"/>
                  </a:lnTo>
                  <a:lnTo>
                    <a:pt x="2529" y="1963"/>
                  </a:lnTo>
                  <a:lnTo>
                    <a:pt x="2482" y="1977"/>
                  </a:lnTo>
                  <a:lnTo>
                    <a:pt x="2391" y="1936"/>
                  </a:lnTo>
                  <a:lnTo>
                    <a:pt x="2375" y="1895"/>
                  </a:lnTo>
                  <a:lnTo>
                    <a:pt x="2315" y="1814"/>
                  </a:lnTo>
                  <a:lnTo>
                    <a:pt x="2147" y="1772"/>
                  </a:lnTo>
                  <a:lnTo>
                    <a:pt x="2087" y="1772"/>
                  </a:lnTo>
                  <a:lnTo>
                    <a:pt x="1995" y="1664"/>
                  </a:lnTo>
                  <a:lnTo>
                    <a:pt x="1949" y="1664"/>
                  </a:lnTo>
                  <a:lnTo>
                    <a:pt x="1904" y="1650"/>
                  </a:lnTo>
                  <a:lnTo>
                    <a:pt x="1858" y="1650"/>
                  </a:lnTo>
                  <a:lnTo>
                    <a:pt x="1797" y="1678"/>
                  </a:lnTo>
                  <a:lnTo>
                    <a:pt x="1766" y="1636"/>
                  </a:lnTo>
                  <a:lnTo>
                    <a:pt x="1690" y="1650"/>
                  </a:lnTo>
                  <a:lnTo>
                    <a:pt x="1554" y="1568"/>
                  </a:lnTo>
                  <a:lnTo>
                    <a:pt x="1492" y="1500"/>
                  </a:lnTo>
                  <a:lnTo>
                    <a:pt x="1432" y="1459"/>
                  </a:lnTo>
                  <a:lnTo>
                    <a:pt x="1310" y="1364"/>
                  </a:lnTo>
                  <a:lnTo>
                    <a:pt x="1279" y="1350"/>
                  </a:lnTo>
                  <a:lnTo>
                    <a:pt x="1203" y="1350"/>
                  </a:lnTo>
                  <a:lnTo>
                    <a:pt x="1183" y="1323"/>
                  </a:lnTo>
                  <a:lnTo>
                    <a:pt x="1111" y="1255"/>
                  </a:lnTo>
                  <a:lnTo>
                    <a:pt x="1081" y="1213"/>
                  </a:lnTo>
                  <a:lnTo>
                    <a:pt x="1035" y="1200"/>
                  </a:lnTo>
                  <a:lnTo>
                    <a:pt x="1035" y="1159"/>
                  </a:lnTo>
                  <a:lnTo>
                    <a:pt x="975" y="1050"/>
                  </a:lnTo>
                  <a:lnTo>
                    <a:pt x="929" y="996"/>
                  </a:lnTo>
                  <a:lnTo>
                    <a:pt x="898" y="900"/>
                  </a:lnTo>
                  <a:lnTo>
                    <a:pt x="823" y="873"/>
                  </a:lnTo>
                  <a:lnTo>
                    <a:pt x="701" y="819"/>
                  </a:lnTo>
                  <a:lnTo>
                    <a:pt x="624" y="805"/>
                  </a:lnTo>
                  <a:lnTo>
                    <a:pt x="503" y="791"/>
                  </a:lnTo>
                  <a:lnTo>
                    <a:pt x="442" y="832"/>
                  </a:lnTo>
                  <a:lnTo>
                    <a:pt x="380" y="886"/>
                  </a:lnTo>
                  <a:lnTo>
                    <a:pt x="320" y="927"/>
                  </a:lnTo>
                  <a:lnTo>
                    <a:pt x="244" y="941"/>
                  </a:lnTo>
                  <a:lnTo>
                    <a:pt x="228" y="927"/>
                  </a:lnTo>
                  <a:lnTo>
                    <a:pt x="228" y="886"/>
                  </a:lnTo>
                  <a:lnTo>
                    <a:pt x="259" y="860"/>
                  </a:lnTo>
                  <a:lnTo>
                    <a:pt x="244" y="832"/>
                  </a:lnTo>
                  <a:lnTo>
                    <a:pt x="183" y="860"/>
                  </a:lnTo>
                  <a:lnTo>
                    <a:pt x="107" y="860"/>
                  </a:lnTo>
                  <a:lnTo>
                    <a:pt x="61" y="832"/>
                  </a:lnTo>
                  <a:lnTo>
                    <a:pt x="45" y="764"/>
                  </a:lnTo>
                  <a:lnTo>
                    <a:pt x="45" y="723"/>
                  </a:lnTo>
                  <a:lnTo>
                    <a:pt x="45" y="641"/>
                  </a:lnTo>
                  <a:lnTo>
                    <a:pt x="0" y="587"/>
                  </a:lnTo>
                  <a:lnTo>
                    <a:pt x="0" y="559"/>
                  </a:lnTo>
                  <a:lnTo>
                    <a:pt x="31" y="559"/>
                  </a:lnTo>
                  <a:lnTo>
                    <a:pt x="76" y="533"/>
                  </a:lnTo>
                  <a:lnTo>
                    <a:pt x="91" y="533"/>
                  </a:lnTo>
                  <a:lnTo>
                    <a:pt x="76" y="464"/>
                  </a:lnTo>
                  <a:lnTo>
                    <a:pt x="31" y="409"/>
                  </a:lnTo>
                  <a:lnTo>
                    <a:pt x="45" y="355"/>
                  </a:lnTo>
                  <a:lnTo>
                    <a:pt x="137" y="341"/>
                  </a:lnTo>
                  <a:lnTo>
                    <a:pt x="244" y="355"/>
                  </a:lnTo>
                  <a:lnTo>
                    <a:pt x="289" y="369"/>
                  </a:lnTo>
                  <a:lnTo>
                    <a:pt x="289" y="328"/>
                  </a:lnTo>
                  <a:lnTo>
                    <a:pt x="351" y="300"/>
                  </a:lnTo>
                  <a:lnTo>
                    <a:pt x="351" y="260"/>
                  </a:lnTo>
                  <a:lnTo>
                    <a:pt x="397" y="246"/>
                  </a:lnTo>
                  <a:lnTo>
                    <a:pt x="427" y="226"/>
                  </a:lnTo>
                  <a:lnTo>
                    <a:pt x="457" y="232"/>
                  </a:lnTo>
                  <a:lnTo>
                    <a:pt x="503" y="273"/>
                  </a:lnTo>
                  <a:lnTo>
                    <a:pt x="503" y="328"/>
                  </a:lnTo>
                  <a:lnTo>
                    <a:pt x="544" y="372"/>
                  </a:lnTo>
                  <a:lnTo>
                    <a:pt x="655" y="300"/>
                  </a:lnTo>
                  <a:lnTo>
                    <a:pt x="670" y="210"/>
                  </a:lnTo>
                  <a:lnTo>
                    <a:pt x="731" y="202"/>
                  </a:lnTo>
                  <a:lnTo>
                    <a:pt x="731" y="246"/>
                  </a:lnTo>
                  <a:lnTo>
                    <a:pt x="793" y="260"/>
                  </a:lnTo>
                  <a:lnTo>
                    <a:pt x="853" y="218"/>
                  </a:lnTo>
                  <a:lnTo>
                    <a:pt x="884" y="178"/>
                  </a:lnTo>
                  <a:lnTo>
                    <a:pt x="1021" y="165"/>
                  </a:lnTo>
                  <a:lnTo>
                    <a:pt x="1017" y="114"/>
                  </a:lnTo>
                  <a:lnTo>
                    <a:pt x="1035" y="82"/>
                  </a:lnTo>
                  <a:lnTo>
                    <a:pt x="1089" y="96"/>
                  </a:lnTo>
                  <a:lnTo>
                    <a:pt x="1141" y="123"/>
                  </a:lnTo>
                  <a:lnTo>
                    <a:pt x="1203" y="70"/>
                  </a:lnTo>
                  <a:lnTo>
                    <a:pt x="1310" y="56"/>
                  </a:lnTo>
                  <a:lnTo>
                    <a:pt x="1417" y="42"/>
                  </a:lnTo>
                  <a:lnTo>
                    <a:pt x="1477" y="0"/>
                  </a:lnTo>
                  <a:lnTo>
                    <a:pt x="1492" y="0"/>
                  </a:lnTo>
                </a:path>
              </a:pathLst>
            </a:custGeom>
            <a:solidFill>
              <a:srgbClr val="66FF33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29" name="Text Box 9"/>
            <p:cNvSpPr txBox="1">
              <a:spLocks noChangeArrowheads="1"/>
            </p:cNvSpPr>
            <p:nvPr/>
          </p:nvSpPr>
          <p:spPr bwMode="auto">
            <a:xfrm>
              <a:off x="8591359" y="4774215"/>
              <a:ext cx="367670" cy="178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000">
                  <a:solidFill>
                    <a:schemeClr val="tx1"/>
                  </a:solidFill>
                </a:rPr>
                <a:t>RM</a:t>
              </a:r>
            </a:p>
          </p:txBody>
        </p:sp>
        <p:sp>
          <p:nvSpPr>
            <p:cNvPr id="13330" name="Text Box 10"/>
            <p:cNvSpPr txBox="1">
              <a:spLocks noChangeArrowheads="1"/>
            </p:cNvSpPr>
            <p:nvPr/>
          </p:nvSpPr>
          <p:spPr bwMode="auto">
            <a:xfrm>
              <a:off x="8001075" y="4021758"/>
              <a:ext cx="486876" cy="178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000">
                  <a:solidFill>
                    <a:schemeClr val="tx1"/>
                  </a:solidFill>
                </a:rPr>
                <a:t>MI</a:t>
              </a:r>
            </a:p>
          </p:txBody>
        </p:sp>
        <p:sp>
          <p:nvSpPr>
            <p:cNvPr id="13331" name="Text Box 11"/>
            <p:cNvSpPr txBox="1">
              <a:spLocks noChangeArrowheads="1"/>
            </p:cNvSpPr>
            <p:nvPr/>
          </p:nvSpPr>
          <p:spPr bwMode="auto">
            <a:xfrm>
              <a:off x="8380235" y="4408967"/>
              <a:ext cx="548634" cy="178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000">
                  <a:solidFill>
                    <a:schemeClr val="tx1"/>
                  </a:solidFill>
                </a:rPr>
                <a:t>AN</a:t>
              </a:r>
            </a:p>
          </p:txBody>
        </p:sp>
        <p:sp>
          <p:nvSpPr>
            <p:cNvPr id="13332" name="Text Box 13"/>
            <p:cNvSpPr txBox="1">
              <a:spLocks noChangeArrowheads="1"/>
            </p:cNvSpPr>
            <p:nvPr/>
          </p:nvSpPr>
          <p:spPr bwMode="auto">
            <a:xfrm>
              <a:off x="9287922" y="4929099"/>
              <a:ext cx="366235" cy="178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000">
                  <a:solidFill>
                    <a:schemeClr val="tx1"/>
                  </a:solidFill>
                </a:rPr>
                <a:t>LE</a:t>
              </a:r>
            </a:p>
          </p:txBody>
        </p:sp>
        <p:sp>
          <p:nvSpPr>
            <p:cNvPr id="13333" name="Text Box 14"/>
            <p:cNvSpPr txBox="1">
              <a:spLocks noChangeArrowheads="1"/>
            </p:cNvSpPr>
            <p:nvPr/>
          </p:nvSpPr>
          <p:spPr bwMode="auto">
            <a:xfrm>
              <a:off x="7715268" y="4215941"/>
              <a:ext cx="373416" cy="17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000">
                  <a:solidFill>
                    <a:schemeClr val="tx1"/>
                  </a:solidFill>
                </a:rPr>
                <a:t>TO</a:t>
              </a:r>
            </a:p>
          </p:txBody>
        </p:sp>
        <p:sp>
          <p:nvSpPr>
            <p:cNvPr id="13334" name="Text Box 16"/>
            <p:cNvSpPr txBox="1">
              <a:spLocks noChangeArrowheads="1"/>
            </p:cNvSpPr>
            <p:nvPr/>
          </p:nvSpPr>
          <p:spPr bwMode="auto">
            <a:xfrm>
              <a:off x="9144301" y="5073580"/>
              <a:ext cx="407885" cy="178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000">
                  <a:solidFill>
                    <a:schemeClr val="tx1"/>
                  </a:solidFill>
                </a:rPr>
                <a:t>CS</a:t>
              </a:r>
            </a:p>
          </p:txBody>
        </p:sp>
        <p:sp>
          <p:nvSpPr>
            <p:cNvPr id="13335" name="Text Box 17"/>
            <p:cNvSpPr txBox="1">
              <a:spLocks noChangeArrowheads="1"/>
            </p:cNvSpPr>
            <p:nvPr/>
          </p:nvSpPr>
          <p:spPr bwMode="auto">
            <a:xfrm>
              <a:off x="8357256" y="4583501"/>
              <a:ext cx="445226" cy="17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000">
                  <a:solidFill>
                    <a:schemeClr val="tx1"/>
                  </a:solidFill>
                </a:rPr>
                <a:t>PG</a:t>
              </a:r>
            </a:p>
          </p:txBody>
        </p:sp>
        <p:sp>
          <p:nvSpPr>
            <p:cNvPr id="13336" name="Oval 18"/>
            <p:cNvSpPr>
              <a:spLocks noChangeArrowheads="1"/>
            </p:cNvSpPr>
            <p:nvPr/>
          </p:nvSpPr>
          <p:spPr bwMode="auto">
            <a:xfrm>
              <a:off x="8649561" y="4870429"/>
              <a:ext cx="61147" cy="75545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50000"/>
                </a:spcBef>
              </a:pPr>
              <a:endParaRPr lang="it-IT" sz="800">
                <a:solidFill>
                  <a:schemeClr val="tx1"/>
                </a:solidFill>
              </a:endParaRPr>
            </a:p>
          </p:txBody>
        </p:sp>
        <p:sp>
          <p:nvSpPr>
            <p:cNvPr id="13337" name="Oval 19"/>
            <p:cNvSpPr>
              <a:spLocks noChangeArrowheads="1"/>
            </p:cNvSpPr>
            <p:nvPr/>
          </p:nvSpPr>
          <p:spPr bwMode="auto">
            <a:xfrm>
              <a:off x="8715426" y="4460327"/>
              <a:ext cx="61147" cy="75545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50000"/>
                </a:spcBef>
              </a:pPr>
              <a:endParaRPr lang="it-IT" sz="800">
                <a:solidFill>
                  <a:schemeClr val="tx1"/>
                </a:solidFill>
              </a:endParaRPr>
            </a:p>
          </p:txBody>
        </p:sp>
        <p:sp>
          <p:nvSpPr>
            <p:cNvPr id="13338" name="Oval 20"/>
            <p:cNvSpPr>
              <a:spLocks noChangeArrowheads="1"/>
            </p:cNvSpPr>
            <p:nvPr/>
          </p:nvSpPr>
          <p:spPr bwMode="auto">
            <a:xfrm>
              <a:off x="8495334" y="3970530"/>
              <a:ext cx="61147" cy="75545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50000"/>
                </a:spcBef>
              </a:pPr>
              <a:endParaRPr lang="it-IT" sz="800">
                <a:solidFill>
                  <a:schemeClr val="tx1"/>
                </a:solidFill>
              </a:endParaRPr>
            </a:p>
          </p:txBody>
        </p:sp>
        <p:sp>
          <p:nvSpPr>
            <p:cNvPr id="13339" name="Oval 22"/>
            <p:cNvSpPr>
              <a:spLocks noChangeArrowheads="1"/>
            </p:cNvSpPr>
            <p:nvPr/>
          </p:nvSpPr>
          <p:spPr bwMode="auto">
            <a:xfrm>
              <a:off x="8649561" y="4610587"/>
              <a:ext cx="61147" cy="75545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50000"/>
                </a:spcBef>
              </a:pPr>
              <a:endParaRPr lang="it-IT" sz="800">
                <a:solidFill>
                  <a:schemeClr val="tx1"/>
                </a:solidFill>
              </a:endParaRPr>
            </a:p>
          </p:txBody>
        </p:sp>
        <p:sp>
          <p:nvSpPr>
            <p:cNvPr id="13340" name="Oval 23"/>
            <p:cNvSpPr>
              <a:spLocks noChangeArrowheads="1"/>
            </p:cNvSpPr>
            <p:nvPr/>
          </p:nvSpPr>
          <p:spPr bwMode="auto">
            <a:xfrm>
              <a:off x="9574243" y="5024839"/>
              <a:ext cx="61147" cy="75545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50000"/>
                </a:spcBef>
              </a:pPr>
              <a:endParaRPr lang="it-IT" sz="800">
                <a:solidFill>
                  <a:schemeClr val="tx1"/>
                </a:solidFill>
              </a:endParaRPr>
            </a:p>
          </p:txBody>
        </p:sp>
        <p:sp>
          <p:nvSpPr>
            <p:cNvPr id="13341" name="Oval 25"/>
            <p:cNvSpPr>
              <a:spLocks noChangeArrowheads="1"/>
            </p:cNvSpPr>
            <p:nvPr/>
          </p:nvSpPr>
          <p:spPr bwMode="auto">
            <a:xfrm>
              <a:off x="8249387" y="4158978"/>
              <a:ext cx="61147" cy="75545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50000"/>
                </a:spcBef>
              </a:pPr>
              <a:endParaRPr lang="it-IT" sz="800">
                <a:solidFill>
                  <a:schemeClr val="tx1"/>
                </a:solidFill>
              </a:endParaRPr>
            </a:p>
          </p:txBody>
        </p:sp>
        <p:sp>
          <p:nvSpPr>
            <p:cNvPr id="13342" name="Oval 26"/>
            <p:cNvSpPr>
              <a:spLocks noChangeArrowheads="1"/>
            </p:cNvSpPr>
            <p:nvPr/>
          </p:nvSpPr>
          <p:spPr bwMode="auto">
            <a:xfrm>
              <a:off x="7940253" y="4196335"/>
              <a:ext cx="61147" cy="75545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50000"/>
                </a:spcBef>
              </a:pPr>
              <a:endParaRPr lang="it-IT" sz="800">
                <a:solidFill>
                  <a:schemeClr val="tx1"/>
                </a:solidFill>
              </a:endParaRPr>
            </a:p>
          </p:txBody>
        </p:sp>
        <p:sp>
          <p:nvSpPr>
            <p:cNvPr id="13343" name="Text Box 28"/>
            <p:cNvSpPr txBox="1">
              <a:spLocks noChangeArrowheads="1"/>
            </p:cNvSpPr>
            <p:nvPr/>
          </p:nvSpPr>
          <p:spPr bwMode="auto">
            <a:xfrm>
              <a:off x="8360128" y="3997486"/>
              <a:ext cx="354745" cy="17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000">
                  <a:solidFill>
                    <a:schemeClr val="tx1"/>
                  </a:solidFill>
                </a:rPr>
                <a:t>TN</a:t>
              </a:r>
            </a:p>
          </p:txBody>
        </p:sp>
        <p:sp>
          <p:nvSpPr>
            <p:cNvPr id="13344" name="Oval 29"/>
            <p:cNvSpPr>
              <a:spLocks noChangeArrowheads="1"/>
            </p:cNvSpPr>
            <p:nvPr/>
          </p:nvSpPr>
          <p:spPr bwMode="auto">
            <a:xfrm>
              <a:off x="9644094" y="5062197"/>
              <a:ext cx="61147" cy="75545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50000"/>
                </a:spcBef>
              </a:pPr>
              <a:endParaRPr lang="it-IT" sz="800">
                <a:solidFill>
                  <a:schemeClr val="tx1"/>
                </a:solidFill>
              </a:endParaRPr>
            </a:p>
          </p:txBody>
        </p:sp>
        <p:sp>
          <p:nvSpPr>
            <p:cNvPr id="13345" name="Oval 30"/>
            <p:cNvSpPr>
              <a:spLocks noChangeArrowheads="1"/>
            </p:cNvSpPr>
            <p:nvPr/>
          </p:nvSpPr>
          <p:spPr bwMode="auto">
            <a:xfrm>
              <a:off x="8834362" y="4083433"/>
              <a:ext cx="61147" cy="75545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50000"/>
                </a:spcBef>
              </a:pPr>
              <a:endParaRPr lang="it-IT" sz="800">
                <a:solidFill>
                  <a:schemeClr val="tx1"/>
                </a:solidFill>
              </a:endParaRPr>
            </a:p>
          </p:txBody>
        </p:sp>
        <p:sp>
          <p:nvSpPr>
            <p:cNvPr id="13346" name="Oval 31"/>
            <p:cNvSpPr>
              <a:spLocks noChangeArrowheads="1"/>
            </p:cNvSpPr>
            <p:nvPr/>
          </p:nvSpPr>
          <p:spPr bwMode="auto">
            <a:xfrm>
              <a:off x="8703914" y="4003737"/>
              <a:ext cx="61147" cy="75545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50000"/>
                </a:spcBef>
              </a:pPr>
              <a:endParaRPr lang="it-IT" sz="800">
                <a:solidFill>
                  <a:schemeClr val="tx1"/>
                </a:solidFill>
              </a:endParaRPr>
            </a:p>
          </p:txBody>
        </p:sp>
        <p:sp>
          <p:nvSpPr>
            <p:cNvPr id="13347" name="Text Box 32"/>
            <p:cNvSpPr txBox="1">
              <a:spLocks noChangeArrowheads="1"/>
            </p:cNvSpPr>
            <p:nvPr/>
          </p:nvSpPr>
          <p:spPr bwMode="auto">
            <a:xfrm>
              <a:off x="8680404" y="4144278"/>
              <a:ext cx="392086" cy="178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000">
                  <a:solidFill>
                    <a:schemeClr val="tx1"/>
                  </a:solidFill>
                </a:rPr>
                <a:t>TS</a:t>
              </a:r>
            </a:p>
          </p:txBody>
        </p:sp>
        <p:sp>
          <p:nvSpPr>
            <p:cNvPr id="13348" name="Text Box 34"/>
            <p:cNvSpPr txBox="1">
              <a:spLocks noChangeArrowheads="1"/>
            </p:cNvSpPr>
            <p:nvPr/>
          </p:nvSpPr>
          <p:spPr bwMode="auto">
            <a:xfrm>
              <a:off x="8500877" y="4028693"/>
              <a:ext cx="367671" cy="178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000">
                  <a:solidFill>
                    <a:schemeClr val="tx1"/>
                  </a:solidFill>
                </a:rPr>
                <a:t>PN</a:t>
              </a:r>
            </a:p>
          </p:txBody>
        </p:sp>
        <p:sp>
          <p:nvSpPr>
            <p:cNvPr id="13349" name="Oval 35"/>
            <p:cNvSpPr>
              <a:spLocks noChangeArrowheads="1"/>
            </p:cNvSpPr>
            <p:nvPr/>
          </p:nvSpPr>
          <p:spPr bwMode="auto">
            <a:xfrm>
              <a:off x="9358190" y="5363546"/>
              <a:ext cx="61147" cy="75545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50000"/>
                </a:spcBef>
              </a:pPr>
              <a:endParaRPr lang="it-IT" sz="800">
                <a:solidFill>
                  <a:schemeClr val="tx1"/>
                </a:solidFill>
              </a:endParaRPr>
            </a:p>
          </p:txBody>
        </p:sp>
        <p:sp>
          <p:nvSpPr>
            <p:cNvPr id="13350" name="Oval 36"/>
            <p:cNvSpPr>
              <a:spLocks noChangeArrowheads="1"/>
            </p:cNvSpPr>
            <p:nvPr/>
          </p:nvSpPr>
          <p:spPr bwMode="auto">
            <a:xfrm>
              <a:off x="9358190" y="5250644"/>
              <a:ext cx="61147" cy="75545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50000"/>
                </a:spcBef>
              </a:pPr>
              <a:endParaRPr lang="it-IT" sz="800">
                <a:solidFill>
                  <a:schemeClr val="tx1"/>
                </a:solidFill>
              </a:endParaRPr>
            </a:p>
          </p:txBody>
        </p:sp>
        <p:sp>
          <p:nvSpPr>
            <p:cNvPr id="13351" name="Text Box 37"/>
            <p:cNvSpPr txBox="1">
              <a:spLocks noChangeArrowheads="1"/>
            </p:cNvSpPr>
            <p:nvPr/>
          </p:nvSpPr>
          <p:spPr bwMode="auto">
            <a:xfrm>
              <a:off x="9276433" y="5286256"/>
              <a:ext cx="439481" cy="178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000">
                  <a:solidFill>
                    <a:schemeClr val="tx1"/>
                  </a:solidFill>
                </a:rPr>
                <a:t>CZ</a:t>
              </a:r>
            </a:p>
          </p:txBody>
        </p:sp>
        <p:sp>
          <p:nvSpPr>
            <p:cNvPr id="13352" name="Oval 38"/>
            <p:cNvSpPr>
              <a:spLocks noChangeArrowheads="1"/>
            </p:cNvSpPr>
            <p:nvPr/>
          </p:nvSpPr>
          <p:spPr bwMode="auto">
            <a:xfrm>
              <a:off x="8011311" y="4221150"/>
              <a:ext cx="61147" cy="75545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50000"/>
                </a:spcBef>
              </a:pPr>
              <a:endParaRPr lang="it-IT" sz="800">
                <a:solidFill>
                  <a:schemeClr val="tx1"/>
                </a:solidFill>
              </a:endParaRPr>
            </a:p>
          </p:txBody>
        </p:sp>
      </p:grpSp>
      <p:sp>
        <p:nvSpPr>
          <p:cNvPr id="83" name="Oval 25"/>
          <p:cNvSpPr>
            <a:spLocks noChangeAspect="1" noChangeArrowheads="1"/>
          </p:cNvSpPr>
          <p:nvPr/>
        </p:nvSpPr>
        <p:spPr bwMode="auto">
          <a:xfrm>
            <a:off x="2908301" y="4292600"/>
            <a:ext cx="71966" cy="8413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FF3300"/>
              </a:buClr>
            </a:pPr>
            <a:endParaRPr lang="it-IT" sz="800">
              <a:solidFill>
                <a:schemeClr val="tx1"/>
              </a:solidFill>
            </a:endParaRPr>
          </a:p>
        </p:txBody>
      </p:sp>
      <p:pic>
        <p:nvPicPr>
          <p:cNvPr id="8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00811" y="1917204"/>
            <a:ext cx="959556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ccia sinistra 4">
            <a:extLst>
              <a:ext uri="{FF2B5EF4-FFF2-40B4-BE49-F238E27FC236}">
                <a16:creationId xmlns:a16="http://schemas.microsoft.com/office/drawing/2014/main" id="{F7406B5F-97AC-D746-AD1A-27D53912D11A}"/>
              </a:ext>
            </a:extLst>
          </p:cNvPr>
          <p:cNvSpPr/>
          <p:nvPr/>
        </p:nvSpPr>
        <p:spPr>
          <a:xfrm rot="1550387">
            <a:off x="8133905" y="4576291"/>
            <a:ext cx="978408" cy="220111"/>
          </a:xfrm>
          <a:prstGeom prst="left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16441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85" grpId="0" animBg="1"/>
      <p:bldP spid="6" grpId="0"/>
      <p:bldP spid="54" grpId="0"/>
      <p:bldP spid="8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2" name="Rettangolo 7"/>
          <p:cNvSpPr>
            <a:spLocks noChangeArrowheads="1"/>
          </p:cNvSpPr>
          <p:nvPr/>
        </p:nvSpPr>
        <p:spPr bwMode="auto">
          <a:xfrm>
            <a:off x="3399575" y="76562"/>
            <a:ext cx="3011336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 dirty="0">
                <a:solidFill>
                  <a:srgbClr val="FF0000"/>
                </a:solidFill>
              </a:rPr>
              <a:t>http://www.iss.it/ccoa/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7475" t="8000" r="9838" b="4501"/>
          <a:stretch/>
        </p:blipFill>
        <p:spPr>
          <a:xfrm>
            <a:off x="18621" y="747256"/>
            <a:ext cx="9125379" cy="611074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31494" t="7301" r="30313" b="4500"/>
          <a:stretch/>
        </p:blipFill>
        <p:spPr>
          <a:xfrm>
            <a:off x="4315972" y="1186360"/>
            <a:ext cx="3456384" cy="505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42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5659" y="2242532"/>
            <a:ext cx="4210776" cy="230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1775" y="1649716"/>
            <a:ext cx="4164201" cy="22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41" y="4551194"/>
            <a:ext cx="4176464" cy="2097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6526\Desktop\jmm_tex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4" y="277533"/>
            <a:ext cx="3455799" cy="3431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79512" y="620688"/>
            <a:ext cx="49006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latin typeface="Calibri" pitchFamily="34" charset="0"/>
              </a:rPr>
              <a:t>HPV genotypes distribution in Chlamydia trachomatis co-infection in a large cohort of women from North-East Italy.</a:t>
            </a:r>
          </a:p>
          <a:p>
            <a:r>
              <a:rPr lang="en-US" sz="1400" dirty="0">
                <a:latin typeface="Calibri" pitchFamily="34" charset="0"/>
                <a:hlinkClick r:id="rId6"/>
              </a:rPr>
              <a:t>Seraceni S</a:t>
            </a:r>
            <a:r>
              <a:rPr lang="en-US" sz="1400" dirty="0">
                <a:latin typeface="Calibri" pitchFamily="34" charset="0"/>
              </a:rPr>
              <a:t>, </a:t>
            </a:r>
            <a:r>
              <a:rPr lang="en-US" sz="1400" dirty="0">
                <a:latin typeface="Calibri" pitchFamily="34" charset="0"/>
                <a:hlinkClick r:id="rId7"/>
              </a:rPr>
              <a:t>Campisciano G</a:t>
            </a:r>
            <a:r>
              <a:rPr lang="en-US" sz="1400" dirty="0">
                <a:latin typeface="Calibri" pitchFamily="34" charset="0"/>
              </a:rPr>
              <a:t>, </a:t>
            </a:r>
            <a:r>
              <a:rPr lang="en-US" sz="1400" dirty="0">
                <a:latin typeface="Calibri" pitchFamily="34" charset="0"/>
                <a:hlinkClick r:id="rId8"/>
              </a:rPr>
              <a:t>Contini C</a:t>
            </a:r>
            <a:r>
              <a:rPr lang="en-US" sz="1400" dirty="0">
                <a:latin typeface="Calibri" pitchFamily="34" charset="0"/>
              </a:rPr>
              <a:t>, </a:t>
            </a:r>
            <a:r>
              <a:rPr lang="en-US" sz="1400" dirty="0">
                <a:latin typeface="Calibri" pitchFamily="34" charset="0"/>
                <a:hlinkClick r:id="rId9"/>
              </a:rPr>
              <a:t>Comar M</a:t>
            </a:r>
            <a:r>
              <a:rPr lang="en-US" sz="1400" dirty="0">
                <a:latin typeface="Calibri" pitchFamily="34" charset="0"/>
              </a:rPr>
              <a:t>. 2016 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4376" y="3911491"/>
            <a:ext cx="4031283" cy="261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541" y="308498"/>
            <a:ext cx="4274872" cy="2015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142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10"/>
          <p:cNvSpPr txBox="1">
            <a:spLocks/>
          </p:cNvSpPr>
          <p:nvPr/>
        </p:nvSpPr>
        <p:spPr bwMode="auto">
          <a:xfrm>
            <a:off x="0" y="6357958"/>
            <a:ext cx="9144000" cy="500042"/>
          </a:xfrm>
          <a:prstGeom prst="rect">
            <a:avLst/>
          </a:prstGeom>
          <a:solidFill>
            <a:srgbClr val="6B0B0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endParaRPr lang="it-IT" b="1" dirty="0">
              <a:cs typeface="Times New Roman" pitchFamily="18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43820" y="6381328"/>
            <a:ext cx="500180" cy="453068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2921282" y="6407475"/>
            <a:ext cx="23163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STI: a </a:t>
            </a:r>
            <a:r>
              <a:rPr lang="it-IT" sz="1600" dirty="0" err="1"/>
              <a:t>worldwide</a:t>
            </a:r>
            <a:r>
              <a:rPr lang="it-IT" sz="1600" dirty="0"/>
              <a:t> </a:t>
            </a:r>
            <a:r>
              <a:rPr lang="it-IT" sz="1600" dirty="0" err="1"/>
              <a:t>problem</a:t>
            </a:r>
            <a:endParaRPr lang="it-IT" sz="1600" dirty="0"/>
          </a:p>
        </p:txBody>
      </p:sp>
      <p:pic>
        <p:nvPicPr>
          <p:cNvPr id="8" name="Picture 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167" y="1074510"/>
            <a:ext cx="6858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53973" y="1874729"/>
            <a:ext cx="863993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altLang="it-IT" sz="4400" b="1" dirty="0">
                <a:solidFill>
                  <a:srgbClr val="0000CC"/>
                </a:solidFill>
                <a:latin typeface="Calibri" pitchFamily="34" charset="0"/>
                <a:ea typeface="Times New Roman" pitchFamily="18" charset="0"/>
                <a:cs typeface="Kunstler Script" pitchFamily="66" charset="0"/>
              </a:rPr>
              <a:t>Ministero della Salute  </a:t>
            </a:r>
            <a:endParaRPr lang="it-IT" altLang="it-IT" sz="4400" b="1" dirty="0">
              <a:ea typeface="Times New Roman" pitchFamily="18" charset="0"/>
            </a:endParaRPr>
          </a:p>
          <a:p>
            <a:pPr algn="ctr" eaLnBrk="0" hangingPunct="0"/>
            <a:r>
              <a:rPr lang="it-IT" altLang="it-IT" dirty="0">
                <a:solidFill>
                  <a:srgbClr val="170E88"/>
                </a:solidFill>
                <a:latin typeface="Times New Roman" pitchFamily="18" charset="0"/>
                <a:ea typeface="Times New Roman" pitchFamily="18" charset="0"/>
              </a:rPr>
              <a:t>Consiglio superiore di sanità </a:t>
            </a:r>
            <a:endParaRPr lang="it-IT" altLang="it-IT" sz="700" dirty="0">
              <a:ea typeface="Times New Roman" pitchFamily="18" charset="0"/>
            </a:endParaRPr>
          </a:p>
          <a:p>
            <a:pPr algn="ctr" eaLnBrk="0" hangingPunct="0"/>
            <a:r>
              <a:rPr lang="it-IT" altLang="it-IT" dirty="0">
                <a:solidFill>
                  <a:srgbClr val="170E88"/>
                </a:solidFill>
                <a:latin typeface="Times New Roman" pitchFamily="18" charset="0"/>
                <a:ea typeface="Times New Roman" pitchFamily="18" charset="0"/>
              </a:rPr>
              <a:t>Sezione III </a:t>
            </a:r>
            <a:endParaRPr lang="it-IT" altLang="it-IT" sz="700" dirty="0">
              <a:ea typeface="Times New Roman" pitchFamily="18" charset="0"/>
            </a:endParaRPr>
          </a:p>
          <a:p>
            <a:pPr algn="ctr" eaLnBrk="0" hangingPunct="0"/>
            <a:r>
              <a:rPr lang="it-IT" altLang="it-IT" dirty="0">
                <a:solidFill>
                  <a:srgbClr val="170E88"/>
                </a:solidFill>
                <a:latin typeface="Times New Roman" pitchFamily="18" charset="0"/>
                <a:ea typeface="Times New Roman" pitchFamily="18" charset="0"/>
              </a:rPr>
              <a:t>Raccomandazioni</a:t>
            </a:r>
            <a:r>
              <a:rPr lang="it-IT" altLang="it-IT" sz="1400" dirty="0">
                <a:latin typeface="Times New Roman" pitchFamily="18" charset="0"/>
                <a:ea typeface="Times New Roman" pitchFamily="18" charset="0"/>
              </a:rPr>
              <a:t> </a:t>
            </a:r>
            <a:r>
              <a:rPr lang="it-IT" altLang="it-IT" dirty="0">
                <a:solidFill>
                  <a:srgbClr val="170E88"/>
                </a:solidFill>
                <a:latin typeface="Times New Roman" pitchFamily="18" charset="0"/>
                <a:ea typeface="Times New Roman" pitchFamily="18" charset="0"/>
              </a:rPr>
              <a:t>per un Piano nazionale delle </a:t>
            </a:r>
            <a:r>
              <a:rPr lang="it-IT" altLang="it-IT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</a:rPr>
              <a:t>I</a:t>
            </a:r>
            <a:r>
              <a:rPr lang="it-IT" altLang="it-IT" dirty="0">
                <a:solidFill>
                  <a:srgbClr val="170E88"/>
                </a:solidFill>
                <a:latin typeface="Times New Roman" pitchFamily="18" charset="0"/>
                <a:ea typeface="Times New Roman" pitchFamily="18" charset="0"/>
              </a:rPr>
              <a:t>nfezioni </a:t>
            </a:r>
            <a:r>
              <a:rPr lang="it-IT" altLang="it-IT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</a:rPr>
              <a:t>S</a:t>
            </a:r>
            <a:r>
              <a:rPr lang="it-IT" altLang="it-IT" dirty="0">
                <a:solidFill>
                  <a:srgbClr val="170E88"/>
                </a:solidFill>
                <a:latin typeface="Times New Roman" pitchFamily="18" charset="0"/>
                <a:ea typeface="Times New Roman" pitchFamily="18" charset="0"/>
              </a:rPr>
              <a:t>essualmente</a:t>
            </a:r>
            <a:r>
              <a:rPr lang="it-IT" altLang="it-IT" sz="1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</a:rPr>
              <a:t> </a:t>
            </a:r>
            <a:r>
              <a:rPr lang="it-IT" altLang="it-IT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</a:rPr>
              <a:t>T</a:t>
            </a:r>
            <a:r>
              <a:rPr lang="it-IT" altLang="it-IT" dirty="0">
                <a:solidFill>
                  <a:srgbClr val="170E88"/>
                </a:solidFill>
                <a:latin typeface="Times New Roman" pitchFamily="18" charset="0"/>
                <a:ea typeface="Times New Roman" pitchFamily="18" charset="0"/>
              </a:rPr>
              <a:t>rasmesse </a:t>
            </a:r>
            <a:r>
              <a:rPr lang="it-IT" altLang="it-IT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</a:rPr>
              <a:t>IST</a:t>
            </a:r>
            <a:endParaRPr lang="it-IT" altLang="it-IT" sz="700" dirty="0">
              <a:ea typeface="Times New Roman" pitchFamily="18" charset="0"/>
            </a:endParaRPr>
          </a:p>
        </p:txBody>
      </p:sp>
      <p:pic>
        <p:nvPicPr>
          <p:cNvPr id="10" name="Immagin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879" y="3700222"/>
            <a:ext cx="2496277" cy="17929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437355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/>
          <a:srcRect l="25896" t="31221" r="28556" b="26201"/>
          <a:stretch/>
        </p:blipFill>
        <p:spPr>
          <a:xfrm>
            <a:off x="158086" y="1628800"/>
            <a:ext cx="8704967" cy="514960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42784" y="2636912"/>
            <a:ext cx="8896988" cy="1200329"/>
          </a:xfrm>
          <a:prstGeom prst="rect">
            <a:avLst/>
          </a:prstGeom>
          <a:solidFill>
            <a:srgbClr val="6B0B0B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500 million people acquire one of four sexually transmitted infections: chlamydia, </a:t>
            </a:r>
            <a:r>
              <a:rPr lang="en-US" dirty="0" err="1"/>
              <a:t>gonorrhoea</a:t>
            </a:r>
            <a:r>
              <a:rPr lang="en-US" dirty="0"/>
              <a:t>, syphilis and </a:t>
            </a:r>
            <a:r>
              <a:rPr lang="en-US" dirty="0" err="1"/>
              <a:t>trichomoniasis</a:t>
            </a:r>
            <a:r>
              <a:rPr lang="en-US" dirty="0"/>
              <a:t>. </a:t>
            </a:r>
          </a:p>
          <a:p>
            <a:pPr algn="ctr"/>
            <a:r>
              <a:rPr lang="en-US" dirty="0"/>
              <a:t>More than 530 million people are living with HSV2. More than 290 million women have an HPV infection, 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539552" y="280974"/>
            <a:ext cx="812890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6B0B0B"/>
                </a:solidFill>
              </a:rPr>
              <a:t>Estimated new cases of curable sexually transmitted infections (</a:t>
            </a:r>
            <a:r>
              <a:rPr lang="en-US" sz="2400" b="1" dirty="0" err="1">
                <a:solidFill>
                  <a:srgbClr val="6B0B0B"/>
                </a:solidFill>
              </a:rPr>
              <a:t>gonorrhoea</a:t>
            </a:r>
            <a:r>
              <a:rPr lang="en-US" sz="2400" b="1" dirty="0">
                <a:solidFill>
                  <a:srgbClr val="6B0B0B"/>
                </a:solidFill>
              </a:rPr>
              <a:t>, chlamydia, syphilis and </a:t>
            </a:r>
            <a:r>
              <a:rPr lang="en-US" sz="2400" b="1" dirty="0" err="1">
                <a:solidFill>
                  <a:srgbClr val="6B0B0B"/>
                </a:solidFill>
              </a:rPr>
              <a:t>trichomoniasis</a:t>
            </a:r>
            <a:r>
              <a:rPr lang="en-US" sz="2400" b="1" dirty="0">
                <a:solidFill>
                  <a:srgbClr val="6B0B0B"/>
                </a:solidFill>
              </a:rPr>
              <a:t>)</a:t>
            </a:r>
            <a:endParaRPr lang="it-IT" sz="2400" b="1" dirty="0">
              <a:solidFill>
                <a:srgbClr val="6B0B0B"/>
              </a:solidFill>
            </a:endParaRPr>
          </a:p>
        </p:txBody>
      </p:sp>
      <p:pic>
        <p:nvPicPr>
          <p:cNvPr id="1030" name="Picture 6" descr="http://whothailand.healthrepository.org/bitstream/123456789/1906/1/WHO%20logo%20new%20vertical_1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5" y="44624"/>
            <a:ext cx="603559" cy="6936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egnaposto piè di pagina 10"/>
          <p:cNvSpPr txBox="1">
            <a:spLocks/>
          </p:cNvSpPr>
          <p:nvPr/>
        </p:nvSpPr>
        <p:spPr bwMode="auto">
          <a:xfrm>
            <a:off x="0" y="6357958"/>
            <a:ext cx="9144000" cy="500042"/>
          </a:xfrm>
          <a:prstGeom prst="rect">
            <a:avLst/>
          </a:prstGeom>
          <a:solidFill>
            <a:srgbClr val="6B0B0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endParaRPr lang="it-IT" b="1" dirty="0">
              <a:cs typeface="Times New Roman" pitchFamily="18" charset="0"/>
            </a:endParaRPr>
          </a:p>
        </p:txBody>
      </p:sp>
      <p:sp>
        <p:nvSpPr>
          <p:cNvPr id="8" name="Segnaposto numero diapositiva 9"/>
          <p:cNvSpPr txBox="1">
            <a:spLocks/>
          </p:cNvSpPr>
          <p:nvPr/>
        </p:nvSpPr>
        <p:spPr bwMode="auto">
          <a:xfrm>
            <a:off x="6844950" y="6480979"/>
            <a:ext cx="1706060" cy="5000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bg1"/>
                </a:solidFill>
                <a:latin typeface="Verdana" pitchFamily="34" charset="0"/>
                <a:ea typeface="ＭＳ Ｐゴシック" pitchFamily="-84" charset="-128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r>
              <a:rPr lang="it-IT" dirty="0"/>
              <a:t>A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43820" y="6381328"/>
            <a:ext cx="500180" cy="453068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2921282" y="6407475"/>
            <a:ext cx="23163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STI: a </a:t>
            </a:r>
            <a:r>
              <a:rPr lang="it-IT" sz="1600" dirty="0" err="1"/>
              <a:t>worldwide</a:t>
            </a:r>
            <a:r>
              <a:rPr lang="it-IT" sz="1600" dirty="0"/>
              <a:t> </a:t>
            </a:r>
            <a:r>
              <a:rPr lang="it-IT" sz="1600" dirty="0" err="1"/>
              <a:t>problem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8047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3661832"/>
            <a:ext cx="90354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2400" dirty="0"/>
              <a:t>molte di queste infezioni decorrono senza dare manifestazioni cliniche, determinando il rischio di </a:t>
            </a:r>
            <a:r>
              <a:rPr lang="it-IT" sz="2400" b="1" dirty="0"/>
              <a:t>contagi inconsapevoli</a:t>
            </a:r>
            <a:r>
              <a:rPr lang="it-IT" sz="2400" dirty="0"/>
              <a:t>.</a:t>
            </a:r>
          </a:p>
          <a:p>
            <a:pPr marL="285750" indent="-285750">
              <a:buFont typeface="Arial"/>
              <a:buChar char="•"/>
            </a:pPr>
            <a:endParaRPr lang="it-IT" sz="2400" dirty="0"/>
          </a:p>
          <a:p>
            <a:pPr marL="285750" indent="-285750">
              <a:buFont typeface="Arial"/>
              <a:buChar char="•"/>
            </a:pPr>
            <a:r>
              <a:rPr lang="it-IT" sz="2400" dirty="0"/>
              <a:t>i sintomi dell’infezione sono in genere localizzati all’apparato </a:t>
            </a:r>
            <a:r>
              <a:rPr lang="it-IT" sz="2400" b="1" dirty="0"/>
              <a:t>genitale e urinario, </a:t>
            </a:r>
            <a:r>
              <a:rPr lang="it-IT" sz="2400" dirty="0"/>
              <a:t>ma ci sono infezioni che possono dare manifestazioni </a:t>
            </a:r>
            <a:r>
              <a:rPr lang="it-IT" sz="2400" b="1" dirty="0"/>
              <a:t>a livello sistemico, cronicizzare </a:t>
            </a:r>
            <a:r>
              <a:rPr lang="it-IT" sz="2400" dirty="0"/>
              <a:t>o produrre gravi complicanze</a:t>
            </a:r>
            <a:endParaRPr lang="it-IT" sz="2400" b="1" dirty="0"/>
          </a:p>
          <a:p>
            <a:pPr algn="ctr"/>
            <a:r>
              <a:rPr lang="it-IT" sz="2400" dirty="0">
                <a:solidFill>
                  <a:srgbClr val="F73DE6"/>
                </a:solidFill>
              </a:rPr>
              <a:t> </a:t>
            </a:r>
          </a:p>
          <a:p>
            <a:pPr marL="285750" indent="-285750">
              <a:buFont typeface="Arial"/>
              <a:buChar char="•"/>
            </a:pPr>
            <a:endParaRPr lang="it-IT" dirty="0"/>
          </a:p>
          <a:p>
            <a:pPr marL="285750" indent="-285750">
              <a:buFont typeface="Arial"/>
              <a:buChar char="•"/>
            </a:pPr>
            <a:endParaRPr lang="it-IT" dirty="0"/>
          </a:p>
          <a:p>
            <a:pPr marL="342900" indent="-342900" algn="ctr">
              <a:buFont typeface="Arial"/>
              <a:buChar char="•"/>
            </a:pPr>
            <a:endParaRPr lang="it-IT" sz="2400" dirty="0"/>
          </a:p>
        </p:txBody>
      </p:sp>
      <p:pic>
        <p:nvPicPr>
          <p:cNvPr id="5122" name="Picture 2" descr="http://www.sballatidisalute.it/wp/wp-content/uploads/2014/02/i-giovani-sess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4665"/>
            <a:ext cx="4032448" cy="25265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95536" y="1412776"/>
            <a:ext cx="39604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infezioni sessualmente trasmissibili indicano tutte quelle infezioni che si possono contrarre </a:t>
            </a:r>
            <a:r>
              <a:rPr lang="it-IT" sz="2400" b="1" dirty="0"/>
              <a:t>attraverso i rapporti sessuali </a:t>
            </a:r>
          </a:p>
        </p:txBody>
      </p:sp>
    </p:spTree>
    <p:extLst>
      <p:ext uri="{BB962C8B-B14F-4D97-AF65-F5344CB8AC3E}">
        <p14:creationId xmlns:p14="http://schemas.microsoft.com/office/powerpoint/2010/main" val="30351382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3163844" y="1628801"/>
            <a:ext cx="5479977" cy="4689053"/>
          </a:xfrm>
          <a:prstGeom prst="rect">
            <a:avLst/>
          </a:prstGeom>
          <a:solidFill>
            <a:srgbClr val="6B0B0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420511" y="206400"/>
            <a:ext cx="830297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600" b="1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it-IT" altLang="it-IT" sz="2800" dirty="0">
                <a:solidFill>
                  <a:srgbClr val="6B0B0B"/>
                </a:solidFill>
                <a:latin typeface="Tahoma" panose="020B0604030504040204" pitchFamily="34" charset="0"/>
              </a:rPr>
              <a:t>STI: alto numero di persone asintomatiche</a:t>
            </a:r>
            <a:br>
              <a:rPr lang="it-IT" altLang="it-IT" sz="2800" dirty="0">
                <a:solidFill>
                  <a:srgbClr val="6B0B0B"/>
                </a:solidFill>
                <a:latin typeface="Tahoma" panose="020B0604030504040204" pitchFamily="34" charset="0"/>
              </a:rPr>
            </a:br>
            <a:r>
              <a:rPr lang="it-IT" altLang="it-IT" sz="2000" dirty="0">
                <a:solidFill>
                  <a:srgbClr val="6B0B0B"/>
                </a:solidFill>
                <a:latin typeface="Tahoma" panose="020B0604030504040204" pitchFamily="34" charset="0"/>
              </a:rPr>
              <a:t>(WHO </a:t>
            </a:r>
            <a:r>
              <a:rPr lang="it-IT" altLang="it-IT" sz="2000" dirty="0" err="1">
                <a:solidFill>
                  <a:srgbClr val="6B0B0B"/>
                </a:solidFill>
                <a:latin typeface="Tahoma" panose="020B0604030504040204" pitchFamily="34" charset="0"/>
              </a:rPr>
              <a:t>estimates</a:t>
            </a:r>
            <a:r>
              <a:rPr lang="it-IT" altLang="it-IT" sz="2000" dirty="0">
                <a:solidFill>
                  <a:srgbClr val="6B0B0B"/>
                </a:solidFill>
                <a:latin typeface="Tahoma" panose="020B0604030504040204" pitchFamily="34" charset="0"/>
              </a:rPr>
              <a:t>)</a:t>
            </a:r>
            <a:endParaRPr lang="it-IT" altLang="it-IT" sz="7200" dirty="0">
              <a:solidFill>
                <a:srgbClr val="6B0B0B"/>
              </a:solidFill>
              <a:latin typeface="Tahoma" panose="020B0604030504040204" pitchFamily="34" charset="0"/>
            </a:endParaRPr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7081482"/>
              </p:ext>
            </p:extLst>
          </p:nvPr>
        </p:nvGraphicFramePr>
        <p:xfrm>
          <a:off x="874889" y="2527962"/>
          <a:ext cx="7524044" cy="3805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Documento" r:id="rId4" imgW="8725009" imgH="3925563" progId="Word.Document.8">
                  <p:embed/>
                </p:oleObj>
              </mc:Choice>
              <mc:Fallback>
                <p:oleObj name="Documento" r:id="rId4" imgW="8725009" imgH="3925563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889" y="2527962"/>
                        <a:ext cx="7524044" cy="3805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Line 4"/>
          <p:cNvSpPr>
            <a:spLocks noChangeShapeType="1"/>
          </p:cNvSpPr>
          <p:nvPr/>
        </p:nvSpPr>
        <p:spPr bwMode="auto">
          <a:xfrm>
            <a:off x="812800" y="2971800"/>
            <a:ext cx="758613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" name="Ovale 1"/>
          <p:cNvSpPr/>
          <p:nvPr/>
        </p:nvSpPr>
        <p:spPr bwMode="auto">
          <a:xfrm>
            <a:off x="6364199" y="2971800"/>
            <a:ext cx="1664185" cy="3179440"/>
          </a:xfrm>
          <a:prstGeom prst="ellipse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6" name="Picture 10" descr="C:\Documents and Settings\salfa_mariacristina\Impostazioni locali\Temporary Internet Files\Content.IE5\62427HT5\MCj04406770000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257" y="2251076"/>
            <a:ext cx="5207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C:\Documents and Settings\salfa_mariacristina\Impostazioni locali\Temporary Internet Files\Content.IE5\P6EPKHWG\MCj04406720000[1]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878" y="2251075"/>
            <a:ext cx="5207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egnaposto piè di pagina 10"/>
          <p:cNvSpPr txBox="1">
            <a:spLocks/>
          </p:cNvSpPr>
          <p:nvPr/>
        </p:nvSpPr>
        <p:spPr bwMode="auto">
          <a:xfrm>
            <a:off x="0" y="6357958"/>
            <a:ext cx="9144000" cy="500042"/>
          </a:xfrm>
          <a:prstGeom prst="rect">
            <a:avLst/>
          </a:prstGeom>
          <a:solidFill>
            <a:srgbClr val="6B0B0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endParaRPr lang="it-IT" b="1" dirty="0">
              <a:cs typeface="Times New Roman" pitchFamily="18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643820" y="6381328"/>
            <a:ext cx="500180" cy="453068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2921282" y="6407475"/>
            <a:ext cx="23163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STI: a </a:t>
            </a:r>
            <a:r>
              <a:rPr lang="it-IT" sz="1600" dirty="0" err="1"/>
              <a:t>worldwide</a:t>
            </a:r>
            <a:r>
              <a:rPr lang="it-IT" sz="1600" dirty="0"/>
              <a:t> </a:t>
            </a:r>
            <a:r>
              <a:rPr lang="it-IT" sz="1600" dirty="0" err="1"/>
              <a:t>problem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5861022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cdc.gov/std/products/infographics/images/Proportion-of-STIsAmongYoungPeop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4" y="1916832"/>
            <a:ext cx="9052498" cy="29523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011716" y="1107244"/>
            <a:ext cx="2559715" cy="369332"/>
          </a:xfrm>
          <a:prstGeom prst="rect">
            <a:avLst/>
          </a:prstGeom>
          <a:solidFill>
            <a:srgbClr val="6B0B0B"/>
          </a:solidFill>
        </p:spPr>
        <p:txBody>
          <a:bodyPr wrap="none" rtlCol="0">
            <a:spAutoFit/>
          </a:bodyPr>
          <a:lstStyle/>
          <a:p>
            <a:r>
              <a:rPr lang="it-IT" b="1" dirty="0">
                <a:ea typeface="Verdana" panose="020B0604030504040204" pitchFamily="34" charset="0"/>
                <a:cs typeface="Verdana" panose="020B0604030504040204" pitchFamily="34" charset="0"/>
              </a:rPr>
              <a:t>In high-</a:t>
            </a:r>
            <a:r>
              <a:rPr lang="it-IT" b="1" dirty="0" err="1">
                <a:ea typeface="Verdana" panose="020B0604030504040204" pitchFamily="34" charset="0"/>
                <a:cs typeface="Verdana" panose="020B0604030504040204" pitchFamily="34" charset="0"/>
              </a:rPr>
              <a:t>income</a:t>
            </a:r>
            <a:r>
              <a:rPr lang="it-IT" b="1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b="1" dirty="0" err="1">
                <a:ea typeface="Verdana" panose="020B0604030504040204" pitchFamily="34" charset="0"/>
                <a:cs typeface="Verdana" panose="020B0604030504040204" pitchFamily="34" charset="0"/>
              </a:rPr>
              <a:t>countries</a:t>
            </a:r>
            <a:endParaRPr lang="it-IT" b="1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egnaposto piè di pagina 10"/>
          <p:cNvSpPr txBox="1">
            <a:spLocks/>
          </p:cNvSpPr>
          <p:nvPr/>
        </p:nvSpPr>
        <p:spPr bwMode="auto">
          <a:xfrm>
            <a:off x="0" y="6357958"/>
            <a:ext cx="9144000" cy="500042"/>
          </a:xfrm>
          <a:prstGeom prst="rect">
            <a:avLst/>
          </a:prstGeom>
          <a:solidFill>
            <a:srgbClr val="6B0B0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endParaRPr lang="it-IT" b="1" dirty="0">
              <a:cs typeface="Times New Roman" pitchFamily="18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43820" y="6381328"/>
            <a:ext cx="500180" cy="453068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2921282" y="6407475"/>
            <a:ext cx="23163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STI: a </a:t>
            </a:r>
            <a:r>
              <a:rPr lang="it-IT" sz="1600" dirty="0" err="1"/>
              <a:t>worldwide</a:t>
            </a:r>
            <a:r>
              <a:rPr lang="it-IT" sz="1600" dirty="0"/>
              <a:t> </a:t>
            </a:r>
            <a:r>
              <a:rPr lang="it-IT" sz="1600" dirty="0" err="1"/>
              <a:t>problem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272466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8E84DCB-2F70-864D-8EB7-9F36ADDC2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1513" y="857251"/>
            <a:ext cx="4209222" cy="156011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ED87FAC-F96B-E54A-9FE7-1B6CC5E21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47" y="2318303"/>
            <a:ext cx="7583558" cy="368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0321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6B289B0-F555-2B41-AEDE-465D2DEA8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12" y="410818"/>
            <a:ext cx="8256105" cy="524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7468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3"/>
          <p:cNvSpPr txBox="1">
            <a:spLocks noChangeArrowheads="1"/>
          </p:cNvSpPr>
          <p:nvPr/>
        </p:nvSpPr>
        <p:spPr bwMode="auto">
          <a:xfrm>
            <a:off x="414866" y="582789"/>
            <a:ext cx="8284634" cy="694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2133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 diagnosticate</a:t>
            </a:r>
            <a:br>
              <a:rPr lang="it-IT" altLang="it-IT" sz="1778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1244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(Sistema di Sorveglianza Sentinella delle IST basato su centri clinici, 1991-2019: 140.874 soggetti con IST)</a:t>
            </a:r>
            <a:endParaRPr lang="it-IT" altLang="it-IT" sz="1422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2068" name="Text Box 4"/>
          <p:cNvSpPr txBox="1">
            <a:spLocks noChangeArrowheads="1"/>
          </p:cNvSpPr>
          <p:nvPr/>
        </p:nvSpPr>
        <p:spPr bwMode="auto">
          <a:xfrm>
            <a:off x="203202" y="6307668"/>
            <a:ext cx="1847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it-IT" sz="160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BF65A2A-FE33-4836-98E9-144036A4F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18" y="1383632"/>
            <a:ext cx="8881964" cy="524572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WordArt 7"/>
          <p:cNvSpPr>
            <a:spLocks noChangeArrowheads="1" noChangeShapeType="1" noTextEdit="1"/>
          </p:cNvSpPr>
          <p:nvPr/>
        </p:nvSpPr>
        <p:spPr bwMode="auto">
          <a:xfrm>
            <a:off x="642938" y="4143375"/>
            <a:ext cx="2435225" cy="6477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it-IT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blurRad="63500" dist="38099" dir="2700000" sy="50000" rotWithShape="0">
                    <a:srgbClr val="875B0D">
                      <a:alpha val="70000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Trichomonas v.</a:t>
            </a:r>
          </a:p>
        </p:txBody>
      </p:sp>
      <p:sp>
        <p:nvSpPr>
          <p:cNvPr id="44036" name="WordArt 9" descr="Carta"/>
          <p:cNvSpPr>
            <a:spLocks noChangeArrowheads="1" noChangeShapeType="1" noTextEdit="1"/>
          </p:cNvSpPr>
          <p:nvPr/>
        </p:nvSpPr>
        <p:spPr bwMode="auto">
          <a:xfrm>
            <a:off x="827584" y="1714499"/>
            <a:ext cx="2609850" cy="99218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it-IT" sz="3600" b="1" kern="1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  <a:ea typeface="+mn-ea"/>
                <a:cs typeface="+mn-cs"/>
              </a:rPr>
              <a:t>Chlamydia</a:t>
            </a:r>
            <a:r>
              <a:rPr lang="it-IT" sz="36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  <a:ea typeface="+mn-ea"/>
                <a:cs typeface="+mn-cs"/>
              </a:rPr>
              <a:t> t.</a:t>
            </a:r>
          </a:p>
        </p:txBody>
      </p:sp>
      <p:sp>
        <p:nvSpPr>
          <p:cNvPr id="44037" name="WordArt 10"/>
          <p:cNvSpPr>
            <a:spLocks noChangeArrowheads="1" noChangeShapeType="1" noTextEdit="1"/>
          </p:cNvSpPr>
          <p:nvPr/>
        </p:nvSpPr>
        <p:spPr bwMode="auto">
          <a:xfrm>
            <a:off x="5289550" y="1196975"/>
            <a:ext cx="2819400" cy="6477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Gonorrhoea</a:t>
            </a:r>
          </a:p>
        </p:txBody>
      </p:sp>
      <p:sp>
        <p:nvSpPr>
          <p:cNvPr id="44038" name="WordArt 11"/>
          <p:cNvSpPr>
            <a:spLocks noChangeArrowheads="1" noChangeShapeType="1" noTextEdit="1"/>
          </p:cNvSpPr>
          <p:nvPr/>
        </p:nvSpPr>
        <p:spPr bwMode="auto">
          <a:xfrm>
            <a:off x="4017963" y="2611438"/>
            <a:ext cx="1073150" cy="6429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blipFill dpi="0" rotWithShape="1">
                  <a:blip r:embed="rId2"/>
                  <a:srcRect/>
                  <a:tile tx="0" ty="0" sx="100000" sy="100000" flip="none" algn="tl"/>
                </a:blipFill>
                <a:latin typeface="Arial Black"/>
                <a:ea typeface="Arial Black"/>
                <a:cs typeface="Arial Black"/>
              </a:rPr>
              <a:t>HSV</a:t>
            </a:r>
          </a:p>
        </p:txBody>
      </p:sp>
      <p:sp>
        <p:nvSpPr>
          <p:cNvPr id="3078" name="WordArt 13"/>
          <p:cNvSpPr>
            <a:spLocks noChangeArrowheads="1" noChangeShapeType="1" noTextEdit="1"/>
          </p:cNvSpPr>
          <p:nvPr/>
        </p:nvSpPr>
        <p:spPr bwMode="auto">
          <a:xfrm>
            <a:off x="3132138" y="5178425"/>
            <a:ext cx="28384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63500" dist="38099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Mycoplasma g.</a:t>
            </a:r>
          </a:p>
        </p:txBody>
      </p:sp>
      <p:sp>
        <p:nvSpPr>
          <p:cNvPr id="44041" name="WordArt 15"/>
          <p:cNvSpPr>
            <a:spLocks noChangeArrowheads="1" noChangeShapeType="1" noTextEdit="1"/>
          </p:cNvSpPr>
          <p:nvPr/>
        </p:nvSpPr>
        <p:spPr bwMode="auto">
          <a:xfrm rot="-1020621">
            <a:off x="4427538" y="3679825"/>
            <a:ext cx="2714625" cy="677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blipFill dpi="0" rotWithShape="1">
                  <a:blip r:embed="rId3"/>
                  <a:srcRect/>
                  <a:tile tx="0" ty="0" sx="100000" sy="100000" flip="none" algn="tl"/>
                </a:blipFill>
                <a:latin typeface="Arial Black"/>
                <a:ea typeface="Arial Black"/>
                <a:cs typeface="Arial Black"/>
              </a:rPr>
              <a:t>Bacterial Vaginosis</a:t>
            </a:r>
          </a:p>
        </p:txBody>
      </p:sp>
      <p:sp>
        <p:nvSpPr>
          <p:cNvPr id="44042" name="WordArt 17" descr="Marmo bianco"/>
          <p:cNvSpPr>
            <a:spLocks noChangeArrowheads="1" noChangeShapeType="1" noTextEdit="1"/>
          </p:cNvSpPr>
          <p:nvPr/>
        </p:nvSpPr>
        <p:spPr bwMode="auto">
          <a:xfrm>
            <a:off x="6781800" y="4652963"/>
            <a:ext cx="1066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latin typeface="Arial Black"/>
                <a:ea typeface="Arial Black"/>
                <a:cs typeface="Arial Black"/>
              </a:rPr>
              <a:t>HPV</a:t>
            </a:r>
          </a:p>
        </p:txBody>
      </p:sp>
      <p:sp>
        <p:nvSpPr>
          <p:cNvPr id="44043" name="WordArt 19"/>
          <p:cNvSpPr>
            <a:spLocks noChangeArrowheads="1" noChangeShapeType="1" noTextEdit="1"/>
          </p:cNvSpPr>
          <p:nvPr/>
        </p:nvSpPr>
        <p:spPr bwMode="auto">
          <a:xfrm rot="21109045">
            <a:off x="1500188" y="2857500"/>
            <a:ext cx="1190625" cy="87471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obliqueTopLeft"/>
              <a:lightRig rig="legacyHarsh2" dir="b"/>
            </a:scene3d>
            <a:sp3d extrusionH="430200" prstMaterial="legacyMatte">
              <a:bevelT w="57150" h="38100" prst="artDeco"/>
              <a:extrusionClr>
                <a:srgbClr val="FF6600"/>
              </a:extrusionClr>
            </a:sp3d>
          </a:bodyPr>
          <a:lstStyle/>
          <a:p>
            <a:pPr algn="ctr" eaLnBrk="1" hangingPunct="1">
              <a:defRPr/>
            </a:pPr>
            <a:r>
              <a:rPr lang="it-IT" sz="3600" kern="10" dirty="0">
                <a:ln w="9525">
                  <a:solidFill>
                    <a:srgbClr val="E2E2E2"/>
                  </a:solidFill>
                  <a:round/>
                  <a:headEnd/>
                  <a:tailEnd/>
                </a:ln>
                <a:solidFill>
                  <a:srgbClr val="25AA1E"/>
                </a:solidFill>
                <a:latin typeface="Impact"/>
                <a:ea typeface="+mn-ea"/>
                <a:cs typeface="+mn-cs"/>
              </a:rPr>
              <a:t>HBV</a:t>
            </a:r>
          </a:p>
        </p:txBody>
      </p:sp>
      <p:sp>
        <p:nvSpPr>
          <p:cNvPr id="44044" name="WordArt 20"/>
          <p:cNvSpPr>
            <a:spLocks noChangeArrowheads="1" noChangeShapeType="1" noTextEdit="1"/>
          </p:cNvSpPr>
          <p:nvPr/>
        </p:nvSpPr>
        <p:spPr bwMode="auto">
          <a:xfrm>
            <a:off x="539750" y="5373688"/>
            <a:ext cx="1728788" cy="887412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76472"/>
              </a:avLst>
            </a:prstTxWarp>
            <a:scene3d>
              <a:camera prst="legacyPerspectiveFront">
                <a:rot lat="19799980" lon="19439992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707070"/>
                    </a:gs>
                    <a:gs pos="50000">
                      <a:srgbClr val="FFFFFF"/>
                    </a:gs>
                    <a:gs pos="100000">
                      <a:srgbClr val="707070"/>
                    </a:gs>
                  </a:gsLst>
                  <a:lin ang="2700000" scaled="1"/>
                </a:gradFill>
                <a:latin typeface="Impact"/>
                <a:ea typeface="Impact"/>
                <a:cs typeface="Impact"/>
              </a:rPr>
              <a:t>Syphilis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6413" y="0"/>
            <a:ext cx="8229600" cy="692150"/>
          </a:xfrm>
        </p:spPr>
        <p:txBody>
          <a:bodyPr/>
          <a:lstStyle/>
          <a:p>
            <a:pPr eaLnBrk="1" hangingPunct="1">
              <a:defRPr/>
            </a:pPr>
            <a:r>
              <a:rPr lang="it-IT" sz="2800" b="1">
                <a:solidFill>
                  <a:srgbClr val="00467A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+mj-cs"/>
              </a:rPr>
              <a:t>Sexually Transmitted Infections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148138" y="6092825"/>
            <a:ext cx="4972050" cy="5238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2800" b="1">
                <a:solidFill>
                  <a:srgbClr val="0070C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and ………………………………….</a:t>
            </a:r>
          </a:p>
        </p:txBody>
      </p:sp>
      <p:pic>
        <p:nvPicPr>
          <p:cNvPr id="15" name="Picture 11" descr="C:\Documents and Settings\mariaagnese.latino\Documenti\Lavori\Foto e documenti IST\Sifilide\treponema_pallidu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509" y="5879263"/>
            <a:ext cx="725865" cy="7258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www.trichomoniasis.net/images/twotroph.gif"/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969382" y="3635622"/>
            <a:ext cx="936103" cy="1015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http://www.innovations-report.de/bilder_neu/60683_hpv_virus.jpg"/>
          <p:cNvPicPr>
            <a:picLocks noChangeAspect="1" noChangeArrowheads="1"/>
          </p:cNvPicPr>
          <p:nvPr/>
        </p:nvPicPr>
        <p:blipFill>
          <a:blip r:embed="rId8" cstate="print"/>
          <a:srcRect b="14088"/>
          <a:stretch>
            <a:fillRect/>
          </a:stretch>
        </p:blipFill>
        <p:spPr bwMode="auto">
          <a:xfrm>
            <a:off x="7937042" y="4800540"/>
            <a:ext cx="727646" cy="7567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8" name="Picture 2" descr="H:\Bibliografia\Biblio Chlamydia\Chlamydia foto\chlamydia-russell-kightley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013" y="1520825"/>
            <a:ext cx="646112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763" y="1803400"/>
            <a:ext cx="738187" cy="71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9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3040063"/>
            <a:ext cx="644525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91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550" y="2613025"/>
            <a:ext cx="782638" cy="76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177" name="Picture 9" descr="http://detadoctor.com/wp-content/uploads/2013/06/mycoplasma-genitalium-bacteria-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516052"/>
            <a:ext cx="851417" cy="7038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13" y="3500438"/>
            <a:ext cx="1019175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391850" y="764704"/>
            <a:ext cx="3606180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large numbers of STIs, </a:t>
            </a:r>
            <a:endParaRPr lang="it-IT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350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"/>
                                        <p:tgtEl>
                                          <p:spTgt spid="44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"/>
                                        <p:tgtEl>
                                          <p:spTgt spid="44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"/>
                                        <p:tgtEl>
                                          <p:spTgt spid="44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animBg="1"/>
      <p:bldP spid="44037" grpId="0" animBg="1"/>
      <p:bldP spid="44038" grpId="0" animBg="1"/>
      <p:bldP spid="3078" grpId="0" animBg="1"/>
      <p:bldP spid="44041" grpId="0" animBg="1"/>
      <p:bldP spid="44042" grpId="0" animBg="1"/>
      <p:bldP spid="44044" grpId="0" animBg="1"/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4" descr="Unknow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525" y="1308101"/>
            <a:ext cx="3343275" cy="2356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4" name="Picture 5" descr="HP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041"/>
            <a:ext cx="2143125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7" descr="Risultati immagini per poliomaviru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11205" y="557713"/>
            <a:ext cx="1957387" cy="152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9" descr="Risultati immagini per poliomaviru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11813" y="2082800"/>
            <a:ext cx="3214687" cy="240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tricomonas v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30786" y="4681539"/>
            <a:ext cx="2059113" cy="1586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imag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3125" y="4165600"/>
            <a:ext cx="296513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CT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881439"/>
            <a:ext cx="28575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3369733" y="369332"/>
            <a:ext cx="3831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00"/>
                </a:solidFill>
                <a:latin typeface="Verdana"/>
                <a:ea typeface="Verdana"/>
              </a:rPr>
              <a:t> </a:t>
            </a:r>
            <a:r>
              <a:rPr lang="en-US" altLang="zh-CN" b="1" dirty="0" err="1">
                <a:solidFill>
                  <a:srgbClr val="000000"/>
                </a:solidFill>
                <a:latin typeface="Verdana"/>
                <a:ea typeface="Verdana"/>
              </a:rPr>
              <a:t>Ureaplasma-Mycoplasmi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2580" y="795312"/>
            <a:ext cx="2491355" cy="183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139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B78276B-0BFE-7345-AEC1-40AFD09C7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65" y="881387"/>
            <a:ext cx="9144000" cy="509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758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C474E8A-B1B6-B94F-B7E2-6315EDCDD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44" y="0"/>
            <a:ext cx="90210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23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B7514882-A51E-624F-9DE2-5791AD01608B}"/>
              </a:ext>
            </a:extLst>
          </p:cNvPr>
          <p:cNvSpPr/>
          <p:nvPr/>
        </p:nvSpPr>
        <p:spPr>
          <a:xfrm>
            <a:off x="291548" y="212034"/>
            <a:ext cx="8852451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b="1" i="0" u="none" strike="noStrike">
              <a:solidFill>
                <a:srgbClr val="000000"/>
              </a:solidFill>
              <a:effectLst/>
              <a:latin typeface="Titillium Web"/>
            </a:endParaRPr>
          </a:p>
          <a:p>
            <a:r>
              <a:rPr lang="it-IT" b="1">
                <a:solidFill>
                  <a:srgbClr val="000000"/>
                </a:solidFill>
                <a:latin typeface="Titillium Web"/>
              </a:rPr>
              <a:t>Principali Ist causate da batteri</a:t>
            </a:r>
            <a:endParaRPr lang="it-IT">
              <a:solidFill>
                <a:srgbClr val="000000"/>
              </a:solidFill>
              <a:latin typeface="Titillium Web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>
                <a:solidFill>
                  <a:srgbClr val="000000"/>
                </a:solidFill>
                <a:latin typeface="Titillium Web"/>
              </a:rPr>
              <a:t>Infezione da clamidia (</a:t>
            </a:r>
            <a:r>
              <a:rPr lang="it-IT" i="1">
                <a:solidFill>
                  <a:srgbClr val="000000"/>
                </a:solidFill>
                <a:latin typeface="Titillium Web"/>
              </a:rPr>
              <a:t>Chlamydia trachomatis</a:t>
            </a:r>
            <a:r>
              <a:rPr lang="it-IT">
                <a:solidFill>
                  <a:srgbClr val="000000"/>
                </a:solidFill>
                <a:latin typeface="Titillium Web"/>
              </a:rPr>
              <a:t>, compresi i sierotipi L1, L2, L3 responsabili del Linfogranuloma venereo)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i="1">
                <a:solidFill>
                  <a:srgbClr val="000000"/>
                </a:solidFill>
                <a:latin typeface="Titillium Web"/>
              </a:rPr>
              <a:t>Neisseria gonorrhoeae</a:t>
            </a:r>
            <a:r>
              <a:rPr lang="it-IT">
                <a:solidFill>
                  <a:srgbClr val="000000"/>
                </a:solidFill>
                <a:latin typeface="Titillium Web"/>
              </a:rPr>
              <a:t>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>
                <a:solidFill>
                  <a:srgbClr val="000000"/>
                </a:solidFill>
                <a:latin typeface="Titillium Web"/>
              </a:rPr>
              <a:t> </a:t>
            </a:r>
            <a:r>
              <a:rPr lang="it-IT" i="1">
                <a:solidFill>
                  <a:srgbClr val="000000"/>
                </a:solidFill>
                <a:latin typeface="Titillium Web"/>
              </a:rPr>
              <a:t>Treponema pallidum</a:t>
            </a:r>
            <a:endParaRPr lang="it-IT">
              <a:solidFill>
                <a:srgbClr val="000000"/>
              </a:solidFill>
              <a:latin typeface="Titillium Web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>
                <a:solidFill>
                  <a:srgbClr val="000000"/>
                </a:solidFill>
                <a:latin typeface="Titillium Web"/>
              </a:rPr>
              <a:t>Ulcera venerea o cancroide (</a:t>
            </a:r>
            <a:r>
              <a:rPr lang="it-IT" i="1">
                <a:solidFill>
                  <a:srgbClr val="000000"/>
                </a:solidFill>
                <a:latin typeface="Titillium Web"/>
              </a:rPr>
              <a:t>Haemophilus ducreyi</a:t>
            </a:r>
            <a:r>
              <a:rPr lang="it-IT">
                <a:solidFill>
                  <a:srgbClr val="000000"/>
                </a:solidFill>
                <a:latin typeface="Titillium Web"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>
                <a:solidFill>
                  <a:srgbClr val="000000"/>
                </a:solidFill>
                <a:latin typeface="Titillium Web"/>
              </a:rPr>
              <a:t>Donovanosi o Granuloma inguinale (</a:t>
            </a:r>
            <a:r>
              <a:rPr lang="it-IT" i="1">
                <a:solidFill>
                  <a:srgbClr val="000000"/>
                </a:solidFill>
                <a:latin typeface="Titillium Web"/>
              </a:rPr>
              <a:t>Klebsiella granulomatis</a:t>
            </a:r>
            <a:r>
              <a:rPr lang="it-IT">
                <a:solidFill>
                  <a:srgbClr val="000000"/>
                </a:solidFill>
                <a:latin typeface="Titillium Web"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>
                <a:solidFill>
                  <a:srgbClr val="000000"/>
                </a:solidFill>
                <a:latin typeface="Titillium Web"/>
              </a:rPr>
              <a:t>Infezioni batteriche non gonococciche e non clamidiali (</a:t>
            </a:r>
            <a:r>
              <a:rPr lang="it-IT" i="1">
                <a:solidFill>
                  <a:srgbClr val="000000"/>
                </a:solidFill>
                <a:latin typeface="Titillium Web"/>
              </a:rPr>
              <a:t>Gardnerella vaginalis</a:t>
            </a:r>
            <a:r>
              <a:rPr lang="it-IT">
                <a:solidFill>
                  <a:srgbClr val="000000"/>
                </a:solidFill>
                <a:latin typeface="Titillium Web"/>
              </a:rPr>
              <a:t>, </a:t>
            </a:r>
            <a:r>
              <a:rPr lang="it-IT" i="1">
                <a:solidFill>
                  <a:srgbClr val="000000"/>
                </a:solidFill>
                <a:latin typeface="Titillium Web"/>
              </a:rPr>
              <a:t>Mycoplasma genitalium</a:t>
            </a:r>
            <a:r>
              <a:rPr lang="it-IT">
                <a:solidFill>
                  <a:srgbClr val="000000"/>
                </a:solidFill>
                <a:latin typeface="Titillium Web"/>
              </a:rPr>
              <a:t>, </a:t>
            </a:r>
            <a:r>
              <a:rPr lang="it-IT" i="1">
                <a:solidFill>
                  <a:srgbClr val="000000"/>
                </a:solidFill>
                <a:latin typeface="Titillium Web"/>
              </a:rPr>
              <a:t>Mycoplasma hominis</a:t>
            </a:r>
            <a:r>
              <a:rPr lang="it-IT">
                <a:solidFill>
                  <a:srgbClr val="000000"/>
                </a:solidFill>
                <a:latin typeface="Titillium Web"/>
              </a:rPr>
              <a:t>, </a:t>
            </a:r>
            <a:r>
              <a:rPr lang="it-IT" i="1">
                <a:solidFill>
                  <a:srgbClr val="000000"/>
                </a:solidFill>
                <a:latin typeface="Titillium Web"/>
              </a:rPr>
              <a:t>Ureaplasma urealyticum</a:t>
            </a:r>
            <a:r>
              <a:rPr lang="it-IT">
                <a:solidFill>
                  <a:srgbClr val="000000"/>
                </a:solidFill>
                <a:latin typeface="Titillium Web"/>
              </a:rPr>
              <a:t>, </a:t>
            </a:r>
            <a:r>
              <a:rPr lang="it-IT" i="1">
                <a:solidFill>
                  <a:srgbClr val="000000"/>
                </a:solidFill>
                <a:latin typeface="Titillium Web"/>
              </a:rPr>
              <a:t>Streptococco di gruppo B</a:t>
            </a:r>
            <a:r>
              <a:rPr lang="it-IT">
                <a:solidFill>
                  <a:srgbClr val="000000"/>
                </a:solidFill>
                <a:latin typeface="Titillium Web"/>
              </a:rPr>
              <a:t>).</a:t>
            </a:r>
          </a:p>
          <a:p>
            <a:endParaRPr lang="it-IT" b="1">
              <a:solidFill>
                <a:srgbClr val="000000"/>
              </a:solidFill>
              <a:latin typeface="Titillium Web"/>
            </a:endParaRPr>
          </a:p>
          <a:p>
            <a:r>
              <a:rPr lang="it-IT" b="1" i="0" u="none" strike="noStrike">
                <a:solidFill>
                  <a:srgbClr val="000000"/>
                </a:solidFill>
                <a:effectLst/>
                <a:latin typeface="Titillium Web"/>
              </a:rPr>
              <a:t>Principali Ist causate da virus</a:t>
            </a:r>
            <a:endParaRPr lang="it-IT" b="0" i="0" u="none" strike="noStrike">
              <a:solidFill>
                <a:srgbClr val="000000"/>
              </a:solidFill>
              <a:effectLst/>
              <a:latin typeface="Titillium Web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b="0" i="0" u="none" strike="noStrike">
                <a:solidFill>
                  <a:srgbClr val="000000"/>
                </a:solidFill>
                <a:effectLst/>
                <a:latin typeface="Titillium Web"/>
              </a:rPr>
              <a:t>Virus dell’immunodeficienza umana)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b="0" i="0" u="none" strike="noStrike">
                <a:solidFill>
                  <a:srgbClr val="000000"/>
                </a:solidFill>
                <a:effectLst/>
                <a:latin typeface="Titillium Web"/>
              </a:rPr>
              <a:t>Herpes simplex virus di tipo 2 e di tipo 1)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b="0" i="0" u="none" strike="noStrike">
                <a:solidFill>
                  <a:srgbClr val="000000"/>
                </a:solidFill>
                <a:effectLst/>
                <a:latin typeface="Titillium Web"/>
              </a:rPr>
              <a:t>Condilomi ano-genitali (- HPV)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b="0" i="0" u="none" strike="noStrike">
                <a:solidFill>
                  <a:srgbClr val="000000"/>
                </a:solidFill>
                <a:effectLst/>
                <a:latin typeface="Titillium Web"/>
              </a:rPr>
              <a:t>virus dell’epatite B – Hbv  e virus dell’epatite C - Hcv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b="0" i="0" u="none" strike="noStrike">
                <a:solidFill>
                  <a:srgbClr val="000000"/>
                </a:solidFill>
                <a:effectLst/>
                <a:latin typeface="Titillium Web"/>
              </a:rPr>
              <a:t>Mollusco contagioso (</a:t>
            </a:r>
            <a:r>
              <a:rPr lang="it-IT" b="0" i="1" u="none" strike="noStrike">
                <a:solidFill>
                  <a:srgbClr val="000000"/>
                </a:solidFill>
                <a:effectLst/>
                <a:latin typeface="Titillium Web"/>
              </a:rPr>
              <a:t>Poxvirus</a:t>
            </a:r>
            <a:r>
              <a:rPr lang="it-IT" b="0" i="0" u="none" strike="noStrike">
                <a:solidFill>
                  <a:srgbClr val="000000"/>
                </a:solidFill>
                <a:effectLst/>
                <a:latin typeface="Titillium Web"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b="0" i="1" u="none" strike="noStrike">
                <a:solidFill>
                  <a:srgbClr val="000000"/>
                </a:solidFill>
                <a:effectLst/>
                <a:latin typeface="Titillium Web"/>
              </a:rPr>
              <a:t>Cytomegalovirus</a:t>
            </a:r>
            <a:endParaRPr lang="it-IT">
              <a:solidFill>
                <a:srgbClr val="000000"/>
              </a:solidFill>
              <a:latin typeface="Titillium Web"/>
            </a:endParaRPr>
          </a:p>
          <a:p>
            <a:pPr>
              <a:buFont typeface="Arial" panose="020B0604020202020204" pitchFamily="34" charset="0"/>
              <a:buChar char="•"/>
            </a:pPr>
            <a:endParaRPr lang="it-IT" b="0" i="0" u="none" strike="noStrike">
              <a:solidFill>
                <a:srgbClr val="000000"/>
              </a:solidFill>
              <a:effectLst/>
              <a:latin typeface="Titillium Web"/>
            </a:endParaRPr>
          </a:p>
          <a:p>
            <a:r>
              <a:rPr lang="it-IT" b="1" i="0" u="none" strike="noStrike">
                <a:solidFill>
                  <a:srgbClr val="000000"/>
                </a:solidFill>
                <a:effectLst/>
                <a:latin typeface="Titillium Web"/>
              </a:rPr>
              <a:t>Principali Ist causate da Protozoi</a:t>
            </a:r>
            <a:endParaRPr lang="it-IT" b="0" i="0" u="none" strike="noStrike">
              <a:solidFill>
                <a:srgbClr val="000000"/>
              </a:solidFill>
              <a:effectLst/>
              <a:latin typeface="Titillium Web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b="0" i="1" u="none" strike="noStrike">
                <a:solidFill>
                  <a:srgbClr val="000000"/>
                </a:solidFill>
                <a:effectLst/>
                <a:latin typeface="Titillium Web"/>
              </a:rPr>
              <a:t>Trichomonas vaginalis</a:t>
            </a:r>
            <a:r>
              <a:rPr lang="it-IT" b="0" i="0" u="none" strike="noStrike">
                <a:solidFill>
                  <a:srgbClr val="000000"/>
                </a:solidFill>
                <a:effectLst/>
                <a:latin typeface="Titillium Web"/>
              </a:rPr>
              <a:t>) </a:t>
            </a:r>
          </a:p>
          <a:p>
            <a:pPr>
              <a:buFont typeface="Arial" panose="020B0604020202020204" pitchFamily="34" charset="0"/>
              <a:buChar char="•"/>
            </a:pPr>
            <a:endParaRPr lang="it-IT" b="0" i="0" u="none" strike="noStrike">
              <a:solidFill>
                <a:srgbClr val="000000"/>
              </a:solidFill>
              <a:effectLst/>
              <a:latin typeface="Titillium Web"/>
            </a:endParaRPr>
          </a:p>
          <a:p>
            <a:r>
              <a:rPr lang="it-IT" b="1" i="0" u="none" strike="noStrike">
                <a:solidFill>
                  <a:srgbClr val="000000"/>
                </a:solidFill>
                <a:effectLst/>
                <a:latin typeface="Titillium Web"/>
              </a:rPr>
              <a:t>Principali Ist causate da Parassiti</a:t>
            </a:r>
            <a:endParaRPr lang="it-IT" b="0" i="0" u="none" strike="noStrike">
              <a:solidFill>
                <a:srgbClr val="000000"/>
              </a:solidFill>
              <a:effectLst/>
              <a:latin typeface="Titillium Web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b="0" i="0" u="none" strike="noStrike">
                <a:solidFill>
                  <a:srgbClr val="000000"/>
                </a:solidFill>
                <a:effectLst/>
                <a:latin typeface="Titillium Web"/>
              </a:rPr>
              <a:t>Pediculosi del pube (</a:t>
            </a:r>
            <a:r>
              <a:rPr lang="it-IT" b="0" i="1" u="none" strike="noStrike">
                <a:solidFill>
                  <a:srgbClr val="000000"/>
                </a:solidFill>
                <a:effectLst/>
                <a:latin typeface="Titillium Web"/>
              </a:rPr>
              <a:t>Phtirus pubis</a:t>
            </a:r>
            <a:r>
              <a:rPr lang="it-IT" b="0" i="0" u="none" strike="noStrike">
                <a:solidFill>
                  <a:srgbClr val="000000"/>
                </a:solidFill>
                <a:effectLst/>
                <a:latin typeface="Titillium Web"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b="0" i="0" u="none" strike="noStrike">
                <a:solidFill>
                  <a:srgbClr val="000000"/>
                </a:solidFill>
                <a:effectLst/>
                <a:latin typeface="Titillium Web"/>
              </a:rPr>
              <a:t>Scabbia (</a:t>
            </a:r>
            <a:r>
              <a:rPr lang="it-IT" b="0" i="1" u="none" strike="noStrike">
                <a:solidFill>
                  <a:srgbClr val="000000"/>
                </a:solidFill>
                <a:effectLst/>
                <a:latin typeface="Titillium Web"/>
              </a:rPr>
              <a:t>Sarcoptes scabiei</a:t>
            </a:r>
            <a:r>
              <a:rPr lang="it-IT" b="0" i="0" u="none" strike="noStrike">
                <a:solidFill>
                  <a:srgbClr val="000000"/>
                </a:solidFill>
                <a:effectLst/>
                <a:latin typeface="Titillium Web"/>
              </a:rPr>
              <a:t>)</a:t>
            </a:r>
          </a:p>
          <a:p>
            <a:br>
              <a:rPr lang="it-IT"/>
            </a:br>
            <a:endParaRPr lang="it-GB"/>
          </a:p>
        </p:txBody>
      </p:sp>
    </p:spTree>
    <p:extLst>
      <p:ext uri="{BB962C8B-B14F-4D97-AF65-F5344CB8AC3E}">
        <p14:creationId xmlns:p14="http://schemas.microsoft.com/office/powerpoint/2010/main" val="1717746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E0CA2DAC-F10E-574F-B13C-2561EC1BE0A0}"/>
              </a:ext>
            </a:extLst>
          </p:cNvPr>
          <p:cNvSpPr/>
          <p:nvPr/>
        </p:nvSpPr>
        <p:spPr>
          <a:xfrm>
            <a:off x="145774" y="278295"/>
            <a:ext cx="8786190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i="0" u="none" strike="noStrike">
                <a:solidFill>
                  <a:srgbClr val="FF0000"/>
                </a:solidFill>
                <a:effectLst/>
                <a:latin typeface="Titillium Web"/>
              </a:rPr>
              <a:t>Modalità di trasmissione </a:t>
            </a:r>
          </a:p>
          <a:p>
            <a:endParaRPr lang="it-IT" b="1">
              <a:solidFill>
                <a:srgbClr val="000000"/>
              </a:solidFill>
              <a:latin typeface="Titillium Web"/>
            </a:endParaRPr>
          </a:p>
          <a:p>
            <a:endParaRPr lang="it-IT" b="0" i="0" u="none" strike="noStrike">
              <a:solidFill>
                <a:srgbClr val="000000"/>
              </a:solidFill>
              <a:effectLst/>
              <a:latin typeface="Titillium Web"/>
            </a:endParaRPr>
          </a:p>
          <a:p>
            <a:r>
              <a:rPr lang="it-IT" b="0" i="0" u="none" strike="noStrike">
                <a:solidFill>
                  <a:srgbClr val="000000"/>
                </a:solidFill>
                <a:effectLst/>
                <a:latin typeface="Titillium Web"/>
              </a:rPr>
              <a:t>Gli agenti responsabili delle Ist si trasmettono attraverso </a:t>
            </a:r>
            <a:r>
              <a:rPr lang="it-IT" b="0" i="0" u="none" strike="noStrike">
                <a:solidFill>
                  <a:srgbClr val="FF0000"/>
                </a:solidFill>
                <a:effectLst/>
                <a:latin typeface="Titillium Web"/>
              </a:rPr>
              <a:t>qualsiasi tipo di rapporto sessuale (vaginale, anale, orale) tramite i liquidi organici infetti (sperma, secrezioni vaginali, saliva) o </a:t>
            </a:r>
            <a:r>
              <a:rPr lang="it-IT" b="0" i="0" u="none" strike="noStrike">
                <a:solidFill>
                  <a:srgbClr val="000000"/>
                </a:solidFill>
                <a:effectLst/>
                <a:latin typeface="Titillium Web"/>
              </a:rPr>
              <a:t>con il contatto diretto della pelle nella zona genitale, delle mucose genitali, anali e della bocca.</a:t>
            </a:r>
          </a:p>
          <a:p>
            <a:r>
              <a:rPr lang="it-IT" b="0" i="0" u="none" strike="noStrike">
                <a:solidFill>
                  <a:srgbClr val="000000"/>
                </a:solidFill>
                <a:effectLst/>
                <a:latin typeface="Titillium Web"/>
              </a:rPr>
              <a:t> </a:t>
            </a:r>
          </a:p>
          <a:p>
            <a:r>
              <a:rPr lang="it-IT" b="0" i="0" u="none" strike="noStrike">
                <a:solidFill>
                  <a:srgbClr val="000000"/>
                </a:solidFill>
                <a:effectLst/>
                <a:latin typeface="Titillium Web"/>
              </a:rPr>
              <a:t>Inoltre, alcune Ist si possono trasmettere attraverso il sangue (ad esempio, contatto con ferite aperte e sanguinanti, scambio di siringhe, tatuaggi e piercing in condizioni non controllate) (Hiv, Hbv, Hcv, sifilide), oppure da una madre con un’infezione attiva in corso di gravidanza, durante il parto, o l’allattamento al nascituro (Hiv, Hbv, herpes genitale, sifilide, gonorrea, clamidia).</a:t>
            </a:r>
          </a:p>
          <a:p>
            <a:endParaRPr lang="it-IT" b="0" i="0" u="none" strike="noStrike">
              <a:solidFill>
                <a:srgbClr val="000000"/>
              </a:solidFill>
              <a:effectLst/>
              <a:latin typeface="Titillium Web"/>
            </a:endParaRPr>
          </a:p>
          <a:p>
            <a:endParaRPr lang="it-IT" b="0" i="0" u="none" strike="noStrike">
              <a:solidFill>
                <a:srgbClr val="000000"/>
              </a:solidFill>
              <a:effectLst/>
              <a:latin typeface="Titillium Web"/>
            </a:endParaRPr>
          </a:p>
          <a:p>
            <a:r>
              <a:rPr lang="it-IT" b="1" i="0" u="none" strike="noStrike">
                <a:solidFill>
                  <a:srgbClr val="000000"/>
                </a:solidFill>
                <a:effectLst/>
                <a:latin typeface="Titillium Web"/>
              </a:rPr>
              <a:t>Le Ist non si trasmettono attraverso i colpi di tosse o gli starnuti e neppure si acquisiscono sui mezzi pubblici, in ufficio o con i contatti sociali usuali. </a:t>
            </a:r>
          </a:p>
          <a:p>
            <a:r>
              <a:rPr lang="it-IT" b="1" i="0" u="none" strike="noStrike">
                <a:solidFill>
                  <a:srgbClr val="000000"/>
                </a:solidFill>
                <a:effectLst/>
                <a:latin typeface="Titillium Web"/>
              </a:rPr>
              <a:t>Le Ist non sono trasmesse dalle zanzare o da altri animali, né si possono acquisire attraverso l’uso delle toilette.</a:t>
            </a:r>
          </a:p>
          <a:p>
            <a:r>
              <a:rPr lang="it-IT" b="1" i="0" u="none" strike="noStrike">
                <a:solidFill>
                  <a:srgbClr val="000000"/>
                </a:solidFill>
                <a:effectLst/>
                <a:latin typeface="Titillium Web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703774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59A8924A-7F34-4AA9-A70A-EC8D46FBBA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it-IT" altLang="it-IT" sz="2489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IST: un problema di sanità pubblica</a:t>
            </a:r>
            <a:br>
              <a:rPr lang="it-IT" altLang="it-IT" sz="2489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altLang="it-IT" sz="2489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7F773111-A85E-4B95-A41F-03494CDA2A9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673379"/>
            <a:ext cx="7886700" cy="3867856"/>
          </a:xfrm>
        </p:spPr>
        <p:txBody>
          <a:bodyPr/>
          <a:lstStyle/>
          <a:p>
            <a:pPr marL="406410" indent="-406410" algn="just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Font typeface="+mj-lt"/>
              <a:buAutoNum type="arabicPeriod"/>
              <a:defRPr/>
            </a:pPr>
            <a:r>
              <a:rPr lang="it-IT" sz="1778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Elevato </a:t>
            </a:r>
            <a:r>
              <a:rPr lang="it-IT" sz="1778" b="1" dirty="0">
                <a:solidFill>
                  <a:srgbClr val="CC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numero di casi ogni anno</a:t>
            </a:r>
          </a:p>
          <a:p>
            <a:pPr marL="406410" indent="-406410" algn="just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Font typeface="+mj-lt"/>
              <a:buAutoNum type="arabicPeriod"/>
              <a:defRPr/>
            </a:pPr>
            <a:endParaRPr lang="it-IT" sz="1067" b="1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406410" indent="-406410" algn="just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Font typeface="+mj-lt"/>
              <a:buAutoNum type="arabicPeriod"/>
              <a:defRPr/>
            </a:pPr>
            <a:r>
              <a:rPr lang="it-IT" sz="1778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Proporzione rilevante di </a:t>
            </a:r>
            <a:r>
              <a:rPr lang="it-IT" sz="1778" b="1" dirty="0">
                <a:solidFill>
                  <a:srgbClr val="CC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soggetti asintomatici</a:t>
            </a:r>
          </a:p>
          <a:p>
            <a:pPr marL="203205" indent="-203205" algn="just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Font typeface="+mj-lt"/>
              <a:buAutoNum type="arabicPeriod"/>
              <a:defRPr/>
            </a:pPr>
            <a:endParaRPr lang="it-IT" sz="1067" b="1" dirty="0">
              <a:solidFill>
                <a:srgbClr val="CC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406410" indent="-406410" algn="just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Font typeface="+mj-lt"/>
              <a:buAutoNum type="arabicPeriod"/>
              <a:defRPr/>
            </a:pPr>
            <a:r>
              <a:rPr lang="it-IT" sz="1778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Gravi </a:t>
            </a:r>
            <a:r>
              <a:rPr lang="it-IT" sz="1778" b="1" dirty="0">
                <a:solidFill>
                  <a:srgbClr val="CC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sequele e complicanze </a:t>
            </a:r>
            <a:r>
              <a:rPr lang="it-IT" sz="1778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 caso di mancata o errata diagnosi e terapia (sterilità, trasformazione oncogena, infezioni congenite, sinergia con infezione da HIV)</a:t>
            </a:r>
          </a:p>
          <a:p>
            <a:pPr marL="203205" indent="-203205" algn="just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Font typeface="+mj-lt"/>
              <a:buAutoNum type="arabicPeriod"/>
              <a:defRPr/>
            </a:pPr>
            <a:endParaRPr lang="it-IT" sz="1067" b="1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406410" indent="-406410" algn="just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Font typeface="+mj-lt"/>
              <a:buAutoNum type="arabicPeriod"/>
              <a:defRPr/>
            </a:pPr>
            <a:r>
              <a:rPr lang="it-IT" sz="1778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Particolare </a:t>
            </a:r>
            <a:r>
              <a:rPr lang="it-IT" sz="1778" b="1" dirty="0">
                <a:solidFill>
                  <a:srgbClr val="CC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vulnerabilità:</a:t>
            </a:r>
            <a:r>
              <a:rPr lang="it-IT" sz="1778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donne, giovani, maschi che fanno sesso con maschi (MSM), soggetti immunodepressi</a:t>
            </a:r>
          </a:p>
          <a:p>
            <a:pPr marL="481677" indent="-481677" algn="just">
              <a:lnSpc>
                <a:spcPct val="120000"/>
              </a:lnSpc>
              <a:spcBef>
                <a:spcPct val="0"/>
              </a:spcBef>
              <a:buClr>
                <a:srgbClr val="002060"/>
              </a:buClr>
              <a:buFont typeface="+mj-lt"/>
              <a:buAutoNum type="arabicPeriod"/>
              <a:defRPr/>
            </a:pPr>
            <a:endParaRPr lang="it-IT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81677" indent="-481677" algn="just">
              <a:lnSpc>
                <a:spcPct val="120000"/>
              </a:lnSpc>
              <a:spcBef>
                <a:spcPct val="0"/>
              </a:spcBef>
              <a:buClr>
                <a:srgbClr val="002060"/>
              </a:buClr>
              <a:buFont typeface="+mj-lt"/>
              <a:buAutoNum type="arabicPeriod"/>
              <a:defRPr/>
            </a:pPr>
            <a:endParaRPr lang="it-IT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81677" indent="-481677" algn="just">
              <a:lnSpc>
                <a:spcPct val="120000"/>
              </a:lnSpc>
              <a:spcBef>
                <a:spcPct val="0"/>
              </a:spcBef>
              <a:buClr>
                <a:srgbClr val="002060"/>
              </a:buClr>
              <a:buFont typeface="+mj-lt"/>
              <a:buAutoNum type="arabicPeriod"/>
              <a:defRPr/>
            </a:pPr>
            <a:endParaRPr lang="it-IT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81677" indent="-481677" algn="just">
              <a:lnSpc>
                <a:spcPct val="120000"/>
              </a:lnSpc>
              <a:spcBef>
                <a:spcPct val="0"/>
              </a:spcBef>
              <a:buClr>
                <a:srgbClr val="002060"/>
              </a:buClr>
              <a:buFont typeface="+mj-lt"/>
              <a:buAutoNum type="arabicPeriod"/>
              <a:defRPr/>
            </a:pPr>
            <a:endParaRPr lang="it-IT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81677" indent="-481677" algn="just">
              <a:lnSpc>
                <a:spcPct val="120000"/>
              </a:lnSpc>
              <a:spcBef>
                <a:spcPct val="0"/>
              </a:spcBef>
              <a:buClr>
                <a:srgbClr val="002060"/>
              </a:buClr>
              <a:buFont typeface="+mj-lt"/>
              <a:buAutoNum type="arabicPeriod"/>
              <a:defRPr/>
            </a:pPr>
            <a:endParaRPr lang="it-IT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7|66.9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1054</Words>
  <Application>Microsoft Macintosh PowerPoint</Application>
  <PresentationFormat>Presentazione su schermo (4:3)</PresentationFormat>
  <Paragraphs>161</Paragraphs>
  <Slides>24</Slides>
  <Notes>5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36" baseType="lpstr">
      <vt:lpstr>Arial</vt:lpstr>
      <vt:lpstr>Arial Black</vt:lpstr>
      <vt:lpstr>Calibri</vt:lpstr>
      <vt:lpstr>Comic Sans MS</vt:lpstr>
      <vt:lpstr>Impact</vt:lpstr>
      <vt:lpstr>Lucida Sans</vt:lpstr>
      <vt:lpstr>Tahoma</vt:lpstr>
      <vt:lpstr>Times New Roman</vt:lpstr>
      <vt:lpstr>Titillium Web</vt:lpstr>
      <vt:lpstr>Verdana</vt:lpstr>
      <vt:lpstr>Tema di Office</vt:lpstr>
      <vt:lpstr>Documento</vt:lpstr>
      <vt:lpstr>Presentazione standard di PowerPoint</vt:lpstr>
      <vt:lpstr>Presentazione standard di PowerPoint</vt:lpstr>
      <vt:lpstr>Sexually Transmitted Infections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Le IST: un problema di sanità pubblica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irccs burlo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manola comar</dc:creator>
  <cp:lastModifiedBy>Microsoft Office User</cp:lastModifiedBy>
  <cp:revision>38</cp:revision>
  <dcterms:created xsi:type="dcterms:W3CDTF">2018-02-17T07:23:24Z</dcterms:created>
  <dcterms:modified xsi:type="dcterms:W3CDTF">2022-05-15T16:36:25Z</dcterms:modified>
</cp:coreProperties>
</file>