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4.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5.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6.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7.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8.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9.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10.xml" ContentType="application/vnd.openxmlformats-officedocument.theme+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theme/theme11.xml" ContentType="application/vnd.openxmlformats-officedocument.theme+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theme/theme12.xml" ContentType="application/vnd.openxmlformats-officedocument.theme+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3.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theme/theme14.xml" ContentType="application/vnd.openxmlformats-officedocument.theme+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theme/theme15.xml" ContentType="application/vnd.openxmlformats-officedocument.theme+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theme/theme16.xml" ContentType="application/vnd.openxmlformats-officedocument.theme+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theme/theme17.xml" ContentType="application/vnd.openxmlformats-officedocument.theme+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theme/theme18.xml" ContentType="application/vnd.openxmlformats-officedocument.theme+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theme/theme19.xml" ContentType="application/vnd.openxmlformats-officedocument.theme+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theme/theme20.xml" ContentType="application/vnd.openxmlformats-officedocument.theme+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theme/theme21.xml" ContentType="application/vnd.openxmlformats-officedocument.theme+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theme/theme22.xml" ContentType="application/vnd.openxmlformats-officedocument.theme+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theme/theme23.xml" ContentType="application/vnd.openxmlformats-officedocument.theme+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theme/theme24.xml" ContentType="application/vnd.openxmlformats-officedocument.theme+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theme/theme25.xml" ContentType="application/vnd.openxmlformats-officedocument.theme+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theme/theme26.xml" ContentType="application/vnd.openxmlformats-officedocument.theme+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theme/theme27.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8" r:id="rId2"/>
    <p:sldMasterId id="2147483696" r:id="rId3"/>
    <p:sldMasterId id="2147483708" r:id="rId4"/>
    <p:sldMasterId id="2147483726" r:id="rId5"/>
    <p:sldMasterId id="2147483744" r:id="rId6"/>
    <p:sldMasterId id="2147483762" r:id="rId7"/>
    <p:sldMasterId id="2147483780" r:id="rId8"/>
    <p:sldMasterId id="2147483798" r:id="rId9"/>
    <p:sldMasterId id="2147483816" r:id="rId10"/>
    <p:sldMasterId id="2147483834" r:id="rId11"/>
    <p:sldMasterId id="2147483846" r:id="rId12"/>
    <p:sldMasterId id="2147483864" r:id="rId13"/>
    <p:sldMasterId id="2147483882" r:id="rId14"/>
    <p:sldMasterId id="2147483900" r:id="rId15"/>
    <p:sldMasterId id="2147483918" r:id="rId16"/>
    <p:sldMasterId id="2147483936" r:id="rId17"/>
    <p:sldMasterId id="2147483948" r:id="rId18"/>
    <p:sldMasterId id="2147483966" r:id="rId19"/>
    <p:sldMasterId id="2147483984" r:id="rId20"/>
    <p:sldMasterId id="2147484002" r:id="rId21"/>
    <p:sldMasterId id="2147484020" r:id="rId22"/>
    <p:sldMasterId id="2147484038" r:id="rId23"/>
    <p:sldMasterId id="2147484056" r:id="rId24"/>
    <p:sldMasterId id="2147484074" r:id="rId25"/>
    <p:sldMasterId id="2147484086" r:id="rId26"/>
    <p:sldMasterId id="2147484098" r:id="rId27"/>
  </p:sldMasterIdLst>
  <p:sldIdLst>
    <p:sldId id="259" r:id="rId28"/>
    <p:sldId id="260" r:id="rId29"/>
    <p:sldId id="261" r:id="rId30"/>
    <p:sldId id="262" r:id="rId31"/>
    <p:sldId id="263" r:id="rId32"/>
    <p:sldId id="264" r:id="rId33"/>
    <p:sldId id="265" r:id="rId34"/>
    <p:sldId id="271" r:id="rId35"/>
    <p:sldId id="272" r:id="rId36"/>
    <p:sldId id="273" r:id="rId37"/>
    <p:sldId id="274" r:id="rId38"/>
    <p:sldId id="276" r:id="rId39"/>
    <p:sldId id="277" r:id="rId40"/>
    <p:sldId id="278" r:id="rId41"/>
    <p:sldId id="407" r:id="rId42"/>
    <p:sldId id="409" r:id="rId43"/>
    <p:sldId id="410" r:id="rId44"/>
    <p:sldId id="411" r:id="rId45"/>
    <p:sldId id="275" r:id="rId46"/>
    <p:sldId id="270" r:id="rId47"/>
    <p:sldId id="258" r:id="rId48"/>
    <p:sldId id="279" r:id="rId49"/>
    <p:sldId id="280" r:id="rId50"/>
    <p:sldId id="281" r:id="rId51"/>
    <p:sldId id="282" r:id="rId52"/>
    <p:sldId id="283" r:id="rId53"/>
    <p:sldId id="284" r:id="rId54"/>
    <p:sldId id="285" r:id="rId55"/>
    <p:sldId id="286" r:id="rId56"/>
    <p:sldId id="287" r:id="rId57"/>
    <p:sldId id="288" r:id="rId58"/>
    <p:sldId id="289" r:id="rId59"/>
    <p:sldId id="290" r:id="rId60"/>
    <p:sldId id="291" r:id="rId61"/>
    <p:sldId id="257"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269" r:id="rId80"/>
    <p:sldId id="330" r:id="rId81"/>
    <p:sldId id="331" r:id="rId82"/>
    <p:sldId id="332" r:id="rId83"/>
    <p:sldId id="333" r:id="rId84"/>
    <p:sldId id="334" r:id="rId85"/>
    <p:sldId id="335" r:id="rId86"/>
    <p:sldId id="336" r:id="rId87"/>
    <p:sldId id="354" r:id="rId88"/>
    <p:sldId id="337" r:id="rId89"/>
    <p:sldId id="338" r:id="rId90"/>
    <p:sldId id="339" r:id="rId91"/>
    <p:sldId id="340" r:id="rId92"/>
    <p:sldId id="341" r:id="rId93"/>
    <p:sldId id="342" r:id="rId94"/>
    <p:sldId id="343" r:id="rId95"/>
    <p:sldId id="344" r:id="rId96"/>
    <p:sldId id="345" r:id="rId97"/>
    <p:sldId id="346" r:id="rId98"/>
    <p:sldId id="347" r:id="rId99"/>
    <p:sldId id="348" r:id="rId100"/>
    <p:sldId id="349" r:id="rId101"/>
    <p:sldId id="350" r:id="rId102"/>
    <p:sldId id="351" r:id="rId103"/>
    <p:sldId id="352" r:id="rId104"/>
    <p:sldId id="353" r:id="rId105"/>
    <p:sldId id="355" r:id="rId106"/>
    <p:sldId id="356" r:id="rId107"/>
    <p:sldId id="357" r:id="rId108"/>
    <p:sldId id="358" r:id="rId109"/>
    <p:sldId id="359" r:id="rId110"/>
    <p:sldId id="360" r:id="rId111"/>
    <p:sldId id="361" r:id="rId112"/>
    <p:sldId id="362" r:id="rId113"/>
    <p:sldId id="363" r:id="rId114"/>
    <p:sldId id="364" r:id="rId115"/>
    <p:sldId id="365" r:id="rId116"/>
    <p:sldId id="366" r:id="rId117"/>
    <p:sldId id="367" r:id="rId118"/>
    <p:sldId id="368" r:id="rId119"/>
    <p:sldId id="369" r:id="rId120"/>
    <p:sldId id="370" r:id="rId121"/>
    <p:sldId id="371" r:id="rId122"/>
    <p:sldId id="372" r:id="rId123"/>
    <p:sldId id="373" r:id="rId124"/>
    <p:sldId id="374" r:id="rId125"/>
    <p:sldId id="375" r:id="rId126"/>
    <p:sldId id="376" r:id="rId127"/>
    <p:sldId id="377" r:id="rId128"/>
    <p:sldId id="378" r:id="rId129"/>
    <p:sldId id="379" r:id="rId130"/>
    <p:sldId id="380" r:id="rId131"/>
    <p:sldId id="381" r:id="rId132"/>
    <p:sldId id="382" r:id="rId133"/>
    <p:sldId id="383" r:id="rId134"/>
    <p:sldId id="384" r:id="rId135"/>
    <p:sldId id="385" r:id="rId136"/>
    <p:sldId id="386" r:id="rId137"/>
    <p:sldId id="387" r:id="rId138"/>
    <p:sldId id="388" r:id="rId139"/>
    <p:sldId id="389" r:id="rId140"/>
    <p:sldId id="390" r:id="rId141"/>
    <p:sldId id="391" r:id="rId142"/>
    <p:sldId id="392" r:id="rId143"/>
    <p:sldId id="393" r:id="rId144"/>
    <p:sldId id="394" r:id="rId145"/>
    <p:sldId id="395" r:id="rId146"/>
    <p:sldId id="396" r:id="rId147"/>
    <p:sldId id="268" r:id="rId148"/>
    <p:sldId id="295" r:id="rId149"/>
    <p:sldId id="267" r:id="rId150"/>
    <p:sldId id="296" r:id="rId151"/>
    <p:sldId id="292" r:id="rId152"/>
    <p:sldId id="293" r:id="rId153"/>
    <p:sldId id="294" r:id="rId154"/>
    <p:sldId id="266" r:id="rId155"/>
    <p:sldId id="398" r:id="rId156"/>
    <p:sldId id="399" r:id="rId157"/>
    <p:sldId id="400" r:id="rId158"/>
    <p:sldId id="401" r:id="rId159"/>
    <p:sldId id="402" r:id="rId160"/>
    <p:sldId id="403" r:id="rId161"/>
    <p:sldId id="404" r:id="rId162"/>
    <p:sldId id="405" r:id="rId163"/>
    <p:sldId id="298" r:id="rId164"/>
    <p:sldId id="299" r:id="rId165"/>
    <p:sldId id="300" r:id="rId166"/>
    <p:sldId id="301" r:id="rId167"/>
    <p:sldId id="302" r:id="rId168"/>
    <p:sldId id="303" r:id="rId169"/>
    <p:sldId id="304" r:id="rId170"/>
    <p:sldId id="305" r:id="rId171"/>
    <p:sldId id="306" r:id="rId172"/>
    <p:sldId id="307" r:id="rId173"/>
    <p:sldId id="308" r:id="rId174"/>
    <p:sldId id="309" r:id="rId175"/>
    <p:sldId id="310" r:id="rId176"/>
    <p:sldId id="311" r:id="rId177"/>
    <p:sldId id="312" r:id="rId178"/>
    <p:sldId id="412" r:id="rId179"/>
    <p:sldId id="414" r:id="rId180"/>
    <p:sldId id="415" r:id="rId181"/>
    <p:sldId id="416" r:id="rId182"/>
    <p:sldId id="417" r:id="rId183"/>
    <p:sldId id="418" r:id="rId184"/>
    <p:sldId id="419" r:id="rId185"/>
    <p:sldId id="420" r:id="rId186"/>
    <p:sldId id="421" r:id="rId187"/>
    <p:sldId id="422" r:id="rId188"/>
    <p:sldId id="423" r:id="rId189"/>
    <p:sldId id="424" r:id="rId190"/>
    <p:sldId id="425" r:id="rId191"/>
    <p:sldId id="426" r:id="rId192"/>
    <p:sldId id="427" r:id="rId193"/>
    <p:sldId id="428" r:id="rId194"/>
    <p:sldId id="429" r:id="rId195"/>
    <p:sldId id="430" r:id="rId196"/>
    <p:sldId id="431" r:id="rId197"/>
    <p:sldId id="432" r:id="rId198"/>
    <p:sldId id="433" r:id="rId199"/>
    <p:sldId id="434" r:id="rId200"/>
    <p:sldId id="435" r:id="rId201"/>
    <p:sldId id="529" r:id="rId202"/>
    <p:sldId id="530" r:id="rId203"/>
    <p:sldId id="436" r:id="rId204"/>
    <p:sldId id="437" r:id="rId205"/>
    <p:sldId id="438" r:id="rId206"/>
    <p:sldId id="439" r:id="rId207"/>
    <p:sldId id="440" r:id="rId208"/>
    <p:sldId id="441" r:id="rId209"/>
    <p:sldId id="442" r:id="rId210"/>
    <p:sldId id="443" r:id="rId211"/>
    <p:sldId id="444" r:id="rId212"/>
    <p:sldId id="445" r:id="rId213"/>
    <p:sldId id="446" r:id="rId214"/>
    <p:sldId id="447" r:id="rId215"/>
    <p:sldId id="448" r:id="rId216"/>
    <p:sldId id="449" r:id="rId217"/>
    <p:sldId id="466" r:id="rId218"/>
    <p:sldId id="459" r:id="rId219"/>
    <p:sldId id="460" r:id="rId220"/>
    <p:sldId id="461" r:id="rId221"/>
    <p:sldId id="462" r:id="rId222"/>
    <p:sldId id="463" r:id="rId223"/>
    <p:sldId id="464" r:id="rId224"/>
    <p:sldId id="465" r:id="rId225"/>
    <p:sldId id="467" r:id="rId226"/>
    <p:sldId id="468" r:id="rId227"/>
    <p:sldId id="469" r:id="rId228"/>
    <p:sldId id="470" r:id="rId229"/>
    <p:sldId id="471" r:id="rId230"/>
    <p:sldId id="472" r:id="rId231"/>
    <p:sldId id="473" r:id="rId232"/>
    <p:sldId id="474" r:id="rId233"/>
    <p:sldId id="450" r:id="rId234"/>
    <p:sldId id="475" r:id="rId235"/>
    <p:sldId id="476" r:id="rId236"/>
    <p:sldId id="477" r:id="rId237"/>
    <p:sldId id="478" r:id="rId238"/>
    <p:sldId id="479" r:id="rId239"/>
    <p:sldId id="480" r:id="rId240"/>
    <p:sldId id="481" r:id="rId241"/>
    <p:sldId id="482" r:id="rId242"/>
    <p:sldId id="502" r:id="rId243"/>
    <p:sldId id="483" r:id="rId244"/>
    <p:sldId id="484" r:id="rId245"/>
    <p:sldId id="485" r:id="rId246"/>
    <p:sldId id="486" r:id="rId247"/>
    <p:sldId id="487" r:id="rId248"/>
    <p:sldId id="488" r:id="rId249"/>
    <p:sldId id="489" r:id="rId250"/>
    <p:sldId id="490" r:id="rId251"/>
    <p:sldId id="491" r:id="rId252"/>
    <p:sldId id="492" r:id="rId253"/>
    <p:sldId id="493" r:id="rId254"/>
    <p:sldId id="494" r:id="rId255"/>
    <p:sldId id="495" r:id="rId256"/>
    <p:sldId id="496" r:id="rId257"/>
    <p:sldId id="497" r:id="rId258"/>
    <p:sldId id="498" r:id="rId259"/>
    <p:sldId id="499" r:id="rId260"/>
    <p:sldId id="500" r:id="rId261"/>
    <p:sldId id="501" r:id="rId262"/>
    <p:sldId id="451" r:id="rId263"/>
    <p:sldId id="452" r:id="rId264"/>
    <p:sldId id="453" r:id="rId265"/>
    <p:sldId id="454" r:id="rId266"/>
    <p:sldId id="455" r:id="rId267"/>
    <p:sldId id="456" r:id="rId268"/>
    <p:sldId id="457" r:id="rId269"/>
    <p:sldId id="503" r:id="rId270"/>
    <p:sldId id="504" r:id="rId271"/>
    <p:sldId id="505" r:id="rId272"/>
    <p:sldId id="506" r:id="rId273"/>
    <p:sldId id="507" r:id="rId274"/>
    <p:sldId id="508" r:id="rId275"/>
    <p:sldId id="528" r:id="rId276"/>
    <p:sldId id="509" r:id="rId277"/>
    <p:sldId id="510" r:id="rId278"/>
    <p:sldId id="511" r:id="rId279"/>
    <p:sldId id="512" r:id="rId280"/>
    <p:sldId id="513" r:id="rId281"/>
    <p:sldId id="531" r:id="rId282"/>
    <p:sldId id="515" r:id="rId283"/>
    <p:sldId id="516" r:id="rId284"/>
    <p:sldId id="517" r:id="rId285"/>
    <p:sldId id="518" r:id="rId286"/>
    <p:sldId id="519" r:id="rId287"/>
    <p:sldId id="520" r:id="rId288"/>
    <p:sldId id="521" r:id="rId289"/>
    <p:sldId id="522" r:id="rId290"/>
    <p:sldId id="523" r:id="rId291"/>
    <p:sldId id="524" r:id="rId292"/>
    <p:sldId id="525" r:id="rId293"/>
    <p:sldId id="526" r:id="rId294"/>
    <p:sldId id="527" r:id="rId295"/>
    <p:sldId id="532" r:id="rId296"/>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4" d="100"/>
          <a:sy n="114" d="100"/>
        </p:scale>
        <p:origin x="414"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90.xml"/><Relationship Id="rId299" Type="http://schemas.openxmlformats.org/officeDocument/2006/relationships/theme" Target="theme/theme1.xml"/><Relationship Id="rId21" Type="http://schemas.openxmlformats.org/officeDocument/2006/relationships/slideMaster" Target="slideMasters/slideMaster21.xml"/><Relationship Id="rId42" Type="http://schemas.openxmlformats.org/officeDocument/2006/relationships/slide" Target="slides/slide15.xml"/><Relationship Id="rId63" Type="http://schemas.openxmlformats.org/officeDocument/2006/relationships/slide" Target="slides/slide36.xml"/><Relationship Id="rId84" Type="http://schemas.openxmlformats.org/officeDocument/2006/relationships/slide" Target="slides/slide57.xml"/><Relationship Id="rId138" Type="http://schemas.openxmlformats.org/officeDocument/2006/relationships/slide" Target="slides/slide111.xml"/><Relationship Id="rId159" Type="http://schemas.openxmlformats.org/officeDocument/2006/relationships/slide" Target="slides/slide132.xml"/><Relationship Id="rId170" Type="http://schemas.openxmlformats.org/officeDocument/2006/relationships/slide" Target="slides/slide143.xml"/><Relationship Id="rId191" Type="http://schemas.openxmlformats.org/officeDocument/2006/relationships/slide" Target="slides/slide164.xml"/><Relationship Id="rId205" Type="http://schemas.openxmlformats.org/officeDocument/2006/relationships/slide" Target="slides/slide178.xml"/><Relationship Id="rId226" Type="http://schemas.openxmlformats.org/officeDocument/2006/relationships/slide" Target="slides/slide199.xml"/><Relationship Id="rId247" Type="http://schemas.openxmlformats.org/officeDocument/2006/relationships/slide" Target="slides/slide220.xml"/><Relationship Id="rId107" Type="http://schemas.openxmlformats.org/officeDocument/2006/relationships/slide" Target="slides/slide80.xml"/><Relationship Id="rId268" Type="http://schemas.openxmlformats.org/officeDocument/2006/relationships/slide" Target="slides/slide241.xml"/><Relationship Id="rId289" Type="http://schemas.openxmlformats.org/officeDocument/2006/relationships/slide" Target="slides/slide262.xml"/><Relationship Id="rId11" Type="http://schemas.openxmlformats.org/officeDocument/2006/relationships/slideMaster" Target="slideMasters/slideMaster11.xml"/><Relationship Id="rId32" Type="http://schemas.openxmlformats.org/officeDocument/2006/relationships/slide" Target="slides/slide5.xml"/><Relationship Id="rId53" Type="http://schemas.openxmlformats.org/officeDocument/2006/relationships/slide" Target="slides/slide26.xml"/><Relationship Id="rId74" Type="http://schemas.openxmlformats.org/officeDocument/2006/relationships/slide" Target="slides/slide47.xml"/><Relationship Id="rId128" Type="http://schemas.openxmlformats.org/officeDocument/2006/relationships/slide" Target="slides/slide101.xml"/><Relationship Id="rId149" Type="http://schemas.openxmlformats.org/officeDocument/2006/relationships/slide" Target="slides/slide122.xml"/><Relationship Id="rId5" Type="http://schemas.openxmlformats.org/officeDocument/2006/relationships/slideMaster" Target="slideMasters/slideMaster5.xml"/><Relationship Id="rId95" Type="http://schemas.openxmlformats.org/officeDocument/2006/relationships/slide" Target="slides/slide68.xml"/><Relationship Id="rId160" Type="http://schemas.openxmlformats.org/officeDocument/2006/relationships/slide" Target="slides/slide133.xml"/><Relationship Id="rId181" Type="http://schemas.openxmlformats.org/officeDocument/2006/relationships/slide" Target="slides/slide154.xml"/><Relationship Id="rId216" Type="http://schemas.openxmlformats.org/officeDocument/2006/relationships/slide" Target="slides/slide189.xml"/><Relationship Id="rId237" Type="http://schemas.openxmlformats.org/officeDocument/2006/relationships/slide" Target="slides/slide210.xml"/><Relationship Id="rId258" Type="http://schemas.openxmlformats.org/officeDocument/2006/relationships/slide" Target="slides/slide231.xml"/><Relationship Id="rId279" Type="http://schemas.openxmlformats.org/officeDocument/2006/relationships/slide" Target="slides/slide252.xml"/><Relationship Id="rId22" Type="http://schemas.openxmlformats.org/officeDocument/2006/relationships/slideMaster" Target="slideMasters/slideMaster22.xml"/><Relationship Id="rId43" Type="http://schemas.openxmlformats.org/officeDocument/2006/relationships/slide" Target="slides/slide16.xml"/><Relationship Id="rId64" Type="http://schemas.openxmlformats.org/officeDocument/2006/relationships/slide" Target="slides/slide37.xml"/><Relationship Id="rId118" Type="http://schemas.openxmlformats.org/officeDocument/2006/relationships/slide" Target="slides/slide91.xml"/><Relationship Id="rId139" Type="http://schemas.openxmlformats.org/officeDocument/2006/relationships/slide" Target="slides/slide112.xml"/><Relationship Id="rId290" Type="http://schemas.openxmlformats.org/officeDocument/2006/relationships/slide" Target="slides/slide263.xml"/><Relationship Id="rId85" Type="http://schemas.openxmlformats.org/officeDocument/2006/relationships/slide" Target="slides/slide58.xml"/><Relationship Id="rId150" Type="http://schemas.openxmlformats.org/officeDocument/2006/relationships/slide" Target="slides/slide123.xml"/><Relationship Id="rId171" Type="http://schemas.openxmlformats.org/officeDocument/2006/relationships/slide" Target="slides/slide144.xml"/><Relationship Id="rId192" Type="http://schemas.openxmlformats.org/officeDocument/2006/relationships/slide" Target="slides/slide165.xml"/><Relationship Id="rId206" Type="http://schemas.openxmlformats.org/officeDocument/2006/relationships/slide" Target="slides/slide179.xml"/><Relationship Id="rId227" Type="http://schemas.openxmlformats.org/officeDocument/2006/relationships/slide" Target="slides/slide200.xml"/><Relationship Id="rId248" Type="http://schemas.openxmlformats.org/officeDocument/2006/relationships/slide" Target="slides/slide221.xml"/><Relationship Id="rId269" Type="http://schemas.openxmlformats.org/officeDocument/2006/relationships/slide" Target="slides/slide242.xml"/><Relationship Id="rId12" Type="http://schemas.openxmlformats.org/officeDocument/2006/relationships/slideMaster" Target="slideMasters/slideMaster12.xml"/><Relationship Id="rId33" Type="http://schemas.openxmlformats.org/officeDocument/2006/relationships/slide" Target="slides/slide6.xml"/><Relationship Id="rId108" Type="http://schemas.openxmlformats.org/officeDocument/2006/relationships/slide" Target="slides/slide81.xml"/><Relationship Id="rId129" Type="http://schemas.openxmlformats.org/officeDocument/2006/relationships/slide" Target="slides/slide102.xml"/><Relationship Id="rId280" Type="http://schemas.openxmlformats.org/officeDocument/2006/relationships/slide" Target="slides/slide253.xml"/><Relationship Id="rId54" Type="http://schemas.openxmlformats.org/officeDocument/2006/relationships/slide" Target="slides/slide27.xml"/><Relationship Id="rId75" Type="http://schemas.openxmlformats.org/officeDocument/2006/relationships/slide" Target="slides/slide48.xml"/><Relationship Id="rId96" Type="http://schemas.openxmlformats.org/officeDocument/2006/relationships/slide" Target="slides/slide69.xml"/><Relationship Id="rId140" Type="http://schemas.openxmlformats.org/officeDocument/2006/relationships/slide" Target="slides/slide113.xml"/><Relationship Id="rId161" Type="http://schemas.openxmlformats.org/officeDocument/2006/relationships/slide" Target="slides/slide134.xml"/><Relationship Id="rId182" Type="http://schemas.openxmlformats.org/officeDocument/2006/relationships/slide" Target="slides/slide155.xml"/><Relationship Id="rId217" Type="http://schemas.openxmlformats.org/officeDocument/2006/relationships/slide" Target="slides/slide190.xml"/><Relationship Id="rId6" Type="http://schemas.openxmlformats.org/officeDocument/2006/relationships/slideMaster" Target="slideMasters/slideMaster6.xml"/><Relationship Id="rId238" Type="http://schemas.openxmlformats.org/officeDocument/2006/relationships/slide" Target="slides/slide211.xml"/><Relationship Id="rId259" Type="http://schemas.openxmlformats.org/officeDocument/2006/relationships/slide" Target="slides/slide232.xml"/><Relationship Id="rId23" Type="http://schemas.openxmlformats.org/officeDocument/2006/relationships/slideMaster" Target="slideMasters/slideMaster23.xml"/><Relationship Id="rId119" Type="http://schemas.openxmlformats.org/officeDocument/2006/relationships/slide" Target="slides/slide92.xml"/><Relationship Id="rId270" Type="http://schemas.openxmlformats.org/officeDocument/2006/relationships/slide" Target="slides/slide243.xml"/><Relationship Id="rId291" Type="http://schemas.openxmlformats.org/officeDocument/2006/relationships/slide" Target="slides/slide264.xml"/><Relationship Id="rId44" Type="http://schemas.openxmlformats.org/officeDocument/2006/relationships/slide" Target="slides/slide17.xml"/><Relationship Id="rId65" Type="http://schemas.openxmlformats.org/officeDocument/2006/relationships/slide" Target="slides/slide38.xml"/><Relationship Id="rId86" Type="http://schemas.openxmlformats.org/officeDocument/2006/relationships/slide" Target="slides/slide59.xml"/><Relationship Id="rId130" Type="http://schemas.openxmlformats.org/officeDocument/2006/relationships/slide" Target="slides/slide103.xml"/><Relationship Id="rId151" Type="http://schemas.openxmlformats.org/officeDocument/2006/relationships/slide" Target="slides/slide124.xml"/><Relationship Id="rId172" Type="http://schemas.openxmlformats.org/officeDocument/2006/relationships/slide" Target="slides/slide145.xml"/><Relationship Id="rId193" Type="http://schemas.openxmlformats.org/officeDocument/2006/relationships/slide" Target="slides/slide166.xml"/><Relationship Id="rId207" Type="http://schemas.openxmlformats.org/officeDocument/2006/relationships/slide" Target="slides/slide180.xml"/><Relationship Id="rId228" Type="http://schemas.openxmlformats.org/officeDocument/2006/relationships/slide" Target="slides/slide201.xml"/><Relationship Id="rId249" Type="http://schemas.openxmlformats.org/officeDocument/2006/relationships/slide" Target="slides/slide222.xml"/><Relationship Id="rId13" Type="http://schemas.openxmlformats.org/officeDocument/2006/relationships/slideMaster" Target="slideMasters/slideMaster13.xml"/><Relationship Id="rId109" Type="http://schemas.openxmlformats.org/officeDocument/2006/relationships/slide" Target="slides/slide82.xml"/><Relationship Id="rId260" Type="http://schemas.openxmlformats.org/officeDocument/2006/relationships/slide" Target="slides/slide233.xml"/><Relationship Id="rId281" Type="http://schemas.openxmlformats.org/officeDocument/2006/relationships/slide" Target="slides/slide254.xml"/><Relationship Id="rId34" Type="http://schemas.openxmlformats.org/officeDocument/2006/relationships/slide" Target="slides/slide7.xml"/><Relationship Id="rId55" Type="http://schemas.openxmlformats.org/officeDocument/2006/relationships/slide" Target="slides/slide28.xml"/><Relationship Id="rId76" Type="http://schemas.openxmlformats.org/officeDocument/2006/relationships/slide" Target="slides/slide49.xml"/><Relationship Id="rId97" Type="http://schemas.openxmlformats.org/officeDocument/2006/relationships/slide" Target="slides/slide70.xml"/><Relationship Id="rId120" Type="http://schemas.openxmlformats.org/officeDocument/2006/relationships/slide" Target="slides/slide93.xml"/><Relationship Id="rId141" Type="http://schemas.openxmlformats.org/officeDocument/2006/relationships/slide" Target="slides/slide114.xml"/><Relationship Id="rId7" Type="http://schemas.openxmlformats.org/officeDocument/2006/relationships/slideMaster" Target="slideMasters/slideMaster7.xml"/><Relationship Id="rId71" Type="http://schemas.openxmlformats.org/officeDocument/2006/relationships/slide" Target="slides/slide44.xml"/><Relationship Id="rId92" Type="http://schemas.openxmlformats.org/officeDocument/2006/relationships/slide" Target="slides/slide65.xml"/><Relationship Id="rId162" Type="http://schemas.openxmlformats.org/officeDocument/2006/relationships/slide" Target="slides/slide135.xml"/><Relationship Id="rId183" Type="http://schemas.openxmlformats.org/officeDocument/2006/relationships/slide" Target="slides/slide156.xml"/><Relationship Id="rId213" Type="http://schemas.openxmlformats.org/officeDocument/2006/relationships/slide" Target="slides/slide186.xml"/><Relationship Id="rId218" Type="http://schemas.openxmlformats.org/officeDocument/2006/relationships/slide" Target="slides/slide191.xml"/><Relationship Id="rId234" Type="http://schemas.openxmlformats.org/officeDocument/2006/relationships/slide" Target="slides/slide207.xml"/><Relationship Id="rId239" Type="http://schemas.openxmlformats.org/officeDocument/2006/relationships/slide" Target="slides/slide212.xml"/><Relationship Id="rId2" Type="http://schemas.openxmlformats.org/officeDocument/2006/relationships/slideMaster" Target="slideMasters/slideMaster2.xml"/><Relationship Id="rId29" Type="http://schemas.openxmlformats.org/officeDocument/2006/relationships/slide" Target="slides/slide2.xml"/><Relationship Id="rId250" Type="http://schemas.openxmlformats.org/officeDocument/2006/relationships/slide" Target="slides/slide223.xml"/><Relationship Id="rId255" Type="http://schemas.openxmlformats.org/officeDocument/2006/relationships/slide" Target="slides/slide228.xml"/><Relationship Id="rId271" Type="http://schemas.openxmlformats.org/officeDocument/2006/relationships/slide" Target="slides/slide244.xml"/><Relationship Id="rId276" Type="http://schemas.openxmlformats.org/officeDocument/2006/relationships/slide" Target="slides/slide249.xml"/><Relationship Id="rId292" Type="http://schemas.openxmlformats.org/officeDocument/2006/relationships/slide" Target="slides/slide265.xml"/><Relationship Id="rId297" Type="http://schemas.openxmlformats.org/officeDocument/2006/relationships/presProps" Target="presProps.xml"/><Relationship Id="rId24" Type="http://schemas.openxmlformats.org/officeDocument/2006/relationships/slideMaster" Target="slideMasters/slideMaster24.xml"/><Relationship Id="rId40" Type="http://schemas.openxmlformats.org/officeDocument/2006/relationships/slide" Target="slides/slide13.xml"/><Relationship Id="rId45" Type="http://schemas.openxmlformats.org/officeDocument/2006/relationships/slide" Target="slides/slide18.xml"/><Relationship Id="rId66" Type="http://schemas.openxmlformats.org/officeDocument/2006/relationships/slide" Target="slides/slide39.xml"/><Relationship Id="rId87" Type="http://schemas.openxmlformats.org/officeDocument/2006/relationships/slide" Target="slides/slide60.xml"/><Relationship Id="rId110" Type="http://schemas.openxmlformats.org/officeDocument/2006/relationships/slide" Target="slides/slide83.xml"/><Relationship Id="rId115" Type="http://schemas.openxmlformats.org/officeDocument/2006/relationships/slide" Target="slides/slide88.xml"/><Relationship Id="rId131" Type="http://schemas.openxmlformats.org/officeDocument/2006/relationships/slide" Target="slides/slide104.xml"/><Relationship Id="rId136" Type="http://schemas.openxmlformats.org/officeDocument/2006/relationships/slide" Target="slides/slide109.xml"/><Relationship Id="rId157" Type="http://schemas.openxmlformats.org/officeDocument/2006/relationships/slide" Target="slides/slide130.xml"/><Relationship Id="rId178" Type="http://schemas.openxmlformats.org/officeDocument/2006/relationships/slide" Target="slides/slide151.xml"/><Relationship Id="rId61" Type="http://schemas.openxmlformats.org/officeDocument/2006/relationships/slide" Target="slides/slide34.xml"/><Relationship Id="rId82" Type="http://schemas.openxmlformats.org/officeDocument/2006/relationships/slide" Target="slides/slide55.xml"/><Relationship Id="rId152" Type="http://schemas.openxmlformats.org/officeDocument/2006/relationships/slide" Target="slides/slide125.xml"/><Relationship Id="rId173" Type="http://schemas.openxmlformats.org/officeDocument/2006/relationships/slide" Target="slides/slide146.xml"/><Relationship Id="rId194" Type="http://schemas.openxmlformats.org/officeDocument/2006/relationships/slide" Target="slides/slide167.xml"/><Relationship Id="rId199" Type="http://schemas.openxmlformats.org/officeDocument/2006/relationships/slide" Target="slides/slide172.xml"/><Relationship Id="rId203" Type="http://schemas.openxmlformats.org/officeDocument/2006/relationships/slide" Target="slides/slide176.xml"/><Relationship Id="rId208" Type="http://schemas.openxmlformats.org/officeDocument/2006/relationships/slide" Target="slides/slide181.xml"/><Relationship Id="rId229" Type="http://schemas.openxmlformats.org/officeDocument/2006/relationships/slide" Target="slides/slide202.xml"/><Relationship Id="rId19" Type="http://schemas.openxmlformats.org/officeDocument/2006/relationships/slideMaster" Target="slideMasters/slideMaster19.xml"/><Relationship Id="rId224" Type="http://schemas.openxmlformats.org/officeDocument/2006/relationships/slide" Target="slides/slide197.xml"/><Relationship Id="rId240" Type="http://schemas.openxmlformats.org/officeDocument/2006/relationships/slide" Target="slides/slide213.xml"/><Relationship Id="rId245" Type="http://schemas.openxmlformats.org/officeDocument/2006/relationships/slide" Target="slides/slide218.xml"/><Relationship Id="rId261" Type="http://schemas.openxmlformats.org/officeDocument/2006/relationships/slide" Target="slides/slide234.xml"/><Relationship Id="rId266" Type="http://schemas.openxmlformats.org/officeDocument/2006/relationships/slide" Target="slides/slide239.xml"/><Relationship Id="rId287" Type="http://schemas.openxmlformats.org/officeDocument/2006/relationships/slide" Target="slides/slide260.xml"/><Relationship Id="rId14" Type="http://schemas.openxmlformats.org/officeDocument/2006/relationships/slideMaster" Target="slideMasters/slideMaster14.xml"/><Relationship Id="rId30" Type="http://schemas.openxmlformats.org/officeDocument/2006/relationships/slide" Target="slides/slide3.xml"/><Relationship Id="rId35" Type="http://schemas.openxmlformats.org/officeDocument/2006/relationships/slide" Target="slides/slide8.xml"/><Relationship Id="rId56" Type="http://schemas.openxmlformats.org/officeDocument/2006/relationships/slide" Target="slides/slide29.xml"/><Relationship Id="rId77" Type="http://schemas.openxmlformats.org/officeDocument/2006/relationships/slide" Target="slides/slide50.xml"/><Relationship Id="rId100" Type="http://schemas.openxmlformats.org/officeDocument/2006/relationships/slide" Target="slides/slide73.xml"/><Relationship Id="rId105" Type="http://schemas.openxmlformats.org/officeDocument/2006/relationships/slide" Target="slides/slide78.xml"/><Relationship Id="rId126" Type="http://schemas.openxmlformats.org/officeDocument/2006/relationships/slide" Target="slides/slide99.xml"/><Relationship Id="rId147" Type="http://schemas.openxmlformats.org/officeDocument/2006/relationships/slide" Target="slides/slide120.xml"/><Relationship Id="rId168" Type="http://schemas.openxmlformats.org/officeDocument/2006/relationships/slide" Target="slides/slide141.xml"/><Relationship Id="rId282" Type="http://schemas.openxmlformats.org/officeDocument/2006/relationships/slide" Target="slides/slide255.xml"/><Relationship Id="rId8" Type="http://schemas.openxmlformats.org/officeDocument/2006/relationships/slideMaster" Target="slideMasters/slideMaster8.xml"/><Relationship Id="rId51" Type="http://schemas.openxmlformats.org/officeDocument/2006/relationships/slide" Target="slides/slide24.xml"/><Relationship Id="rId72" Type="http://schemas.openxmlformats.org/officeDocument/2006/relationships/slide" Target="slides/slide45.xml"/><Relationship Id="rId93" Type="http://schemas.openxmlformats.org/officeDocument/2006/relationships/slide" Target="slides/slide66.xml"/><Relationship Id="rId98" Type="http://schemas.openxmlformats.org/officeDocument/2006/relationships/slide" Target="slides/slide71.xml"/><Relationship Id="rId121" Type="http://schemas.openxmlformats.org/officeDocument/2006/relationships/slide" Target="slides/slide94.xml"/><Relationship Id="rId142" Type="http://schemas.openxmlformats.org/officeDocument/2006/relationships/slide" Target="slides/slide115.xml"/><Relationship Id="rId163" Type="http://schemas.openxmlformats.org/officeDocument/2006/relationships/slide" Target="slides/slide136.xml"/><Relationship Id="rId184" Type="http://schemas.openxmlformats.org/officeDocument/2006/relationships/slide" Target="slides/slide157.xml"/><Relationship Id="rId189" Type="http://schemas.openxmlformats.org/officeDocument/2006/relationships/slide" Target="slides/slide162.xml"/><Relationship Id="rId219" Type="http://schemas.openxmlformats.org/officeDocument/2006/relationships/slide" Target="slides/slide192.xml"/><Relationship Id="rId3" Type="http://schemas.openxmlformats.org/officeDocument/2006/relationships/slideMaster" Target="slideMasters/slideMaster3.xml"/><Relationship Id="rId214" Type="http://schemas.openxmlformats.org/officeDocument/2006/relationships/slide" Target="slides/slide187.xml"/><Relationship Id="rId230" Type="http://schemas.openxmlformats.org/officeDocument/2006/relationships/slide" Target="slides/slide203.xml"/><Relationship Id="rId235" Type="http://schemas.openxmlformats.org/officeDocument/2006/relationships/slide" Target="slides/slide208.xml"/><Relationship Id="rId251" Type="http://schemas.openxmlformats.org/officeDocument/2006/relationships/slide" Target="slides/slide224.xml"/><Relationship Id="rId256" Type="http://schemas.openxmlformats.org/officeDocument/2006/relationships/slide" Target="slides/slide229.xml"/><Relationship Id="rId277" Type="http://schemas.openxmlformats.org/officeDocument/2006/relationships/slide" Target="slides/slide250.xml"/><Relationship Id="rId298" Type="http://schemas.openxmlformats.org/officeDocument/2006/relationships/viewProps" Target="viewProps.xml"/><Relationship Id="rId25" Type="http://schemas.openxmlformats.org/officeDocument/2006/relationships/slideMaster" Target="slideMasters/slideMaster25.xml"/><Relationship Id="rId46" Type="http://schemas.openxmlformats.org/officeDocument/2006/relationships/slide" Target="slides/slide19.xml"/><Relationship Id="rId67" Type="http://schemas.openxmlformats.org/officeDocument/2006/relationships/slide" Target="slides/slide40.xml"/><Relationship Id="rId116" Type="http://schemas.openxmlformats.org/officeDocument/2006/relationships/slide" Target="slides/slide89.xml"/><Relationship Id="rId137" Type="http://schemas.openxmlformats.org/officeDocument/2006/relationships/slide" Target="slides/slide110.xml"/><Relationship Id="rId158" Type="http://schemas.openxmlformats.org/officeDocument/2006/relationships/slide" Target="slides/slide131.xml"/><Relationship Id="rId272" Type="http://schemas.openxmlformats.org/officeDocument/2006/relationships/slide" Target="slides/slide245.xml"/><Relationship Id="rId293" Type="http://schemas.openxmlformats.org/officeDocument/2006/relationships/slide" Target="slides/slide266.xml"/><Relationship Id="rId20" Type="http://schemas.openxmlformats.org/officeDocument/2006/relationships/slideMaster" Target="slideMasters/slideMaster20.xml"/><Relationship Id="rId41" Type="http://schemas.openxmlformats.org/officeDocument/2006/relationships/slide" Target="slides/slide14.xml"/><Relationship Id="rId62" Type="http://schemas.openxmlformats.org/officeDocument/2006/relationships/slide" Target="slides/slide35.xml"/><Relationship Id="rId83" Type="http://schemas.openxmlformats.org/officeDocument/2006/relationships/slide" Target="slides/slide56.xml"/><Relationship Id="rId88" Type="http://schemas.openxmlformats.org/officeDocument/2006/relationships/slide" Target="slides/slide61.xml"/><Relationship Id="rId111" Type="http://schemas.openxmlformats.org/officeDocument/2006/relationships/slide" Target="slides/slide84.xml"/><Relationship Id="rId132" Type="http://schemas.openxmlformats.org/officeDocument/2006/relationships/slide" Target="slides/slide105.xml"/><Relationship Id="rId153" Type="http://schemas.openxmlformats.org/officeDocument/2006/relationships/slide" Target="slides/slide126.xml"/><Relationship Id="rId174" Type="http://schemas.openxmlformats.org/officeDocument/2006/relationships/slide" Target="slides/slide147.xml"/><Relationship Id="rId179" Type="http://schemas.openxmlformats.org/officeDocument/2006/relationships/slide" Target="slides/slide152.xml"/><Relationship Id="rId195" Type="http://schemas.openxmlformats.org/officeDocument/2006/relationships/slide" Target="slides/slide168.xml"/><Relationship Id="rId209" Type="http://schemas.openxmlformats.org/officeDocument/2006/relationships/slide" Target="slides/slide182.xml"/><Relationship Id="rId190" Type="http://schemas.openxmlformats.org/officeDocument/2006/relationships/slide" Target="slides/slide163.xml"/><Relationship Id="rId204" Type="http://schemas.openxmlformats.org/officeDocument/2006/relationships/slide" Target="slides/slide177.xml"/><Relationship Id="rId220" Type="http://schemas.openxmlformats.org/officeDocument/2006/relationships/slide" Target="slides/slide193.xml"/><Relationship Id="rId225" Type="http://schemas.openxmlformats.org/officeDocument/2006/relationships/slide" Target="slides/slide198.xml"/><Relationship Id="rId241" Type="http://schemas.openxmlformats.org/officeDocument/2006/relationships/slide" Target="slides/slide214.xml"/><Relationship Id="rId246" Type="http://schemas.openxmlformats.org/officeDocument/2006/relationships/slide" Target="slides/slide219.xml"/><Relationship Id="rId267" Type="http://schemas.openxmlformats.org/officeDocument/2006/relationships/slide" Target="slides/slide240.xml"/><Relationship Id="rId288" Type="http://schemas.openxmlformats.org/officeDocument/2006/relationships/slide" Target="slides/slide261.xml"/><Relationship Id="rId15" Type="http://schemas.openxmlformats.org/officeDocument/2006/relationships/slideMaster" Target="slideMasters/slideMaster15.xml"/><Relationship Id="rId36" Type="http://schemas.openxmlformats.org/officeDocument/2006/relationships/slide" Target="slides/slide9.xml"/><Relationship Id="rId57" Type="http://schemas.openxmlformats.org/officeDocument/2006/relationships/slide" Target="slides/slide30.xml"/><Relationship Id="rId106" Type="http://schemas.openxmlformats.org/officeDocument/2006/relationships/slide" Target="slides/slide79.xml"/><Relationship Id="rId127" Type="http://schemas.openxmlformats.org/officeDocument/2006/relationships/slide" Target="slides/slide100.xml"/><Relationship Id="rId262" Type="http://schemas.openxmlformats.org/officeDocument/2006/relationships/slide" Target="slides/slide235.xml"/><Relationship Id="rId283" Type="http://schemas.openxmlformats.org/officeDocument/2006/relationships/slide" Target="slides/slide256.xml"/><Relationship Id="rId10" Type="http://schemas.openxmlformats.org/officeDocument/2006/relationships/slideMaster" Target="slideMasters/slideMaster10.xml"/><Relationship Id="rId31" Type="http://schemas.openxmlformats.org/officeDocument/2006/relationships/slide" Target="slides/slide4.xml"/><Relationship Id="rId52" Type="http://schemas.openxmlformats.org/officeDocument/2006/relationships/slide" Target="slides/slide25.xml"/><Relationship Id="rId73" Type="http://schemas.openxmlformats.org/officeDocument/2006/relationships/slide" Target="slides/slide46.xml"/><Relationship Id="rId78" Type="http://schemas.openxmlformats.org/officeDocument/2006/relationships/slide" Target="slides/slide51.xml"/><Relationship Id="rId94" Type="http://schemas.openxmlformats.org/officeDocument/2006/relationships/slide" Target="slides/slide67.xml"/><Relationship Id="rId99" Type="http://schemas.openxmlformats.org/officeDocument/2006/relationships/slide" Target="slides/slide72.xml"/><Relationship Id="rId101" Type="http://schemas.openxmlformats.org/officeDocument/2006/relationships/slide" Target="slides/slide74.xml"/><Relationship Id="rId122" Type="http://schemas.openxmlformats.org/officeDocument/2006/relationships/slide" Target="slides/slide95.xml"/><Relationship Id="rId143" Type="http://schemas.openxmlformats.org/officeDocument/2006/relationships/slide" Target="slides/slide116.xml"/><Relationship Id="rId148" Type="http://schemas.openxmlformats.org/officeDocument/2006/relationships/slide" Target="slides/slide121.xml"/><Relationship Id="rId164" Type="http://schemas.openxmlformats.org/officeDocument/2006/relationships/slide" Target="slides/slide137.xml"/><Relationship Id="rId169" Type="http://schemas.openxmlformats.org/officeDocument/2006/relationships/slide" Target="slides/slide142.xml"/><Relationship Id="rId185" Type="http://schemas.openxmlformats.org/officeDocument/2006/relationships/slide" Target="slides/slide158.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53.xml"/><Relationship Id="rId210" Type="http://schemas.openxmlformats.org/officeDocument/2006/relationships/slide" Target="slides/slide183.xml"/><Relationship Id="rId215" Type="http://schemas.openxmlformats.org/officeDocument/2006/relationships/slide" Target="slides/slide188.xml"/><Relationship Id="rId236" Type="http://schemas.openxmlformats.org/officeDocument/2006/relationships/slide" Target="slides/slide209.xml"/><Relationship Id="rId257" Type="http://schemas.openxmlformats.org/officeDocument/2006/relationships/slide" Target="slides/slide230.xml"/><Relationship Id="rId278" Type="http://schemas.openxmlformats.org/officeDocument/2006/relationships/slide" Target="slides/slide251.xml"/><Relationship Id="rId26" Type="http://schemas.openxmlformats.org/officeDocument/2006/relationships/slideMaster" Target="slideMasters/slideMaster26.xml"/><Relationship Id="rId231" Type="http://schemas.openxmlformats.org/officeDocument/2006/relationships/slide" Target="slides/slide204.xml"/><Relationship Id="rId252" Type="http://schemas.openxmlformats.org/officeDocument/2006/relationships/slide" Target="slides/slide225.xml"/><Relationship Id="rId273" Type="http://schemas.openxmlformats.org/officeDocument/2006/relationships/slide" Target="slides/slide246.xml"/><Relationship Id="rId294" Type="http://schemas.openxmlformats.org/officeDocument/2006/relationships/slide" Target="slides/slide267.xml"/><Relationship Id="rId47" Type="http://schemas.openxmlformats.org/officeDocument/2006/relationships/slide" Target="slides/slide20.xml"/><Relationship Id="rId68" Type="http://schemas.openxmlformats.org/officeDocument/2006/relationships/slide" Target="slides/slide41.xml"/><Relationship Id="rId89" Type="http://schemas.openxmlformats.org/officeDocument/2006/relationships/slide" Target="slides/slide62.xml"/><Relationship Id="rId112" Type="http://schemas.openxmlformats.org/officeDocument/2006/relationships/slide" Target="slides/slide85.xml"/><Relationship Id="rId133" Type="http://schemas.openxmlformats.org/officeDocument/2006/relationships/slide" Target="slides/slide106.xml"/><Relationship Id="rId154" Type="http://schemas.openxmlformats.org/officeDocument/2006/relationships/slide" Target="slides/slide127.xml"/><Relationship Id="rId175" Type="http://schemas.openxmlformats.org/officeDocument/2006/relationships/slide" Target="slides/slide148.xml"/><Relationship Id="rId196" Type="http://schemas.openxmlformats.org/officeDocument/2006/relationships/slide" Target="slides/slide169.xml"/><Relationship Id="rId200" Type="http://schemas.openxmlformats.org/officeDocument/2006/relationships/slide" Target="slides/slide173.xml"/><Relationship Id="rId16" Type="http://schemas.openxmlformats.org/officeDocument/2006/relationships/slideMaster" Target="slideMasters/slideMaster16.xml"/><Relationship Id="rId221" Type="http://schemas.openxmlformats.org/officeDocument/2006/relationships/slide" Target="slides/slide194.xml"/><Relationship Id="rId242" Type="http://schemas.openxmlformats.org/officeDocument/2006/relationships/slide" Target="slides/slide215.xml"/><Relationship Id="rId263" Type="http://schemas.openxmlformats.org/officeDocument/2006/relationships/slide" Target="slides/slide236.xml"/><Relationship Id="rId284" Type="http://schemas.openxmlformats.org/officeDocument/2006/relationships/slide" Target="slides/slide257.xml"/><Relationship Id="rId37" Type="http://schemas.openxmlformats.org/officeDocument/2006/relationships/slide" Target="slides/slide10.xml"/><Relationship Id="rId58" Type="http://schemas.openxmlformats.org/officeDocument/2006/relationships/slide" Target="slides/slide31.xml"/><Relationship Id="rId79" Type="http://schemas.openxmlformats.org/officeDocument/2006/relationships/slide" Target="slides/slide52.xml"/><Relationship Id="rId102" Type="http://schemas.openxmlformats.org/officeDocument/2006/relationships/slide" Target="slides/slide75.xml"/><Relationship Id="rId123" Type="http://schemas.openxmlformats.org/officeDocument/2006/relationships/slide" Target="slides/slide96.xml"/><Relationship Id="rId144" Type="http://schemas.openxmlformats.org/officeDocument/2006/relationships/slide" Target="slides/slide117.xml"/><Relationship Id="rId90" Type="http://schemas.openxmlformats.org/officeDocument/2006/relationships/slide" Target="slides/slide63.xml"/><Relationship Id="rId165" Type="http://schemas.openxmlformats.org/officeDocument/2006/relationships/slide" Target="slides/slide138.xml"/><Relationship Id="rId186" Type="http://schemas.openxmlformats.org/officeDocument/2006/relationships/slide" Target="slides/slide159.xml"/><Relationship Id="rId211" Type="http://schemas.openxmlformats.org/officeDocument/2006/relationships/slide" Target="slides/slide184.xml"/><Relationship Id="rId232" Type="http://schemas.openxmlformats.org/officeDocument/2006/relationships/slide" Target="slides/slide205.xml"/><Relationship Id="rId253" Type="http://schemas.openxmlformats.org/officeDocument/2006/relationships/slide" Target="slides/slide226.xml"/><Relationship Id="rId274" Type="http://schemas.openxmlformats.org/officeDocument/2006/relationships/slide" Target="slides/slide247.xml"/><Relationship Id="rId295" Type="http://schemas.openxmlformats.org/officeDocument/2006/relationships/slide" Target="slides/slide268.xml"/><Relationship Id="rId27" Type="http://schemas.openxmlformats.org/officeDocument/2006/relationships/slideMaster" Target="slideMasters/slideMaster27.xml"/><Relationship Id="rId48" Type="http://schemas.openxmlformats.org/officeDocument/2006/relationships/slide" Target="slides/slide21.xml"/><Relationship Id="rId69" Type="http://schemas.openxmlformats.org/officeDocument/2006/relationships/slide" Target="slides/slide42.xml"/><Relationship Id="rId113" Type="http://schemas.openxmlformats.org/officeDocument/2006/relationships/slide" Target="slides/slide86.xml"/><Relationship Id="rId134" Type="http://schemas.openxmlformats.org/officeDocument/2006/relationships/slide" Target="slides/slide107.xml"/><Relationship Id="rId80" Type="http://schemas.openxmlformats.org/officeDocument/2006/relationships/slide" Target="slides/slide53.xml"/><Relationship Id="rId155" Type="http://schemas.openxmlformats.org/officeDocument/2006/relationships/slide" Target="slides/slide128.xml"/><Relationship Id="rId176" Type="http://schemas.openxmlformats.org/officeDocument/2006/relationships/slide" Target="slides/slide149.xml"/><Relationship Id="rId197" Type="http://schemas.openxmlformats.org/officeDocument/2006/relationships/slide" Target="slides/slide170.xml"/><Relationship Id="rId201" Type="http://schemas.openxmlformats.org/officeDocument/2006/relationships/slide" Target="slides/slide174.xml"/><Relationship Id="rId222" Type="http://schemas.openxmlformats.org/officeDocument/2006/relationships/slide" Target="slides/slide195.xml"/><Relationship Id="rId243" Type="http://schemas.openxmlformats.org/officeDocument/2006/relationships/slide" Target="slides/slide216.xml"/><Relationship Id="rId264" Type="http://schemas.openxmlformats.org/officeDocument/2006/relationships/slide" Target="slides/slide237.xml"/><Relationship Id="rId285" Type="http://schemas.openxmlformats.org/officeDocument/2006/relationships/slide" Target="slides/slide258.xml"/><Relationship Id="rId17" Type="http://schemas.openxmlformats.org/officeDocument/2006/relationships/slideMaster" Target="slideMasters/slideMaster17.xml"/><Relationship Id="rId38" Type="http://schemas.openxmlformats.org/officeDocument/2006/relationships/slide" Target="slides/slide11.xml"/><Relationship Id="rId59" Type="http://schemas.openxmlformats.org/officeDocument/2006/relationships/slide" Target="slides/slide32.xml"/><Relationship Id="rId103" Type="http://schemas.openxmlformats.org/officeDocument/2006/relationships/slide" Target="slides/slide76.xml"/><Relationship Id="rId124" Type="http://schemas.openxmlformats.org/officeDocument/2006/relationships/slide" Target="slides/slide97.xml"/><Relationship Id="rId70" Type="http://schemas.openxmlformats.org/officeDocument/2006/relationships/slide" Target="slides/slide43.xml"/><Relationship Id="rId91" Type="http://schemas.openxmlformats.org/officeDocument/2006/relationships/slide" Target="slides/slide64.xml"/><Relationship Id="rId145" Type="http://schemas.openxmlformats.org/officeDocument/2006/relationships/slide" Target="slides/slide118.xml"/><Relationship Id="rId166" Type="http://schemas.openxmlformats.org/officeDocument/2006/relationships/slide" Target="slides/slide139.xml"/><Relationship Id="rId187" Type="http://schemas.openxmlformats.org/officeDocument/2006/relationships/slide" Target="slides/slide160.xml"/><Relationship Id="rId1" Type="http://schemas.openxmlformats.org/officeDocument/2006/relationships/slideMaster" Target="slideMasters/slideMaster1.xml"/><Relationship Id="rId212" Type="http://schemas.openxmlformats.org/officeDocument/2006/relationships/slide" Target="slides/slide185.xml"/><Relationship Id="rId233" Type="http://schemas.openxmlformats.org/officeDocument/2006/relationships/slide" Target="slides/slide206.xml"/><Relationship Id="rId254" Type="http://schemas.openxmlformats.org/officeDocument/2006/relationships/slide" Target="slides/slide227.xml"/><Relationship Id="rId28" Type="http://schemas.openxmlformats.org/officeDocument/2006/relationships/slide" Target="slides/slide1.xml"/><Relationship Id="rId49" Type="http://schemas.openxmlformats.org/officeDocument/2006/relationships/slide" Target="slides/slide22.xml"/><Relationship Id="rId114" Type="http://schemas.openxmlformats.org/officeDocument/2006/relationships/slide" Target="slides/slide87.xml"/><Relationship Id="rId275" Type="http://schemas.openxmlformats.org/officeDocument/2006/relationships/slide" Target="slides/slide248.xml"/><Relationship Id="rId296" Type="http://schemas.openxmlformats.org/officeDocument/2006/relationships/slide" Target="slides/slide269.xml"/><Relationship Id="rId300" Type="http://schemas.openxmlformats.org/officeDocument/2006/relationships/tableStyles" Target="tableStyles.xml"/><Relationship Id="rId60" Type="http://schemas.openxmlformats.org/officeDocument/2006/relationships/slide" Target="slides/slide33.xml"/><Relationship Id="rId81" Type="http://schemas.openxmlformats.org/officeDocument/2006/relationships/slide" Target="slides/slide54.xml"/><Relationship Id="rId135" Type="http://schemas.openxmlformats.org/officeDocument/2006/relationships/slide" Target="slides/slide108.xml"/><Relationship Id="rId156" Type="http://schemas.openxmlformats.org/officeDocument/2006/relationships/slide" Target="slides/slide129.xml"/><Relationship Id="rId177" Type="http://schemas.openxmlformats.org/officeDocument/2006/relationships/slide" Target="slides/slide150.xml"/><Relationship Id="rId198" Type="http://schemas.openxmlformats.org/officeDocument/2006/relationships/slide" Target="slides/slide171.xml"/><Relationship Id="rId202" Type="http://schemas.openxmlformats.org/officeDocument/2006/relationships/slide" Target="slides/slide175.xml"/><Relationship Id="rId223" Type="http://schemas.openxmlformats.org/officeDocument/2006/relationships/slide" Target="slides/slide196.xml"/><Relationship Id="rId244" Type="http://schemas.openxmlformats.org/officeDocument/2006/relationships/slide" Target="slides/slide217.xml"/><Relationship Id="rId18" Type="http://schemas.openxmlformats.org/officeDocument/2006/relationships/slideMaster" Target="slideMasters/slideMaster18.xml"/><Relationship Id="rId39" Type="http://schemas.openxmlformats.org/officeDocument/2006/relationships/slide" Target="slides/slide12.xml"/><Relationship Id="rId265" Type="http://schemas.openxmlformats.org/officeDocument/2006/relationships/slide" Target="slides/slide238.xml"/><Relationship Id="rId286" Type="http://schemas.openxmlformats.org/officeDocument/2006/relationships/slide" Target="slides/slide259.xml"/><Relationship Id="rId50" Type="http://schemas.openxmlformats.org/officeDocument/2006/relationships/slide" Target="slides/slide23.xml"/><Relationship Id="rId104" Type="http://schemas.openxmlformats.org/officeDocument/2006/relationships/slide" Target="slides/slide77.xml"/><Relationship Id="rId125" Type="http://schemas.openxmlformats.org/officeDocument/2006/relationships/slide" Target="slides/slide98.xml"/><Relationship Id="rId146" Type="http://schemas.openxmlformats.org/officeDocument/2006/relationships/slide" Target="slides/slide119.xml"/><Relationship Id="rId167" Type="http://schemas.openxmlformats.org/officeDocument/2006/relationships/slide" Target="slides/slide140.xml"/><Relationship Id="rId188" Type="http://schemas.openxmlformats.org/officeDocument/2006/relationships/slide" Target="slides/slide161.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0.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2.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3.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4.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5.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6.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8.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9.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0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0.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1.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2.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5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3.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7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4.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7.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grpSp>
        <p:nvGrpSpPr>
          <p:cNvPr id="4" name="Group 6">
            <a:extLst>
              <a:ext uri="{FF2B5EF4-FFF2-40B4-BE49-F238E27FC236}">
                <a16:creationId xmlns:a16="http://schemas.microsoft.com/office/drawing/2014/main" id="{08D5C502-B8ED-4299-BCEA-2217E5229A93}"/>
              </a:ext>
            </a:extLst>
          </p:cNvPr>
          <p:cNvGrpSpPr>
            <a:grpSpLocks/>
          </p:cNvGrpSpPr>
          <p:nvPr/>
        </p:nvGrpSpPr>
        <p:grpSpPr bwMode="auto">
          <a:xfrm>
            <a:off x="-17463" y="0"/>
            <a:ext cx="12231688" cy="6856413"/>
            <a:chOff x="-16934" y="0"/>
            <a:chExt cx="12231160" cy="6856214"/>
          </a:xfrm>
        </p:grpSpPr>
        <p:pic>
          <p:nvPicPr>
            <p:cNvPr id="5" name="Picture 15" descr="HD-PanelTitleR1.png">
              <a:extLst>
                <a:ext uri="{FF2B5EF4-FFF2-40B4-BE49-F238E27FC236}">
                  <a16:creationId xmlns:a16="http://schemas.microsoft.com/office/drawing/2014/main" id="{D6CBCFE3-733B-4F44-AD7A-2F9BD3058C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88825" cy="6856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5">
              <a:extLst>
                <a:ext uri="{FF2B5EF4-FFF2-40B4-BE49-F238E27FC236}">
                  <a16:creationId xmlns:a16="http://schemas.microsoft.com/office/drawing/2014/main" id="{84C61430-C057-4C6D-B282-A4CFC7A5FD14}"/>
                </a:ext>
              </a:extLst>
            </p:cNvPr>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7" name="Picture 16" descr="HDRibbonTitle-UniformTrim.png">
              <a:extLst>
                <a:ext uri="{FF2B5EF4-FFF2-40B4-BE49-F238E27FC236}">
                  <a16:creationId xmlns:a16="http://schemas.microsoft.com/office/drawing/2014/main" id="{CD1D02CF-2739-4D0F-B6E6-4245BA8BC6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34" y="3147609"/>
              <a:ext cx="2478024" cy="612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9" descr="HDRibbonTitle-UniformTrim.png">
              <a:extLst>
                <a:ext uri="{FF2B5EF4-FFF2-40B4-BE49-F238E27FC236}">
                  <a16:creationId xmlns:a16="http://schemas.microsoft.com/office/drawing/2014/main" id="{E06FCBCB-5B67-4DBC-8473-0102258C9B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36202" y="3147609"/>
              <a:ext cx="2478024" cy="612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9" name="Straight Connector 14">
            <a:extLst>
              <a:ext uri="{FF2B5EF4-FFF2-40B4-BE49-F238E27FC236}">
                <a16:creationId xmlns:a16="http://schemas.microsoft.com/office/drawing/2014/main" id="{B8726027-C498-4381-803A-A39649024EB4}"/>
              </a:ext>
            </a:extLst>
          </p:cNvPr>
          <p:cNvCxnSpPr/>
          <p:nvPr/>
        </p:nvCxnSpPr>
        <p:spPr>
          <a:xfrm>
            <a:off x="2692400" y="3522663"/>
            <a:ext cx="6815138" cy="0"/>
          </a:xfrm>
          <a:prstGeom prst="line">
            <a:avLst/>
          </a:prstGeom>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2692398" y="3657597"/>
            <a:ext cx="6815669" cy="1320802"/>
          </a:xfrm>
        </p:spPr>
        <p:txBody>
          <a:bodyPr>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en-US" dirty="0"/>
          </a:p>
        </p:txBody>
      </p:sp>
      <p:sp>
        <p:nvSpPr>
          <p:cNvPr id="10" name="Date Placeholder 3">
            <a:extLst>
              <a:ext uri="{FF2B5EF4-FFF2-40B4-BE49-F238E27FC236}">
                <a16:creationId xmlns:a16="http://schemas.microsoft.com/office/drawing/2014/main" id="{879212FB-997B-4CAF-BA9B-5407486BACEB}"/>
              </a:ext>
            </a:extLst>
          </p:cNvPr>
          <p:cNvSpPr>
            <a:spLocks noGrp="1"/>
          </p:cNvSpPr>
          <p:nvPr>
            <p:ph type="dt" sz="half" idx="10"/>
          </p:nvPr>
        </p:nvSpPr>
        <p:spPr>
          <a:xfrm>
            <a:off x="7983538" y="5037138"/>
            <a:ext cx="896937" cy="279400"/>
          </a:xfrm>
        </p:spPr>
        <p:txBody>
          <a:bodyPr/>
          <a:lstStyle>
            <a:lvl1pPr>
              <a:defRPr/>
            </a:lvl1pPr>
          </a:lstStyle>
          <a:p>
            <a:pPr>
              <a:defRPr/>
            </a:pPr>
            <a:fld id="{D17039D7-D56F-454B-8540-CBF5A7DBFEAE}" type="datetimeFigureOut">
              <a:rPr lang="en-US"/>
              <a:pPr>
                <a:defRPr/>
              </a:pPr>
              <a:t>5/27/2022</a:t>
            </a:fld>
            <a:endParaRPr lang="en-US"/>
          </a:p>
        </p:txBody>
      </p:sp>
      <p:sp>
        <p:nvSpPr>
          <p:cNvPr id="11" name="Footer Placeholder 4">
            <a:extLst>
              <a:ext uri="{FF2B5EF4-FFF2-40B4-BE49-F238E27FC236}">
                <a16:creationId xmlns:a16="http://schemas.microsoft.com/office/drawing/2014/main" id="{7696D230-B95B-42E7-83BC-FBA11F73DA71}"/>
              </a:ext>
            </a:extLst>
          </p:cNvPr>
          <p:cNvSpPr>
            <a:spLocks noGrp="1"/>
          </p:cNvSpPr>
          <p:nvPr>
            <p:ph type="ftr" sz="quarter" idx="11"/>
          </p:nvPr>
        </p:nvSpPr>
        <p:spPr>
          <a:xfrm>
            <a:off x="2692400" y="5037138"/>
            <a:ext cx="5214938" cy="279400"/>
          </a:xfrm>
        </p:spPr>
        <p:txBody>
          <a:bodyPr/>
          <a:lstStyle>
            <a:lvl1pPr>
              <a:defRPr/>
            </a:lvl1pPr>
          </a:lstStyle>
          <a:p>
            <a:pPr>
              <a:defRPr/>
            </a:pPr>
            <a:endParaRPr lang="en-US"/>
          </a:p>
        </p:txBody>
      </p:sp>
      <p:sp>
        <p:nvSpPr>
          <p:cNvPr id="12" name="Slide Number Placeholder 5">
            <a:extLst>
              <a:ext uri="{FF2B5EF4-FFF2-40B4-BE49-F238E27FC236}">
                <a16:creationId xmlns:a16="http://schemas.microsoft.com/office/drawing/2014/main" id="{FD0DD08F-FE70-41B7-BF86-A45B95FB7DEA}"/>
              </a:ext>
            </a:extLst>
          </p:cNvPr>
          <p:cNvSpPr>
            <a:spLocks noGrp="1"/>
          </p:cNvSpPr>
          <p:nvPr>
            <p:ph type="sldNum" sz="quarter" idx="12"/>
          </p:nvPr>
        </p:nvSpPr>
        <p:spPr>
          <a:xfrm>
            <a:off x="8956675" y="5037138"/>
            <a:ext cx="550863" cy="279400"/>
          </a:xfrm>
        </p:spPr>
        <p:txBody>
          <a:bodyPr/>
          <a:lstStyle>
            <a:lvl1pPr>
              <a:defRPr/>
            </a:lvl1pPr>
          </a:lstStyle>
          <a:p>
            <a:pPr>
              <a:defRPr/>
            </a:pPr>
            <a:fld id="{78AA6C9E-7F4A-40E9-B70E-20618EEB251F}" type="slidenum">
              <a:rPr lang="en-US"/>
              <a:pPr>
                <a:defRPr/>
              </a:pPr>
              <a:t>‹N›</a:t>
            </a:fld>
            <a:endParaRPr lang="en-US"/>
          </a:p>
        </p:txBody>
      </p:sp>
    </p:spTree>
    <p:extLst>
      <p:ext uri="{BB962C8B-B14F-4D97-AF65-F5344CB8AC3E}">
        <p14:creationId xmlns:p14="http://schemas.microsoft.com/office/powerpoint/2010/main" val="40144701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magine panoramica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noProof="0"/>
              <a:t>Fare clic sull'icona per inserire un'immagine</a:t>
            </a:r>
            <a:endParaRPr lang="en-US" noProof="0"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3">
            <a:extLst>
              <a:ext uri="{FF2B5EF4-FFF2-40B4-BE49-F238E27FC236}">
                <a16:creationId xmlns:a16="http://schemas.microsoft.com/office/drawing/2014/main" id="{2DEE4C18-6597-4A3F-A0C2-74255A8B8F2D}"/>
              </a:ext>
            </a:extLst>
          </p:cNvPr>
          <p:cNvSpPr>
            <a:spLocks noGrp="1"/>
          </p:cNvSpPr>
          <p:nvPr>
            <p:ph type="dt" sz="half" idx="10"/>
          </p:nvPr>
        </p:nvSpPr>
        <p:spPr/>
        <p:txBody>
          <a:bodyPr/>
          <a:lstStyle>
            <a:lvl1pPr>
              <a:defRPr/>
            </a:lvl1pPr>
          </a:lstStyle>
          <a:p>
            <a:pPr>
              <a:defRPr/>
            </a:pPr>
            <a:fld id="{1D0FAE5A-50AD-43C0-8E90-B9C5214B3C8A}" type="datetimeFigureOut">
              <a:rPr lang="en-US"/>
              <a:pPr>
                <a:defRPr/>
              </a:pPr>
              <a:t>5/27/2022</a:t>
            </a:fld>
            <a:endParaRPr lang="en-US"/>
          </a:p>
        </p:txBody>
      </p:sp>
      <p:sp>
        <p:nvSpPr>
          <p:cNvPr id="6" name="Footer Placeholder 4">
            <a:extLst>
              <a:ext uri="{FF2B5EF4-FFF2-40B4-BE49-F238E27FC236}">
                <a16:creationId xmlns:a16="http://schemas.microsoft.com/office/drawing/2014/main" id="{5262A5C8-FC5D-47DB-BD9D-8AEE7FDC5D9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A1AA686-6BC6-4AC0-A42E-E8BF1730F780}"/>
              </a:ext>
            </a:extLst>
          </p:cNvPr>
          <p:cNvSpPr>
            <a:spLocks noGrp="1"/>
          </p:cNvSpPr>
          <p:nvPr>
            <p:ph type="sldNum" sz="quarter" idx="12"/>
          </p:nvPr>
        </p:nvSpPr>
        <p:spPr/>
        <p:txBody>
          <a:bodyPr/>
          <a:lstStyle>
            <a:lvl1pPr>
              <a:defRPr/>
            </a:lvl1pPr>
          </a:lstStyle>
          <a:p>
            <a:pPr>
              <a:defRPr/>
            </a:pPr>
            <a:fld id="{CDA05850-8827-473D-A1FE-BC98188AB888}" type="slidenum">
              <a:rPr lang="en-US"/>
              <a:pPr>
                <a:defRPr/>
              </a:pPr>
              <a:t>‹N›</a:t>
            </a:fld>
            <a:endParaRPr lang="en-US"/>
          </a:p>
        </p:txBody>
      </p:sp>
    </p:spTree>
    <p:extLst>
      <p:ext uri="{BB962C8B-B14F-4D97-AF65-F5344CB8AC3E}">
        <p14:creationId xmlns:p14="http://schemas.microsoft.com/office/powerpoint/2010/main" val="278797678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cxnSp>
        <p:nvCxnSpPr>
          <p:cNvPr id="5" name="Straight Connector 7">
            <a:extLst>
              <a:ext uri="{FF2B5EF4-FFF2-40B4-BE49-F238E27FC236}">
                <a16:creationId xmlns:a16="http://schemas.microsoft.com/office/drawing/2014/main" id="{A6B2BD63-146A-4DBC-A805-554184280F85}"/>
              </a:ext>
            </a:extLst>
          </p:cNvPr>
          <p:cNvCxnSpPr/>
          <p:nvPr/>
        </p:nvCxnSpPr>
        <p:spPr>
          <a:xfrm>
            <a:off x="1395413" y="2420938"/>
            <a:ext cx="94075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6" name="Date Placeholder 4">
            <a:extLst>
              <a:ext uri="{FF2B5EF4-FFF2-40B4-BE49-F238E27FC236}">
                <a16:creationId xmlns:a16="http://schemas.microsoft.com/office/drawing/2014/main" id="{C12B0A18-D10C-4357-8C4D-696DEA753438}"/>
              </a:ext>
            </a:extLst>
          </p:cNvPr>
          <p:cNvSpPr>
            <a:spLocks noGrp="1"/>
          </p:cNvSpPr>
          <p:nvPr>
            <p:ph type="dt" sz="half" idx="10"/>
          </p:nvPr>
        </p:nvSpPr>
        <p:spPr/>
        <p:txBody>
          <a:bodyPr/>
          <a:lstStyle>
            <a:lvl1pPr>
              <a:defRPr/>
            </a:lvl1pPr>
          </a:lstStyle>
          <a:p>
            <a:pPr>
              <a:defRPr/>
            </a:pPr>
            <a:fld id="{571F2057-B06F-49F9-ADA1-13B9CA4FF000}" type="datetimeFigureOut">
              <a:rPr lang="it-IT"/>
              <a:pPr>
                <a:defRPr/>
              </a:pPr>
              <a:t>27/05/2022</a:t>
            </a:fld>
            <a:endParaRPr lang="it-IT"/>
          </a:p>
        </p:txBody>
      </p:sp>
      <p:sp>
        <p:nvSpPr>
          <p:cNvPr id="7" name="Footer Placeholder 5">
            <a:extLst>
              <a:ext uri="{FF2B5EF4-FFF2-40B4-BE49-F238E27FC236}">
                <a16:creationId xmlns:a16="http://schemas.microsoft.com/office/drawing/2014/main" id="{357A1FE6-561D-45E9-BB25-3329B597C49F}"/>
              </a:ext>
            </a:extLst>
          </p:cNvPr>
          <p:cNvSpPr>
            <a:spLocks noGrp="1"/>
          </p:cNvSpPr>
          <p:nvPr>
            <p:ph type="ftr" sz="quarter" idx="11"/>
          </p:nvPr>
        </p:nvSpPr>
        <p:spPr/>
        <p:txBody>
          <a:bodyPr/>
          <a:lstStyle>
            <a:lvl1pPr>
              <a:defRPr/>
            </a:lvl1pPr>
          </a:lstStyle>
          <a:p>
            <a:pPr>
              <a:defRPr/>
            </a:pPr>
            <a:endParaRPr lang="it-IT"/>
          </a:p>
        </p:txBody>
      </p:sp>
      <p:sp>
        <p:nvSpPr>
          <p:cNvPr id="8" name="Slide Number Placeholder 6">
            <a:extLst>
              <a:ext uri="{FF2B5EF4-FFF2-40B4-BE49-F238E27FC236}">
                <a16:creationId xmlns:a16="http://schemas.microsoft.com/office/drawing/2014/main" id="{912C38FE-B286-482B-BFEC-5EA762685285}"/>
              </a:ext>
            </a:extLst>
          </p:cNvPr>
          <p:cNvSpPr>
            <a:spLocks noGrp="1"/>
          </p:cNvSpPr>
          <p:nvPr>
            <p:ph type="sldNum" sz="quarter" idx="12"/>
          </p:nvPr>
        </p:nvSpPr>
        <p:spPr/>
        <p:txBody>
          <a:bodyPr/>
          <a:lstStyle>
            <a:lvl1pPr>
              <a:defRPr/>
            </a:lvl1pPr>
          </a:lstStyle>
          <a:p>
            <a:pPr>
              <a:defRPr/>
            </a:pPr>
            <a:fld id="{B6F2EF72-ACBF-4CC6-885F-5C9D3257ACE3}" type="slidenum">
              <a:rPr lang="it-IT"/>
              <a:pPr>
                <a:defRPr/>
              </a:pPr>
              <a:t>‹N›</a:t>
            </a:fld>
            <a:endParaRPr lang="it-IT"/>
          </a:p>
        </p:txBody>
      </p:sp>
    </p:spTree>
    <p:extLst>
      <p:ext uri="{BB962C8B-B14F-4D97-AF65-F5344CB8AC3E}">
        <p14:creationId xmlns:p14="http://schemas.microsoft.com/office/powerpoint/2010/main" val="4413234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cxnSp>
        <p:nvCxnSpPr>
          <p:cNvPr id="7" name="Straight Connector 17">
            <a:extLst>
              <a:ext uri="{FF2B5EF4-FFF2-40B4-BE49-F238E27FC236}">
                <a16:creationId xmlns:a16="http://schemas.microsoft.com/office/drawing/2014/main" id="{518D7FAB-FB28-4A24-A686-4295EC01A104}"/>
              </a:ext>
            </a:extLst>
          </p:cNvPr>
          <p:cNvCxnSpPr/>
          <p:nvPr/>
        </p:nvCxnSpPr>
        <p:spPr>
          <a:xfrm>
            <a:off x="1395413" y="2420938"/>
            <a:ext cx="94075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1295400" y="3243262"/>
            <a:ext cx="4718304" cy="2632605"/>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Content Placeholder 5"/>
          <p:cNvSpPr>
            <a:spLocks noGrp="1"/>
          </p:cNvSpPr>
          <p:nvPr>
            <p:ph sz="quarter" idx="4"/>
          </p:nvPr>
        </p:nvSpPr>
        <p:spPr>
          <a:xfrm>
            <a:off x="6180670" y="3243262"/>
            <a:ext cx="4718304" cy="2632605"/>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8" name="Date Placeholder 6">
            <a:extLst>
              <a:ext uri="{FF2B5EF4-FFF2-40B4-BE49-F238E27FC236}">
                <a16:creationId xmlns:a16="http://schemas.microsoft.com/office/drawing/2014/main" id="{3BA72078-3E42-4C90-B314-A9102E6CE131}"/>
              </a:ext>
            </a:extLst>
          </p:cNvPr>
          <p:cNvSpPr>
            <a:spLocks noGrp="1"/>
          </p:cNvSpPr>
          <p:nvPr>
            <p:ph type="dt" sz="half" idx="10"/>
          </p:nvPr>
        </p:nvSpPr>
        <p:spPr/>
        <p:txBody>
          <a:bodyPr/>
          <a:lstStyle>
            <a:lvl1pPr>
              <a:defRPr/>
            </a:lvl1pPr>
          </a:lstStyle>
          <a:p>
            <a:pPr>
              <a:defRPr/>
            </a:pPr>
            <a:fld id="{0168854A-FEB0-40BA-A0C7-A40B03CB1335}" type="datetimeFigureOut">
              <a:rPr lang="it-IT"/>
              <a:pPr>
                <a:defRPr/>
              </a:pPr>
              <a:t>27/05/2022</a:t>
            </a:fld>
            <a:endParaRPr lang="it-IT"/>
          </a:p>
        </p:txBody>
      </p:sp>
      <p:sp>
        <p:nvSpPr>
          <p:cNvPr id="9" name="Footer Placeholder 7">
            <a:extLst>
              <a:ext uri="{FF2B5EF4-FFF2-40B4-BE49-F238E27FC236}">
                <a16:creationId xmlns:a16="http://schemas.microsoft.com/office/drawing/2014/main" id="{55CD8B74-74B7-4D30-AA35-F3F48D8FE318}"/>
              </a:ext>
            </a:extLst>
          </p:cNvPr>
          <p:cNvSpPr>
            <a:spLocks noGrp="1"/>
          </p:cNvSpPr>
          <p:nvPr>
            <p:ph type="ftr" sz="quarter" idx="11"/>
          </p:nvPr>
        </p:nvSpPr>
        <p:spPr/>
        <p:txBody>
          <a:bodyPr/>
          <a:lstStyle>
            <a:lvl1pPr>
              <a:defRPr/>
            </a:lvl1pPr>
          </a:lstStyle>
          <a:p>
            <a:pPr>
              <a:defRPr/>
            </a:pPr>
            <a:endParaRPr lang="it-IT"/>
          </a:p>
        </p:txBody>
      </p:sp>
      <p:sp>
        <p:nvSpPr>
          <p:cNvPr id="10" name="Slide Number Placeholder 8">
            <a:extLst>
              <a:ext uri="{FF2B5EF4-FFF2-40B4-BE49-F238E27FC236}">
                <a16:creationId xmlns:a16="http://schemas.microsoft.com/office/drawing/2014/main" id="{558CCD3D-71D5-4EB7-A697-D17081553605}"/>
              </a:ext>
            </a:extLst>
          </p:cNvPr>
          <p:cNvSpPr>
            <a:spLocks noGrp="1"/>
          </p:cNvSpPr>
          <p:nvPr>
            <p:ph type="sldNum" sz="quarter" idx="12"/>
          </p:nvPr>
        </p:nvSpPr>
        <p:spPr/>
        <p:txBody>
          <a:bodyPr/>
          <a:lstStyle>
            <a:lvl1pPr>
              <a:defRPr/>
            </a:lvl1pPr>
          </a:lstStyle>
          <a:p>
            <a:pPr>
              <a:defRPr/>
            </a:pPr>
            <a:fld id="{FA05B63C-DFCC-4001-8F6D-3D1317871A05}" type="slidenum">
              <a:rPr lang="it-IT"/>
              <a:pPr>
                <a:defRPr/>
              </a:pPr>
              <a:t>‹N›</a:t>
            </a:fld>
            <a:endParaRPr lang="it-IT"/>
          </a:p>
        </p:txBody>
      </p:sp>
    </p:spTree>
    <p:extLst>
      <p:ext uri="{BB962C8B-B14F-4D97-AF65-F5344CB8AC3E}">
        <p14:creationId xmlns:p14="http://schemas.microsoft.com/office/powerpoint/2010/main" val="225272177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cxnSp>
        <p:nvCxnSpPr>
          <p:cNvPr id="3" name="Straight Connector 13">
            <a:extLst>
              <a:ext uri="{FF2B5EF4-FFF2-40B4-BE49-F238E27FC236}">
                <a16:creationId xmlns:a16="http://schemas.microsoft.com/office/drawing/2014/main" id="{24059559-7672-4197-9A2A-50C59A5F3DA2}"/>
              </a:ext>
            </a:extLst>
          </p:cNvPr>
          <p:cNvCxnSpPr/>
          <p:nvPr/>
        </p:nvCxnSpPr>
        <p:spPr>
          <a:xfrm>
            <a:off x="1395413" y="2420938"/>
            <a:ext cx="94075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4" name="Date Placeholder 2">
            <a:extLst>
              <a:ext uri="{FF2B5EF4-FFF2-40B4-BE49-F238E27FC236}">
                <a16:creationId xmlns:a16="http://schemas.microsoft.com/office/drawing/2014/main" id="{F91096C3-0F00-4600-8E37-8CF9A557FEA6}"/>
              </a:ext>
            </a:extLst>
          </p:cNvPr>
          <p:cNvSpPr>
            <a:spLocks noGrp="1"/>
          </p:cNvSpPr>
          <p:nvPr>
            <p:ph type="dt" sz="half" idx="10"/>
          </p:nvPr>
        </p:nvSpPr>
        <p:spPr/>
        <p:txBody>
          <a:bodyPr/>
          <a:lstStyle>
            <a:lvl1pPr>
              <a:defRPr/>
            </a:lvl1pPr>
          </a:lstStyle>
          <a:p>
            <a:pPr>
              <a:defRPr/>
            </a:pPr>
            <a:fld id="{4A79C516-725A-43FB-AAC8-305FCBC5B0F4}" type="datetimeFigureOut">
              <a:rPr lang="it-IT"/>
              <a:pPr>
                <a:defRPr/>
              </a:pPr>
              <a:t>27/05/2022</a:t>
            </a:fld>
            <a:endParaRPr lang="it-IT"/>
          </a:p>
        </p:txBody>
      </p:sp>
      <p:sp>
        <p:nvSpPr>
          <p:cNvPr id="5" name="Footer Placeholder 3">
            <a:extLst>
              <a:ext uri="{FF2B5EF4-FFF2-40B4-BE49-F238E27FC236}">
                <a16:creationId xmlns:a16="http://schemas.microsoft.com/office/drawing/2014/main" id="{666787C4-54BA-4DBA-B2A3-B8325F5B92FD}"/>
              </a:ext>
            </a:extLst>
          </p:cNvPr>
          <p:cNvSpPr>
            <a:spLocks noGrp="1"/>
          </p:cNvSpPr>
          <p:nvPr>
            <p:ph type="ftr" sz="quarter" idx="11"/>
          </p:nvPr>
        </p:nvSpPr>
        <p:spPr/>
        <p:txBody>
          <a:bodyPr/>
          <a:lstStyle>
            <a:lvl1pPr>
              <a:defRPr/>
            </a:lvl1pPr>
          </a:lstStyle>
          <a:p>
            <a:pPr>
              <a:defRPr/>
            </a:pPr>
            <a:endParaRPr lang="it-IT"/>
          </a:p>
        </p:txBody>
      </p:sp>
      <p:sp>
        <p:nvSpPr>
          <p:cNvPr id="6" name="Slide Number Placeholder 4">
            <a:extLst>
              <a:ext uri="{FF2B5EF4-FFF2-40B4-BE49-F238E27FC236}">
                <a16:creationId xmlns:a16="http://schemas.microsoft.com/office/drawing/2014/main" id="{394BCEDD-3CD0-4B30-AECE-2E26287329A2}"/>
              </a:ext>
            </a:extLst>
          </p:cNvPr>
          <p:cNvSpPr>
            <a:spLocks noGrp="1"/>
          </p:cNvSpPr>
          <p:nvPr>
            <p:ph type="sldNum" sz="quarter" idx="12"/>
          </p:nvPr>
        </p:nvSpPr>
        <p:spPr/>
        <p:txBody>
          <a:bodyPr/>
          <a:lstStyle>
            <a:lvl1pPr>
              <a:defRPr/>
            </a:lvl1pPr>
          </a:lstStyle>
          <a:p>
            <a:pPr>
              <a:defRPr/>
            </a:pPr>
            <a:fld id="{EC98C26E-1A61-48D1-8A7F-23C4F300BDDC}" type="slidenum">
              <a:rPr lang="it-IT"/>
              <a:pPr>
                <a:defRPr/>
              </a:pPr>
              <a:t>‹N›</a:t>
            </a:fld>
            <a:endParaRPr lang="it-IT"/>
          </a:p>
        </p:txBody>
      </p:sp>
    </p:spTree>
    <p:extLst>
      <p:ext uri="{BB962C8B-B14F-4D97-AF65-F5344CB8AC3E}">
        <p14:creationId xmlns:p14="http://schemas.microsoft.com/office/powerpoint/2010/main" val="387305065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659F3536-64A7-4F32-808A-2BEAD8705FC2}"/>
              </a:ext>
            </a:extLst>
          </p:cNvPr>
          <p:cNvSpPr>
            <a:spLocks noGrp="1"/>
          </p:cNvSpPr>
          <p:nvPr>
            <p:ph type="dt" sz="half" idx="10"/>
          </p:nvPr>
        </p:nvSpPr>
        <p:spPr/>
        <p:txBody>
          <a:bodyPr/>
          <a:lstStyle>
            <a:lvl1pPr>
              <a:defRPr/>
            </a:lvl1pPr>
          </a:lstStyle>
          <a:p>
            <a:pPr>
              <a:defRPr/>
            </a:pPr>
            <a:fld id="{1222F238-834F-460F-A22E-4D163B81E851}" type="datetimeFigureOut">
              <a:rPr lang="it-IT"/>
              <a:pPr>
                <a:defRPr/>
              </a:pPr>
              <a:t>27/05/2022</a:t>
            </a:fld>
            <a:endParaRPr lang="it-IT"/>
          </a:p>
        </p:txBody>
      </p:sp>
      <p:sp>
        <p:nvSpPr>
          <p:cNvPr id="3" name="Footer Placeholder 4">
            <a:extLst>
              <a:ext uri="{FF2B5EF4-FFF2-40B4-BE49-F238E27FC236}">
                <a16:creationId xmlns:a16="http://schemas.microsoft.com/office/drawing/2014/main" id="{25195F30-EA29-48D2-AADF-85E4C336E850}"/>
              </a:ext>
            </a:extLst>
          </p:cNvPr>
          <p:cNvSpPr>
            <a:spLocks noGrp="1"/>
          </p:cNvSpPr>
          <p:nvPr>
            <p:ph type="ftr" sz="quarter" idx="11"/>
          </p:nvPr>
        </p:nvSpPr>
        <p:spPr/>
        <p:txBody>
          <a:bodyPr/>
          <a:lstStyle>
            <a:lvl1pPr>
              <a:defRPr/>
            </a:lvl1pPr>
          </a:lstStyle>
          <a:p>
            <a:pPr>
              <a:defRPr/>
            </a:pPr>
            <a:endParaRPr lang="it-IT"/>
          </a:p>
        </p:txBody>
      </p:sp>
      <p:sp>
        <p:nvSpPr>
          <p:cNvPr id="4" name="Slide Number Placeholder 5">
            <a:extLst>
              <a:ext uri="{FF2B5EF4-FFF2-40B4-BE49-F238E27FC236}">
                <a16:creationId xmlns:a16="http://schemas.microsoft.com/office/drawing/2014/main" id="{37A5C376-5192-4419-9E8C-C267172F4B9D}"/>
              </a:ext>
            </a:extLst>
          </p:cNvPr>
          <p:cNvSpPr>
            <a:spLocks noGrp="1"/>
          </p:cNvSpPr>
          <p:nvPr>
            <p:ph type="sldNum" sz="quarter" idx="12"/>
          </p:nvPr>
        </p:nvSpPr>
        <p:spPr/>
        <p:txBody>
          <a:bodyPr/>
          <a:lstStyle>
            <a:lvl1pPr>
              <a:defRPr/>
            </a:lvl1pPr>
          </a:lstStyle>
          <a:p>
            <a:pPr>
              <a:defRPr/>
            </a:pPr>
            <a:fld id="{72904929-812F-4098-8DCD-0F3E7D10BE98}" type="slidenum">
              <a:rPr lang="it-IT"/>
              <a:pPr>
                <a:defRPr/>
              </a:pPr>
              <a:t>‹N›</a:t>
            </a:fld>
            <a:endParaRPr lang="it-IT"/>
          </a:p>
        </p:txBody>
      </p:sp>
    </p:spTree>
    <p:extLst>
      <p:ext uri="{BB962C8B-B14F-4D97-AF65-F5344CB8AC3E}">
        <p14:creationId xmlns:p14="http://schemas.microsoft.com/office/powerpoint/2010/main" val="226242555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cxnSp>
        <p:nvCxnSpPr>
          <p:cNvPr id="5" name="Straight Connector 15">
            <a:extLst>
              <a:ext uri="{FF2B5EF4-FFF2-40B4-BE49-F238E27FC236}">
                <a16:creationId xmlns:a16="http://schemas.microsoft.com/office/drawing/2014/main" id="{7C386DBD-F505-4724-8415-1D17C4705890}"/>
              </a:ext>
            </a:extLst>
          </p:cNvPr>
          <p:cNvCxnSpPr/>
          <p:nvPr/>
        </p:nvCxnSpPr>
        <p:spPr>
          <a:xfrm>
            <a:off x="1395413" y="2913063"/>
            <a:ext cx="35147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it-IT"/>
              <a:t>Fare clic per modificare lo stile del titolo dello schema</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1293811" y="3031065"/>
            <a:ext cx="3718455" cy="2438404"/>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6" name="Date Placeholder 4">
            <a:extLst>
              <a:ext uri="{FF2B5EF4-FFF2-40B4-BE49-F238E27FC236}">
                <a16:creationId xmlns:a16="http://schemas.microsoft.com/office/drawing/2014/main" id="{BC8A34D3-1F99-47D0-B291-9D283DB46FA6}"/>
              </a:ext>
            </a:extLst>
          </p:cNvPr>
          <p:cNvSpPr>
            <a:spLocks noGrp="1"/>
          </p:cNvSpPr>
          <p:nvPr>
            <p:ph type="dt" sz="half" idx="10"/>
          </p:nvPr>
        </p:nvSpPr>
        <p:spPr/>
        <p:txBody>
          <a:bodyPr/>
          <a:lstStyle>
            <a:lvl1pPr>
              <a:defRPr/>
            </a:lvl1pPr>
          </a:lstStyle>
          <a:p>
            <a:pPr>
              <a:defRPr/>
            </a:pPr>
            <a:fld id="{F1789CAE-73F4-4BFC-8158-AC847165601F}" type="datetimeFigureOut">
              <a:rPr lang="it-IT"/>
              <a:pPr>
                <a:defRPr/>
              </a:pPr>
              <a:t>27/05/2022</a:t>
            </a:fld>
            <a:endParaRPr lang="it-IT"/>
          </a:p>
        </p:txBody>
      </p:sp>
      <p:sp>
        <p:nvSpPr>
          <p:cNvPr id="7" name="Footer Placeholder 5">
            <a:extLst>
              <a:ext uri="{FF2B5EF4-FFF2-40B4-BE49-F238E27FC236}">
                <a16:creationId xmlns:a16="http://schemas.microsoft.com/office/drawing/2014/main" id="{BBAB0872-ADD7-42E9-A574-5A45B8FE8BCF}"/>
              </a:ext>
            </a:extLst>
          </p:cNvPr>
          <p:cNvSpPr>
            <a:spLocks noGrp="1"/>
          </p:cNvSpPr>
          <p:nvPr>
            <p:ph type="ftr" sz="quarter" idx="11"/>
          </p:nvPr>
        </p:nvSpPr>
        <p:spPr/>
        <p:txBody>
          <a:bodyPr/>
          <a:lstStyle>
            <a:lvl1pPr>
              <a:defRPr/>
            </a:lvl1pPr>
          </a:lstStyle>
          <a:p>
            <a:pPr>
              <a:defRPr/>
            </a:pPr>
            <a:endParaRPr lang="it-IT"/>
          </a:p>
        </p:txBody>
      </p:sp>
      <p:sp>
        <p:nvSpPr>
          <p:cNvPr id="8" name="Slide Number Placeholder 6">
            <a:extLst>
              <a:ext uri="{FF2B5EF4-FFF2-40B4-BE49-F238E27FC236}">
                <a16:creationId xmlns:a16="http://schemas.microsoft.com/office/drawing/2014/main" id="{5D424892-D935-4775-A510-90FD3D3B8A92}"/>
              </a:ext>
            </a:extLst>
          </p:cNvPr>
          <p:cNvSpPr>
            <a:spLocks noGrp="1"/>
          </p:cNvSpPr>
          <p:nvPr>
            <p:ph type="sldNum" sz="quarter" idx="12"/>
          </p:nvPr>
        </p:nvSpPr>
        <p:spPr/>
        <p:txBody>
          <a:bodyPr/>
          <a:lstStyle>
            <a:lvl1pPr>
              <a:defRPr/>
            </a:lvl1pPr>
          </a:lstStyle>
          <a:p>
            <a:pPr>
              <a:defRPr/>
            </a:pPr>
            <a:fld id="{3EC552D3-41F5-449B-81A9-4E6A3A6DC62C}" type="slidenum">
              <a:rPr lang="it-IT"/>
              <a:pPr>
                <a:defRPr/>
              </a:pPr>
              <a:t>‹N›</a:t>
            </a:fld>
            <a:endParaRPr lang="it-IT"/>
          </a:p>
        </p:txBody>
      </p:sp>
    </p:spTree>
    <p:extLst>
      <p:ext uri="{BB962C8B-B14F-4D97-AF65-F5344CB8AC3E}">
        <p14:creationId xmlns:p14="http://schemas.microsoft.com/office/powerpoint/2010/main" val="102130419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it-IT"/>
              <a:t>Fare clic per modificare lo stile del titolo dello schema</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noProof="0"/>
              <a:t>Fare clic sull'icona per inserire un'immagine</a:t>
            </a:r>
            <a:endParaRPr lang="en-US" noProof="0" dirty="0"/>
          </a:p>
        </p:txBody>
      </p:sp>
      <p:sp>
        <p:nvSpPr>
          <p:cNvPr id="4" name="Text Placeholder 3"/>
          <p:cNvSpPr>
            <a:spLocks noGrp="1"/>
          </p:cNvSpPr>
          <p:nvPr>
            <p:ph type="body" sz="half" idx="2"/>
          </p:nvPr>
        </p:nvSpPr>
        <p:spPr>
          <a:xfrm>
            <a:off x="1295399" y="3255432"/>
            <a:ext cx="6241816"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3">
            <a:extLst>
              <a:ext uri="{FF2B5EF4-FFF2-40B4-BE49-F238E27FC236}">
                <a16:creationId xmlns:a16="http://schemas.microsoft.com/office/drawing/2014/main" id="{798F55C3-4715-4C06-94DD-9A517763D948}"/>
              </a:ext>
            </a:extLst>
          </p:cNvPr>
          <p:cNvSpPr>
            <a:spLocks noGrp="1"/>
          </p:cNvSpPr>
          <p:nvPr>
            <p:ph type="dt" sz="half" idx="10"/>
          </p:nvPr>
        </p:nvSpPr>
        <p:spPr/>
        <p:txBody>
          <a:bodyPr/>
          <a:lstStyle>
            <a:lvl1pPr>
              <a:defRPr/>
            </a:lvl1pPr>
          </a:lstStyle>
          <a:p>
            <a:pPr>
              <a:defRPr/>
            </a:pPr>
            <a:fld id="{D838EC4C-4C21-49A5-A927-D081B07AB5A0}" type="datetimeFigureOut">
              <a:rPr lang="it-IT"/>
              <a:pPr>
                <a:defRPr/>
              </a:pPr>
              <a:t>27/05/2022</a:t>
            </a:fld>
            <a:endParaRPr lang="it-IT"/>
          </a:p>
        </p:txBody>
      </p:sp>
      <p:sp>
        <p:nvSpPr>
          <p:cNvPr id="6" name="Footer Placeholder 4">
            <a:extLst>
              <a:ext uri="{FF2B5EF4-FFF2-40B4-BE49-F238E27FC236}">
                <a16:creationId xmlns:a16="http://schemas.microsoft.com/office/drawing/2014/main" id="{79494617-6DCE-428C-B939-340876F74F66}"/>
              </a:ext>
            </a:extLst>
          </p:cNvPr>
          <p:cNvSpPr>
            <a:spLocks noGrp="1"/>
          </p:cNvSpPr>
          <p:nvPr>
            <p:ph type="ftr" sz="quarter" idx="11"/>
          </p:nvPr>
        </p:nvSpPr>
        <p:spPr/>
        <p:txBody>
          <a:bodyPr/>
          <a:lstStyle>
            <a:lvl1pPr>
              <a:defRPr/>
            </a:lvl1pPr>
          </a:lstStyle>
          <a:p>
            <a:pPr>
              <a:defRPr/>
            </a:pPr>
            <a:endParaRPr lang="it-IT"/>
          </a:p>
        </p:txBody>
      </p:sp>
      <p:sp>
        <p:nvSpPr>
          <p:cNvPr id="7" name="Slide Number Placeholder 5">
            <a:extLst>
              <a:ext uri="{FF2B5EF4-FFF2-40B4-BE49-F238E27FC236}">
                <a16:creationId xmlns:a16="http://schemas.microsoft.com/office/drawing/2014/main" id="{A7CFEE39-887F-405E-AE0C-5C7EE465EEE8}"/>
              </a:ext>
            </a:extLst>
          </p:cNvPr>
          <p:cNvSpPr>
            <a:spLocks noGrp="1"/>
          </p:cNvSpPr>
          <p:nvPr>
            <p:ph type="sldNum" sz="quarter" idx="12"/>
          </p:nvPr>
        </p:nvSpPr>
        <p:spPr/>
        <p:txBody>
          <a:bodyPr/>
          <a:lstStyle>
            <a:lvl1pPr>
              <a:defRPr/>
            </a:lvl1pPr>
          </a:lstStyle>
          <a:p>
            <a:pPr>
              <a:defRPr/>
            </a:pPr>
            <a:fld id="{FCA477C4-BE0A-4571-A7EC-6DD185E7BEB9}" type="slidenum">
              <a:rPr lang="it-IT"/>
              <a:pPr>
                <a:defRPr/>
              </a:pPr>
              <a:t>‹N›</a:t>
            </a:fld>
            <a:endParaRPr lang="it-IT"/>
          </a:p>
        </p:txBody>
      </p:sp>
    </p:spTree>
    <p:extLst>
      <p:ext uri="{BB962C8B-B14F-4D97-AF65-F5344CB8AC3E}">
        <p14:creationId xmlns:p14="http://schemas.microsoft.com/office/powerpoint/2010/main" val="344186570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Immagine panoramica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noProof="0"/>
              <a:t>Fare clic sull'icona per inserire un'immagine</a:t>
            </a:r>
            <a:endParaRPr lang="en-US" noProof="0"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3">
            <a:extLst>
              <a:ext uri="{FF2B5EF4-FFF2-40B4-BE49-F238E27FC236}">
                <a16:creationId xmlns:a16="http://schemas.microsoft.com/office/drawing/2014/main" id="{AB7CB5A9-B715-456D-9718-13B8E3367482}"/>
              </a:ext>
            </a:extLst>
          </p:cNvPr>
          <p:cNvSpPr>
            <a:spLocks noGrp="1"/>
          </p:cNvSpPr>
          <p:nvPr>
            <p:ph type="dt" sz="half" idx="10"/>
          </p:nvPr>
        </p:nvSpPr>
        <p:spPr/>
        <p:txBody>
          <a:bodyPr/>
          <a:lstStyle>
            <a:lvl1pPr>
              <a:defRPr/>
            </a:lvl1pPr>
          </a:lstStyle>
          <a:p>
            <a:pPr>
              <a:defRPr/>
            </a:pPr>
            <a:fld id="{13FEBCEE-F6B5-4240-BBFC-237F6E0FF0DE}" type="datetimeFigureOut">
              <a:rPr lang="it-IT"/>
              <a:pPr>
                <a:defRPr/>
              </a:pPr>
              <a:t>27/05/2022</a:t>
            </a:fld>
            <a:endParaRPr lang="it-IT"/>
          </a:p>
        </p:txBody>
      </p:sp>
      <p:sp>
        <p:nvSpPr>
          <p:cNvPr id="6" name="Footer Placeholder 4">
            <a:extLst>
              <a:ext uri="{FF2B5EF4-FFF2-40B4-BE49-F238E27FC236}">
                <a16:creationId xmlns:a16="http://schemas.microsoft.com/office/drawing/2014/main" id="{8FDF29C1-10B0-4286-99D4-B5D263A492F2}"/>
              </a:ext>
            </a:extLst>
          </p:cNvPr>
          <p:cNvSpPr>
            <a:spLocks noGrp="1"/>
          </p:cNvSpPr>
          <p:nvPr>
            <p:ph type="ftr" sz="quarter" idx="11"/>
          </p:nvPr>
        </p:nvSpPr>
        <p:spPr/>
        <p:txBody>
          <a:bodyPr/>
          <a:lstStyle>
            <a:lvl1pPr>
              <a:defRPr/>
            </a:lvl1pPr>
          </a:lstStyle>
          <a:p>
            <a:pPr>
              <a:defRPr/>
            </a:pPr>
            <a:endParaRPr lang="it-IT"/>
          </a:p>
        </p:txBody>
      </p:sp>
      <p:sp>
        <p:nvSpPr>
          <p:cNvPr id="7" name="Slide Number Placeholder 5">
            <a:extLst>
              <a:ext uri="{FF2B5EF4-FFF2-40B4-BE49-F238E27FC236}">
                <a16:creationId xmlns:a16="http://schemas.microsoft.com/office/drawing/2014/main" id="{3F9CD24A-CA92-4B6D-8020-B7EF9596EC5E}"/>
              </a:ext>
            </a:extLst>
          </p:cNvPr>
          <p:cNvSpPr>
            <a:spLocks noGrp="1"/>
          </p:cNvSpPr>
          <p:nvPr>
            <p:ph type="sldNum" sz="quarter" idx="12"/>
          </p:nvPr>
        </p:nvSpPr>
        <p:spPr/>
        <p:txBody>
          <a:bodyPr/>
          <a:lstStyle>
            <a:lvl1pPr>
              <a:defRPr/>
            </a:lvl1pPr>
          </a:lstStyle>
          <a:p>
            <a:pPr>
              <a:defRPr/>
            </a:pPr>
            <a:fld id="{AB28529F-5990-4677-99F9-34ABD7EA35AE}" type="slidenum">
              <a:rPr lang="it-IT"/>
              <a:pPr>
                <a:defRPr/>
              </a:pPr>
              <a:t>‹N›</a:t>
            </a:fld>
            <a:endParaRPr lang="it-IT"/>
          </a:p>
        </p:txBody>
      </p:sp>
    </p:spTree>
    <p:extLst>
      <p:ext uri="{BB962C8B-B14F-4D97-AF65-F5344CB8AC3E}">
        <p14:creationId xmlns:p14="http://schemas.microsoft.com/office/powerpoint/2010/main" val="399845261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Titolo e sottotitolo">
    <p:spTree>
      <p:nvGrpSpPr>
        <p:cNvPr id="1" name=""/>
        <p:cNvGrpSpPr/>
        <p:nvPr/>
      </p:nvGrpSpPr>
      <p:grpSpPr>
        <a:xfrm>
          <a:off x="0" y="0"/>
          <a:ext cx="0" cy="0"/>
          <a:chOff x="0" y="0"/>
          <a:chExt cx="0" cy="0"/>
        </a:xfrm>
      </p:grpSpPr>
      <p:cxnSp>
        <p:nvCxnSpPr>
          <p:cNvPr id="4" name="Straight Connector 14">
            <a:extLst>
              <a:ext uri="{FF2B5EF4-FFF2-40B4-BE49-F238E27FC236}">
                <a16:creationId xmlns:a16="http://schemas.microsoft.com/office/drawing/2014/main" id="{73E739D2-A4AB-42C4-9C5E-B0C08C1D5E69}"/>
              </a:ext>
            </a:extLst>
          </p:cNvPr>
          <p:cNvCxnSpPr/>
          <p:nvPr/>
        </p:nvCxnSpPr>
        <p:spPr>
          <a:xfrm>
            <a:off x="1395413" y="4140200"/>
            <a:ext cx="94075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303868" y="982132"/>
            <a:ext cx="9592732" cy="2954868"/>
          </a:xfrm>
        </p:spPr>
        <p:txBody>
          <a:bodyPr>
            <a:normAutofit/>
          </a:bodyPr>
          <a:lstStyle>
            <a:lvl1pPr algn="ctr">
              <a:defRPr sz="3200" b="0" cap="none"/>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5" name="Date Placeholder 3">
            <a:extLst>
              <a:ext uri="{FF2B5EF4-FFF2-40B4-BE49-F238E27FC236}">
                <a16:creationId xmlns:a16="http://schemas.microsoft.com/office/drawing/2014/main" id="{CE5CCD68-99E5-4F9D-BF9B-65DE714AA8A5}"/>
              </a:ext>
            </a:extLst>
          </p:cNvPr>
          <p:cNvSpPr>
            <a:spLocks noGrp="1"/>
          </p:cNvSpPr>
          <p:nvPr>
            <p:ph type="dt" sz="half" idx="10"/>
          </p:nvPr>
        </p:nvSpPr>
        <p:spPr/>
        <p:txBody>
          <a:bodyPr/>
          <a:lstStyle>
            <a:lvl1pPr>
              <a:defRPr/>
            </a:lvl1pPr>
          </a:lstStyle>
          <a:p>
            <a:pPr>
              <a:defRPr/>
            </a:pPr>
            <a:fld id="{7A46A127-439D-42C4-96D4-4780BBB5682A}" type="datetimeFigureOut">
              <a:rPr lang="it-IT"/>
              <a:pPr>
                <a:defRPr/>
              </a:pPr>
              <a:t>27/05/2022</a:t>
            </a:fld>
            <a:endParaRPr lang="it-IT"/>
          </a:p>
        </p:txBody>
      </p:sp>
      <p:sp>
        <p:nvSpPr>
          <p:cNvPr id="6" name="Footer Placeholder 4">
            <a:extLst>
              <a:ext uri="{FF2B5EF4-FFF2-40B4-BE49-F238E27FC236}">
                <a16:creationId xmlns:a16="http://schemas.microsoft.com/office/drawing/2014/main" id="{278DA507-3F6C-42D3-8168-9B2C42A2403B}"/>
              </a:ext>
            </a:extLst>
          </p:cNvPr>
          <p:cNvSpPr>
            <a:spLocks noGrp="1"/>
          </p:cNvSpPr>
          <p:nvPr>
            <p:ph type="ftr" sz="quarter" idx="11"/>
          </p:nvPr>
        </p:nvSpPr>
        <p:spPr/>
        <p:txBody>
          <a:bodyPr/>
          <a:lstStyle>
            <a:lvl1pPr>
              <a:defRPr/>
            </a:lvl1pPr>
          </a:lstStyle>
          <a:p>
            <a:pPr>
              <a:defRPr/>
            </a:pPr>
            <a:endParaRPr lang="it-IT"/>
          </a:p>
        </p:txBody>
      </p:sp>
      <p:sp>
        <p:nvSpPr>
          <p:cNvPr id="7" name="Slide Number Placeholder 5">
            <a:extLst>
              <a:ext uri="{FF2B5EF4-FFF2-40B4-BE49-F238E27FC236}">
                <a16:creationId xmlns:a16="http://schemas.microsoft.com/office/drawing/2014/main" id="{14799619-81F6-4651-92BF-54928E44F257}"/>
              </a:ext>
            </a:extLst>
          </p:cNvPr>
          <p:cNvSpPr>
            <a:spLocks noGrp="1"/>
          </p:cNvSpPr>
          <p:nvPr>
            <p:ph type="sldNum" sz="quarter" idx="12"/>
          </p:nvPr>
        </p:nvSpPr>
        <p:spPr/>
        <p:txBody>
          <a:bodyPr/>
          <a:lstStyle>
            <a:lvl1pPr>
              <a:defRPr/>
            </a:lvl1pPr>
          </a:lstStyle>
          <a:p>
            <a:pPr>
              <a:defRPr/>
            </a:pPr>
            <a:fld id="{84960072-C2F5-4BDD-BBC9-4C1B06949CDB}" type="slidenum">
              <a:rPr lang="it-IT"/>
              <a:pPr>
                <a:defRPr/>
              </a:pPr>
              <a:t>‹N›</a:t>
            </a:fld>
            <a:endParaRPr lang="it-IT"/>
          </a:p>
        </p:txBody>
      </p:sp>
    </p:spTree>
    <p:extLst>
      <p:ext uri="{BB962C8B-B14F-4D97-AF65-F5344CB8AC3E}">
        <p14:creationId xmlns:p14="http://schemas.microsoft.com/office/powerpoint/2010/main" val="4266494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Citazione con didascalia">
    <p:spTree>
      <p:nvGrpSpPr>
        <p:cNvPr id="1" name=""/>
        <p:cNvGrpSpPr/>
        <p:nvPr/>
      </p:nvGrpSpPr>
      <p:grpSpPr>
        <a:xfrm>
          <a:off x="0" y="0"/>
          <a:ext cx="0" cy="0"/>
          <a:chOff x="0" y="0"/>
          <a:chExt cx="0" cy="0"/>
        </a:xfrm>
      </p:grpSpPr>
      <p:sp>
        <p:nvSpPr>
          <p:cNvPr id="5" name="TextBox 13">
            <a:extLst>
              <a:ext uri="{FF2B5EF4-FFF2-40B4-BE49-F238E27FC236}">
                <a16:creationId xmlns:a16="http://schemas.microsoft.com/office/drawing/2014/main" id="{6B2D164E-719E-44E1-A00F-0C454C9993E6}"/>
              </a:ext>
            </a:extLst>
          </p:cNvPr>
          <p:cNvSpPr txBox="1">
            <a:spLocks noChangeArrowheads="1"/>
          </p:cNvSpPr>
          <p:nvPr/>
        </p:nvSpPr>
        <p:spPr bwMode="auto">
          <a:xfrm>
            <a:off x="862013" y="879475"/>
            <a:ext cx="609600" cy="585788"/>
          </a:xfrm>
          <a:prstGeom prst="rect">
            <a:avLst/>
          </a:prstGeom>
          <a:noFill/>
          <a:ln>
            <a:noFill/>
          </a:ln>
        </p:spPr>
        <p:txBody>
          <a:bodyPr anchor="ct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fontAlgn="base">
              <a:spcBef>
                <a:spcPct val="0"/>
              </a:spcBef>
              <a:spcAft>
                <a:spcPct val="0"/>
              </a:spcAft>
              <a:defRPr>
                <a:solidFill>
                  <a:schemeClr val="tx1"/>
                </a:solidFill>
                <a:latin typeface="Garamond" panose="02020404030301010803" pitchFamily="18" charset="0"/>
              </a:defRPr>
            </a:lvl6pPr>
            <a:lvl7pPr marL="2971800" indent="-228600" fontAlgn="base">
              <a:spcBef>
                <a:spcPct val="0"/>
              </a:spcBef>
              <a:spcAft>
                <a:spcPct val="0"/>
              </a:spcAft>
              <a:defRPr>
                <a:solidFill>
                  <a:schemeClr val="tx1"/>
                </a:solidFill>
                <a:latin typeface="Garamond" panose="02020404030301010803" pitchFamily="18" charset="0"/>
              </a:defRPr>
            </a:lvl7pPr>
            <a:lvl8pPr marL="3429000" indent="-228600" fontAlgn="base">
              <a:spcBef>
                <a:spcPct val="0"/>
              </a:spcBef>
              <a:spcAft>
                <a:spcPct val="0"/>
              </a:spcAft>
              <a:defRPr>
                <a:solidFill>
                  <a:schemeClr val="tx1"/>
                </a:solidFill>
                <a:latin typeface="Garamond" panose="02020404030301010803" pitchFamily="18" charset="0"/>
              </a:defRPr>
            </a:lvl8pPr>
            <a:lvl9pPr marL="3886200" indent="-228600" fontAlgn="base">
              <a:spcBef>
                <a:spcPct val="0"/>
              </a:spcBef>
              <a:spcAft>
                <a:spcPct val="0"/>
              </a:spcAft>
              <a:defRPr>
                <a:solidFill>
                  <a:schemeClr val="tx1"/>
                </a:solidFill>
                <a:latin typeface="Garamond" panose="02020404030301010803" pitchFamily="18" charset="0"/>
              </a:defRPr>
            </a:lvl9pPr>
          </a:lstStyle>
          <a:p>
            <a:pPr eaLnBrk="1" fontAlgn="auto" hangingPunct="1">
              <a:spcBef>
                <a:spcPts val="0"/>
              </a:spcBef>
              <a:spcAft>
                <a:spcPts val="0"/>
              </a:spcAft>
              <a:defRPr/>
            </a:pPr>
            <a:r>
              <a:rPr lang="en-US" altLang="it-IT" sz="8000"/>
              <a:t>“</a:t>
            </a:r>
          </a:p>
        </p:txBody>
      </p:sp>
      <p:sp>
        <p:nvSpPr>
          <p:cNvPr id="6" name="TextBox 14">
            <a:extLst>
              <a:ext uri="{FF2B5EF4-FFF2-40B4-BE49-F238E27FC236}">
                <a16:creationId xmlns:a16="http://schemas.microsoft.com/office/drawing/2014/main" id="{E2B26E11-D2D4-416E-9B64-AE67AEEC92C9}"/>
              </a:ext>
            </a:extLst>
          </p:cNvPr>
          <p:cNvSpPr txBox="1">
            <a:spLocks noChangeArrowheads="1"/>
          </p:cNvSpPr>
          <p:nvPr/>
        </p:nvSpPr>
        <p:spPr bwMode="auto">
          <a:xfrm>
            <a:off x="10599738" y="2827338"/>
            <a:ext cx="609600" cy="585787"/>
          </a:xfrm>
          <a:prstGeom prst="rect">
            <a:avLst/>
          </a:prstGeom>
          <a:noFill/>
          <a:ln>
            <a:noFill/>
          </a:ln>
        </p:spPr>
        <p:txBody>
          <a:bodyPr anchor="ct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fontAlgn="base">
              <a:spcBef>
                <a:spcPct val="0"/>
              </a:spcBef>
              <a:spcAft>
                <a:spcPct val="0"/>
              </a:spcAft>
              <a:defRPr>
                <a:solidFill>
                  <a:schemeClr val="tx1"/>
                </a:solidFill>
                <a:latin typeface="Garamond" panose="02020404030301010803" pitchFamily="18" charset="0"/>
              </a:defRPr>
            </a:lvl6pPr>
            <a:lvl7pPr marL="2971800" indent="-228600" fontAlgn="base">
              <a:spcBef>
                <a:spcPct val="0"/>
              </a:spcBef>
              <a:spcAft>
                <a:spcPct val="0"/>
              </a:spcAft>
              <a:defRPr>
                <a:solidFill>
                  <a:schemeClr val="tx1"/>
                </a:solidFill>
                <a:latin typeface="Garamond" panose="02020404030301010803" pitchFamily="18" charset="0"/>
              </a:defRPr>
            </a:lvl7pPr>
            <a:lvl8pPr marL="3429000" indent="-228600" fontAlgn="base">
              <a:spcBef>
                <a:spcPct val="0"/>
              </a:spcBef>
              <a:spcAft>
                <a:spcPct val="0"/>
              </a:spcAft>
              <a:defRPr>
                <a:solidFill>
                  <a:schemeClr val="tx1"/>
                </a:solidFill>
                <a:latin typeface="Garamond" panose="02020404030301010803" pitchFamily="18" charset="0"/>
              </a:defRPr>
            </a:lvl8pPr>
            <a:lvl9pPr marL="3886200" indent="-228600" fontAlgn="base">
              <a:spcBef>
                <a:spcPct val="0"/>
              </a:spcBef>
              <a:spcAft>
                <a:spcPct val="0"/>
              </a:spcAft>
              <a:defRPr>
                <a:solidFill>
                  <a:schemeClr val="tx1"/>
                </a:solidFill>
                <a:latin typeface="Garamond" panose="02020404030301010803" pitchFamily="18" charset="0"/>
              </a:defRPr>
            </a:lvl9pPr>
          </a:lstStyle>
          <a:p>
            <a:pPr algn="r" eaLnBrk="1" fontAlgn="auto" hangingPunct="1">
              <a:spcBef>
                <a:spcPts val="0"/>
              </a:spcBef>
              <a:spcAft>
                <a:spcPts val="0"/>
              </a:spcAft>
              <a:defRPr/>
            </a:pPr>
            <a:r>
              <a:rPr lang="en-US" altLang="it-IT" sz="8000"/>
              <a:t>”</a:t>
            </a:r>
          </a:p>
        </p:txBody>
      </p:sp>
      <p:cxnSp>
        <p:nvCxnSpPr>
          <p:cNvPr id="7" name="Straight Connector 18">
            <a:extLst>
              <a:ext uri="{FF2B5EF4-FFF2-40B4-BE49-F238E27FC236}">
                <a16:creationId xmlns:a16="http://schemas.microsoft.com/office/drawing/2014/main" id="{AE4231AA-66DF-46FB-AEA2-83F96AE6FCD4}"/>
              </a:ext>
            </a:extLst>
          </p:cNvPr>
          <p:cNvCxnSpPr/>
          <p:nvPr/>
        </p:nvCxnSpPr>
        <p:spPr>
          <a:xfrm>
            <a:off x="1395413" y="4140200"/>
            <a:ext cx="94075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446213" y="982132"/>
            <a:ext cx="9296398" cy="2370668"/>
          </a:xfrm>
        </p:spPr>
        <p:txBody>
          <a:bodyPr>
            <a:normAutofit/>
          </a:bodyPr>
          <a:lstStyle>
            <a:lvl1pPr algn="ctr">
              <a:defRPr sz="3200" b="0" cap="none">
                <a:solidFill>
                  <a:schemeClr val="tx1"/>
                </a:solidFill>
              </a:defRPr>
            </a:lvl1pPr>
          </a:lstStyle>
          <a:p>
            <a:r>
              <a:rPr lang="it-IT"/>
              <a:t>Fare clic per modificare lo stile del titolo dello schema</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a:t>Fare clic per modificare gli stili del testo dello schema</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8" name="Date Placeholder 3">
            <a:extLst>
              <a:ext uri="{FF2B5EF4-FFF2-40B4-BE49-F238E27FC236}">
                <a16:creationId xmlns:a16="http://schemas.microsoft.com/office/drawing/2014/main" id="{95A997EB-0A65-4A0F-8713-2C522F425522}"/>
              </a:ext>
            </a:extLst>
          </p:cNvPr>
          <p:cNvSpPr>
            <a:spLocks noGrp="1"/>
          </p:cNvSpPr>
          <p:nvPr>
            <p:ph type="dt" sz="half" idx="14"/>
          </p:nvPr>
        </p:nvSpPr>
        <p:spPr/>
        <p:txBody>
          <a:bodyPr/>
          <a:lstStyle>
            <a:lvl1pPr>
              <a:defRPr/>
            </a:lvl1pPr>
          </a:lstStyle>
          <a:p>
            <a:pPr>
              <a:defRPr/>
            </a:pPr>
            <a:fld id="{D37DF033-46A8-4DFC-8667-FDB9F56B52EA}" type="datetimeFigureOut">
              <a:rPr lang="it-IT"/>
              <a:pPr>
                <a:defRPr/>
              </a:pPr>
              <a:t>27/05/2022</a:t>
            </a:fld>
            <a:endParaRPr lang="it-IT"/>
          </a:p>
        </p:txBody>
      </p:sp>
      <p:sp>
        <p:nvSpPr>
          <p:cNvPr id="9" name="Footer Placeholder 4">
            <a:extLst>
              <a:ext uri="{FF2B5EF4-FFF2-40B4-BE49-F238E27FC236}">
                <a16:creationId xmlns:a16="http://schemas.microsoft.com/office/drawing/2014/main" id="{DBCD79F6-AD84-4206-B50D-40D36DC3100C}"/>
              </a:ext>
            </a:extLst>
          </p:cNvPr>
          <p:cNvSpPr>
            <a:spLocks noGrp="1"/>
          </p:cNvSpPr>
          <p:nvPr>
            <p:ph type="ftr" sz="quarter" idx="15"/>
          </p:nvPr>
        </p:nvSpPr>
        <p:spPr/>
        <p:txBody>
          <a:bodyPr/>
          <a:lstStyle>
            <a:lvl1pPr>
              <a:defRPr/>
            </a:lvl1pPr>
          </a:lstStyle>
          <a:p>
            <a:pPr>
              <a:defRPr/>
            </a:pPr>
            <a:endParaRPr lang="it-IT"/>
          </a:p>
        </p:txBody>
      </p:sp>
      <p:sp>
        <p:nvSpPr>
          <p:cNvPr id="11" name="Slide Number Placeholder 5">
            <a:extLst>
              <a:ext uri="{FF2B5EF4-FFF2-40B4-BE49-F238E27FC236}">
                <a16:creationId xmlns:a16="http://schemas.microsoft.com/office/drawing/2014/main" id="{BBA7D3C4-D2A4-4348-8886-1AF7B430FDDF}"/>
              </a:ext>
            </a:extLst>
          </p:cNvPr>
          <p:cNvSpPr>
            <a:spLocks noGrp="1"/>
          </p:cNvSpPr>
          <p:nvPr>
            <p:ph type="sldNum" sz="quarter" idx="16"/>
          </p:nvPr>
        </p:nvSpPr>
        <p:spPr/>
        <p:txBody>
          <a:bodyPr/>
          <a:lstStyle>
            <a:lvl1pPr>
              <a:defRPr/>
            </a:lvl1pPr>
          </a:lstStyle>
          <a:p>
            <a:pPr>
              <a:defRPr/>
            </a:pPr>
            <a:fld id="{42CFEB6B-07BE-4DC5-B8A5-B409BAF9A52F}" type="slidenum">
              <a:rPr lang="it-IT"/>
              <a:pPr>
                <a:defRPr/>
              </a:pPr>
              <a:t>‹N›</a:t>
            </a:fld>
            <a:endParaRPr lang="it-IT"/>
          </a:p>
        </p:txBody>
      </p:sp>
    </p:spTree>
    <p:extLst>
      <p:ext uri="{BB962C8B-B14F-4D97-AF65-F5344CB8AC3E}">
        <p14:creationId xmlns:p14="http://schemas.microsoft.com/office/powerpoint/2010/main" val="269661584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Scheda nome">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1295401" y="4777381"/>
            <a:ext cx="9609668" cy="860400"/>
          </a:xfrm>
        </p:spPr>
        <p:txBody>
          <a:bodyP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a:extLst>
              <a:ext uri="{FF2B5EF4-FFF2-40B4-BE49-F238E27FC236}">
                <a16:creationId xmlns:a16="http://schemas.microsoft.com/office/drawing/2014/main" id="{C9481009-4079-4DE0-86BF-4DD3569CA974}"/>
              </a:ext>
            </a:extLst>
          </p:cNvPr>
          <p:cNvSpPr>
            <a:spLocks noGrp="1"/>
          </p:cNvSpPr>
          <p:nvPr>
            <p:ph type="dt" sz="half" idx="10"/>
          </p:nvPr>
        </p:nvSpPr>
        <p:spPr/>
        <p:txBody>
          <a:bodyPr/>
          <a:lstStyle>
            <a:lvl1pPr>
              <a:defRPr/>
            </a:lvl1pPr>
          </a:lstStyle>
          <a:p>
            <a:pPr>
              <a:defRPr/>
            </a:pPr>
            <a:fld id="{B9DDF56C-CB67-429C-8C39-4BA5F003879B}" type="datetimeFigureOut">
              <a:rPr lang="it-IT"/>
              <a:pPr>
                <a:defRPr/>
              </a:pPr>
              <a:t>27/05/2022</a:t>
            </a:fld>
            <a:endParaRPr lang="it-IT"/>
          </a:p>
        </p:txBody>
      </p:sp>
      <p:sp>
        <p:nvSpPr>
          <p:cNvPr id="5" name="Footer Placeholder 4">
            <a:extLst>
              <a:ext uri="{FF2B5EF4-FFF2-40B4-BE49-F238E27FC236}">
                <a16:creationId xmlns:a16="http://schemas.microsoft.com/office/drawing/2014/main" id="{043F7B0A-EB91-48C6-9713-411F12C49D83}"/>
              </a:ext>
            </a:extLst>
          </p:cNvPr>
          <p:cNvSpPr>
            <a:spLocks noGrp="1"/>
          </p:cNvSpPr>
          <p:nvPr>
            <p:ph type="ftr" sz="quarter" idx="11"/>
          </p:nvPr>
        </p:nvSpPr>
        <p:spPr/>
        <p:txBody>
          <a:bodyPr/>
          <a:lstStyle>
            <a:lvl1pPr>
              <a:defRPr/>
            </a:lvl1pPr>
          </a:lstStyle>
          <a:p>
            <a:pPr>
              <a:defRPr/>
            </a:pPr>
            <a:endParaRPr lang="it-IT"/>
          </a:p>
        </p:txBody>
      </p:sp>
      <p:sp>
        <p:nvSpPr>
          <p:cNvPr id="6" name="Slide Number Placeholder 5">
            <a:extLst>
              <a:ext uri="{FF2B5EF4-FFF2-40B4-BE49-F238E27FC236}">
                <a16:creationId xmlns:a16="http://schemas.microsoft.com/office/drawing/2014/main" id="{73E7BB52-C60C-49F3-9D10-3917F8A1DACA}"/>
              </a:ext>
            </a:extLst>
          </p:cNvPr>
          <p:cNvSpPr>
            <a:spLocks noGrp="1"/>
          </p:cNvSpPr>
          <p:nvPr>
            <p:ph type="sldNum" sz="quarter" idx="12"/>
          </p:nvPr>
        </p:nvSpPr>
        <p:spPr/>
        <p:txBody>
          <a:bodyPr/>
          <a:lstStyle>
            <a:lvl1pPr>
              <a:defRPr/>
            </a:lvl1pPr>
          </a:lstStyle>
          <a:p>
            <a:pPr>
              <a:defRPr/>
            </a:pPr>
            <a:fld id="{14D12D7A-A8F5-41AD-8686-F9660853B181}" type="slidenum">
              <a:rPr lang="it-IT"/>
              <a:pPr>
                <a:defRPr/>
              </a:pPr>
              <a:t>‹N›</a:t>
            </a:fld>
            <a:endParaRPr lang="it-IT"/>
          </a:p>
        </p:txBody>
      </p:sp>
    </p:spTree>
    <p:extLst>
      <p:ext uri="{BB962C8B-B14F-4D97-AF65-F5344CB8AC3E}">
        <p14:creationId xmlns:p14="http://schemas.microsoft.com/office/powerpoint/2010/main" val="31953140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olo e sottotitolo">
    <p:spTree>
      <p:nvGrpSpPr>
        <p:cNvPr id="1" name=""/>
        <p:cNvGrpSpPr/>
        <p:nvPr/>
      </p:nvGrpSpPr>
      <p:grpSpPr>
        <a:xfrm>
          <a:off x="0" y="0"/>
          <a:ext cx="0" cy="0"/>
          <a:chOff x="0" y="0"/>
          <a:chExt cx="0" cy="0"/>
        </a:xfrm>
      </p:grpSpPr>
      <p:cxnSp>
        <p:nvCxnSpPr>
          <p:cNvPr id="4" name="Straight Connector 14">
            <a:extLst>
              <a:ext uri="{FF2B5EF4-FFF2-40B4-BE49-F238E27FC236}">
                <a16:creationId xmlns:a16="http://schemas.microsoft.com/office/drawing/2014/main" id="{8145B5A0-3755-4532-9A23-3FF098106A54}"/>
              </a:ext>
            </a:extLst>
          </p:cNvPr>
          <p:cNvCxnSpPr/>
          <p:nvPr/>
        </p:nvCxnSpPr>
        <p:spPr>
          <a:xfrm>
            <a:off x="1395413" y="4140200"/>
            <a:ext cx="94075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303868" y="982132"/>
            <a:ext cx="9592732" cy="2954868"/>
          </a:xfrm>
        </p:spPr>
        <p:txBody>
          <a:bodyPr>
            <a:normAutofit/>
          </a:bodyPr>
          <a:lstStyle>
            <a:lvl1pPr algn="ctr">
              <a:defRPr sz="3200" b="0" cap="none"/>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5" name="Date Placeholder 3">
            <a:extLst>
              <a:ext uri="{FF2B5EF4-FFF2-40B4-BE49-F238E27FC236}">
                <a16:creationId xmlns:a16="http://schemas.microsoft.com/office/drawing/2014/main" id="{4BF2DCF7-DB29-4A62-A63B-BBEA496432C2}"/>
              </a:ext>
            </a:extLst>
          </p:cNvPr>
          <p:cNvSpPr>
            <a:spLocks noGrp="1"/>
          </p:cNvSpPr>
          <p:nvPr>
            <p:ph type="dt" sz="half" idx="10"/>
          </p:nvPr>
        </p:nvSpPr>
        <p:spPr/>
        <p:txBody>
          <a:bodyPr/>
          <a:lstStyle>
            <a:lvl1pPr>
              <a:defRPr/>
            </a:lvl1pPr>
          </a:lstStyle>
          <a:p>
            <a:pPr>
              <a:defRPr/>
            </a:pPr>
            <a:fld id="{B743266C-45C3-42AE-ABC7-4A7404420077}" type="datetimeFigureOut">
              <a:rPr lang="en-US"/>
              <a:pPr>
                <a:defRPr/>
              </a:pPr>
              <a:t>5/27/2022</a:t>
            </a:fld>
            <a:endParaRPr lang="en-US"/>
          </a:p>
        </p:txBody>
      </p:sp>
      <p:sp>
        <p:nvSpPr>
          <p:cNvPr id="6" name="Footer Placeholder 4">
            <a:extLst>
              <a:ext uri="{FF2B5EF4-FFF2-40B4-BE49-F238E27FC236}">
                <a16:creationId xmlns:a16="http://schemas.microsoft.com/office/drawing/2014/main" id="{79E33528-9788-48FD-9ACF-EA8ACAC61E7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789A45BD-57C6-4FFF-9DD2-DA5294F5118D}"/>
              </a:ext>
            </a:extLst>
          </p:cNvPr>
          <p:cNvSpPr>
            <a:spLocks noGrp="1"/>
          </p:cNvSpPr>
          <p:nvPr>
            <p:ph type="sldNum" sz="quarter" idx="12"/>
          </p:nvPr>
        </p:nvSpPr>
        <p:spPr/>
        <p:txBody>
          <a:bodyPr/>
          <a:lstStyle>
            <a:lvl1pPr>
              <a:defRPr/>
            </a:lvl1pPr>
          </a:lstStyle>
          <a:p>
            <a:pPr>
              <a:defRPr/>
            </a:pPr>
            <a:fld id="{A51A424C-39A9-40D0-91A7-A256A6638CAE}" type="slidenum">
              <a:rPr lang="en-US"/>
              <a:pPr>
                <a:defRPr/>
              </a:pPr>
              <a:t>‹N›</a:t>
            </a:fld>
            <a:endParaRPr lang="en-US"/>
          </a:p>
        </p:txBody>
      </p:sp>
    </p:spTree>
    <p:extLst>
      <p:ext uri="{BB962C8B-B14F-4D97-AF65-F5344CB8AC3E}">
        <p14:creationId xmlns:p14="http://schemas.microsoft.com/office/powerpoint/2010/main" val="373461531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Scheda nome citazione">
    <p:spTree>
      <p:nvGrpSpPr>
        <p:cNvPr id="1" name=""/>
        <p:cNvGrpSpPr/>
        <p:nvPr/>
      </p:nvGrpSpPr>
      <p:grpSpPr>
        <a:xfrm>
          <a:off x="0" y="0"/>
          <a:ext cx="0" cy="0"/>
          <a:chOff x="0" y="0"/>
          <a:chExt cx="0" cy="0"/>
        </a:xfrm>
      </p:grpSpPr>
      <p:sp>
        <p:nvSpPr>
          <p:cNvPr id="5" name="TextBox 11">
            <a:extLst>
              <a:ext uri="{FF2B5EF4-FFF2-40B4-BE49-F238E27FC236}">
                <a16:creationId xmlns:a16="http://schemas.microsoft.com/office/drawing/2014/main" id="{70FD4825-657F-4DDB-9CE8-D62F0EB5D726}"/>
              </a:ext>
            </a:extLst>
          </p:cNvPr>
          <p:cNvSpPr txBox="1">
            <a:spLocks noChangeArrowheads="1"/>
          </p:cNvSpPr>
          <p:nvPr/>
        </p:nvSpPr>
        <p:spPr bwMode="auto">
          <a:xfrm>
            <a:off x="862013" y="879475"/>
            <a:ext cx="609600" cy="585788"/>
          </a:xfrm>
          <a:prstGeom prst="rect">
            <a:avLst/>
          </a:prstGeom>
          <a:noFill/>
          <a:ln>
            <a:noFill/>
          </a:ln>
        </p:spPr>
        <p:txBody>
          <a:bodyPr anchor="ct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fontAlgn="base">
              <a:spcBef>
                <a:spcPct val="0"/>
              </a:spcBef>
              <a:spcAft>
                <a:spcPct val="0"/>
              </a:spcAft>
              <a:defRPr>
                <a:solidFill>
                  <a:schemeClr val="tx1"/>
                </a:solidFill>
                <a:latin typeface="Garamond" panose="02020404030301010803" pitchFamily="18" charset="0"/>
              </a:defRPr>
            </a:lvl6pPr>
            <a:lvl7pPr marL="2971800" indent="-228600" fontAlgn="base">
              <a:spcBef>
                <a:spcPct val="0"/>
              </a:spcBef>
              <a:spcAft>
                <a:spcPct val="0"/>
              </a:spcAft>
              <a:defRPr>
                <a:solidFill>
                  <a:schemeClr val="tx1"/>
                </a:solidFill>
                <a:latin typeface="Garamond" panose="02020404030301010803" pitchFamily="18" charset="0"/>
              </a:defRPr>
            </a:lvl7pPr>
            <a:lvl8pPr marL="3429000" indent="-228600" fontAlgn="base">
              <a:spcBef>
                <a:spcPct val="0"/>
              </a:spcBef>
              <a:spcAft>
                <a:spcPct val="0"/>
              </a:spcAft>
              <a:defRPr>
                <a:solidFill>
                  <a:schemeClr val="tx1"/>
                </a:solidFill>
                <a:latin typeface="Garamond" panose="02020404030301010803" pitchFamily="18" charset="0"/>
              </a:defRPr>
            </a:lvl8pPr>
            <a:lvl9pPr marL="3886200" indent="-228600" fontAlgn="base">
              <a:spcBef>
                <a:spcPct val="0"/>
              </a:spcBef>
              <a:spcAft>
                <a:spcPct val="0"/>
              </a:spcAft>
              <a:defRPr>
                <a:solidFill>
                  <a:schemeClr val="tx1"/>
                </a:solidFill>
                <a:latin typeface="Garamond" panose="02020404030301010803" pitchFamily="18" charset="0"/>
              </a:defRPr>
            </a:lvl9pPr>
          </a:lstStyle>
          <a:p>
            <a:pPr eaLnBrk="1" fontAlgn="auto" hangingPunct="1">
              <a:spcBef>
                <a:spcPts val="0"/>
              </a:spcBef>
              <a:spcAft>
                <a:spcPts val="0"/>
              </a:spcAft>
              <a:defRPr/>
            </a:pPr>
            <a:r>
              <a:rPr lang="en-US" altLang="it-IT" sz="8000"/>
              <a:t>“</a:t>
            </a:r>
          </a:p>
        </p:txBody>
      </p:sp>
      <p:sp>
        <p:nvSpPr>
          <p:cNvPr id="6" name="TextBox 12">
            <a:extLst>
              <a:ext uri="{FF2B5EF4-FFF2-40B4-BE49-F238E27FC236}">
                <a16:creationId xmlns:a16="http://schemas.microsoft.com/office/drawing/2014/main" id="{C9FADA6C-5FB2-40A6-80B4-ACB869FBF9A3}"/>
              </a:ext>
            </a:extLst>
          </p:cNvPr>
          <p:cNvSpPr txBox="1">
            <a:spLocks noChangeArrowheads="1"/>
          </p:cNvSpPr>
          <p:nvPr/>
        </p:nvSpPr>
        <p:spPr bwMode="auto">
          <a:xfrm>
            <a:off x="10599738" y="2598738"/>
            <a:ext cx="609600" cy="585787"/>
          </a:xfrm>
          <a:prstGeom prst="rect">
            <a:avLst/>
          </a:prstGeom>
          <a:noFill/>
          <a:ln>
            <a:noFill/>
          </a:ln>
        </p:spPr>
        <p:txBody>
          <a:bodyPr anchor="ct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fontAlgn="base">
              <a:spcBef>
                <a:spcPct val="0"/>
              </a:spcBef>
              <a:spcAft>
                <a:spcPct val="0"/>
              </a:spcAft>
              <a:defRPr>
                <a:solidFill>
                  <a:schemeClr val="tx1"/>
                </a:solidFill>
                <a:latin typeface="Garamond" panose="02020404030301010803" pitchFamily="18" charset="0"/>
              </a:defRPr>
            </a:lvl6pPr>
            <a:lvl7pPr marL="2971800" indent="-228600" fontAlgn="base">
              <a:spcBef>
                <a:spcPct val="0"/>
              </a:spcBef>
              <a:spcAft>
                <a:spcPct val="0"/>
              </a:spcAft>
              <a:defRPr>
                <a:solidFill>
                  <a:schemeClr val="tx1"/>
                </a:solidFill>
                <a:latin typeface="Garamond" panose="02020404030301010803" pitchFamily="18" charset="0"/>
              </a:defRPr>
            </a:lvl7pPr>
            <a:lvl8pPr marL="3429000" indent="-228600" fontAlgn="base">
              <a:spcBef>
                <a:spcPct val="0"/>
              </a:spcBef>
              <a:spcAft>
                <a:spcPct val="0"/>
              </a:spcAft>
              <a:defRPr>
                <a:solidFill>
                  <a:schemeClr val="tx1"/>
                </a:solidFill>
                <a:latin typeface="Garamond" panose="02020404030301010803" pitchFamily="18" charset="0"/>
              </a:defRPr>
            </a:lvl8pPr>
            <a:lvl9pPr marL="3886200" indent="-228600" fontAlgn="base">
              <a:spcBef>
                <a:spcPct val="0"/>
              </a:spcBef>
              <a:spcAft>
                <a:spcPct val="0"/>
              </a:spcAft>
              <a:defRPr>
                <a:solidFill>
                  <a:schemeClr val="tx1"/>
                </a:solidFill>
                <a:latin typeface="Garamond" panose="02020404030301010803" pitchFamily="18" charset="0"/>
              </a:defRPr>
            </a:lvl9pPr>
          </a:lstStyle>
          <a:p>
            <a:pPr algn="r" eaLnBrk="1" fontAlgn="auto" hangingPunct="1">
              <a:spcBef>
                <a:spcPts val="0"/>
              </a:spcBef>
              <a:spcAft>
                <a:spcPts val="0"/>
              </a:spcAft>
              <a:defRPr/>
            </a:pPr>
            <a:r>
              <a:rPr lang="en-US" altLang="it-IT" sz="8000"/>
              <a:t>”</a:t>
            </a:r>
          </a:p>
        </p:txBody>
      </p:sp>
      <p:cxnSp>
        <p:nvCxnSpPr>
          <p:cNvPr id="7" name="Straight Connector 25">
            <a:extLst>
              <a:ext uri="{FF2B5EF4-FFF2-40B4-BE49-F238E27FC236}">
                <a16:creationId xmlns:a16="http://schemas.microsoft.com/office/drawing/2014/main" id="{AE903D04-801D-4C26-8006-1FD117F5B4FE}"/>
              </a:ext>
            </a:extLst>
          </p:cNvPr>
          <p:cNvCxnSpPr/>
          <p:nvPr/>
        </p:nvCxnSpPr>
        <p:spPr>
          <a:xfrm>
            <a:off x="1395413" y="3429000"/>
            <a:ext cx="94075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446213" y="982132"/>
            <a:ext cx="9296398" cy="2243668"/>
          </a:xfrm>
        </p:spPr>
        <p:txBody>
          <a:bodyPr>
            <a:normAutofit/>
          </a:bodyPr>
          <a:lstStyle>
            <a:lvl1pPr algn="ctr">
              <a:defRPr sz="3200" b="0" cap="none">
                <a:solidFill>
                  <a:schemeClr val="tx1"/>
                </a:solidFill>
              </a:defRPr>
            </a:lvl1pPr>
          </a:lstStyle>
          <a:p>
            <a:r>
              <a:rPr lang="it-IT"/>
              <a:t>Fare clic per modificare lo stile del titolo dello schema</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3" name="Text Placeholder 2"/>
          <p:cNvSpPr>
            <a:spLocks noGrp="1"/>
          </p:cNvSpPr>
          <p:nvPr>
            <p:ph type="body" idx="1"/>
          </p:nvPr>
        </p:nvSpPr>
        <p:spPr>
          <a:xfrm>
            <a:off x="1295401" y="4529667"/>
            <a:ext cx="9609668" cy="1346200"/>
          </a:xfrm>
        </p:spPr>
        <p:txBody>
          <a:bodyPr>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8" name="Date Placeholder 3">
            <a:extLst>
              <a:ext uri="{FF2B5EF4-FFF2-40B4-BE49-F238E27FC236}">
                <a16:creationId xmlns:a16="http://schemas.microsoft.com/office/drawing/2014/main" id="{682CE2AE-996B-45EC-8F41-00BB431A8B7E}"/>
              </a:ext>
            </a:extLst>
          </p:cNvPr>
          <p:cNvSpPr>
            <a:spLocks noGrp="1"/>
          </p:cNvSpPr>
          <p:nvPr>
            <p:ph type="dt" sz="half" idx="14"/>
          </p:nvPr>
        </p:nvSpPr>
        <p:spPr/>
        <p:txBody>
          <a:bodyPr/>
          <a:lstStyle>
            <a:lvl1pPr>
              <a:defRPr/>
            </a:lvl1pPr>
          </a:lstStyle>
          <a:p>
            <a:pPr>
              <a:defRPr/>
            </a:pPr>
            <a:fld id="{37C83363-A941-4AD1-AA88-D4D8AD2A84AB}" type="datetimeFigureOut">
              <a:rPr lang="it-IT"/>
              <a:pPr>
                <a:defRPr/>
              </a:pPr>
              <a:t>27/05/2022</a:t>
            </a:fld>
            <a:endParaRPr lang="it-IT"/>
          </a:p>
        </p:txBody>
      </p:sp>
      <p:sp>
        <p:nvSpPr>
          <p:cNvPr id="9" name="Footer Placeholder 4">
            <a:extLst>
              <a:ext uri="{FF2B5EF4-FFF2-40B4-BE49-F238E27FC236}">
                <a16:creationId xmlns:a16="http://schemas.microsoft.com/office/drawing/2014/main" id="{A1C8E050-8240-491A-8D47-5D68D35C7382}"/>
              </a:ext>
            </a:extLst>
          </p:cNvPr>
          <p:cNvSpPr>
            <a:spLocks noGrp="1"/>
          </p:cNvSpPr>
          <p:nvPr>
            <p:ph type="ftr" sz="quarter" idx="15"/>
          </p:nvPr>
        </p:nvSpPr>
        <p:spPr/>
        <p:txBody>
          <a:bodyPr/>
          <a:lstStyle>
            <a:lvl1pPr>
              <a:defRPr/>
            </a:lvl1pPr>
          </a:lstStyle>
          <a:p>
            <a:pPr>
              <a:defRPr/>
            </a:pPr>
            <a:endParaRPr lang="it-IT"/>
          </a:p>
        </p:txBody>
      </p:sp>
      <p:sp>
        <p:nvSpPr>
          <p:cNvPr id="10" name="Slide Number Placeholder 5">
            <a:extLst>
              <a:ext uri="{FF2B5EF4-FFF2-40B4-BE49-F238E27FC236}">
                <a16:creationId xmlns:a16="http://schemas.microsoft.com/office/drawing/2014/main" id="{00E0E7E9-84E7-44EE-8511-0AAD11CB9DD1}"/>
              </a:ext>
            </a:extLst>
          </p:cNvPr>
          <p:cNvSpPr>
            <a:spLocks noGrp="1"/>
          </p:cNvSpPr>
          <p:nvPr>
            <p:ph type="sldNum" sz="quarter" idx="16"/>
          </p:nvPr>
        </p:nvSpPr>
        <p:spPr/>
        <p:txBody>
          <a:bodyPr/>
          <a:lstStyle>
            <a:lvl1pPr>
              <a:defRPr/>
            </a:lvl1pPr>
          </a:lstStyle>
          <a:p>
            <a:pPr>
              <a:defRPr/>
            </a:pPr>
            <a:fld id="{1EEB159B-B837-4306-91AB-39CD6F58AE1E}" type="slidenum">
              <a:rPr lang="it-IT"/>
              <a:pPr>
                <a:defRPr/>
              </a:pPr>
              <a:t>‹N›</a:t>
            </a:fld>
            <a:endParaRPr lang="it-IT"/>
          </a:p>
        </p:txBody>
      </p:sp>
    </p:spTree>
    <p:extLst>
      <p:ext uri="{BB962C8B-B14F-4D97-AF65-F5344CB8AC3E}">
        <p14:creationId xmlns:p14="http://schemas.microsoft.com/office/powerpoint/2010/main" val="272563646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Vero o falso">
    <p:spTree>
      <p:nvGrpSpPr>
        <p:cNvPr id="1" name=""/>
        <p:cNvGrpSpPr/>
        <p:nvPr/>
      </p:nvGrpSpPr>
      <p:grpSpPr>
        <a:xfrm>
          <a:off x="0" y="0"/>
          <a:ext cx="0" cy="0"/>
          <a:chOff x="0" y="0"/>
          <a:chExt cx="0" cy="0"/>
        </a:xfrm>
      </p:grpSpPr>
      <p:cxnSp>
        <p:nvCxnSpPr>
          <p:cNvPr id="5" name="Straight Connector 14">
            <a:extLst>
              <a:ext uri="{FF2B5EF4-FFF2-40B4-BE49-F238E27FC236}">
                <a16:creationId xmlns:a16="http://schemas.microsoft.com/office/drawing/2014/main" id="{124F77A8-0DE3-43BF-A8C9-9921A14D22C5}"/>
              </a:ext>
            </a:extLst>
          </p:cNvPr>
          <p:cNvCxnSpPr/>
          <p:nvPr/>
        </p:nvCxnSpPr>
        <p:spPr>
          <a:xfrm>
            <a:off x="1395413" y="3429000"/>
            <a:ext cx="94075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295401" y="982132"/>
            <a:ext cx="9609666" cy="2243668"/>
          </a:xfrm>
        </p:spPr>
        <p:txBody>
          <a:bodyPr rtlCol="0">
            <a:normAutofit/>
          </a:bodyPr>
          <a:lstStyle>
            <a:lvl1pPr>
              <a:defRPr lang="en-US" b="0" dirty="0"/>
            </a:lvl1pPr>
          </a:lstStyle>
          <a:p>
            <a:pPr lvl="0"/>
            <a:r>
              <a:rPr lang="it-IT"/>
              <a:t>Fare clic per modificare lo stile del titolo dello schema</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3" name="Text Placeholder 2"/>
          <p:cNvSpPr>
            <a:spLocks noGrp="1"/>
          </p:cNvSpPr>
          <p:nvPr>
            <p:ph type="body" idx="1"/>
          </p:nvPr>
        </p:nvSpPr>
        <p:spPr>
          <a:xfrm>
            <a:off x="1295400" y="4470399"/>
            <a:ext cx="9609670" cy="1405467"/>
          </a:xfrm>
        </p:spPr>
        <p:txBody>
          <a:bodyPr>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6" name="Date Placeholder 3">
            <a:extLst>
              <a:ext uri="{FF2B5EF4-FFF2-40B4-BE49-F238E27FC236}">
                <a16:creationId xmlns:a16="http://schemas.microsoft.com/office/drawing/2014/main" id="{4AA8CC42-5E7E-4D60-AF11-CCCCD5D7CCD2}"/>
              </a:ext>
            </a:extLst>
          </p:cNvPr>
          <p:cNvSpPr>
            <a:spLocks noGrp="1"/>
          </p:cNvSpPr>
          <p:nvPr>
            <p:ph type="dt" sz="half" idx="14"/>
          </p:nvPr>
        </p:nvSpPr>
        <p:spPr/>
        <p:txBody>
          <a:bodyPr/>
          <a:lstStyle>
            <a:lvl1pPr>
              <a:defRPr/>
            </a:lvl1pPr>
          </a:lstStyle>
          <a:p>
            <a:pPr>
              <a:defRPr/>
            </a:pPr>
            <a:fld id="{96479DF4-E281-4AE8-BBAF-8301DB153231}" type="datetimeFigureOut">
              <a:rPr lang="it-IT"/>
              <a:pPr>
                <a:defRPr/>
              </a:pPr>
              <a:t>27/05/2022</a:t>
            </a:fld>
            <a:endParaRPr lang="it-IT"/>
          </a:p>
        </p:txBody>
      </p:sp>
      <p:sp>
        <p:nvSpPr>
          <p:cNvPr id="7" name="Footer Placeholder 4">
            <a:extLst>
              <a:ext uri="{FF2B5EF4-FFF2-40B4-BE49-F238E27FC236}">
                <a16:creationId xmlns:a16="http://schemas.microsoft.com/office/drawing/2014/main" id="{B45E625A-C3E8-4302-A0DA-2178C1297548}"/>
              </a:ext>
            </a:extLst>
          </p:cNvPr>
          <p:cNvSpPr>
            <a:spLocks noGrp="1"/>
          </p:cNvSpPr>
          <p:nvPr>
            <p:ph type="ftr" sz="quarter" idx="15"/>
          </p:nvPr>
        </p:nvSpPr>
        <p:spPr/>
        <p:txBody>
          <a:bodyPr/>
          <a:lstStyle>
            <a:lvl1pPr>
              <a:defRPr/>
            </a:lvl1pPr>
          </a:lstStyle>
          <a:p>
            <a:pPr>
              <a:defRPr/>
            </a:pPr>
            <a:endParaRPr lang="it-IT"/>
          </a:p>
        </p:txBody>
      </p:sp>
      <p:sp>
        <p:nvSpPr>
          <p:cNvPr id="8" name="Slide Number Placeholder 5">
            <a:extLst>
              <a:ext uri="{FF2B5EF4-FFF2-40B4-BE49-F238E27FC236}">
                <a16:creationId xmlns:a16="http://schemas.microsoft.com/office/drawing/2014/main" id="{F8694FCD-0FD7-4653-B59A-0EF738A869CA}"/>
              </a:ext>
            </a:extLst>
          </p:cNvPr>
          <p:cNvSpPr>
            <a:spLocks noGrp="1"/>
          </p:cNvSpPr>
          <p:nvPr>
            <p:ph type="sldNum" sz="quarter" idx="16"/>
          </p:nvPr>
        </p:nvSpPr>
        <p:spPr/>
        <p:txBody>
          <a:bodyPr/>
          <a:lstStyle>
            <a:lvl1pPr>
              <a:defRPr/>
            </a:lvl1pPr>
          </a:lstStyle>
          <a:p>
            <a:pPr>
              <a:defRPr/>
            </a:pPr>
            <a:fld id="{4091197F-3C73-4FCF-B6D5-DC151BE360ED}" type="slidenum">
              <a:rPr lang="it-IT"/>
              <a:pPr>
                <a:defRPr/>
              </a:pPr>
              <a:t>‹N›</a:t>
            </a:fld>
            <a:endParaRPr lang="it-IT"/>
          </a:p>
        </p:txBody>
      </p:sp>
    </p:spTree>
    <p:extLst>
      <p:ext uri="{BB962C8B-B14F-4D97-AF65-F5344CB8AC3E}">
        <p14:creationId xmlns:p14="http://schemas.microsoft.com/office/powerpoint/2010/main" val="132777033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cxnSp>
        <p:nvCxnSpPr>
          <p:cNvPr id="4" name="Straight Connector 13">
            <a:extLst>
              <a:ext uri="{FF2B5EF4-FFF2-40B4-BE49-F238E27FC236}">
                <a16:creationId xmlns:a16="http://schemas.microsoft.com/office/drawing/2014/main" id="{FF774FEC-0139-48F9-85C5-66EA71279430}"/>
              </a:ext>
            </a:extLst>
          </p:cNvPr>
          <p:cNvCxnSpPr/>
          <p:nvPr/>
        </p:nvCxnSpPr>
        <p:spPr>
          <a:xfrm>
            <a:off x="1395413" y="2420938"/>
            <a:ext cx="94075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lgn="ctr">
              <a:defRPr/>
            </a:lvl1p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3">
            <a:extLst>
              <a:ext uri="{FF2B5EF4-FFF2-40B4-BE49-F238E27FC236}">
                <a16:creationId xmlns:a16="http://schemas.microsoft.com/office/drawing/2014/main" id="{319043F9-6D52-43C8-BD5D-611C185DA020}"/>
              </a:ext>
            </a:extLst>
          </p:cNvPr>
          <p:cNvSpPr>
            <a:spLocks noGrp="1"/>
          </p:cNvSpPr>
          <p:nvPr>
            <p:ph type="dt" sz="half" idx="10"/>
          </p:nvPr>
        </p:nvSpPr>
        <p:spPr/>
        <p:txBody>
          <a:bodyPr/>
          <a:lstStyle>
            <a:lvl1pPr>
              <a:defRPr/>
            </a:lvl1pPr>
          </a:lstStyle>
          <a:p>
            <a:pPr>
              <a:defRPr/>
            </a:pPr>
            <a:fld id="{5E211B0F-7B93-41A3-B484-9F271414F620}" type="datetimeFigureOut">
              <a:rPr lang="it-IT"/>
              <a:pPr>
                <a:defRPr/>
              </a:pPr>
              <a:t>27/05/2022</a:t>
            </a:fld>
            <a:endParaRPr lang="it-IT"/>
          </a:p>
        </p:txBody>
      </p:sp>
      <p:sp>
        <p:nvSpPr>
          <p:cNvPr id="6" name="Footer Placeholder 4">
            <a:extLst>
              <a:ext uri="{FF2B5EF4-FFF2-40B4-BE49-F238E27FC236}">
                <a16:creationId xmlns:a16="http://schemas.microsoft.com/office/drawing/2014/main" id="{ECEB69A7-2003-48D1-AF42-02BFAEBC32C4}"/>
              </a:ext>
            </a:extLst>
          </p:cNvPr>
          <p:cNvSpPr>
            <a:spLocks noGrp="1"/>
          </p:cNvSpPr>
          <p:nvPr>
            <p:ph type="ftr" sz="quarter" idx="11"/>
          </p:nvPr>
        </p:nvSpPr>
        <p:spPr/>
        <p:txBody>
          <a:bodyPr/>
          <a:lstStyle>
            <a:lvl1pPr>
              <a:defRPr/>
            </a:lvl1pPr>
          </a:lstStyle>
          <a:p>
            <a:pPr>
              <a:defRPr/>
            </a:pPr>
            <a:endParaRPr lang="it-IT"/>
          </a:p>
        </p:txBody>
      </p:sp>
      <p:sp>
        <p:nvSpPr>
          <p:cNvPr id="7" name="Slide Number Placeholder 5">
            <a:extLst>
              <a:ext uri="{FF2B5EF4-FFF2-40B4-BE49-F238E27FC236}">
                <a16:creationId xmlns:a16="http://schemas.microsoft.com/office/drawing/2014/main" id="{4F0AC129-A820-43DB-9C50-04D722F48B5F}"/>
              </a:ext>
            </a:extLst>
          </p:cNvPr>
          <p:cNvSpPr>
            <a:spLocks noGrp="1"/>
          </p:cNvSpPr>
          <p:nvPr>
            <p:ph type="sldNum" sz="quarter" idx="12"/>
          </p:nvPr>
        </p:nvSpPr>
        <p:spPr/>
        <p:txBody>
          <a:bodyPr/>
          <a:lstStyle>
            <a:lvl1pPr>
              <a:defRPr/>
            </a:lvl1pPr>
          </a:lstStyle>
          <a:p>
            <a:pPr>
              <a:defRPr/>
            </a:pPr>
            <a:fld id="{20FF6067-EAF1-4286-92DE-5A8B5EA0D3B7}" type="slidenum">
              <a:rPr lang="it-IT"/>
              <a:pPr>
                <a:defRPr/>
              </a:pPr>
              <a:t>‹N›</a:t>
            </a:fld>
            <a:endParaRPr lang="it-IT"/>
          </a:p>
        </p:txBody>
      </p:sp>
    </p:spTree>
    <p:extLst>
      <p:ext uri="{BB962C8B-B14F-4D97-AF65-F5344CB8AC3E}">
        <p14:creationId xmlns:p14="http://schemas.microsoft.com/office/powerpoint/2010/main" val="424444105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cxnSp>
        <p:nvCxnSpPr>
          <p:cNvPr id="4" name="Straight Connector 13">
            <a:extLst>
              <a:ext uri="{FF2B5EF4-FFF2-40B4-BE49-F238E27FC236}">
                <a16:creationId xmlns:a16="http://schemas.microsoft.com/office/drawing/2014/main" id="{A918573D-59AD-42BB-8CEE-33E225BC4948}"/>
              </a:ext>
            </a:extLst>
          </p:cNvPr>
          <p:cNvCxnSpPr/>
          <p:nvPr/>
        </p:nvCxnSpPr>
        <p:spPr>
          <a:xfrm>
            <a:off x="886460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Vertical Title 1"/>
          <p:cNvSpPr>
            <a:spLocks noGrp="1"/>
          </p:cNvSpPr>
          <p:nvPr>
            <p:ph type="title" orient="vert"/>
          </p:nvPr>
        </p:nvSpPr>
        <p:spPr>
          <a:xfrm>
            <a:off x="8999356" y="982131"/>
            <a:ext cx="1890895" cy="4893735"/>
          </a:xfrm>
        </p:spPr>
        <p:txBody>
          <a:bodyPr vert="eaVert"/>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3">
            <a:extLst>
              <a:ext uri="{FF2B5EF4-FFF2-40B4-BE49-F238E27FC236}">
                <a16:creationId xmlns:a16="http://schemas.microsoft.com/office/drawing/2014/main" id="{2638F0F3-58E3-4C52-9C61-D2E7B9E6B855}"/>
              </a:ext>
            </a:extLst>
          </p:cNvPr>
          <p:cNvSpPr>
            <a:spLocks noGrp="1"/>
          </p:cNvSpPr>
          <p:nvPr>
            <p:ph type="dt" sz="half" idx="10"/>
          </p:nvPr>
        </p:nvSpPr>
        <p:spPr/>
        <p:txBody>
          <a:bodyPr/>
          <a:lstStyle>
            <a:lvl1pPr>
              <a:defRPr/>
            </a:lvl1pPr>
          </a:lstStyle>
          <a:p>
            <a:pPr>
              <a:defRPr/>
            </a:pPr>
            <a:fld id="{C46FF0AF-41A3-4D0B-A39F-1310E548617A}" type="datetimeFigureOut">
              <a:rPr lang="it-IT"/>
              <a:pPr>
                <a:defRPr/>
              </a:pPr>
              <a:t>27/05/2022</a:t>
            </a:fld>
            <a:endParaRPr lang="it-IT"/>
          </a:p>
        </p:txBody>
      </p:sp>
      <p:sp>
        <p:nvSpPr>
          <p:cNvPr id="6" name="Footer Placeholder 4">
            <a:extLst>
              <a:ext uri="{FF2B5EF4-FFF2-40B4-BE49-F238E27FC236}">
                <a16:creationId xmlns:a16="http://schemas.microsoft.com/office/drawing/2014/main" id="{54CFC7E7-30F1-4712-A006-B8B1F1F1F912}"/>
              </a:ext>
            </a:extLst>
          </p:cNvPr>
          <p:cNvSpPr>
            <a:spLocks noGrp="1"/>
          </p:cNvSpPr>
          <p:nvPr>
            <p:ph type="ftr" sz="quarter" idx="11"/>
          </p:nvPr>
        </p:nvSpPr>
        <p:spPr/>
        <p:txBody>
          <a:bodyPr/>
          <a:lstStyle>
            <a:lvl1pPr>
              <a:defRPr/>
            </a:lvl1pPr>
          </a:lstStyle>
          <a:p>
            <a:pPr>
              <a:defRPr/>
            </a:pPr>
            <a:endParaRPr lang="it-IT"/>
          </a:p>
        </p:txBody>
      </p:sp>
      <p:sp>
        <p:nvSpPr>
          <p:cNvPr id="7" name="Slide Number Placeholder 5">
            <a:extLst>
              <a:ext uri="{FF2B5EF4-FFF2-40B4-BE49-F238E27FC236}">
                <a16:creationId xmlns:a16="http://schemas.microsoft.com/office/drawing/2014/main" id="{7558CA86-37A3-4161-A205-374792BE8568}"/>
              </a:ext>
            </a:extLst>
          </p:cNvPr>
          <p:cNvSpPr>
            <a:spLocks noGrp="1"/>
          </p:cNvSpPr>
          <p:nvPr>
            <p:ph type="sldNum" sz="quarter" idx="12"/>
          </p:nvPr>
        </p:nvSpPr>
        <p:spPr/>
        <p:txBody>
          <a:bodyPr/>
          <a:lstStyle>
            <a:lvl1pPr>
              <a:defRPr/>
            </a:lvl1pPr>
          </a:lstStyle>
          <a:p>
            <a:pPr>
              <a:defRPr/>
            </a:pPr>
            <a:fld id="{7A3927D7-B6E6-4275-A500-8A9B5FB45B48}" type="slidenum">
              <a:rPr lang="it-IT"/>
              <a:pPr>
                <a:defRPr/>
              </a:pPr>
              <a:t>‹N›</a:t>
            </a:fld>
            <a:endParaRPr lang="it-IT"/>
          </a:p>
        </p:txBody>
      </p:sp>
    </p:spTree>
    <p:extLst>
      <p:ext uri="{BB962C8B-B14F-4D97-AF65-F5344CB8AC3E}">
        <p14:creationId xmlns:p14="http://schemas.microsoft.com/office/powerpoint/2010/main" val="348470109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grpSp>
        <p:nvGrpSpPr>
          <p:cNvPr id="4" name="Group 9">
            <a:extLst>
              <a:ext uri="{FF2B5EF4-FFF2-40B4-BE49-F238E27FC236}">
                <a16:creationId xmlns:a16="http://schemas.microsoft.com/office/drawing/2014/main" id="{8CCC2B53-0FED-4178-A515-D86D498338FB}"/>
              </a:ext>
            </a:extLst>
          </p:cNvPr>
          <p:cNvGrpSpPr>
            <a:grpSpLocks/>
          </p:cNvGrpSpPr>
          <p:nvPr/>
        </p:nvGrpSpPr>
        <p:grpSpPr bwMode="auto">
          <a:xfrm>
            <a:off x="0" y="0"/>
            <a:ext cx="12188825" cy="6872288"/>
            <a:chOff x="0" y="0"/>
            <a:chExt cx="12188825" cy="6872226"/>
          </a:xfrm>
        </p:grpSpPr>
        <p:pic>
          <p:nvPicPr>
            <p:cNvPr id="5" name="Picture 8" descr="HD-PanelTitle-V.png">
              <a:extLst>
                <a:ext uri="{FF2B5EF4-FFF2-40B4-BE49-F238E27FC236}">
                  <a16:creationId xmlns:a16="http://schemas.microsoft.com/office/drawing/2014/main" id="{6B224538-E5B3-4428-98C0-63739C387E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88825" cy="6856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5">
              <a:extLst>
                <a:ext uri="{FF2B5EF4-FFF2-40B4-BE49-F238E27FC236}">
                  <a16:creationId xmlns:a16="http://schemas.microsoft.com/office/drawing/2014/main" id="{A4EF0D63-5E8D-482E-AF23-D0F063D0BD5B}"/>
                </a:ext>
              </a:extLst>
            </p:cNvPr>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7" name="Picture 16" descr="HDRibbonTitle-UniformTrim.png">
              <a:extLst>
                <a:ext uri="{FF2B5EF4-FFF2-40B4-BE49-F238E27FC236}">
                  <a16:creationId xmlns:a16="http://schemas.microsoft.com/office/drawing/2014/main" id="{9BF261F4-048F-4835-A523-FE9FB71864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 r="47673"/>
            <a:stretch>
              <a:fillRect/>
            </a:stretch>
          </p:blipFill>
          <p:spPr bwMode="auto">
            <a:xfrm rot="5400000">
              <a:off x="5245268" y="530352"/>
              <a:ext cx="1673352" cy="612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7" descr="HDRibbonTitle-UniformTrim.png">
              <a:extLst>
                <a:ext uri="{FF2B5EF4-FFF2-40B4-BE49-F238E27FC236}">
                  <a16:creationId xmlns:a16="http://schemas.microsoft.com/office/drawing/2014/main" id="{7C56C905-273C-47BD-AA5E-E83B40C98D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48819"/>
            <a:stretch>
              <a:fillRect/>
            </a:stretch>
          </p:blipFill>
          <p:spPr bwMode="auto">
            <a:xfrm rot="5400000">
              <a:off x="5263556" y="5747514"/>
              <a:ext cx="1636776" cy="612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9" name="Straight Connector 14">
            <a:extLst>
              <a:ext uri="{FF2B5EF4-FFF2-40B4-BE49-F238E27FC236}">
                <a16:creationId xmlns:a16="http://schemas.microsoft.com/office/drawing/2014/main" id="{12092CD7-0BEE-45DB-A6C9-DD89F3A4823C}"/>
              </a:ext>
            </a:extLst>
          </p:cNvPr>
          <p:cNvCxnSpPr/>
          <p:nvPr/>
        </p:nvCxnSpPr>
        <p:spPr>
          <a:xfrm>
            <a:off x="2692400" y="3522663"/>
            <a:ext cx="6815138" cy="0"/>
          </a:xfrm>
          <a:prstGeom prst="line">
            <a:avLst/>
          </a:prstGeom>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2692398" y="3657597"/>
            <a:ext cx="6815669" cy="1320802"/>
          </a:xfrm>
        </p:spPr>
        <p:txBody>
          <a:bodyPr>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en-US" dirty="0"/>
          </a:p>
        </p:txBody>
      </p:sp>
      <p:sp>
        <p:nvSpPr>
          <p:cNvPr id="10" name="Date Placeholder 3">
            <a:extLst>
              <a:ext uri="{FF2B5EF4-FFF2-40B4-BE49-F238E27FC236}">
                <a16:creationId xmlns:a16="http://schemas.microsoft.com/office/drawing/2014/main" id="{27840750-56AA-4A8D-9FBB-DE452539422F}"/>
              </a:ext>
            </a:extLst>
          </p:cNvPr>
          <p:cNvSpPr>
            <a:spLocks noGrp="1"/>
          </p:cNvSpPr>
          <p:nvPr>
            <p:ph type="dt" sz="half" idx="10"/>
          </p:nvPr>
        </p:nvSpPr>
        <p:spPr>
          <a:xfrm>
            <a:off x="7983538" y="5037138"/>
            <a:ext cx="896937" cy="279400"/>
          </a:xfrm>
        </p:spPr>
        <p:txBody>
          <a:bodyPr/>
          <a:lstStyle>
            <a:lvl1pPr>
              <a:defRPr/>
            </a:lvl1pPr>
          </a:lstStyle>
          <a:p>
            <a:pPr>
              <a:defRPr/>
            </a:pPr>
            <a:fld id="{F31F2B62-58EA-4636-BC26-115686DB5B10}" type="datetimeFigureOut">
              <a:rPr lang="en-US"/>
              <a:pPr>
                <a:defRPr/>
              </a:pPr>
              <a:t>5/27/2022</a:t>
            </a:fld>
            <a:endParaRPr lang="en-US"/>
          </a:p>
        </p:txBody>
      </p:sp>
      <p:sp>
        <p:nvSpPr>
          <p:cNvPr id="11" name="Footer Placeholder 4">
            <a:extLst>
              <a:ext uri="{FF2B5EF4-FFF2-40B4-BE49-F238E27FC236}">
                <a16:creationId xmlns:a16="http://schemas.microsoft.com/office/drawing/2014/main" id="{689614FE-3CA0-4E4D-8F30-4F92B4B31AC2}"/>
              </a:ext>
            </a:extLst>
          </p:cNvPr>
          <p:cNvSpPr>
            <a:spLocks noGrp="1"/>
          </p:cNvSpPr>
          <p:nvPr>
            <p:ph type="ftr" sz="quarter" idx="11"/>
          </p:nvPr>
        </p:nvSpPr>
        <p:spPr>
          <a:xfrm>
            <a:off x="2692400" y="5037138"/>
            <a:ext cx="5214938" cy="279400"/>
          </a:xfrm>
        </p:spPr>
        <p:txBody>
          <a:bodyPr/>
          <a:lstStyle>
            <a:lvl1pPr>
              <a:defRPr/>
            </a:lvl1pPr>
          </a:lstStyle>
          <a:p>
            <a:pPr>
              <a:defRPr/>
            </a:pPr>
            <a:endParaRPr lang="en-US"/>
          </a:p>
        </p:txBody>
      </p:sp>
      <p:sp>
        <p:nvSpPr>
          <p:cNvPr id="12" name="Slide Number Placeholder 5">
            <a:extLst>
              <a:ext uri="{FF2B5EF4-FFF2-40B4-BE49-F238E27FC236}">
                <a16:creationId xmlns:a16="http://schemas.microsoft.com/office/drawing/2014/main" id="{75AEACC5-07A1-4DCD-9185-1F6A8DA76CAC}"/>
              </a:ext>
            </a:extLst>
          </p:cNvPr>
          <p:cNvSpPr>
            <a:spLocks noGrp="1"/>
          </p:cNvSpPr>
          <p:nvPr>
            <p:ph type="sldNum" sz="quarter" idx="12"/>
          </p:nvPr>
        </p:nvSpPr>
        <p:spPr>
          <a:xfrm>
            <a:off x="8956675" y="5037138"/>
            <a:ext cx="550863" cy="279400"/>
          </a:xfrm>
        </p:spPr>
        <p:txBody>
          <a:bodyPr/>
          <a:lstStyle>
            <a:lvl1pPr>
              <a:defRPr/>
            </a:lvl1pPr>
          </a:lstStyle>
          <a:p>
            <a:pPr>
              <a:defRPr/>
            </a:pPr>
            <a:fld id="{4FB89AE8-F559-4BAB-BD06-572D5BF56B57}" type="slidenum">
              <a:rPr lang="en-US"/>
              <a:pPr>
                <a:defRPr/>
              </a:pPr>
              <a:t>‹N›</a:t>
            </a:fld>
            <a:endParaRPr lang="en-US"/>
          </a:p>
        </p:txBody>
      </p:sp>
    </p:spTree>
    <p:extLst>
      <p:ext uri="{BB962C8B-B14F-4D97-AF65-F5344CB8AC3E}">
        <p14:creationId xmlns:p14="http://schemas.microsoft.com/office/powerpoint/2010/main" val="189548084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cxnSp>
        <p:nvCxnSpPr>
          <p:cNvPr id="4" name="Straight Connector 6">
            <a:extLst>
              <a:ext uri="{FF2B5EF4-FFF2-40B4-BE49-F238E27FC236}">
                <a16:creationId xmlns:a16="http://schemas.microsoft.com/office/drawing/2014/main" id="{B5DCAD3F-4C1B-48DA-AC5B-8E7C4EF994FF}"/>
              </a:ext>
            </a:extLst>
          </p:cNvPr>
          <p:cNvCxnSpPr/>
          <p:nvPr/>
        </p:nvCxnSpPr>
        <p:spPr>
          <a:xfrm>
            <a:off x="1395413" y="2420938"/>
            <a:ext cx="94075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3">
            <a:extLst>
              <a:ext uri="{FF2B5EF4-FFF2-40B4-BE49-F238E27FC236}">
                <a16:creationId xmlns:a16="http://schemas.microsoft.com/office/drawing/2014/main" id="{4FAA989B-4245-4546-AFFC-369918BBE56C}"/>
              </a:ext>
            </a:extLst>
          </p:cNvPr>
          <p:cNvSpPr>
            <a:spLocks noGrp="1"/>
          </p:cNvSpPr>
          <p:nvPr>
            <p:ph type="dt" sz="half" idx="10"/>
          </p:nvPr>
        </p:nvSpPr>
        <p:spPr/>
        <p:txBody>
          <a:bodyPr/>
          <a:lstStyle>
            <a:lvl1pPr>
              <a:defRPr/>
            </a:lvl1pPr>
          </a:lstStyle>
          <a:p>
            <a:pPr>
              <a:defRPr/>
            </a:pPr>
            <a:fld id="{4224C7EC-9A56-425A-9736-46C26BE12BCE}" type="datetimeFigureOut">
              <a:rPr lang="en-US"/>
              <a:pPr>
                <a:defRPr/>
              </a:pPr>
              <a:t>5/27/2022</a:t>
            </a:fld>
            <a:endParaRPr lang="en-US"/>
          </a:p>
        </p:txBody>
      </p:sp>
      <p:sp>
        <p:nvSpPr>
          <p:cNvPr id="6" name="Footer Placeholder 4">
            <a:extLst>
              <a:ext uri="{FF2B5EF4-FFF2-40B4-BE49-F238E27FC236}">
                <a16:creationId xmlns:a16="http://schemas.microsoft.com/office/drawing/2014/main" id="{EC5B906A-CA30-4C2C-AA02-2B61EB42C62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99E3DC2-8E5E-4E61-80B5-5006B991232C}"/>
              </a:ext>
            </a:extLst>
          </p:cNvPr>
          <p:cNvSpPr>
            <a:spLocks noGrp="1"/>
          </p:cNvSpPr>
          <p:nvPr>
            <p:ph type="sldNum" sz="quarter" idx="12"/>
          </p:nvPr>
        </p:nvSpPr>
        <p:spPr/>
        <p:txBody>
          <a:bodyPr/>
          <a:lstStyle>
            <a:lvl1pPr>
              <a:defRPr/>
            </a:lvl1pPr>
          </a:lstStyle>
          <a:p>
            <a:pPr>
              <a:defRPr/>
            </a:pPr>
            <a:fld id="{46C8A1F0-8DB8-4C37-BDE6-D808C7ECB5A1}" type="slidenum">
              <a:rPr lang="en-US"/>
              <a:pPr>
                <a:defRPr/>
              </a:pPr>
              <a:t>‹N›</a:t>
            </a:fld>
            <a:endParaRPr lang="en-US"/>
          </a:p>
        </p:txBody>
      </p:sp>
    </p:spTree>
    <p:extLst>
      <p:ext uri="{BB962C8B-B14F-4D97-AF65-F5344CB8AC3E}">
        <p14:creationId xmlns:p14="http://schemas.microsoft.com/office/powerpoint/2010/main" val="109391724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cxnSp>
        <p:nvCxnSpPr>
          <p:cNvPr id="4" name="Straight Connector 15">
            <a:extLst>
              <a:ext uri="{FF2B5EF4-FFF2-40B4-BE49-F238E27FC236}">
                <a16:creationId xmlns:a16="http://schemas.microsoft.com/office/drawing/2014/main" id="{3AE28C67-5E70-4D0B-B9A3-E39E2622FCC2}"/>
              </a:ext>
            </a:extLst>
          </p:cNvPr>
          <p:cNvCxnSpPr/>
          <p:nvPr/>
        </p:nvCxnSpPr>
        <p:spPr>
          <a:xfrm>
            <a:off x="2012950" y="3709988"/>
            <a:ext cx="81629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2015067" y="3846051"/>
            <a:ext cx="8158690" cy="954547"/>
          </a:xfrm>
        </p:spPr>
        <p:txBody>
          <a:bodyPr>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5" name="Date Placeholder 3">
            <a:extLst>
              <a:ext uri="{FF2B5EF4-FFF2-40B4-BE49-F238E27FC236}">
                <a16:creationId xmlns:a16="http://schemas.microsoft.com/office/drawing/2014/main" id="{0803569D-C384-4F1E-84BE-828BD964950D}"/>
              </a:ext>
            </a:extLst>
          </p:cNvPr>
          <p:cNvSpPr>
            <a:spLocks noGrp="1"/>
          </p:cNvSpPr>
          <p:nvPr>
            <p:ph type="dt" sz="half" idx="10"/>
          </p:nvPr>
        </p:nvSpPr>
        <p:spPr/>
        <p:txBody>
          <a:bodyPr/>
          <a:lstStyle>
            <a:lvl1pPr>
              <a:defRPr/>
            </a:lvl1pPr>
          </a:lstStyle>
          <a:p>
            <a:pPr>
              <a:defRPr/>
            </a:pPr>
            <a:fld id="{6898CC35-E248-4653-B202-968EAE5A4F7D}" type="datetimeFigureOut">
              <a:rPr lang="en-US"/>
              <a:pPr>
                <a:defRPr/>
              </a:pPr>
              <a:t>5/27/2022</a:t>
            </a:fld>
            <a:endParaRPr lang="en-US"/>
          </a:p>
        </p:txBody>
      </p:sp>
      <p:sp>
        <p:nvSpPr>
          <p:cNvPr id="6" name="Footer Placeholder 4">
            <a:extLst>
              <a:ext uri="{FF2B5EF4-FFF2-40B4-BE49-F238E27FC236}">
                <a16:creationId xmlns:a16="http://schemas.microsoft.com/office/drawing/2014/main" id="{2015C7AE-9074-4A3B-A5EA-373100E17C2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743E199-6ED6-4194-AAAC-FB71722AABB4}"/>
              </a:ext>
            </a:extLst>
          </p:cNvPr>
          <p:cNvSpPr>
            <a:spLocks noGrp="1"/>
          </p:cNvSpPr>
          <p:nvPr>
            <p:ph type="sldNum" sz="quarter" idx="12"/>
          </p:nvPr>
        </p:nvSpPr>
        <p:spPr/>
        <p:txBody>
          <a:bodyPr/>
          <a:lstStyle>
            <a:lvl1pPr>
              <a:defRPr/>
            </a:lvl1pPr>
          </a:lstStyle>
          <a:p>
            <a:pPr>
              <a:defRPr/>
            </a:pPr>
            <a:fld id="{13B6C39D-4C59-46B7-A535-C87DDA23C2A2}" type="slidenum">
              <a:rPr lang="en-US"/>
              <a:pPr>
                <a:defRPr/>
              </a:pPr>
              <a:t>‹N›</a:t>
            </a:fld>
            <a:endParaRPr lang="en-US"/>
          </a:p>
        </p:txBody>
      </p:sp>
    </p:spTree>
    <p:extLst>
      <p:ext uri="{BB962C8B-B14F-4D97-AF65-F5344CB8AC3E}">
        <p14:creationId xmlns:p14="http://schemas.microsoft.com/office/powerpoint/2010/main" val="33756352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cxnSp>
        <p:nvCxnSpPr>
          <p:cNvPr id="5" name="Straight Connector 7">
            <a:extLst>
              <a:ext uri="{FF2B5EF4-FFF2-40B4-BE49-F238E27FC236}">
                <a16:creationId xmlns:a16="http://schemas.microsoft.com/office/drawing/2014/main" id="{E1AF834B-F987-49B6-A668-CC3BEED12B29}"/>
              </a:ext>
            </a:extLst>
          </p:cNvPr>
          <p:cNvCxnSpPr/>
          <p:nvPr/>
        </p:nvCxnSpPr>
        <p:spPr>
          <a:xfrm>
            <a:off x="1395413" y="2420938"/>
            <a:ext cx="94075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6" name="Date Placeholder 4">
            <a:extLst>
              <a:ext uri="{FF2B5EF4-FFF2-40B4-BE49-F238E27FC236}">
                <a16:creationId xmlns:a16="http://schemas.microsoft.com/office/drawing/2014/main" id="{ECD7D4C6-4721-45E3-894F-47313181B09D}"/>
              </a:ext>
            </a:extLst>
          </p:cNvPr>
          <p:cNvSpPr>
            <a:spLocks noGrp="1"/>
          </p:cNvSpPr>
          <p:nvPr>
            <p:ph type="dt" sz="half" idx="10"/>
          </p:nvPr>
        </p:nvSpPr>
        <p:spPr/>
        <p:txBody>
          <a:bodyPr/>
          <a:lstStyle>
            <a:lvl1pPr>
              <a:defRPr/>
            </a:lvl1pPr>
          </a:lstStyle>
          <a:p>
            <a:pPr>
              <a:defRPr/>
            </a:pPr>
            <a:fld id="{1BE89718-D133-4AEA-AD92-851DE6D38B48}" type="datetimeFigureOut">
              <a:rPr lang="en-US"/>
              <a:pPr>
                <a:defRPr/>
              </a:pPr>
              <a:t>5/27/2022</a:t>
            </a:fld>
            <a:endParaRPr lang="en-US"/>
          </a:p>
        </p:txBody>
      </p:sp>
      <p:sp>
        <p:nvSpPr>
          <p:cNvPr id="7" name="Footer Placeholder 5">
            <a:extLst>
              <a:ext uri="{FF2B5EF4-FFF2-40B4-BE49-F238E27FC236}">
                <a16:creationId xmlns:a16="http://schemas.microsoft.com/office/drawing/2014/main" id="{3CA23B8A-1CFC-4E6F-9AEE-268A8BFCE069}"/>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6">
            <a:extLst>
              <a:ext uri="{FF2B5EF4-FFF2-40B4-BE49-F238E27FC236}">
                <a16:creationId xmlns:a16="http://schemas.microsoft.com/office/drawing/2014/main" id="{4F1B8F32-C6FF-4D93-8D89-B0EFAAF2DC15}"/>
              </a:ext>
            </a:extLst>
          </p:cNvPr>
          <p:cNvSpPr>
            <a:spLocks noGrp="1"/>
          </p:cNvSpPr>
          <p:nvPr>
            <p:ph type="sldNum" sz="quarter" idx="12"/>
          </p:nvPr>
        </p:nvSpPr>
        <p:spPr/>
        <p:txBody>
          <a:bodyPr/>
          <a:lstStyle>
            <a:lvl1pPr>
              <a:defRPr/>
            </a:lvl1pPr>
          </a:lstStyle>
          <a:p>
            <a:pPr>
              <a:defRPr/>
            </a:pPr>
            <a:fld id="{91C2500B-1411-4FBB-8779-941F21C6D5EA}" type="slidenum">
              <a:rPr lang="en-US"/>
              <a:pPr>
                <a:defRPr/>
              </a:pPr>
              <a:t>‹N›</a:t>
            </a:fld>
            <a:endParaRPr lang="en-US"/>
          </a:p>
        </p:txBody>
      </p:sp>
    </p:spTree>
    <p:extLst>
      <p:ext uri="{BB962C8B-B14F-4D97-AF65-F5344CB8AC3E}">
        <p14:creationId xmlns:p14="http://schemas.microsoft.com/office/powerpoint/2010/main" val="326301250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cxnSp>
        <p:nvCxnSpPr>
          <p:cNvPr id="7" name="Straight Connector 17">
            <a:extLst>
              <a:ext uri="{FF2B5EF4-FFF2-40B4-BE49-F238E27FC236}">
                <a16:creationId xmlns:a16="http://schemas.microsoft.com/office/drawing/2014/main" id="{070628AC-3BFE-4340-A867-56A6CD120D6F}"/>
              </a:ext>
            </a:extLst>
          </p:cNvPr>
          <p:cNvCxnSpPr/>
          <p:nvPr/>
        </p:nvCxnSpPr>
        <p:spPr>
          <a:xfrm>
            <a:off x="1395413" y="2420938"/>
            <a:ext cx="94075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1295400" y="3243262"/>
            <a:ext cx="4718304" cy="2632605"/>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6180671"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Content Placeholder 5"/>
          <p:cNvSpPr>
            <a:spLocks noGrp="1"/>
          </p:cNvSpPr>
          <p:nvPr>
            <p:ph sz="quarter" idx="4"/>
          </p:nvPr>
        </p:nvSpPr>
        <p:spPr>
          <a:xfrm>
            <a:off x="6180671" y="3243262"/>
            <a:ext cx="4718304" cy="2632605"/>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8" name="Date Placeholder 6">
            <a:extLst>
              <a:ext uri="{FF2B5EF4-FFF2-40B4-BE49-F238E27FC236}">
                <a16:creationId xmlns:a16="http://schemas.microsoft.com/office/drawing/2014/main" id="{B457D948-5BFA-4928-9B53-0F6F06CDC875}"/>
              </a:ext>
            </a:extLst>
          </p:cNvPr>
          <p:cNvSpPr>
            <a:spLocks noGrp="1"/>
          </p:cNvSpPr>
          <p:nvPr>
            <p:ph type="dt" sz="half" idx="10"/>
          </p:nvPr>
        </p:nvSpPr>
        <p:spPr/>
        <p:txBody>
          <a:bodyPr/>
          <a:lstStyle>
            <a:lvl1pPr>
              <a:defRPr/>
            </a:lvl1pPr>
          </a:lstStyle>
          <a:p>
            <a:pPr>
              <a:defRPr/>
            </a:pPr>
            <a:fld id="{180FADA5-FD29-4FEF-9DC5-3B44C9F87427}" type="datetimeFigureOut">
              <a:rPr lang="en-US"/>
              <a:pPr>
                <a:defRPr/>
              </a:pPr>
              <a:t>5/27/2022</a:t>
            </a:fld>
            <a:endParaRPr lang="en-US"/>
          </a:p>
        </p:txBody>
      </p:sp>
      <p:sp>
        <p:nvSpPr>
          <p:cNvPr id="9" name="Footer Placeholder 7">
            <a:extLst>
              <a:ext uri="{FF2B5EF4-FFF2-40B4-BE49-F238E27FC236}">
                <a16:creationId xmlns:a16="http://schemas.microsoft.com/office/drawing/2014/main" id="{58821B7C-752B-4B49-AE0C-084290F9FE68}"/>
              </a:ext>
            </a:extLst>
          </p:cNvPr>
          <p:cNvSpPr>
            <a:spLocks noGrp="1"/>
          </p:cNvSpPr>
          <p:nvPr>
            <p:ph type="ftr" sz="quarter" idx="11"/>
          </p:nvPr>
        </p:nvSpPr>
        <p:spPr/>
        <p:txBody>
          <a:bodyPr/>
          <a:lstStyle>
            <a:lvl1pPr>
              <a:defRPr/>
            </a:lvl1pPr>
          </a:lstStyle>
          <a:p>
            <a:pPr>
              <a:defRPr/>
            </a:pPr>
            <a:endParaRPr lang="en-US"/>
          </a:p>
        </p:txBody>
      </p:sp>
      <p:sp>
        <p:nvSpPr>
          <p:cNvPr id="10" name="Slide Number Placeholder 8">
            <a:extLst>
              <a:ext uri="{FF2B5EF4-FFF2-40B4-BE49-F238E27FC236}">
                <a16:creationId xmlns:a16="http://schemas.microsoft.com/office/drawing/2014/main" id="{40854533-7A8F-45B3-95FD-911000C94675}"/>
              </a:ext>
            </a:extLst>
          </p:cNvPr>
          <p:cNvSpPr>
            <a:spLocks noGrp="1"/>
          </p:cNvSpPr>
          <p:nvPr>
            <p:ph type="sldNum" sz="quarter" idx="12"/>
          </p:nvPr>
        </p:nvSpPr>
        <p:spPr/>
        <p:txBody>
          <a:bodyPr/>
          <a:lstStyle>
            <a:lvl1pPr>
              <a:defRPr/>
            </a:lvl1pPr>
          </a:lstStyle>
          <a:p>
            <a:pPr>
              <a:defRPr/>
            </a:pPr>
            <a:fld id="{3AA1B77F-0063-475A-B7DD-40F28FE9AAB3}" type="slidenum">
              <a:rPr lang="en-US"/>
              <a:pPr>
                <a:defRPr/>
              </a:pPr>
              <a:t>‹N›</a:t>
            </a:fld>
            <a:endParaRPr lang="en-US"/>
          </a:p>
        </p:txBody>
      </p:sp>
    </p:spTree>
    <p:extLst>
      <p:ext uri="{BB962C8B-B14F-4D97-AF65-F5344CB8AC3E}">
        <p14:creationId xmlns:p14="http://schemas.microsoft.com/office/powerpoint/2010/main" val="300772489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cxnSp>
        <p:nvCxnSpPr>
          <p:cNvPr id="3" name="Straight Connector 13">
            <a:extLst>
              <a:ext uri="{FF2B5EF4-FFF2-40B4-BE49-F238E27FC236}">
                <a16:creationId xmlns:a16="http://schemas.microsoft.com/office/drawing/2014/main" id="{AF12C2D3-0586-428A-B497-648BC0B5B3CC}"/>
              </a:ext>
            </a:extLst>
          </p:cNvPr>
          <p:cNvCxnSpPr/>
          <p:nvPr/>
        </p:nvCxnSpPr>
        <p:spPr>
          <a:xfrm>
            <a:off x="1395413" y="2420938"/>
            <a:ext cx="94075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4" name="Date Placeholder 2">
            <a:extLst>
              <a:ext uri="{FF2B5EF4-FFF2-40B4-BE49-F238E27FC236}">
                <a16:creationId xmlns:a16="http://schemas.microsoft.com/office/drawing/2014/main" id="{C8D5B7F1-E3F9-4E9F-9EB8-66B331EDC63F}"/>
              </a:ext>
            </a:extLst>
          </p:cNvPr>
          <p:cNvSpPr>
            <a:spLocks noGrp="1"/>
          </p:cNvSpPr>
          <p:nvPr>
            <p:ph type="dt" sz="half" idx="10"/>
          </p:nvPr>
        </p:nvSpPr>
        <p:spPr/>
        <p:txBody>
          <a:bodyPr/>
          <a:lstStyle>
            <a:lvl1pPr>
              <a:defRPr/>
            </a:lvl1pPr>
          </a:lstStyle>
          <a:p>
            <a:pPr>
              <a:defRPr/>
            </a:pPr>
            <a:fld id="{5926B4CC-2008-42FD-A537-F0622678916D}" type="datetimeFigureOut">
              <a:rPr lang="en-US"/>
              <a:pPr>
                <a:defRPr/>
              </a:pPr>
              <a:t>5/27/2022</a:t>
            </a:fld>
            <a:endParaRPr lang="en-US"/>
          </a:p>
        </p:txBody>
      </p:sp>
      <p:sp>
        <p:nvSpPr>
          <p:cNvPr id="5" name="Footer Placeholder 3">
            <a:extLst>
              <a:ext uri="{FF2B5EF4-FFF2-40B4-BE49-F238E27FC236}">
                <a16:creationId xmlns:a16="http://schemas.microsoft.com/office/drawing/2014/main" id="{C90EC7FC-27E4-4D2F-A5E3-3E86D2914D0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4">
            <a:extLst>
              <a:ext uri="{FF2B5EF4-FFF2-40B4-BE49-F238E27FC236}">
                <a16:creationId xmlns:a16="http://schemas.microsoft.com/office/drawing/2014/main" id="{AFE6007D-740C-4928-A9FD-19B4EE0D740C}"/>
              </a:ext>
            </a:extLst>
          </p:cNvPr>
          <p:cNvSpPr>
            <a:spLocks noGrp="1"/>
          </p:cNvSpPr>
          <p:nvPr>
            <p:ph type="sldNum" sz="quarter" idx="12"/>
          </p:nvPr>
        </p:nvSpPr>
        <p:spPr/>
        <p:txBody>
          <a:bodyPr/>
          <a:lstStyle>
            <a:lvl1pPr>
              <a:defRPr/>
            </a:lvl1pPr>
          </a:lstStyle>
          <a:p>
            <a:pPr>
              <a:defRPr/>
            </a:pPr>
            <a:fld id="{611E3D91-099D-4227-978E-D946397B3392}" type="slidenum">
              <a:rPr lang="en-US"/>
              <a:pPr>
                <a:defRPr/>
              </a:pPr>
              <a:t>‹N›</a:t>
            </a:fld>
            <a:endParaRPr lang="en-US"/>
          </a:p>
        </p:txBody>
      </p:sp>
    </p:spTree>
    <p:extLst>
      <p:ext uri="{BB962C8B-B14F-4D97-AF65-F5344CB8AC3E}">
        <p14:creationId xmlns:p14="http://schemas.microsoft.com/office/powerpoint/2010/main" val="6690777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zione con didascalia">
    <p:spTree>
      <p:nvGrpSpPr>
        <p:cNvPr id="1" name=""/>
        <p:cNvGrpSpPr/>
        <p:nvPr/>
      </p:nvGrpSpPr>
      <p:grpSpPr>
        <a:xfrm>
          <a:off x="0" y="0"/>
          <a:ext cx="0" cy="0"/>
          <a:chOff x="0" y="0"/>
          <a:chExt cx="0" cy="0"/>
        </a:xfrm>
      </p:grpSpPr>
      <p:sp>
        <p:nvSpPr>
          <p:cNvPr id="5" name="TextBox 13">
            <a:extLst>
              <a:ext uri="{FF2B5EF4-FFF2-40B4-BE49-F238E27FC236}">
                <a16:creationId xmlns:a16="http://schemas.microsoft.com/office/drawing/2014/main" id="{5FF7D7D3-875D-432E-9FCE-8C733F2B993C}"/>
              </a:ext>
            </a:extLst>
          </p:cNvPr>
          <p:cNvSpPr txBox="1">
            <a:spLocks noChangeArrowheads="1"/>
          </p:cNvSpPr>
          <p:nvPr/>
        </p:nvSpPr>
        <p:spPr bwMode="auto">
          <a:xfrm>
            <a:off x="862013" y="879475"/>
            <a:ext cx="609600" cy="585788"/>
          </a:xfrm>
          <a:prstGeom prst="rect">
            <a:avLst/>
          </a:prstGeom>
          <a:noFill/>
          <a:ln>
            <a:noFill/>
          </a:ln>
        </p:spPr>
        <p:txBody>
          <a:bodyPr anchor="ct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defTabSz="457200" fontAlgn="base">
              <a:spcBef>
                <a:spcPct val="0"/>
              </a:spcBef>
              <a:spcAft>
                <a:spcPct val="0"/>
              </a:spcAft>
              <a:defRPr>
                <a:solidFill>
                  <a:schemeClr val="tx1"/>
                </a:solidFill>
                <a:latin typeface="Garamond" panose="02020404030301010803" pitchFamily="18" charset="0"/>
              </a:defRPr>
            </a:lvl6pPr>
            <a:lvl7pPr marL="2971800" indent="-228600" defTabSz="457200" fontAlgn="base">
              <a:spcBef>
                <a:spcPct val="0"/>
              </a:spcBef>
              <a:spcAft>
                <a:spcPct val="0"/>
              </a:spcAft>
              <a:defRPr>
                <a:solidFill>
                  <a:schemeClr val="tx1"/>
                </a:solidFill>
                <a:latin typeface="Garamond" panose="02020404030301010803" pitchFamily="18" charset="0"/>
              </a:defRPr>
            </a:lvl7pPr>
            <a:lvl8pPr marL="3429000" indent="-228600" defTabSz="457200" fontAlgn="base">
              <a:spcBef>
                <a:spcPct val="0"/>
              </a:spcBef>
              <a:spcAft>
                <a:spcPct val="0"/>
              </a:spcAft>
              <a:defRPr>
                <a:solidFill>
                  <a:schemeClr val="tx1"/>
                </a:solidFill>
                <a:latin typeface="Garamond" panose="02020404030301010803" pitchFamily="18" charset="0"/>
              </a:defRPr>
            </a:lvl8pPr>
            <a:lvl9pPr marL="3886200" indent="-228600" defTabSz="457200" fontAlgn="base">
              <a:spcBef>
                <a:spcPct val="0"/>
              </a:spcBef>
              <a:spcAft>
                <a:spcPct val="0"/>
              </a:spcAft>
              <a:defRPr>
                <a:solidFill>
                  <a:schemeClr val="tx1"/>
                </a:solidFill>
                <a:latin typeface="Garamond" panose="02020404030301010803" pitchFamily="18" charset="0"/>
              </a:defRPr>
            </a:lvl9pPr>
          </a:lstStyle>
          <a:p>
            <a:pPr eaLnBrk="1" hangingPunct="1">
              <a:defRPr/>
            </a:pPr>
            <a:r>
              <a:rPr lang="en-US" altLang="it-IT" sz="8000"/>
              <a:t>“</a:t>
            </a:r>
          </a:p>
        </p:txBody>
      </p:sp>
      <p:sp>
        <p:nvSpPr>
          <p:cNvPr id="6" name="TextBox 14">
            <a:extLst>
              <a:ext uri="{FF2B5EF4-FFF2-40B4-BE49-F238E27FC236}">
                <a16:creationId xmlns:a16="http://schemas.microsoft.com/office/drawing/2014/main" id="{97C20FFB-5155-47E8-9B1D-8B09FE09494A}"/>
              </a:ext>
            </a:extLst>
          </p:cNvPr>
          <p:cNvSpPr txBox="1">
            <a:spLocks noChangeArrowheads="1"/>
          </p:cNvSpPr>
          <p:nvPr/>
        </p:nvSpPr>
        <p:spPr bwMode="auto">
          <a:xfrm>
            <a:off x="10599738" y="2827338"/>
            <a:ext cx="609600" cy="585787"/>
          </a:xfrm>
          <a:prstGeom prst="rect">
            <a:avLst/>
          </a:prstGeom>
          <a:noFill/>
          <a:ln>
            <a:noFill/>
          </a:ln>
        </p:spPr>
        <p:txBody>
          <a:bodyPr anchor="ct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defTabSz="457200" fontAlgn="base">
              <a:spcBef>
                <a:spcPct val="0"/>
              </a:spcBef>
              <a:spcAft>
                <a:spcPct val="0"/>
              </a:spcAft>
              <a:defRPr>
                <a:solidFill>
                  <a:schemeClr val="tx1"/>
                </a:solidFill>
                <a:latin typeface="Garamond" panose="02020404030301010803" pitchFamily="18" charset="0"/>
              </a:defRPr>
            </a:lvl6pPr>
            <a:lvl7pPr marL="2971800" indent="-228600" defTabSz="457200" fontAlgn="base">
              <a:spcBef>
                <a:spcPct val="0"/>
              </a:spcBef>
              <a:spcAft>
                <a:spcPct val="0"/>
              </a:spcAft>
              <a:defRPr>
                <a:solidFill>
                  <a:schemeClr val="tx1"/>
                </a:solidFill>
                <a:latin typeface="Garamond" panose="02020404030301010803" pitchFamily="18" charset="0"/>
              </a:defRPr>
            </a:lvl7pPr>
            <a:lvl8pPr marL="3429000" indent="-228600" defTabSz="457200" fontAlgn="base">
              <a:spcBef>
                <a:spcPct val="0"/>
              </a:spcBef>
              <a:spcAft>
                <a:spcPct val="0"/>
              </a:spcAft>
              <a:defRPr>
                <a:solidFill>
                  <a:schemeClr val="tx1"/>
                </a:solidFill>
                <a:latin typeface="Garamond" panose="02020404030301010803" pitchFamily="18" charset="0"/>
              </a:defRPr>
            </a:lvl8pPr>
            <a:lvl9pPr marL="3886200" indent="-228600" defTabSz="457200" fontAlgn="base">
              <a:spcBef>
                <a:spcPct val="0"/>
              </a:spcBef>
              <a:spcAft>
                <a:spcPct val="0"/>
              </a:spcAft>
              <a:defRPr>
                <a:solidFill>
                  <a:schemeClr val="tx1"/>
                </a:solidFill>
                <a:latin typeface="Garamond" panose="02020404030301010803" pitchFamily="18" charset="0"/>
              </a:defRPr>
            </a:lvl9pPr>
          </a:lstStyle>
          <a:p>
            <a:pPr algn="r" eaLnBrk="1" hangingPunct="1">
              <a:defRPr/>
            </a:pPr>
            <a:r>
              <a:rPr lang="en-US" altLang="it-IT" sz="8000"/>
              <a:t>”</a:t>
            </a:r>
          </a:p>
        </p:txBody>
      </p:sp>
      <p:cxnSp>
        <p:nvCxnSpPr>
          <p:cNvPr id="7" name="Straight Connector 18">
            <a:extLst>
              <a:ext uri="{FF2B5EF4-FFF2-40B4-BE49-F238E27FC236}">
                <a16:creationId xmlns:a16="http://schemas.microsoft.com/office/drawing/2014/main" id="{E0348C93-A02F-458B-88C2-9B7740CEB33D}"/>
              </a:ext>
            </a:extLst>
          </p:cNvPr>
          <p:cNvCxnSpPr/>
          <p:nvPr/>
        </p:nvCxnSpPr>
        <p:spPr>
          <a:xfrm>
            <a:off x="1395413" y="4140200"/>
            <a:ext cx="94075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446213" y="982132"/>
            <a:ext cx="9296398" cy="2370668"/>
          </a:xfrm>
        </p:spPr>
        <p:txBody>
          <a:bodyPr>
            <a:normAutofit/>
          </a:bodyPr>
          <a:lstStyle>
            <a:lvl1pPr algn="ctr">
              <a:defRPr sz="3200" b="0" cap="none">
                <a:solidFill>
                  <a:schemeClr val="tx1"/>
                </a:solidFill>
              </a:defRPr>
            </a:lvl1pPr>
          </a:lstStyle>
          <a:p>
            <a:r>
              <a:rPr lang="it-IT"/>
              <a:t>Fare clic per modificare lo stile del titolo dello schema</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a:t>Fare clic per modificare gli stili del testo dello schema</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8" name="Date Placeholder 3">
            <a:extLst>
              <a:ext uri="{FF2B5EF4-FFF2-40B4-BE49-F238E27FC236}">
                <a16:creationId xmlns:a16="http://schemas.microsoft.com/office/drawing/2014/main" id="{39B332C9-3443-41EE-BE57-BD12BCC227DA}"/>
              </a:ext>
            </a:extLst>
          </p:cNvPr>
          <p:cNvSpPr>
            <a:spLocks noGrp="1"/>
          </p:cNvSpPr>
          <p:nvPr>
            <p:ph type="dt" sz="half" idx="14"/>
          </p:nvPr>
        </p:nvSpPr>
        <p:spPr/>
        <p:txBody>
          <a:bodyPr/>
          <a:lstStyle>
            <a:lvl1pPr>
              <a:defRPr/>
            </a:lvl1pPr>
          </a:lstStyle>
          <a:p>
            <a:pPr>
              <a:defRPr/>
            </a:pPr>
            <a:fld id="{B5D34D6E-6AB5-419F-B7BD-A4880F013D8D}" type="datetimeFigureOut">
              <a:rPr lang="en-US"/>
              <a:pPr>
                <a:defRPr/>
              </a:pPr>
              <a:t>5/27/2022</a:t>
            </a:fld>
            <a:endParaRPr lang="en-US"/>
          </a:p>
        </p:txBody>
      </p:sp>
      <p:sp>
        <p:nvSpPr>
          <p:cNvPr id="9" name="Footer Placeholder 4">
            <a:extLst>
              <a:ext uri="{FF2B5EF4-FFF2-40B4-BE49-F238E27FC236}">
                <a16:creationId xmlns:a16="http://schemas.microsoft.com/office/drawing/2014/main" id="{70DAA8DD-3977-43DE-9795-934319494ECE}"/>
              </a:ext>
            </a:extLst>
          </p:cNvPr>
          <p:cNvSpPr>
            <a:spLocks noGrp="1"/>
          </p:cNvSpPr>
          <p:nvPr>
            <p:ph type="ftr" sz="quarter" idx="15"/>
          </p:nvPr>
        </p:nvSpPr>
        <p:spPr/>
        <p:txBody>
          <a:bodyPr/>
          <a:lstStyle>
            <a:lvl1pPr>
              <a:defRPr/>
            </a:lvl1pPr>
          </a:lstStyle>
          <a:p>
            <a:pPr>
              <a:defRPr/>
            </a:pPr>
            <a:endParaRPr lang="en-US"/>
          </a:p>
        </p:txBody>
      </p:sp>
      <p:sp>
        <p:nvSpPr>
          <p:cNvPr id="11" name="Slide Number Placeholder 5">
            <a:extLst>
              <a:ext uri="{FF2B5EF4-FFF2-40B4-BE49-F238E27FC236}">
                <a16:creationId xmlns:a16="http://schemas.microsoft.com/office/drawing/2014/main" id="{B309E517-6A82-4DFC-AE49-E27448062BAF}"/>
              </a:ext>
            </a:extLst>
          </p:cNvPr>
          <p:cNvSpPr>
            <a:spLocks noGrp="1"/>
          </p:cNvSpPr>
          <p:nvPr>
            <p:ph type="sldNum" sz="quarter" idx="16"/>
          </p:nvPr>
        </p:nvSpPr>
        <p:spPr/>
        <p:txBody>
          <a:bodyPr/>
          <a:lstStyle>
            <a:lvl1pPr>
              <a:defRPr/>
            </a:lvl1pPr>
          </a:lstStyle>
          <a:p>
            <a:pPr>
              <a:defRPr/>
            </a:pPr>
            <a:fld id="{5CD3C41A-BBDF-4EE7-9751-4759AC633F0B}" type="slidenum">
              <a:rPr lang="en-US"/>
              <a:pPr>
                <a:defRPr/>
              </a:pPr>
              <a:t>‹N›</a:t>
            </a:fld>
            <a:endParaRPr lang="en-US"/>
          </a:p>
        </p:txBody>
      </p:sp>
    </p:spTree>
    <p:extLst>
      <p:ext uri="{BB962C8B-B14F-4D97-AF65-F5344CB8AC3E}">
        <p14:creationId xmlns:p14="http://schemas.microsoft.com/office/powerpoint/2010/main" val="325853181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CC888FC4-18B0-48EA-9628-344E73550A1C}"/>
              </a:ext>
            </a:extLst>
          </p:cNvPr>
          <p:cNvSpPr>
            <a:spLocks noGrp="1"/>
          </p:cNvSpPr>
          <p:nvPr>
            <p:ph type="dt" sz="half" idx="10"/>
          </p:nvPr>
        </p:nvSpPr>
        <p:spPr/>
        <p:txBody>
          <a:bodyPr/>
          <a:lstStyle>
            <a:lvl1pPr>
              <a:defRPr/>
            </a:lvl1pPr>
          </a:lstStyle>
          <a:p>
            <a:pPr>
              <a:defRPr/>
            </a:pPr>
            <a:fld id="{98E55D20-2CD6-48F7-8A81-4BEA9E21C1DD}" type="datetimeFigureOut">
              <a:rPr lang="en-US"/>
              <a:pPr>
                <a:defRPr/>
              </a:pPr>
              <a:t>5/27/2022</a:t>
            </a:fld>
            <a:endParaRPr lang="en-US"/>
          </a:p>
        </p:txBody>
      </p:sp>
      <p:sp>
        <p:nvSpPr>
          <p:cNvPr id="3" name="Footer Placeholder 4">
            <a:extLst>
              <a:ext uri="{FF2B5EF4-FFF2-40B4-BE49-F238E27FC236}">
                <a16:creationId xmlns:a16="http://schemas.microsoft.com/office/drawing/2014/main" id="{9529E0C2-B8AC-49F1-B069-A7C92243591A}"/>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FAB47AED-714F-43B7-8A83-3FA5BA02E9E1}"/>
              </a:ext>
            </a:extLst>
          </p:cNvPr>
          <p:cNvSpPr>
            <a:spLocks noGrp="1"/>
          </p:cNvSpPr>
          <p:nvPr>
            <p:ph type="sldNum" sz="quarter" idx="12"/>
          </p:nvPr>
        </p:nvSpPr>
        <p:spPr/>
        <p:txBody>
          <a:bodyPr/>
          <a:lstStyle>
            <a:lvl1pPr>
              <a:defRPr/>
            </a:lvl1pPr>
          </a:lstStyle>
          <a:p>
            <a:pPr>
              <a:defRPr/>
            </a:pPr>
            <a:fld id="{09C40B8D-745F-4EFB-8453-2C6FDE8E1913}" type="slidenum">
              <a:rPr lang="en-US"/>
              <a:pPr>
                <a:defRPr/>
              </a:pPr>
              <a:t>‹N›</a:t>
            </a:fld>
            <a:endParaRPr lang="en-US"/>
          </a:p>
        </p:txBody>
      </p:sp>
    </p:spTree>
    <p:extLst>
      <p:ext uri="{BB962C8B-B14F-4D97-AF65-F5344CB8AC3E}">
        <p14:creationId xmlns:p14="http://schemas.microsoft.com/office/powerpoint/2010/main" val="262221092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cxnSp>
        <p:nvCxnSpPr>
          <p:cNvPr id="5" name="Straight Connector 15">
            <a:extLst>
              <a:ext uri="{FF2B5EF4-FFF2-40B4-BE49-F238E27FC236}">
                <a16:creationId xmlns:a16="http://schemas.microsoft.com/office/drawing/2014/main" id="{59EEB513-E430-49A6-ACCB-70F3B3AAC1B5}"/>
              </a:ext>
            </a:extLst>
          </p:cNvPr>
          <p:cNvCxnSpPr/>
          <p:nvPr/>
        </p:nvCxnSpPr>
        <p:spPr>
          <a:xfrm>
            <a:off x="1395413" y="2913063"/>
            <a:ext cx="35147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it-IT"/>
              <a:t>Fare clic per modificare lo stile del titolo dello schema</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1293811" y="3031065"/>
            <a:ext cx="3718455" cy="2438404"/>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6" name="Date Placeholder 4">
            <a:extLst>
              <a:ext uri="{FF2B5EF4-FFF2-40B4-BE49-F238E27FC236}">
                <a16:creationId xmlns:a16="http://schemas.microsoft.com/office/drawing/2014/main" id="{61858EFD-AC74-4665-83F3-6228447F17CE}"/>
              </a:ext>
            </a:extLst>
          </p:cNvPr>
          <p:cNvSpPr>
            <a:spLocks noGrp="1"/>
          </p:cNvSpPr>
          <p:nvPr>
            <p:ph type="dt" sz="half" idx="10"/>
          </p:nvPr>
        </p:nvSpPr>
        <p:spPr/>
        <p:txBody>
          <a:bodyPr/>
          <a:lstStyle>
            <a:lvl1pPr>
              <a:defRPr/>
            </a:lvl1pPr>
          </a:lstStyle>
          <a:p>
            <a:pPr>
              <a:defRPr/>
            </a:pPr>
            <a:fld id="{907AD1A1-E9A1-4812-A891-76F96AF6FB58}" type="datetimeFigureOut">
              <a:rPr lang="en-US"/>
              <a:pPr>
                <a:defRPr/>
              </a:pPr>
              <a:t>5/27/2022</a:t>
            </a:fld>
            <a:endParaRPr lang="en-US"/>
          </a:p>
        </p:txBody>
      </p:sp>
      <p:sp>
        <p:nvSpPr>
          <p:cNvPr id="7" name="Footer Placeholder 5">
            <a:extLst>
              <a:ext uri="{FF2B5EF4-FFF2-40B4-BE49-F238E27FC236}">
                <a16:creationId xmlns:a16="http://schemas.microsoft.com/office/drawing/2014/main" id="{3C81B752-A701-410F-BFE1-B5CFDA427BC7}"/>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6">
            <a:extLst>
              <a:ext uri="{FF2B5EF4-FFF2-40B4-BE49-F238E27FC236}">
                <a16:creationId xmlns:a16="http://schemas.microsoft.com/office/drawing/2014/main" id="{E6D390E2-8B5D-4D35-9AFB-57C0A264F0BF}"/>
              </a:ext>
            </a:extLst>
          </p:cNvPr>
          <p:cNvSpPr>
            <a:spLocks noGrp="1"/>
          </p:cNvSpPr>
          <p:nvPr>
            <p:ph type="sldNum" sz="quarter" idx="12"/>
          </p:nvPr>
        </p:nvSpPr>
        <p:spPr/>
        <p:txBody>
          <a:bodyPr/>
          <a:lstStyle>
            <a:lvl1pPr>
              <a:defRPr/>
            </a:lvl1pPr>
          </a:lstStyle>
          <a:p>
            <a:pPr>
              <a:defRPr/>
            </a:pPr>
            <a:fld id="{FF13FB30-673A-40D4-A321-A0CF3FCA45AE}" type="slidenum">
              <a:rPr lang="en-US"/>
              <a:pPr>
                <a:defRPr/>
              </a:pPr>
              <a:t>‹N›</a:t>
            </a:fld>
            <a:endParaRPr lang="en-US"/>
          </a:p>
        </p:txBody>
      </p:sp>
    </p:spTree>
    <p:extLst>
      <p:ext uri="{BB962C8B-B14F-4D97-AF65-F5344CB8AC3E}">
        <p14:creationId xmlns:p14="http://schemas.microsoft.com/office/powerpoint/2010/main" val="413010937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it-IT"/>
              <a:t>Fare clic per modificare lo stile del titolo dello schema</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noProof="0"/>
              <a:t>Fare clic sull'icona per inserire un'immagine</a:t>
            </a:r>
            <a:endParaRPr lang="en-US" noProof="0" dirty="0"/>
          </a:p>
        </p:txBody>
      </p:sp>
      <p:sp>
        <p:nvSpPr>
          <p:cNvPr id="4" name="Text Placeholder 3"/>
          <p:cNvSpPr>
            <a:spLocks noGrp="1"/>
          </p:cNvSpPr>
          <p:nvPr>
            <p:ph type="body" sz="half" idx="2"/>
          </p:nvPr>
        </p:nvSpPr>
        <p:spPr>
          <a:xfrm>
            <a:off x="1295399" y="3255432"/>
            <a:ext cx="6241816"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3">
            <a:extLst>
              <a:ext uri="{FF2B5EF4-FFF2-40B4-BE49-F238E27FC236}">
                <a16:creationId xmlns:a16="http://schemas.microsoft.com/office/drawing/2014/main" id="{C1DA69C0-8AD6-4B41-A939-14AB1A227B2B}"/>
              </a:ext>
            </a:extLst>
          </p:cNvPr>
          <p:cNvSpPr>
            <a:spLocks noGrp="1"/>
          </p:cNvSpPr>
          <p:nvPr>
            <p:ph type="dt" sz="half" idx="10"/>
          </p:nvPr>
        </p:nvSpPr>
        <p:spPr/>
        <p:txBody>
          <a:bodyPr/>
          <a:lstStyle>
            <a:lvl1pPr>
              <a:defRPr/>
            </a:lvl1pPr>
          </a:lstStyle>
          <a:p>
            <a:pPr>
              <a:defRPr/>
            </a:pPr>
            <a:fld id="{F004074C-1812-47C8-8F88-B230C8F81ACD}" type="datetimeFigureOut">
              <a:rPr lang="en-US"/>
              <a:pPr>
                <a:defRPr/>
              </a:pPr>
              <a:t>5/27/2022</a:t>
            </a:fld>
            <a:endParaRPr lang="en-US"/>
          </a:p>
        </p:txBody>
      </p:sp>
      <p:sp>
        <p:nvSpPr>
          <p:cNvPr id="6" name="Footer Placeholder 4">
            <a:extLst>
              <a:ext uri="{FF2B5EF4-FFF2-40B4-BE49-F238E27FC236}">
                <a16:creationId xmlns:a16="http://schemas.microsoft.com/office/drawing/2014/main" id="{0B2EFBF9-3884-42DA-ADE6-2CEC723FEE15}"/>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8302854-911A-4015-A9AA-EEFDC438A02A}"/>
              </a:ext>
            </a:extLst>
          </p:cNvPr>
          <p:cNvSpPr>
            <a:spLocks noGrp="1"/>
          </p:cNvSpPr>
          <p:nvPr>
            <p:ph type="sldNum" sz="quarter" idx="12"/>
          </p:nvPr>
        </p:nvSpPr>
        <p:spPr/>
        <p:txBody>
          <a:bodyPr/>
          <a:lstStyle>
            <a:lvl1pPr>
              <a:defRPr/>
            </a:lvl1pPr>
          </a:lstStyle>
          <a:p>
            <a:pPr>
              <a:defRPr/>
            </a:pPr>
            <a:fld id="{0AB79905-AC6E-41A5-B0D0-6B17E7F50763}" type="slidenum">
              <a:rPr lang="en-US"/>
              <a:pPr>
                <a:defRPr/>
              </a:pPr>
              <a:t>‹N›</a:t>
            </a:fld>
            <a:endParaRPr lang="en-US"/>
          </a:p>
        </p:txBody>
      </p:sp>
    </p:spTree>
    <p:extLst>
      <p:ext uri="{BB962C8B-B14F-4D97-AF65-F5344CB8AC3E}">
        <p14:creationId xmlns:p14="http://schemas.microsoft.com/office/powerpoint/2010/main" val="144755358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Immagine panoramica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noProof="0"/>
              <a:t>Fare clic sull'icona per inserire un'immagine</a:t>
            </a:r>
            <a:endParaRPr lang="en-US" noProof="0"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3">
            <a:extLst>
              <a:ext uri="{FF2B5EF4-FFF2-40B4-BE49-F238E27FC236}">
                <a16:creationId xmlns:a16="http://schemas.microsoft.com/office/drawing/2014/main" id="{86633836-2D8C-473E-98C5-1354B3E06203}"/>
              </a:ext>
            </a:extLst>
          </p:cNvPr>
          <p:cNvSpPr>
            <a:spLocks noGrp="1"/>
          </p:cNvSpPr>
          <p:nvPr>
            <p:ph type="dt" sz="half" idx="10"/>
          </p:nvPr>
        </p:nvSpPr>
        <p:spPr/>
        <p:txBody>
          <a:bodyPr/>
          <a:lstStyle>
            <a:lvl1pPr>
              <a:defRPr/>
            </a:lvl1pPr>
          </a:lstStyle>
          <a:p>
            <a:pPr>
              <a:defRPr/>
            </a:pPr>
            <a:fld id="{94C37BF0-E023-4966-B4EA-6E10BD484420}" type="datetimeFigureOut">
              <a:rPr lang="en-US"/>
              <a:pPr>
                <a:defRPr/>
              </a:pPr>
              <a:t>5/27/2022</a:t>
            </a:fld>
            <a:endParaRPr lang="en-US"/>
          </a:p>
        </p:txBody>
      </p:sp>
      <p:sp>
        <p:nvSpPr>
          <p:cNvPr id="6" name="Footer Placeholder 4">
            <a:extLst>
              <a:ext uri="{FF2B5EF4-FFF2-40B4-BE49-F238E27FC236}">
                <a16:creationId xmlns:a16="http://schemas.microsoft.com/office/drawing/2014/main" id="{FA530CE0-8518-49E6-835D-68EE504E370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B36652FA-A3D9-42C5-9C7F-70E7A0573FBE}"/>
              </a:ext>
            </a:extLst>
          </p:cNvPr>
          <p:cNvSpPr>
            <a:spLocks noGrp="1"/>
          </p:cNvSpPr>
          <p:nvPr>
            <p:ph type="sldNum" sz="quarter" idx="12"/>
          </p:nvPr>
        </p:nvSpPr>
        <p:spPr/>
        <p:txBody>
          <a:bodyPr/>
          <a:lstStyle>
            <a:lvl1pPr>
              <a:defRPr/>
            </a:lvl1pPr>
          </a:lstStyle>
          <a:p>
            <a:pPr>
              <a:defRPr/>
            </a:pPr>
            <a:fld id="{81230F8B-BE11-4BA2-8970-0F8DFB786956}" type="slidenum">
              <a:rPr lang="en-US"/>
              <a:pPr>
                <a:defRPr/>
              </a:pPr>
              <a:t>‹N›</a:t>
            </a:fld>
            <a:endParaRPr lang="en-US"/>
          </a:p>
        </p:txBody>
      </p:sp>
    </p:spTree>
    <p:extLst>
      <p:ext uri="{BB962C8B-B14F-4D97-AF65-F5344CB8AC3E}">
        <p14:creationId xmlns:p14="http://schemas.microsoft.com/office/powerpoint/2010/main" val="342251061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Titolo e sottotitolo">
    <p:spTree>
      <p:nvGrpSpPr>
        <p:cNvPr id="1" name=""/>
        <p:cNvGrpSpPr/>
        <p:nvPr/>
      </p:nvGrpSpPr>
      <p:grpSpPr>
        <a:xfrm>
          <a:off x="0" y="0"/>
          <a:ext cx="0" cy="0"/>
          <a:chOff x="0" y="0"/>
          <a:chExt cx="0" cy="0"/>
        </a:xfrm>
      </p:grpSpPr>
      <p:cxnSp>
        <p:nvCxnSpPr>
          <p:cNvPr id="4" name="Straight Connector 14">
            <a:extLst>
              <a:ext uri="{FF2B5EF4-FFF2-40B4-BE49-F238E27FC236}">
                <a16:creationId xmlns:a16="http://schemas.microsoft.com/office/drawing/2014/main" id="{EADD7BAE-CA30-4E59-86C6-FDBBA791440A}"/>
              </a:ext>
            </a:extLst>
          </p:cNvPr>
          <p:cNvCxnSpPr/>
          <p:nvPr/>
        </p:nvCxnSpPr>
        <p:spPr>
          <a:xfrm>
            <a:off x="1395413" y="4140200"/>
            <a:ext cx="94075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303868" y="982132"/>
            <a:ext cx="9592732" cy="2954868"/>
          </a:xfrm>
        </p:spPr>
        <p:txBody>
          <a:bodyPr>
            <a:normAutofit/>
          </a:bodyPr>
          <a:lstStyle>
            <a:lvl1pPr algn="ctr">
              <a:defRPr sz="3200" b="0" cap="none"/>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5" name="Date Placeholder 3">
            <a:extLst>
              <a:ext uri="{FF2B5EF4-FFF2-40B4-BE49-F238E27FC236}">
                <a16:creationId xmlns:a16="http://schemas.microsoft.com/office/drawing/2014/main" id="{F5BDD525-10CF-45C1-B6D6-AF186BAE0ABC}"/>
              </a:ext>
            </a:extLst>
          </p:cNvPr>
          <p:cNvSpPr>
            <a:spLocks noGrp="1"/>
          </p:cNvSpPr>
          <p:nvPr>
            <p:ph type="dt" sz="half" idx="10"/>
          </p:nvPr>
        </p:nvSpPr>
        <p:spPr/>
        <p:txBody>
          <a:bodyPr/>
          <a:lstStyle>
            <a:lvl1pPr>
              <a:defRPr/>
            </a:lvl1pPr>
          </a:lstStyle>
          <a:p>
            <a:pPr>
              <a:defRPr/>
            </a:pPr>
            <a:fld id="{77597198-0144-4DC0-A87B-9307A8F8F5F0}" type="datetimeFigureOut">
              <a:rPr lang="en-US"/>
              <a:pPr>
                <a:defRPr/>
              </a:pPr>
              <a:t>5/27/2022</a:t>
            </a:fld>
            <a:endParaRPr lang="en-US"/>
          </a:p>
        </p:txBody>
      </p:sp>
      <p:sp>
        <p:nvSpPr>
          <p:cNvPr id="6" name="Footer Placeholder 4">
            <a:extLst>
              <a:ext uri="{FF2B5EF4-FFF2-40B4-BE49-F238E27FC236}">
                <a16:creationId xmlns:a16="http://schemas.microsoft.com/office/drawing/2014/main" id="{2A993D0E-C242-4DD0-A6A3-2812B98AF0B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D920F81-02D1-444D-B416-280EC1CFA80E}"/>
              </a:ext>
            </a:extLst>
          </p:cNvPr>
          <p:cNvSpPr>
            <a:spLocks noGrp="1"/>
          </p:cNvSpPr>
          <p:nvPr>
            <p:ph type="sldNum" sz="quarter" idx="12"/>
          </p:nvPr>
        </p:nvSpPr>
        <p:spPr/>
        <p:txBody>
          <a:bodyPr/>
          <a:lstStyle>
            <a:lvl1pPr>
              <a:defRPr/>
            </a:lvl1pPr>
          </a:lstStyle>
          <a:p>
            <a:pPr>
              <a:defRPr/>
            </a:pPr>
            <a:fld id="{49C1E02A-34E7-474B-881B-D858E6DC5DFF}" type="slidenum">
              <a:rPr lang="en-US"/>
              <a:pPr>
                <a:defRPr/>
              </a:pPr>
              <a:t>‹N›</a:t>
            </a:fld>
            <a:endParaRPr lang="en-US"/>
          </a:p>
        </p:txBody>
      </p:sp>
    </p:spTree>
    <p:extLst>
      <p:ext uri="{BB962C8B-B14F-4D97-AF65-F5344CB8AC3E}">
        <p14:creationId xmlns:p14="http://schemas.microsoft.com/office/powerpoint/2010/main" val="208611355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Citazione con didascalia">
    <p:spTree>
      <p:nvGrpSpPr>
        <p:cNvPr id="1" name=""/>
        <p:cNvGrpSpPr/>
        <p:nvPr/>
      </p:nvGrpSpPr>
      <p:grpSpPr>
        <a:xfrm>
          <a:off x="0" y="0"/>
          <a:ext cx="0" cy="0"/>
          <a:chOff x="0" y="0"/>
          <a:chExt cx="0" cy="0"/>
        </a:xfrm>
      </p:grpSpPr>
      <p:sp>
        <p:nvSpPr>
          <p:cNvPr id="5" name="TextBox 13">
            <a:extLst>
              <a:ext uri="{FF2B5EF4-FFF2-40B4-BE49-F238E27FC236}">
                <a16:creationId xmlns:a16="http://schemas.microsoft.com/office/drawing/2014/main" id="{8DCF4C4D-87A8-4AC2-8099-D0D66ABA4DE7}"/>
              </a:ext>
            </a:extLst>
          </p:cNvPr>
          <p:cNvSpPr txBox="1">
            <a:spLocks noChangeArrowheads="1"/>
          </p:cNvSpPr>
          <p:nvPr/>
        </p:nvSpPr>
        <p:spPr bwMode="auto">
          <a:xfrm>
            <a:off x="862013" y="879475"/>
            <a:ext cx="609600" cy="585788"/>
          </a:xfrm>
          <a:prstGeom prst="rect">
            <a:avLst/>
          </a:prstGeom>
          <a:noFill/>
          <a:ln>
            <a:noFill/>
          </a:ln>
        </p:spPr>
        <p:txBody>
          <a:bodyPr anchor="ct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fontAlgn="base">
              <a:spcBef>
                <a:spcPct val="0"/>
              </a:spcBef>
              <a:spcAft>
                <a:spcPct val="0"/>
              </a:spcAft>
              <a:defRPr>
                <a:solidFill>
                  <a:schemeClr val="tx1"/>
                </a:solidFill>
                <a:latin typeface="Garamond" panose="02020404030301010803" pitchFamily="18" charset="0"/>
              </a:defRPr>
            </a:lvl6pPr>
            <a:lvl7pPr marL="2971800" indent="-228600" fontAlgn="base">
              <a:spcBef>
                <a:spcPct val="0"/>
              </a:spcBef>
              <a:spcAft>
                <a:spcPct val="0"/>
              </a:spcAft>
              <a:defRPr>
                <a:solidFill>
                  <a:schemeClr val="tx1"/>
                </a:solidFill>
                <a:latin typeface="Garamond" panose="02020404030301010803" pitchFamily="18" charset="0"/>
              </a:defRPr>
            </a:lvl7pPr>
            <a:lvl8pPr marL="3429000" indent="-228600" fontAlgn="base">
              <a:spcBef>
                <a:spcPct val="0"/>
              </a:spcBef>
              <a:spcAft>
                <a:spcPct val="0"/>
              </a:spcAft>
              <a:defRPr>
                <a:solidFill>
                  <a:schemeClr val="tx1"/>
                </a:solidFill>
                <a:latin typeface="Garamond" panose="02020404030301010803" pitchFamily="18" charset="0"/>
              </a:defRPr>
            </a:lvl8pPr>
            <a:lvl9pPr marL="3886200" indent="-228600" fontAlgn="base">
              <a:spcBef>
                <a:spcPct val="0"/>
              </a:spcBef>
              <a:spcAft>
                <a:spcPct val="0"/>
              </a:spcAft>
              <a:defRPr>
                <a:solidFill>
                  <a:schemeClr val="tx1"/>
                </a:solidFill>
                <a:latin typeface="Garamond" panose="02020404030301010803" pitchFamily="18" charset="0"/>
              </a:defRPr>
            </a:lvl9pPr>
          </a:lstStyle>
          <a:p>
            <a:pPr eaLnBrk="1" fontAlgn="auto" hangingPunct="1">
              <a:spcBef>
                <a:spcPts val="0"/>
              </a:spcBef>
              <a:spcAft>
                <a:spcPts val="0"/>
              </a:spcAft>
              <a:defRPr/>
            </a:pPr>
            <a:r>
              <a:rPr lang="en-US" altLang="it-IT" sz="8000"/>
              <a:t>“</a:t>
            </a:r>
          </a:p>
        </p:txBody>
      </p:sp>
      <p:sp>
        <p:nvSpPr>
          <p:cNvPr id="6" name="TextBox 14">
            <a:extLst>
              <a:ext uri="{FF2B5EF4-FFF2-40B4-BE49-F238E27FC236}">
                <a16:creationId xmlns:a16="http://schemas.microsoft.com/office/drawing/2014/main" id="{B19DBEA9-7E76-432A-9EB9-C22EED134CDE}"/>
              </a:ext>
            </a:extLst>
          </p:cNvPr>
          <p:cNvSpPr txBox="1">
            <a:spLocks noChangeArrowheads="1"/>
          </p:cNvSpPr>
          <p:nvPr/>
        </p:nvSpPr>
        <p:spPr bwMode="auto">
          <a:xfrm>
            <a:off x="10599738" y="2827338"/>
            <a:ext cx="609600" cy="585787"/>
          </a:xfrm>
          <a:prstGeom prst="rect">
            <a:avLst/>
          </a:prstGeom>
          <a:noFill/>
          <a:ln>
            <a:noFill/>
          </a:ln>
        </p:spPr>
        <p:txBody>
          <a:bodyPr anchor="ct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fontAlgn="base">
              <a:spcBef>
                <a:spcPct val="0"/>
              </a:spcBef>
              <a:spcAft>
                <a:spcPct val="0"/>
              </a:spcAft>
              <a:defRPr>
                <a:solidFill>
                  <a:schemeClr val="tx1"/>
                </a:solidFill>
                <a:latin typeface="Garamond" panose="02020404030301010803" pitchFamily="18" charset="0"/>
              </a:defRPr>
            </a:lvl6pPr>
            <a:lvl7pPr marL="2971800" indent="-228600" fontAlgn="base">
              <a:spcBef>
                <a:spcPct val="0"/>
              </a:spcBef>
              <a:spcAft>
                <a:spcPct val="0"/>
              </a:spcAft>
              <a:defRPr>
                <a:solidFill>
                  <a:schemeClr val="tx1"/>
                </a:solidFill>
                <a:latin typeface="Garamond" panose="02020404030301010803" pitchFamily="18" charset="0"/>
              </a:defRPr>
            </a:lvl7pPr>
            <a:lvl8pPr marL="3429000" indent="-228600" fontAlgn="base">
              <a:spcBef>
                <a:spcPct val="0"/>
              </a:spcBef>
              <a:spcAft>
                <a:spcPct val="0"/>
              </a:spcAft>
              <a:defRPr>
                <a:solidFill>
                  <a:schemeClr val="tx1"/>
                </a:solidFill>
                <a:latin typeface="Garamond" panose="02020404030301010803" pitchFamily="18" charset="0"/>
              </a:defRPr>
            </a:lvl8pPr>
            <a:lvl9pPr marL="3886200" indent="-228600" fontAlgn="base">
              <a:spcBef>
                <a:spcPct val="0"/>
              </a:spcBef>
              <a:spcAft>
                <a:spcPct val="0"/>
              </a:spcAft>
              <a:defRPr>
                <a:solidFill>
                  <a:schemeClr val="tx1"/>
                </a:solidFill>
                <a:latin typeface="Garamond" panose="02020404030301010803" pitchFamily="18" charset="0"/>
              </a:defRPr>
            </a:lvl9pPr>
          </a:lstStyle>
          <a:p>
            <a:pPr algn="r" eaLnBrk="1" fontAlgn="auto" hangingPunct="1">
              <a:spcBef>
                <a:spcPts val="0"/>
              </a:spcBef>
              <a:spcAft>
                <a:spcPts val="0"/>
              </a:spcAft>
              <a:defRPr/>
            </a:pPr>
            <a:r>
              <a:rPr lang="en-US" altLang="it-IT" sz="8000"/>
              <a:t>”</a:t>
            </a:r>
          </a:p>
        </p:txBody>
      </p:sp>
      <p:cxnSp>
        <p:nvCxnSpPr>
          <p:cNvPr id="7" name="Straight Connector 18">
            <a:extLst>
              <a:ext uri="{FF2B5EF4-FFF2-40B4-BE49-F238E27FC236}">
                <a16:creationId xmlns:a16="http://schemas.microsoft.com/office/drawing/2014/main" id="{70DD44B7-231F-453A-ADF7-9F447A158033}"/>
              </a:ext>
            </a:extLst>
          </p:cNvPr>
          <p:cNvCxnSpPr/>
          <p:nvPr/>
        </p:nvCxnSpPr>
        <p:spPr>
          <a:xfrm>
            <a:off x="1395413" y="4140200"/>
            <a:ext cx="94075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446213" y="982132"/>
            <a:ext cx="9296398" cy="2370668"/>
          </a:xfrm>
        </p:spPr>
        <p:txBody>
          <a:bodyPr>
            <a:normAutofit/>
          </a:bodyPr>
          <a:lstStyle>
            <a:lvl1pPr algn="ctr">
              <a:defRPr sz="3200" b="0" cap="none">
                <a:solidFill>
                  <a:schemeClr val="tx1"/>
                </a:solidFill>
              </a:defRPr>
            </a:lvl1pPr>
          </a:lstStyle>
          <a:p>
            <a:r>
              <a:rPr lang="it-IT"/>
              <a:t>Fare clic per modificare lo stile del titolo dello schema</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a:t>Fare clic per modificare gli stili del testo dello schema</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8" name="Date Placeholder 3">
            <a:extLst>
              <a:ext uri="{FF2B5EF4-FFF2-40B4-BE49-F238E27FC236}">
                <a16:creationId xmlns:a16="http://schemas.microsoft.com/office/drawing/2014/main" id="{8A1763BF-07E3-4C04-A30F-7D4ABF965951}"/>
              </a:ext>
            </a:extLst>
          </p:cNvPr>
          <p:cNvSpPr>
            <a:spLocks noGrp="1"/>
          </p:cNvSpPr>
          <p:nvPr>
            <p:ph type="dt" sz="half" idx="14"/>
          </p:nvPr>
        </p:nvSpPr>
        <p:spPr/>
        <p:txBody>
          <a:bodyPr/>
          <a:lstStyle>
            <a:lvl1pPr>
              <a:defRPr/>
            </a:lvl1pPr>
          </a:lstStyle>
          <a:p>
            <a:pPr>
              <a:defRPr/>
            </a:pPr>
            <a:fld id="{71895FE6-0F2C-4BF0-9AC0-561BF1A4071B}" type="datetimeFigureOut">
              <a:rPr lang="en-US"/>
              <a:pPr>
                <a:defRPr/>
              </a:pPr>
              <a:t>5/27/2022</a:t>
            </a:fld>
            <a:endParaRPr lang="en-US"/>
          </a:p>
        </p:txBody>
      </p:sp>
      <p:sp>
        <p:nvSpPr>
          <p:cNvPr id="9" name="Footer Placeholder 4">
            <a:extLst>
              <a:ext uri="{FF2B5EF4-FFF2-40B4-BE49-F238E27FC236}">
                <a16:creationId xmlns:a16="http://schemas.microsoft.com/office/drawing/2014/main" id="{E95F392D-D818-4A20-9D6F-3407AE0CC574}"/>
              </a:ext>
            </a:extLst>
          </p:cNvPr>
          <p:cNvSpPr>
            <a:spLocks noGrp="1"/>
          </p:cNvSpPr>
          <p:nvPr>
            <p:ph type="ftr" sz="quarter" idx="15"/>
          </p:nvPr>
        </p:nvSpPr>
        <p:spPr/>
        <p:txBody>
          <a:bodyPr/>
          <a:lstStyle>
            <a:lvl1pPr>
              <a:defRPr/>
            </a:lvl1pPr>
          </a:lstStyle>
          <a:p>
            <a:pPr>
              <a:defRPr/>
            </a:pPr>
            <a:endParaRPr lang="en-US"/>
          </a:p>
        </p:txBody>
      </p:sp>
      <p:sp>
        <p:nvSpPr>
          <p:cNvPr id="11" name="Slide Number Placeholder 5">
            <a:extLst>
              <a:ext uri="{FF2B5EF4-FFF2-40B4-BE49-F238E27FC236}">
                <a16:creationId xmlns:a16="http://schemas.microsoft.com/office/drawing/2014/main" id="{78F38835-111D-40EB-A254-037D7335C3CA}"/>
              </a:ext>
            </a:extLst>
          </p:cNvPr>
          <p:cNvSpPr>
            <a:spLocks noGrp="1"/>
          </p:cNvSpPr>
          <p:nvPr>
            <p:ph type="sldNum" sz="quarter" idx="16"/>
          </p:nvPr>
        </p:nvSpPr>
        <p:spPr/>
        <p:txBody>
          <a:bodyPr/>
          <a:lstStyle>
            <a:lvl1pPr>
              <a:defRPr/>
            </a:lvl1pPr>
          </a:lstStyle>
          <a:p>
            <a:pPr>
              <a:defRPr/>
            </a:pPr>
            <a:fld id="{EE8A5383-0652-442F-9669-CA83175A274A}" type="slidenum">
              <a:rPr lang="en-US"/>
              <a:pPr>
                <a:defRPr/>
              </a:pPr>
              <a:t>‹N›</a:t>
            </a:fld>
            <a:endParaRPr lang="en-US"/>
          </a:p>
        </p:txBody>
      </p:sp>
    </p:spTree>
    <p:extLst>
      <p:ext uri="{BB962C8B-B14F-4D97-AF65-F5344CB8AC3E}">
        <p14:creationId xmlns:p14="http://schemas.microsoft.com/office/powerpoint/2010/main" val="395267024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p:cSld name="Scheda nome">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1295401" y="4777381"/>
            <a:ext cx="9609668" cy="860400"/>
          </a:xfrm>
        </p:spPr>
        <p:txBody>
          <a:bodyP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a:extLst>
              <a:ext uri="{FF2B5EF4-FFF2-40B4-BE49-F238E27FC236}">
                <a16:creationId xmlns:a16="http://schemas.microsoft.com/office/drawing/2014/main" id="{DA43C5AA-6C28-4634-B657-E514DE534CAB}"/>
              </a:ext>
            </a:extLst>
          </p:cNvPr>
          <p:cNvSpPr>
            <a:spLocks noGrp="1"/>
          </p:cNvSpPr>
          <p:nvPr>
            <p:ph type="dt" sz="half" idx="10"/>
          </p:nvPr>
        </p:nvSpPr>
        <p:spPr/>
        <p:txBody>
          <a:bodyPr/>
          <a:lstStyle>
            <a:lvl1pPr>
              <a:defRPr/>
            </a:lvl1pPr>
          </a:lstStyle>
          <a:p>
            <a:pPr>
              <a:defRPr/>
            </a:pPr>
            <a:fld id="{B12265F7-04F4-49E4-A859-252C974C82BF}" type="datetimeFigureOut">
              <a:rPr lang="en-US"/>
              <a:pPr>
                <a:defRPr/>
              </a:pPr>
              <a:t>5/27/2022</a:t>
            </a:fld>
            <a:endParaRPr lang="en-US"/>
          </a:p>
        </p:txBody>
      </p:sp>
      <p:sp>
        <p:nvSpPr>
          <p:cNvPr id="5" name="Footer Placeholder 4">
            <a:extLst>
              <a:ext uri="{FF2B5EF4-FFF2-40B4-BE49-F238E27FC236}">
                <a16:creationId xmlns:a16="http://schemas.microsoft.com/office/drawing/2014/main" id="{EDE263C0-FCDC-4FA5-BB81-9356A27804B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885D657-882B-467B-8490-1512C6AFAC1A}"/>
              </a:ext>
            </a:extLst>
          </p:cNvPr>
          <p:cNvSpPr>
            <a:spLocks noGrp="1"/>
          </p:cNvSpPr>
          <p:nvPr>
            <p:ph type="sldNum" sz="quarter" idx="12"/>
          </p:nvPr>
        </p:nvSpPr>
        <p:spPr/>
        <p:txBody>
          <a:bodyPr/>
          <a:lstStyle>
            <a:lvl1pPr>
              <a:defRPr/>
            </a:lvl1pPr>
          </a:lstStyle>
          <a:p>
            <a:pPr>
              <a:defRPr/>
            </a:pPr>
            <a:fld id="{385485FB-A513-4D51-9E1F-3E6AD93D25E4}" type="slidenum">
              <a:rPr lang="en-US"/>
              <a:pPr>
                <a:defRPr/>
              </a:pPr>
              <a:t>‹N›</a:t>
            </a:fld>
            <a:endParaRPr lang="en-US"/>
          </a:p>
        </p:txBody>
      </p:sp>
    </p:spTree>
    <p:extLst>
      <p:ext uri="{BB962C8B-B14F-4D97-AF65-F5344CB8AC3E}">
        <p14:creationId xmlns:p14="http://schemas.microsoft.com/office/powerpoint/2010/main" val="47589048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Scheda nome citazione">
    <p:spTree>
      <p:nvGrpSpPr>
        <p:cNvPr id="1" name=""/>
        <p:cNvGrpSpPr/>
        <p:nvPr/>
      </p:nvGrpSpPr>
      <p:grpSpPr>
        <a:xfrm>
          <a:off x="0" y="0"/>
          <a:ext cx="0" cy="0"/>
          <a:chOff x="0" y="0"/>
          <a:chExt cx="0" cy="0"/>
        </a:xfrm>
      </p:grpSpPr>
      <p:sp>
        <p:nvSpPr>
          <p:cNvPr id="5" name="TextBox 11">
            <a:extLst>
              <a:ext uri="{FF2B5EF4-FFF2-40B4-BE49-F238E27FC236}">
                <a16:creationId xmlns:a16="http://schemas.microsoft.com/office/drawing/2014/main" id="{D0572675-4AB8-477D-8FCD-C81BCFECDD6D}"/>
              </a:ext>
            </a:extLst>
          </p:cNvPr>
          <p:cNvSpPr txBox="1">
            <a:spLocks noChangeArrowheads="1"/>
          </p:cNvSpPr>
          <p:nvPr/>
        </p:nvSpPr>
        <p:spPr bwMode="auto">
          <a:xfrm>
            <a:off x="862013" y="879475"/>
            <a:ext cx="609600" cy="585788"/>
          </a:xfrm>
          <a:prstGeom prst="rect">
            <a:avLst/>
          </a:prstGeom>
          <a:noFill/>
          <a:ln>
            <a:noFill/>
          </a:ln>
        </p:spPr>
        <p:txBody>
          <a:bodyPr anchor="ct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fontAlgn="base">
              <a:spcBef>
                <a:spcPct val="0"/>
              </a:spcBef>
              <a:spcAft>
                <a:spcPct val="0"/>
              </a:spcAft>
              <a:defRPr>
                <a:solidFill>
                  <a:schemeClr val="tx1"/>
                </a:solidFill>
                <a:latin typeface="Garamond" panose="02020404030301010803" pitchFamily="18" charset="0"/>
              </a:defRPr>
            </a:lvl6pPr>
            <a:lvl7pPr marL="2971800" indent="-228600" fontAlgn="base">
              <a:spcBef>
                <a:spcPct val="0"/>
              </a:spcBef>
              <a:spcAft>
                <a:spcPct val="0"/>
              </a:spcAft>
              <a:defRPr>
                <a:solidFill>
                  <a:schemeClr val="tx1"/>
                </a:solidFill>
                <a:latin typeface="Garamond" panose="02020404030301010803" pitchFamily="18" charset="0"/>
              </a:defRPr>
            </a:lvl7pPr>
            <a:lvl8pPr marL="3429000" indent="-228600" fontAlgn="base">
              <a:spcBef>
                <a:spcPct val="0"/>
              </a:spcBef>
              <a:spcAft>
                <a:spcPct val="0"/>
              </a:spcAft>
              <a:defRPr>
                <a:solidFill>
                  <a:schemeClr val="tx1"/>
                </a:solidFill>
                <a:latin typeface="Garamond" panose="02020404030301010803" pitchFamily="18" charset="0"/>
              </a:defRPr>
            </a:lvl8pPr>
            <a:lvl9pPr marL="3886200" indent="-228600" fontAlgn="base">
              <a:spcBef>
                <a:spcPct val="0"/>
              </a:spcBef>
              <a:spcAft>
                <a:spcPct val="0"/>
              </a:spcAft>
              <a:defRPr>
                <a:solidFill>
                  <a:schemeClr val="tx1"/>
                </a:solidFill>
                <a:latin typeface="Garamond" panose="02020404030301010803" pitchFamily="18" charset="0"/>
              </a:defRPr>
            </a:lvl9pPr>
          </a:lstStyle>
          <a:p>
            <a:pPr eaLnBrk="1" fontAlgn="auto" hangingPunct="1">
              <a:spcBef>
                <a:spcPts val="0"/>
              </a:spcBef>
              <a:spcAft>
                <a:spcPts val="0"/>
              </a:spcAft>
              <a:defRPr/>
            </a:pPr>
            <a:r>
              <a:rPr lang="en-US" altLang="it-IT" sz="8000"/>
              <a:t>“</a:t>
            </a:r>
          </a:p>
        </p:txBody>
      </p:sp>
      <p:sp>
        <p:nvSpPr>
          <p:cNvPr id="6" name="TextBox 12">
            <a:extLst>
              <a:ext uri="{FF2B5EF4-FFF2-40B4-BE49-F238E27FC236}">
                <a16:creationId xmlns:a16="http://schemas.microsoft.com/office/drawing/2014/main" id="{DFF1338B-453A-4AC5-BF72-3443D73786EE}"/>
              </a:ext>
            </a:extLst>
          </p:cNvPr>
          <p:cNvSpPr txBox="1">
            <a:spLocks noChangeArrowheads="1"/>
          </p:cNvSpPr>
          <p:nvPr/>
        </p:nvSpPr>
        <p:spPr bwMode="auto">
          <a:xfrm>
            <a:off x="10599738" y="2598738"/>
            <a:ext cx="609600" cy="585787"/>
          </a:xfrm>
          <a:prstGeom prst="rect">
            <a:avLst/>
          </a:prstGeom>
          <a:noFill/>
          <a:ln>
            <a:noFill/>
          </a:ln>
        </p:spPr>
        <p:txBody>
          <a:bodyPr anchor="ct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fontAlgn="base">
              <a:spcBef>
                <a:spcPct val="0"/>
              </a:spcBef>
              <a:spcAft>
                <a:spcPct val="0"/>
              </a:spcAft>
              <a:defRPr>
                <a:solidFill>
                  <a:schemeClr val="tx1"/>
                </a:solidFill>
                <a:latin typeface="Garamond" panose="02020404030301010803" pitchFamily="18" charset="0"/>
              </a:defRPr>
            </a:lvl6pPr>
            <a:lvl7pPr marL="2971800" indent="-228600" fontAlgn="base">
              <a:spcBef>
                <a:spcPct val="0"/>
              </a:spcBef>
              <a:spcAft>
                <a:spcPct val="0"/>
              </a:spcAft>
              <a:defRPr>
                <a:solidFill>
                  <a:schemeClr val="tx1"/>
                </a:solidFill>
                <a:latin typeface="Garamond" panose="02020404030301010803" pitchFamily="18" charset="0"/>
              </a:defRPr>
            </a:lvl7pPr>
            <a:lvl8pPr marL="3429000" indent="-228600" fontAlgn="base">
              <a:spcBef>
                <a:spcPct val="0"/>
              </a:spcBef>
              <a:spcAft>
                <a:spcPct val="0"/>
              </a:spcAft>
              <a:defRPr>
                <a:solidFill>
                  <a:schemeClr val="tx1"/>
                </a:solidFill>
                <a:latin typeface="Garamond" panose="02020404030301010803" pitchFamily="18" charset="0"/>
              </a:defRPr>
            </a:lvl8pPr>
            <a:lvl9pPr marL="3886200" indent="-228600" fontAlgn="base">
              <a:spcBef>
                <a:spcPct val="0"/>
              </a:spcBef>
              <a:spcAft>
                <a:spcPct val="0"/>
              </a:spcAft>
              <a:defRPr>
                <a:solidFill>
                  <a:schemeClr val="tx1"/>
                </a:solidFill>
                <a:latin typeface="Garamond" panose="02020404030301010803" pitchFamily="18" charset="0"/>
              </a:defRPr>
            </a:lvl9pPr>
          </a:lstStyle>
          <a:p>
            <a:pPr algn="r" eaLnBrk="1" fontAlgn="auto" hangingPunct="1">
              <a:spcBef>
                <a:spcPts val="0"/>
              </a:spcBef>
              <a:spcAft>
                <a:spcPts val="0"/>
              </a:spcAft>
              <a:defRPr/>
            </a:pPr>
            <a:r>
              <a:rPr lang="en-US" altLang="it-IT" sz="8000"/>
              <a:t>”</a:t>
            </a:r>
          </a:p>
        </p:txBody>
      </p:sp>
      <p:cxnSp>
        <p:nvCxnSpPr>
          <p:cNvPr id="7" name="Straight Connector 25">
            <a:extLst>
              <a:ext uri="{FF2B5EF4-FFF2-40B4-BE49-F238E27FC236}">
                <a16:creationId xmlns:a16="http://schemas.microsoft.com/office/drawing/2014/main" id="{58C2765E-2690-4B0D-8F46-72FBAE539397}"/>
              </a:ext>
            </a:extLst>
          </p:cNvPr>
          <p:cNvCxnSpPr/>
          <p:nvPr/>
        </p:nvCxnSpPr>
        <p:spPr>
          <a:xfrm>
            <a:off x="1395413" y="3429000"/>
            <a:ext cx="94075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446213" y="982132"/>
            <a:ext cx="9296398" cy="2243668"/>
          </a:xfrm>
        </p:spPr>
        <p:txBody>
          <a:bodyPr>
            <a:normAutofit/>
          </a:bodyPr>
          <a:lstStyle>
            <a:lvl1pPr algn="ctr">
              <a:defRPr sz="3200" b="0" cap="none">
                <a:solidFill>
                  <a:schemeClr val="tx1"/>
                </a:solidFill>
              </a:defRPr>
            </a:lvl1pPr>
          </a:lstStyle>
          <a:p>
            <a:r>
              <a:rPr lang="it-IT"/>
              <a:t>Fare clic per modificare lo stile del titolo dello schema</a:t>
            </a:r>
            <a:endParaRPr lang="en-US" dirty="0"/>
          </a:p>
        </p:txBody>
      </p:sp>
      <p:sp>
        <p:nvSpPr>
          <p:cNvPr id="16"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3" name="Text Placeholder 2"/>
          <p:cNvSpPr>
            <a:spLocks noGrp="1"/>
          </p:cNvSpPr>
          <p:nvPr>
            <p:ph type="body" idx="1"/>
          </p:nvPr>
        </p:nvSpPr>
        <p:spPr>
          <a:xfrm>
            <a:off x="1295401" y="4529667"/>
            <a:ext cx="9609668" cy="1346200"/>
          </a:xfrm>
        </p:spPr>
        <p:txBody>
          <a:bodyPr>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8" name="Date Placeholder 3">
            <a:extLst>
              <a:ext uri="{FF2B5EF4-FFF2-40B4-BE49-F238E27FC236}">
                <a16:creationId xmlns:a16="http://schemas.microsoft.com/office/drawing/2014/main" id="{8FD138F2-7391-45F3-A5AB-F2A0E5D4411E}"/>
              </a:ext>
            </a:extLst>
          </p:cNvPr>
          <p:cNvSpPr>
            <a:spLocks noGrp="1"/>
          </p:cNvSpPr>
          <p:nvPr>
            <p:ph type="dt" sz="half" idx="14"/>
          </p:nvPr>
        </p:nvSpPr>
        <p:spPr/>
        <p:txBody>
          <a:bodyPr/>
          <a:lstStyle>
            <a:lvl1pPr>
              <a:defRPr/>
            </a:lvl1pPr>
          </a:lstStyle>
          <a:p>
            <a:pPr>
              <a:defRPr/>
            </a:pPr>
            <a:fld id="{E1DF7DF7-9DDF-43D7-AC18-7D4F7B0A46ED}" type="datetimeFigureOut">
              <a:rPr lang="en-US"/>
              <a:pPr>
                <a:defRPr/>
              </a:pPr>
              <a:t>5/27/2022</a:t>
            </a:fld>
            <a:endParaRPr lang="en-US"/>
          </a:p>
        </p:txBody>
      </p:sp>
      <p:sp>
        <p:nvSpPr>
          <p:cNvPr id="9" name="Footer Placeholder 4">
            <a:extLst>
              <a:ext uri="{FF2B5EF4-FFF2-40B4-BE49-F238E27FC236}">
                <a16:creationId xmlns:a16="http://schemas.microsoft.com/office/drawing/2014/main" id="{95B5060D-42F9-4E12-A9CC-D9957819F17C}"/>
              </a:ext>
            </a:extLst>
          </p:cNvPr>
          <p:cNvSpPr>
            <a:spLocks noGrp="1"/>
          </p:cNvSpPr>
          <p:nvPr>
            <p:ph type="ftr" sz="quarter" idx="15"/>
          </p:nvPr>
        </p:nvSpPr>
        <p:spPr/>
        <p:txBody>
          <a:bodyPr/>
          <a:lstStyle>
            <a:lvl1pPr>
              <a:defRPr/>
            </a:lvl1pPr>
          </a:lstStyle>
          <a:p>
            <a:pPr>
              <a:defRPr/>
            </a:pPr>
            <a:endParaRPr lang="en-US"/>
          </a:p>
        </p:txBody>
      </p:sp>
      <p:sp>
        <p:nvSpPr>
          <p:cNvPr id="10" name="Slide Number Placeholder 5">
            <a:extLst>
              <a:ext uri="{FF2B5EF4-FFF2-40B4-BE49-F238E27FC236}">
                <a16:creationId xmlns:a16="http://schemas.microsoft.com/office/drawing/2014/main" id="{0234B5E6-2587-452A-8401-8DCA8F0F67B7}"/>
              </a:ext>
            </a:extLst>
          </p:cNvPr>
          <p:cNvSpPr>
            <a:spLocks noGrp="1"/>
          </p:cNvSpPr>
          <p:nvPr>
            <p:ph type="sldNum" sz="quarter" idx="16"/>
          </p:nvPr>
        </p:nvSpPr>
        <p:spPr/>
        <p:txBody>
          <a:bodyPr/>
          <a:lstStyle>
            <a:lvl1pPr>
              <a:defRPr/>
            </a:lvl1pPr>
          </a:lstStyle>
          <a:p>
            <a:pPr>
              <a:defRPr/>
            </a:pPr>
            <a:fld id="{FD1033C6-A981-4277-8E18-CCE394840D1E}" type="slidenum">
              <a:rPr lang="en-US"/>
              <a:pPr>
                <a:defRPr/>
              </a:pPr>
              <a:t>‹N›</a:t>
            </a:fld>
            <a:endParaRPr lang="en-US"/>
          </a:p>
        </p:txBody>
      </p:sp>
    </p:spTree>
    <p:extLst>
      <p:ext uri="{BB962C8B-B14F-4D97-AF65-F5344CB8AC3E}">
        <p14:creationId xmlns:p14="http://schemas.microsoft.com/office/powerpoint/2010/main" val="363896891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Vero o falso">
    <p:spTree>
      <p:nvGrpSpPr>
        <p:cNvPr id="1" name=""/>
        <p:cNvGrpSpPr/>
        <p:nvPr/>
      </p:nvGrpSpPr>
      <p:grpSpPr>
        <a:xfrm>
          <a:off x="0" y="0"/>
          <a:ext cx="0" cy="0"/>
          <a:chOff x="0" y="0"/>
          <a:chExt cx="0" cy="0"/>
        </a:xfrm>
      </p:grpSpPr>
      <p:cxnSp>
        <p:nvCxnSpPr>
          <p:cNvPr id="5" name="Straight Connector 14">
            <a:extLst>
              <a:ext uri="{FF2B5EF4-FFF2-40B4-BE49-F238E27FC236}">
                <a16:creationId xmlns:a16="http://schemas.microsoft.com/office/drawing/2014/main" id="{A1EC2113-49BD-4724-AF3E-EE9C4FF68EE8}"/>
              </a:ext>
            </a:extLst>
          </p:cNvPr>
          <p:cNvCxnSpPr/>
          <p:nvPr/>
        </p:nvCxnSpPr>
        <p:spPr>
          <a:xfrm>
            <a:off x="1395413" y="3429000"/>
            <a:ext cx="94075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295401" y="982132"/>
            <a:ext cx="9609666" cy="2243668"/>
          </a:xfrm>
        </p:spPr>
        <p:txBody>
          <a:bodyPr rtlCol="0">
            <a:normAutofit/>
          </a:bodyPr>
          <a:lstStyle>
            <a:lvl1pPr>
              <a:defRPr lang="en-US" b="0" dirty="0"/>
            </a:lvl1pPr>
          </a:lstStyle>
          <a:p>
            <a:pPr lvl="0"/>
            <a:r>
              <a:rPr lang="it-IT"/>
              <a:t>Fare clic per modificare lo stile del titolo dello schema</a:t>
            </a:r>
            <a:endParaRPr lang="en-US" dirty="0"/>
          </a:p>
        </p:txBody>
      </p:sp>
      <p:sp>
        <p:nvSpPr>
          <p:cNvPr id="14"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3" name="Text Placeholder 2"/>
          <p:cNvSpPr>
            <a:spLocks noGrp="1"/>
          </p:cNvSpPr>
          <p:nvPr>
            <p:ph type="body" idx="1"/>
          </p:nvPr>
        </p:nvSpPr>
        <p:spPr>
          <a:xfrm>
            <a:off x="1295400" y="4470399"/>
            <a:ext cx="9609670" cy="1405467"/>
          </a:xfrm>
        </p:spPr>
        <p:txBody>
          <a:bodyPr>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6" name="Date Placeholder 3">
            <a:extLst>
              <a:ext uri="{FF2B5EF4-FFF2-40B4-BE49-F238E27FC236}">
                <a16:creationId xmlns:a16="http://schemas.microsoft.com/office/drawing/2014/main" id="{D16F35BA-0595-412A-A036-5F056B044A2F}"/>
              </a:ext>
            </a:extLst>
          </p:cNvPr>
          <p:cNvSpPr>
            <a:spLocks noGrp="1"/>
          </p:cNvSpPr>
          <p:nvPr>
            <p:ph type="dt" sz="half" idx="14"/>
          </p:nvPr>
        </p:nvSpPr>
        <p:spPr/>
        <p:txBody>
          <a:bodyPr/>
          <a:lstStyle>
            <a:lvl1pPr>
              <a:defRPr/>
            </a:lvl1pPr>
          </a:lstStyle>
          <a:p>
            <a:pPr>
              <a:defRPr/>
            </a:pPr>
            <a:fld id="{7226FBEE-9FDC-479D-9061-EF4C257FD362}" type="datetimeFigureOut">
              <a:rPr lang="en-US"/>
              <a:pPr>
                <a:defRPr/>
              </a:pPr>
              <a:t>5/27/2022</a:t>
            </a:fld>
            <a:endParaRPr lang="en-US"/>
          </a:p>
        </p:txBody>
      </p:sp>
      <p:sp>
        <p:nvSpPr>
          <p:cNvPr id="7" name="Footer Placeholder 4">
            <a:extLst>
              <a:ext uri="{FF2B5EF4-FFF2-40B4-BE49-F238E27FC236}">
                <a16:creationId xmlns:a16="http://schemas.microsoft.com/office/drawing/2014/main" id="{4E6F91B2-680D-4CD3-99A1-0FA6E2F4F35E}"/>
              </a:ext>
            </a:extLst>
          </p:cNvPr>
          <p:cNvSpPr>
            <a:spLocks noGrp="1"/>
          </p:cNvSpPr>
          <p:nvPr>
            <p:ph type="ftr" sz="quarter" idx="15"/>
          </p:nvPr>
        </p:nvSpPr>
        <p:spPr/>
        <p:txBody>
          <a:bodyPr/>
          <a:lstStyle>
            <a:lvl1pPr>
              <a:defRPr/>
            </a:lvl1pPr>
          </a:lstStyle>
          <a:p>
            <a:pPr>
              <a:defRPr/>
            </a:pPr>
            <a:endParaRPr lang="en-US"/>
          </a:p>
        </p:txBody>
      </p:sp>
      <p:sp>
        <p:nvSpPr>
          <p:cNvPr id="8" name="Slide Number Placeholder 5">
            <a:extLst>
              <a:ext uri="{FF2B5EF4-FFF2-40B4-BE49-F238E27FC236}">
                <a16:creationId xmlns:a16="http://schemas.microsoft.com/office/drawing/2014/main" id="{850322D7-8F24-4516-A57C-3C99D471759B}"/>
              </a:ext>
            </a:extLst>
          </p:cNvPr>
          <p:cNvSpPr>
            <a:spLocks noGrp="1"/>
          </p:cNvSpPr>
          <p:nvPr>
            <p:ph type="sldNum" sz="quarter" idx="16"/>
          </p:nvPr>
        </p:nvSpPr>
        <p:spPr/>
        <p:txBody>
          <a:bodyPr/>
          <a:lstStyle>
            <a:lvl1pPr>
              <a:defRPr/>
            </a:lvl1pPr>
          </a:lstStyle>
          <a:p>
            <a:pPr>
              <a:defRPr/>
            </a:pPr>
            <a:fld id="{CDC99E97-2841-4895-BACB-0330C11B867B}" type="slidenum">
              <a:rPr lang="en-US"/>
              <a:pPr>
                <a:defRPr/>
              </a:pPr>
              <a:t>‹N›</a:t>
            </a:fld>
            <a:endParaRPr lang="en-US"/>
          </a:p>
        </p:txBody>
      </p:sp>
    </p:spTree>
    <p:extLst>
      <p:ext uri="{BB962C8B-B14F-4D97-AF65-F5344CB8AC3E}">
        <p14:creationId xmlns:p14="http://schemas.microsoft.com/office/powerpoint/2010/main" val="280382359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cxnSp>
        <p:nvCxnSpPr>
          <p:cNvPr id="4" name="Straight Connector 13">
            <a:extLst>
              <a:ext uri="{FF2B5EF4-FFF2-40B4-BE49-F238E27FC236}">
                <a16:creationId xmlns:a16="http://schemas.microsoft.com/office/drawing/2014/main" id="{09A6D1B5-F90E-4E08-AF58-A364390FEED4}"/>
              </a:ext>
            </a:extLst>
          </p:cNvPr>
          <p:cNvCxnSpPr/>
          <p:nvPr/>
        </p:nvCxnSpPr>
        <p:spPr>
          <a:xfrm>
            <a:off x="1395413" y="2420938"/>
            <a:ext cx="94075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lgn="ctr">
              <a:defRPr/>
            </a:lvl1p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3">
            <a:extLst>
              <a:ext uri="{FF2B5EF4-FFF2-40B4-BE49-F238E27FC236}">
                <a16:creationId xmlns:a16="http://schemas.microsoft.com/office/drawing/2014/main" id="{8B46BECA-13D4-49E3-9EE9-C7EC4ECCDE49}"/>
              </a:ext>
            </a:extLst>
          </p:cNvPr>
          <p:cNvSpPr>
            <a:spLocks noGrp="1"/>
          </p:cNvSpPr>
          <p:nvPr>
            <p:ph type="dt" sz="half" idx="10"/>
          </p:nvPr>
        </p:nvSpPr>
        <p:spPr/>
        <p:txBody>
          <a:bodyPr/>
          <a:lstStyle>
            <a:lvl1pPr>
              <a:defRPr/>
            </a:lvl1pPr>
          </a:lstStyle>
          <a:p>
            <a:pPr>
              <a:defRPr/>
            </a:pPr>
            <a:fld id="{970C7A6E-45B7-4E5B-94F0-4B682E1C4FC2}" type="datetimeFigureOut">
              <a:rPr lang="en-US"/>
              <a:pPr>
                <a:defRPr/>
              </a:pPr>
              <a:t>5/27/2022</a:t>
            </a:fld>
            <a:endParaRPr lang="en-US"/>
          </a:p>
        </p:txBody>
      </p:sp>
      <p:sp>
        <p:nvSpPr>
          <p:cNvPr id="6" name="Footer Placeholder 4">
            <a:extLst>
              <a:ext uri="{FF2B5EF4-FFF2-40B4-BE49-F238E27FC236}">
                <a16:creationId xmlns:a16="http://schemas.microsoft.com/office/drawing/2014/main" id="{2DE52F49-0CF5-4ABD-9B7C-8043CF22074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251A474-5846-4954-A4BC-549C9734367D}"/>
              </a:ext>
            </a:extLst>
          </p:cNvPr>
          <p:cNvSpPr>
            <a:spLocks noGrp="1"/>
          </p:cNvSpPr>
          <p:nvPr>
            <p:ph type="sldNum" sz="quarter" idx="12"/>
          </p:nvPr>
        </p:nvSpPr>
        <p:spPr/>
        <p:txBody>
          <a:bodyPr/>
          <a:lstStyle>
            <a:lvl1pPr>
              <a:defRPr/>
            </a:lvl1pPr>
          </a:lstStyle>
          <a:p>
            <a:pPr>
              <a:defRPr/>
            </a:pPr>
            <a:fld id="{5ED8A54C-94EA-4829-84AC-C96FFB55C944}" type="slidenum">
              <a:rPr lang="en-US"/>
              <a:pPr>
                <a:defRPr/>
              </a:pPr>
              <a:t>‹N›</a:t>
            </a:fld>
            <a:endParaRPr lang="en-US"/>
          </a:p>
        </p:txBody>
      </p:sp>
    </p:spTree>
    <p:extLst>
      <p:ext uri="{BB962C8B-B14F-4D97-AF65-F5344CB8AC3E}">
        <p14:creationId xmlns:p14="http://schemas.microsoft.com/office/powerpoint/2010/main" val="42832036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cheda nome">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1295401" y="4777381"/>
            <a:ext cx="9609668" cy="860400"/>
          </a:xfrm>
        </p:spPr>
        <p:txBody>
          <a:bodyP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a:extLst>
              <a:ext uri="{FF2B5EF4-FFF2-40B4-BE49-F238E27FC236}">
                <a16:creationId xmlns:a16="http://schemas.microsoft.com/office/drawing/2014/main" id="{3B2349DF-9FE5-462E-965F-E3C525E38BF0}"/>
              </a:ext>
            </a:extLst>
          </p:cNvPr>
          <p:cNvSpPr>
            <a:spLocks noGrp="1"/>
          </p:cNvSpPr>
          <p:nvPr>
            <p:ph type="dt" sz="half" idx="10"/>
          </p:nvPr>
        </p:nvSpPr>
        <p:spPr/>
        <p:txBody>
          <a:bodyPr/>
          <a:lstStyle>
            <a:lvl1pPr>
              <a:defRPr/>
            </a:lvl1pPr>
          </a:lstStyle>
          <a:p>
            <a:pPr>
              <a:defRPr/>
            </a:pPr>
            <a:fld id="{295D03B2-803A-45EC-BE62-14D1F6C643AB}" type="datetimeFigureOut">
              <a:rPr lang="en-US"/>
              <a:pPr>
                <a:defRPr/>
              </a:pPr>
              <a:t>5/27/2022</a:t>
            </a:fld>
            <a:endParaRPr lang="en-US"/>
          </a:p>
        </p:txBody>
      </p:sp>
      <p:sp>
        <p:nvSpPr>
          <p:cNvPr id="5" name="Footer Placeholder 4">
            <a:extLst>
              <a:ext uri="{FF2B5EF4-FFF2-40B4-BE49-F238E27FC236}">
                <a16:creationId xmlns:a16="http://schemas.microsoft.com/office/drawing/2014/main" id="{A745AB08-D818-4AF1-BD25-EABD6792DF9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315E304-DB8E-434F-8C1A-3D819AA50EED}"/>
              </a:ext>
            </a:extLst>
          </p:cNvPr>
          <p:cNvSpPr>
            <a:spLocks noGrp="1"/>
          </p:cNvSpPr>
          <p:nvPr>
            <p:ph type="sldNum" sz="quarter" idx="12"/>
          </p:nvPr>
        </p:nvSpPr>
        <p:spPr/>
        <p:txBody>
          <a:bodyPr/>
          <a:lstStyle>
            <a:lvl1pPr>
              <a:defRPr/>
            </a:lvl1pPr>
          </a:lstStyle>
          <a:p>
            <a:pPr>
              <a:defRPr/>
            </a:pPr>
            <a:fld id="{7C143C74-D121-4548-93BB-BBA44519E982}" type="slidenum">
              <a:rPr lang="en-US"/>
              <a:pPr>
                <a:defRPr/>
              </a:pPr>
              <a:t>‹N›</a:t>
            </a:fld>
            <a:endParaRPr lang="en-US"/>
          </a:p>
        </p:txBody>
      </p:sp>
    </p:spTree>
    <p:extLst>
      <p:ext uri="{BB962C8B-B14F-4D97-AF65-F5344CB8AC3E}">
        <p14:creationId xmlns:p14="http://schemas.microsoft.com/office/powerpoint/2010/main" val="41570187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cxnSp>
        <p:nvCxnSpPr>
          <p:cNvPr id="4" name="Straight Connector 13">
            <a:extLst>
              <a:ext uri="{FF2B5EF4-FFF2-40B4-BE49-F238E27FC236}">
                <a16:creationId xmlns:a16="http://schemas.microsoft.com/office/drawing/2014/main" id="{203F1E4D-2615-427E-B129-8B3DA77FF14C}"/>
              </a:ext>
            </a:extLst>
          </p:cNvPr>
          <p:cNvCxnSpPr/>
          <p:nvPr/>
        </p:nvCxnSpPr>
        <p:spPr>
          <a:xfrm>
            <a:off x="886460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Vertical Title 1"/>
          <p:cNvSpPr>
            <a:spLocks noGrp="1"/>
          </p:cNvSpPr>
          <p:nvPr>
            <p:ph type="title" orient="vert"/>
          </p:nvPr>
        </p:nvSpPr>
        <p:spPr>
          <a:xfrm>
            <a:off x="8999356" y="982131"/>
            <a:ext cx="1890895" cy="4893735"/>
          </a:xfrm>
        </p:spPr>
        <p:txBody>
          <a:bodyPr vert="eaVert"/>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3">
            <a:extLst>
              <a:ext uri="{FF2B5EF4-FFF2-40B4-BE49-F238E27FC236}">
                <a16:creationId xmlns:a16="http://schemas.microsoft.com/office/drawing/2014/main" id="{BE019133-DD07-4080-9FC2-B67DF2D70A44}"/>
              </a:ext>
            </a:extLst>
          </p:cNvPr>
          <p:cNvSpPr>
            <a:spLocks noGrp="1"/>
          </p:cNvSpPr>
          <p:nvPr>
            <p:ph type="dt" sz="half" idx="10"/>
          </p:nvPr>
        </p:nvSpPr>
        <p:spPr/>
        <p:txBody>
          <a:bodyPr/>
          <a:lstStyle>
            <a:lvl1pPr>
              <a:defRPr/>
            </a:lvl1pPr>
          </a:lstStyle>
          <a:p>
            <a:pPr>
              <a:defRPr/>
            </a:pPr>
            <a:fld id="{70062C9B-20EB-4E4C-BBEB-A33463DA5EDA}" type="datetimeFigureOut">
              <a:rPr lang="en-US"/>
              <a:pPr>
                <a:defRPr/>
              </a:pPr>
              <a:t>5/27/2022</a:t>
            </a:fld>
            <a:endParaRPr lang="en-US"/>
          </a:p>
        </p:txBody>
      </p:sp>
      <p:sp>
        <p:nvSpPr>
          <p:cNvPr id="6" name="Footer Placeholder 4">
            <a:extLst>
              <a:ext uri="{FF2B5EF4-FFF2-40B4-BE49-F238E27FC236}">
                <a16:creationId xmlns:a16="http://schemas.microsoft.com/office/drawing/2014/main" id="{BA2E67BD-FD5A-4E2A-A79E-FBBB51D9733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FD3A61F-1475-45F3-B2C5-81F9A492FBD7}"/>
              </a:ext>
            </a:extLst>
          </p:cNvPr>
          <p:cNvSpPr>
            <a:spLocks noGrp="1"/>
          </p:cNvSpPr>
          <p:nvPr>
            <p:ph type="sldNum" sz="quarter" idx="12"/>
          </p:nvPr>
        </p:nvSpPr>
        <p:spPr/>
        <p:txBody>
          <a:bodyPr/>
          <a:lstStyle>
            <a:lvl1pPr>
              <a:defRPr/>
            </a:lvl1pPr>
          </a:lstStyle>
          <a:p>
            <a:pPr>
              <a:defRPr/>
            </a:pPr>
            <a:fld id="{3A1F7C29-1195-4070-9E02-01AC793E692B}" type="slidenum">
              <a:rPr lang="en-US"/>
              <a:pPr>
                <a:defRPr/>
              </a:pPr>
              <a:t>‹N›</a:t>
            </a:fld>
            <a:endParaRPr lang="en-US"/>
          </a:p>
        </p:txBody>
      </p:sp>
    </p:spTree>
    <p:extLst>
      <p:ext uri="{BB962C8B-B14F-4D97-AF65-F5344CB8AC3E}">
        <p14:creationId xmlns:p14="http://schemas.microsoft.com/office/powerpoint/2010/main" val="130316922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grpSp>
        <p:nvGrpSpPr>
          <p:cNvPr id="4" name="Group 6">
            <a:extLst>
              <a:ext uri="{FF2B5EF4-FFF2-40B4-BE49-F238E27FC236}">
                <a16:creationId xmlns:a16="http://schemas.microsoft.com/office/drawing/2014/main" id="{C64BC60F-9E0A-4DE6-9961-B42DC10E9CEE}"/>
              </a:ext>
            </a:extLst>
          </p:cNvPr>
          <p:cNvGrpSpPr>
            <a:grpSpLocks/>
          </p:cNvGrpSpPr>
          <p:nvPr/>
        </p:nvGrpSpPr>
        <p:grpSpPr bwMode="auto">
          <a:xfrm>
            <a:off x="-17463" y="0"/>
            <a:ext cx="12231688" cy="6856413"/>
            <a:chOff x="-16934" y="0"/>
            <a:chExt cx="12231160" cy="6856214"/>
          </a:xfrm>
        </p:grpSpPr>
        <p:pic>
          <p:nvPicPr>
            <p:cNvPr id="5" name="Picture 15" descr="HD-PanelTitleR1.png">
              <a:extLst>
                <a:ext uri="{FF2B5EF4-FFF2-40B4-BE49-F238E27FC236}">
                  <a16:creationId xmlns:a16="http://schemas.microsoft.com/office/drawing/2014/main" id="{E3E46BD3-5203-448B-8208-9B69E7DAD3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88825" cy="6856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5">
              <a:extLst>
                <a:ext uri="{FF2B5EF4-FFF2-40B4-BE49-F238E27FC236}">
                  <a16:creationId xmlns:a16="http://schemas.microsoft.com/office/drawing/2014/main" id="{484E6929-E303-4FD7-93DD-96FE9708CC84}"/>
                </a:ext>
              </a:extLst>
            </p:cNvPr>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7" name="Picture 16" descr="HDRibbonTitle-UniformTrim.png">
              <a:extLst>
                <a:ext uri="{FF2B5EF4-FFF2-40B4-BE49-F238E27FC236}">
                  <a16:creationId xmlns:a16="http://schemas.microsoft.com/office/drawing/2014/main" id="{172EFA0B-03AE-46AD-8C06-579A550598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34" y="3147609"/>
              <a:ext cx="2478024" cy="612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9" descr="HDRibbonTitle-UniformTrim.png">
              <a:extLst>
                <a:ext uri="{FF2B5EF4-FFF2-40B4-BE49-F238E27FC236}">
                  <a16:creationId xmlns:a16="http://schemas.microsoft.com/office/drawing/2014/main" id="{58EB9EBF-EBA5-41D5-A2AD-E28586435B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36202" y="3147609"/>
              <a:ext cx="2478024" cy="612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9" name="Straight Connector 14">
            <a:extLst>
              <a:ext uri="{FF2B5EF4-FFF2-40B4-BE49-F238E27FC236}">
                <a16:creationId xmlns:a16="http://schemas.microsoft.com/office/drawing/2014/main" id="{6754B426-A2A1-4BC7-A8F7-69E28026257F}"/>
              </a:ext>
            </a:extLst>
          </p:cNvPr>
          <p:cNvCxnSpPr/>
          <p:nvPr/>
        </p:nvCxnSpPr>
        <p:spPr>
          <a:xfrm>
            <a:off x="2692400" y="3522663"/>
            <a:ext cx="6815138" cy="0"/>
          </a:xfrm>
          <a:prstGeom prst="line">
            <a:avLst/>
          </a:prstGeom>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2692398" y="3657597"/>
            <a:ext cx="6815669" cy="1320802"/>
          </a:xfrm>
        </p:spPr>
        <p:txBody>
          <a:bodyPr>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en-US" dirty="0"/>
          </a:p>
        </p:txBody>
      </p:sp>
      <p:sp>
        <p:nvSpPr>
          <p:cNvPr id="10" name="Date Placeholder 3">
            <a:extLst>
              <a:ext uri="{FF2B5EF4-FFF2-40B4-BE49-F238E27FC236}">
                <a16:creationId xmlns:a16="http://schemas.microsoft.com/office/drawing/2014/main" id="{45CBEBA7-3C0A-4645-A499-918EEC20926B}"/>
              </a:ext>
            </a:extLst>
          </p:cNvPr>
          <p:cNvSpPr>
            <a:spLocks noGrp="1"/>
          </p:cNvSpPr>
          <p:nvPr>
            <p:ph type="dt" sz="half" idx="10"/>
          </p:nvPr>
        </p:nvSpPr>
        <p:spPr>
          <a:xfrm>
            <a:off x="7983538" y="5037138"/>
            <a:ext cx="896937" cy="279400"/>
          </a:xfrm>
        </p:spPr>
        <p:txBody>
          <a:bodyPr/>
          <a:lstStyle>
            <a:lvl1pPr>
              <a:defRPr/>
            </a:lvl1pPr>
          </a:lstStyle>
          <a:p>
            <a:pPr>
              <a:defRPr/>
            </a:pPr>
            <a:fld id="{0206AEE3-A6B5-49F9-8AF3-CD2B0385DA60}" type="datetimeFigureOut">
              <a:rPr lang="it-IT"/>
              <a:pPr>
                <a:defRPr/>
              </a:pPr>
              <a:t>27/05/2022</a:t>
            </a:fld>
            <a:endParaRPr lang="it-IT"/>
          </a:p>
        </p:txBody>
      </p:sp>
      <p:sp>
        <p:nvSpPr>
          <p:cNvPr id="11" name="Footer Placeholder 4">
            <a:extLst>
              <a:ext uri="{FF2B5EF4-FFF2-40B4-BE49-F238E27FC236}">
                <a16:creationId xmlns:a16="http://schemas.microsoft.com/office/drawing/2014/main" id="{8203948A-D175-435B-A495-BA099B6E8CCE}"/>
              </a:ext>
            </a:extLst>
          </p:cNvPr>
          <p:cNvSpPr>
            <a:spLocks noGrp="1"/>
          </p:cNvSpPr>
          <p:nvPr>
            <p:ph type="ftr" sz="quarter" idx="11"/>
          </p:nvPr>
        </p:nvSpPr>
        <p:spPr>
          <a:xfrm>
            <a:off x="2692400" y="5037138"/>
            <a:ext cx="5214938" cy="279400"/>
          </a:xfrm>
        </p:spPr>
        <p:txBody>
          <a:bodyPr/>
          <a:lstStyle>
            <a:lvl1pPr>
              <a:defRPr/>
            </a:lvl1pPr>
          </a:lstStyle>
          <a:p>
            <a:pPr>
              <a:defRPr/>
            </a:pPr>
            <a:endParaRPr lang="it-IT"/>
          </a:p>
        </p:txBody>
      </p:sp>
      <p:sp>
        <p:nvSpPr>
          <p:cNvPr id="12" name="Slide Number Placeholder 5">
            <a:extLst>
              <a:ext uri="{FF2B5EF4-FFF2-40B4-BE49-F238E27FC236}">
                <a16:creationId xmlns:a16="http://schemas.microsoft.com/office/drawing/2014/main" id="{86C56F16-149E-4463-897B-595B35A74F6E}"/>
              </a:ext>
            </a:extLst>
          </p:cNvPr>
          <p:cNvSpPr>
            <a:spLocks noGrp="1"/>
          </p:cNvSpPr>
          <p:nvPr>
            <p:ph type="sldNum" sz="quarter" idx="12"/>
          </p:nvPr>
        </p:nvSpPr>
        <p:spPr>
          <a:xfrm>
            <a:off x="8956675" y="5037138"/>
            <a:ext cx="550863" cy="279400"/>
          </a:xfrm>
        </p:spPr>
        <p:txBody>
          <a:bodyPr/>
          <a:lstStyle>
            <a:lvl1pPr>
              <a:defRPr/>
            </a:lvl1pPr>
          </a:lstStyle>
          <a:p>
            <a:pPr>
              <a:defRPr/>
            </a:pPr>
            <a:fld id="{B3142D67-8600-4681-AD22-38DE198C68B2}" type="slidenum">
              <a:rPr lang="it-IT"/>
              <a:pPr>
                <a:defRPr/>
              </a:pPr>
              <a:t>‹N›</a:t>
            </a:fld>
            <a:endParaRPr lang="it-IT"/>
          </a:p>
        </p:txBody>
      </p:sp>
    </p:spTree>
    <p:extLst>
      <p:ext uri="{BB962C8B-B14F-4D97-AF65-F5344CB8AC3E}">
        <p14:creationId xmlns:p14="http://schemas.microsoft.com/office/powerpoint/2010/main" val="69418404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cxnSp>
        <p:nvCxnSpPr>
          <p:cNvPr id="4" name="Straight Connector 6">
            <a:extLst>
              <a:ext uri="{FF2B5EF4-FFF2-40B4-BE49-F238E27FC236}">
                <a16:creationId xmlns:a16="http://schemas.microsoft.com/office/drawing/2014/main" id="{9ED21F33-8CB4-4E1A-8875-0F101E935FC8}"/>
              </a:ext>
            </a:extLst>
          </p:cNvPr>
          <p:cNvCxnSpPr/>
          <p:nvPr/>
        </p:nvCxnSpPr>
        <p:spPr>
          <a:xfrm>
            <a:off x="1395413" y="2420938"/>
            <a:ext cx="94075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3">
            <a:extLst>
              <a:ext uri="{FF2B5EF4-FFF2-40B4-BE49-F238E27FC236}">
                <a16:creationId xmlns:a16="http://schemas.microsoft.com/office/drawing/2014/main" id="{1E1987B4-FEB9-413F-88D6-C2AB41B03F9F}"/>
              </a:ext>
            </a:extLst>
          </p:cNvPr>
          <p:cNvSpPr>
            <a:spLocks noGrp="1"/>
          </p:cNvSpPr>
          <p:nvPr>
            <p:ph type="dt" sz="half" idx="10"/>
          </p:nvPr>
        </p:nvSpPr>
        <p:spPr/>
        <p:txBody>
          <a:bodyPr/>
          <a:lstStyle>
            <a:lvl1pPr>
              <a:defRPr/>
            </a:lvl1pPr>
          </a:lstStyle>
          <a:p>
            <a:pPr>
              <a:defRPr/>
            </a:pPr>
            <a:fld id="{A3F589B5-D3E6-4A5D-A445-1A399B789A2D}" type="datetimeFigureOut">
              <a:rPr lang="it-IT"/>
              <a:pPr>
                <a:defRPr/>
              </a:pPr>
              <a:t>27/05/2022</a:t>
            </a:fld>
            <a:endParaRPr lang="it-IT"/>
          </a:p>
        </p:txBody>
      </p:sp>
      <p:sp>
        <p:nvSpPr>
          <p:cNvPr id="6" name="Footer Placeholder 4">
            <a:extLst>
              <a:ext uri="{FF2B5EF4-FFF2-40B4-BE49-F238E27FC236}">
                <a16:creationId xmlns:a16="http://schemas.microsoft.com/office/drawing/2014/main" id="{AA697B93-C0DA-4AD7-9010-B1B857F873CE}"/>
              </a:ext>
            </a:extLst>
          </p:cNvPr>
          <p:cNvSpPr>
            <a:spLocks noGrp="1"/>
          </p:cNvSpPr>
          <p:nvPr>
            <p:ph type="ftr" sz="quarter" idx="11"/>
          </p:nvPr>
        </p:nvSpPr>
        <p:spPr/>
        <p:txBody>
          <a:bodyPr/>
          <a:lstStyle>
            <a:lvl1pPr>
              <a:defRPr/>
            </a:lvl1pPr>
          </a:lstStyle>
          <a:p>
            <a:pPr>
              <a:defRPr/>
            </a:pPr>
            <a:endParaRPr lang="it-IT"/>
          </a:p>
        </p:txBody>
      </p:sp>
      <p:sp>
        <p:nvSpPr>
          <p:cNvPr id="7" name="Slide Number Placeholder 5">
            <a:extLst>
              <a:ext uri="{FF2B5EF4-FFF2-40B4-BE49-F238E27FC236}">
                <a16:creationId xmlns:a16="http://schemas.microsoft.com/office/drawing/2014/main" id="{17A997EF-65B1-4300-8843-5C317B11C1B6}"/>
              </a:ext>
            </a:extLst>
          </p:cNvPr>
          <p:cNvSpPr>
            <a:spLocks noGrp="1"/>
          </p:cNvSpPr>
          <p:nvPr>
            <p:ph type="sldNum" sz="quarter" idx="12"/>
          </p:nvPr>
        </p:nvSpPr>
        <p:spPr/>
        <p:txBody>
          <a:bodyPr/>
          <a:lstStyle>
            <a:lvl1pPr>
              <a:defRPr/>
            </a:lvl1pPr>
          </a:lstStyle>
          <a:p>
            <a:pPr>
              <a:defRPr/>
            </a:pPr>
            <a:fld id="{80620ACA-A5F6-4F64-A5AC-4FDE96DE2A72}" type="slidenum">
              <a:rPr lang="it-IT"/>
              <a:pPr>
                <a:defRPr/>
              </a:pPr>
              <a:t>‹N›</a:t>
            </a:fld>
            <a:endParaRPr lang="it-IT"/>
          </a:p>
        </p:txBody>
      </p:sp>
    </p:spTree>
    <p:extLst>
      <p:ext uri="{BB962C8B-B14F-4D97-AF65-F5344CB8AC3E}">
        <p14:creationId xmlns:p14="http://schemas.microsoft.com/office/powerpoint/2010/main" val="270753088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cxnSp>
        <p:nvCxnSpPr>
          <p:cNvPr id="4" name="Straight Connector 15">
            <a:extLst>
              <a:ext uri="{FF2B5EF4-FFF2-40B4-BE49-F238E27FC236}">
                <a16:creationId xmlns:a16="http://schemas.microsoft.com/office/drawing/2014/main" id="{3004AC3A-EDBB-42FD-8FCA-A6ACCDDC936F}"/>
              </a:ext>
            </a:extLst>
          </p:cNvPr>
          <p:cNvCxnSpPr/>
          <p:nvPr/>
        </p:nvCxnSpPr>
        <p:spPr>
          <a:xfrm>
            <a:off x="2012950" y="3709988"/>
            <a:ext cx="81629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2015067" y="3846051"/>
            <a:ext cx="8158690" cy="954547"/>
          </a:xfrm>
        </p:spPr>
        <p:txBody>
          <a:bodyPr>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5" name="Date Placeholder 3">
            <a:extLst>
              <a:ext uri="{FF2B5EF4-FFF2-40B4-BE49-F238E27FC236}">
                <a16:creationId xmlns:a16="http://schemas.microsoft.com/office/drawing/2014/main" id="{A7E0973C-9603-4253-A8A2-65E613934C7D}"/>
              </a:ext>
            </a:extLst>
          </p:cNvPr>
          <p:cNvSpPr>
            <a:spLocks noGrp="1"/>
          </p:cNvSpPr>
          <p:nvPr>
            <p:ph type="dt" sz="half" idx="10"/>
          </p:nvPr>
        </p:nvSpPr>
        <p:spPr/>
        <p:txBody>
          <a:bodyPr/>
          <a:lstStyle>
            <a:lvl1pPr>
              <a:defRPr/>
            </a:lvl1pPr>
          </a:lstStyle>
          <a:p>
            <a:pPr>
              <a:defRPr/>
            </a:pPr>
            <a:fld id="{42008661-BFA9-4047-8A0C-89C85D23CAD6}" type="datetimeFigureOut">
              <a:rPr lang="it-IT"/>
              <a:pPr>
                <a:defRPr/>
              </a:pPr>
              <a:t>27/05/2022</a:t>
            </a:fld>
            <a:endParaRPr lang="it-IT"/>
          </a:p>
        </p:txBody>
      </p:sp>
      <p:sp>
        <p:nvSpPr>
          <p:cNvPr id="6" name="Footer Placeholder 4">
            <a:extLst>
              <a:ext uri="{FF2B5EF4-FFF2-40B4-BE49-F238E27FC236}">
                <a16:creationId xmlns:a16="http://schemas.microsoft.com/office/drawing/2014/main" id="{4ACF1238-B38D-4CFD-98E7-AFE6BE15D5B0}"/>
              </a:ext>
            </a:extLst>
          </p:cNvPr>
          <p:cNvSpPr>
            <a:spLocks noGrp="1"/>
          </p:cNvSpPr>
          <p:nvPr>
            <p:ph type="ftr" sz="quarter" idx="11"/>
          </p:nvPr>
        </p:nvSpPr>
        <p:spPr/>
        <p:txBody>
          <a:bodyPr/>
          <a:lstStyle>
            <a:lvl1pPr>
              <a:defRPr/>
            </a:lvl1pPr>
          </a:lstStyle>
          <a:p>
            <a:pPr>
              <a:defRPr/>
            </a:pPr>
            <a:endParaRPr lang="it-IT"/>
          </a:p>
        </p:txBody>
      </p:sp>
      <p:sp>
        <p:nvSpPr>
          <p:cNvPr id="7" name="Slide Number Placeholder 5">
            <a:extLst>
              <a:ext uri="{FF2B5EF4-FFF2-40B4-BE49-F238E27FC236}">
                <a16:creationId xmlns:a16="http://schemas.microsoft.com/office/drawing/2014/main" id="{D9E31E09-38F8-4031-8A6C-02952479EE68}"/>
              </a:ext>
            </a:extLst>
          </p:cNvPr>
          <p:cNvSpPr>
            <a:spLocks noGrp="1"/>
          </p:cNvSpPr>
          <p:nvPr>
            <p:ph type="sldNum" sz="quarter" idx="12"/>
          </p:nvPr>
        </p:nvSpPr>
        <p:spPr/>
        <p:txBody>
          <a:bodyPr/>
          <a:lstStyle>
            <a:lvl1pPr>
              <a:defRPr/>
            </a:lvl1pPr>
          </a:lstStyle>
          <a:p>
            <a:pPr>
              <a:defRPr/>
            </a:pPr>
            <a:fld id="{BA20E74E-0BAC-4655-B7BF-CFC5FA375BDE}" type="slidenum">
              <a:rPr lang="it-IT"/>
              <a:pPr>
                <a:defRPr/>
              </a:pPr>
              <a:t>‹N›</a:t>
            </a:fld>
            <a:endParaRPr lang="it-IT"/>
          </a:p>
        </p:txBody>
      </p:sp>
    </p:spTree>
    <p:extLst>
      <p:ext uri="{BB962C8B-B14F-4D97-AF65-F5344CB8AC3E}">
        <p14:creationId xmlns:p14="http://schemas.microsoft.com/office/powerpoint/2010/main" val="362403274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cxnSp>
        <p:nvCxnSpPr>
          <p:cNvPr id="5" name="Straight Connector 7">
            <a:extLst>
              <a:ext uri="{FF2B5EF4-FFF2-40B4-BE49-F238E27FC236}">
                <a16:creationId xmlns:a16="http://schemas.microsoft.com/office/drawing/2014/main" id="{8D175B78-0C98-4BA0-B945-E365FD9E13FF}"/>
              </a:ext>
            </a:extLst>
          </p:cNvPr>
          <p:cNvCxnSpPr/>
          <p:nvPr/>
        </p:nvCxnSpPr>
        <p:spPr>
          <a:xfrm>
            <a:off x="1395413" y="2420938"/>
            <a:ext cx="94075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6" name="Date Placeholder 4">
            <a:extLst>
              <a:ext uri="{FF2B5EF4-FFF2-40B4-BE49-F238E27FC236}">
                <a16:creationId xmlns:a16="http://schemas.microsoft.com/office/drawing/2014/main" id="{A4E2BE44-6304-4F6B-A686-CB6E9B40F706}"/>
              </a:ext>
            </a:extLst>
          </p:cNvPr>
          <p:cNvSpPr>
            <a:spLocks noGrp="1"/>
          </p:cNvSpPr>
          <p:nvPr>
            <p:ph type="dt" sz="half" idx="10"/>
          </p:nvPr>
        </p:nvSpPr>
        <p:spPr/>
        <p:txBody>
          <a:bodyPr/>
          <a:lstStyle>
            <a:lvl1pPr>
              <a:defRPr/>
            </a:lvl1pPr>
          </a:lstStyle>
          <a:p>
            <a:pPr>
              <a:defRPr/>
            </a:pPr>
            <a:fld id="{6ABA7D4D-DAAE-4D48-8B2F-BE4D29B3D860}" type="datetimeFigureOut">
              <a:rPr lang="it-IT"/>
              <a:pPr>
                <a:defRPr/>
              </a:pPr>
              <a:t>27/05/2022</a:t>
            </a:fld>
            <a:endParaRPr lang="it-IT"/>
          </a:p>
        </p:txBody>
      </p:sp>
      <p:sp>
        <p:nvSpPr>
          <p:cNvPr id="7" name="Footer Placeholder 5">
            <a:extLst>
              <a:ext uri="{FF2B5EF4-FFF2-40B4-BE49-F238E27FC236}">
                <a16:creationId xmlns:a16="http://schemas.microsoft.com/office/drawing/2014/main" id="{29A9058A-D217-47A4-A2A0-9BF3E19EFA29}"/>
              </a:ext>
            </a:extLst>
          </p:cNvPr>
          <p:cNvSpPr>
            <a:spLocks noGrp="1"/>
          </p:cNvSpPr>
          <p:nvPr>
            <p:ph type="ftr" sz="quarter" idx="11"/>
          </p:nvPr>
        </p:nvSpPr>
        <p:spPr/>
        <p:txBody>
          <a:bodyPr/>
          <a:lstStyle>
            <a:lvl1pPr>
              <a:defRPr/>
            </a:lvl1pPr>
          </a:lstStyle>
          <a:p>
            <a:pPr>
              <a:defRPr/>
            </a:pPr>
            <a:endParaRPr lang="it-IT"/>
          </a:p>
        </p:txBody>
      </p:sp>
      <p:sp>
        <p:nvSpPr>
          <p:cNvPr id="8" name="Slide Number Placeholder 6">
            <a:extLst>
              <a:ext uri="{FF2B5EF4-FFF2-40B4-BE49-F238E27FC236}">
                <a16:creationId xmlns:a16="http://schemas.microsoft.com/office/drawing/2014/main" id="{7E55F2EE-C1BE-4EDB-B457-A4EB1D8399C2}"/>
              </a:ext>
            </a:extLst>
          </p:cNvPr>
          <p:cNvSpPr>
            <a:spLocks noGrp="1"/>
          </p:cNvSpPr>
          <p:nvPr>
            <p:ph type="sldNum" sz="quarter" idx="12"/>
          </p:nvPr>
        </p:nvSpPr>
        <p:spPr/>
        <p:txBody>
          <a:bodyPr/>
          <a:lstStyle>
            <a:lvl1pPr>
              <a:defRPr/>
            </a:lvl1pPr>
          </a:lstStyle>
          <a:p>
            <a:pPr>
              <a:defRPr/>
            </a:pPr>
            <a:fld id="{5688CF0E-A29D-4CE1-BC74-7095CE44737F}" type="slidenum">
              <a:rPr lang="it-IT"/>
              <a:pPr>
                <a:defRPr/>
              </a:pPr>
              <a:t>‹N›</a:t>
            </a:fld>
            <a:endParaRPr lang="it-IT"/>
          </a:p>
        </p:txBody>
      </p:sp>
    </p:spTree>
    <p:extLst>
      <p:ext uri="{BB962C8B-B14F-4D97-AF65-F5344CB8AC3E}">
        <p14:creationId xmlns:p14="http://schemas.microsoft.com/office/powerpoint/2010/main" val="174121438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cxnSp>
        <p:nvCxnSpPr>
          <p:cNvPr id="7" name="Straight Connector 17">
            <a:extLst>
              <a:ext uri="{FF2B5EF4-FFF2-40B4-BE49-F238E27FC236}">
                <a16:creationId xmlns:a16="http://schemas.microsoft.com/office/drawing/2014/main" id="{F1676746-F45A-48D5-8F8E-AE76F4A32B80}"/>
              </a:ext>
            </a:extLst>
          </p:cNvPr>
          <p:cNvCxnSpPr/>
          <p:nvPr/>
        </p:nvCxnSpPr>
        <p:spPr>
          <a:xfrm>
            <a:off x="1395413" y="2420938"/>
            <a:ext cx="94075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1295400" y="3243262"/>
            <a:ext cx="4718304" cy="2632605"/>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Content Placeholder 5"/>
          <p:cNvSpPr>
            <a:spLocks noGrp="1"/>
          </p:cNvSpPr>
          <p:nvPr>
            <p:ph sz="quarter" idx="4"/>
          </p:nvPr>
        </p:nvSpPr>
        <p:spPr>
          <a:xfrm>
            <a:off x="6180670" y="3243262"/>
            <a:ext cx="4718304" cy="2632605"/>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8" name="Date Placeholder 6">
            <a:extLst>
              <a:ext uri="{FF2B5EF4-FFF2-40B4-BE49-F238E27FC236}">
                <a16:creationId xmlns:a16="http://schemas.microsoft.com/office/drawing/2014/main" id="{0A03838F-54C5-4DD2-88D8-80ED8F17D77E}"/>
              </a:ext>
            </a:extLst>
          </p:cNvPr>
          <p:cNvSpPr>
            <a:spLocks noGrp="1"/>
          </p:cNvSpPr>
          <p:nvPr>
            <p:ph type="dt" sz="half" idx="10"/>
          </p:nvPr>
        </p:nvSpPr>
        <p:spPr/>
        <p:txBody>
          <a:bodyPr/>
          <a:lstStyle>
            <a:lvl1pPr>
              <a:defRPr/>
            </a:lvl1pPr>
          </a:lstStyle>
          <a:p>
            <a:pPr>
              <a:defRPr/>
            </a:pPr>
            <a:fld id="{86065609-27EA-474D-8EDC-8B0C49F42D89}" type="datetimeFigureOut">
              <a:rPr lang="it-IT"/>
              <a:pPr>
                <a:defRPr/>
              </a:pPr>
              <a:t>27/05/2022</a:t>
            </a:fld>
            <a:endParaRPr lang="it-IT"/>
          </a:p>
        </p:txBody>
      </p:sp>
      <p:sp>
        <p:nvSpPr>
          <p:cNvPr id="9" name="Footer Placeholder 7">
            <a:extLst>
              <a:ext uri="{FF2B5EF4-FFF2-40B4-BE49-F238E27FC236}">
                <a16:creationId xmlns:a16="http://schemas.microsoft.com/office/drawing/2014/main" id="{63DA65DF-64E4-42EE-8A3C-74C4861D073F}"/>
              </a:ext>
            </a:extLst>
          </p:cNvPr>
          <p:cNvSpPr>
            <a:spLocks noGrp="1"/>
          </p:cNvSpPr>
          <p:nvPr>
            <p:ph type="ftr" sz="quarter" idx="11"/>
          </p:nvPr>
        </p:nvSpPr>
        <p:spPr/>
        <p:txBody>
          <a:bodyPr/>
          <a:lstStyle>
            <a:lvl1pPr>
              <a:defRPr/>
            </a:lvl1pPr>
          </a:lstStyle>
          <a:p>
            <a:pPr>
              <a:defRPr/>
            </a:pPr>
            <a:endParaRPr lang="it-IT"/>
          </a:p>
        </p:txBody>
      </p:sp>
      <p:sp>
        <p:nvSpPr>
          <p:cNvPr id="10" name="Slide Number Placeholder 8">
            <a:extLst>
              <a:ext uri="{FF2B5EF4-FFF2-40B4-BE49-F238E27FC236}">
                <a16:creationId xmlns:a16="http://schemas.microsoft.com/office/drawing/2014/main" id="{F0E66EE3-C83D-46C8-8723-D2553622549B}"/>
              </a:ext>
            </a:extLst>
          </p:cNvPr>
          <p:cNvSpPr>
            <a:spLocks noGrp="1"/>
          </p:cNvSpPr>
          <p:nvPr>
            <p:ph type="sldNum" sz="quarter" idx="12"/>
          </p:nvPr>
        </p:nvSpPr>
        <p:spPr/>
        <p:txBody>
          <a:bodyPr/>
          <a:lstStyle>
            <a:lvl1pPr>
              <a:defRPr/>
            </a:lvl1pPr>
          </a:lstStyle>
          <a:p>
            <a:pPr>
              <a:defRPr/>
            </a:pPr>
            <a:fld id="{6823028A-5258-4200-8812-75B7CFC31187}" type="slidenum">
              <a:rPr lang="it-IT"/>
              <a:pPr>
                <a:defRPr/>
              </a:pPr>
              <a:t>‹N›</a:t>
            </a:fld>
            <a:endParaRPr lang="it-IT"/>
          </a:p>
        </p:txBody>
      </p:sp>
    </p:spTree>
    <p:extLst>
      <p:ext uri="{BB962C8B-B14F-4D97-AF65-F5344CB8AC3E}">
        <p14:creationId xmlns:p14="http://schemas.microsoft.com/office/powerpoint/2010/main" val="245287103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cxnSp>
        <p:nvCxnSpPr>
          <p:cNvPr id="3" name="Straight Connector 13">
            <a:extLst>
              <a:ext uri="{FF2B5EF4-FFF2-40B4-BE49-F238E27FC236}">
                <a16:creationId xmlns:a16="http://schemas.microsoft.com/office/drawing/2014/main" id="{BDE375D5-EEFE-4C11-9CA8-BA14466465D0}"/>
              </a:ext>
            </a:extLst>
          </p:cNvPr>
          <p:cNvCxnSpPr/>
          <p:nvPr/>
        </p:nvCxnSpPr>
        <p:spPr>
          <a:xfrm>
            <a:off x="1395413" y="2420938"/>
            <a:ext cx="94075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4" name="Date Placeholder 2">
            <a:extLst>
              <a:ext uri="{FF2B5EF4-FFF2-40B4-BE49-F238E27FC236}">
                <a16:creationId xmlns:a16="http://schemas.microsoft.com/office/drawing/2014/main" id="{C24B4907-1711-4914-8D45-F16B95DBB225}"/>
              </a:ext>
            </a:extLst>
          </p:cNvPr>
          <p:cNvSpPr>
            <a:spLocks noGrp="1"/>
          </p:cNvSpPr>
          <p:nvPr>
            <p:ph type="dt" sz="half" idx="10"/>
          </p:nvPr>
        </p:nvSpPr>
        <p:spPr/>
        <p:txBody>
          <a:bodyPr/>
          <a:lstStyle>
            <a:lvl1pPr>
              <a:defRPr/>
            </a:lvl1pPr>
          </a:lstStyle>
          <a:p>
            <a:pPr>
              <a:defRPr/>
            </a:pPr>
            <a:fld id="{06B19352-5B5C-4E47-BE2C-E6606D4DE8EE}" type="datetimeFigureOut">
              <a:rPr lang="it-IT"/>
              <a:pPr>
                <a:defRPr/>
              </a:pPr>
              <a:t>27/05/2022</a:t>
            </a:fld>
            <a:endParaRPr lang="it-IT"/>
          </a:p>
        </p:txBody>
      </p:sp>
      <p:sp>
        <p:nvSpPr>
          <p:cNvPr id="5" name="Footer Placeholder 3">
            <a:extLst>
              <a:ext uri="{FF2B5EF4-FFF2-40B4-BE49-F238E27FC236}">
                <a16:creationId xmlns:a16="http://schemas.microsoft.com/office/drawing/2014/main" id="{7021AD42-A6D6-4A7A-912D-670AFCCA57BA}"/>
              </a:ext>
            </a:extLst>
          </p:cNvPr>
          <p:cNvSpPr>
            <a:spLocks noGrp="1"/>
          </p:cNvSpPr>
          <p:nvPr>
            <p:ph type="ftr" sz="quarter" idx="11"/>
          </p:nvPr>
        </p:nvSpPr>
        <p:spPr/>
        <p:txBody>
          <a:bodyPr/>
          <a:lstStyle>
            <a:lvl1pPr>
              <a:defRPr/>
            </a:lvl1pPr>
          </a:lstStyle>
          <a:p>
            <a:pPr>
              <a:defRPr/>
            </a:pPr>
            <a:endParaRPr lang="it-IT"/>
          </a:p>
        </p:txBody>
      </p:sp>
      <p:sp>
        <p:nvSpPr>
          <p:cNvPr id="6" name="Slide Number Placeholder 4">
            <a:extLst>
              <a:ext uri="{FF2B5EF4-FFF2-40B4-BE49-F238E27FC236}">
                <a16:creationId xmlns:a16="http://schemas.microsoft.com/office/drawing/2014/main" id="{EC3468A3-9563-402B-BC6B-B82C04311C45}"/>
              </a:ext>
            </a:extLst>
          </p:cNvPr>
          <p:cNvSpPr>
            <a:spLocks noGrp="1"/>
          </p:cNvSpPr>
          <p:nvPr>
            <p:ph type="sldNum" sz="quarter" idx="12"/>
          </p:nvPr>
        </p:nvSpPr>
        <p:spPr/>
        <p:txBody>
          <a:bodyPr/>
          <a:lstStyle>
            <a:lvl1pPr>
              <a:defRPr/>
            </a:lvl1pPr>
          </a:lstStyle>
          <a:p>
            <a:pPr>
              <a:defRPr/>
            </a:pPr>
            <a:fld id="{6ED1E9D4-F34C-40BB-BF3B-22608C02579C}" type="slidenum">
              <a:rPr lang="it-IT"/>
              <a:pPr>
                <a:defRPr/>
              </a:pPr>
              <a:t>‹N›</a:t>
            </a:fld>
            <a:endParaRPr lang="it-IT"/>
          </a:p>
        </p:txBody>
      </p:sp>
    </p:spTree>
    <p:extLst>
      <p:ext uri="{BB962C8B-B14F-4D97-AF65-F5344CB8AC3E}">
        <p14:creationId xmlns:p14="http://schemas.microsoft.com/office/powerpoint/2010/main" val="405114478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4C1991BF-29BC-43D7-87A6-BBB0AE8926DE}"/>
              </a:ext>
            </a:extLst>
          </p:cNvPr>
          <p:cNvSpPr>
            <a:spLocks noGrp="1"/>
          </p:cNvSpPr>
          <p:nvPr>
            <p:ph type="dt" sz="half" idx="10"/>
          </p:nvPr>
        </p:nvSpPr>
        <p:spPr/>
        <p:txBody>
          <a:bodyPr/>
          <a:lstStyle>
            <a:lvl1pPr>
              <a:defRPr/>
            </a:lvl1pPr>
          </a:lstStyle>
          <a:p>
            <a:pPr>
              <a:defRPr/>
            </a:pPr>
            <a:fld id="{494EA3DA-8CA7-4C33-93F7-0A654433E78C}" type="datetimeFigureOut">
              <a:rPr lang="it-IT"/>
              <a:pPr>
                <a:defRPr/>
              </a:pPr>
              <a:t>27/05/2022</a:t>
            </a:fld>
            <a:endParaRPr lang="it-IT"/>
          </a:p>
        </p:txBody>
      </p:sp>
      <p:sp>
        <p:nvSpPr>
          <p:cNvPr id="3" name="Footer Placeholder 4">
            <a:extLst>
              <a:ext uri="{FF2B5EF4-FFF2-40B4-BE49-F238E27FC236}">
                <a16:creationId xmlns:a16="http://schemas.microsoft.com/office/drawing/2014/main" id="{B9DEE15F-6D2B-4DF0-9ED9-3723D42167C0}"/>
              </a:ext>
            </a:extLst>
          </p:cNvPr>
          <p:cNvSpPr>
            <a:spLocks noGrp="1"/>
          </p:cNvSpPr>
          <p:nvPr>
            <p:ph type="ftr" sz="quarter" idx="11"/>
          </p:nvPr>
        </p:nvSpPr>
        <p:spPr/>
        <p:txBody>
          <a:bodyPr/>
          <a:lstStyle>
            <a:lvl1pPr>
              <a:defRPr/>
            </a:lvl1pPr>
          </a:lstStyle>
          <a:p>
            <a:pPr>
              <a:defRPr/>
            </a:pPr>
            <a:endParaRPr lang="it-IT"/>
          </a:p>
        </p:txBody>
      </p:sp>
      <p:sp>
        <p:nvSpPr>
          <p:cNvPr id="4" name="Slide Number Placeholder 5">
            <a:extLst>
              <a:ext uri="{FF2B5EF4-FFF2-40B4-BE49-F238E27FC236}">
                <a16:creationId xmlns:a16="http://schemas.microsoft.com/office/drawing/2014/main" id="{785482D7-2D55-48BB-B140-AF6654B09E8D}"/>
              </a:ext>
            </a:extLst>
          </p:cNvPr>
          <p:cNvSpPr>
            <a:spLocks noGrp="1"/>
          </p:cNvSpPr>
          <p:nvPr>
            <p:ph type="sldNum" sz="quarter" idx="12"/>
          </p:nvPr>
        </p:nvSpPr>
        <p:spPr/>
        <p:txBody>
          <a:bodyPr/>
          <a:lstStyle>
            <a:lvl1pPr>
              <a:defRPr/>
            </a:lvl1pPr>
          </a:lstStyle>
          <a:p>
            <a:pPr>
              <a:defRPr/>
            </a:pPr>
            <a:fld id="{E7D30EFB-EDF1-4C45-A412-4F3E41B08208}" type="slidenum">
              <a:rPr lang="it-IT"/>
              <a:pPr>
                <a:defRPr/>
              </a:pPr>
              <a:t>‹N›</a:t>
            </a:fld>
            <a:endParaRPr lang="it-IT"/>
          </a:p>
        </p:txBody>
      </p:sp>
    </p:spTree>
    <p:extLst>
      <p:ext uri="{BB962C8B-B14F-4D97-AF65-F5344CB8AC3E}">
        <p14:creationId xmlns:p14="http://schemas.microsoft.com/office/powerpoint/2010/main" val="375073052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cxnSp>
        <p:nvCxnSpPr>
          <p:cNvPr id="5" name="Straight Connector 15">
            <a:extLst>
              <a:ext uri="{FF2B5EF4-FFF2-40B4-BE49-F238E27FC236}">
                <a16:creationId xmlns:a16="http://schemas.microsoft.com/office/drawing/2014/main" id="{B7DEFEE7-520C-459A-8F2D-67A70799FF71}"/>
              </a:ext>
            </a:extLst>
          </p:cNvPr>
          <p:cNvCxnSpPr/>
          <p:nvPr/>
        </p:nvCxnSpPr>
        <p:spPr>
          <a:xfrm>
            <a:off x="1395413" y="2913063"/>
            <a:ext cx="35147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it-IT"/>
              <a:t>Fare clic per modificare lo stile del titolo dello schema</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1293811" y="3031065"/>
            <a:ext cx="3718455" cy="2438404"/>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6" name="Date Placeholder 4">
            <a:extLst>
              <a:ext uri="{FF2B5EF4-FFF2-40B4-BE49-F238E27FC236}">
                <a16:creationId xmlns:a16="http://schemas.microsoft.com/office/drawing/2014/main" id="{1A6AB960-C0E5-4C2C-8776-6EB60F62FE6E}"/>
              </a:ext>
            </a:extLst>
          </p:cNvPr>
          <p:cNvSpPr>
            <a:spLocks noGrp="1"/>
          </p:cNvSpPr>
          <p:nvPr>
            <p:ph type="dt" sz="half" idx="10"/>
          </p:nvPr>
        </p:nvSpPr>
        <p:spPr/>
        <p:txBody>
          <a:bodyPr/>
          <a:lstStyle>
            <a:lvl1pPr>
              <a:defRPr/>
            </a:lvl1pPr>
          </a:lstStyle>
          <a:p>
            <a:pPr>
              <a:defRPr/>
            </a:pPr>
            <a:fld id="{9CC6A344-50F3-46A6-98C1-3C33AEA9A8EF}" type="datetimeFigureOut">
              <a:rPr lang="it-IT"/>
              <a:pPr>
                <a:defRPr/>
              </a:pPr>
              <a:t>27/05/2022</a:t>
            </a:fld>
            <a:endParaRPr lang="it-IT"/>
          </a:p>
        </p:txBody>
      </p:sp>
      <p:sp>
        <p:nvSpPr>
          <p:cNvPr id="7" name="Footer Placeholder 5">
            <a:extLst>
              <a:ext uri="{FF2B5EF4-FFF2-40B4-BE49-F238E27FC236}">
                <a16:creationId xmlns:a16="http://schemas.microsoft.com/office/drawing/2014/main" id="{0541A9E4-1A19-4179-950E-135DB9EC41A2}"/>
              </a:ext>
            </a:extLst>
          </p:cNvPr>
          <p:cNvSpPr>
            <a:spLocks noGrp="1"/>
          </p:cNvSpPr>
          <p:nvPr>
            <p:ph type="ftr" sz="quarter" idx="11"/>
          </p:nvPr>
        </p:nvSpPr>
        <p:spPr/>
        <p:txBody>
          <a:bodyPr/>
          <a:lstStyle>
            <a:lvl1pPr>
              <a:defRPr/>
            </a:lvl1pPr>
          </a:lstStyle>
          <a:p>
            <a:pPr>
              <a:defRPr/>
            </a:pPr>
            <a:endParaRPr lang="it-IT"/>
          </a:p>
        </p:txBody>
      </p:sp>
      <p:sp>
        <p:nvSpPr>
          <p:cNvPr id="8" name="Slide Number Placeholder 6">
            <a:extLst>
              <a:ext uri="{FF2B5EF4-FFF2-40B4-BE49-F238E27FC236}">
                <a16:creationId xmlns:a16="http://schemas.microsoft.com/office/drawing/2014/main" id="{66C810EA-7FA0-4056-B11A-9C8257089AE1}"/>
              </a:ext>
            </a:extLst>
          </p:cNvPr>
          <p:cNvSpPr>
            <a:spLocks noGrp="1"/>
          </p:cNvSpPr>
          <p:nvPr>
            <p:ph type="sldNum" sz="quarter" idx="12"/>
          </p:nvPr>
        </p:nvSpPr>
        <p:spPr/>
        <p:txBody>
          <a:bodyPr/>
          <a:lstStyle>
            <a:lvl1pPr>
              <a:defRPr/>
            </a:lvl1pPr>
          </a:lstStyle>
          <a:p>
            <a:pPr>
              <a:defRPr/>
            </a:pPr>
            <a:fld id="{B8A1DF76-1038-4F15-A413-664528B009A4}" type="slidenum">
              <a:rPr lang="it-IT"/>
              <a:pPr>
                <a:defRPr/>
              </a:pPr>
              <a:t>‹N›</a:t>
            </a:fld>
            <a:endParaRPr lang="it-IT"/>
          </a:p>
        </p:txBody>
      </p:sp>
    </p:spTree>
    <p:extLst>
      <p:ext uri="{BB962C8B-B14F-4D97-AF65-F5344CB8AC3E}">
        <p14:creationId xmlns:p14="http://schemas.microsoft.com/office/powerpoint/2010/main" val="292118515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it-IT"/>
              <a:t>Fare clic per modificare lo stile del titolo dello schema</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noProof="0"/>
              <a:t>Fare clic sull'icona per inserire un'immagine</a:t>
            </a:r>
            <a:endParaRPr lang="en-US" noProof="0" dirty="0"/>
          </a:p>
        </p:txBody>
      </p:sp>
      <p:sp>
        <p:nvSpPr>
          <p:cNvPr id="4" name="Text Placeholder 3"/>
          <p:cNvSpPr>
            <a:spLocks noGrp="1"/>
          </p:cNvSpPr>
          <p:nvPr>
            <p:ph type="body" sz="half" idx="2"/>
          </p:nvPr>
        </p:nvSpPr>
        <p:spPr>
          <a:xfrm>
            <a:off x="1295399" y="3255432"/>
            <a:ext cx="6241816"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3">
            <a:extLst>
              <a:ext uri="{FF2B5EF4-FFF2-40B4-BE49-F238E27FC236}">
                <a16:creationId xmlns:a16="http://schemas.microsoft.com/office/drawing/2014/main" id="{F30B19DB-83E3-440C-9935-D6E69797886A}"/>
              </a:ext>
            </a:extLst>
          </p:cNvPr>
          <p:cNvSpPr>
            <a:spLocks noGrp="1"/>
          </p:cNvSpPr>
          <p:nvPr>
            <p:ph type="dt" sz="half" idx="10"/>
          </p:nvPr>
        </p:nvSpPr>
        <p:spPr/>
        <p:txBody>
          <a:bodyPr/>
          <a:lstStyle>
            <a:lvl1pPr>
              <a:defRPr/>
            </a:lvl1pPr>
          </a:lstStyle>
          <a:p>
            <a:pPr>
              <a:defRPr/>
            </a:pPr>
            <a:fld id="{D388E0E4-6F2F-491D-8198-1976F0B5112A}" type="datetimeFigureOut">
              <a:rPr lang="it-IT"/>
              <a:pPr>
                <a:defRPr/>
              </a:pPr>
              <a:t>27/05/2022</a:t>
            </a:fld>
            <a:endParaRPr lang="it-IT"/>
          </a:p>
        </p:txBody>
      </p:sp>
      <p:sp>
        <p:nvSpPr>
          <p:cNvPr id="6" name="Footer Placeholder 4">
            <a:extLst>
              <a:ext uri="{FF2B5EF4-FFF2-40B4-BE49-F238E27FC236}">
                <a16:creationId xmlns:a16="http://schemas.microsoft.com/office/drawing/2014/main" id="{88CD786E-04D6-4F6D-B97C-FD42CED185DD}"/>
              </a:ext>
            </a:extLst>
          </p:cNvPr>
          <p:cNvSpPr>
            <a:spLocks noGrp="1"/>
          </p:cNvSpPr>
          <p:nvPr>
            <p:ph type="ftr" sz="quarter" idx="11"/>
          </p:nvPr>
        </p:nvSpPr>
        <p:spPr/>
        <p:txBody>
          <a:bodyPr/>
          <a:lstStyle>
            <a:lvl1pPr>
              <a:defRPr/>
            </a:lvl1pPr>
          </a:lstStyle>
          <a:p>
            <a:pPr>
              <a:defRPr/>
            </a:pPr>
            <a:endParaRPr lang="it-IT"/>
          </a:p>
        </p:txBody>
      </p:sp>
      <p:sp>
        <p:nvSpPr>
          <p:cNvPr id="7" name="Slide Number Placeholder 5">
            <a:extLst>
              <a:ext uri="{FF2B5EF4-FFF2-40B4-BE49-F238E27FC236}">
                <a16:creationId xmlns:a16="http://schemas.microsoft.com/office/drawing/2014/main" id="{E2141ED0-7C4A-467F-8FC5-31BA9F08D9B7}"/>
              </a:ext>
            </a:extLst>
          </p:cNvPr>
          <p:cNvSpPr>
            <a:spLocks noGrp="1"/>
          </p:cNvSpPr>
          <p:nvPr>
            <p:ph type="sldNum" sz="quarter" idx="12"/>
          </p:nvPr>
        </p:nvSpPr>
        <p:spPr/>
        <p:txBody>
          <a:bodyPr/>
          <a:lstStyle>
            <a:lvl1pPr>
              <a:defRPr/>
            </a:lvl1pPr>
          </a:lstStyle>
          <a:p>
            <a:pPr>
              <a:defRPr/>
            </a:pPr>
            <a:fld id="{5E8A051E-1A93-4CCF-8152-898B9F091075}" type="slidenum">
              <a:rPr lang="it-IT"/>
              <a:pPr>
                <a:defRPr/>
              </a:pPr>
              <a:t>‹N›</a:t>
            </a:fld>
            <a:endParaRPr lang="it-IT"/>
          </a:p>
        </p:txBody>
      </p:sp>
    </p:spTree>
    <p:extLst>
      <p:ext uri="{BB962C8B-B14F-4D97-AF65-F5344CB8AC3E}">
        <p14:creationId xmlns:p14="http://schemas.microsoft.com/office/powerpoint/2010/main" val="26982538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cheda nome citazione">
    <p:spTree>
      <p:nvGrpSpPr>
        <p:cNvPr id="1" name=""/>
        <p:cNvGrpSpPr/>
        <p:nvPr/>
      </p:nvGrpSpPr>
      <p:grpSpPr>
        <a:xfrm>
          <a:off x="0" y="0"/>
          <a:ext cx="0" cy="0"/>
          <a:chOff x="0" y="0"/>
          <a:chExt cx="0" cy="0"/>
        </a:xfrm>
      </p:grpSpPr>
      <p:sp>
        <p:nvSpPr>
          <p:cNvPr id="5" name="TextBox 11">
            <a:extLst>
              <a:ext uri="{FF2B5EF4-FFF2-40B4-BE49-F238E27FC236}">
                <a16:creationId xmlns:a16="http://schemas.microsoft.com/office/drawing/2014/main" id="{0C726070-D2B4-4F98-B0BC-07350198C38B}"/>
              </a:ext>
            </a:extLst>
          </p:cNvPr>
          <p:cNvSpPr txBox="1">
            <a:spLocks noChangeArrowheads="1"/>
          </p:cNvSpPr>
          <p:nvPr/>
        </p:nvSpPr>
        <p:spPr bwMode="auto">
          <a:xfrm>
            <a:off x="862013" y="879475"/>
            <a:ext cx="609600" cy="585788"/>
          </a:xfrm>
          <a:prstGeom prst="rect">
            <a:avLst/>
          </a:prstGeom>
          <a:noFill/>
          <a:ln>
            <a:noFill/>
          </a:ln>
        </p:spPr>
        <p:txBody>
          <a:bodyPr anchor="ct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defTabSz="457200" fontAlgn="base">
              <a:spcBef>
                <a:spcPct val="0"/>
              </a:spcBef>
              <a:spcAft>
                <a:spcPct val="0"/>
              </a:spcAft>
              <a:defRPr>
                <a:solidFill>
                  <a:schemeClr val="tx1"/>
                </a:solidFill>
                <a:latin typeface="Garamond" panose="02020404030301010803" pitchFamily="18" charset="0"/>
              </a:defRPr>
            </a:lvl6pPr>
            <a:lvl7pPr marL="2971800" indent="-228600" defTabSz="457200" fontAlgn="base">
              <a:spcBef>
                <a:spcPct val="0"/>
              </a:spcBef>
              <a:spcAft>
                <a:spcPct val="0"/>
              </a:spcAft>
              <a:defRPr>
                <a:solidFill>
                  <a:schemeClr val="tx1"/>
                </a:solidFill>
                <a:latin typeface="Garamond" panose="02020404030301010803" pitchFamily="18" charset="0"/>
              </a:defRPr>
            </a:lvl7pPr>
            <a:lvl8pPr marL="3429000" indent="-228600" defTabSz="457200" fontAlgn="base">
              <a:spcBef>
                <a:spcPct val="0"/>
              </a:spcBef>
              <a:spcAft>
                <a:spcPct val="0"/>
              </a:spcAft>
              <a:defRPr>
                <a:solidFill>
                  <a:schemeClr val="tx1"/>
                </a:solidFill>
                <a:latin typeface="Garamond" panose="02020404030301010803" pitchFamily="18" charset="0"/>
              </a:defRPr>
            </a:lvl8pPr>
            <a:lvl9pPr marL="3886200" indent="-228600" defTabSz="457200" fontAlgn="base">
              <a:spcBef>
                <a:spcPct val="0"/>
              </a:spcBef>
              <a:spcAft>
                <a:spcPct val="0"/>
              </a:spcAft>
              <a:defRPr>
                <a:solidFill>
                  <a:schemeClr val="tx1"/>
                </a:solidFill>
                <a:latin typeface="Garamond" panose="02020404030301010803" pitchFamily="18" charset="0"/>
              </a:defRPr>
            </a:lvl9pPr>
          </a:lstStyle>
          <a:p>
            <a:pPr eaLnBrk="1" hangingPunct="1">
              <a:defRPr/>
            </a:pPr>
            <a:r>
              <a:rPr lang="en-US" altLang="it-IT" sz="8000"/>
              <a:t>“</a:t>
            </a:r>
          </a:p>
        </p:txBody>
      </p:sp>
      <p:sp>
        <p:nvSpPr>
          <p:cNvPr id="6" name="TextBox 12">
            <a:extLst>
              <a:ext uri="{FF2B5EF4-FFF2-40B4-BE49-F238E27FC236}">
                <a16:creationId xmlns:a16="http://schemas.microsoft.com/office/drawing/2014/main" id="{C38CFF3B-C65A-4880-A28A-7EEEC4AF32E4}"/>
              </a:ext>
            </a:extLst>
          </p:cNvPr>
          <p:cNvSpPr txBox="1">
            <a:spLocks noChangeArrowheads="1"/>
          </p:cNvSpPr>
          <p:nvPr/>
        </p:nvSpPr>
        <p:spPr bwMode="auto">
          <a:xfrm>
            <a:off x="10599738" y="2598738"/>
            <a:ext cx="609600" cy="585787"/>
          </a:xfrm>
          <a:prstGeom prst="rect">
            <a:avLst/>
          </a:prstGeom>
          <a:noFill/>
          <a:ln>
            <a:noFill/>
          </a:ln>
        </p:spPr>
        <p:txBody>
          <a:bodyPr anchor="ct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defTabSz="457200" fontAlgn="base">
              <a:spcBef>
                <a:spcPct val="0"/>
              </a:spcBef>
              <a:spcAft>
                <a:spcPct val="0"/>
              </a:spcAft>
              <a:defRPr>
                <a:solidFill>
                  <a:schemeClr val="tx1"/>
                </a:solidFill>
                <a:latin typeface="Garamond" panose="02020404030301010803" pitchFamily="18" charset="0"/>
              </a:defRPr>
            </a:lvl6pPr>
            <a:lvl7pPr marL="2971800" indent="-228600" defTabSz="457200" fontAlgn="base">
              <a:spcBef>
                <a:spcPct val="0"/>
              </a:spcBef>
              <a:spcAft>
                <a:spcPct val="0"/>
              </a:spcAft>
              <a:defRPr>
                <a:solidFill>
                  <a:schemeClr val="tx1"/>
                </a:solidFill>
                <a:latin typeface="Garamond" panose="02020404030301010803" pitchFamily="18" charset="0"/>
              </a:defRPr>
            </a:lvl7pPr>
            <a:lvl8pPr marL="3429000" indent="-228600" defTabSz="457200" fontAlgn="base">
              <a:spcBef>
                <a:spcPct val="0"/>
              </a:spcBef>
              <a:spcAft>
                <a:spcPct val="0"/>
              </a:spcAft>
              <a:defRPr>
                <a:solidFill>
                  <a:schemeClr val="tx1"/>
                </a:solidFill>
                <a:latin typeface="Garamond" panose="02020404030301010803" pitchFamily="18" charset="0"/>
              </a:defRPr>
            </a:lvl8pPr>
            <a:lvl9pPr marL="3886200" indent="-228600" defTabSz="457200" fontAlgn="base">
              <a:spcBef>
                <a:spcPct val="0"/>
              </a:spcBef>
              <a:spcAft>
                <a:spcPct val="0"/>
              </a:spcAft>
              <a:defRPr>
                <a:solidFill>
                  <a:schemeClr val="tx1"/>
                </a:solidFill>
                <a:latin typeface="Garamond" panose="02020404030301010803" pitchFamily="18" charset="0"/>
              </a:defRPr>
            </a:lvl9pPr>
          </a:lstStyle>
          <a:p>
            <a:pPr algn="r" eaLnBrk="1" hangingPunct="1">
              <a:defRPr/>
            </a:pPr>
            <a:r>
              <a:rPr lang="en-US" altLang="it-IT" sz="8000"/>
              <a:t>”</a:t>
            </a:r>
          </a:p>
        </p:txBody>
      </p:sp>
      <p:cxnSp>
        <p:nvCxnSpPr>
          <p:cNvPr id="7" name="Straight Connector 25">
            <a:extLst>
              <a:ext uri="{FF2B5EF4-FFF2-40B4-BE49-F238E27FC236}">
                <a16:creationId xmlns:a16="http://schemas.microsoft.com/office/drawing/2014/main" id="{5E862512-C32D-4B3E-A384-1B2B782D1C37}"/>
              </a:ext>
            </a:extLst>
          </p:cNvPr>
          <p:cNvCxnSpPr/>
          <p:nvPr/>
        </p:nvCxnSpPr>
        <p:spPr>
          <a:xfrm>
            <a:off x="1395413" y="3429000"/>
            <a:ext cx="94075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446213" y="982132"/>
            <a:ext cx="9296398" cy="2243668"/>
          </a:xfrm>
        </p:spPr>
        <p:txBody>
          <a:bodyPr>
            <a:normAutofit/>
          </a:bodyPr>
          <a:lstStyle>
            <a:lvl1pPr algn="ctr">
              <a:defRPr sz="3200" b="0" cap="none">
                <a:solidFill>
                  <a:schemeClr val="tx1"/>
                </a:solidFill>
              </a:defRPr>
            </a:lvl1pPr>
          </a:lstStyle>
          <a:p>
            <a:r>
              <a:rPr lang="it-IT"/>
              <a:t>Fare clic per modificare lo stile del titolo dello schema</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3" name="Text Placeholder 2"/>
          <p:cNvSpPr>
            <a:spLocks noGrp="1"/>
          </p:cNvSpPr>
          <p:nvPr>
            <p:ph type="body" idx="1"/>
          </p:nvPr>
        </p:nvSpPr>
        <p:spPr>
          <a:xfrm>
            <a:off x="1295401" y="4529667"/>
            <a:ext cx="9609668" cy="1346200"/>
          </a:xfrm>
        </p:spPr>
        <p:txBody>
          <a:bodyPr>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8" name="Date Placeholder 3">
            <a:extLst>
              <a:ext uri="{FF2B5EF4-FFF2-40B4-BE49-F238E27FC236}">
                <a16:creationId xmlns:a16="http://schemas.microsoft.com/office/drawing/2014/main" id="{87376F66-6CBE-456D-8469-718D28E064E2}"/>
              </a:ext>
            </a:extLst>
          </p:cNvPr>
          <p:cNvSpPr>
            <a:spLocks noGrp="1"/>
          </p:cNvSpPr>
          <p:nvPr>
            <p:ph type="dt" sz="half" idx="14"/>
          </p:nvPr>
        </p:nvSpPr>
        <p:spPr/>
        <p:txBody>
          <a:bodyPr/>
          <a:lstStyle>
            <a:lvl1pPr>
              <a:defRPr/>
            </a:lvl1pPr>
          </a:lstStyle>
          <a:p>
            <a:pPr>
              <a:defRPr/>
            </a:pPr>
            <a:fld id="{AAE77A7C-AC9E-48B0-8E2A-7817BFB84D36}" type="datetimeFigureOut">
              <a:rPr lang="en-US"/>
              <a:pPr>
                <a:defRPr/>
              </a:pPr>
              <a:t>5/27/2022</a:t>
            </a:fld>
            <a:endParaRPr lang="en-US"/>
          </a:p>
        </p:txBody>
      </p:sp>
      <p:sp>
        <p:nvSpPr>
          <p:cNvPr id="9" name="Footer Placeholder 4">
            <a:extLst>
              <a:ext uri="{FF2B5EF4-FFF2-40B4-BE49-F238E27FC236}">
                <a16:creationId xmlns:a16="http://schemas.microsoft.com/office/drawing/2014/main" id="{5A81860D-7A2C-4E60-8282-3D0424E909B0}"/>
              </a:ext>
            </a:extLst>
          </p:cNvPr>
          <p:cNvSpPr>
            <a:spLocks noGrp="1"/>
          </p:cNvSpPr>
          <p:nvPr>
            <p:ph type="ftr" sz="quarter" idx="15"/>
          </p:nvPr>
        </p:nvSpPr>
        <p:spPr/>
        <p:txBody>
          <a:bodyPr/>
          <a:lstStyle>
            <a:lvl1pPr>
              <a:defRPr/>
            </a:lvl1pPr>
          </a:lstStyle>
          <a:p>
            <a:pPr>
              <a:defRPr/>
            </a:pPr>
            <a:endParaRPr lang="en-US"/>
          </a:p>
        </p:txBody>
      </p:sp>
      <p:sp>
        <p:nvSpPr>
          <p:cNvPr id="10" name="Slide Number Placeholder 5">
            <a:extLst>
              <a:ext uri="{FF2B5EF4-FFF2-40B4-BE49-F238E27FC236}">
                <a16:creationId xmlns:a16="http://schemas.microsoft.com/office/drawing/2014/main" id="{95E596C8-9541-4E47-AB53-1AA92C7BC2FA}"/>
              </a:ext>
            </a:extLst>
          </p:cNvPr>
          <p:cNvSpPr>
            <a:spLocks noGrp="1"/>
          </p:cNvSpPr>
          <p:nvPr>
            <p:ph type="sldNum" sz="quarter" idx="16"/>
          </p:nvPr>
        </p:nvSpPr>
        <p:spPr/>
        <p:txBody>
          <a:bodyPr/>
          <a:lstStyle>
            <a:lvl1pPr>
              <a:defRPr/>
            </a:lvl1pPr>
          </a:lstStyle>
          <a:p>
            <a:pPr>
              <a:defRPr/>
            </a:pPr>
            <a:fld id="{D2C4A0CC-37A1-403D-97A9-652383E15580}" type="slidenum">
              <a:rPr lang="en-US"/>
              <a:pPr>
                <a:defRPr/>
              </a:pPr>
              <a:t>‹N›</a:t>
            </a:fld>
            <a:endParaRPr lang="en-US"/>
          </a:p>
        </p:txBody>
      </p:sp>
    </p:spTree>
    <p:extLst>
      <p:ext uri="{BB962C8B-B14F-4D97-AF65-F5344CB8AC3E}">
        <p14:creationId xmlns:p14="http://schemas.microsoft.com/office/powerpoint/2010/main" val="148213274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p:cSld name="Immagine panoramica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noProof="0"/>
              <a:t>Fare clic sull'icona per inserire un'immagine</a:t>
            </a:r>
            <a:endParaRPr lang="en-US" noProof="0"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3">
            <a:extLst>
              <a:ext uri="{FF2B5EF4-FFF2-40B4-BE49-F238E27FC236}">
                <a16:creationId xmlns:a16="http://schemas.microsoft.com/office/drawing/2014/main" id="{CDDC3349-3203-40E7-876E-FE95BD9AC7AD}"/>
              </a:ext>
            </a:extLst>
          </p:cNvPr>
          <p:cNvSpPr>
            <a:spLocks noGrp="1"/>
          </p:cNvSpPr>
          <p:nvPr>
            <p:ph type="dt" sz="half" idx="10"/>
          </p:nvPr>
        </p:nvSpPr>
        <p:spPr/>
        <p:txBody>
          <a:bodyPr/>
          <a:lstStyle>
            <a:lvl1pPr>
              <a:defRPr/>
            </a:lvl1pPr>
          </a:lstStyle>
          <a:p>
            <a:pPr>
              <a:defRPr/>
            </a:pPr>
            <a:fld id="{49EBAE19-E3D1-407B-81AC-E715DC061086}" type="datetimeFigureOut">
              <a:rPr lang="it-IT"/>
              <a:pPr>
                <a:defRPr/>
              </a:pPr>
              <a:t>27/05/2022</a:t>
            </a:fld>
            <a:endParaRPr lang="it-IT"/>
          </a:p>
        </p:txBody>
      </p:sp>
      <p:sp>
        <p:nvSpPr>
          <p:cNvPr id="6" name="Footer Placeholder 4">
            <a:extLst>
              <a:ext uri="{FF2B5EF4-FFF2-40B4-BE49-F238E27FC236}">
                <a16:creationId xmlns:a16="http://schemas.microsoft.com/office/drawing/2014/main" id="{A882FB7C-8D56-43A4-BB55-438A57B34B48}"/>
              </a:ext>
            </a:extLst>
          </p:cNvPr>
          <p:cNvSpPr>
            <a:spLocks noGrp="1"/>
          </p:cNvSpPr>
          <p:nvPr>
            <p:ph type="ftr" sz="quarter" idx="11"/>
          </p:nvPr>
        </p:nvSpPr>
        <p:spPr/>
        <p:txBody>
          <a:bodyPr/>
          <a:lstStyle>
            <a:lvl1pPr>
              <a:defRPr/>
            </a:lvl1pPr>
          </a:lstStyle>
          <a:p>
            <a:pPr>
              <a:defRPr/>
            </a:pPr>
            <a:endParaRPr lang="it-IT"/>
          </a:p>
        </p:txBody>
      </p:sp>
      <p:sp>
        <p:nvSpPr>
          <p:cNvPr id="7" name="Slide Number Placeholder 5">
            <a:extLst>
              <a:ext uri="{FF2B5EF4-FFF2-40B4-BE49-F238E27FC236}">
                <a16:creationId xmlns:a16="http://schemas.microsoft.com/office/drawing/2014/main" id="{04FABE31-8299-4B22-B667-B440B2DDA355}"/>
              </a:ext>
            </a:extLst>
          </p:cNvPr>
          <p:cNvSpPr>
            <a:spLocks noGrp="1"/>
          </p:cNvSpPr>
          <p:nvPr>
            <p:ph type="sldNum" sz="quarter" idx="12"/>
          </p:nvPr>
        </p:nvSpPr>
        <p:spPr/>
        <p:txBody>
          <a:bodyPr/>
          <a:lstStyle>
            <a:lvl1pPr>
              <a:defRPr/>
            </a:lvl1pPr>
          </a:lstStyle>
          <a:p>
            <a:pPr>
              <a:defRPr/>
            </a:pPr>
            <a:fld id="{27AF0F7C-484F-442D-8D66-E9F5F6E1D678}" type="slidenum">
              <a:rPr lang="it-IT"/>
              <a:pPr>
                <a:defRPr/>
              </a:pPr>
              <a:t>‹N›</a:t>
            </a:fld>
            <a:endParaRPr lang="it-IT"/>
          </a:p>
        </p:txBody>
      </p:sp>
    </p:spTree>
    <p:extLst>
      <p:ext uri="{BB962C8B-B14F-4D97-AF65-F5344CB8AC3E}">
        <p14:creationId xmlns:p14="http://schemas.microsoft.com/office/powerpoint/2010/main" val="392432733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p:cSld name="Titolo e sottotitolo">
    <p:spTree>
      <p:nvGrpSpPr>
        <p:cNvPr id="1" name=""/>
        <p:cNvGrpSpPr/>
        <p:nvPr/>
      </p:nvGrpSpPr>
      <p:grpSpPr>
        <a:xfrm>
          <a:off x="0" y="0"/>
          <a:ext cx="0" cy="0"/>
          <a:chOff x="0" y="0"/>
          <a:chExt cx="0" cy="0"/>
        </a:xfrm>
      </p:grpSpPr>
      <p:cxnSp>
        <p:nvCxnSpPr>
          <p:cNvPr id="4" name="Straight Connector 14">
            <a:extLst>
              <a:ext uri="{FF2B5EF4-FFF2-40B4-BE49-F238E27FC236}">
                <a16:creationId xmlns:a16="http://schemas.microsoft.com/office/drawing/2014/main" id="{1526D723-FBB2-4E0C-A05B-3DA8CF3AD9F1}"/>
              </a:ext>
            </a:extLst>
          </p:cNvPr>
          <p:cNvCxnSpPr/>
          <p:nvPr/>
        </p:nvCxnSpPr>
        <p:spPr>
          <a:xfrm>
            <a:off x="1395413" y="4140200"/>
            <a:ext cx="94075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303868" y="982132"/>
            <a:ext cx="9592732" cy="2954868"/>
          </a:xfrm>
        </p:spPr>
        <p:txBody>
          <a:bodyPr>
            <a:normAutofit/>
          </a:bodyPr>
          <a:lstStyle>
            <a:lvl1pPr algn="ctr">
              <a:defRPr sz="3200" b="0" cap="none"/>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5" name="Date Placeholder 3">
            <a:extLst>
              <a:ext uri="{FF2B5EF4-FFF2-40B4-BE49-F238E27FC236}">
                <a16:creationId xmlns:a16="http://schemas.microsoft.com/office/drawing/2014/main" id="{955F58DC-BC50-42A3-998C-9BE0DBF4167B}"/>
              </a:ext>
            </a:extLst>
          </p:cNvPr>
          <p:cNvSpPr>
            <a:spLocks noGrp="1"/>
          </p:cNvSpPr>
          <p:nvPr>
            <p:ph type="dt" sz="half" idx="10"/>
          </p:nvPr>
        </p:nvSpPr>
        <p:spPr/>
        <p:txBody>
          <a:bodyPr/>
          <a:lstStyle>
            <a:lvl1pPr>
              <a:defRPr/>
            </a:lvl1pPr>
          </a:lstStyle>
          <a:p>
            <a:pPr>
              <a:defRPr/>
            </a:pPr>
            <a:fld id="{D79F4386-BE87-4224-9F7D-F9C99259E614}" type="datetimeFigureOut">
              <a:rPr lang="it-IT"/>
              <a:pPr>
                <a:defRPr/>
              </a:pPr>
              <a:t>27/05/2022</a:t>
            </a:fld>
            <a:endParaRPr lang="it-IT"/>
          </a:p>
        </p:txBody>
      </p:sp>
      <p:sp>
        <p:nvSpPr>
          <p:cNvPr id="6" name="Footer Placeholder 4">
            <a:extLst>
              <a:ext uri="{FF2B5EF4-FFF2-40B4-BE49-F238E27FC236}">
                <a16:creationId xmlns:a16="http://schemas.microsoft.com/office/drawing/2014/main" id="{6FF69A74-B441-4140-B3DD-3E0C27B19652}"/>
              </a:ext>
            </a:extLst>
          </p:cNvPr>
          <p:cNvSpPr>
            <a:spLocks noGrp="1"/>
          </p:cNvSpPr>
          <p:nvPr>
            <p:ph type="ftr" sz="quarter" idx="11"/>
          </p:nvPr>
        </p:nvSpPr>
        <p:spPr/>
        <p:txBody>
          <a:bodyPr/>
          <a:lstStyle>
            <a:lvl1pPr>
              <a:defRPr/>
            </a:lvl1pPr>
          </a:lstStyle>
          <a:p>
            <a:pPr>
              <a:defRPr/>
            </a:pPr>
            <a:endParaRPr lang="it-IT"/>
          </a:p>
        </p:txBody>
      </p:sp>
      <p:sp>
        <p:nvSpPr>
          <p:cNvPr id="7" name="Slide Number Placeholder 5">
            <a:extLst>
              <a:ext uri="{FF2B5EF4-FFF2-40B4-BE49-F238E27FC236}">
                <a16:creationId xmlns:a16="http://schemas.microsoft.com/office/drawing/2014/main" id="{51D01E79-1A50-4C2F-A08C-2365145CD58D}"/>
              </a:ext>
            </a:extLst>
          </p:cNvPr>
          <p:cNvSpPr>
            <a:spLocks noGrp="1"/>
          </p:cNvSpPr>
          <p:nvPr>
            <p:ph type="sldNum" sz="quarter" idx="12"/>
          </p:nvPr>
        </p:nvSpPr>
        <p:spPr/>
        <p:txBody>
          <a:bodyPr/>
          <a:lstStyle>
            <a:lvl1pPr>
              <a:defRPr/>
            </a:lvl1pPr>
          </a:lstStyle>
          <a:p>
            <a:pPr>
              <a:defRPr/>
            </a:pPr>
            <a:fld id="{8D3CE2B5-7F4E-4D18-9506-772E10F41F20}" type="slidenum">
              <a:rPr lang="it-IT"/>
              <a:pPr>
                <a:defRPr/>
              </a:pPr>
              <a:t>‹N›</a:t>
            </a:fld>
            <a:endParaRPr lang="it-IT"/>
          </a:p>
        </p:txBody>
      </p:sp>
    </p:spTree>
    <p:extLst>
      <p:ext uri="{BB962C8B-B14F-4D97-AF65-F5344CB8AC3E}">
        <p14:creationId xmlns:p14="http://schemas.microsoft.com/office/powerpoint/2010/main" val="392318742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p:cSld name="Citazione con didascalia">
    <p:spTree>
      <p:nvGrpSpPr>
        <p:cNvPr id="1" name=""/>
        <p:cNvGrpSpPr/>
        <p:nvPr/>
      </p:nvGrpSpPr>
      <p:grpSpPr>
        <a:xfrm>
          <a:off x="0" y="0"/>
          <a:ext cx="0" cy="0"/>
          <a:chOff x="0" y="0"/>
          <a:chExt cx="0" cy="0"/>
        </a:xfrm>
      </p:grpSpPr>
      <p:sp>
        <p:nvSpPr>
          <p:cNvPr id="5" name="TextBox 13">
            <a:extLst>
              <a:ext uri="{FF2B5EF4-FFF2-40B4-BE49-F238E27FC236}">
                <a16:creationId xmlns:a16="http://schemas.microsoft.com/office/drawing/2014/main" id="{F90F26A3-55A6-45D4-9D02-90CAE124FAEE}"/>
              </a:ext>
            </a:extLst>
          </p:cNvPr>
          <p:cNvSpPr txBox="1">
            <a:spLocks noChangeArrowheads="1"/>
          </p:cNvSpPr>
          <p:nvPr/>
        </p:nvSpPr>
        <p:spPr bwMode="auto">
          <a:xfrm>
            <a:off x="862013" y="879475"/>
            <a:ext cx="6096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fontAlgn="base">
              <a:spcBef>
                <a:spcPct val="0"/>
              </a:spcBef>
              <a:spcAft>
                <a:spcPct val="0"/>
              </a:spcAft>
              <a:defRPr>
                <a:solidFill>
                  <a:schemeClr val="tx1"/>
                </a:solidFill>
                <a:latin typeface="Garamond" panose="02020404030301010803" pitchFamily="18" charset="0"/>
              </a:defRPr>
            </a:lvl6pPr>
            <a:lvl7pPr marL="2971800" indent="-228600" fontAlgn="base">
              <a:spcBef>
                <a:spcPct val="0"/>
              </a:spcBef>
              <a:spcAft>
                <a:spcPct val="0"/>
              </a:spcAft>
              <a:defRPr>
                <a:solidFill>
                  <a:schemeClr val="tx1"/>
                </a:solidFill>
                <a:latin typeface="Garamond" panose="02020404030301010803" pitchFamily="18" charset="0"/>
              </a:defRPr>
            </a:lvl7pPr>
            <a:lvl8pPr marL="3429000" indent="-228600" fontAlgn="base">
              <a:spcBef>
                <a:spcPct val="0"/>
              </a:spcBef>
              <a:spcAft>
                <a:spcPct val="0"/>
              </a:spcAft>
              <a:defRPr>
                <a:solidFill>
                  <a:schemeClr val="tx1"/>
                </a:solidFill>
                <a:latin typeface="Garamond" panose="02020404030301010803" pitchFamily="18" charset="0"/>
              </a:defRPr>
            </a:lvl8pPr>
            <a:lvl9pPr marL="3886200" indent="-228600" fontAlgn="base">
              <a:spcBef>
                <a:spcPct val="0"/>
              </a:spcBef>
              <a:spcAft>
                <a:spcPct val="0"/>
              </a:spcAft>
              <a:defRPr>
                <a:solidFill>
                  <a:schemeClr val="tx1"/>
                </a:solidFill>
                <a:latin typeface="Garamond" panose="02020404030301010803" pitchFamily="18" charset="0"/>
              </a:defRPr>
            </a:lvl9pPr>
          </a:lstStyle>
          <a:p>
            <a:pPr eaLnBrk="1" hangingPunct="1"/>
            <a:r>
              <a:rPr lang="en-US" altLang="it-IT" sz="8000"/>
              <a:t>“</a:t>
            </a:r>
          </a:p>
        </p:txBody>
      </p:sp>
      <p:sp>
        <p:nvSpPr>
          <p:cNvPr id="6" name="TextBox 14">
            <a:extLst>
              <a:ext uri="{FF2B5EF4-FFF2-40B4-BE49-F238E27FC236}">
                <a16:creationId xmlns:a16="http://schemas.microsoft.com/office/drawing/2014/main" id="{DC71F0A5-55EA-425A-9BD9-A3A57AFF73DA}"/>
              </a:ext>
            </a:extLst>
          </p:cNvPr>
          <p:cNvSpPr txBox="1">
            <a:spLocks noChangeArrowheads="1"/>
          </p:cNvSpPr>
          <p:nvPr/>
        </p:nvSpPr>
        <p:spPr bwMode="auto">
          <a:xfrm>
            <a:off x="10599738" y="2827338"/>
            <a:ext cx="60960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fontAlgn="base">
              <a:spcBef>
                <a:spcPct val="0"/>
              </a:spcBef>
              <a:spcAft>
                <a:spcPct val="0"/>
              </a:spcAft>
              <a:defRPr>
                <a:solidFill>
                  <a:schemeClr val="tx1"/>
                </a:solidFill>
                <a:latin typeface="Garamond" panose="02020404030301010803" pitchFamily="18" charset="0"/>
              </a:defRPr>
            </a:lvl6pPr>
            <a:lvl7pPr marL="2971800" indent="-228600" fontAlgn="base">
              <a:spcBef>
                <a:spcPct val="0"/>
              </a:spcBef>
              <a:spcAft>
                <a:spcPct val="0"/>
              </a:spcAft>
              <a:defRPr>
                <a:solidFill>
                  <a:schemeClr val="tx1"/>
                </a:solidFill>
                <a:latin typeface="Garamond" panose="02020404030301010803" pitchFamily="18" charset="0"/>
              </a:defRPr>
            </a:lvl7pPr>
            <a:lvl8pPr marL="3429000" indent="-228600" fontAlgn="base">
              <a:spcBef>
                <a:spcPct val="0"/>
              </a:spcBef>
              <a:spcAft>
                <a:spcPct val="0"/>
              </a:spcAft>
              <a:defRPr>
                <a:solidFill>
                  <a:schemeClr val="tx1"/>
                </a:solidFill>
                <a:latin typeface="Garamond" panose="02020404030301010803" pitchFamily="18" charset="0"/>
              </a:defRPr>
            </a:lvl8pPr>
            <a:lvl9pPr marL="3886200" indent="-228600" fontAlgn="base">
              <a:spcBef>
                <a:spcPct val="0"/>
              </a:spcBef>
              <a:spcAft>
                <a:spcPct val="0"/>
              </a:spcAft>
              <a:defRPr>
                <a:solidFill>
                  <a:schemeClr val="tx1"/>
                </a:solidFill>
                <a:latin typeface="Garamond" panose="02020404030301010803" pitchFamily="18" charset="0"/>
              </a:defRPr>
            </a:lvl9pPr>
          </a:lstStyle>
          <a:p>
            <a:pPr algn="r" eaLnBrk="1" hangingPunct="1"/>
            <a:r>
              <a:rPr lang="en-US" altLang="it-IT" sz="8000"/>
              <a:t>”</a:t>
            </a:r>
          </a:p>
        </p:txBody>
      </p:sp>
      <p:cxnSp>
        <p:nvCxnSpPr>
          <p:cNvPr id="7" name="Straight Connector 18">
            <a:extLst>
              <a:ext uri="{FF2B5EF4-FFF2-40B4-BE49-F238E27FC236}">
                <a16:creationId xmlns:a16="http://schemas.microsoft.com/office/drawing/2014/main" id="{AD103578-BBD5-4A6A-ADDD-FA99A87AF120}"/>
              </a:ext>
            </a:extLst>
          </p:cNvPr>
          <p:cNvCxnSpPr/>
          <p:nvPr/>
        </p:nvCxnSpPr>
        <p:spPr>
          <a:xfrm>
            <a:off x="1395413" y="4140200"/>
            <a:ext cx="94075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446213" y="982132"/>
            <a:ext cx="9296398" cy="2370668"/>
          </a:xfrm>
        </p:spPr>
        <p:txBody>
          <a:bodyPr>
            <a:normAutofit/>
          </a:bodyPr>
          <a:lstStyle>
            <a:lvl1pPr algn="ctr">
              <a:defRPr sz="3200" b="0" cap="none">
                <a:solidFill>
                  <a:schemeClr val="tx1"/>
                </a:solidFill>
              </a:defRPr>
            </a:lvl1pPr>
          </a:lstStyle>
          <a:p>
            <a:r>
              <a:rPr lang="it-IT"/>
              <a:t>Fare clic per modificare lo stile del titolo dello schema</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a:t>Fare clic per modificare gli stili del testo dello schema</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8" name="Date Placeholder 3">
            <a:extLst>
              <a:ext uri="{FF2B5EF4-FFF2-40B4-BE49-F238E27FC236}">
                <a16:creationId xmlns:a16="http://schemas.microsoft.com/office/drawing/2014/main" id="{2C133623-3AC9-4149-AEA5-3547E8B0801A}"/>
              </a:ext>
            </a:extLst>
          </p:cNvPr>
          <p:cNvSpPr>
            <a:spLocks noGrp="1"/>
          </p:cNvSpPr>
          <p:nvPr>
            <p:ph type="dt" sz="half" idx="14"/>
          </p:nvPr>
        </p:nvSpPr>
        <p:spPr/>
        <p:txBody>
          <a:bodyPr/>
          <a:lstStyle>
            <a:lvl1pPr>
              <a:defRPr/>
            </a:lvl1pPr>
          </a:lstStyle>
          <a:p>
            <a:pPr>
              <a:defRPr/>
            </a:pPr>
            <a:fld id="{60A9A967-F4EE-4757-8AA7-D009868D8C82}" type="datetimeFigureOut">
              <a:rPr lang="it-IT"/>
              <a:pPr>
                <a:defRPr/>
              </a:pPr>
              <a:t>27/05/2022</a:t>
            </a:fld>
            <a:endParaRPr lang="it-IT"/>
          </a:p>
        </p:txBody>
      </p:sp>
      <p:sp>
        <p:nvSpPr>
          <p:cNvPr id="9" name="Footer Placeholder 4">
            <a:extLst>
              <a:ext uri="{FF2B5EF4-FFF2-40B4-BE49-F238E27FC236}">
                <a16:creationId xmlns:a16="http://schemas.microsoft.com/office/drawing/2014/main" id="{D423FBB4-47FB-4115-9CCE-6D12399D8F35}"/>
              </a:ext>
            </a:extLst>
          </p:cNvPr>
          <p:cNvSpPr>
            <a:spLocks noGrp="1"/>
          </p:cNvSpPr>
          <p:nvPr>
            <p:ph type="ftr" sz="quarter" idx="15"/>
          </p:nvPr>
        </p:nvSpPr>
        <p:spPr/>
        <p:txBody>
          <a:bodyPr/>
          <a:lstStyle>
            <a:lvl1pPr>
              <a:defRPr/>
            </a:lvl1pPr>
          </a:lstStyle>
          <a:p>
            <a:pPr>
              <a:defRPr/>
            </a:pPr>
            <a:endParaRPr lang="it-IT"/>
          </a:p>
        </p:txBody>
      </p:sp>
      <p:sp>
        <p:nvSpPr>
          <p:cNvPr id="11" name="Slide Number Placeholder 5">
            <a:extLst>
              <a:ext uri="{FF2B5EF4-FFF2-40B4-BE49-F238E27FC236}">
                <a16:creationId xmlns:a16="http://schemas.microsoft.com/office/drawing/2014/main" id="{CFAF7BEF-1796-4D61-9628-302F590F9F14}"/>
              </a:ext>
            </a:extLst>
          </p:cNvPr>
          <p:cNvSpPr>
            <a:spLocks noGrp="1"/>
          </p:cNvSpPr>
          <p:nvPr>
            <p:ph type="sldNum" sz="quarter" idx="16"/>
          </p:nvPr>
        </p:nvSpPr>
        <p:spPr/>
        <p:txBody>
          <a:bodyPr/>
          <a:lstStyle>
            <a:lvl1pPr>
              <a:defRPr/>
            </a:lvl1pPr>
          </a:lstStyle>
          <a:p>
            <a:pPr>
              <a:defRPr/>
            </a:pPr>
            <a:fld id="{FC67BADE-BE32-4503-A931-EBFABCD191B7}" type="slidenum">
              <a:rPr lang="it-IT"/>
              <a:pPr>
                <a:defRPr/>
              </a:pPr>
              <a:t>‹N›</a:t>
            </a:fld>
            <a:endParaRPr lang="it-IT"/>
          </a:p>
        </p:txBody>
      </p:sp>
    </p:spTree>
    <p:extLst>
      <p:ext uri="{BB962C8B-B14F-4D97-AF65-F5344CB8AC3E}">
        <p14:creationId xmlns:p14="http://schemas.microsoft.com/office/powerpoint/2010/main" val="57039083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p:cSld name="Scheda nome">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1295401" y="4777381"/>
            <a:ext cx="9609668" cy="860400"/>
          </a:xfrm>
        </p:spPr>
        <p:txBody>
          <a:bodyP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a:extLst>
              <a:ext uri="{FF2B5EF4-FFF2-40B4-BE49-F238E27FC236}">
                <a16:creationId xmlns:a16="http://schemas.microsoft.com/office/drawing/2014/main" id="{07A4AB48-99FA-4CF1-8D6D-AA1DC3C6C385}"/>
              </a:ext>
            </a:extLst>
          </p:cNvPr>
          <p:cNvSpPr>
            <a:spLocks noGrp="1"/>
          </p:cNvSpPr>
          <p:nvPr>
            <p:ph type="dt" sz="half" idx="10"/>
          </p:nvPr>
        </p:nvSpPr>
        <p:spPr/>
        <p:txBody>
          <a:bodyPr/>
          <a:lstStyle>
            <a:lvl1pPr>
              <a:defRPr/>
            </a:lvl1pPr>
          </a:lstStyle>
          <a:p>
            <a:pPr>
              <a:defRPr/>
            </a:pPr>
            <a:fld id="{E92F1FFC-3148-4AE3-A9E9-AB6402519A99}" type="datetimeFigureOut">
              <a:rPr lang="it-IT"/>
              <a:pPr>
                <a:defRPr/>
              </a:pPr>
              <a:t>27/05/2022</a:t>
            </a:fld>
            <a:endParaRPr lang="it-IT"/>
          </a:p>
        </p:txBody>
      </p:sp>
      <p:sp>
        <p:nvSpPr>
          <p:cNvPr id="5" name="Footer Placeholder 4">
            <a:extLst>
              <a:ext uri="{FF2B5EF4-FFF2-40B4-BE49-F238E27FC236}">
                <a16:creationId xmlns:a16="http://schemas.microsoft.com/office/drawing/2014/main" id="{6E895CA6-185A-46A9-9668-54A6244E926B}"/>
              </a:ext>
            </a:extLst>
          </p:cNvPr>
          <p:cNvSpPr>
            <a:spLocks noGrp="1"/>
          </p:cNvSpPr>
          <p:nvPr>
            <p:ph type="ftr" sz="quarter" idx="11"/>
          </p:nvPr>
        </p:nvSpPr>
        <p:spPr/>
        <p:txBody>
          <a:bodyPr/>
          <a:lstStyle>
            <a:lvl1pPr>
              <a:defRPr/>
            </a:lvl1pPr>
          </a:lstStyle>
          <a:p>
            <a:pPr>
              <a:defRPr/>
            </a:pPr>
            <a:endParaRPr lang="it-IT"/>
          </a:p>
        </p:txBody>
      </p:sp>
      <p:sp>
        <p:nvSpPr>
          <p:cNvPr id="6" name="Slide Number Placeholder 5">
            <a:extLst>
              <a:ext uri="{FF2B5EF4-FFF2-40B4-BE49-F238E27FC236}">
                <a16:creationId xmlns:a16="http://schemas.microsoft.com/office/drawing/2014/main" id="{9780CE67-0168-44AB-B01F-48427411EBE2}"/>
              </a:ext>
            </a:extLst>
          </p:cNvPr>
          <p:cNvSpPr>
            <a:spLocks noGrp="1"/>
          </p:cNvSpPr>
          <p:nvPr>
            <p:ph type="sldNum" sz="quarter" idx="12"/>
          </p:nvPr>
        </p:nvSpPr>
        <p:spPr/>
        <p:txBody>
          <a:bodyPr/>
          <a:lstStyle>
            <a:lvl1pPr>
              <a:defRPr/>
            </a:lvl1pPr>
          </a:lstStyle>
          <a:p>
            <a:pPr>
              <a:defRPr/>
            </a:pPr>
            <a:fld id="{AADD2987-960A-4D3E-AD2D-EF7B1C3B51DC}" type="slidenum">
              <a:rPr lang="it-IT"/>
              <a:pPr>
                <a:defRPr/>
              </a:pPr>
              <a:t>‹N›</a:t>
            </a:fld>
            <a:endParaRPr lang="it-IT"/>
          </a:p>
        </p:txBody>
      </p:sp>
    </p:spTree>
    <p:extLst>
      <p:ext uri="{BB962C8B-B14F-4D97-AF65-F5344CB8AC3E}">
        <p14:creationId xmlns:p14="http://schemas.microsoft.com/office/powerpoint/2010/main" val="238030293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p:cSld name="Scheda nome citazione">
    <p:spTree>
      <p:nvGrpSpPr>
        <p:cNvPr id="1" name=""/>
        <p:cNvGrpSpPr/>
        <p:nvPr/>
      </p:nvGrpSpPr>
      <p:grpSpPr>
        <a:xfrm>
          <a:off x="0" y="0"/>
          <a:ext cx="0" cy="0"/>
          <a:chOff x="0" y="0"/>
          <a:chExt cx="0" cy="0"/>
        </a:xfrm>
      </p:grpSpPr>
      <p:sp>
        <p:nvSpPr>
          <p:cNvPr id="5" name="TextBox 11">
            <a:extLst>
              <a:ext uri="{FF2B5EF4-FFF2-40B4-BE49-F238E27FC236}">
                <a16:creationId xmlns:a16="http://schemas.microsoft.com/office/drawing/2014/main" id="{B78C2ADC-70D3-4E63-8FC8-8EE670574197}"/>
              </a:ext>
            </a:extLst>
          </p:cNvPr>
          <p:cNvSpPr txBox="1">
            <a:spLocks noChangeArrowheads="1"/>
          </p:cNvSpPr>
          <p:nvPr/>
        </p:nvSpPr>
        <p:spPr bwMode="auto">
          <a:xfrm>
            <a:off x="862013" y="879475"/>
            <a:ext cx="6096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fontAlgn="base">
              <a:spcBef>
                <a:spcPct val="0"/>
              </a:spcBef>
              <a:spcAft>
                <a:spcPct val="0"/>
              </a:spcAft>
              <a:defRPr>
                <a:solidFill>
                  <a:schemeClr val="tx1"/>
                </a:solidFill>
                <a:latin typeface="Garamond" panose="02020404030301010803" pitchFamily="18" charset="0"/>
              </a:defRPr>
            </a:lvl6pPr>
            <a:lvl7pPr marL="2971800" indent="-228600" fontAlgn="base">
              <a:spcBef>
                <a:spcPct val="0"/>
              </a:spcBef>
              <a:spcAft>
                <a:spcPct val="0"/>
              </a:spcAft>
              <a:defRPr>
                <a:solidFill>
                  <a:schemeClr val="tx1"/>
                </a:solidFill>
                <a:latin typeface="Garamond" panose="02020404030301010803" pitchFamily="18" charset="0"/>
              </a:defRPr>
            </a:lvl7pPr>
            <a:lvl8pPr marL="3429000" indent="-228600" fontAlgn="base">
              <a:spcBef>
                <a:spcPct val="0"/>
              </a:spcBef>
              <a:spcAft>
                <a:spcPct val="0"/>
              </a:spcAft>
              <a:defRPr>
                <a:solidFill>
                  <a:schemeClr val="tx1"/>
                </a:solidFill>
                <a:latin typeface="Garamond" panose="02020404030301010803" pitchFamily="18" charset="0"/>
              </a:defRPr>
            </a:lvl8pPr>
            <a:lvl9pPr marL="3886200" indent="-228600" fontAlgn="base">
              <a:spcBef>
                <a:spcPct val="0"/>
              </a:spcBef>
              <a:spcAft>
                <a:spcPct val="0"/>
              </a:spcAft>
              <a:defRPr>
                <a:solidFill>
                  <a:schemeClr val="tx1"/>
                </a:solidFill>
                <a:latin typeface="Garamond" panose="02020404030301010803" pitchFamily="18" charset="0"/>
              </a:defRPr>
            </a:lvl9pPr>
          </a:lstStyle>
          <a:p>
            <a:pPr eaLnBrk="1" hangingPunct="1"/>
            <a:r>
              <a:rPr lang="en-US" altLang="it-IT" sz="8000"/>
              <a:t>“</a:t>
            </a:r>
          </a:p>
        </p:txBody>
      </p:sp>
      <p:sp>
        <p:nvSpPr>
          <p:cNvPr id="6" name="TextBox 12">
            <a:extLst>
              <a:ext uri="{FF2B5EF4-FFF2-40B4-BE49-F238E27FC236}">
                <a16:creationId xmlns:a16="http://schemas.microsoft.com/office/drawing/2014/main" id="{A9CF5186-1A7B-48AE-9174-F1451750DD6E}"/>
              </a:ext>
            </a:extLst>
          </p:cNvPr>
          <p:cNvSpPr txBox="1">
            <a:spLocks noChangeArrowheads="1"/>
          </p:cNvSpPr>
          <p:nvPr/>
        </p:nvSpPr>
        <p:spPr bwMode="auto">
          <a:xfrm>
            <a:off x="10599738" y="2598738"/>
            <a:ext cx="60960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fontAlgn="base">
              <a:spcBef>
                <a:spcPct val="0"/>
              </a:spcBef>
              <a:spcAft>
                <a:spcPct val="0"/>
              </a:spcAft>
              <a:defRPr>
                <a:solidFill>
                  <a:schemeClr val="tx1"/>
                </a:solidFill>
                <a:latin typeface="Garamond" panose="02020404030301010803" pitchFamily="18" charset="0"/>
              </a:defRPr>
            </a:lvl6pPr>
            <a:lvl7pPr marL="2971800" indent="-228600" fontAlgn="base">
              <a:spcBef>
                <a:spcPct val="0"/>
              </a:spcBef>
              <a:spcAft>
                <a:spcPct val="0"/>
              </a:spcAft>
              <a:defRPr>
                <a:solidFill>
                  <a:schemeClr val="tx1"/>
                </a:solidFill>
                <a:latin typeface="Garamond" panose="02020404030301010803" pitchFamily="18" charset="0"/>
              </a:defRPr>
            </a:lvl7pPr>
            <a:lvl8pPr marL="3429000" indent="-228600" fontAlgn="base">
              <a:spcBef>
                <a:spcPct val="0"/>
              </a:spcBef>
              <a:spcAft>
                <a:spcPct val="0"/>
              </a:spcAft>
              <a:defRPr>
                <a:solidFill>
                  <a:schemeClr val="tx1"/>
                </a:solidFill>
                <a:latin typeface="Garamond" panose="02020404030301010803" pitchFamily="18" charset="0"/>
              </a:defRPr>
            </a:lvl8pPr>
            <a:lvl9pPr marL="3886200" indent="-228600" fontAlgn="base">
              <a:spcBef>
                <a:spcPct val="0"/>
              </a:spcBef>
              <a:spcAft>
                <a:spcPct val="0"/>
              </a:spcAft>
              <a:defRPr>
                <a:solidFill>
                  <a:schemeClr val="tx1"/>
                </a:solidFill>
                <a:latin typeface="Garamond" panose="02020404030301010803" pitchFamily="18" charset="0"/>
              </a:defRPr>
            </a:lvl9pPr>
          </a:lstStyle>
          <a:p>
            <a:pPr algn="r" eaLnBrk="1" hangingPunct="1"/>
            <a:r>
              <a:rPr lang="en-US" altLang="it-IT" sz="8000"/>
              <a:t>”</a:t>
            </a:r>
          </a:p>
        </p:txBody>
      </p:sp>
      <p:cxnSp>
        <p:nvCxnSpPr>
          <p:cNvPr id="7" name="Straight Connector 25">
            <a:extLst>
              <a:ext uri="{FF2B5EF4-FFF2-40B4-BE49-F238E27FC236}">
                <a16:creationId xmlns:a16="http://schemas.microsoft.com/office/drawing/2014/main" id="{525BDB06-BC23-44AD-B303-0C57FCE9FFFE}"/>
              </a:ext>
            </a:extLst>
          </p:cNvPr>
          <p:cNvCxnSpPr/>
          <p:nvPr/>
        </p:nvCxnSpPr>
        <p:spPr>
          <a:xfrm>
            <a:off x="1395413" y="3429000"/>
            <a:ext cx="94075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446213" y="982132"/>
            <a:ext cx="9296398" cy="2243668"/>
          </a:xfrm>
        </p:spPr>
        <p:txBody>
          <a:bodyPr>
            <a:normAutofit/>
          </a:bodyPr>
          <a:lstStyle>
            <a:lvl1pPr algn="ctr">
              <a:defRPr sz="3200" b="0" cap="none">
                <a:solidFill>
                  <a:schemeClr val="tx1"/>
                </a:solidFill>
              </a:defRPr>
            </a:lvl1pPr>
          </a:lstStyle>
          <a:p>
            <a:r>
              <a:rPr lang="it-IT"/>
              <a:t>Fare clic per modificare lo stile del titolo dello schema</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3" name="Text Placeholder 2"/>
          <p:cNvSpPr>
            <a:spLocks noGrp="1"/>
          </p:cNvSpPr>
          <p:nvPr>
            <p:ph type="body" idx="1"/>
          </p:nvPr>
        </p:nvSpPr>
        <p:spPr>
          <a:xfrm>
            <a:off x="1295401" y="4529667"/>
            <a:ext cx="9609668" cy="1346200"/>
          </a:xfrm>
        </p:spPr>
        <p:txBody>
          <a:bodyPr>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8" name="Date Placeholder 3">
            <a:extLst>
              <a:ext uri="{FF2B5EF4-FFF2-40B4-BE49-F238E27FC236}">
                <a16:creationId xmlns:a16="http://schemas.microsoft.com/office/drawing/2014/main" id="{2D9A3460-E9B0-4117-B862-AE8E845B8690}"/>
              </a:ext>
            </a:extLst>
          </p:cNvPr>
          <p:cNvSpPr>
            <a:spLocks noGrp="1"/>
          </p:cNvSpPr>
          <p:nvPr>
            <p:ph type="dt" sz="half" idx="14"/>
          </p:nvPr>
        </p:nvSpPr>
        <p:spPr/>
        <p:txBody>
          <a:bodyPr/>
          <a:lstStyle>
            <a:lvl1pPr>
              <a:defRPr/>
            </a:lvl1pPr>
          </a:lstStyle>
          <a:p>
            <a:pPr>
              <a:defRPr/>
            </a:pPr>
            <a:fld id="{CCC2A0B7-00EA-45C0-9C8C-74357F9E1F98}" type="datetimeFigureOut">
              <a:rPr lang="it-IT"/>
              <a:pPr>
                <a:defRPr/>
              </a:pPr>
              <a:t>27/05/2022</a:t>
            </a:fld>
            <a:endParaRPr lang="it-IT"/>
          </a:p>
        </p:txBody>
      </p:sp>
      <p:sp>
        <p:nvSpPr>
          <p:cNvPr id="9" name="Footer Placeholder 4">
            <a:extLst>
              <a:ext uri="{FF2B5EF4-FFF2-40B4-BE49-F238E27FC236}">
                <a16:creationId xmlns:a16="http://schemas.microsoft.com/office/drawing/2014/main" id="{D90C7144-477E-43F7-BBD4-56C77A00B7B9}"/>
              </a:ext>
            </a:extLst>
          </p:cNvPr>
          <p:cNvSpPr>
            <a:spLocks noGrp="1"/>
          </p:cNvSpPr>
          <p:nvPr>
            <p:ph type="ftr" sz="quarter" idx="15"/>
          </p:nvPr>
        </p:nvSpPr>
        <p:spPr/>
        <p:txBody>
          <a:bodyPr/>
          <a:lstStyle>
            <a:lvl1pPr>
              <a:defRPr/>
            </a:lvl1pPr>
          </a:lstStyle>
          <a:p>
            <a:pPr>
              <a:defRPr/>
            </a:pPr>
            <a:endParaRPr lang="it-IT"/>
          </a:p>
        </p:txBody>
      </p:sp>
      <p:sp>
        <p:nvSpPr>
          <p:cNvPr id="10" name="Slide Number Placeholder 5">
            <a:extLst>
              <a:ext uri="{FF2B5EF4-FFF2-40B4-BE49-F238E27FC236}">
                <a16:creationId xmlns:a16="http://schemas.microsoft.com/office/drawing/2014/main" id="{1A532909-5A45-48B6-A60A-B1C9F3A7E3DB}"/>
              </a:ext>
            </a:extLst>
          </p:cNvPr>
          <p:cNvSpPr>
            <a:spLocks noGrp="1"/>
          </p:cNvSpPr>
          <p:nvPr>
            <p:ph type="sldNum" sz="quarter" idx="16"/>
          </p:nvPr>
        </p:nvSpPr>
        <p:spPr/>
        <p:txBody>
          <a:bodyPr/>
          <a:lstStyle>
            <a:lvl1pPr>
              <a:defRPr/>
            </a:lvl1pPr>
          </a:lstStyle>
          <a:p>
            <a:pPr>
              <a:defRPr/>
            </a:pPr>
            <a:fld id="{F3EDB773-5E51-4CE6-8561-2EC1FF69B4C8}" type="slidenum">
              <a:rPr lang="it-IT"/>
              <a:pPr>
                <a:defRPr/>
              </a:pPr>
              <a:t>‹N›</a:t>
            </a:fld>
            <a:endParaRPr lang="it-IT"/>
          </a:p>
        </p:txBody>
      </p:sp>
    </p:spTree>
    <p:extLst>
      <p:ext uri="{BB962C8B-B14F-4D97-AF65-F5344CB8AC3E}">
        <p14:creationId xmlns:p14="http://schemas.microsoft.com/office/powerpoint/2010/main" val="124455857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p:cSld name="Vero o falso">
    <p:spTree>
      <p:nvGrpSpPr>
        <p:cNvPr id="1" name=""/>
        <p:cNvGrpSpPr/>
        <p:nvPr/>
      </p:nvGrpSpPr>
      <p:grpSpPr>
        <a:xfrm>
          <a:off x="0" y="0"/>
          <a:ext cx="0" cy="0"/>
          <a:chOff x="0" y="0"/>
          <a:chExt cx="0" cy="0"/>
        </a:xfrm>
      </p:grpSpPr>
      <p:cxnSp>
        <p:nvCxnSpPr>
          <p:cNvPr id="5" name="Straight Connector 14">
            <a:extLst>
              <a:ext uri="{FF2B5EF4-FFF2-40B4-BE49-F238E27FC236}">
                <a16:creationId xmlns:a16="http://schemas.microsoft.com/office/drawing/2014/main" id="{2FBF6AF9-3969-4D2C-A040-CAB14C0C7B2B}"/>
              </a:ext>
            </a:extLst>
          </p:cNvPr>
          <p:cNvCxnSpPr/>
          <p:nvPr/>
        </p:nvCxnSpPr>
        <p:spPr>
          <a:xfrm>
            <a:off x="1395413" y="3429000"/>
            <a:ext cx="94075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295401" y="982132"/>
            <a:ext cx="9609666" cy="2243668"/>
          </a:xfrm>
        </p:spPr>
        <p:txBody>
          <a:bodyPr rtlCol="0">
            <a:normAutofit/>
          </a:bodyPr>
          <a:lstStyle>
            <a:lvl1pPr>
              <a:defRPr lang="en-US" b="0" dirty="0"/>
            </a:lvl1pPr>
          </a:lstStyle>
          <a:p>
            <a:pPr lvl="0"/>
            <a:r>
              <a:rPr lang="it-IT"/>
              <a:t>Fare clic per modificare lo stile del titolo dello schema</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3" name="Text Placeholder 2"/>
          <p:cNvSpPr>
            <a:spLocks noGrp="1"/>
          </p:cNvSpPr>
          <p:nvPr>
            <p:ph type="body" idx="1"/>
          </p:nvPr>
        </p:nvSpPr>
        <p:spPr>
          <a:xfrm>
            <a:off x="1295400" y="4470399"/>
            <a:ext cx="9609670" cy="1405467"/>
          </a:xfrm>
        </p:spPr>
        <p:txBody>
          <a:bodyPr>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6" name="Date Placeholder 3">
            <a:extLst>
              <a:ext uri="{FF2B5EF4-FFF2-40B4-BE49-F238E27FC236}">
                <a16:creationId xmlns:a16="http://schemas.microsoft.com/office/drawing/2014/main" id="{ED47A75B-A29B-4A16-900A-17A8DCFBF849}"/>
              </a:ext>
            </a:extLst>
          </p:cNvPr>
          <p:cNvSpPr>
            <a:spLocks noGrp="1"/>
          </p:cNvSpPr>
          <p:nvPr>
            <p:ph type="dt" sz="half" idx="14"/>
          </p:nvPr>
        </p:nvSpPr>
        <p:spPr/>
        <p:txBody>
          <a:bodyPr/>
          <a:lstStyle>
            <a:lvl1pPr>
              <a:defRPr/>
            </a:lvl1pPr>
          </a:lstStyle>
          <a:p>
            <a:pPr>
              <a:defRPr/>
            </a:pPr>
            <a:fld id="{F4D8E31B-AADC-4851-A89F-4585466CCF74}" type="datetimeFigureOut">
              <a:rPr lang="it-IT"/>
              <a:pPr>
                <a:defRPr/>
              </a:pPr>
              <a:t>27/05/2022</a:t>
            </a:fld>
            <a:endParaRPr lang="it-IT"/>
          </a:p>
        </p:txBody>
      </p:sp>
      <p:sp>
        <p:nvSpPr>
          <p:cNvPr id="7" name="Footer Placeholder 4">
            <a:extLst>
              <a:ext uri="{FF2B5EF4-FFF2-40B4-BE49-F238E27FC236}">
                <a16:creationId xmlns:a16="http://schemas.microsoft.com/office/drawing/2014/main" id="{C3282B83-CEAC-49AD-9445-74FAC1C9C952}"/>
              </a:ext>
            </a:extLst>
          </p:cNvPr>
          <p:cNvSpPr>
            <a:spLocks noGrp="1"/>
          </p:cNvSpPr>
          <p:nvPr>
            <p:ph type="ftr" sz="quarter" idx="15"/>
          </p:nvPr>
        </p:nvSpPr>
        <p:spPr/>
        <p:txBody>
          <a:bodyPr/>
          <a:lstStyle>
            <a:lvl1pPr>
              <a:defRPr/>
            </a:lvl1pPr>
          </a:lstStyle>
          <a:p>
            <a:pPr>
              <a:defRPr/>
            </a:pPr>
            <a:endParaRPr lang="it-IT"/>
          </a:p>
        </p:txBody>
      </p:sp>
      <p:sp>
        <p:nvSpPr>
          <p:cNvPr id="8" name="Slide Number Placeholder 5">
            <a:extLst>
              <a:ext uri="{FF2B5EF4-FFF2-40B4-BE49-F238E27FC236}">
                <a16:creationId xmlns:a16="http://schemas.microsoft.com/office/drawing/2014/main" id="{7A81ED74-F998-4A81-B8E8-11C96E65DE47}"/>
              </a:ext>
            </a:extLst>
          </p:cNvPr>
          <p:cNvSpPr>
            <a:spLocks noGrp="1"/>
          </p:cNvSpPr>
          <p:nvPr>
            <p:ph type="sldNum" sz="quarter" idx="16"/>
          </p:nvPr>
        </p:nvSpPr>
        <p:spPr/>
        <p:txBody>
          <a:bodyPr/>
          <a:lstStyle>
            <a:lvl1pPr>
              <a:defRPr/>
            </a:lvl1pPr>
          </a:lstStyle>
          <a:p>
            <a:pPr>
              <a:defRPr/>
            </a:pPr>
            <a:fld id="{7DBCF3CD-9272-4AF9-8A35-7747C8CDD6FE}" type="slidenum">
              <a:rPr lang="it-IT"/>
              <a:pPr>
                <a:defRPr/>
              </a:pPr>
              <a:t>‹N›</a:t>
            </a:fld>
            <a:endParaRPr lang="it-IT"/>
          </a:p>
        </p:txBody>
      </p:sp>
    </p:spTree>
    <p:extLst>
      <p:ext uri="{BB962C8B-B14F-4D97-AF65-F5344CB8AC3E}">
        <p14:creationId xmlns:p14="http://schemas.microsoft.com/office/powerpoint/2010/main" val="203137769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cxnSp>
        <p:nvCxnSpPr>
          <p:cNvPr id="4" name="Straight Connector 13">
            <a:extLst>
              <a:ext uri="{FF2B5EF4-FFF2-40B4-BE49-F238E27FC236}">
                <a16:creationId xmlns:a16="http://schemas.microsoft.com/office/drawing/2014/main" id="{C95181FC-0EEF-44B5-B30D-3D5B14FDF013}"/>
              </a:ext>
            </a:extLst>
          </p:cNvPr>
          <p:cNvCxnSpPr/>
          <p:nvPr/>
        </p:nvCxnSpPr>
        <p:spPr>
          <a:xfrm>
            <a:off x="1395413" y="2420938"/>
            <a:ext cx="94075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lgn="ctr">
              <a:defRPr/>
            </a:lvl1p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3">
            <a:extLst>
              <a:ext uri="{FF2B5EF4-FFF2-40B4-BE49-F238E27FC236}">
                <a16:creationId xmlns:a16="http://schemas.microsoft.com/office/drawing/2014/main" id="{13BC07C7-42C4-427A-B4B0-34C922075553}"/>
              </a:ext>
            </a:extLst>
          </p:cNvPr>
          <p:cNvSpPr>
            <a:spLocks noGrp="1"/>
          </p:cNvSpPr>
          <p:nvPr>
            <p:ph type="dt" sz="half" idx="10"/>
          </p:nvPr>
        </p:nvSpPr>
        <p:spPr/>
        <p:txBody>
          <a:bodyPr/>
          <a:lstStyle>
            <a:lvl1pPr>
              <a:defRPr/>
            </a:lvl1pPr>
          </a:lstStyle>
          <a:p>
            <a:pPr>
              <a:defRPr/>
            </a:pPr>
            <a:fld id="{F8EA0203-563C-41A6-A6AA-9429261D6D56}" type="datetimeFigureOut">
              <a:rPr lang="it-IT"/>
              <a:pPr>
                <a:defRPr/>
              </a:pPr>
              <a:t>27/05/2022</a:t>
            </a:fld>
            <a:endParaRPr lang="it-IT"/>
          </a:p>
        </p:txBody>
      </p:sp>
      <p:sp>
        <p:nvSpPr>
          <p:cNvPr id="6" name="Footer Placeholder 4">
            <a:extLst>
              <a:ext uri="{FF2B5EF4-FFF2-40B4-BE49-F238E27FC236}">
                <a16:creationId xmlns:a16="http://schemas.microsoft.com/office/drawing/2014/main" id="{001E4EDC-317B-48FE-BA3F-040D54CFB66B}"/>
              </a:ext>
            </a:extLst>
          </p:cNvPr>
          <p:cNvSpPr>
            <a:spLocks noGrp="1"/>
          </p:cNvSpPr>
          <p:nvPr>
            <p:ph type="ftr" sz="quarter" idx="11"/>
          </p:nvPr>
        </p:nvSpPr>
        <p:spPr/>
        <p:txBody>
          <a:bodyPr/>
          <a:lstStyle>
            <a:lvl1pPr>
              <a:defRPr/>
            </a:lvl1pPr>
          </a:lstStyle>
          <a:p>
            <a:pPr>
              <a:defRPr/>
            </a:pPr>
            <a:endParaRPr lang="it-IT"/>
          </a:p>
        </p:txBody>
      </p:sp>
      <p:sp>
        <p:nvSpPr>
          <p:cNvPr id="7" name="Slide Number Placeholder 5">
            <a:extLst>
              <a:ext uri="{FF2B5EF4-FFF2-40B4-BE49-F238E27FC236}">
                <a16:creationId xmlns:a16="http://schemas.microsoft.com/office/drawing/2014/main" id="{4DF12E94-0075-4E11-A55E-67DC641CFFBD}"/>
              </a:ext>
            </a:extLst>
          </p:cNvPr>
          <p:cNvSpPr>
            <a:spLocks noGrp="1"/>
          </p:cNvSpPr>
          <p:nvPr>
            <p:ph type="sldNum" sz="quarter" idx="12"/>
          </p:nvPr>
        </p:nvSpPr>
        <p:spPr/>
        <p:txBody>
          <a:bodyPr/>
          <a:lstStyle>
            <a:lvl1pPr>
              <a:defRPr/>
            </a:lvl1pPr>
          </a:lstStyle>
          <a:p>
            <a:pPr>
              <a:defRPr/>
            </a:pPr>
            <a:fld id="{D7FB4D77-519D-424C-8BF3-E5BF6D6B0F4D}" type="slidenum">
              <a:rPr lang="it-IT"/>
              <a:pPr>
                <a:defRPr/>
              </a:pPr>
              <a:t>‹N›</a:t>
            </a:fld>
            <a:endParaRPr lang="it-IT"/>
          </a:p>
        </p:txBody>
      </p:sp>
    </p:spTree>
    <p:extLst>
      <p:ext uri="{BB962C8B-B14F-4D97-AF65-F5344CB8AC3E}">
        <p14:creationId xmlns:p14="http://schemas.microsoft.com/office/powerpoint/2010/main" val="278562138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cxnSp>
        <p:nvCxnSpPr>
          <p:cNvPr id="4" name="Straight Connector 13">
            <a:extLst>
              <a:ext uri="{FF2B5EF4-FFF2-40B4-BE49-F238E27FC236}">
                <a16:creationId xmlns:a16="http://schemas.microsoft.com/office/drawing/2014/main" id="{9D1C99B9-D52B-47A0-8864-A5E85BEDBCA3}"/>
              </a:ext>
            </a:extLst>
          </p:cNvPr>
          <p:cNvCxnSpPr/>
          <p:nvPr/>
        </p:nvCxnSpPr>
        <p:spPr>
          <a:xfrm>
            <a:off x="886460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Vertical Title 1"/>
          <p:cNvSpPr>
            <a:spLocks noGrp="1"/>
          </p:cNvSpPr>
          <p:nvPr>
            <p:ph type="title" orient="vert"/>
          </p:nvPr>
        </p:nvSpPr>
        <p:spPr>
          <a:xfrm>
            <a:off x="8999356" y="982131"/>
            <a:ext cx="1890895" cy="4893735"/>
          </a:xfrm>
        </p:spPr>
        <p:txBody>
          <a:bodyPr vert="eaVert"/>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3">
            <a:extLst>
              <a:ext uri="{FF2B5EF4-FFF2-40B4-BE49-F238E27FC236}">
                <a16:creationId xmlns:a16="http://schemas.microsoft.com/office/drawing/2014/main" id="{50ED79FD-52CC-478D-86F7-681187EB7593}"/>
              </a:ext>
            </a:extLst>
          </p:cNvPr>
          <p:cNvSpPr>
            <a:spLocks noGrp="1"/>
          </p:cNvSpPr>
          <p:nvPr>
            <p:ph type="dt" sz="half" idx="10"/>
          </p:nvPr>
        </p:nvSpPr>
        <p:spPr/>
        <p:txBody>
          <a:bodyPr/>
          <a:lstStyle>
            <a:lvl1pPr>
              <a:defRPr/>
            </a:lvl1pPr>
          </a:lstStyle>
          <a:p>
            <a:pPr>
              <a:defRPr/>
            </a:pPr>
            <a:fld id="{4FAFC68F-5BD4-43ED-9072-00AD187789DE}" type="datetimeFigureOut">
              <a:rPr lang="it-IT"/>
              <a:pPr>
                <a:defRPr/>
              </a:pPr>
              <a:t>27/05/2022</a:t>
            </a:fld>
            <a:endParaRPr lang="it-IT"/>
          </a:p>
        </p:txBody>
      </p:sp>
      <p:sp>
        <p:nvSpPr>
          <p:cNvPr id="6" name="Footer Placeholder 4">
            <a:extLst>
              <a:ext uri="{FF2B5EF4-FFF2-40B4-BE49-F238E27FC236}">
                <a16:creationId xmlns:a16="http://schemas.microsoft.com/office/drawing/2014/main" id="{41DD8842-7C09-458D-B867-425CB84E80D0}"/>
              </a:ext>
            </a:extLst>
          </p:cNvPr>
          <p:cNvSpPr>
            <a:spLocks noGrp="1"/>
          </p:cNvSpPr>
          <p:nvPr>
            <p:ph type="ftr" sz="quarter" idx="11"/>
          </p:nvPr>
        </p:nvSpPr>
        <p:spPr/>
        <p:txBody>
          <a:bodyPr/>
          <a:lstStyle>
            <a:lvl1pPr>
              <a:defRPr/>
            </a:lvl1pPr>
          </a:lstStyle>
          <a:p>
            <a:pPr>
              <a:defRPr/>
            </a:pPr>
            <a:endParaRPr lang="it-IT"/>
          </a:p>
        </p:txBody>
      </p:sp>
      <p:sp>
        <p:nvSpPr>
          <p:cNvPr id="7" name="Slide Number Placeholder 5">
            <a:extLst>
              <a:ext uri="{FF2B5EF4-FFF2-40B4-BE49-F238E27FC236}">
                <a16:creationId xmlns:a16="http://schemas.microsoft.com/office/drawing/2014/main" id="{B9F3187F-AB71-4600-A4A7-D0463E8FECAB}"/>
              </a:ext>
            </a:extLst>
          </p:cNvPr>
          <p:cNvSpPr>
            <a:spLocks noGrp="1"/>
          </p:cNvSpPr>
          <p:nvPr>
            <p:ph type="sldNum" sz="quarter" idx="12"/>
          </p:nvPr>
        </p:nvSpPr>
        <p:spPr/>
        <p:txBody>
          <a:bodyPr/>
          <a:lstStyle>
            <a:lvl1pPr>
              <a:defRPr/>
            </a:lvl1pPr>
          </a:lstStyle>
          <a:p>
            <a:pPr>
              <a:defRPr/>
            </a:pPr>
            <a:fld id="{A3DF5916-4F10-4CE2-A380-AB966CB3CC9E}" type="slidenum">
              <a:rPr lang="it-IT"/>
              <a:pPr>
                <a:defRPr/>
              </a:pPr>
              <a:t>‹N›</a:t>
            </a:fld>
            <a:endParaRPr lang="it-IT"/>
          </a:p>
        </p:txBody>
      </p:sp>
    </p:spTree>
    <p:extLst>
      <p:ext uri="{BB962C8B-B14F-4D97-AF65-F5344CB8AC3E}">
        <p14:creationId xmlns:p14="http://schemas.microsoft.com/office/powerpoint/2010/main" val="1638396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grpSp>
        <p:nvGrpSpPr>
          <p:cNvPr id="4" name="Group 6">
            <a:extLst>
              <a:ext uri="{FF2B5EF4-FFF2-40B4-BE49-F238E27FC236}">
                <a16:creationId xmlns:a16="http://schemas.microsoft.com/office/drawing/2014/main" id="{0517F5DA-4304-4495-8613-56FDF15C4DFD}"/>
              </a:ext>
            </a:extLst>
          </p:cNvPr>
          <p:cNvGrpSpPr>
            <a:grpSpLocks/>
          </p:cNvGrpSpPr>
          <p:nvPr/>
        </p:nvGrpSpPr>
        <p:grpSpPr bwMode="auto">
          <a:xfrm>
            <a:off x="-17463" y="0"/>
            <a:ext cx="12231688" cy="6856413"/>
            <a:chOff x="-16934" y="0"/>
            <a:chExt cx="12231160" cy="6856214"/>
          </a:xfrm>
        </p:grpSpPr>
        <p:pic>
          <p:nvPicPr>
            <p:cNvPr id="5" name="Picture 15" descr="HD-PanelTitleR1.png">
              <a:extLst>
                <a:ext uri="{FF2B5EF4-FFF2-40B4-BE49-F238E27FC236}">
                  <a16:creationId xmlns:a16="http://schemas.microsoft.com/office/drawing/2014/main" id="{3BC5E79B-76F7-434D-8D35-FB94C50D96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88825" cy="6856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5">
              <a:extLst>
                <a:ext uri="{FF2B5EF4-FFF2-40B4-BE49-F238E27FC236}">
                  <a16:creationId xmlns:a16="http://schemas.microsoft.com/office/drawing/2014/main" id="{38C502E1-230F-4365-990B-003DD45159C7}"/>
                </a:ext>
              </a:extLst>
            </p:cNvPr>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7" name="Picture 16" descr="HDRibbonTitle-UniformTrim.png">
              <a:extLst>
                <a:ext uri="{FF2B5EF4-FFF2-40B4-BE49-F238E27FC236}">
                  <a16:creationId xmlns:a16="http://schemas.microsoft.com/office/drawing/2014/main" id="{167295FD-3A7E-4A10-A839-B23F17C4B0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34" y="3147609"/>
              <a:ext cx="2478024" cy="612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9" descr="HDRibbonTitle-UniformTrim.png">
              <a:extLst>
                <a:ext uri="{FF2B5EF4-FFF2-40B4-BE49-F238E27FC236}">
                  <a16:creationId xmlns:a16="http://schemas.microsoft.com/office/drawing/2014/main" id="{08FAE419-4CAD-47DD-9240-76D0B0ADB6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36202" y="3147609"/>
              <a:ext cx="2478024" cy="612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9" name="Straight Connector 14">
            <a:extLst>
              <a:ext uri="{FF2B5EF4-FFF2-40B4-BE49-F238E27FC236}">
                <a16:creationId xmlns:a16="http://schemas.microsoft.com/office/drawing/2014/main" id="{C939F5D8-FE26-4983-A527-3F13B7E7F1F6}"/>
              </a:ext>
            </a:extLst>
          </p:cNvPr>
          <p:cNvCxnSpPr/>
          <p:nvPr/>
        </p:nvCxnSpPr>
        <p:spPr>
          <a:xfrm>
            <a:off x="2692400" y="3522663"/>
            <a:ext cx="6815138" cy="0"/>
          </a:xfrm>
          <a:prstGeom prst="line">
            <a:avLst/>
          </a:prstGeom>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2692398" y="3657597"/>
            <a:ext cx="6815669" cy="1320802"/>
          </a:xfrm>
        </p:spPr>
        <p:txBody>
          <a:bodyPr>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en-US" dirty="0"/>
          </a:p>
        </p:txBody>
      </p:sp>
      <p:sp>
        <p:nvSpPr>
          <p:cNvPr id="10" name="Date Placeholder 3">
            <a:extLst>
              <a:ext uri="{FF2B5EF4-FFF2-40B4-BE49-F238E27FC236}">
                <a16:creationId xmlns:a16="http://schemas.microsoft.com/office/drawing/2014/main" id="{9CF45DD6-ACA8-42C0-86C9-D64A76E4D0F6}"/>
              </a:ext>
            </a:extLst>
          </p:cNvPr>
          <p:cNvSpPr>
            <a:spLocks noGrp="1"/>
          </p:cNvSpPr>
          <p:nvPr>
            <p:ph type="dt" sz="half" idx="10"/>
          </p:nvPr>
        </p:nvSpPr>
        <p:spPr>
          <a:xfrm>
            <a:off x="7983538" y="5037138"/>
            <a:ext cx="896937" cy="279400"/>
          </a:xfrm>
        </p:spPr>
        <p:txBody>
          <a:bodyPr/>
          <a:lstStyle>
            <a:lvl1pPr>
              <a:defRPr/>
            </a:lvl1pPr>
          </a:lstStyle>
          <a:p>
            <a:pPr>
              <a:defRPr/>
            </a:pPr>
            <a:fld id="{5138197D-D2A8-45B0-9030-5C106E0677C9}" type="datetimeFigureOut">
              <a:rPr lang="en-US"/>
              <a:pPr>
                <a:defRPr/>
              </a:pPr>
              <a:t>5/27/2022</a:t>
            </a:fld>
            <a:endParaRPr lang="en-US"/>
          </a:p>
        </p:txBody>
      </p:sp>
      <p:sp>
        <p:nvSpPr>
          <p:cNvPr id="11" name="Footer Placeholder 4">
            <a:extLst>
              <a:ext uri="{FF2B5EF4-FFF2-40B4-BE49-F238E27FC236}">
                <a16:creationId xmlns:a16="http://schemas.microsoft.com/office/drawing/2014/main" id="{BA3631BA-D82B-4457-81B4-EE387CA19526}"/>
              </a:ext>
            </a:extLst>
          </p:cNvPr>
          <p:cNvSpPr>
            <a:spLocks noGrp="1"/>
          </p:cNvSpPr>
          <p:nvPr>
            <p:ph type="ftr" sz="quarter" idx="11"/>
          </p:nvPr>
        </p:nvSpPr>
        <p:spPr>
          <a:xfrm>
            <a:off x="2692400" y="5037138"/>
            <a:ext cx="5214938" cy="279400"/>
          </a:xfrm>
        </p:spPr>
        <p:txBody>
          <a:bodyPr/>
          <a:lstStyle>
            <a:lvl1pPr>
              <a:defRPr/>
            </a:lvl1pPr>
          </a:lstStyle>
          <a:p>
            <a:pPr>
              <a:defRPr/>
            </a:pPr>
            <a:endParaRPr lang="en-US"/>
          </a:p>
        </p:txBody>
      </p:sp>
      <p:sp>
        <p:nvSpPr>
          <p:cNvPr id="12" name="Slide Number Placeholder 5">
            <a:extLst>
              <a:ext uri="{FF2B5EF4-FFF2-40B4-BE49-F238E27FC236}">
                <a16:creationId xmlns:a16="http://schemas.microsoft.com/office/drawing/2014/main" id="{51085992-BD36-44FD-BB47-0FF640AC9E1B}"/>
              </a:ext>
            </a:extLst>
          </p:cNvPr>
          <p:cNvSpPr>
            <a:spLocks noGrp="1"/>
          </p:cNvSpPr>
          <p:nvPr>
            <p:ph type="sldNum" sz="quarter" idx="12"/>
          </p:nvPr>
        </p:nvSpPr>
        <p:spPr>
          <a:xfrm>
            <a:off x="8956675" y="5037138"/>
            <a:ext cx="550863" cy="279400"/>
          </a:xfrm>
        </p:spPr>
        <p:txBody>
          <a:bodyPr/>
          <a:lstStyle>
            <a:lvl1pPr>
              <a:defRPr/>
            </a:lvl1pPr>
          </a:lstStyle>
          <a:p>
            <a:pPr>
              <a:defRPr/>
            </a:pPr>
            <a:fld id="{9F7FB635-93B1-46D6-9600-C83DB952D363}" type="slidenum">
              <a:rPr lang="en-US"/>
              <a:pPr>
                <a:defRPr/>
              </a:pPr>
              <a:t>‹N›</a:t>
            </a:fld>
            <a:endParaRPr lang="en-US"/>
          </a:p>
        </p:txBody>
      </p:sp>
    </p:spTree>
    <p:extLst>
      <p:ext uri="{BB962C8B-B14F-4D97-AF65-F5344CB8AC3E}">
        <p14:creationId xmlns:p14="http://schemas.microsoft.com/office/powerpoint/2010/main" val="12071663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cxnSp>
        <p:nvCxnSpPr>
          <p:cNvPr id="4" name="Straight Connector 6">
            <a:extLst>
              <a:ext uri="{FF2B5EF4-FFF2-40B4-BE49-F238E27FC236}">
                <a16:creationId xmlns:a16="http://schemas.microsoft.com/office/drawing/2014/main" id="{CC7A86FA-70AD-4BFB-8594-24FD0E2F5323}"/>
              </a:ext>
            </a:extLst>
          </p:cNvPr>
          <p:cNvCxnSpPr/>
          <p:nvPr/>
        </p:nvCxnSpPr>
        <p:spPr>
          <a:xfrm>
            <a:off x="1395413" y="2420938"/>
            <a:ext cx="94075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3">
            <a:extLst>
              <a:ext uri="{FF2B5EF4-FFF2-40B4-BE49-F238E27FC236}">
                <a16:creationId xmlns:a16="http://schemas.microsoft.com/office/drawing/2014/main" id="{1F17A60D-D3DB-471D-8E4D-08E2EBA31F7C}"/>
              </a:ext>
            </a:extLst>
          </p:cNvPr>
          <p:cNvSpPr>
            <a:spLocks noGrp="1"/>
          </p:cNvSpPr>
          <p:nvPr>
            <p:ph type="dt" sz="half" idx="10"/>
          </p:nvPr>
        </p:nvSpPr>
        <p:spPr/>
        <p:txBody>
          <a:bodyPr/>
          <a:lstStyle>
            <a:lvl1pPr>
              <a:defRPr/>
            </a:lvl1pPr>
          </a:lstStyle>
          <a:p>
            <a:pPr>
              <a:defRPr/>
            </a:pPr>
            <a:fld id="{CC8A78A8-26E0-4E91-9150-A81794B0983B}" type="datetimeFigureOut">
              <a:rPr lang="en-US"/>
              <a:pPr>
                <a:defRPr/>
              </a:pPr>
              <a:t>5/27/2022</a:t>
            </a:fld>
            <a:endParaRPr lang="en-US"/>
          </a:p>
        </p:txBody>
      </p:sp>
      <p:sp>
        <p:nvSpPr>
          <p:cNvPr id="6" name="Footer Placeholder 4">
            <a:extLst>
              <a:ext uri="{FF2B5EF4-FFF2-40B4-BE49-F238E27FC236}">
                <a16:creationId xmlns:a16="http://schemas.microsoft.com/office/drawing/2014/main" id="{60AD36B7-F6E9-420B-908D-0207852C238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3E79FADA-576A-4883-ADCF-CAF5739C728B}"/>
              </a:ext>
            </a:extLst>
          </p:cNvPr>
          <p:cNvSpPr>
            <a:spLocks noGrp="1"/>
          </p:cNvSpPr>
          <p:nvPr>
            <p:ph type="sldNum" sz="quarter" idx="12"/>
          </p:nvPr>
        </p:nvSpPr>
        <p:spPr/>
        <p:txBody>
          <a:bodyPr/>
          <a:lstStyle>
            <a:lvl1pPr>
              <a:defRPr/>
            </a:lvl1pPr>
          </a:lstStyle>
          <a:p>
            <a:pPr>
              <a:defRPr/>
            </a:pPr>
            <a:fld id="{DBB2C312-5243-4276-A544-95DA27E747B2}" type="slidenum">
              <a:rPr lang="en-US"/>
              <a:pPr>
                <a:defRPr/>
              </a:pPr>
              <a:t>‹N›</a:t>
            </a:fld>
            <a:endParaRPr lang="en-US"/>
          </a:p>
        </p:txBody>
      </p:sp>
    </p:spTree>
    <p:extLst>
      <p:ext uri="{BB962C8B-B14F-4D97-AF65-F5344CB8AC3E}">
        <p14:creationId xmlns:p14="http://schemas.microsoft.com/office/powerpoint/2010/main" val="37947943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Vero o falso">
    <p:spTree>
      <p:nvGrpSpPr>
        <p:cNvPr id="1" name=""/>
        <p:cNvGrpSpPr/>
        <p:nvPr/>
      </p:nvGrpSpPr>
      <p:grpSpPr>
        <a:xfrm>
          <a:off x="0" y="0"/>
          <a:ext cx="0" cy="0"/>
          <a:chOff x="0" y="0"/>
          <a:chExt cx="0" cy="0"/>
        </a:xfrm>
      </p:grpSpPr>
      <p:cxnSp>
        <p:nvCxnSpPr>
          <p:cNvPr id="5" name="Straight Connector 14">
            <a:extLst>
              <a:ext uri="{FF2B5EF4-FFF2-40B4-BE49-F238E27FC236}">
                <a16:creationId xmlns:a16="http://schemas.microsoft.com/office/drawing/2014/main" id="{FCB1CFC8-4113-4E8C-956D-FA01013232E3}"/>
              </a:ext>
            </a:extLst>
          </p:cNvPr>
          <p:cNvCxnSpPr/>
          <p:nvPr/>
        </p:nvCxnSpPr>
        <p:spPr>
          <a:xfrm>
            <a:off x="1395413" y="3429000"/>
            <a:ext cx="94075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295401" y="982132"/>
            <a:ext cx="9609666" cy="2243668"/>
          </a:xfrm>
        </p:spPr>
        <p:txBody>
          <a:bodyPr rtlCol="0">
            <a:normAutofit/>
          </a:bodyPr>
          <a:lstStyle>
            <a:lvl1pPr>
              <a:defRPr lang="en-US" b="0" dirty="0"/>
            </a:lvl1pPr>
          </a:lstStyle>
          <a:p>
            <a:pPr lvl="0"/>
            <a:r>
              <a:rPr lang="it-IT"/>
              <a:t>Fare clic per modificare lo stile del titolo dello schema</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3" name="Text Placeholder 2"/>
          <p:cNvSpPr>
            <a:spLocks noGrp="1"/>
          </p:cNvSpPr>
          <p:nvPr>
            <p:ph type="body" idx="1"/>
          </p:nvPr>
        </p:nvSpPr>
        <p:spPr>
          <a:xfrm>
            <a:off x="1295400" y="4470399"/>
            <a:ext cx="9609670" cy="1405467"/>
          </a:xfrm>
        </p:spPr>
        <p:txBody>
          <a:bodyPr>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6" name="Date Placeholder 3">
            <a:extLst>
              <a:ext uri="{FF2B5EF4-FFF2-40B4-BE49-F238E27FC236}">
                <a16:creationId xmlns:a16="http://schemas.microsoft.com/office/drawing/2014/main" id="{D00079ED-7D76-49E7-959B-4F897E71E76D}"/>
              </a:ext>
            </a:extLst>
          </p:cNvPr>
          <p:cNvSpPr>
            <a:spLocks noGrp="1"/>
          </p:cNvSpPr>
          <p:nvPr>
            <p:ph type="dt" sz="half" idx="14"/>
          </p:nvPr>
        </p:nvSpPr>
        <p:spPr/>
        <p:txBody>
          <a:bodyPr/>
          <a:lstStyle>
            <a:lvl1pPr>
              <a:defRPr/>
            </a:lvl1pPr>
          </a:lstStyle>
          <a:p>
            <a:pPr>
              <a:defRPr/>
            </a:pPr>
            <a:fld id="{C8E57E50-43B5-48E5-9766-52298218E10A}" type="datetimeFigureOut">
              <a:rPr lang="en-US"/>
              <a:pPr>
                <a:defRPr/>
              </a:pPr>
              <a:t>5/27/2022</a:t>
            </a:fld>
            <a:endParaRPr lang="en-US"/>
          </a:p>
        </p:txBody>
      </p:sp>
      <p:sp>
        <p:nvSpPr>
          <p:cNvPr id="7" name="Footer Placeholder 4">
            <a:extLst>
              <a:ext uri="{FF2B5EF4-FFF2-40B4-BE49-F238E27FC236}">
                <a16:creationId xmlns:a16="http://schemas.microsoft.com/office/drawing/2014/main" id="{A434F926-294A-44E1-90B1-F7DB9B6CECAA}"/>
              </a:ext>
            </a:extLst>
          </p:cNvPr>
          <p:cNvSpPr>
            <a:spLocks noGrp="1"/>
          </p:cNvSpPr>
          <p:nvPr>
            <p:ph type="ftr" sz="quarter" idx="15"/>
          </p:nvPr>
        </p:nvSpPr>
        <p:spPr/>
        <p:txBody>
          <a:bodyPr/>
          <a:lstStyle>
            <a:lvl1pPr>
              <a:defRPr/>
            </a:lvl1pPr>
          </a:lstStyle>
          <a:p>
            <a:pPr>
              <a:defRPr/>
            </a:pPr>
            <a:endParaRPr lang="en-US"/>
          </a:p>
        </p:txBody>
      </p:sp>
      <p:sp>
        <p:nvSpPr>
          <p:cNvPr id="8" name="Slide Number Placeholder 5">
            <a:extLst>
              <a:ext uri="{FF2B5EF4-FFF2-40B4-BE49-F238E27FC236}">
                <a16:creationId xmlns:a16="http://schemas.microsoft.com/office/drawing/2014/main" id="{85CFAA10-8C59-4985-B88F-B22DE55E2C00}"/>
              </a:ext>
            </a:extLst>
          </p:cNvPr>
          <p:cNvSpPr>
            <a:spLocks noGrp="1"/>
          </p:cNvSpPr>
          <p:nvPr>
            <p:ph type="sldNum" sz="quarter" idx="16"/>
          </p:nvPr>
        </p:nvSpPr>
        <p:spPr/>
        <p:txBody>
          <a:bodyPr/>
          <a:lstStyle>
            <a:lvl1pPr>
              <a:defRPr/>
            </a:lvl1pPr>
          </a:lstStyle>
          <a:p>
            <a:pPr>
              <a:defRPr/>
            </a:pPr>
            <a:fld id="{61FA2BF4-4D5C-44FE-8AA4-58F3E84A40E3}" type="slidenum">
              <a:rPr lang="en-US"/>
              <a:pPr>
                <a:defRPr/>
              </a:pPr>
              <a:t>‹N›</a:t>
            </a:fld>
            <a:endParaRPr lang="en-US"/>
          </a:p>
        </p:txBody>
      </p:sp>
    </p:spTree>
    <p:extLst>
      <p:ext uri="{BB962C8B-B14F-4D97-AF65-F5344CB8AC3E}">
        <p14:creationId xmlns:p14="http://schemas.microsoft.com/office/powerpoint/2010/main" val="311425949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cxnSp>
        <p:nvCxnSpPr>
          <p:cNvPr id="4" name="Straight Connector 15">
            <a:extLst>
              <a:ext uri="{FF2B5EF4-FFF2-40B4-BE49-F238E27FC236}">
                <a16:creationId xmlns:a16="http://schemas.microsoft.com/office/drawing/2014/main" id="{FAA50632-73E4-4466-B33B-FA4AF106F58A}"/>
              </a:ext>
            </a:extLst>
          </p:cNvPr>
          <p:cNvCxnSpPr/>
          <p:nvPr/>
        </p:nvCxnSpPr>
        <p:spPr>
          <a:xfrm>
            <a:off x="2012950" y="3709988"/>
            <a:ext cx="81629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2015067" y="3846051"/>
            <a:ext cx="8158690" cy="954547"/>
          </a:xfrm>
        </p:spPr>
        <p:txBody>
          <a:bodyPr>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5" name="Date Placeholder 3">
            <a:extLst>
              <a:ext uri="{FF2B5EF4-FFF2-40B4-BE49-F238E27FC236}">
                <a16:creationId xmlns:a16="http://schemas.microsoft.com/office/drawing/2014/main" id="{036CBD94-1D8C-4EC7-A307-161E2BD01DCF}"/>
              </a:ext>
            </a:extLst>
          </p:cNvPr>
          <p:cNvSpPr>
            <a:spLocks noGrp="1"/>
          </p:cNvSpPr>
          <p:nvPr>
            <p:ph type="dt" sz="half" idx="10"/>
          </p:nvPr>
        </p:nvSpPr>
        <p:spPr/>
        <p:txBody>
          <a:bodyPr/>
          <a:lstStyle>
            <a:lvl1pPr>
              <a:defRPr/>
            </a:lvl1pPr>
          </a:lstStyle>
          <a:p>
            <a:pPr>
              <a:defRPr/>
            </a:pPr>
            <a:fld id="{141E3514-C405-486D-BAA8-3FC72110AC7A}" type="datetimeFigureOut">
              <a:rPr lang="en-US"/>
              <a:pPr>
                <a:defRPr/>
              </a:pPr>
              <a:t>5/27/2022</a:t>
            </a:fld>
            <a:endParaRPr lang="en-US"/>
          </a:p>
        </p:txBody>
      </p:sp>
      <p:sp>
        <p:nvSpPr>
          <p:cNvPr id="6" name="Footer Placeholder 4">
            <a:extLst>
              <a:ext uri="{FF2B5EF4-FFF2-40B4-BE49-F238E27FC236}">
                <a16:creationId xmlns:a16="http://schemas.microsoft.com/office/drawing/2014/main" id="{136BE439-FE03-4C6A-8033-33251BFB19A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716603F8-1DF8-44B9-B173-0B429D3745DB}"/>
              </a:ext>
            </a:extLst>
          </p:cNvPr>
          <p:cNvSpPr>
            <a:spLocks noGrp="1"/>
          </p:cNvSpPr>
          <p:nvPr>
            <p:ph type="sldNum" sz="quarter" idx="12"/>
          </p:nvPr>
        </p:nvSpPr>
        <p:spPr/>
        <p:txBody>
          <a:bodyPr/>
          <a:lstStyle>
            <a:lvl1pPr>
              <a:defRPr/>
            </a:lvl1pPr>
          </a:lstStyle>
          <a:p>
            <a:pPr>
              <a:defRPr/>
            </a:pPr>
            <a:fld id="{CFEDA215-BBFB-4417-B997-05CF23D42243}" type="slidenum">
              <a:rPr lang="en-US"/>
              <a:pPr>
                <a:defRPr/>
              </a:pPr>
              <a:t>‹N›</a:t>
            </a:fld>
            <a:endParaRPr lang="en-US"/>
          </a:p>
        </p:txBody>
      </p:sp>
    </p:spTree>
    <p:extLst>
      <p:ext uri="{BB962C8B-B14F-4D97-AF65-F5344CB8AC3E}">
        <p14:creationId xmlns:p14="http://schemas.microsoft.com/office/powerpoint/2010/main" val="253455096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cxnSp>
        <p:nvCxnSpPr>
          <p:cNvPr id="5" name="Straight Connector 7">
            <a:extLst>
              <a:ext uri="{FF2B5EF4-FFF2-40B4-BE49-F238E27FC236}">
                <a16:creationId xmlns:a16="http://schemas.microsoft.com/office/drawing/2014/main" id="{E06F6DB1-23E6-48E0-ABE9-C5638611F899}"/>
              </a:ext>
            </a:extLst>
          </p:cNvPr>
          <p:cNvCxnSpPr/>
          <p:nvPr/>
        </p:nvCxnSpPr>
        <p:spPr>
          <a:xfrm>
            <a:off x="1395413" y="2420938"/>
            <a:ext cx="94075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6" name="Date Placeholder 4">
            <a:extLst>
              <a:ext uri="{FF2B5EF4-FFF2-40B4-BE49-F238E27FC236}">
                <a16:creationId xmlns:a16="http://schemas.microsoft.com/office/drawing/2014/main" id="{D34B29FD-E012-4676-BEDE-A37A281837F9}"/>
              </a:ext>
            </a:extLst>
          </p:cNvPr>
          <p:cNvSpPr>
            <a:spLocks noGrp="1"/>
          </p:cNvSpPr>
          <p:nvPr>
            <p:ph type="dt" sz="half" idx="10"/>
          </p:nvPr>
        </p:nvSpPr>
        <p:spPr/>
        <p:txBody>
          <a:bodyPr/>
          <a:lstStyle>
            <a:lvl1pPr>
              <a:defRPr/>
            </a:lvl1pPr>
          </a:lstStyle>
          <a:p>
            <a:pPr>
              <a:defRPr/>
            </a:pPr>
            <a:fld id="{AA4404D5-D3F3-4AC2-952A-093B837E4E82}" type="datetimeFigureOut">
              <a:rPr lang="en-US"/>
              <a:pPr>
                <a:defRPr/>
              </a:pPr>
              <a:t>5/27/2022</a:t>
            </a:fld>
            <a:endParaRPr lang="en-US"/>
          </a:p>
        </p:txBody>
      </p:sp>
      <p:sp>
        <p:nvSpPr>
          <p:cNvPr id="7" name="Footer Placeholder 5">
            <a:extLst>
              <a:ext uri="{FF2B5EF4-FFF2-40B4-BE49-F238E27FC236}">
                <a16:creationId xmlns:a16="http://schemas.microsoft.com/office/drawing/2014/main" id="{4DC07403-C3F7-4313-9629-C72F0E9FE499}"/>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6">
            <a:extLst>
              <a:ext uri="{FF2B5EF4-FFF2-40B4-BE49-F238E27FC236}">
                <a16:creationId xmlns:a16="http://schemas.microsoft.com/office/drawing/2014/main" id="{D5FEE1FC-5EEA-4D41-90DB-B3F57F746ED2}"/>
              </a:ext>
            </a:extLst>
          </p:cNvPr>
          <p:cNvSpPr>
            <a:spLocks noGrp="1"/>
          </p:cNvSpPr>
          <p:nvPr>
            <p:ph type="sldNum" sz="quarter" idx="12"/>
          </p:nvPr>
        </p:nvSpPr>
        <p:spPr/>
        <p:txBody>
          <a:bodyPr/>
          <a:lstStyle>
            <a:lvl1pPr>
              <a:defRPr/>
            </a:lvl1pPr>
          </a:lstStyle>
          <a:p>
            <a:pPr>
              <a:defRPr/>
            </a:pPr>
            <a:fld id="{EB39FDE8-F7D9-48CB-B883-1791E91E225B}" type="slidenum">
              <a:rPr lang="en-US"/>
              <a:pPr>
                <a:defRPr/>
              </a:pPr>
              <a:t>‹N›</a:t>
            </a:fld>
            <a:endParaRPr lang="en-US"/>
          </a:p>
        </p:txBody>
      </p:sp>
    </p:spTree>
    <p:extLst>
      <p:ext uri="{BB962C8B-B14F-4D97-AF65-F5344CB8AC3E}">
        <p14:creationId xmlns:p14="http://schemas.microsoft.com/office/powerpoint/2010/main" val="327959377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cxnSp>
        <p:nvCxnSpPr>
          <p:cNvPr id="7" name="Straight Connector 17">
            <a:extLst>
              <a:ext uri="{FF2B5EF4-FFF2-40B4-BE49-F238E27FC236}">
                <a16:creationId xmlns:a16="http://schemas.microsoft.com/office/drawing/2014/main" id="{F38CD1AC-25A5-45E3-AC04-E0CFAF84F9A2}"/>
              </a:ext>
            </a:extLst>
          </p:cNvPr>
          <p:cNvCxnSpPr/>
          <p:nvPr/>
        </p:nvCxnSpPr>
        <p:spPr>
          <a:xfrm>
            <a:off x="1395413" y="2420938"/>
            <a:ext cx="94075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1295400" y="3243262"/>
            <a:ext cx="4718304" cy="2632605"/>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Content Placeholder 5"/>
          <p:cNvSpPr>
            <a:spLocks noGrp="1"/>
          </p:cNvSpPr>
          <p:nvPr>
            <p:ph sz="quarter" idx="4"/>
          </p:nvPr>
        </p:nvSpPr>
        <p:spPr>
          <a:xfrm>
            <a:off x="6180670" y="3243262"/>
            <a:ext cx="4718304" cy="2632605"/>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8" name="Date Placeholder 6">
            <a:extLst>
              <a:ext uri="{FF2B5EF4-FFF2-40B4-BE49-F238E27FC236}">
                <a16:creationId xmlns:a16="http://schemas.microsoft.com/office/drawing/2014/main" id="{DC7476A4-4F6D-452E-97F9-2693E959C357}"/>
              </a:ext>
            </a:extLst>
          </p:cNvPr>
          <p:cNvSpPr>
            <a:spLocks noGrp="1"/>
          </p:cNvSpPr>
          <p:nvPr>
            <p:ph type="dt" sz="half" idx="10"/>
          </p:nvPr>
        </p:nvSpPr>
        <p:spPr/>
        <p:txBody>
          <a:bodyPr/>
          <a:lstStyle>
            <a:lvl1pPr>
              <a:defRPr/>
            </a:lvl1pPr>
          </a:lstStyle>
          <a:p>
            <a:pPr>
              <a:defRPr/>
            </a:pPr>
            <a:fld id="{5318F9E6-DDF6-482A-8189-E95DB9D16D4A}" type="datetimeFigureOut">
              <a:rPr lang="en-US"/>
              <a:pPr>
                <a:defRPr/>
              </a:pPr>
              <a:t>5/27/2022</a:t>
            </a:fld>
            <a:endParaRPr lang="en-US"/>
          </a:p>
        </p:txBody>
      </p:sp>
      <p:sp>
        <p:nvSpPr>
          <p:cNvPr id="9" name="Footer Placeholder 7">
            <a:extLst>
              <a:ext uri="{FF2B5EF4-FFF2-40B4-BE49-F238E27FC236}">
                <a16:creationId xmlns:a16="http://schemas.microsoft.com/office/drawing/2014/main" id="{D3FBD697-8427-4EDB-8F73-ABB5576A6354}"/>
              </a:ext>
            </a:extLst>
          </p:cNvPr>
          <p:cNvSpPr>
            <a:spLocks noGrp="1"/>
          </p:cNvSpPr>
          <p:nvPr>
            <p:ph type="ftr" sz="quarter" idx="11"/>
          </p:nvPr>
        </p:nvSpPr>
        <p:spPr/>
        <p:txBody>
          <a:bodyPr/>
          <a:lstStyle>
            <a:lvl1pPr>
              <a:defRPr/>
            </a:lvl1pPr>
          </a:lstStyle>
          <a:p>
            <a:pPr>
              <a:defRPr/>
            </a:pPr>
            <a:endParaRPr lang="en-US"/>
          </a:p>
        </p:txBody>
      </p:sp>
      <p:sp>
        <p:nvSpPr>
          <p:cNvPr id="10" name="Slide Number Placeholder 8">
            <a:extLst>
              <a:ext uri="{FF2B5EF4-FFF2-40B4-BE49-F238E27FC236}">
                <a16:creationId xmlns:a16="http://schemas.microsoft.com/office/drawing/2014/main" id="{5EE2D82E-D9B2-412C-BEE4-8B4FC6B3577C}"/>
              </a:ext>
            </a:extLst>
          </p:cNvPr>
          <p:cNvSpPr>
            <a:spLocks noGrp="1"/>
          </p:cNvSpPr>
          <p:nvPr>
            <p:ph type="sldNum" sz="quarter" idx="12"/>
          </p:nvPr>
        </p:nvSpPr>
        <p:spPr/>
        <p:txBody>
          <a:bodyPr/>
          <a:lstStyle>
            <a:lvl1pPr>
              <a:defRPr/>
            </a:lvl1pPr>
          </a:lstStyle>
          <a:p>
            <a:pPr>
              <a:defRPr/>
            </a:pPr>
            <a:fld id="{7DDE56B0-3C0F-4581-8FA5-C01E13BA526D}" type="slidenum">
              <a:rPr lang="en-US"/>
              <a:pPr>
                <a:defRPr/>
              </a:pPr>
              <a:t>‹N›</a:t>
            </a:fld>
            <a:endParaRPr lang="en-US"/>
          </a:p>
        </p:txBody>
      </p:sp>
    </p:spTree>
    <p:extLst>
      <p:ext uri="{BB962C8B-B14F-4D97-AF65-F5344CB8AC3E}">
        <p14:creationId xmlns:p14="http://schemas.microsoft.com/office/powerpoint/2010/main" val="70117105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cxnSp>
        <p:nvCxnSpPr>
          <p:cNvPr id="3" name="Straight Connector 13">
            <a:extLst>
              <a:ext uri="{FF2B5EF4-FFF2-40B4-BE49-F238E27FC236}">
                <a16:creationId xmlns:a16="http://schemas.microsoft.com/office/drawing/2014/main" id="{F89BD11A-7ACE-4D34-A7B8-8B4BA8B38778}"/>
              </a:ext>
            </a:extLst>
          </p:cNvPr>
          <p:cNvCxnSpPr/>
          <p:nvPr/>
        </p:nvCxnSpPr>
        <p:spPr>
          <a:xfrm>
            <a:off x="1395413" y="2420938"/>
            <a:ext cx="94075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4" name="Date Placeholder 2">
            <a:extLst>
              <a:ext uri="{FF2B5EF4-FFF2-40B4-BE49-F238E27FC236}">
                <a16:creationId xmlns:a16="http://schemas.microsoft.com/office/drawing/2014/main" id="{12D2EA13-64BE-4DEB-9893-EDDD755B7957}"/>
              </a:ext>
            </a:extLst>
          </p:cNvPr>
          <p:cNvSpPr>
            <a:spLocks noGrp="1"/>
          </p:cNvSpPr>
          <p:nvPr>
            <p:ph type="dt" sz="half" idx="10"/>
          </p:nvPr>
        </p:nvSpPr>
        <p:spPr/>
        <p:txBody>
          <a:bodyPr/>
          <a:lstStyle>
            <a:lvl1pPr>
              <a:defRPr/>
            </a:lvl1pPr>
          </a:lstStyle>
          <a:p>
            <a:pPr>
              <a:defRPr/>
            </a:pPr>
            <a:fld id="{B3520170-8B08-4349-B1E9-7F294E9C3045}" type="datetimeFigureOut">
              <a:rPr lang="en-US"/>
              <a:pPr>
                <a:defRPr/>
              </a:pPr>
              <a:t>5/27/2022</a:t>
            </a:fld>
            <a:endParaRPr lang="en-US"/>
          </a:p>
        </p:txBody>
      </p:sp>
      <p:sp>
        <p:nvSpPr>
          <p:cNvPr id="5" name="Footer Placeholder 3">
            <a:extLst>
              <a:ext uri="{FF2B5EF4-FFF2-40B4-BE49-F238E27FC236}">
                <a16:creationId xmlns:a16="http://schemas.microsoft.com/office/drawing/2014/main" id="{49011177-9EBE-4E96-A9AE-CBE047FA04E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4">
            <a:extLst>
              <a:ext uri="{FF2B5EF4-FFF2-40B4-BE49-F238E27FC236}">
                <a16:creationId xmlns:a16="http://schemas.microsoft.com/office/drawing/2014/main" id="{1C112009-C83E-4EE3-B6EF-06A5FD609EDF}"/>
              </a:ext>
            </a:extLst>
          </p:cNvPr>
          <p:cNvSpPr>
            <a:spLocks noGrp="1"/>
          </p:cNvSpPr>
          <p:nvPr>
            <p:ph type="sldNum" sz="quarter" idx="12"/>
          </p:nvPr>
        </p:nvSpPr>
        <p:spPr/>
        <p:txBody>
          <a:bodyPr/>
          <a:lstStyle>
            <a:lvl1pPr>
              <a:defRPr/>
            </a:lvl1pPr>
          </a:lstStyle>
          <a:p>
            <a:pPr>
              <a:defRPr/>
            </a:pPr>
            <a:fld id="{670A5B76-783D-43CF-AC7D-0FCEAE47EF2B}" type="slidenum">
              <a:rPr lang="en-US"/>
              <a:pPr>
                <a:defRPr/>
              </a:pPr>
              <a:t>‹N›</a:t>
            </a:fld>
            <a:endParaRPr lang="en-US"/>
          </a:p>
        </p:txBody>
      </p:sp>
    </p:spTree>
    <p:extLst>
      <p:ext uri="{BB962C8B-B14F-4D97-AF65-F5344CB8AC3E}">
        <p14:creationId xmlns:p14="http://schemas.microsoft.com/office/powerpoint/2010/main" val="277836256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B53A1C-3982-4AC2-BE2B-246CADB603D2}"/>
              </a:ext>
            </a:extLst>
          </p:cNvPr>
          <p:cNvSpPr>
            <a:spLocks noGrp="1"/>
          </p:cNvSpPr>
          <p:nvPr>
            <p:ph type="dt" sz="half" idx="10"/>
          </p:nvPr>
        </p:nvSpPr>
        <p:spPr/>
        <p:txBody>
          <a:bodyPr/>
          <a:lstStyle>
            <a:lvl1pPr>
              <a:defRPr/>
            </a:lvl1pPr>
          </a:lstStyle>
          <a:p>
            <a:pPr>
              <a:defRPr/>
            </a:pPr>
            <a:fld id="{167A587B-715B-4B0F-91A4-C3C29FE85E76}" type="datetimeFigureOut">
              <a:rPr lang="en-US"/>
              <a:pPr>
                <a:defRPr/>
              </a:pPr>
              <a:t>5/27/2022</a:t>
            </a:fld>
            <a:endParaRPr lang="en-US"/>
          </a:p>
        </p:txBody>
      </p:sp>
      <p:sp>
        <p:nvSpPr>
          <p:cNvPr id="3" name="Footer Placeholder 2">
            <a:extLst>
              <a:ext uri="{FF2B5EF4-FFF2-40B4-BE49-F238E27FC236}">
                <a16:creationId xmlns:a16="http://schemas.microsoft.com/office/drawing/2014/main" id="{5C44764D-1551-430C-9432-150F133CFCF8}"/>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3">
            <a:extLst>
              <a:ext uri="{FF2B5EF4-FFF2-40B4-BE49-F238E27FC236}">
                <a16:creationId xmlns:a16="http://schemas.microsoft.com/office/drawing/2014/main" id="{7A1646C3-EA13-4F19-8A13-02924AE5659E}"/>
              </a:ext>
            </a:extLst>
          </p:cNvPr>
          <p:cNvSpPr>
            <a:spLocks noGrp="1"/>
          </p:cNvSpPr>
          <p:nvPr>
            <p:ph type="sldNum" sz="quarter" idx="12"/>
          </p:nvPr>
        </p:nvSpPr>
        <p:spPr/>
        <p:txBody>
          <a:bodyPr/>
          <a:lstStyle>
            <a:lvl1pPr>
              <a:defRPr/>
            </a:lvl1pPr>
          </a:lstStyle>
          <a:p>
            <a:pPr>
              <a:defRPr/>
            </a:pPr>
            <a:fld id="{BF2DF958-BE89-4587-8703-FACD6FB0FB1E}" type="slidenum">
              <a:rPr lang="en-US"/>
              <a:pPr>
                <a:defRPr/>
              </a:pPr>
              <a:t>‹N›</a:t>
            </a:fld>
            <a:endParaRPr lang="en-US"/>
          </a:p>
        </p:txBody>
      </p:sp>
    </p:spTree>
    <p:extLst>
      <p:ext uri="{BB962C8B-B14F-4D97-AF65-F5344CB8AC3E}">
        <p14:creationId xmlns:p14="http://schemas.microsoft.com/office/powerpoint/2010/main" val="4450875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cxnSp>
        <p:nvCxnSpPr>
          <p:cNvPr id="5" name="Straight Connector 15">
            <a:extLst>
              <a:ext uri="{FF2B5EF4-FFF2-40B4-BE49-F238E27FC236}">
                <a16:creationId xmlns:a16="http://schemas.microsoft.com/office/drawing/2014/main" id="{FC0A90C8-CDDD-494B-B5F2-C33EA08F3FA2}"/>
              </a:ext>
            </a:extLst>
          </p:cNvPr>
          <p:cNvCxnSpPr/>
          <p:nvPr/>
        </p:nvCxnSpPr>
        <p:spPr>
          <a:xfrm>
            <a:off x="1395413" y="2913063"/>
            <a:ext cx="35147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it-IT"/>
              <a:t>Fare clic per modificare lo stile del titolo dello schema</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1293811" y="3031065"/>
            <a:ext cx="3718455" cy="2438404"/>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6" name="Date Placeholder 4">
            <a:extLst>
              <a:ext uri="{FF2B5EF4-FFF2-40B4-BE49-F238E27FC236}">
                <a16:creationId xmlns:a16="http://schemas.microsoft.com/office/drawing/2014/main" id="{126ADA1E-3089-4280-8FBE-CF21063FC733}"/>
              </a:ext>
            </a:extLst>
          </p:cNvPr>
          <p:cNvSpPr>
            <a:spLocks noGrp="1"/>
          </p:cNvSpPr>
          <p:nvPr>
            <p:ph type="dt" sz="half" idx="10"/>
          </p:nvPr>
        </p:nvSpPr>
        <p:spPr/>
        <p:txBody>
          <a:bodyPr/>
          <a:lstStyle>
            <a:lvl1pPr>
              <a:defRPr/>
            </a:lvl1pPr>
          </a:lstStyle>
          <a:p>
            <a:pPr>
              <a:defRPr/>
            </a:pPr>
            <a:fld id="{96D31B80-C447-46E6-A80B-E558AA40CED0}" type="datetimeFigureOut">
              <a:rPr lang="en-US"/>
              <a:pPr>
                <a:defRPr/>
              </a:pPr>
              <a:t>5/27/2022</a:t>
            </a:fld>
            <a:endParaRPr lang="en-US"/>
          </a:p>
        </p:txBody>
      </p:sp>
      <p:sp>
        <p:nvSpPr>
          <p:cNvPr id="7" name="Footer Placeholder 5">
            <a:extLst>
              <a:ext uri="{FF2B5EF4-FFF2-40B4-BE49-F238E27FC236}">
                <a16:creationId xmlns:a16="http://schemas.microsoft.com/office/drawing/2014/main" id="{8B837308-6674-4637-AC6C-14506DECA105}"/>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6">
            <a:extLst>
              <a:ext uri="{FF2B5EF4-FFF2-40B4-BE49-F238E27FC236}">
                <a16:creationId xmlns:a16="http://schemas.microsoft.com/office/drawing/2014/main" id="{C978DA4F-3280-4352-A2BD-5C7EFBBF805F}"/>
              </a:ext>
            </a:extLst>
          </p:cNvPr>
          <p:cNvSpPr>
            <a:spLocks noGrp="1"/>
          </p:cNvSpPr>
          <p:nvPr>
            <p:ph type="sldNum" sz="quarter" idx="12"/>
          </p:nvPr>
        </p:nvSpPr>
        <p:spPr/>
        <p:txBody>
          <a:bodyPr/>
          <a:lstStyle>
            <a:lvl1pPr>
              <a:defRPr/>
            </a:lvl1pPr>
          </a:lstStyle>
          <a:p>
            <a:pPr>
              <a:defRPr/>
            </a:pPr>
            <a:fld id="{D29538AB-8457-45B7-B228-04B91A4144DD}" type="slidenum">
              <a:rPr lang="en-US"/>
              <a:pPr>
                <a:defRPr/>
              </a:pPr>
              <a:t>‹N›</a:t>
            </a:fld>
            <a:endParaRPr lang="en-US"/>
          </a:p>
        </p:txBody>
      </p:sp>
    </p:spTree>
    <p:extLst>
      <p:ext uri="{BB962C8B-B14F-4D97-AF65-F5344CB8AC3E}">
        <p14:creationId xmlns:p14="http://schemas.microsoft.com/office/powerpoint/2010/main" val="211698119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it-IT"/>
              <a:t>Fare clic per modificare lo stile del titolo dello schema</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noProof="0"/>
              <a:t>Fare clic sull'icona per inserire un'immagine</a:t>
            </a:r>
            <a:endParaRPr lang="en-US" noProof="0" dirty="0"/>
          </a:p>
        </p:txBody>
      </p:sp>
      <p:sp>
        <p:nvSpPr>
          <p:cNvPr id="4" name="Text Placeholder 3"/>
          <p:cNvSpPr>
            <a:spLocks noGrp="1"/>
          </p:cNvSpPr>
          <p:nvPr>
            <p:ph type="body" sz="half" idx="2"/>
          </p:nvPr>
        </p:nvSpPr>
        <p:spPr>
          <a:xfrm>
            <a:off x="1295399" y="3255432"/>
            <a:ext cx="6241816"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4">
            <a:extLst>
              <a:ext uri="{FF2B5EF4-FFF2-40B4-BE49-F238E27FC236}">
                <a16:creationId xmlns:a16="http://schemas.microsoft.com/office/drawing/2014/main" id="{1423F6A7-0B38-4D23-967D-091037CF2729}"/>
              </a:ext>
            </a:extLst>
          </p:cNvPr>
          <p:cNvSpPr>
            <a:spLocks noGrp="1"/>
          </p:cNvSpPr>
          <p:nvPr>
            <p:ph type="dt" sz="half" idx="10"/>
          </p:nvPr>
        </p:nvSpPr>
        <p:spPr/>
        <p:txBody>
          <a:bodyPr/>
          <a:lstStyle>
            <a:lvl1pPr>
              <a:defRPr/>
            </a:lvl1pPr>
          </a:lstStyle>
          <a:p>
            <a:pPr>
              <a:defRPr/>
            </a:pPr>
            <a:fld id="{0C9482E6-753E-412A-98A8-4D36CCAFB384}" type="datetimeFigureOut">
              <a:rPr lang="en-US"/>
              <a:pPr>
                <a:defRPr/>
              </a:pPr>
              <a:t>5/27/2022</a:t>
            </a:fld>
            <a:endParaRPr lang="en-US"/>
          </a:p>
        </p:txBody>
      </p:sp>
      <p:sp>
        <p:nvSpPr>
          <p:cNvPr id="6" name="Footer Placeholder 5">
            <a:extLst>
              <a:ext uri="{FF2B5EF4-FFF2-40B4-BE49-F238E27FC236}">
                <a16:creationId xmlns:a16="http://schemas.microsoft.com/office/drawing/2014/main" id="{6409F167-C70E-437D-93A7-EF923951662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013875CD-6CBC-4305-94B4-2C76246C11AC}"/>
              </a:ext>
            </a:extLst>
          </p:cNvPr>
          <p:cNvSpPr>
            <a:spLocks noGrp="1"/>
          </p:cNvSpPr>
          <p:nvPr>
            <p:ph type="sldNum" sz="quarter" idx="12"/>
          </p:nvPr>
        </p:nvSpPr>
        <p:spPr/>
        <p:txBody>
          <a:bodyPr/>
          <a:lstStyle>
            <a:lvl1pPr>
              <a:defRPr/>
            </a:lvl1pPr>
          </a:lstStyle>
          <a:p>
            <a:pPr>
              <a:defRPr/>
            </a:pPr>
            <a:fld id="{70EEF42F-F830-4A5C-B810-7586618B38E3}" type="slidenum">
              <a:rPr lang="en-US"/>
              <a:pPr>
                <a:defRPr/>
              </a:pPr>
              <a:t>‹N›</a:t>
            </a:fld>
            <a:endParaRPr lang="en-US"/>
          </a:p>
        </p:txBody>
      </p:sp>
    </p:spTree>
    <p:extLst>
      <p:ext uri="{BB962C8B-B14F-4D97-AF65-F5344CB8AC3E}">
        <p14:creationId xmlns:p14="http://schemas.microsoft.com/office/powerpoint/2010/main" val="122551137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p:cSld name="Immagine panoramica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noProof="0"/>
              <a:t>Fare clic sull'icona per inserire un'immagine</a:t>
            </a:r>
            <a:endParaRPr lang="en-US" noProof="0"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4">
            <a:extLst>
              <a:ext uri="{FF2B5EF4-FFF2-40B4-BE49-F238E27FC236}">
                <a16:creationId xmlns:a16="http://schemas.microsoft.com/office/drawing/2014/main" id="{52B82A72-CFE5-4778-AC01-3DA8CE422B15}"/>
              </a:ext>
            </a:extLst>
          </p:cNvPr>
          <p:cNvSpPr>
            <a:spLocks noGrp="1"/>
          </p:cNvSpPr>
          <p:nvPr>
            <p:ph type="dt" sz="half" idx="10"/>
          </p:nvPr>
        </p:nvSpPr>
        <p:spPr/>
        <p:txBody>
          <a:bodyPr/>
          <a:lstStyle>
            <a:lvl1pPr>
              <a:defRPr/>
            </a:lvl1pPr>
          </a:lstStyle>
          <a:p>
            <a:pPr>
              <a:defRPr/>
            </a:pPr>
            <a:fld id="{CAFE1BBC-E817-46FB-8F3B-98B64C062875}" type="datetimeFigureOut">
              <a:rPr lang="en-US"/>
              <a:pPr>
                <a:defRPr/>
              </a:pPr>
              <a:t>5/27/2022</a:t>
            </a:fld>
            <a:endParaRPr lang="en-US"/>
          </a:p>
        </p:txBody>
      </p:sp>
      <p:sp>
        <p:nvSpPr>
          <p:cNvPr id="6" name="Footer Placeholder 5">
            <a:extLst>
              <a:ext uri="{FF2B5EF4-FFF2-40B4-BE49-F238E27FC236}">
                <a16:creationId xmlns:a16="http://schemas.microsoft.com/office/drawing/2014/main" id="{4DA31D04-2FC4-47A3-9ADE-7A82BA2FA74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05627BF7-9122-4388-BCE9-7F1B213355B3}"/>
              </a:ext>
            </a:extLst>
          </p:cNvPr>
          <p:cNvSpPr>
            <a:spLocks noGrp="1"/>
          </p:cNvSpPr>
          <p:nvPr>
            <p:ph type="sldNum" sz="quarter" idx="12"/>
          </p:nvPr>
        </p:nvSpPr>
        <p:spPr/>
        <p:txBody>
          <a:bodyPr/>
          <a:lstStyle>
            <a:lvl1pPr>
              <a:defRPr/>
            </a:lvl1pPr>
          </a:lstStyle>
          <a:p>
            <a:pPr>
              <a:defRPr/>
            </a:pPr>
            <a:fld id="{5FE5951B-EC40-4392-AEA5-DC6E533E6522}" type="slidenum">
              <a:rPr lang="en-US"/>
              <a:pPr>
                <a:defRPr/>
              </a:pPr>
              <a:t>‹N›</a:t>
            </a:fld>
            <a:endParaRPr lang="en-US"/>
          </a:p>
        </p:txBody>
      </p:sp>
    </p:spTree>
    <p:extLst>
      <p:ext uri="{BB962C8B-B14F-4D97-AF65-F5344CB8AC3E}">
        <p14:creationId xmlns:p14="http://schemas.microsoft.com/office/powerpoint/2010/main" val="31673122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p:cSld name="Titolo e sottotitolo">
    <p:spTree>
      <p:nvGrpSpPr>
        <p:cNvPr id="1" name=""/>
        <p:cNvGrpSpPr/>
        <p:nvPr/>
      </p:nvGrpSpPr>
      <p:grpSpPr>
        <a:xfrm>
          <a:off x="0" y="0"/>
          <a:ext cx="0" cy="0"/>
          <a:chOff x="0" y="0"/>
          <a:chExt cx="0" cy="0"/>
        </a:xfrm>
      </p:grpSpPr>
      <p:cxnSp>
        <p:nvCxnSpPr>
          <p:cNvPr id="4" name="Straight Connector 14">
            <a:extLst>
              <a:ext uri="{FF2B5EF4-FFF2-40B4-BE49-F238E27FC236}">
                <a16:creationId xmlns:a16="http://schemas.microsoft.com/office/drawing/2014/main" id="{D49732BF-6CBA-414A-928B-394659605946}"/>
              </a:ext>
            </a:extLst>
          </p:cNvPr>
          <p:cNvCxnSpPr/>
          <p:nvPr/>
        </p:nvCxnSpPr>
        <p:spPr>
          <a:xfrm>
            <a:off x="1395413" y="4140200"/>
            <a:ext cx="94075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303868" y="982132"/>
            <a:ext cx="9592732" cy="2954868"/>
          </a:xfrm>
        </p:spPr>
        <p:txBody>
          <a:bodyPr>
            <a:normAutofit/>
          </a:bodyPr>
          <a:lstStyle>
            <a:lvl1pPr algn="ctr">
              <a:defRPr sz="3200" b="0" cap="none"/>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5" name="Date Placeholder 3">
            <a:extLst>
              <a:ext uri="{FF2B5EF4-FFF2-40B4-BE49-F238E27FC236}">
                <a16:creationId xmlns:a16="http://schemas.microsoft.com/office/drawing/2014/main" id="{C2F6A02C-739A-4AE4-8FAE-F96CDCF05B7F}"/>
              </a:ext>
            </a:extLst>
          </p:cNvPr>
          <p:cNvSpPr>
            <a:spLocks noGrp="1"/>
          </p:cNvSpPr>
          <p:nvPr>
            <p:ph type="dt" sz="half" idx="10"/>
          </p:nvPr>
        </p:nvSpPr>
        <p:spPr/>
        <p:txBody>
          <a:bodyPr/>
          <a:lstStyle>
            <a:lvl1pPr>
              <a:defRPr/>
            </a:lvl1pPr>
          </a:lstStyle>
          <a:p>
            <a:pPr>
              <a:defRPr/>
            </a:pPr>
            <a:fld id="{2AB7F9D4-3829-4ED6-891C-08D7131A5F86}" type="datetimeFigureOut">
              <a:rPr lang="en-US"/>
              <a:pPr>
                <a:defRPr/>
              </a:pPr>
              <a:t>5/27/2022</a:t>
            </a:fld>
            <a:endParaRPr lang="en-US"/>
          </a:p>
        </p:txBody>
      </p:sp>
      <p:sp>
        <p:nvSpPr>
          <p:cNvPr id="6" name="Footer Placeholder 4">
            <a:extLst>
              <a:ext uri="{FF2B5EF4-FFF2-40B4-BE49-F238E27FC236}">
                <a16:creationId xmlns:a16="http://schemas.microsoft.com/office/drawing/2014/main" id="{0D1AC5D6-7D91-4BD6-AC76-C08010A547B5}"/>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7CACDDB-DC16-47D7-B1C1-160E06569204}"/>
              </a:ext>
            </a:extLst>
          </p:cNvPr>
          <p:cNvSpPr>
            <a:spLocks noGrp="1"/>
          </p:cNvSpPr>
          <p:nvPr>
            <p:ph type="sldNum" sz="quarter" idx="12"/>
          </p:nvPr>
        </p:nvSpPr>
        <p:spPr/>
        <p:txBody>
          <a:bodyPr/>
          <a:lstStyle>
            <a:lvl1pPr>
              <a:defRPr/>
            </a:lvl1pPr>
          </a:lstStyle>
          <a:p>
            <a:pPr>
              <a:defRPr/>
            </a:pPr>
            <a:fld id="{D83AD5A8-498D-4BC3-AA7B-A5C31511F0DA}" type="slidenum">
              <a:rPr lang="en-US"/>
              <a:pPr>
                <a:defRPr/>
              </a:pPr>
              <a:t>‹N›</a:t>
            </a:fld>
            <a:endParaRPr lang="en-US"/>
          </a:p>
        </p:txBody>
      </p:sp>
    </p:spTree>
    <p:extLst>
      <p:ext uri="{BB962C8B-B14F-4D97-AF65-F5344CB8AC3E}">
        <p14:creationId xmlns:p14="http://schemas.microsoft.com/office/powerpoint/2010/main" val="242145015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p:cSld name="Citazione con didascalia">
    <p:spTree>
      <p:nvGrpSpPr>
        <p:cNvPr id="1" name=""/>
        <p:cNvGrpSpPr/>
        <p:nvPr/>
      </p:nvGrpSpPr>
      <p:grpSpPr>
        <a:xfrm>
          <a:off x="0" y="0"/>
          <a:ext cx="0" cy="0"/>
          <a:chOff x="0" y="0"/>
          <a:chExt cx="0" cy="0"/>
        </a:xfrm>
      </p:grpSpPr>
      <p:sp>
        <p:nvSpPr>
          <p:cNvPr id="5" name="TextBox 13">
            <a:extLst>
              <a:ext uri="{FF2B5EF4-FFF2-40B4-BE49-F238E27FC236}">
                <a16:creationId xmlns:a16="http://schemas.microsoft.com/office/drawing/2014/main" id="{F8106C88-B522-496F-9DDC-7CB5D786B7A1}"/>
              </a:ext>
            </a:extLst>
          </p:cNvPr>
          <p:cNvSpPr txBox="1">
            <a:spLocks noChangeArrowheads="1"/>
          </p:cNvSpPr>
          <p:nvPr/>
        </p:nvSpPr>
        <p:spPr bwMode="auto">
          <a:xfrm>
            <a:off x="862013" y="879475"/>
            <a:ext cx="609600" cy="585788"/>
          </a:xfrm>
          <a:prstGeom prst="rect">
            <a:avLst/>
          </a:prstGeom>
          <a:noFill/>
          <a:ln>
            <a:noFill/>
          </a:ln>
        </p:spPr>
        <p:txBody>
          <a:bodyPr anchor="ct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fontAlgn="base">
              <a:spcBef>
                <a:spcPct val="0"/>
              </a:spcBef>
              <a:spcAft>
                <a:spcPct val="0"/>
              </a:spcAft>
              <a:defRPr>
                <a:solidFill>
                  <a:schemeClr val="tx1"/>
                </a:solidFill>
                <a:latin typeface="Garamond" panose="02020404030301010803" pitchFamily="18" charset="0"/>
              </a:defRPr>
            </a:lvl6pPr>
            <a:lvl7pPr marL="2971800" indent="-228600" fontAlgn="base">
              <a:spcBef>
                <a:spcPct val="0"/>
              </a:spcBef>
              <a:spcAft>
                <a:spcPct val="0"/>
              </a:spcAft>
              <a:defRPr>
                <a:solidFill>
                  <a:schemeClr val="tx1"/>
                </a:solidFill>
                <a:latin typeface="Garamond" panose="02020404030301010803" pitchFamily="18" charset="0"/>
              </a:defRPr>
            </a:lvl7pPr>
            <a:lvl8pPr marL="3429000" indent="-228600" fontAlgn="base">
              <a:spcBef>
                <a:spcPct val="0"/>
              </a:spcBef>
              <a:spcAft>
                <a:spcPct val="0"/>
              </a:spcAft>
              <a:defRPr>
                <a:solidFill>
                  <a:schemeClr val="tx1"/>
                </a:solidFill>
                <a:latin typeface="Garamond" panose="02020404030301010803" pitchFamily="18" charset="0"/>
              </a:defRPr>
            </a:lvl8pPr>
            <a:lvl9pPr marL="3886200" indent="-228600" fontAlgn="base">
              <a:spcBef>
                <a:spcPct val="0"/>
              </a:spcBef>
              <a:spcAft>
                <a:spcPct val="0"/>
              </a:spcAft>
              <a:defRPr>
                <a:solidFill>
                  <a:schemeClr val="tx1"/>
                </a:solidFill>
                <a:latin typeface="Garamond" panose="02020404030301010803" pitchFamily="18" charset="0"/>
              </a:defRPr>
            </a:lvl9pPr>
          </a:lstStyle>
          <a:p>
            <a:pPr eaLnBrk="1" hangingPunct="1">
              <a:defRPr/>
            </a:pPr>
            <a:r>
              <a:rPr lang="en-US" altLang="it-IT" sz="8000"/>
              <a:t>“</a:t>
            </a:r>
          </a:p>
        </p:txBody>
      </p:sp>
      <p:sp>
        <p:nvSpPr>
          <p:cNvPr id="6" name="TextBox 14">
            <a:extLst>
              <a:ext uri="{FF2B5EF4-FFF2-40B4-BE49-F238E27FC236}">
                <a16:creationId xmlns:a16="http://schemas.microsoft.com/office/drawing/2014/main" id="{19CE521F-514E-4446-80E0-D6605187B562}"/>
              </a:ext>
            </a:extLst>
          </p:cNvPr>
          <p:cNvSpPr txBox="1">
            <a:spLocks noChangeArrowheads="1"/>
          </p:cNvSpPr>
          <p:nvPr/>
        </p:nvSpPr>
        <p:spPr bwMode="auto">
          <a:xfrm>
            <a:off x="10599738" y="2827338"/>
            <a:ext cx="609600" cy="585787"/>
          </a:xfrm>
          <a:prstGeom prst="rect">
            <a:avLst/>
          </a:prstGeom>
          <a:noFill/>
          <a:ln>
            <a:noFill/>
          </a:ln>
        </p:spPr>
        <p:txBody>
          <a:bodyPr anchor="ct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fontAlgn="base">
              <a:spcBef>
                <a:spcPct val="0"/>
              </a:spcBef>
              <a:spcAft>
                <a:spcPct val="0"/>
              </a:spcAft>
              <a:defRPr>
                <a:solidFill>
                  <a:schemeClr val="tx1"/>
                </a:solidFill>
                <a:latin typeface="Garamond" panose="02020404030301010803" pitchFamily="18" charset="0"/>
              </a:defRPr>
            </a:lvl6pPr>
            <a:lvl7pPr marL="2971800" indent="-228600" fontAlgn="base">
              <a:spcBef>
                <a:spcPct val="0"/>
              </a:spcBef>
              <a:spcAft>
                <a:spcPct val="0"/>
              </a:spcAft>
              <a:defRPr>
                <a:solidFill>
                  <a:schemeClr val="tx1"/>
                </a:solidFill>
                <a:latin typeface="Garamond" panose="02020404030301010803" pitchFamily="18" charset="0"/>
              </a:defRPr>
            </a:lvl7pPr>
            <a:lvl8pPr marL="3429000" indent="-228600" fontAlgn="base">
              <a:spcBef>
                <a:spcPct val="0"/>
              </a:spcBef>
              <a:spcAft>
                <a:spcPct val="0"/>
              </a:spcAft>
              <a:defRPr>
                <a:solidFill>
                  <a:schemeClr val="tx1"/>
                </a:solidFill>
                <a:latin typeface="Garamond" panose="02020404030301010803" pitchFamily="18" charset="0"/>
              </a:defRPr>
            </a:lvl8pPr>
            <a:lvl9pPr marL="3886200" indent="-228600" fontAlgn="base">
              <a:spcBef>
                <a:spcPct val="0"/>
              </a:spcBef>
              <a:spcAft>
                <a:spcPct val="0"/>
              </a:spcAft>
              <a:defRPr>
                <a:solidFill>
                  <a:schemeClr val="tx1"/>
                </a:solidFill>
                <a:latin typeface="Garamond" panose="02020404030301010803" pitchFamily="18" charset="0"/>
              </a:defRPr>
            </a:lvl9pPr>
          </a:lstStyle>
          <a:p>
            <a:pPr algn="r" eaLnBrk="1" hangingPunct="1">
              <a:defRPr/>
            </a:pPr>
            <a:r>
              <a:rPr lang="en-US" altLang="it-IT" sz="8000"/>
              <a:t>”</a:t>
            </a:r>
          </a:p>
        </p:txBody>
      </p:sp>
      <p:cxnSp>
        <p:nvCxnSpPr>
          <p:cNvPr id="7" name="Straight Connector 18">
            <a:extLst>
              <a:ext uri="{FF2B5EF4-FFF2-40B4-BE49-F238E27FC236}">
                <a16:creationId xmlns:a16="http://schemas.microsoft.com/office/drawing/2014/main" id="{2196CC18-F630-4D26-9EE3-F7E3ECCFC863}"/>
              </a:ext>
            </a:extLst>
          </p:cNvPr>
          <p:cNvCxnSpPr/>
          <p:nvPr/>
        </p:nvCxnSpPr>
        <p:spPr>
          <a:xfrm>
            <a:off x="1395413" y="4140200"/>
            <a:ext cx="94075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446213" y="982132"/>
            <a:ext cx="9296398" cy="2370668"/>
          </a:xfrm>
        </p:spPr>
        <p:txBody>
          <a:bodyPr>
            <a:normAutofit/>
          </a:bodyPr>
          <a:lstStyle>
            <a:lvl1pPr algn="ctr">
              <a:defRPr sz="3200" b="0" cap="none">
                <a:solidFill>
                  <a:schemeClr val="tx1"/>
                </a:solidFill>
              </a:defRPr>
            </a:lvl1pPr>
          </a:lstStyle>
          <a:p>
            <a:r>
              <a:rPr lang="it-IT"/>
              <a:t>Fare clic per modificare lo stile del titolo dello schema</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a:t>Fare clic per modificare gli stili del testo dello schema</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8" name="Date Placeholder 3">
            <a:extLst>
              <a:ext uri="{FF2B5EF4-FFF2-40B4-BE49-F238E27FC236}">
                <a16:creationId xmlns:a16="http://schemas.microsoft.com/office/drawing/2014/main" id="{7ADB123F-2777-4056-B303-77C7ABF41A32}"/>
              </a:ext>
            </a:extLst>
          </p:cNvPr>
          <p:cNvSpPr>
            <a:spLocks noGrp="1"/>
          </p:cNvSpPr>
          <p:nvPr>
            <p:ph type="dt" sz="half" idx="14"/>
          </p:nvPr>
        </p:nvSpPr>
        <p:spPr/>
        <p:txBody>
          <a:bodyPr/>
          <a:lstStyle>
            <a:lvl1pPr>
              <a:defRPr/>
            </a:lvl1pPr>
          </a:lstStyle>
          <a:p>
            <a:pPr>
              <a:defRPr/>
            </a:pPr>
            <a:fld id="{C875DFDB-DD8A-40FC-930D-B705562AAED8}" type="datetimeFigureOut">
              <a:rPr lang="en-US"/>
              <a:pPr>
                <a:defRPr/>
              </a:pPr>
              <a:t>5/27/2022</a:t>
            </a:fld>
            <a:endParaRPr lang="en-US"/>
          </a:p>
        </p:txBody>
      </p:sp>
      <p:sp>
        <p:nvSpPr>
          <p:cNvPr id="9" name="Footer Placeholder 4">
            <a:extLst>
              <a:ext uri="{FF2B5EF4-FFF2-40B4-BE49-F238E27FC236}">
                <a16:creationId xmlns:a16="http://schemas.microsoft.com/office/drawing/2014/main" id="{67C66398-BAC8-4792-9F75-68181CAA91F8}"/>
              </a:ext>
            </a:extLst>
          </p:cNvPr>
          <p:cNvSpPr>
            <a:spLocks noGrp="1"/>
          </p:cNvSpPr>
          <p:nvPr>
            <p:ph type="ftr" sz="quarter" idx="15"/>
          </p:nvPr>
        </p:nvSpPr>
        <p:spPr/>
        <p:txBody>
          <a:bodyPr/>
          <a:lstStyle>
            <a:lvl1pPr>
              <a:defRPr/>
            </a:lvl1pPr>
          </a:lstStyle>
          <a:p>
            <a:pPr>
              <a:defRPr/>
            </a:pPr>
            <a:endParaRPr lang="en-US"/>
          </a:p>
        </p:txBody>
      </p:sp>
      <p:sp>
        <p:nvSpPr>
          <p:cNvPr id="11" name="Slide Number Placeholder 5">
            <a:extLst>
              <a:ext uri="{FF2B5EF4-FFF2-40B4-BE49-F238E27FC236}">
                <a16:creationId xmlns:a16="http://schemas.microsoft.com/office/drawing/2014/main" id="{4FEB2B8E-3E5F-4655-B762-A9F738BA2927}"/>
              </a:ext>
            </a:extLst>
          </p:cNvPr>
          <p:cNvSpPr>
            <a:spLocks noGrp="1"/>
          </p:cNvSpPr>
          <p:nvPr>
            <p:ph type="sldNum" sz="quarter" idx="16"/>
          </p:nvPr>
        </p:nvSpPr>
        <p:spPr/>
        <p:txBody>
          <a:bodyPr/>
          <a:lstStyle>
            <a:lvl1pPr>
              <a:defRPr/>
            </a:lvl1pPr>
          </a:lstStyle>
          <a:p>
            <a:pPr>
              <a:defRPr/>
            </a:pPr>
            <a:fld id="{83BC309E-F450-4341-9D77-B7E38B312A42}" type="slidenum">
              <a:rPr lang="en-US"/>
              <a:pPr>
                <a:defRPr/>
              </a:pPr>
              <a:t>‹N›</a:t>
            </a:fld>
            <a:endParaRPr lang="en-US"/>
          </a:p>
        </p:txBody>
      </p:sp>
    </p:spTree>
    <p:extLst>
      <p:ext uri="{BB962C8B-B14F-4D97-AF65-F5344CB8AC3E}">
        <p14:creationId xmlns:p14="http://schemas.microsoft.com/office/powerpoint/2010/main" val="19764290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cxnSp>
        <p:nvCxnSpPr>
          <p:cNvPr id="4" name="Straight Connector 13">
            <a:extLst>
              <a:ext uri="{FF2B5EF4-FFF2-40B4-BE49-F238E27FC236}">
                <a16:creationId xmlns:a16="http://schemas.microsoft.com/office/drawing/2014/main" id="{83FC4449-EA60-47D3-BB80-2FE0807F8C88}"/>
              </a:ext>
            </a:extLst>
          </p:cNvPr>
          <p:cNvCxnSpPr/>
          <p:nvPr/>
        </p:nvCxnSpPr>
        <p:spPr>
          <a:xfrm>
            <a:off x="1395413" y="2420938"/>
            <a:ext cx="94075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lgn="ctr">
              <a:defRPr/>
            </a:lvl1p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3">
            <a:extLst>
              <a:ext uri="{FF2B5EF4-FFF2-40B4-BE49-F238E27FC236}">
                <a16:creationId xmlns:a16="http://schemas.microsoft.com/office/drawing/2014/main" id="{84BEE74C-DECE-4852-B270-1DD18541B3C6}"/>
              </a:ext>
            </a:extLst>
          </p:cNvPr>
          <p:cNvSpPr>
            <a:spLocks noGrp="1"/>
          </p:cNvSpPr>
          <p:nvPr>
            <p:ph type="dt" sz="half" idx="10"/>
          </p:nvPr>
        </p:nvSpPr>
        <p:spPr/>
        <p:txBody>
          <a:bodyPr/>
          <a:lstStyle>
            <a:lvl1pPr>
              <a:defRPr/>
            </a:lvl1pPr>
          </a:lstStyle>
          <a:p>
            <a:pPr>
              <a:defRPr/>
            </a:pPr>
            <a:fld id="{896A341E-6349-497D-ADE5-2D1FAA118843}" type="datetimeFigureOut">
              <a:rPr lang="en-US"/>
              <a:pPr>
                <a:defRPr/>
              </a:pPr>
              <a:t>5/27/2022</a:t>
            </a:fld>
            <a:endParaRPr lang="en-US"/>
          </a:p>
        </p:txBody>
      </p:sp>
      <p:sp>
        <p:nvSpPr>
          <p:cNvPr id="6" name="Footer Placeholder 4">
            <a:extLst>
              <a:ext uri="{FF2B5EF4-FFF2-40B4-BE49-F238E27FC236}">
                <a16:creationId xmlns:a16="http://schemas.microsoft.com/office/drawing/2014/main" id="{29239E57-E238-4C05-B779-E52CD60CD4AC}"/>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7F5806AB-99A2-4380-87CC-5A6B19D3B554}"/>
              </a:ext>
            </a:extLst>
          </p:cNvPr>
          <p:cNvSpPr>
            <a:spLocks noGrp="1"/>
          </p:cNvSpPr>
          <p:nvPr>
            <p:ph type="sldNum" sz="quarter" idx="12"/>
          </p:nvPr>
        </p:nvSpPr>
        <p:spPr/>
        <p:txBody>
          <a:bodyPr/>
          <a:lstStyle>
            <a:lvl1pPr>
              <a:defRPr/>
            </a:lvl1pPr>
          </a:lstStyle>
          <a:p>
            <a:pPr>
              <a:defRPr/>
            </a:pPr>
            <a:fld id="{991B8575-A67D-4245-A51A-5E96556EAAD4}" type="slidenum">
              <a:rPr lang="en-US"/>
              <a:pPr>
                <a:defRPr/>
              </a:pPr>
              <a:t>‹N›</a:t>
            </a:fld>
            <a:endParaRPr lang="en-US"/>
          </a:p>
        </p:txBody>
      </p:sp>
    </p:spTree>
    <p:extLst>
      <p:ext uri="{BB962C8B-B14F-4D97-AF65-F5344CB8AC3E}">
        <p14:creationId xmlns:p14="http://schemas.microsoft.com/office/powerpoint/2010/main" val="120748333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p:cSld name="Scheda nome">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1295401" y="4777381"/>
            <a:ext cx="9609668" cy="860400"/>
          </a:xfrm>
        </p:spPr>
        <p:txBody>
          <a:bodyP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a:extLst>
              <a:ext uri="{FF2B5EF4-FFF2-40B4-BE49-F238E27FC236}">
                <a16:creationId xmlns:a16="http://schemas.microsoft.com/office/drawing/2014/main" id="{D4BACEB5-4938-4942-B8C2-46DF23C07BD3}"/>
              </a:ext>
            </a:extLst>
          </p:cNvPr>
          <p:cNvSpPr>
            <a:spLocks noGrp="1"/>
          </p:cNvSpPr>
          <p:nvPr>
            <p:ph type="dt" sz="half" idx="10"/>
          </p:nvPr>
        </p:nvSpPr>
        <p:spPr/>
        <p:txBody>
          <a:bodyPr/>
          <a:lstStyle>
            <a:lvl1pPr>
              <a:defRPr/>
            </a:lvl1pPr>
          </a:lstStyle>
          <a:p>
            <a:pPr>
              <a:defRPr/>
            </a:pPr>
            <a:fld id="{2A2F885E-E4F5-4576-95B7-0170A9F24C12}" type="datetimeFigureOut">
              <a:rPr lang="en-US"/>
              <a:pPr>
                <a:defRPr/>
              </a:pPr>
              <a:t>5/27/2022</a:t>
            </a:fld>
            <a:endParaRPr lang="en-US"/>
          </a:p>
        </p:txBody>
      </p:sp>
      <p:sp>
        <p:nvSpPr>
          <p:cNvPr id="5" name="Footer Placeholder 4">
            <a:extLst>
              <a:ext uri="{FF2B5EF4-FFF2-40B4-BE49-F238E27FC236}">
                <a16:creationId xmlns:a16="http://schemas.microsoft.com/office/drawing/2014/main" id="{3E51253E-937E-46F8-A58D-B4BC9F4532B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25654BA-6E50-45FD-931D-1AC0563323CF}"/>
              </a:ext>
            </a:extLst>
          </p:cNvPr>
          <p:cNvSpPr>
            <a:spLocks noGrp="1"/>
          </p:cNvSpPr>
          <p:nvPr>
            <p:ph type="sldNum" sz="quarter" idx="12"/>
          </p:nvPr>
        </p:nvSpPr>
        <p:spPr/>
        <p:txBody>
          <a:bodyPr/>
          <a:lstStyle>
            <a:lvl1pPr>
              <a:defRPr/>
            </a:lvl1pPr>
          </a:lstStyle>
          <a:p>
            <a:pPr>
              <a:defRPr/>
            </a:pPr>
            <a:fld id="{669B6CA6-6A68-403B-BEF7-EF0575267CC3}" type="slidenum">
              <a:rPr lang="en-US"/>
              <a:pPr>
                <a:defRPr/>
              </a:pPr>
              <a:t>‹N›</a:t>
            </a:fld>
            <a:endParaRPr lang="en-US"/>
          </a:p>
        </p:txBody>
      </p:sp>
    </p:spTree>
    <p:extLst>
      <p:ext uri="{BB962C8B-B14F-4D97-AF65-F5344CB8AC3E}">
        <p14:creationId xmlns:p14="http://schemas.microsoft.com/office/powerpoint/2010/main" val="418953812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p:cSld name="Scheda nome citazione">
    <p:spTree>
      <p:nvGrpSpPr>
        <p:cNvPr id="1" name=""/>
        <p:cNvGrpSpPr/>
        <p:nvPr/>
      </p:nvGrpSpPr>
      <p:grpSpPr>
        <a:xfrm>
          <a:off x="0" y="0"/>
          <a:ext cx="0" cy="0"/>
          <a:chOff x="0" y="0"/>
          <a:chExt cx="0" cy="0"/>
        </a:xfrm>
      </p:grpSpPr>
      <p:sp>
        <p:nvSpPr>
          <p:cNvPr id="5" name="TextBox 11">
            <a:extLst>
              <a:ext uri="{FF2B5EF4-FFF2-40B4-BE49-F238E27FC236}">
                <a16:creationId xmlns:a16="http://schemas.microsoft.com/office/drawing/2014/main" id="{A48AA5E8-F2F8-4A09-8A2B-1B0541863D01}"/>
              </a:ext>
            </a:extLst>
          </p:cNvPr>
          <p:cNvSpPr txBox="1">
            <a:spLocks noChangeArrowheads="1"/>
          </p:cNvSpPr>
          <p:nvPr/>
        </p:nvSpPr>
        <p:spPr bwMode="auto">
          <a:xfrm>
            <a:off x="862013" y="879475"/>
            <a:ext cx="609600" cy="585788"/>
          </a:xfrm>
          <a:prstGeom prst="rect">
            <a:avLst/>
          </a:prstGeom>
          <a:noFill/>
          <a:ln>
            <a:noFill/>
          </a:ln>
        </p:spPr>
        <p:txBody>
          <a:bodyPr anchor="ct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fontAlgn="base">
              <a:spcBef>
                <a:spcPct val="0"/>
              </a:spcBef>
              <a:spcAft>
                <a:spcPct val="0"/>
              </a:spcAft>
              <a:defRPr>
                <a:solidFill>
                  <a:schemeClr val="tx1"/>
                </a:solidFill>
                <a:latin typeface="Garamond" panose="02020404030301010803" pitchFamily="18" charset="0"/>
              </a:defRPr>
            </a:lvl6pPr>
            <a:lvl7pPr marL="2971800" indent="-228600" fontAlgn="base">
              <a:spcBef>
                <a:spcPct val="0"/>
              </a:spcBef>
              <a:spcAft>
                <a:spcPct val="0"/>
              </a:spcAft>
              <a:defRPr>
                <a:solidFill>
                  <a:schemeClr val="tx1"/>
                </a:solidFill>
                <a:latin typeface="Garamond" panose="02020404030301010803" pitchFamily="18" charset="0"/>
              </a:defRPr>
            </a:lvl7pPr>
            <a:lvl8pPr marL="3429000" indent="-228600" fontAlgn="base">
              <a:spcBef>
                <a:spcPct val="0"/>
              </a:spcBef>
              <a:spcAft>
                <a:spcPct val="0"/>
              </a:spcAft>
              <a:defRPr>
                <a:solidFill>
                  <a:schemeClr val="tx1"/>
                </a:solidFill>
                <a:latin typeface="Garamond" panose="02020404030301010803" pitchFamily="18" charset="0"/>
              </a:defRPr>
            </a:lvl8pPr>
            <a:lvl9pPr marL="3886200" indent="-228600" fontAlgn="base">
              <a:spcBef>
                <a:spcPct val="0"/>
              </a:spcBef>
              <a:spcAft>
                <a:spcPct val="0"/>
              </a:spcAft>
              <a:defRPr>
                <a:solidFill>
                  <a:schemeClr val="tx1"/>
                </a:solidFill>
                <a:latin typeface="Garamond" panose="02020404030301010803" pitchFamily="18" charset="0"/>
              </a:defRPr>
            </a:lvl9pPr>
          </a:lstStyle>
          <a:p>
            <a:pPr eaLnBrk="1" hangingPunct="1">
              <a:defRPr/>
            </a:pPr>
            <a:r>
              <a:rPr lang="en-US" altLang="it-IT" sz="8000"/>
              <a:t>“</a:t>
            </a:r>
          </a:p>
        </p:txBody>
      </p:sp>
      <p:sp>
        <p:nvSpPr>
          <p:cNvPr id="6" name="TextBox 12">
            <a:extLst>
              <a:ext uri="{FF2B5EF4-FFF2-40B4-BE49-F238E27FC236}">
                <a16:creationId xmlns:a16="http://schemas.microsoft.com/office/drawing/2014/main" id="{D80D7E91-6508-4324-90B1-859CA33AE3E6}"/>
              </a:ext>
            </a:extLst>
          </p:cNvPr>
          <p:cNvSpPr txBox="1">
            <a:spLocks noChangeArrowheads="1"/>
          </p:cNvSpPr>
          <p:nvPr/>
        </p:nvSpPr>
        <p:spPr bwMode="auto">
          <a:xfrm>
            <a:off x="10599738" y="2598738"/>
            <a:ext cx="609600" cy="585787"/>
          </a:xfrm>
          <a:prstGeom prst="rect">
            <a:avLst/>
          </a:prstGeom>
          <a:noFill/>
          <a:ln>
            <a:noFill/>
          </a:ln>
        </p:spPr>
        <p:txBody>
          <a:bodyPr anchor="ct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fontAlgn="base">
              <a:spcBef>
                <a:spcPct val="0"/>
              </a:spcBef>
              <a:spcAft>
                <a:spcPct val="0"/>
              </a:spcAft>
              <a:defRPr>
                <a:solidFill>
                  <a:schemeClr val="tx1"/>
                </a:solidFill>
                <a:latin typeface="Garamond" panose="02020404030301010803" pitchFamily="18" charset="0"/>
              </a:defRPr>
            </a:lvl6pPr>
            <a:lvl7pPr marL="2971800" indent="-228600" fontAlgn="base">
              <a:spcBef>
                <a:spcPct val="0"/>
              </a:spcBef>
              <a:spcAft>
                <a:spcPct val="0"/>
              </a:spcAft>
              <a:defRPr>
                <a:solidFill>
                  <a:schemeClr val="tx1"/>
                </a:solidFill>
                <a:latin typeface="Garamond" panose="02020404030301010803" pitchFamily="18" charset="0"/>
              </a:defRPr>
            </a:lvl7pPr>
            <a:lvl8pPr marL="3429000" indent="-228600" fontAlgn="base">
              <a:spcBef>
                <a:spcPct val="0"/>
              </a:spcBef>
              <a:spcAft>
                <a:spcPct val="0"/>
              </a:spcAft>
              <a:defRPr>
                <a:solidFill>
                  <a:schemeClr val="tx1"/>
                </a:solidFill>
                <a:latin typeface="Garamond" panose="02020404030301010803" pitchFamily="18" charset="0"/>
              </a:defRPr>
            </a:lvl8pPr>
            <a:lvl9pPr marL="3886200" indent="-228600" fontAlgn="base">
              <a:spcBef>
                <a:spcPct val="0"/>
              </a:spcBef>
              <a:spcAft>
                <a:spcPct val="0"/>
              </a:spcAft>
              <a:defRPr>
                <a:solidFill>
                  <a:schemeClr val="tx1"/>
                </a:solidFill>
                <a:latin typeface="Garamond" panose="02020404030301010803" pitchFamily="18" charset="0"/>
              </a:defRPr>
            </a:lvl9pPr>
          </a:lstStyle>
          <a:p>
            <a:pPr algn="r" eaLnBrk="1" hangingPunct="1">
              <a:defRPr/>
            </a:pPr>
            <a:r>
              <a:rPr lang="en-US" altLang="it-IT" sz="8000"/>
              <a:t>”</a:t>
            </a:r>
          </a:p>
        </p:txBody>
      </p:sp>
      <p:cxnSp>
        <p:nvCxnSpPr>
          <p:cNvPr id="7" name="Straight Connector 25">
            <a:extLst>
              <a:ext uri="{FF2B5EF4-FFF2-40B4-BE49-F238E27FC236}">
                <a16:creationId xmlns:a16="http://schemas.microsoft.com/office/drawing/2014/main" id="{09144F5F-86BD-4458-816D-6623FED4EB41}"/>
              </a:ext>
            </a:extLst>
          </p:cNvPr>
          <p:cNvCxnSpPr/>
          <p:nvPr/>
        </p:nvCxnSpPr>
        <p:spPr>
          <a:xfrm>
            <a:off x="1395413" y="3429000"/>
            <a:ext cx="94075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446213" y="982132"/>
            <a:ext cx="9296398" cy="2243668"/>
          </a:xfrm>
        </p:spPr>
        <p:txBody>
          <a:bodyPr>
            <a:normAutofit/>
          </a:bodyPr>
          <a:lstStyle>
            <a:lvl1pPr algn="ctr">
              <a:defRPr sz="3200" b="0" cap="none">
                <a:solidFill>
                  <a:schemeClr val="tx1"/>
                </a:solidFill>
              </a:defRPr>
            </a:lvl1pPr>
          </a:lstStyle>
          <a:p>
            <a:r>
              <a:rPr lang="it-IT"/>
              <a:t>Fare clic per modificare lo stile del titolo dello schema</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3" name="Text Placeholder 2"/>
          <p:cNvSpPr>
            <a:spLocks noGrp="1"/>
          </p:cNvSpPr>
          <p:nvPr>
            <p:ph type="body" idx="1"/>
          </p:nvPr>
        </p:nvSpPr>
        <p:spPr>
          <a:xfrm>
            <a:off x="1295401" y="4529667"/>
            <a:ext cx="9609668" cy="1346200"/>
          </a:xfrm>
        </p:spPr>
        <p:txBody>
          <a:bodyPr>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8" name="Date Placeholder 3">
            <a:extLst>
              <a:ext uri="{FF2B5EF4-FFF2-40B4-BE49-F238E27FC236}">
                <a16:creationId xmlns:a16="http://schemas.microsoft.com/office/drawing/2014/main" id="{A465169B-2A9B-48B0-8C22-209F7AF696F8}"/>
              </a:ext>
            </a:extLst>
          </p:cNvPr>
          <p:cNvSpPr>
            <a:spLocks noGrp="1"/>
          </p:cNvSpPr>
          <p:nvPr>
            <p:ph type="dt" sz="half" idx="14"/>
          </p:nvPr>
        </p:nvSpPr>
        <p:spPr/>
        <p:txBody>
          <a:bodyPr/>
          <a:lstStyle>
            <a:lvl1pPr>
              <a:defRPr/>
            </a:lvl1pPr>
          </a:lstStyle>
          <a:p>
            <a:pPr>
              <a:defRPr/>
            </a:pPr>
            <a:fld id="{53ABDBB4-1C52-4DBC-82BB-5F38CB284849}" type="datetimeFigureOut">
              <a:rPr lang="en-US"/>
              <a:pPr>
                <a:defRPr/>
              </a:pPr>
              <a:t>5/27/2022</a:t>
            </a:fld>
            <a:endParaRPr lang="en-US"/>
          </a:p>
        </p:txBody>
      </p:sp>
      <p:sp>
        <p:nvSpPr>
          <p:cNvPr id="9" name="Footer Placeholder 4">
            <a:extLst>
              <a:ext uri="{FF2B5EF4-FFF2-40B4-BE49-F238E27FC236}">
                <a16:creationId xmlns:a16="http://schemas.microsoft.com/office/drawing/2014/main" id="{F8D00313-E060-4156-9378-140EE5CEBF70}"/>
              </a:ext>
            </a:extLst>
          </p:cNvPr>
          <p:cNvSpPr>
            <a:spLocks noGrp="1"/>
          </p:cNvSpPr>
          <p:nvPr>
            <p:ph type="ftr" sz="quarter" idx="15"/>
          </p:nvPr>
        </p:nvSpPr>
        <p:spPr/>
        <p:txBody>
          <a:bodyPr/>
          <a:lstStyle>
            <a:lvl1pPr>
              <a:defRPr/>
            </a:lvl1pPr>
          </a:lstStyle>
          <a:p>
            <a:pPr>
              <a:defRPr/>
            </a:pPr>
            <a:endParaRPr lang="en-US"/>
          </a:p>
        </p:txBody>
      </p:sp>
      <p:sp>
        <p:nvSpPr>
          <p:cNvPr id="10" name="Slide Number Placeholder 5">
            <a:extLst>
              <a:ext uri="{FF2B5EF4-FFF2-40B4-BE49-F238E27FC236}">
                <a16:creationId xmlns:a16="http://schemas.microsoft.com/office/drawing/2014/main" id="{7C4F986F-25C4-41FF-90AB-6DF5E661E210}"/>
              </a:ext>
            </a:extLst>
          </p:cNvPr>
          <p:cNvSpPr>
            <a:spLocks noGrp="1"/>
          </p:cNvSpPr>
          <p:nvPr>
            <p:ph type="sldNum" sz="quarter" idx="16"/>
          </p:nvPr>
        </p:nvSpPr>
        <p:spPr/>
        <p:txBody>
          <a:bodyPr/>
          <a:lstStyle>
            <a:lvl1pPr>
              <a:defRPr/>
            </a:lvl1pPr>
          </a:lstStyle>
          <a:p>
            <a:pPr>
              <a:defRPr/>
            </a:pPr>
            <a:fld id="{36804405-6B35-491E-80F1-42ABC65B3DC7}" type="slidenum">
              <a:rPr lang="en-US"/>
              <a:pPr>
                <a:defRPr/>
              </a:pPr>
              <a:t>‹N›</a:t>
            </a:fld>
            <a:endParaRPr lang="en-US"/>
          </a:p>
        </p:txBody>
      </p:sp>
    </p:spTree>
    <p:extLst>
      <p:ext uri="{BB962C8B-B14F-4D97-AF65-F5344CB8AC3E}">
        <p14:creationId xmlns:p14="http://schemas.microsoft.com/office/powerpoint/2010/main" val="268534341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p:cSld name="Vero o falso">
    <p:spTree>
      <p:nvGrpSpPr>
        <p:cNvPr id="1" name=""/>
        <p:cNvGrpSpPr/>
        <p:nvPr/>
      </p:nvGrpSpPr>
      <p:grpSpPr>
        <a:xfrm>
          <a:off x="0" y="0"/>
          <a:ext cx="0" cy="0"/>
          <a:chOff x="0" y="0"/>
          <a:chExt cx="0" cy="0"/>
        </a:xfrm>
      </p:grpSpPr>
      <p:cxnSp>
        <p:nvCxnSpPr>
          <p:cNvPr id="5" name="Straight Connector 14">
            <a:extLst>
              <a:ext uri="{FF2B5EF4-FFF2-40B4-BE49-F238E27FC236}">
                <a16:creationId xmlns:a16="http://schemas.microsoft.com/office/drawing/2014/main" id="{D4D95AD4-5429-4686-A05E-DD2AABF5AD8F}"/>
              </a:ext>
            </a:extLst>
          </p:cNvPr>
          <p:cNvCxnSpPr/>
          <p:nvPr/>
        </p:nvCxnSpPr>
        <p:spPr>
          <a:xfrm>
            <a:off x="1395413" y="3429000"/>
            <a:ext cx="94075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295401" y="982132"/>
            <a:ext cx="9609666" cy="2243668"/>
          </a:xfrm>
        </p:spPr>
        <p:txBody>
          <a:bodyPr rtlCol="0">
            <a:normAutofit/>
          </a:bodyPr>
          <a:lstStyle>
            <a:lvl1pPr>
              <a:defRPr lang="en-US" b="0" dirty="0"/>
            </a:lvl1pPr>
          </a:lstStyle>
          <a:p>
            <a:pPr lvl="0"/>
            <a:r>
              <a:rPr lang="it-IT"/>
              <a:t>Fare clic per modificare lo stile del titolo dello schema</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3" name="Text Placeholder 2"/>
          <p:cNvSpPr>
            <a:spLocks noGrp="1"/>
          </p:cNvSpPr>
          <p:nvPr>
            <p:ph type="body" idx="1"/>
          </p:nvPr>
        </p:nvSpPr>
        <p:spPr>
          <a:xfrm>
            <a:off x="1295400" y="4470399"/>
            <a:ext cx="9609670" cy="1405467"/>
          </a:xfrm>
        </p:spPr>
        <p:txBody>
          <a:bodyPr>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6" name="Date Placeholder 3">
            <a:extLst>
              <a:ext uri="{FF2B5EF4-FFF2-40B4-BE49-F238E27FC236}">
                <a16:creationId xmlns:a16="http://schemas.microsoft.com/office/drawing/2014/main" id="{B834A51C-FBF8-4D8D-9997-8313C98A6FA2}"/>
              </a:ext>
            </a:extLst>
          </p:cNvPr>
          <p:cNvSpPr>
            <a:spLocks noGrp="1"/>
          </p:cNvSpPr>
          <p:nvPr>
            <p:ph type="dt" sz="half" idx="14"/>
          </p:nvPr>
        </p:nvSpPr>
        <p:spPr/>
        <p:txBody>
          <a:bodyPr/>
          <a:lstStyle>
            <a:lvl1pPr>
              <a:defRPr/>
            </a:lvl1pPr>
          </a:lstStyle>
          <a:p>
            <a:pPr>
              <a:defRPr/>
            </a:pPr>
            <a:fld id="{FC66D180-91F6-4BB2-8BD3-83CB80C99E10}" type="datetimeFigureOut">
              <a:rPr lang="en-US"/>
              <a:pPr>
                <a:defRPr/>
              </a:pPr>
              <a:t>5/27/2022</a:t>
            </a:fld>
            <a:endParaRPr lang="en-US"/>
          </a:p>
        </p:txBody>
      </p:sp>
      <p:sp>
        <p:nvSpPr>
          <p:cNvPr id="7" name="Footer Placeholder 4">
            <a:extLst>
              <a:ext uri="{FF2B5EF4-FFF2-40B4-BE49-F238E27FC236}">
                <a16:creationId xmlns:a16="http://schemas.microsoft.com/office/drawing/2014/main" id="{C7A0EAE2-38CF-4945-864C-8E3754D2FE4F}"/>
              </a:ext>
            </a:extLst>
          </p:cNvPr>
          <p:cNvSpPr>
            <a:spLocks noGrp="1"/>
          </p:cNvSpPr>
          <p:nvPr>
            <p:ph type="ftr" sz="quarter" idx="15"/>
          </p:nvPr>
        </p:nvSpPr>
        <p:spPr/>
        <p:txBody>
          <a:bodyPr/>
          <a:lstStyle>
            <a:lvl1pPr>
              <a:defRPr/>
            </a:lvl1pPr>
          </a:lstStyle>
          <a:p>
            <a:pPr>
              <a:defRPr/>
            </a:pPr>
            <a:endParaRPr lang="en-US"/>
          </a:p>
        </p:txBody>
      </p:sp>
      <p:sp>
        <p:nvSpPr>
          <p:cNvPr id="8" name="Slide Number Placeholder 5">
            <a:extLst>
              <a:ext uri="{FF2B5EF4-FFF2-40B4-BE49-F238E27FC236}">
                <a16:creationId xmlns:a16="http://schemas.microsoft.com/office/drawing/2014/main" id="{A641DE24-1682-4CD4-948B-52A54692E93A}"/>
              </a:ext>
            </a:extLst>
          </p:cNvPr>
          <p:cNvSpPr>
            <a:spLocks noGrp="1"/>
          </p:cNvSpPr>
          <p:nvPr>
            <p:ph type="sldNum" sz="quarter" idx="16"/>
          </p:nvPr>
        </p:nvSpPr>
        <p:spPr/>
        <p:txBody>
          <a:bodyPr/>
          <a:lstStyle>
            <a:lvl1pPr>
              <a:defRPr/>
            </a:lvl1pPr>
          </a:lstStyle>
          <a:p>
            <a:pPr>
              <a:defRPr/>
            </a:pPr>
            <a:fld id="{A95CAD46-2E15-4ECF-9EF9-EF27D3F63D91}" type="slidenum">
              <a:rPr lang="en-US"/>
              <a:pPr>
                <a:defRPr/>
              </a:pPr>
              <a:t>‹N›</a:t>
            </a:fld>
            <a:endParaRPr lang="en-US"/>
          </a:p>
        </p:txBody>
      </p:sp>
    </p:spTree>
    <p:extLst>
      <p:ext uri="{BB962C8B-B14F-4D97-AF65-F5344CB8AC3E}">
        <p14:creationId xmlns:p14="http://schemas.microsoft.com/office/powerpoint/2010/main" val="225018946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cxnSp>
        <p:nvCxnSpPr>
          <p:cNvPr id="4" name="Straight Connector 13">
            <a:extLst>
              <a:ext uri="{FF2B5EF4-FFF2-40B4-BE49-F238E27FC236}">
                <a16:creationId xmlns:a16="http://schemas.microsoft.com/office/drawing/2014/main" id="{E14DB63A-163D-476B-9A7B-FE84156124DE}"/>
              </a:ext>
            </a:extLst>
          </p:cNvPr>
          <p:cNvCxnSpPr/>
          <p:nvPr/>
        </p:nvCxnSpPr>
        <p:spPr>
          <a:xfrm>
            <a:off x="1395413" y="2420938"/>
            <a:ext cx="94075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lgn="ctr">
              <a:defRPr/>
            </a:lvl1p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3">
            <a:extLst>
              <a:ext uri="{FF2B5EF4-FFF2-40B4-BE49-F238E27FC236}">
                <a16:creationId xmlns:a16="http://schemas.microsoft.com/office/drawing/2014/main" id="{9006E748-CFF9-4751-AEC6-75DBDCBFEAEC}"/>
              </a:ext>
            </a:extLst>
          </p:cNvPr>
          <p:cNvSpPr>
            <a:spLocks noGrp="1"/>
          </p:cNvSpPr>
          <p:nvPr>
            <p:ph type="dt" sz="half" idx="10"/>
          </p:nvPr>
        </p:nvSpPr>
        <p:spPr/>
        <p:txBody>
          <a:bodyPr/>
          <a:lstStyle>
            <a:lvl1pPr>
              <a:defRPr/>
            </a:lvl1pPr>
          </a:lstStyle>
          <a:p>
            <a:pPr>
              <a:defRPr/>
            </a:pPr>
            <a:fld id="{FAF8A34F-FCB7-4EF6-B180-535A08F375D5}" type="datetimeFigureOut">
              <a:rPr lang="en-US"/>
              <a:pPr>
                <a:defRPr/>
              </a:pPr>
              <a:t>5/27/2022</a:t>
            </a:fld>
            <a:endParaRPr lang="en-US"/>
          </a:p>
        </p:txBody>
      </p:sp>
      <p:sp>
        <p:nvSpPr>
          <p:cNvPr id="6" name="Footer Placeholder 4">
            <a:extLst>
              <a:ext uri="{FF2B5EF4-FFF2-40B4-BE49-F238E27FC236}">
                <a16:creationId xmlns:a16="http://schemas.microsoft.com/office/drawing/2014/main" id="{E090005F-06EC-44C9-B4C4-B9D0D9DDA8E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8C0B1A6-C071-4B53-B81D-8CED20EF2F34}"/>
              </a:ext>
            </a:extLst>
          </p:cNvPr>
          <p:cNvSpPr>
            <a:spLocks noGrp="1"/>
          </p:cNvSpPr>
          <p:nvPr>
            <p:ph type="sldNum" sz="quarter" idx="12"/>
          </p:nvPr>
        </p:nvSpPr>
        <p:spPr/>
        <p:txBody>
          <a:bodyPr/>
          <a:lstStyle>
            <a:lvl1pPr>
              <a:defRPr/>
            </a:lvl1pPr>
          </a:lstStyle>
          <a:p>
            <a:pPr>
              <a:defRPr/>
            </a:pPr>
            <a:fld id="{AC8E07FC-63D7-407E-AE0A-84086D446A43}" type="slidenum">
              <a:rPr lang="en-US"/>
              <a:pPr>
                <a:defRPr/>
              </a:pPr>
              <a:t>‹N›</a:t>
            </a:fld>
            <a:endParaRPr lang="en-US"/>
          </a:p>
        </p:txBody>
      </p:sp>
    </p:spTree>
    <p:extLst>
      <p:ext uri="{BB962C8B-B14F-4D97-AF65-F5344CB8AC3E}">
        <p14:creationId xmlns:p14="http://schemas.microsoft.com/office/powerpoint/2010/main" val="368779129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cxnSp>
        <p:nvCxnSpPr>
          <p:cNvPr id="4" name="Straight Connector 13">
            <a:extLst>
              <a:ext uri="{FF2B5EF4-FFF2-40B4-BE49-F238E27FC236}">
                <a16:creationId xmlns:a16="http://schemas.microsoft.com/office/drawing/2014/main" id="{BE8D22E8-2E9F-4820-B9F1-AD4563C39D64}"/>
              </a:ext>
            </a:extLst>
          </p:cNvPr>
          <p:cNvCxnSpPr/>
          <p:nvPr/>
        </p:nvCxnSpPr>
        <p:spPr>
          <a:xfrm>
            <a:off x="886460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Vertical Title 1"/>
          <p:cNvSpPr>
            <a:spLocks noGrp="1"/>
          </p:cNvSpPr>
          <p:nvPr>
            <p:ph type="title" orient="vert"/>
          </p:nvPr>
        </p:nvSpPr>
        <p:spPr>
          <a:xfrm>
            <a:off x="8999356" y="982131"/>
            <a:ext cx="1890895" cy="4893735"/>
          </a:xfrm>
        </p:spPr>
        <p:txBody>
          <a:bodyPr vert="eaVert"/>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3">
            <a:extLst>
              <a:ext uri="{FF2B5EF4-FFF2-40B4-BE49-F238E27FC236}">
                <a16:creationId xmlns:a16="http://schemas.microsoft.com/office/drawing/2014/main" id="{C166786F-27FB-4AA8-9200-0787586BD29B}"/>
              </a:ext>
            </a:extLst>
          </p:cNvPr>
          <p:cNvSpPr>
            <a:spLocks noGrp="1"/>
          </p:cNvSpPr>
          <p:nvPr>
            <p:ph type="dt" sz="half" idx="10"/>
          </p:nvPr>
        </p:nvSpPr>
        <p:spPr/>
        <p:txBody>
          <a:bodyPr/>
          <a:lstStyle>
            <a:lvl1pPr>
              <a:defRPr/>
            </a:lvl1pPr>
          </a:lstStyle>
          <a:p>
            <a:pPr>
              <a:defRPr/>
            </a:pPr>
            <a:fld id="{932AA477-68E4-4E7E-9C78-5A7FE932D113}" type="datetimeFigureOut">
              <a:rPr lang="en-US"/>
              <a:pPr>
                <a:defRPr/>
              </a:pPr>
              <a:t>5/27/2022</a:t>
            </a:fld>
            <a:endParaRPr lang="en-US"/>
          </a:p>
        </p:txBody>
      </p:sp>
      <p:sp>
        <p:nvSpPr>
          <p:cNvPr id="6" name="Footer Placeholder 4">
            <a:extLst>
              <a:ext uri="{FF2B5EF4-FFF2-40B4-BE49-F238E27FC236}">
                <a16:creationId xmlns:a16="http://schemas.microsoft.com/office/drawing/2014/main" id="{3B4EFC1F-5A47-40AE-8EDC-C3F0EADB24F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735E0AB2-2601-4EF0-A455-E19A83B576CC}"/>
              </a:ext>
            </a:extLst>
          </p:cNvPr>
          <p:cNvSpPr>
            <a:spLocks noGrp="1"/>
          </p:cNvSpPr>
          <p:nvPr>
            <p:ph type="sldNum" sz="quarter" idx="12"/>
          </p:nvPr>
        </p:nvSpPr>
        <p:spPr/>
        <p:txBody>
          <a:bodyPr/>
          <a:lstStyle>
            <a:lvl1pPr>
              <a:defRPr/>
            </a:lvl1pPr>
          </a:lstStyle>
          <a:p>
            <a:pPr>
              <a:defRPr/>
            </a:pPr>
            <a:fld id="{3963F2CA-5B26-416A-BBF9-45444F76787A}" type="slidenum">
              <a:rPr lang="en-US"/>
              <a:pPr>
                <a:defRPr/>
              </a:pPr>
              <a:t>‹N›</a:t>
            </a:fld>
            <a:endParaRPr lang="en-US"/>
          </a:p>
        </p:txBody>
      </p:sp>
    </p:spTree>
    <p:extLst>
      <p:ext uri="{BB962C8B-B14F-4D97-AF65-F5344CB8AC3E}">
        <p14:creationId xmlns:p14="http://schemas.microsoft.com/office/powerpoint/2010/main" val="73999251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3724182-A9DB-4823-A9BD-C164BE2B299E}"/>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2960A496-E443-4E9C-BFF5-6BE4CEA4005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B32757E3-B711-4618-8634-FA60BFA018E1}"/>
              </a:ext>
            </a:extLst>
          </p:cNvPr>
          <p:cNvSpPr>
            <a:spLocks noGrp="1"/>
          </p:cNvSpPr>
          <p:nvPr>
            <p:ph type="dt" sz="half" idx="10"/>
          </p:nvPr>
        </p:nvSpPr>
        <p:spPr/>
        <p:txBody>
          <a:bodyPr/>
          <a:lstStyle/>
          <a:p>
            <a:fld id="{36AE4508-CC9A-4A45-B2FD-1BF425A0EFD7}" type="datetimeFigureOut">
              <a:rPr lang="it-IT" smtClean="0"/>
              <a:t>27/05/2022</a:t>
            </a:fld>
            <a:endParaRPr lang="it-IT"/>
          </a:p>
        </p:txBody>
      </p:sp>
      <p:sp>
        <p:nvSpPr>
          <p:cNvPr id="5" name="Segnaposto piè di pagina 4">
            <a:extLst>
              <a:ext uri="{FF2B5EF4-FFF2-40B4-BE49-F238E27FC236}">
                <a16:creationId xmlns:a16="http://schemas.microsoft.com/office/drawing/2014/main" id="{601DBBB9-7A83-43FA-86A9-0DF75302B5E7}"/>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A5ADB817-7B7B-4315-9126-8A82966DB8E1}"/>
              </a:ext>
            </a:extLst>
          </p:cNvPr>
          <p:cNvSpPr>
            <a:spLocks noGrp="1"/>
          </p:cNvSpPr>
          <p:nvPr>
            <p:ph type="sldNum" sz="quarter" idx="12"/>
          </p:nvPr>
        </p:nvSpPr>
        <p:spPr/>
        <p:txBody>
          <a:bodyPr/>
          <a:lstStyle/>
          <a:p>
            <a:fld id="{357860D6-8097-4E9F-A69F-220A640E57B5}" type="slidenum">
              <a:rPr lang="it-IT" smtClean="0"/>
              <a:t>‹N›</a:t>
            </a:fld>
            <a:endParaRPr lang="it-IT"/>
          </a:p>
        </p:txBody>
      </p:sp>
    </p:spTree>
    <p:extLst>
      <p:ext uri="{BB962C8B-B14F-4D97-AF65-F5344CB8AC3E}">
        <p14:creationId xmlns:p14="http://schemas.microsoft.com/office/powerpoint/2010/main" val="352015379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C69F15E-980B-4614-927C-5498EF0D3AC3}"/>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C265DC86-602F-4EB0-A7E6-7871A9FB2DF5}"/>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2F57CCCC-B45C-4078-9384-5A90B18647B6}"/>
              </a:ext>
            </a:extLst>
          </p:cNvPr>
          <p:cNvSpPr>
            <a:spLocks noGrp="1"/>
          </p:cNvSpPr>
          <p:nvPr>
            <p:ph type="dt" sz="half" idx="10"/>
          </p:nvPr>
        </p:nvSpPr>
        <p:spPr/>
        <p:txBody>
          <a:bodyPr/>
          <a:lstStyle/>
          <a:p>
            <a:fld id="{36AE4508-CC9A-4A45-B2FD-1BF425A0EFD7}" type="datetimeFigureOut">
              <a:rPr lang="it-IT" smtClean="0"/>
              <a:t>27/05/2022</a:t>
            </a:fld>
            <a:endParaRPr lang="it-IT"/>
          </a:p>
        </p:txBody>
      </p:sp>
      <p:sp>
        <p:nvSpPr>
          <p:cNvPr id="5" name="Segnaposto piè di pagina 4">
            <a:extLst>
              <a:ext uri="{FF2B5EF4-FFF2-40B4-BE49-F238E27FC236}">
                <a16:creationId xmlns:a16="http://schemas.microsoft.com/office/drawing/2014/main" id="{4D58C688-7707-46D3-8696-9FB50B5A3F92}"/>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0CEFF5A4-083F-41E1-9AAF-3B45E81B3640}"/>
              </a:ext>
            </a:extLst>
          </p:cNvPr>
          <p:cNvSpPr>
            <a:spLocks noGrp="1"/>
          </p:cNvSpPr>
          <p:nvPr>
            <p:ph type="sldNum" sz="quarter" idx="12"/>
          </p:nvPr>
        </p:nvSpPr>
        <p:spPr/>
        <p:txBody>
          <a:bodyPr/>
          <a:lstStyle/>
          <a:p>
            <a:fld id="{357860D6-8097-4E9F-A69F-220A640E57B5}" type="slidenum">
              <a:rPr lang="it-IT" smtClean="0"/>
              <a:t>‹N›</a:t>
            </a:fld>
            <a:endParaRPr lang="it-IT"/>
          </a:p>
        </p:txBody>
      </p:sp>
    </p:spTree>
    <p:extLst>
      <p:ext uri="{BB962C8B-B14F-4D97-AF65-F5344CB8AC3E}">
        <p14:creationId xmlns:p14="http://schemas.microsoft.com/office/powerpoint/2010/main" val="113581736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8A84900-57EC-4899-AFB0-3902A00D70F4}"/>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62FA054B-9068-457C-BFB6-07C8E819C05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F6C3BC20-5876-4279-BD0E-868D5ED61E4F}"/>
              </a:ext>
            </a:extLst>
          </p:cNvPr>
          <p:cNvSpPr>
            <a:spLocks noGrp="1"/>
          </p:cNvSpPr>
          <p:nvPr>
            <p:ph type="dt" sz="half" idx="10"/>
          </p:nvPr>
        </p:nvSpPr>
        <p:spPr/>
        <p:txBody>
          <a:bodyPr/>
          <a:lstStyle/>
          <a:p>
            <a:fld id="{36AE4508-CC9A-4A45-B2FD-1BF425A0EFD7}" type="datetimeFigureOut">
              <a:rPr lang="it-IT" smtClean="0"/>
              <a:t>27/05/2022</a:t>
            </a:fld>
            <a:endParaRPr lang="it-IT"/>
          </a:p>
        </p:txBody>
      </p:sp>
      <p:sp>
        <p:nvSpPr>
          <p:cNvPr id="5" name="Segnaposto piè di pagina 4">
            <a:extLst>
              <a:ext uri="{FF2B5EF4-FFF2-40B4-BE49-F238E27FC236}">
                <a16:creationId xmlns:a16="http://schemas.microsoft.com/office/drawing/2014/main" id="{0125D3FE-8F6A-4FE3-9D8D-B1F6F1F3D35A}"/>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521E8E84-110B-47C4-9DE6-CFB42964A969}"/>
              </a:ext>
            </a:extLst>
          </p:cNvPr>
          <p:cNvSpPr>
            <a:spLocks noGrp="1"/>
          </p:cNvSpPr>
          <p:nvPr>
            <p:ph type="sldNum" sz="quarter" idx="12"/>
          </p:nvPr>
        </p:nvSpPr>
        <p:spPr/>
        <p:txBody>
          <a:bodyPr/>
          <a:lstStyle/>
          <a:p>
            <a:fld id="{357860D6-8097-4E9F-A69F-220A640E57B5}" type="slidenum">
              <a:rPr lang="it-IT" smtClean="0"/>
              <a:t>‹N›</a:t>
            </a:fld>
            <a:endParaRPr lang="it-IT"/>
          </a:p>
        </p:txBody>
      </p:sp>
    </p:spTree>
    <p:extLst>
      <p:ext uri="{BB962C8B-B14F-4D97-AF65-F5344CB8AC3E}">
        <p14:creationId xmlns:p14="http://schemas.microsoft.com/office/powerpoint/2010/main" val="39492577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5CAC405-A1C8-48DE-887E-8B6BC50F1333}"/>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06E0DB93-0E14-4A00-A3DA-5435D1DDD54A}"/>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1DF3754D-6A27-4F41-808B-287E9A7F4FD7}"/>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000D50A7-B029-4C1E-B3CF-A50BD591E6E4}"/>
              </a:ext>
            </a:extLst>
          </p:cNvPr>
          <p:cNvSpPr>
            <a:spLocks noGrp="1"/>
          </p:cNvSpPr>
          <p:nvPr>
            <p:ph type="dt" sz="half" idx="10"/>
          </p:nvPr>
        </p:nvSpPr>
        <p:spPr/>
        <p:txBody>
          <a:bodyPr/>
          <a:lstStyle/>
          <a:p>
            <a:fld id="{36AE4508-CC9A-4A45-B2FD-1BF425A0EFD7}" type="datetimeFigureOut">
              <a:rPr lang="it-IT" smtClean="0"/>
              <a:t>27/05/2022</a:t>
            </a:fld>
            <a:endParaRPr lang="it-IT"/>
          </a:p>
        </p:txBody>
      </p:sp>
      <p:sp>
        <p:nvSpPr>
          <p:cNvPr id="6" name="Segnaposto piè di pagina 5">
            <a:extLst>
              <a:ext uri="{FF2B5EF4-FFF2-40B4-BE49-F238E27FC236}">
                <a16:creationId xmlns:a16="http://schemas.microsoft.com/office/drawing/2014/main" id="{DC8D9069-DFBD-4690-9BC9-DD83BB098C75}"/>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D8788C42-E66A-435C-B076-2E9F274FF8FF}"/>
              </a:ext>
            </a:extLst>
          </p:cNvPr>
          <p:cNvSpPr>
            <a:spLocks noGrp="1"/>
          </p:cNvSpPr>
          <p:nvPr>
            <p:ph type="sldNum" sz="quarter" idx="12"/>
          </p:nvPr>
        </p:nvSpPr>
        <p:spPr/>
        <p:txBody>
          <a:bodyPr/>
          <a:lstStyle/>
          <a:p>
            <a:fld id="{357860D6-8097-4E9F-A69F-220A640E57B5}" type="slidenum">
              <a:rPr lang="it-IT" smtClean="0"/>
              <a:t>‹N›</a:t>
            </a:fld>
            <a:endParaRPr lang="it-IT"/>
          </a:p>
        </p:txBody>
      </p:sp>
    </p:spTree>
    <p:extLst>
      <p:ext uri="{BB962C8B-B14F-4D97-AF65-F5344CB8AC3E}">
        <p14:creationId xmlns:p14="http://schemas.microsoft.com/office/powerpoint/2010/main" val="3200643664"/>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2786411-EA05-4D13-8543-8FF7313CC87C}"/>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7E8A095B-85D0-4ECF-B541-ED3D3131D5A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05A86A9E-F597-413B-8679-3F4B11994DDC}"/>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F4E8D15A-7383-4D49-B11C-1F7DDA7F668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C30CC51E-BD09-447A-ADEB-139B23E8386B}"/>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5E3ADE2D-5CFB-4939-A7CA-32D714E611BC}"/>
              </a:ext>
            </a:extLst>
          </p:cNvPr>
          <p:cNvSpPr>
            <a:spLocks noGrp="1"/>
          </p:cNvSpPr>
          <p:nvPr>
            <p:ph type="dt" sz="half" idx="10"/>
          </p:nvPr>
        </p:nvSpPr>
        <p:spPr/>
        <p:txBody>
          <a:bodyPr/>
          <a:lstStyle/>
          <a:p>
            <a:fld id="{36AE4508-CC9A-4A45-B2FD-1BF425A0EFD7}" type="datetimeFigureOut">
              <a:rPr lang="it-IT" smtClean="0"/>
              <a:t>27/05/2022</a:t>
            </a:fld>
            <a:endParaRPr lang="it-IT"/>
          </a:p>
        </p:txBody>
      </p:sp>
      <p:sp>
        <p:nvSpPr>
          <p:cNvPr id="8" name="Segnaposto piè di pagina 7">
            <a:extLst>
              <a:ext uri="{FF2B5EF4-FFF2-40B4-BE49-F238E27FC236}">
                <a16:creationId xmlns:a16="http://schemas.microsoft.com/office/drawing/2014/main" id="{9C59A67C-E872-4ED5-8036-1BFFFDD904A3}"/>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17B4D449-2F83-4C36-BE1F-60BB41868472}"/>
              </a:ext>
            </a:extLst>
          </p:cNvPr>
          <p:cNvSpPr>
            <a:spLocks noGrp="1"/>
          </p:cNvSpPr>
          <p:nvPr>
            <p:ph type="sldNum" sz="quarter" idx="12"/>
          </p:nvPr>
        </p:nvSpPr>
        <p:spPr/>
        <p:txBody>
          <a:bodyPr/>
          <a:lstStyle/>
          <a:p>
            <a:fld id="{357860D6-8097-4E9F-A69F-220A640E57B5}" type="slidenum">
              <a:rPr lang="it-IT" smtClean="0"/>
              <a:t>‹N›</a:t>
            </a:fld>
            <a:endParaRPr lang="it-IT"/>
          </a:p>
        </p:txBody>
      </p:sp>
    </p:spTree>
    <p:extLst>
      <p:ext uri="{BB962C8B-B14F-4D97-AF65-F5344CB8AC3E}">
        <p14:creationId xmlns:p14="http://schemas.microsoft.com/office/powerpoint/2010/main" val="28256361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cxnSp>
        <p:nvCxnSpPr>
          <p:cNvPr id="4" name="Straight Connector 13">
            <a:extLst>
              <a:ext uri="{FF2B5EF4-FFF2-40B4-BE49-F238E27FC236}">
                <a16:creationId xmlns:a16="http://schemas.microsoft.com/office/drawing/2014/main" id="{07647B19-A6E6-4596-98E0-FB053BA290CE}"/>
              </a:ext>
            </a:extLst>
          </p:cNvPr>
          <p:cNvCxnSpPr/>
          <p:nvPr/>
        </p:nvCxnSpPr>
        <p:spPr>
          <a:xfrm>
            <a:off x="886460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Vertical Title 1"/>
          <p:cNvSpPr>
            <a:spLocks noGrp="1"/>
          </p:cNvSpPr>
          <p:nvPr>
            <p:ph type="title" orient="vert"/>
          </p:nvPr>
        </p:nvSpPr>
        <p:spPr>
          <a:xfrm>
            <a:off x="8999356" y="982131"/>
            <a:ext cx="1890895" cy="4893735"/>
          </a:xfrm>
        </p:spPr>
        <p:txBody>
          <a:bodyPr vert="eaVert"/>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3">
            <a:extLst>
              <a:ext uri="{FF2B5EF4-FFF2-40B4-BE49-F238E27FC236}">
                <a16:creationId xmlns:a16="http://schemas.microsoft.com/office/drawing/2014/main" id="{68BA5ED8-9E3E-4A7E-A424-AE1CE9CF115A}"/>
              </a:ext>
            </a:extLst>
          </p:cNvPr>
          <p:cNvSpPr>
            <a:spLocks noGrp="1"/>
          </p:cNvSpPr>
          <p:nvPr>
            <p:ph type="dt" sz="half" idx="10"/>
          </p:nvPr>
        </p:nvSpPr>
        <p:spPr/>
        <p:txBody>
          <a:bodyPr/>
          <a:lstStyle>
            <a:lvl1pPr>
              <a:defRPr/>
            </a:lvl1pPr>
          </a:lstStyle>
          <a:p>
            <a:pPr>
              <a:defRPr/>
            </a:pPr>
            <a:fld id="{3C47EBA1-67B0-489D-B82F-BFDFFD4DF7B8}" type="datetimeFigureOut">
              <a:rPr lang="en-US"/>
              <a:pPr>
                <a:defRPr/>
              </a:pPr>
              <a:t>5/27/2022</a:t>
            </a:fld>
            <a:endParaRPr lang="en-US"/>
          </a:p>
        </p:txBody>
      </p:sp>
      <p:sp>
        <p:nvSpPr>
          <p:cNvPr id="6" name="Footer Placeholder 4">
            <a:extLst>
              <a:ext uri="{FF2B5EF4-FFF2-40B4-BE49-F238E27FC236}">
                <a16:creationId xmlns:a16="http://schemas.microsoft.com/office/drawing/2014/main" id="{C6163027-1C85-40C9-9363-868FA229536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2061C6A3-F219-4B46-AB54-0F7651D9ACE4}"/>
              </a:ext>
            </a:extLst>
          </p:cNvPr>
          <p:cNvSpPr>
            <a:spLocks noGrp="1"/>
          </p:cNvSpPr>
          <p:nvPr>
            <p:ph type="sldNum" sz="quarter" idx="12"/>
          </p:nvPr>
        </p:nvSpPr>
        <p:spPr/>
        <p:txBody>
          <a:bodyPr/>
          <a:lstStyle>
            <a:lvl1pPr>
              <a:defRPr/>
            </a:lvl1pPr>
          </a:lstStyle>
          <a:p>
            <a:pPr>
              <a:defRPr/>
            </a:pPr>
            <a:fld id="{DEEA8DA3-937D-4896-8D35-5AE5D11082B9}" type="slidenum">
              <a:rPr lang="en-US"/>
              <a:pPr>
                <a:defRPr/>
              </a:pPr>
              <a:t>‹N›</a:t>
            </a:fld>
            <a:endParaRPr lang="en-US"/>
          </a:p>
        </p:txBody>
      </p:sp>
    </p:spTree>
    <p:extLst>
      <p:ext uri="{BB962C8B-B14F-4D97-AF65-F5344CB8AC3E}">
        <p14:creationId xmlns:p14="http://schemas.microsoft.com/office/powerpoint/2010/main" val="166613321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88A98C5-C1AE-4B9B-86AF-1449804A7D09}"/>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08582D29-2054-4C59-8362-CDC66CFE2689}"/>
              </a:ext>
            </a:extLst>
          </p:cNvPr>
          <p:cNvSpPr>
            <a:spLocks noGrp="1"/>
          </p:cNvSpPr>
          <p:nvPr>
            <p:ph type="dt" sz="half" idx="10"/>
          </p:nvPr>
        </p:nvSpPr>
        <p:spPr/>
        <p:txBody>
          <a:bodyPr/>
          <a:lstStyle/>
          <a:p>
            <a:fld id="{36AE4508-CC9A-4A45-B2FD-1BF425A0EFD7}" type="datetimeFigureOut">
              <a:rPr lang="it-IT" smtClean="0"/>
              <a:t>27/05/2022</a:t>
            </a:fld>
            <a:endParaRPr lang="it-IT"/>
          </a:p>
        </p:txBody>
      </p:sp>
      <p:sp>
        <p:nvSpPr>
          <p:cNvPr id="4" name="Segnaposto piè di pagina 3">
            <a:extLst>
              <a:ext uri="{FF2B5EF4-FFF2-40B4-BE49-F238E27FC236}">
                <a16:creationId xmlns:a16="http://schemas.microsoft.com/office/drawing/2014/main" id="{9C9991D5-F76E-4BF4-8CF7-D2474F11DFA1}"/>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2C30035D-1A04-4A07-B63B-AC26814AC05A}"/>
              </a:ext>
            </a:extLst>
          </p:cNvPr>
          <p:cNvSpPr>
            <a:spLocks noGrp="1"/>
          </p:cNvSpPr>
          <p:nvPr>
            <p:ph type="sldNum" sz="quarter" idx="12"/>
          </p:nvPr>
        </p:nvSpPr>
        <p:spPr/>
        <p:txBody>
          <a:bodyPr/>
          <a:lstStyle/>
          <a:p>
            <a:fld id="{357860D6-8097-4E9F-A69F-220A640E57B5}" type="slidenum">
              <a:rPr lang="it-IT" smtClean="0"/>
              <a:t>‹N›</a:t>
            </a:fld>
            <a:endParaRPr lang="it-IT"/>
          </a:p>
        </p:txBody>
      </p:sp>
    </p:spTree>
    <p:extLst>
      <p:ext uri="{BB962C8B-B14F-4D97-AF65-F5344CB8AC3E}">
        <p14:creationId xmlns:p14="http://schemas.microsoft.com/office/powerpoint/2010/main" val="3857406272"/>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F4F32BF1-AED7-478F-A5EF-636B06EAC3A9}"/>
              </a:ext>
            </a:extLst>
          </p:cNvPr>
          <p:cNvSpPr>
            <a:spLocks noGrp="1"/>
          </p:cNvSpPr>
          <p:nvPr>
            <p:ph type="dt" sz="half" idx="10"/>
          </p:nvPr>
        </p:nvSpPr>
        <p:spPr/>
        <p:txBody>
          <a:bodyPr/>
          <a:lstStyle/>
          <a:p>
            <a:fld id="{36AE4508-CC9A-4A45-B2FD-1BF425A0EFD7}" type="datetimeFigureOut">
              <a:rPr lang="it-IT" smtClean="0"/>
              <a:t>27/05/2022</a:t>
            </a:fld>
            <a:endParaRPr lang="it-IT"/>
          </a:p>
        </p:txBody>
      </p:sp>
      <p:sp>
        <p:nvSpPr>
          <p:cNvPr id="3" name="Segnaposto piè di pagina 2">
            <a:extLst>
              <a:ext uri="{FF2B5EF4-FFF2-40B4-BE49-F238E27FC236}">
                <a16:creationId xmlns:a16="http://schemas.microsoft.com/office/drawing/2014/main" id="{23C33310-1577-4A85-B272-B151FF156AAA}"/>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17F9D33F-08AB-4F2D-BD9D-55AD72E970C4}"/>
              </a:ext>
            </a:extLst>
          </p:cNvPr>
          <p:cNvSpPr>
            <a:spLocks noGrp="1"/>
          </p:cNvSpPr>
          <p:nvPr>
            <p:ph type="sldNum" sz="quarter" idx="12"/>
          </p:nvPr>
        </p:nvSpPr>
        <p:spPr/>
        <p:txBody>
          <a:bodyPr/>
          <a:lstStyle/>
          <a:p>
            <a:fld id="{357860D6-8097-4E9F-A69F-220A640E57B5}" type="slidenum">
              <a:rPr lang="it-IT" smtClean="0"/>
              <a:t>‹N›</a:t>
            </a:fld>
            <a:endParaRPr lang="it-IT"/>
          </a:p>
        </p:txBody>
      </p:sp>
    </p:spTree>
    <p:extLst>
      <p:ext uri="{BB962C8B-B14F-4D97-AF65-F5344CB8AC3E}">
        <p14:creationId xmlns:p14="http://schemas.microsoft.com/office/powerpoint/2010/main" val="2989487709"/>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6253971-C648-42F3-88E8-F8F767CDF87B}"/>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A830E81E-A365-4BAD-8C95-07D7857D017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D7839CE4-1AAA-4DB1-87B3-3E82106E9D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70BF661A-3DE2-48CF-9F9C-CA89DF299271}"/>
              </a:ext>
            </a:extLst>
          </p:cNvPr>
          <p:cNvSpPr>
            <a:spLocks noGrp="1"/>
          </p:cNvSpPr>
          <p:nvPr>
            <p:ph type="dt" sz="half" idx="10"/>
          </p:nvPr>
        </p:nvSpPr>
        <p:spPr/>
        <p:txBody>
          <a:bodyPr/>
          <a:lstStyle/>
          <a:p>
            <a:fld id="{36AE4508-CC9A-4A45-B2FD-1BF425A0EFD7}" type="datetimeFigureOut">
              <a:rPr lang="it-IT" smtClean="0"/>
              <a:t>27/05/2022</a:t>
            </a:fld>
            <a:endParaRPr lang="it-IT"/>
          </a:p>
        </p:txBody>
      </p:sp>
      <p:sp>
        <p:nvSpPr>
          <p:cNvPr id="6" name="Segnaposto piè di pagina 5">
            <a:extLst>
              <a:ext uri="{FF2B5EF4-FFF2-40B4-BE49-F238E27FC236}">
                <a16:creationId xmlns:a16="http://schemas.microsoft.com/office/drawing/2014/main" id="{142FDFFA-2316-4602-A1CE-65DF9978AC8B}"/>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FF9CFC60-27A2-4A5F-8B06-E19F3E70C56D}"/>
              </a:ext>
            </a:extLst>
          </p:cNvPr>
          <p:cNvSpPr>
            <a:spLocks noGrp="1"/>
          </p:cNvSpPr>
          <p:nvPr>
            <p:ph type="sldNum" sz="quarter" idx="12"/>
          </p:nvPr>
        </p:nvSpPr>
        <p:spPr/>
        <p:txBody>
          <a:bodyPr/>
          <a:lstStyle/>
          <a:p>
            <a:fld id="{357860D6-8097-4E9F-A69F-220A640E57B5}" type="slidenum">
              <a:rPr lang="it-IT" smtClean="0"/>
              <a:t>‹N›</a:t>
            </a:fld>
            <a:endParaRPr lang="it-IT"/>
          </a:p>
        </p:txBody>
      </p:sp>
    </p:spTree>
    <p:extLst>
      <p:ext uri="{BB962C8B-B14F-4D97-AF65-F5344CB8AC3E}">
        <p14:creationId xmlns:p14="http://schemas.microsoft.com/office/powerpoint/2010/main" val="179715024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BDBF54A-A0FD-4228-B12F-A875AFA02FA2}"/>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33CD5E5C-4F9D-4993-92CB-AAB6A9A7E31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D805D84C-8F15-48E2-8D79-22087564FB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5688C644-D0C6-424F-A091-994390719E5F}"/>
              </a:ext>
            </a:extLst>
          </p:cNvPr>
          <p:cNvSpPr>
            <a:spLocks noGrp="1"/>
          </p:cNvSpPr>
          <p:nvPr>
            <p:ph type="dt" sz="half" idx="10"/>
          </p:nvPr>
        </p:nvSpPr>
        <p:spPr/>
        <p:txBody>
          <a:bodyPr/>
          <a:lstStyle/>
          <a:p>
            <a:fld id="{36AE4508-CC9A-4A45-B2FD-1BF425A0EFD7}" type="datetimeFigureOut">
              <a:rPr lang="it-IT" smtClean="0"/>
              <a:t>27/05/2022</a:t>
            </a:fld>
            <a:endParaRPr lang="it-IT"/>
          </a:p>
        </p:txBody>
      </p:sp>
      <p:sp>
        <p:nvSpPr>
          <p:cNvPr id="6" name="Segnaposto piè di pagina 5">
            <a:extLst>
              <a:ext uri="{FF2B5EF4-FFF2-40B4-BE49-F238E27FC236}">
                <a16:creationId xmlns:a16="http://schemas.microsoft.com/office/drawing/2014/main" id="{980266D2-A142-4D97-8BD0-043A3F0A7A19}"/>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49CBA20E-6D6C-4708-ADEB-1D7496220677}"/>
              </a:ext>
            </a:extLst>
          </p:cNvPr>
          <p:cNvSpPr>
            <a:spLocks noGrp="1"/>
          </p:cNvSpPr>
          <p:nvPr>
            <p:ph type="sldNum" sz="quarter" idx="12"/>
          </p:nvPr>
        </p:nvSpPr>
        <p:spPr/>
        <p:txBody>
          <a:bodyPr/>
          <a:lstStyle/>
          <a:p>
            <a:fld id="{357860D6-8097-4E9F-A69F-220A640E57B5}" type="slidenum">
              <a:rPr lang="it-IT" smtClean="0"/>
              <a:t>‹N›</a:t>
            </a:fld>
            <a:endParaRPr lang="it-IT"/>
          </a:p>
        </p:txBody>
      </p:sp>
    </p:spTree>
    <p:extLst>
      <p:ext uri="{BB962C8B-B14F-4D97-AF65-F5344CB8AC3E}">
        <p14:creationId xmlns:p14="http://schemas.microsoft.com/office/powerpoint/2010/main" val="2432515339"/>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45F3458-95A6-418A-9BC5-82725B0005D3}"/>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41C022E7-3971-487C-A3AC-731B35AE721C}"/>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426DD6AE-A606-4729-86A1-4A42395FEE96}"/>
              </a:ext>
            </a:extLst>
          </p:cNvPr>
          <p:cNvSpPr>
            <a:spLocks noGrp="1"/>
          </p:cNvSpPr>
          <p:nvPr>
            <p:ph type="dt" sz="half" idx="10"/>
          </p:nvPr>
        </p:nvSpPr>
        <p:spPr/>
        <p:txBody>
          <a:bodyPr/>
          <a:lstStyle/>
          <a:p>
            <a:fld id="{36AE4508-CC9A-4A45-B2FD-1BF425A0EFD7}" type="datetimeFigureOut">
              <a:rPr lang="it-IT" smtClean="0"/>
              <a:t>27/05/2022</a:t>
            </a:fld>
            <a:endParaRPr lang="it-IT"/>
          </a:p>
        </p:txBody>
      </p:sp>
      <p:sp>
        <p:nvSpPr>
          <p:cNvPr id="5" name="Segnaposto piè di pagina 4">
            <a:extLst>
              <a:ext uri="{FF2B5EF4-FFF2-40B4-BE49-F238E27FC236}">
                <a16:creationId xmlns:a16="http://schemas.microsoft.com/office/drawing/2014/main" id="{A66C6B01-ACFC-4123-B634-1B1C8FFEDA68}"/>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9F4D54D7-B417-480C-AFFD-B4BF80C8556C}"/>
              </a:ext>
            </a:extLst>
          </p:cNvPr>
          <p:cNvSpPr>
            <a:spLocks noGrp="1"/>
          </p:cNvSpPr>
          <p:nvPr>
            <p:ph type="sldNum" sz="quarter" idx="12"/>
          </p:nvPr>
        </p:nvSpPr>
        <p:spPr/>
        <p:txBody>
          <a:bodyPr/>
          <a:lstStyle/>
          <a:p>
            <a:fld id="{357860D6-8097-4E9F-A69F-220A640E57B5}" type="slidenum">
              <a:rPr lang="it-IT" smtClean="0"/>
              <a:t>‹N›</a:t>
            </a:fld>
            <a:endParaRPr lang="it-IT"/>
          </a:p>
        </p:txBody>
      </p:sp>
    </p:spTree>
    <p:extLst>
      <p:ext uri="{BB962C8B-B14F-4D97-AF65-F5344CB8AC3E}">
        <p14:creationId xmlns:p14="http://schemas.microsoft.com/office/powerpoint/2010/main" val="292639722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2CEF7898-85DF-402D-8C3A-CCC86CF44E00}"/>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2E50155A-9AAC-40F5-90E0-051C72DF7124}"/>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D9F352D4-0992-4C2E-ADDE-655C9E216309}"/>
              </a:ext>
            </a:extLst>
          </p:cNvPr>
          <p:cNvSpPr>
            <a:spLocks noGrp="1"/>
          </p:cNvSpPr>
          <p:nvPr>
            <p:ph type="dt" sz="half" idx="10"/>
          </p:nvPr>
        </p:nvSpPr>
        <p:spPr/>
        <p:txBody>
          <a:bodyPr/>
          <a:lstStyle/>
          <a:p>
            <a:fld id="{36AE4508-CC9A-4A45-B2FD-1BF425A0EFD7}" type="datetimeFigureOut">
              <a:rPr lang="it-IT" smtClean="0"/>
              <a:t>27/05/2022</a:t>
            </a:fld>
            <a:endParaRPr lang="it-IT"/>
          </a:p>
        </p:txBody>
      </p:sp>
      <p:sp>
        <p:nvSpPr>
          <p:cNvPr id="5" name="Segnaposto piè di pagina 4">
            <a:extLst>
              <a:ext uri="{FF2B5EF4-FFF2-40B4-BE49-F238E27FC236}">
                <a16:creationId xmlns:a16="http://schemas.microsoft.com/office/drawing/2014/main" id="{EF405F7F-4360-4646-B333-E150198464B2}"/>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BAEDD917-1A11-4FBF-AB29-FCD15EE0067F}"/>
              </a:ext>
            </a:extLst>
          </p:cNvPr>
          <p:cNvSpPr>
            <a:spLocks noGrp="1"/>
          </p:cNvSpPr>
          <p:nvPr>
            <p:ph type="sldNum" sz="quarter" idx="12"/>
          </p:nvPr>
        </p:nvSpPr>
        <p:spPr/>
        <p:txBody>
          <a:bodyPr/>
          <a:lstStyle/>
          <a:p>
            <a:fld id="{357860D6-8097-4E9F-A69F-220A640E57B5}" type="slidenum">
              <a:rPr lang="it-IT" smtClean="0"/>
              <a:t>‹N›</a:t>
            </a:fld>
            <a:endParaRPr lang="it-IT"/>
          </a:p>
        </p:txBody>
      </p:sp>
    </p:spTree>
    <p:extLst>
      <p:ext uri="{BB962C8B-B14F-4D97-AF65-F5344CB8AC3E}">
        <p14:creationId xmlns:p14="http://schemas.microsoft.com/office/powerpoint/2010/main" val="286763492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grpSp>
        <p:nvGrpSpPr>
          <p:cNvPr id="4" name="Group 6">
            <a:extLst>
              <a:ext uri="{FF2B5EF4-FFF2-40B4-BE49-F238E27FC236}">
                <a16:creationId xmlns:a16="http://schemas.microsoft.com/office/drawing/2014/main" id="{4E2DE016-D06E-4DF1-8091-015F384DEB4B}"/>
              </a:ext>
            </a:extLst>
          </p:cNvPr>
          <p:cNvGrpSpPr>
            <a:grpSpLocks/>
          </p:cNvGrpSpPr>
          <p:nvPr/>
        </p:nvGrpSpPr>
        <p:grpSpPr bwMode="auto">
          <a:xfrm>
            <a:off x="-17463" y="0"/>
            <a:ext cx="12231688" cy="6856413"/>
            <a:chOff x="-16934" y="0"/>
            <a:chExt cx="12231160" cy="6856214"/>
          </a:xfrm>
        </p:grpSpPr>
        <p:pic>
          <p:nvPicPr>
            <p:cNvPr id="5" name="Picture 15" descr="HD-PanelTitleR1.png">
              <a:extLst>
                <a:ext uri="{FF2B5EF4-FFF2-40B4-BE49-F238E27FC236}">
                  <a16:creationId xmlns:a16="http://schemas.microsoft.com/office/drawing/2014/main" id="{D68F06F1-2CE7-44E6-A121-F04E8B7A8E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88825" cy="6856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5">
              <a:extLst>
                <a:ext uri="{FF2B5EF4-FFF2-40B4-BE49-F238E27FC236}">
                  <a16:creationId xmlns:a16="http://schemas.microsoft.com/office/drawing/2014/main" id="{DE0BC0A2-4369-4EA2-B5F0-03209ABA8AEA}"/>
                </a:ext>
              </a:extLst>
            </p:cNvPr>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7" name="Picture 16" descr="HDRibbonTitle-UniformTrim.png">
              <a:extLst>
                <a:ext uri="{FF2B5EF4-FFF2-40B4-BE49-F238E27FC236}">
                  <a16:creationId xmlns:a16="http://schemas.microsoft.com/office/drawing/2014/main" id="{5B7701D0-B600-48BF-96AB-D62353C488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34" y="3147609"/>
              <a:ext cx="2478024" cy="612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9" descr="HDRibbonTitle-UniformTrim.png">
              <a:extLst>
                <a:ext uri="{FF2B5EF4-FFF2-40B4-BE49-F238E27FC236}">
                  <a16:creationId xmlns:a16="http://schemas.microsoft.com/office/drawing/2014/main" id="{FECE733A-4D50-4109-BA2E-8C15A51C86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36202" y="3147609"/>
              <a:ext cx="2478024" cy="612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9" name="Straight Connector 14">
            <a:extLst>
              <a:ext uri="{FF2B5EF4-FFF2-40B4-BE49-F238E27FC236}">
                <a16:creationId xmlns:a16="http://schemas.microsoft.com/office/drawing/2014/main" id="{784B37DD-09AB-4078-99FB-3144CFCEB2D8}"/>
              </a:ext>
            </a:extLst>
          </p:cNvPr>
          <p:cNvCxnSpPr/>
          <p:nvPr/>
        </p:nvCxnSpPr>
        <p:spPr>
          <a:xfrm>
            <a:off x="2692400" y="3522663"/>
            <a:ext cx="6815138" cy="0"/>
          </a:xfrm>
          <a:prstGeom prst="line">
            <a:avLst/>
          </a:prstGeom>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2692398" y="3657597"/>
            <a:ext cx="6815669" cy="1320802"/>
          </a:xfrm>
        </p:spPr>
        <p:txBody>
          <a:bodyPr>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en-US" dirty="0"/>
          </a:p>
        </p:txBody>
      </p:sp>
      <p:sp>
        <p:nvSpPr>
          <p:cNvPr id="10" name="Date Placeholder 3">
            <a:extLst>
              <a:ext uri="{FF2B5EF4-FFF2-40B4-BE49-F238E27FC236}">
                <a16:creationId xmlns:a16="http://schemas.microsoft.com/office/drawing/2014/main" id="{D0F58483-73CD-419D-AA9C-15D455ED143F}"/>
              </a:ext>
            </a:extLst>
          </p:cNvPr>
          <p:cNvSpPr>
            <a:spLocks noGrp="1"/>
          </p:cNvSpPr>
          <p:nvPr>
            <p:ph type="dt" sz="half" idx="10"/>
          </p:nvPr>
        </p:nvSpPr>
        <p:spPr>
          <a:xfrm>
            <a:off x="7983538" y="5037138"/>
            <a:ext cx="896937" cy="279400"/>
          </a:xfrm>
        </p:spPr>
        <p:txBody>
          <a:bodyPr/>
          <a:lstStyle>
            <a:lvl1pPr>
              <a:defRPr/>
            </a:lvl1pPr>
          </a:lstStyle>
          <a:p>
            <a:pPr>
              <a:defRPr/>
            </a:pPr>
            <a:fld id="{A0ED3B83-5BDA-4BD9-9117-D88B584B1D27}" type="datetimeFigureOut">
              <a:rPr lang="it-IT"/>
              <a:pPr>
                <a:defRPr/>
              </a:pPr>
              <a:t>27/05/2022</a:t>
            </a:fld>
            <a:endParaRPr lang="it-IT"/>
          </a:p>
        </p:txBody>
      </p:sp>
      <p:sp>
        <p:nvSpPr>
          <p:cNvPr id="11" name="Footer Placeholder 4">
            <a:extLst>
              <a:ext uri="{FF2B5EF4-FFF2-40B4-BE49-F238E27FC236}">
                <a16:creationId xmlns:a16="http://schemas.microsoft.com/office/drawing/2014/main" id="{80537D49-3F80-407F-B9AE-39B1D4FE0495}"/>
              </a:ext>
            </a:extLst>
          </p:cNvPr>
          <p:cNvSpPr>
            <a:spLocks noGrp="1"/>
          </p:cNvSpPr>
          <p:nvPr>
            <p:ph type="ftr" sz="quarter" idx="11"/>
          </p:nvPr>
        </p:nvSpPr>
        <p:spPr>
          <a:xfrm>
            <a:off x="2692400" y="5037138"/>
            <a:ext cx="5214938" cy="279400"/>
          </a:xfrm>
        </p:spPr>
        <p:txBody>
          <a:bodyPr/>
          <a:lstStyle>
            <a:lvl1pPr>
              <a:defRPr/>
            </a:lvl1pPr>
          </a:lstStyle>
          <a:p>
            <a:pPr>
              <a:defRPr/>
            </a:pPr>
            <a:endParaRPr lang="it-IT"/>
          </a:p>
        </p:txBody>
      </p:sp>
      <p:sp>
        <p:nvSpPr>
          <p:cNvPr id="12" name="Slide Number Placeholder 5">
            <a:extLst>
              <a:ext uri="{FF2B5EF4-FFF2-40B4-BE49-F238E27FC236}">
                <a16:creationId xmlns:a16="http://schemas.microsoft.com/office/drawing/2014/main" id="{69BD2170-E1BC-42A6-9E39-1157FB50C14A}"/>
              </a:ext>
            </a:extLst>
          </p:cNvPr>
          <p:cNvSpPr>
            <a:spLocks noGrp="1"/>
          </p:cNvSpPr>
          <p:nvPr>
            <p:ph type="sldNum" sz="quarter" idx="12"/>
          </p:nvPr>
        </p:nvSpPr>
        <p:spPr>
          <a:xfrm>
            <a:off x="8956675" y="5037138"/>
            <a:ext cx="550863" cy="279400"/>
          </a:xfrm>
        </p:spPr>
        <p:txBody>
          <a:bodyPr/>
          <a:lstStyle>
            <a:lvl1pPr>
              <a:defRPr/>
            </a:lvl1pPr>
          </a:lstStyle>
          <a:p>
            <a:pPr>
              <a:defRPr/>
            </a:pPr>
            <a:fld id="{EC540334-6E33-455B-BA17-5DCD21A27FB8}" type="slidenum">
              <a:rPr lang="it-IT"/>
              <a:pPr>
                <a:defRPr/>
              </a:pPr>
              <a:t>‹N›</a:t>
            </a:fld>
            <a:endParaRPr lang="it-IT"/>
          </a:p>
        </p:txBody>
      </p:sp>
    </p:spTree>
    <p:extLst>
      <p:ext uri="{BB962C8B-B14F-4D97-AF65-F5344CB8AC3E}">
        <p14:creationId xmlns:p14="http://schemas.microsoft.com/office/powerpoint/2010/main" val="3546745092"/>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cxnSp>
        <p:nvCxnSpPr>
          <p:cNvPr id="4" name="Straight Connector 6">
            <a:extLst>
              <a:ext uri="{FF2B5EF4-FFF2-40B4-BE49-F238E27FC236}">
                <a16:creationId xmlns:a16="http://schemas.microsoft.com/office/drawing/2014/main" id="{5125C52F-CE87-4EB9-A7F7-B70871B7C95B}"/>
              </a:ext>
            </a:extLst>
          </p:cNvPr>
          <p:cNvCxnSpPr/>
          <p:nvPr/>
        </p:nvCxnSpPr>
        <p:spPr>
          <a:xfrm>
            <a:off x="1395413" y="2420938"/>
            <a:ext cx="94075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3">
            <a:extLst>
              <a:ext uri="{FF2B5EF4-FFF2-40B4-BE49-F238E27FC236}">
                <a16:creationId xmlns:a16="http://schemas.microsoft.com/office/drawing/2014/main" id="{A02D4C8E-2D03-4B8E-AF9C-4F0640A2C35D}"/>
              </a:ext>
            </a:extLst>
          </p:cNvPr>
          <p:cNvSpPr>
            <a:spLocks noGrp="1"/>
          </p:cNvSpPr>
          <p:nvPr>
            <p:ph type="dt" sz="half" idx="10"/>
          </p:nvPr>
        </p:nvSpPr>
        <p:spPr/>
        <p:txBody>
          <a:bodyPr/>
          <a:lstStyle>
            <a:lvl1pPr>
              <a:defRPr/>
            </a:lvl1pPr>
          </a:lstStyle>
          <a:p>
            <a:pPr>
              <a:defRPr/>
            </a:pPr>
            <a:fld id="{5AAE9660-4ADB-4211-AA96-E9889583EACF}" type="datetimeFigureOut">
              <a:rPr lang="it-IT"/>
              <a:pPr>
                <a:defRPr/>
              </a:pPr>
              <a:t>27/05/2022</a:t>
            </a:fld>
            <a:endParaRPr lang="it-IT"/>
          </a:p>
        </p:txBody>
      </p:sp>
      <p:sp>
        <p:nvSpPr>
          <p:cNvPr id="6" name="Footer Placeholder 4">
            <a:extLst>
              <a:ext uri="{FF2B5EF4-FFF2-40B4-BE49-F238E27FC236}">
                <a16:creationId xmlns:a16="http://schemas.microsoft.com/office/drawing/2014/main" id="{3B00F2D3-820A-425C-A57A-FAE20286B4DE}"/>
              </a:ext>
            </a:extLst>
          </p:cNvPr>
          <p:cNvSpPr>
            <a:spLocks noGrp="1"/>
          </p:cNvSpPr>
          <p:nvPr>
            <p:ph type="ftr" sz="quarter" idx="11"/>
          </p:nvPr>
        </p:nvSpPr>
        <p:spPr/>
        <p:txBody>
          <a:bodyPr/>
          <a:lstStyle>
            <a:lvl1pPr>
              <a:defRPr/>
            </a:lvl1pPr>
          </a:lstStyle>
          <a:p>
            <a:pPr>
              <a:defRPr/>
            </a:pPr>
            <a:endParaRPr lang="it-IT"/>
          </a:p>
        </p:txBody>
      </p:sp>
      <p:sp>
        <p:nvSpPr>
          <p:cNvPr id="7" name="Slide Number Placeholder 5">
            <a:extLst>
              <a:ext uri="{FF2B5EF4-FFF2-40B4-BE49-F238E27FC236}">
                <a16:creationId xmlns:a16="http://schemas.microsoft.com/office/drawing/2014/main" id="{149C3E29-1DD2-4292-A0EC-F09A51058D6C}"/>
              </a:ext>
            </a:extLst>
          </p:cNvPr>
          <p:cNvSpPr>
            <a:spLocks noGrp="1"/>
          </p:cNvSpPr>
          <p:nvPr>
            <p:ph type="sldNum" sz="quarter" idx="12"/>
          </p:nvPr>
        </p:nvSpPr>
        <p:spPr/>
        <p:txBody>
          <a:bodyPr/>
          <a:lstStyle>
            <a:lvl1pPr>
              <a:defRPr/>
            </a:lvl1pPr>
          </a:lstStyle>
          <a:p>
            <a:pPr>
              <a:defRPr/>
            </a:pPr>
            <a:fld id="{F43563C2-BAC6-4D28-BCEA-BEAC642D307F}" type="slidenum">
              <a:rPr lang="it-IT"/>
              <a:pPr>
                <a:defRPr/>
              </a:pPr>
              <a:t>‹N›</a:t>
            </a:fld>
            <a:endParaRPr lang="it-IT"/>
          </a:p>
        </p:txBody>
      </p:sp>
    </p:spTree>
    <p:extLst>
      <p:ext uri="{BB962C8B-B14F-4D97-AF65-F5344CB8AC3E}">
        <p14:creationId xmlns:p14="http://schemas.microsoft.com/office/powerpoint/2010/main" val="1548545994"/>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cxnSp>
        <p:nvCxnSpPr>
          <p:cNvPr id="4" name="Straight Connector 15">
            <a:extLst>
              <a:ext uri="{FF2B5EF4-FFF2-40B4-BE49-F238E27FC236}">
                <a16:creationId xmlns:a16="http://schemas.microsoft.com/office/drawing/2014/main" id="{B24AC96D-7274-4868-866A-970551F912E2}"/>
              </a:ext>
            </a:extLst>
          </p:cNvPr>
          <p:cNvCxnSpPr/>
          <p:nvPr/>
        </p:nvCxnSpPr>
        <p:spPr>
          <a:xfrm>
            <a:off x="2012950" y="3709988"/>
            <a:ext cx="81629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2015067" y="3846051"/>
            <a:ext cx="8158690" cy="954547"/>
          </a:xfrm>
        </p:spPr>
        <p:txBody>
          <a:bodyPr>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5" name="Date Placeholder 3">
            <a:extLst>
              <a:ext uri="{FF2B5EF4-FFF2-40B4-BE49-F238E27FC236}">
                <a16:creationId xmlns:a16="http://schemas.microsoft.com/office/drawing/2014/main" id="{C6DBB96A-5677-4121-B122-C28F75A959E7}"/>
              </a:ext>
            </a:extLst>
          </p:cNvPr>
          <p:cNvSpPr>
            <a:spLocks noGrp="1"/>
          </p:cNvSpPr>
          <p:nvPr>
            <p:ph type="dt" sz="half" idx="10"/>
          </p:nvPr>
        </p:nvSpPr>
        <p:spPr/>
        <p:txBody>
          <a:bodyPr/>
          <a:lstStyle>
            <a:lvl1pPr>
              <a:defRPr/>
            </a:lvl1pPr>
          </a:lstStyle>
          <a:p>
            <a:pPr>
              <a:defRPr/>
            </a:pPr>
            <a:fld id="{BA673725-25B9-4FF7-B70D-E278C87DCBD6}" type="datetimeFigureOut">
              <a:rPr lang="it-IT"/>
              <a:pPr>
                <a:defRPr/>
              </a:pPr>
              <a:t>27/05/2022</a:t>
            </a:fld>
            <a:endParaRPr lang="it-IT"/>
          </a:p>
        </p:txBody>
      </p:sp>
      <p:sp>
        <p:nvSpPr>
          <p:cNvPr id="6" name="Footer Placeholder 4">
            <a:extLst>
              <a:ext uri="{FF2B5EF4-FFF2-40B4-BE49-F238E27FC236}">
                <a16:creationId xmlns:a16="http://schemas.microsoft.com/office/drawing/2014/main" id="{07780F77-E710-44AA-94B8-E1F7B7365AC1}"/>
              </a:ext>
            </a:extLst>
          </p:cNvPr>
          <p:cNvSpPr>
            <a:spLocks noGrp="1"/>
          </p:cNvSpPr>
          <p:nvPr>
            <p:ph type="ftr" sz="quarter" idx="11"/>
          </p:nvPr>
        </p:nvSpPr>
        <p:spPr/>
        <p:txBody>
          <a:bodyPr/>
          <a:lstStyle>
            <a:lvl1pPr>
              <a:defRPr/>
            </a:lvl1pPr>
          </a:lstStyle>
          <a:p>
            <a:pPr>
              <a:defRPr/>
            </a:pPr>
            <a:endParaRPr lang="it-IT"/>
          </a:p>
        </p:txBody>
      </p:sp>
      <p:sp>
        <p:nvSpPr>
          <p:cNvPr id="7" name="Slide Number Placeholder 5">
            <a:extLst>
              <a:ext uri="{FF2B5EF4-FFF2-40B4-BE49-F238E27FC236}">
                <a16:creationId xmlns:a16="http://schemas.microsoft.com/office/drawing/2014/main" id="{9F210135-E12B-4A22-A499-B765AE5C4688}"/>
              </a:ext>
            </a:extLst>
          </p:cNvPr>
          <p:cNvSpPr>
            <a:spLocks noGrp="1"/>
          </p:cNvSpPr>
          <p:nvPr>
            <p:ph type="sldNum" sz="quarter" idx="12"/>
          </p:nvPr>
        </p:nvSpPr>
        <p:spPr/>
        <p:txBody>
          <a:bodyPr/>
          <a:lstStyle>
            <a:lvl1pPr>
              <a:defRPr/>
            </a:lvl1pPr>
          </a:lstStyle>
          <a:p>
            <a:pPr>
              <a:defRPr/>
            </a:pPr>
            <a:fld id="{C7545633-6893-49D9-8AC1-3593DC8145DE}" type="slidenum">
              <a:rPr lang="it-IT"/>
              <a:pPr>
                <a:defRPr/>
              </a:pPr>
              <a:t>‹N›</a:t>
            </a:fld>
            <a:endParaRPr lang="it-IT"/>
          </a:p>
        </p:txBody>
      </p:sp>
    </p:spTree>
    <p:extLst>
      <p:ext uri="{BB962C8B-B14F-4D97-AF65-F5344CB8AC3E}">
        <p14:creationId xmlns:p14="http://schemas.microsoft.com/office/powerpoint/2010/main" val="1959156083"/>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cxnSp>
        <p:nvCxnSpPr>
          <p:cNvPr id="5" name="Straight Connector 7">
            <a:extLst>
              <a:ext uri="{FF2B5EF4-FFF2-40B4-BE49-F238E27FC236}">
                <a16:creationId xmlns:a16="http://schemas.microsoft.com/office/drawing/2014/main" id="{95DA88DE-0A60-431C-ACDA-93859CE47E4C}"/>
              </a:ext>
            </a:extLst>
          </p:cNvPr>
          <p:cNvCxnSpPr/>
          <p:nvPr/>
        </p:nvCxnSpPr>
        <p:spPr>
          <a:xfrm>
            <a:off x="1395413" y="2420938"/>
            <a:ext cx="94075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6" name="Date Placeholder 4">
            <a:extLst>
              <a:ext uri="{FF2B5EF4-FFF2-40B4-BE49-F238E27FC236}">
                <a16:creationId xmlns:a16="http://schemas.microsoft.com/office/drawing/2014/main" id="{11FE08B2-0E29-4FEC-9707-6F0B268A1C49}"/>
              </a:ext>
            </a:extLst>
          </p:cNvPr>
          <p:cNvSpPr>
            <a:spLocks noGrp="1"/>
          </p:cNvSpPr>
          <p:nvPr>
            <p:ph type="dt" sz="half" idx="10"/>
          </p:nvPr>
        </p:nvSpPr>
        <p:spPr/>
        <p:txBody>
          <a:bodyPr/>
          <a:lstStyle>
            <a:lvl1pPr>
              <a:defRPr/>
            </a:lvl1pPr>
          </a:lstStyle>
          <a:p>
            <a:pPr>
              <a:defRPr/>
            </a:pPr>
            <a:fld id="{519F8161-39C7-46B2-BC14-D3E239EC3C7B}" type="datetimeFigureOut">
              <a:rPr lang="it-IT"/>
              <a:pPr>
                <a:defRPr/>
              </a:pPr>
              <a:t>27/05/2022</a:t>
            </a:fld>
            <a:endParaRPr lang="it-IT"/>
          </a:p>
        </p:txBody>
      </p:sp>
      <p:sp>
        <p:nvSpPr>
          <p:cNvPr id="7" name="Footer Placeholder 5">
            <a:extLst>
              <a:ext uri="{FF2B5EF4-FFF2-40B4-BE49-F238E27FC236}">
                <a16:creationId xmlns:a16="http://schemas.microsoft.com/office/drawing/2014/main" id="{CDF430F6-F130-4D5B-ADF2-9BBC00CAF68A}"/>
              </a:ext>
            </a:extLst>
          </p:cNvPr>
          <p:cNvSpPr>
            <a:spLocks noGrp="1"/>
          </p:cNvSpPr>
          <p:nvPr>
            <p:ph type="ftr" sz="quarter" idx="11"/>
          </p:nvPr>
        </p:nvSpPr>
        <p:spPr/>
        <p:txBody>
          <a:bodyPr/>
          <a:lstStyle>
            <a:lvl1pPr>
              <a:defRPr/>
            </a:lvl1pPr>
          </a:lstStyle>
          <a:p>
            <a:pPr>
              <a:defRPr/>
            </a:pPr>
            <a:endParaRPr lang="it-IT"/>
          </a:p>
        </p:txBody>
      </p:sp>
      <p:sp>
        <p:nvSpPr>
          <p:cNvPr id="8" name="Slide Number Placeholder 6">
            <a:extLst>
              <a:ext uri="{FF2B5EF4-FFF2-40B4-BE49-F238E27FC236}">
                <a16:creationId xmlns:a16="http://schemas.microsoft.com/office/drawing/2014/main" id="{959702B3-BC7A-4D4B-B1B2-9EE2F4EBCAAE}"/>
              </a:ext>
            </a:extLst>
          </p:cNvPr>
          <p:cNvSpPr>
            <a:spLocks noGrp="1"/>
          </p:cNvSpPr>
          <p:nvPr>
            <p:ph type="sldNum" sz="quarter" idx="12"/>
          </p:nvPr>
        </p:nvSpPr>
        <p:spPr/>
        <p:txBody>
          <a:bodyPr/>
          <a:lstStyle>
            <a:lvl1pPr>
              <a:defRPr/>
            </a:lvl1pPr>
          </a:lstStyle>
          <a:p>
            <a:pPr>
              <a:defRPr/>
            </a:pPr>
            <a:fld id="{12EDC4D0-21F5-49DE-8020-FCABF929DC74}" type="slidenum">
              <a:rPr lang="it-IT"/>
              <a:pPr>
                <a:defRPr/>
              </a:pPr>
              <a:t>‹N›</a:t>
            </a:fld>
            <a:endParaRPr lang="it-IT"/>
          </a:p>
        </p:txBody>
      </p:sp>
    </p:spTree>
    <p:extLst>
      <p:ext uri="{BB962C8B-B14F-4D97-AF65-F5344CB8AC3E}">
        <p14:creationId xmlns:p14="http://schemas.microsoft.com/office/powerpoint/2010/main" val="20379134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grpSp>
        <p:nvGrpSpPr>
          <p:cNvPr id="4" name="Group 6">
            <a:extLst>
              <a:ext uri="{FF2B5EF4-FFF2-40B4-BE49-F238E27FC236}">
                <a16:creationId xmlns:a16="http://schemas.microsoft.com/office/drawing/2014/main" id="{D35626DE-8764-4B6A-AB30-E431BD9FA0A0}"/>
              </a:ext>
            </a:extLst>
          </p:cNvPr>
          <p:cNvGrpSpPr>
            <a:grpSpLocks/>
          </p:cNvGrpSpPr>
          <p:nvPr/>
        </p:nvGrpSpPr>
        <p:grpSpPr bwMode="auto">
          <a:xfrm>
            <a:off x="-17463" y="0"/>
            <a:ext cx="12231688" cy="6856413"/>
            <a:chOff x="-16934" y="0"/>
            <a:chExt cx="12231160" cy="6856214"/>
          </a:xfrm>
        </p:grpSpPr>
        <p:pic>
          <p:nvPicPr>
            <p:cNvPr id="5" name="Picture 15" descr="HD-PanelTitleR1.png">
              <a:extLst>
                <a:ext uri="{FF2B5EF4-FFF2-40B4-BE49-F238E27FC236}">
                  <a16:creationId xmlns:a16="http://schemas.microsoft.com/office/drawing/2014/main" id="{D2DF611F-CA5D-4D82-95DC-7162600A8C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88825" cy="6856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5">
              <a:extLst>
                <a:ext uri="{FF2B5EF4-FFF2-40B4-BE49-F238E27FC236}">
                  <a16:creationId xmlns:a16="http://schemas.microsoft.com/office/drawing/2014/main" id="{55E64B8C-6CE8-460A-80DF-24B6C9096722}"/>
                </a:ext>
              </a:extLst>
            </p:cNvPr>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7" name="Picture 16" descr="HDRibbonTitle-UniformTrim.png">
              <a:extLst>
                <a:ext uri="{FF2B5EF4-FFF2-40B4-BE49-F238E27FC236}">
                  <a16:creationId xmlns:a16="http://schemas.microsoft.com/office/drawing/2014/main" id="{EBED87AA-91EF-4842-9DF8-5CA71249A9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34" y="3147609"/>
              <a:ext cx="2478024" cy="612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9" descr="HDRibbonTitle-UniformTrim.png">
              <a:extLst>
                <a:ext uri="{FF2B5EF4-FFF2-40B4-BE49-F238E27FC236}">
                  <a16:creationId xmlns:a16="http://schemas.microsoft.com/office/drawing/2014/main" id="{D098E6BB-2BE5-46B6-B118-41A2F11F24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36202" y="3147609"/>
              <a:ext cx="2478024" cy="612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9" name="Straight Connector 14">
            <a:extLst>
              <a:ext uri="{FF2B5EF4-FFF2-40B4-BE49-F238E27FC236}">
                <a16:creationId xmlns:a16="http://schemas.microsoft.com/office/drawing/2014/main" id="{C0F29185-10C2-4B61-98DD-D54FAFB93EB1}"/>
              </a:ext>
            </a:extLst>
          </p:cNvPr>
          <p:cNvCxnSpPr/>
          <p:nvPr/>
        </p:nvCxnSpPr>
        <p:spPr>
          <a:xfrm>
            <a:off x="2692400" y="3522663"/>
            <a:ext cx="6815138" cy="0"/>
          </a:xfrm>
          <a:prstGeom prst="line">
            <a:avLst/>
          </a:prstGeom>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2692398" y="3657597"/>
            <a:ext cx="6815669" cy="1320802"/>
          </a:xfrm>
        </p:spPr>
        <p:txBody>
          <a:bodyPr>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en-US" dirty="0"/>
          </a:p>
        </p:txBody>
      </p:sp>
      <p:sp>
        <p:nvSpPr>
          <p:cNvPr id="10" name="Date Placeholder 3">
            <a:extLst>
              <a:ext uri="{FF2B5EF4-FFF2-40B4-BE49-F238E27FC236}">
                <a16:creationId xmlns:a16="http://schemas.microsoft.com/office/drawing/2014/main" id="{F1503E3E-D972-4F72-87F0-5E0CE9E24E14}"/>
              </a:ext>
            </a:extLst>
          </p:cNvPr>
          <p:cNvSpPr>
            <a:spLocks noGrp="1"/>
          </p:cNvSpPr>
          <p:nvPr>
            <p:ph type="dt" sz="half" idx="10"/>
          </p:nvPr>
        </p:nvSpPr>
        <p:spPr>
          <a:xfrm>
            <a:off x="7983538" y="5037138"/>
            <a:ext cx="896937" cy="279400"/>
          </a:xfrm>
        </p:spPr>
        <p:txBody>
          <a:bodyPr/>
          <a:lstStyle>
            <a:lvl1pPr>
              <a:defRPr/>
            </a:lvl1pPr>
          </a:lstStyle>
          <a:p>
            <a:pPr>
              <a:defRPr/>
            </a:pPr>
            <a:fld id="{5C946CB5-6F79-4489-91D4-E7F13D7786CB}" type="datetimeFigureOut">
              <a:rPr lang="en-US"/>
              <a:pPr>
                <a:defRPr/>
              </a:pPr>
              <a:t>5/27/2022</a:t>
            </a:fld>
            <a:endParaRPr lang="en-US"/>
          </a:p>
        </p:txBody>
      </p:sp>
      <p:sp>
        <p:nvSpPr>
          <p:cNvPr id="11" name="Footer Placeholder 4">
            <a:extLst>
              <a:ext uri="{FF2B5EF4-FFF2-40B4-BE49-F238E27FC236}">
                <a16:creationId xmlns:a16="http://schemas.microsoft.com/office/drawing/2014/main" id="{4507FCB1-FAFC-4E1A-A3CC-BB400F8F7E84}"/>
              </a:ext>
            </a:extLst>
          </p:cNvPr>
          <p:cNvSpPr>
            <a:spLocks noGrp="1"/>
          </p:cNvSpPr>
          <p:nvPr>
            <p:ph type="ftr" sz="quarter" idx="11"/>
          </p:nvPr>
        </p:nvSpPr>
        <p:spPr>
          <a:xfrm>
            <a:off x="2692400" y="5037138"/>
            <a:ext cx="5214938" cy="279400"/>
          </a:xfrm>
        </p:spPr>
        <p:txBody>
          <a:bodyPr/>
          <a:lstStyle>
            <a:lvl1pPr>
              <a:defRPr/>
            </a:lvl1pPr>
          </a:lstStyle>
          <a:p>
            <a:pPr>
              <a:defRPr/>
            </a:pPr>
            <a:endParaRPr lang="en-US"/>
          </a:p>
        </p:txBody>
      </p:sp>
      <p:sp>
        <p:nvSpPr>
          <p:cNvPr id="12" name="Slide Number Placeholder 5">
            <a:extLst>
              <a:ext uri="{FF2B5EF4-FFF2-40B4-BE49-F238E27FC236}">
                <a16:creationId xmlns:a16="http://schemas.microsoft.com/office/drawing/2014/main" id="{2F408CA9-D306-4985-957E-8A08481DA9B7}"/>
              </a:ext>
            </a:extLst>
          </p:cNvPr>
          <p:cNvSpPr>
            <a:spLocks noGrp="1"/>
          </p:cNvSpPr>
          <p:nvPr>
            <p:ph type="sldNum" sz="quarter" idx="12"/>
          </p:nvPr>
        </p:nvSpPr>
        <p:spPr>
          <a:xfrm>
            <a:off x="8956675" y="5037138"/>
            <a:ext cx="550863" cy="279400"/>
          </a:xfrm>
        </p:spPr>
        <p:txBody>
          <a:bodyPr/>
          <a:lstStyle>
            <a:lvl1pPr>
              <a:defRPr/>
            </a:lvl1pPr>
          </a:lstStyle>
          <a:p>
            <a:pPr>
              <a:defRPr/>
            </a:pPr>
            <a:fld id="{D24A2A60-85A8-40AD-BE9E-F3D0D8AB7A71}" type="slidenum">
              <a:rPr lang="en-US"/>
              <a:pPr>
                <a:defRPr/>
              </a:pPr>
              <a:t>‹N›</a:t>
            </a:fld>
            <a:endParaRPr lang="en-US"/>
          </a:p>
        </p:txBody>
      </p:sp>
    </p:spTree>
    <p:extLst>
      <p:ext uri="{BB962C8B-B14F-4D97-AF65-F5344CB8AC3E}">
        <p14:creationId xmlns:p14="http://schemas.microsoft.com/office/powerpoint/2010/main" val="3145230632"/>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cxnSp>
        <p:nvCxnSpPr>
          <p:cNvPr id="7" name="Straight Connector 17">
            <a:extLst>
              <a:ext uri="{FF2B5EF4-FFF2-40B4-BE49-F238E27FC236}">
                <a16:creationId xmlns:a16="http://schemas.microsoft.com/office/drawing/2014/main" id="{2C3488BC-0702-420D-A335-5C9897A2B181}"/>
              </a:ext>
            </a:extLst>
          </p:cNvPr>
          <p:cNvCxnSpPr/>
          <p:nvPr/>
        </p:nvCxnSpPr>
        <p:spPr>
          <a:xfrm>
            <a:off x="1395413" y="2420938"/>
            <a:ext cx="94075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1295400" y="3243262"/>
            <a:ext cx="4718304" cy="2632605"/>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Content Placeholder 5"/>
          <p:cNvSpPr>
            <a:spLocks noGrp="1"/>
          </p:cNvSpPr>
          <p:nvPr>
            <p:ph sz="quarter" idx="4"/>
          </p:nvPr>
        </p:nvSpPr>
        <p:spPr>
          <a:xfrm>
            <a:off x="6180670" y="3243262"/>
            <a:ext cx="4718304" cy="2632605"/>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8" name="Date Placeholder 6">
            <a:extLst>
              <a:ext uri="{FF2B5EF4-FFF2-40B4-BE49-F238E27FC236}">
                <a16:creationId xmlns:a16="http://schemas.microsoft.com/office/drawing/2014/main" id="{46E804B6-FF22-487E-8252-EE70D8649C11}"/>
              </a:ext>
            </a:extLst>
          </p:cNvPr>
          <p:cNvSpPr>
            <a:spLocks noGrp="1"/>
          </p:cNvSpPr>
          <p:nvPr>
            <p:ph type="dt" sz="half" idx="10"/>
          </p:nvPr>
        </p:nvSpPr>
        <p:spPr/>
        <p:txBody>
          <a:bodyPr/>
          <a:lstStyle>
            <a:lvl1pPr>
              <a:defRPr/>
            </a:lvl1pPr>
          </a:lstStyle>
          <a:p>
            <a:pPr>
              <a:defRPr/>
            </a:pPr>
            <a:fld id="{5D7AC134-8FC8-4B55-8C6C-95330FF76C47}" type="datetimeFigureOut">
              <a:rPr lang="it-IT"/>
              <a:pPr>
                <a:defRPr/>
              </a:pPr>
              <a:t>27/05/2022</a:t>
            </a:fld>
            <a:endParaRPr lang="it-IT"/>
          </a:p>
        </p:txBody>
      </p:sp>
      <p:sp>
        <p:nvSpPr>
          <p:cNvPr id="9" name="Footer Placeholder 7">
            <a:extLst>
              <a:ext uri="{FF2B5EF4-FFF2-40B4-BE49-F238E27FC236}">
                <a16:creationId xmlns:a16="http://schemas.microsoft.com/office/drawing/2014/main" id="{2AC747B3-4B99-49F3-ACC6-3AECB3C73B6A}"/>
              </a:ext>
            </a:extLst>
          </p:cNvPr>
          <p:cNvSpPr>
            <a:spLocks noGrp="1"/>
          </p:cNvSpPr>
          <p:nvPr>
            <p:ph type="ftr" sz="quarter" idx="11"/>
          </p:nvPr>
        </p:nvSpPr>
        <p:spPr/>
        <p:txBody>
          <a:bodyPr/>
          <a:lstStyle>
            <a:lvl1pPr>
              <a:defRPr/>
            </a:lvl1pPr>
          </a:lstStyle>
          <a:p>
            <a:pPr>
              <a:defRPr/>
            </a:pPr>
            <a:endParaRPr lang="it-IT"/>
          </a:p>
        </p:txBody>
      </p:sp>
      <p:sp>
        <p:nvSpPr>
          <p:cNvPr id="10" name="Slide Number Placeholder 8">
            <a:extLst>
              <a:ext uri="{FF2B5EF4-FFF2-40B4-BE49-F238E27FC236}">
                <a16:creationId xmlns:a16="http://schemas.microsoft.com/office/drawing/2014/main" id="{6FB74284-B3C3-464A-A9E8-0EB233B7195D}"/>
              </a:ext>
            </a:extLst>
          </p:cNvPr>
          <p:cNvSpPr>
            <a:spLocks noGrp="1"/>
          </p:cNvSpPr>
          <p:nvPr>
            <p:ph type="sldNum" sz="quarter" idx="12"/>
          </p:nvPr>
        </p:nvSpPr>
        <p:spPr/>
        <p:txBody>
          <a:bodyPr/>
          <a:lstStyle>
            <a:lvl1pPr>
              <a:defRPr/>
            </a:lvl1pPr>
          </a:lstStyle>
          <a:p>
            <a:pPr>
              <a:defRPr/>
            </a:pPr>
            <a:fld id="{2F9F6050-D14E-4D13-8A46-F0D87BED8E99}" type="slidenum">
              <a:rPr lang="it-IT"/>
              <a:pPr>
                <a:defRPr/>
              </a:pPr>
              <a:t>‹N›</a:t>
            </a:fld>
            <a:endParaRPr lang="it-IT"/>
          </a:p>
        </p:txBody>
      </p:sp>
    </p:spTree>
    <p:extLst>
      <p:ext uri="{BB962C8B-B14F-4D97-AF65-F5344CB8AC3E}">
        <p14:creationId xmlns:p14="http://schemas.microsoft.com/office/powerpoint/2010/main" val="3109754701"/>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cxnSp>
        <p:nvCxnSpPr>
          <p:cNvPr id="3" name="Straight Connector 13">
            <a:extLst>
              <a:ext uri="{FF2B5EF4-FFF2-40B4-BE49-F238E27FC236}">
                <a16:creationId xmlns:a16="http://schemas.microsoft.com/office/drawing/2014/main" id="{39FDF5F5-1DF8-4483-9D66-8297F7FB8087}"/>
              </a:ext>
            </a:extLst>
          </p:cNvPr>
          <p:cNvCxnSpPr/>
          <p:nvPr/>
        </p:nvCxnSpPr>
        <p:spPr>
          <a:xfrm>
            <a:off x="1395413" y="2420938"/>
            <a:ext cx="94075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4" name="Date Placeholder 2">
            <a:extLst>
              <a:ext uri="{FF2B5EF4-FFF2-40B4-BE49-F238E27FC236}">
                <a16:creationId xmlns:a16="http://schemas.microsoft.com/office/drawing/2014/main" id="{FFD09B6F-0258-4E03-A1E9-D6737CBDBFF0}"/>
              </a:ext>
            </a:extLst>
          </p:cNvPr>
          <p:cNvSpPr>
            <a:spLocks noGrp="1"/>
          </p:cNvSpPr>
          <p:nvPr>
            <p:ph type="dt" sz="half" idx="10"/>
          </p:nvPr>
        </p:nvSpPr>
        <p:spPr/>
        <p:txBody>
          <a:bodyPr/>
          <a:lstStyle>
            <a:lvl1pPr>
              <a:defRPr/>
            </a:lvl1pPr>
          </a:lstStyle>
          <a:p>
            <a:pPr>
              <a:defRPr/>
            </a:pPr>
            <a:fld id="{F34B2DF9-5E1E-4439-A7ED-568B212B52CB}" type="datetimeFigureOut">
              <a:rPr lang="it-IT"/>
              <a:pPr>
                <a:defRPr/>
              </a:pPr>
              <a:t>27/05/2022</a:t>
            </a:fld>
            <a:endParaRPr lang="it-IT"/>
          </a:p>
        </p:txBody>
      </p:sp>
      <p:sp>
        <p:nvSpPr>
          <p:cNvPr id="5" name="Footer Placeholder 3">
            <a:extLst>
              <a:ext uri="{FF2B5EF4-FFF2-40B4-BE49-F238E27FC236}">
                <a16:creationId xmlns:a16="http://schemas.microsoft.com/office/drawing/2014/main" id="{55888169-CE33-4394-B713-B7B3949BE10E}"/>
              </a:ext>
            </a:extLst>
          </p:cNvPr>
          <p:cNvSpPr>
            <a:spLocks noGrp="1"/>
          </p:cNvSpPr>
          <p:nvPr>
            <p:ph type="ftr" sz="quarter" idx="11"/>
          </p:nvPr>
        </p:nvSpPr>
        <p:spPr/>
        <p:txBody>
          <a:bodyPr/>
          <a:lstStyle>
            <a:lvl1pPr>
              <a:defRPr/>
            </a:lvl1pPr>
          </a:lstStyle>
          <a:p>
            <a:pPr>
              <a:defRPr/>
            </a:pPr>
            <a:endParaRPr lang="it-IT"/>
          </a:p>
        </p:txBody>
      </p:sp>
      <p:sp>
        <p:nvSpPr>
          <p:cNvPr id="6" name="Slide Number Placeholder 4">
            <a:extLst>
              <a:ext uri="{FF2B5EF4-FFF2-40B4-BE49-F238E27FC236}">
                <a16:creationId xmlns:a16="http://schemas.microsoft.com/office/drawing/2014/main" id="{00FE4D95-0640-4443-A7F6-BCFF10D9324A}"/>
              </a:ext>
            </a:extLst>
          </p:cNvPr>
          <p:cNvSpPr>
            <a:spLocks noGrp="1"/>
          </p:cNvSpPr>
          <p:nvPr>
            <p:ph type="sldNum" sz="quarter" idx="12"/>
          </p:nvPr>
        </p:nvSpPr>
        <p:spPr/>
        <p:txBody>
          <a:bodyPr/>
          <a:lstStyle>
            <a:lvl1pPr>
              <a:defRPr/>
            </a:lvl1pPr>
          </a:lstStyle>
          <a:p>
            <a:pPr>
              <a:defRPr/>
            </a:pPr>
            <a:fld id="{974BCD69-B9D0-48E9-B7DE-23A4DAA8AA14}" type="slidenum">
              <a:rPr lang="it-IT"/>
              <a:pPr>
                <a:defRPr/>
              </a:pPr>
              <a:t>‹N›</a:t>
            </a:fld>
            <a:endParaRPr lang="it-IT"/>
          </a:p>
        </p:txBody>
      </p:sp>
    </p:spTree>
    <p:extLst>
      <p:ext uri="{BB962C8B-B14F-4D97-AF65-F5344CB8AC3E}">
        <p14:creationId xmlns:p14="http://schemas.microsoft.com/office/powerpoint/2010/main" val="483330716"/>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F60072BD-F567-4581-A725-152DB423BF2F}"/>
              </a:ext>
            </a:extLst>
          </p:cNvPr>
          <p:cNvSpPr>
            <a:spLocks noGrp="1"/>
          </p:cNvSpPr>
          <p:nvPr>
            <p:ph type="dt" sz="half" idx="10"/>
          </p:nvPr>
        </p:nvSpPr>
        <p:spPr/>
        <p:txBody>
          <a:bodyPr/>
          <a:lstStyle>
            <a:lvl1pPr>
              <a:defRPr/>
            </a:lvl1pPr>
          </a:lstStyle>
          <a:p>
            <a:pPr>
              <a:defRPr/>
            </a:pPr>
            <a:fld id="{6E3D61BE-D37F-4B8F-84DF-5D2A542BD13D}" type="datetimeFigureOut">
              <a:rPr lang="it-IT"/>
              <a:pPr>
                <a:defRPr/>
              </a:pPr>
              <a:t>27/05/2022</a:t>
            </a:fld>
            <a:endParaRPr lang="it-IT"/>
          </a:p>
        </p:txBody>
      </p:sp>
      <p:sp>
        <p:nvSpPr>
          <p:cNvPr id="3" name="Footer Placeholder 4">
            <a:extLst>
              <a:ext uri="{FF2B5EF4-FFF2-40B4-BE49-F238E27FC236}">
                <a16:creationId xmlns:a16="http://schemas.microsoft.com/office/drawing/2014/main" id="{1FDE6F0A-8F11-466D-9CA2-5BAEF66C2A4B}"/>
              </a:ext>
            </a:extLst>
          </p:cNvPr>
          <p:cNvSpPr>
            <a:spLocks noGrp="1"/>
          </p:cNvSpPr>
          <p:nvPr>
            <p:ph type="ftr" sz="quarter" idx="11"/>
          </p:nvPr>
        </p:nvSpPr>
        <p:spPr/>
        <p:txBody>
          <a:bodyPr/>
          <a:lstStyle>
            <a:lvl1pPr>
              <a:defRPr/>
            </a:lvl1pPr>
          </a:lstStyle>
          <a:p>
            <a:pPr>
              <a:defRPr/>
            </a:pPr>
            <a:endParaRPr lang="it-IT"/>
          </a:p>
        </p:txBody>
      </p:sp>
      <p:sp>
        <p:nvSpPr>
          <p:cNvPr id="4" name="Slide Number Placeholder 5">
            <a:extLst>
              <a:ext uri="{FF2B5EF4-FFF2-40B4-BE49-F238E27FC236}">
                <a16:creationId xmlns:a16="http://schemas.microsoft.com/office/drawing/2014/main" id="{BDF620A8-073F-44DE-ADA4-C46594657B31}"/>
              </a:ext>
            </a:extLst>
          </p:cNvPr>
          <p:cNvSpPr>
            <a:spLocks noGrp="1"/>
          </p:cNvSpPr>
          <p:nvPr>
            <p:ph type="sldNum" sz="quarter" idx="12"/>
          </p:nvPr>
        </p:nvSpPr>
        <p:spPr/>
        <p:txBody>
          <a:bodyPr/>
          <a:lstStyle>
            <a:lvl1pPr>
              <a:defRPr/>
            </a:lvl1pPr>
          </a:lstStyle>
          <a:p>
            <a:pPr>
              <a:defRPr/>
            </a:pPr>
            <a:fld id="{A6D959BB-EC53-4D96-A314-2AE2DF57D5BA}" type="slidenum">
              <a:rPr lang="it-IT"/>
              <a:pPr>
                <a:defRPr/>
              </a:pPr>
              <a:t>‹N›</a:t>
            </a:fld>
            <a:endParaRPr lang="it-IT"/>
          </a:p>
        </p:txBody>
      </p:sp>
    </p:spTree>
    <p:extLst>
      <p:ext uri="{BB962C8B-B14F-4D97-AF65-F5344CB8AC3E}">
        <p14:creationId xmlns:p14="http://schemas.microsoft.com/office/powerpoint/2010/main" val="769304397"/>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cxnSp>
        <p:nvCxnSpPr>
          <p:cNvPr id="5" name="Straight Connector 15">
            <a:extLst>
              <a:ext uri="{FF2B5EF4-FFF2-40B4-BE49-F238E27FC236}">
                <a16:creationId xmlns:a16="http://schemas.microsoft.com/office/drawing/2014/main" id="{4B22EC8E-9445-4589-876F-50C8F11EE51A}"/>
              </a:ext>
            </a:extLst>
          </p:cNvPr>
          <p:cNvCxnSpPr/>
          <p:nvPr/>
        </p:nvCxnSpPr>
        <p:spPr>
          <a:xfrm>
            <a:off x="1395413" y="2913063"/>
            <a:ext cx="35147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it-IT"/>
              <a:t>Fare clic per modificare lo stile del titolo dello schema</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1293811" y="3031065"/>
            <a:ext cx="3718455" cy="2438404"/>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6" name="Date Placeholder 4">
            <a:extLst>
              <a:ext uri="{FF2B5EF4-FFF2-40B4-BE49-F238E27FC236}">
                <a16:creationId xmlns:a16="http://schemas.microsoft.com/office/drawing/2014/main" id="{82923FF2-6EF3-4DA1-BA65-E8800DCC1A90}"/>
              </a:ext>
            </a:extLst>
          </p:cNvPr>
          <p:cNvSpPr>
            <a:spLocks noGrp="1"/>
          </p:cNvSpPr>
          <p:nvPr>
            <p:ph type="dt" sz="half" idx="10"/>
          </p:nvPr>
        </p:nvSpPr>
        <p:spPr/>
        <p:txBody>
          <a:bodyPr/>
          <a:lstStyle>
            <a:lvl1pPr>
              <a:defRPr/>
            </a:lvl1pPr>
          </a:lstStyle>
          <a:p>
            <a:pPr>
              <a:defRPr/>
            </a:pPr>
            <a:fld id="{C1F092AD-5BAC-4028-B263-B8BCACEFE07F}" type="datetimeFigureOut">
              <a:rPr lang="it-IT"/>
              <a:pPr>
                <a:defRPr/>
              </a:pPr>
              <a:t>27/05/2022</a:t>
            </a:fld>
            <a:endParaRPr lang="it-IT"/>
          </a:p>
        </p:txBody>
      </p:sp>
      <p:sp>
        <p:nvSpPr>
          <p:cNvPr id="7" name="Footer Placeholder 5">
            <a:extLst>
              <a:ext uri="{FF2B5EF4-FFF2-40B4-BE49-F238E27FC236}">
                <a16:creationId xmlns:a16="http://schemas.microsoft.com/office/drawing/2014/main" id="{98B38B7C-5084-40E2-8E64-C6B5ABD0E019}"/>
              </a:ext>
            </a:extLst>
          </p:cNvPr>
          <p:cNvSpPr>
            <a:spLocks noGrp="1"/>
          </p:cNvSpPr>
          <p:nvPr>
            <p:ph type="ftr" sz="quarter" idx="11"/>
          </p:nvPr>
        </p:nvSpPr>
        <p:spPr/>
        <p:txBody>
          <a:bodyPr/>
          <a:lstStyle>
            <a:lvl1pPr>
              <a:defRPr/>
            </a:lvl1pPr>
          </a:lstStyle>
          <a:p>
            <a:pPr>
              <a:defRPr/>
            </a:pPr>
            <a:endParaRPr lang="it-IT"/>
          </a:p>
        </p:txBody>
      </p:sp>
      <p:sp>
        <p:nvSpPr>
          <p:cNvPr id="8" name="Slide Number Placeholder 6">
            <a:extLst>
              <a:ext uri="{FF2B5EF4-FFF2-40B4-BE49-F238E27FC236}">
                <a16:creationId xmlns:a16="http://schemas.microsoft.com/office/drawing/2014/main" id="{DA3EF0A3-B0C5-4AC9-93CB-27582064C6D8}"/>
              </a:ext>
            </a:extLst>
          </p:cNvPr>
          <p:cNvSpPr>
            <a:spLocks noGrp="1"/>
          </p:cNvSpPr>
          <p:nvPr>
            <p:ph type="sldNum" sz="quarter" idx="12"/>
          </p:nvPr>
        </p:nvSpPr>
        <p:spPr/>
        <p:txBody>
          <a:bodyPr/>
          <a:lstStyle>
            <a:lvl1pPr>
              <a:defRPr/>
            </a:lvl1pPr>
          </a:lstStyle>
          <a:p>
            <a:pPr>
              <a:defRPr/>
            </a:pPr>
            <a:fld id="{30EB3E94-542C-4909-A3C3-C3D171A56512}" type="slidenum">
              <a:rPr lang="it-IT"/>
              <a:pPr>
                <a:defRPr/>
              </a:pPr>
              <a:t>‹N›</a:t>
            </a:fld>
            <a:endParaRPr lang="it-IT"/>
          </a:p>
        </p:txBody>
      </p:sp>
    </p:spTree>
    <p:extLst>
      <p:ext uri="{BB962C8B-B14F-4D97-AF65-F5344CB8AC3E}">
        <p14:creationId xmlns:p14="http://schemas.microsoft.com/office/powerpoint/2010/main" val="2394048815"/>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it-IT"/>
              <a:t>Fare clic per modificare lo stile del titolo dello schema</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noProof="0"/>
              <a:t>Fare clic sull'icona per inserire un'immagine</a:t>
            </a:r>
            <a:endParaRPr lang="en-US" noProof="0" dirty="0"/>
          </a:p>
        </p:txBody>
      </p:sp>
      <p:sp>
        <p:nvSpPr>
          <p:cNvPr id="4" name="Text Placeholder 3"/>
          <p:cNvSpPr>
            <a:spLocks noGrp="1"/>
          </p:cNvSpPr>
          <p:nvPr>
            <p:ph type="body" sz="half" idx="2"/>
          </p:nvPr>
        </p:nvSpPr>
        <p:spPr>
          <a:xfrm>
            <a:off x="1295399" y="3255432"/>
            <a:ext cx="6241816"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3">
            <a:extLst>
              <a:ext uri="{FF2B5EF4-FFF2-40B4-BE49-F238E27FC236}">
                <a16:creationId xmlns:a16="http://schemas.microsoft.com/office/drawing/2014/main" id="{198FE9E0-1C9D-4364-9C26-57689DC31B3B}"/>
              </a:ext>
            </a:extLst>
          </p:cNvPr>
          <p:cNvSpPr>
            <a:spLocks noGrp="1"/>
          </p:cNvSpPr>
          <p:nvPr>
            <p:ph type="dt" sz="half" idx="10"/>
          </p:nvPr>
        </p:nvSpPr>
        <p:spPr/>
        <p:txBody>
          <a:bodyPr/>
          <a:lstStyle>
            <a:lvl1pPr>
              <a:defRPr/>
            </a:lvl1pPr>
          </a:lstStyle>
          <a:p>
            <a:pPr>
              <a:defRPr/>
            </a:pPr>
            <a:fld id="{7D2A7E78-EE63-4519-9107-8E77EBCDF487}" type="datetimeFigureOut">
              <a:rPr lang="it-IT"/>
              <a:pPr>
                <a:defRPr/>
              </a:pPr>
              <a:t>27/05/2022</a:t>
            </a:fld>
            <a:endParaRPr lang="it-IT"/>
          </a:p>
        </p:txBody>
      </p:sp>
      <p:sp>
        <p:nvSpPr>
          <p:cNvPr id="6" name="Footer Placeholder 4">
            <a:extLst>
              <a:ext uri="{FF2B5EF4-FFF2-40B4-BE49-F238E27FC236}">
                <a16:creationId xmlns:a16="http://schemas.microsoft.com/office/drawing/2014/main" id="{5BD5F0FE-83EA-4BA6-BF1A-E6E70D945836}"/>
              </a:ext>
            </a:extLst>
          </p:cNvPr>
          <p:cNvSpPr>
            <a:spLocks noGrp="1"/>
          </p:cNvSpPr>
          <p:nvPr>
            <p:ph type="ftr" sz="quarter" idx="11"/>
          </p:nvPr>
        </p:nvSpPr>
        <p:spPr/>
        <p:txBody>
          <a:bodyPr/>
          <a:lstStyle>
            <a:lvl1pPr>
              <a:defRPr/>
            </a:lvl1pPr>
          </a:lstStyle>
          <a:p>
            <a:pPr>
              <a:defRPr/>
            </a:pPr>
            <a:endParaRPr lang="it-IT"/>
          </a:p>
        </p:txBody>
      </p:sp>
      <p:sp>
        <p:nvSpPr>
          <p:cNvPr id="7" name="Slide Number Placeholder 5">
            <a:extLst>
              <a:ext uri="{FF2B5EF4-FFF2-40B4-BE49-F238E27FC236}">
                <a16:creationId xmlns:a16="http://schemas.microsoft.com/office/drawing/2014/main" id="{12304CD5-7CB4-454B-BB8C-B6CC3CFAD467}"/>
              </a:ext>
            </a:extLst>
          </p:cNvPr>
          <p:cNvSpPr>
            <a:spLocks noGrp="1"/>
          </p:cNvSpPr>
          <p:nvPr>
            <p:ph type="sldNum" sz="quarter" idx="12"/>
          </p:nvPr>
        </p:nvSpPr>
        <p:spPr/>
        <p:txBody>
          <a:bodyPr/>
          <a:lstStyle>
            <a:lvl1pPr>
              <a:defRPr/>
            </a:lvl1pPr>
          </a:lstStyle>
          <a:p>
            <a:pPr>
              <a:defRPr/>
            </a:pPr>
            <a:fld id="{3B04C894-6F6A-46A7-96C3-67E655C339F4}" type="slidenum">
              <a:rPr lang="it-IT"/>
              <a:pPr>
                <a:defRPr/>
              </a:pPr>
              <a:t>‹N›</a:t>
            </a:fld>
            <a:endParaRPr lang="it-IT"/>
          </a:p>
        </p:txBody>
      </p:sp>
    </p:spTree>
    <p:extLst>
      <p:ext uri="{BB962C8B-B14F-4D97-AF65-F5344CB8AC3E}">
        <p14:creationId xmlns:p14="http://schemas.microsoft.com/office/powerpoint/2010/main" val="797869610"/>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p:cSld name="Immagine panoramica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noProof="0"/>
              <a:t>Fare clic sull'icona per inserire un'immagine</a:t>
            </a:r>
            <a:endParaRPr lang="en-US" noProof="0"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3">
            <a:extLst>
              <a:ext uri="{FF2B5EF4-FFF2-40B4-BE49-F238E27FC236}">
                <a16:creationId xmlns:a16="http://schemas.microsoft.com/office/drawing/2014/main" id="{61720487-8A59-4F48-9FC5-0E9285AD0495}"/>
              </a:ext>
            </a:extLst>
          </p:cNvPr>
          <p:cNvSpPr>
            <a:spLocks noGrp="1"/>
          </p:cNvSpPr>
          <p:nvPr>
            <p:ph type="dt" sz="half" idx="10"/>
          </p:nvPr>
        </p:nvSpPr>
        <p:spPr/>
        <p:txBody>
          <a:bodyPr/>
          <a:lstStyle>
            <a:lvl1pPr>
              <a:defRPr/>
            </a:lvl1pPr>
          </a:lstStyle>
          <a:p>
            <a:pPr>
              <a:defRPr/>
            </a:pPr>
            <a:fld id="{83663A2B-22AD-4F94-8CE6-F3F7CD346239}" type="datetimeFigureOut">
              <a:rPr lang="it-IT"/>
              <a:pPr>
                <a:defRPr/>
              </a:pPr>
              <a:t>27/05/2022</a:t>
            </a:fld>
            <a:endParaRPr lang="it-IT"/>
          </a:p>
        </p:txBody>
      </p:sp>
      <p:sp>
        <p:nvSpPr>
          <p:cNvPr id="6" name="Footer Placeholder 4">
            <a:extLst>
              <a:ext uri="{FF2B5EF4-FFF2-40B4-BE49-F238E27FC236}">
                <a16:creationId xmlns:a16="http://schemas.microsoft.com/office/drawing/2014/main" id="{0227501B-97F4-493C-9D43-55487C131BA8}"/>
              </a:ext>
            </a:extLst>
          </p:cNvPr>
          <p:cNvSpPr>
            <a:spLocks noGrp="1"/>
          </p:cNvSpPr>
          <p:nvPr>
            <p:ph type="ftr" sz="quarter" idx="11"/>
          </p:nvPr>
        </p:nvSpPr>
        <p:spPr/>
        <p:txBody>
          <a:bodyPr/>
          <a:lstStyle>
            <a:lvl1pPr>
              <a:defRPr/>
            </a:lvl1pPr>
          </a:lstStyle>
          <a:p>
            <a:pPr>
              <a:defRPr/>
            </a:pPr>
            <a:endParaRPr lang="it-IT"/>
          </a:p>
        </p:txBody>
      </p:sp>
      <p:sp>
        <p:nvSpPr>
          <p:cNvPr id="7" name="Slide Number Placeholder 5">
            <a:extLst>
              <a:ext uri="{FF2B5EF4-FFF2-40B4-BE49-F238E27FC236}">
                <a16:creationId xmlns:a16="http://schemas.microsoft.com/office/drawing/2014/main" id="{469E091D-0F7D-433F-8176-61575886C490}"/>
              </a:ext>
            </a:extLst>
          </p:cNvPr>
          <p:cNvSpPr>
            <a:spLocks noGrp="1"/>
          </p:cNvSpPr>
          <p:nvPr>
            <p:ph type="sldNum" sz="quarter" idx="12"/>
          </p:nvPr>
        </p:nvSpPr>
        <p:spPr/>
        <p:txBody>
          <a:bodyPr/>
          <a:lstStyle>
            <a:lvl1pPr>
              <a:defRPr/>
            </a:lvl1pPr>
          </a:lstStyle>
          <a:p>
            <a:pPr>
              <a:defRPr/>
            </a:pPr>
            <a:fld id="{05556834-51D6-43FD-8A1C-C07CE2F9FBDA}" type="slidenum">
              <a:rPr lang="it-IT"/>
              <a:pPr>
                <a:defRPr/>
              </a:pPr>
              <a:t>‹N›</a:t>
            </a:fld>
            <a:endParaRPr lang="it-IT"/>
          </a:p>
        </p:txBody>
      </p:sp>
    </p:spTree>
    <p:extLst>
      <p:ext uri="{BB962C8B-B14F-4D97-AF65-F5344CB8AC3E}">
        <p14:creationId xmlns:p14="http://schemas.microsoft.com/office/powerpoint/2010/main" val="171428470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p:cSld name="Titolo e sottotitolo">
    <p:spTree>
      <p:nvGrpSpPr>
        <p:cNvPr id="1" name=""/>
        <p:cNvGrpSpPr/>
        <p:nvPr/>
      </p:nvGrpSpPr>
      <p:grpSpPr>
        <a:xfrm>
          <a:off x="0" y="0"/>
          <a:ext cx="0" cy="0"/>
          <a:chOff x="0" y="0"/>
          <a:chExt cx="0" cy="0"/>
        </a:xfrm>
      </p:grpSpPr>
      <p:cxnSp>
        <p:nvCxnSpPr>
          <p:cNvPr id="4" name="Straight Connector 14">
            <a:extLst>
              <a:ext uri="{FF2B5EF4-FFF2-40B4-BE49-F238E27FC236}">
                <a16:creationId xmlns:a16="http://schemas.microsoft.com/office/drawing/2014/main" id="{01950B46-4164-4BCE-9C35-8C3EED57749C}"/>
              </a:ext>
            </a:extLst>
          </p:cNvPr>
          <p:cNvCxnSpPr/>
          <p:nvPr/>
        </p:nvCxnSpPr>
        <p:spPr>
          <a:xfrm>
            <a:off x="1395413" y="4140200"/>
            <a:ext cx="94075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303868" y="982132"/>
            <a:ext cx="9592732" cy="2954868"/>
          </a:xfrm>
        </p:spPr>
        <p:txBody>
          <a:bodyPr>
            <a:normAutofit/>
          </a:bodyPr>
          <a:lstStyle>
            <a:lvl1pPr algn="ctr">
              <a:defRPr sz="3200" b="0" cap="none"/>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5" name="Date Placeholder 3">
            <a:extLst>
              <a:ext uri="{FF2B5EF4-FFF2-40B4-BE49-F238E27FC236}">
                <a16:creationId xmlns:a16="http://schemas.microsoft.com/office/drawing/2014/main" id="{849848CF-71B1-4672-A07C-A8576D418918}"/>
              </a:ext>
            </a:extLst>
          </p:cNvPr>
          <p:cNvSpPr>
            <a:spLocks noGrp="1"/>
          </p:cNvSpPr>
          <p:nvPr>
            <p:ph type="dt" sz="half" idx="10"/>
          </p:nvPr>
        </p:nvSpPr>
        <p:spPr/>
        <p:txBody>
          <a:bodyPr/>
          <a:lstStyle>
            <a:lvl1pPr>
              <a:defRPr/>
            </a:lvl1pPr>
          </a:lstStyle>
          <a:p>
            <a:pPr>
              <a:defRPr/>
            </a:pPr>
            <a:fld id="{94383179-F11B-4B72-BDE1-CA949D5DA780}" type="datetimeFigureOut">
              <a:rPr lang="it-IT"/>
              <a:pPr>
                <a:defRPr/>
              </a:pPr>
              <a:t>27/05/2022</a:t>
            </a:fld>
            <a:endParaRPr lang="it-IT"/>
          </a:p>
        </p:txBody>
      </p:sp>
      <p:sp>
        <p:nvSpPr>
          <p:cNvPr id="6" name="Footer Placeholder 4">
            <a:extLst>
              <a:ext uri="{FF2B5EF4-FFF2-40B4-BE49-F238E27FC236}">
                <a16:creationId xmlns:a16="http://schemas.microsoft.com/office/drawing/2014/main" id="{7B0F09BB-0100-478B-982A-66C2CEC9142F}"/>
              </a:ext>
            </a:extLst>
          </p:cNvPr>
          <p:cNvSpPr>
            <a:spLocks noGrp="1"/>
          </p:cNvSpPr>
          <p:nvPr>
            <p:ph type="ftr" sz="quarter" idx="11"/>
          </p:nvPr>
        </p:nvSpPr>
        <p:spPr/>
        <p:txBody>
          <a:bodyPr/>
          <a:lstStyle>
            <a:lvl1pPr>
              <a:defRPr/>
            </a:lvl1pPr>
          </a:lstStyle>
          <a:p>
            <a:pPr>
              <a:defRPr/>
            </a:pPr>
            <a:endParaRPr lang="it-IT"/>
          </a:p>
        </p:txBody>
      </p:sp>
      <p:sp>
        <p:nvSpPr>
          <p:cNvPr id="7" name="Slide Number Placeholder 5">
            <a:extLst>
              <a:ext uri="{FF2B5EF4-FFF2-40B4-BE49-F238E27FC236}">
                <a16:creationId xmlns:a16="http://schemas.microsoft.com/office/drawing/2014/main" id="{9D98F05B-6B38-4C1C-9D97-7238005778DC}"/>
              </a:ext>
            </a:extLst>
          </p:cNvPr>
          <p:cNvSpPr>
            <a:spLocks noGrp="1"/>
          </p:cNvSpPr>
          <p:nvPr>
            <p:ph type="sldNum" sz="quarter" idx="12"/>
          </p:nvPr>
        </p:nvSpPr>
        <p:spPr/>
        <p:txBody>
          <a:bodyPr/>
          <a:lstStyle>
            <a:lvl1pPr>
              <a:defRPr/>
            </a:lvl1pPr>
          </a:lstStyle>
          <a:p>
            <a:pPr>
              <a:defRPr/>
            </a:pPr>
            <a:fld id="{C28A59D0-E153-4AAF-BA45-E6763319993E}" type="slidenum">
              <a:rPr lang="it-IT"/>
              <a:pPr>
                <a:defRPr/>
              </a:pPr>
              <a:t>‹N›</a:t>
            </a:fld>
            <a:endParaRPr lang="it-IT"/>
          </a:p>
        </p:txBody>
      </p:sp>
    </p:spTree>
    <p:extLst>
      <p:ext uri="{BB962C8B-B14F-4D97-AF65-F5344CB8AC3E}">
        <p14:creationId xmlns:p14="http://schemas.microsoft.com/office/powerpoint/2010/main" val="180766571"/>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p:cSld name="Citazione con didascalia">
    <p:spTree>
      <p:nvGrpSpPr>
        <p:cNvPr id="1" name=""/>
        <p:cNvGrpSpPr/>
        <p:nvPr/>
      </p:nvGrpSpPr>
      <p:grpSpPr>
        <a:xfrm>
          <a:off x="0" y="0"/>
          <a:ext cx="0" cy="0"/>
          <a:chOff x="0" y="0"/>
          <a:chExt cx="0" cy="0"/>
        </a:xfrm>
      </p:grpSpPr>
      <p:sp>
        <p:nvSpPr>
          <p:cNvPr id="5" name="TextBox 13">
            <a:extLst>
              <a:ext uri="{FF2B5EF4-FFF2-40B4-BE49-F238E27FC236}">
                <a16:creationId xmlns:a16="http://schemas.microsoft.com/office/drawing/2014/main" id="{E1914BDF-ECB1-4F83-B3A8-457FDB2BDBA8}"/>
              </a:ext>
            </a:extLst>
          </p:cNvPr>
          <p:cNvSpPr txBox="1">
            <a:spLocks noChangeArrowheads="1"/>
          </p:cNvSpPr>
          <p:nvPr/>
        </p:nvSpPr>
        <p:spPr bwMode="auto">
          <a:xfrm>
            <a:off x="862013" y="879475"/>
            <a:ext cx="6096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fontAlgn="base">
              <a:spcBef>
                <a:spcPct val="0"/>
              </a:spcBef>
              <a:spcAft>
                <a:spcPct val="0"/>
              </a:spcAft>
              <a:defRPr>
                <a:solidFill>
                  <a:schemeClr val="tx1"/>
                </a:solidFill>
                <a:latin typeface="Garamond" panose="02020404030301010803" pitchFamily="18" charset="0"/>
              </a:defRPr>
            </a:lvl6pPr>
            <a:lvl7pPr marL="2971800" indent="-228600" fontAlgn="base">
              <a:spcBef>
                <a:spcPct val="0"/>
              </a:spcBef>
              <a:spcAft>
                <a:spcPct val="0"/>
              </a:spcAft>
              <a:defRPr>
                <a:solidFill>
                  <a:schemeClr val="tx1"/>
                </a:solidFill>
                <a:latin typeface="Garamond" panose="02020404030301010803" pitchFamily="18" charset="0"/>
              </a:defRPr>
            </a:lvl7pPr>
            <a:lvl8pPr marL="3429000" indent="-228600" fontAlgn="base">
              <a:spcBef>
                <a:spcPct val="0"/>
              </a:spcBef>
              <a:spcAft>
                <a:spcPct val="0"/>
              </a:spcAft>
              <a:defRPr>
                <a:solidFill>
                  <a:schemeClr val="tx1"/>
                </a:solidFill>
                <a:latin typeface="Garamond" panose="02020404030301010803" pitchFamily="18" charset="0"/>
              </a:defRPr>
            </a:lvl8pPr>
            <a:lvl9pPr marL="3886200" indent="-228600" fontAlgn="base">
              <a:spcBef>
                <a:spcPct val="0"/>
              </a:spcBef>
              <a:spcAft>
                <a:spcPct val="0"/>
              </a:spcAft>
              <a:defRPr>
                <a:solidFill>
                  <a:schemeClr val="tx1"/>
                </a:solidFill>
                <a:latin typeface="Garamond" panose="02020404030301010803" pitchFamily="18" charset="0"/>
              </a:defRPr>
            </a:lvl9pPr>
          </a:lstStyle>
          <a:p>
            <a:pPr eaLnBrk="1" hangingPunct="1"/>
            <a:r>
              <a:rPr lang="en-US" altLang="it-IT" sz="8000"/>
              <a:t>“</a:t>
            </a:r>
          </a:p>
        </p:txBody>
      </p:sp>
      <p:sp>
        <p:nvSpPr>
          <p:cNvPr id="6" name="TextBox 14">
            <a:extLst>
              <a:ext uri="{FF2B5EF4-FFF2-40B4-BE49-F238E27FC236}">
                <a16:creationId xmlns:a16="http://schemas.microsoft.com/office/drawing/2014/main" id="{3E315950-2676-4F6D-8A44-A07F34D340A6}"/>
              </a:ext>
            </a:extLst>
          </p:cNvPr>
          <p:cNvSpPr txBox="1">
            <a:spLocks noChangeArrowheads="1"/>
          </p:cNvSpPr>
          <p:nvPr/>
        </p:nvSpPr>
        <p:spPr bwMode="auto">
          <a:xfrm>
            <a:off x="10599738" y="2827338"/>
            <a:ext cx="60960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fontAlgn="base">
              <a:spcBef>
                <a:spcPct val="0"/>
              </a:spcBef>
              <a:spcAft>
                <a:spcPct val="0"/>
              </a:spcAft>
              <a:defRPr>
                <a:solidFill>
                  <a:schemeClr val="tx1"/>
                </a:solidFill>
                <a:latin typeface="Garamond" panose="02020404030301010803" pitchFamily="18" charset="0"/>
              </a:defRPr>
            </a:lvl6pPr>
            <a:lvl7pPr marL="2971800" indent="-228600" fontAlgn="base">
              <a:spcBef>
                <a:spcPct val="0"/>
              </a:spcBef>
              <a:spcAft>
                <a:spcPct val="0"/>
              </a:spcAft>
              <a:defRPr>
                <a:solidFill>
                  <a:schemeClr val="tx1"/>
                </a:solidFill>
                <a:latin typeface="Garamond" panose="02020404030301010803" pitchFamily="18" charset="0"/>
              </a:defRPr>
            </a:lvl7pPr>
            <a:lvl8pPr marL="3429000" indent="-228600" fontAlgn="base">
              <a:spcBef>
                <a:spcPct val="0"/>
              </a:spcBef>
              <a:spcAft>
                <a:spcPct val="0"/>
              </a:spcAft>
              <a:defRPr>
                <a:solidFill>
                  <a:schemeClr val="tx1"/>
                </a:solidFill>
                <a:latin typeface="Garamond" panose="02020404030301010803" pitchFamily="18" charset="0"/>
              </a:defRPr>
            </a:lvl8pPr>
            <a:lvl9pPr marL="3886200" indent="-228600" fontAlgn="base">
              <a:spcBef>
                <a:spcPct val="0"/>
              </a:spcBef>
              <a:spcAft>
                <a:spcPct val="0"/>
              </a:spcAft>
              <a:defRPr>
                <a:solidFill>
                  <a:schemeClr val="tx1"/>
                </a:solidFill>
                <a:latin typeface="Garamond" panose="02020404030301010803" pitchFamily="18" charset="0"/>
              </a:defRPr>
            </a:lvl9pPr>
          </a:lstStyle>
          <a:p>
            <a:pPr algn="r" eaLnBrk="1" hangingPunct="1"/>
            <a:r>
              <a:rPr lang="en-US" altLang="it-IT" sz="8000"/>
              <a:t>”</a:t>
            </a:r>
          </a:p>
        </p:txBody>
      </p:sp>
      <p:cxnSp>
        <p:nvCxnSpPr>
          <p:cNvPr id="7" name="Straight Connector 18">
            <a:extLst>
              <a:ext uri="{FF2B5EF4-FFF2-40B4-BE49-F238E27FC236}">
                <a16:creationId xmlns:a16="http://schemas.microsoft.com/office/drawing/2014/main" id="{A9949C9D-3757-497F-AA98-D829C6062220}"/>
              </a:ext>
            </a:extLst>
          </p:cNvPr>
          <p:cNvCxnSpPr/>
          <p:nvPr/>
        </p:nvCxnSpPr>
        <p:spPr>
          <a:xfrm>
            <a:off x="1395413" y="4140200"/>
            <a:ext cx="94075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446213" y="982132"/>
            <a:ext cx="9296398" cy="2370668"/>
          </a:xfrm>
        </p:spPr>
        <p:txBody>
          <a:bodyPr>
            <a:normAutofit/>
          </a:bodyPr>
          <a:lstStyle>
            <a:lvl1pPr algn="ctr">
              <a:defRPr sz="3200" b="0" cap="none">
                <a:solidFill>
                  <a:schemeClr val="tx1"/>
                </a:solidFill>
              </a:defRPr>
            </a:lvl1pPr>
          </a:lstStyle>
          <a:p>
            <a:r>
              <a:rPr lang="it-IT"/>
              <a:t>Fare clic per modificare lo stile del titolo dello schema</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a:t>Fare clic per modificare gli stili del testo dello schema</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8" name="Date Placeholder 3">
            <a:extLst>
              <a:ext uri="{FF2B5EF4-FFF2-40B4-BE49-F238E27FC236}">
                <a16:creationId xmlns:a16="http://schemas.microsoft.com/office/drawing/2014/main" id="{381E6313-6101-4A55-B3E2-86F552710EA1}"/>
              </a:ext>
            </a:extLst>
          </p:cNvPr>
          <p:cNvSpPr>
            <a:spLocks noGrp="1"/>
          </p:cNvSpPr>
          <p:nvPr>
            <p:ph type="dt" sz="half" idx="14"/>
          </p:nvPr>
        </p:nvSpPr>
        <p:spPr/>
        <p:txBody>
          <a:bodyPr/>
          <a:lstStyle>
            <a:lvl1pPr>
              <a:defRPr/>
            </a:lvl1pPr>
          </a:lstStyle>
          <a:p>
            <a:pPr>
              <a:defRPr/>
            </a:pPr>
            <a:fld id="{665C7926-34EB-43FA-AC59-E69E585E9B15}" type="datetimeFigureOut">
              <a:rPr lang="it-IT"/>
              <a:pPr>
                <a:defRPr/>
              </a:pPr>
              <a:t>27/05/2022</a:t>
            </a:fld>
            <a:endParaRPr lang="it-IT"/>
          </a:p>
        </p:txBody>
      </p:sp>
      <p:sp>
        <p:nvSpPr>
          <p:cNvPr id="9" name="Footer Placeholder 4">
            <a:extLst>
              <a:ext uri="{FF2B5EF4-FFF2-40B4-BE49-F238E27FC236}">
                <a16:creationId xmlns:a16="http://schemas.microsoft.com/office/drawing/2014/main" id="{532031DA-2CE9-4E16-AD2D-BD02B4E323BE}"/>
              </a:ext>
            </a:extLst>
          </p:cNvPr>
          <p:cNvSpPr>
            <a:spLocks noGrp="1"/>
          </p:cNvSpPr>
          <p:nvPr>
            <p:ph type="ftr" sz="quarter" idx="15"/>
          </p:nvPr>
        </p:nvSpPr>
        <p:spPr/>
        <p:txBody>
          <a:bodyPr/>
          <a:lstStyle>
            <a:lvl1pPr>
              <a:defRPr/>
            </a:lvl1pPr>
          </a:lstStyle>
          <a:p>
            <a:pPr>
              <a:defRPr/>
            </a:pPr>
            <a:endParaRPr lang="it-IT"/>
          </a:p>
        </p:txBody>
      </p:sp>
      <p:sp>
        <p:nvSpPr>
          <p:cNvPr id="11" name="Slide Number Placeholder 5">
            <a:extLst>
              <a:ext uri="{FF2B5EF4-FFF2-40B4-BE49-F238E27FC236}">
                <a16:creationId xmlns:a16="http://schemas.microsoft.com/office/drawing/2014/main" id="{238C7627-FEA9-4F9B-8A1C-F8B213D51C16}"/>
              </a:ext>
            </a:extLst>
          </p:cNvPr>
          <p:cNvSpPr>
            <a:spLocks noGrp="1"/>
          </p:cNvSpPr>
          <p:nvPr>
            <p:ph type="sldNum" sz="quarter" idx="16"/>
          </p:nvPr>
        </p:nvSpPr>
        <p:spPr/>
        <p:txBody>
          <a:bodyPr/>
          <a:lstStyle>
            <a:lvl1pPr>
              <a:defRPr/>
            </a:lvl1pPr>
          </a:lstStyle>
          <a:p>
            <a:pPr>
              <a:defRPr/>
            </a:pPr>
            <a:fld id="{A1E8062E-AACD-4017-AAB9-037FA6796DA8}" type="slidenum">
              <a:rPr lang="it-IT"/>
              <a:pPr>
                <a:defRPr/>
              </a:pPr>
              <a:t>‹N›</a:t>
            </a:fld>
            <a:endParaRPr lang="it-IT"/>
          </a:p>
        </p:txBody>
      </p:sp>
    </p:spTree>
    <p:extLst>
      <p:ext uri="{BB962C8B-B14F-4D97-AF65-F5344CB8AC3E}">
        <p14:creationId xmlns:p14="http://schemas.microsoft.com/office/powerpoint/2010/main" val="851834609"/>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p:cSld name="Scheda nome">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1295401" y="4777381"/>
            <a:ext cx="9609668" cy="860400"/>
          </a:xfrm>
        </p:spPr>
        <p:txBody>
          <a:bodyP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a:extLst>
              <a:ext uri="{FF2B5EF4-FFF2-40B4-BE49-F238E27FC236}">
                <a16:creationId xmlns:a16="http://schemas.microsoft.com/office/drawing/2014/main" id="{3FFF5FA7-2E36-4F6F-AE63-E967CDA33137}"/>
              </a:ext>
            </a:extLst>
          </p:cNvPr>
          <p:cNvSpPr>
            <a:spLocks noGrp="1"/>
          </p:cNvSpPr>
          <p:nvPr>
            <p:ph type="dt" sz="half" idx="10"/>
          </p:nvPr>
        </p:nvSpPr>
        <p:spPr/>
        <p:txBody>
          <a:bodyPr/>
          <a:lstStyle>
            <a:lvl1pPr>
              <a:defRPr/>
            </a:lvl1pPr>
          </a:lstStyle>
          <a:p>
            <a:pPr>
              <a:defRPr/>
            </a:pPr>
            <a:fld id="{55DEB37D-C4DE-436F-8778-8A9AEBBB87EC}" type="datetimeFigureOut">
              <a:rPr lang="it-IT"/>
              <a:pPr>
                <a:defRPr/>
              </a:pPr>
              <a:t>27/05/2022</a:t>
            </a:fld>
            <a:endParaRPr lang="it-IT"/>
          </a:p>
        </p:txBody>
      </p:sp>
      <p:sp>
        <p:nvSpPr>
          <p:cNvPr id="5" name="Footer Placeholder 4">
            <a:extLst>
              <a:ext uri="{FF2B5EF4-FFF2-40B4-BE49-F238E27FC236}">
                <a16:creationId xmlns:a16="http://schemas.microsoft.com/office/drawing/2014/main" id="{93EAFEC0-A757-4B8B-BD8A-AAB26022E7C9}"/>
              </a:ext>
            </a:extLst>
          </p:cNvPr>
          <p:cNvSpPr>
            <a:spLocks noGrp="1"/>
          </p:cNvSpPr>
          <p:nvPr>
            <p:ph type="ftr" sz="quarter" idx="11"/>
          </p:nvPr>
        </p:nvSpPr>
        <p:spPr/>
        <p:txBody>
          <a:bodyPr/>
          <a:lstStyle>
            <a:lvl1pPr>
              <a:defRPr/>
            </a:lvl1pPr>
          </a:lstStyle>
          <a:p>
            <a:pPr>
              <a:defRPr/>
            </a:pPr>
            <a:endParaRPr lang="it-IT"/>
          </a:p>
        </p:txBody>
      </p:sp>
      <p:sp>
        <p:nvSpPr>
          <p:cNvPr id="6" name="Slide Number Placeholder 5">
            <a:extLst>
              <a:ext uri="{FF2B5EF4-FFF2-40B4-BE49-F238E27FC236}">
                <a16:creationId xmlns:a16="http://schemas.microsoft.com/office/drawing/2014/main" id="{8BBF5B4E-B434-418D-ABD5-4605E882178A}"/>
              </a:ext>
            </a:extLst>
          </p:cNvPr>
          <p:cNvSpPr>
            <a:spLocks noGrp="1"/>
          </p:cNvSpPr>
          <p:nvPr>
            <p:ph type="sldNum" sz="quarter" idx="12"/>
          </p:nvPr>
        </p:nvSpPr>
        <p:spPr/>
        <p:txBody>
          <a:bodyPr/>
          <a:lstStyle>
            <a:lvl1pPr>
              <a:defRPr/>
            </a:lvl1pPr>
          </a:lstStyle>
          <a:p>
            <a:pPr>
              <a:defRPr/>
            </a:pPr>
            <a:fld id="{1209CE28-0A78-413E-8B2D-964EA3611FA2}" type="slidenum">
              <a:rPr lang="it-IT"/>
              <a:pPr>
                <a:defRPr/>
              </a:pPr>
              <a:t>‹N›</a:t>
            </a:fld>
            <a:endParaRPr lang="it-IT"/>
          </a:p>
        </p:txBody>
      </p:sp>
    </p:spTree>
    <p:extLst>
      <p:ext uri="{BB962C8B-B14F-4D97-AF65-F5344CB8AC3E}">
        <p14:creationId xmlns:p14="http://schemas.microsoft.com/office/powerpoint/2010/main" val="1367700490"/>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p:cSld name="Scheda nome citazione">
    <p:spTree>
      <p:nvGrpSpPr>
        <p:cNvPr id="1" name=""/>
        <p:cNvGrpSpPr/>
        <p:nvPr/>
      </p:nvGrpSpPr>
      <p:grpSpPr>
        <a:xfrm>
          <a:off x="0" y="0"/>
          <a:ext cx="0" cy="0"/>
          <a:chOff x="0" y="0"/>
          <a:chExt cx="0" cy="0"/>
        </a:xfrm>
      </p:grpSpPr>
      <p:sp>
        <p:nvSpPr>
          <p:cNvPr id="5" name="TextBox 11">
            <a:extLst>
              <a:ext uri="{FF2B5EF4-FFF2-40B4-BE49-F238E27FC236}">
                <a16:creationId xmlns:a16="http://schemas.microsoft.com/office/drawing/2014/main" id="{938508E6-511A-4A45-BD02-D4B50758A1EB}"/>
              </a:ext>
            </a:extLst>
          </p:cNvPr>
          <p:cNvSpPr txBox="1">
            <a:spLocks noChangeArrowheads="1"/>
          </p:cNvSpPr>
          <p:nvPr/>
        </p:nvSpPr>
        <p:spPr bwMode="auto">
          <a:xfrm>
            <a:off x="862013" y="879475"/>
            <a:ext cx="6096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fontAlgn="base">
              <a:spcBef>
                <a:spcPct val="0"/>
              </a:spcBef>
              <a:spcAft>
                <a:spcPct val="0"/>
              </a:spcAft>
              <a:defRPr>
                <a:solidFill>
                  <a:schemeClr val="tx1"/>
                </a:solidFill>
                <a:latin typeface="Garamond" panose="02020404030301010803" pitchFamily="18" charset="0"/>
              </a:defRPr>
            </a:lvl6pPr>
            <a:lvl7pPr marL="2971800" indent="-228600" fontAlgn="base">
              <a:spcBef>
                <a:spcPct val="0"/>
              </a:spcBef>
              <a:spcAft>
                <a:spcPct val="0"/>
              </a:spcAft>
              <a:defRPr>
                <a:solidFill>
                  <a:schemeClr val="tx1"/>
                </a:solidFill>
                <a:latin typeface="Garamond" panose="02020404030301010803" pitchFamily="18" charset="0"/>
              </a:defRPr>
            </a:lvl7pPr>
            <a:lvl8pPr marL="3429000" indent="-228600" fontAlgn="base">
              <a:spcBef>
                <a:spcPct val="0"/>
              </a:spcBef>
              <a:spcAft>
                <a:spcPct val="0"/>
              </a:spcAft>
              <a:defRPr>
                <a:solidFill>
                  <a:schemeClr val="tx1"/>
                </a:solidFill>
                <a:latin typeface="Garamond" panose="02020404030301010803" pitchFamily="18" charset="0"/>
              </a:defRPr>
            </a:lvl8pPr>
            <a:lvl9pPr marL="3886200" indent="-228600" fontAlgn="base">
              <a:spcBef>
                <a:spcPct val="0"/>
              </a:spcBef>
              <a:spcAft>
                <a:spcPct val="0"/>
              </a:spcAft>
              <a:defRPr>
                <a:solidFill>
                  <a:schemeClr val="tx1"/>
                </a:solidFill>
                <a:latin typeface="Garamond" panose="02020404030301010803" pitchFamily="18" charset="0"/>
              </a:defRPr>
            </a:lvl9pPr>
          </a:lstStyle>
          <a:p>
            <a:pPr eaLnBrk="1" hangingPunct="1"/>
            <a:r>
              <a:rPr lang="en-US" altLang="it-IT" sz="8000"/>
              <a:t>“</a:t>
            </a:r>
          </a:p>
        </p:txBody>
      </p:sp>
      <p:sp>
        <p:nvSpPr>
          <p:cNvPr id="6" name="TextBox 12">
            <a:extLst>
              <a:ext uri="{FF2B5EF4-FFF2-40B4-BE49-F238E27FC236}">
                <a16:creationId xmlns:a16="http://schemas.microsoft.com/office/drawing/2014/main" id="{4A67EE64-BE3E-4D47-8F9C-92E09984EE84}"/>
              </a:ext>
            </a:extLst>
          </p:cNvPr>
          <p:cNvSpPr txBox="1">
            <a:spLocks noChangeArrowheads="1"/>
          </p:cNvSpPr>
          <p:nvPr/>
        </p:nvSpPr>
        <p:spPr bwMode="auto">
          <a:xfrm>
            <a:off x="10599738" y="2598738"/>
            <a:ext cx="60960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fontAlgn="base">
              <a:spcBef>
                <a:spcPct val="0"/>
              </a:spcBef>
              <a:spcAft>
                <a:spcPct val="0"/>
              </a:spcAft>
              <a:defRPr>
                <a:solidFill>
                  <a:schemeClr val="tx1"/>
                </a:solidFill>
                <a:latin typeface="Garamond" panose="02020404030301010803" pitchFamily="18" charset="0"/>
              </a:defRPr>
            </a:lvl6pPr>
            <a:lvl7pPr marL="2971800" indent="-228600" fontAlgn="base">
              <a:spcBef>
                <a:spcPct val="0"/>
              </a:spcBef>
              <a:spcAft>
                <a:spcPct val="0"/>
              </a:spcAft>
              <a:defRPr>
                <a:solidFill>
                  <a:schemeClr val="tx1"/>
                </a:solidFill>
                <a:latin typeface="Garamond" panose="02020404030301010803" pitchFamily="18" charset="0"/>
              </a:defRPr>
            </a:lvl7pPr>
            <a:lvl8pPr marL="3429000" indent="-228600" fontAlgn="base">
              <a:spcBef>
                <a:spcPct val="0"/>
              </a:spcBef>
              <a:spcAft>
                <a:spcPct val="0"/>
              </a:spcAft>
              <a:defRPr>
                <a:solidFill>
                  <a:schemeClr val="tx1"/>
                </a:solidFill>
                <a:latin typeface="Garamond" panose="02020404030301010803" pitchFamily="18" charset="0"/>
              </a:defRPr>
            </a:lvl8pPr>
            <a:lvl9pPr marL="3886200" indent="-228600" fontAlgn="base">
              <a:spcBef>
                <a:spcPct val="0"/>
              </a:spcBef>
              <a:spcAft>
                <a:spcPct val="0"/>
              </a:spcAft>
              <a:defRPr>
                <a:solidFill>
                  <a:schemeClr val="tx1"/>
                </a:solidFill>
                <a:latin typeface="Garamond" panose="02020404030301010803" pitchFamily="18" charset="0"/>
              </a:defRPr>
            </a:lvl9pPr>
          </a:lstStyle>
          <a:p>
            <a:pPr algn="r" eaLnBrk="1" hangingPunct="1"/>
            <a:r>
              <a:rPr lang="en-US" altLang="it-IT" sz="8000"/>
              <a:t>”</a:t>
            </a:r>
          </a:p>
        </p:txBody>
      </p:sp>
      <p:cxnSp>
        <p:nvCxnSpPr>
          <p:cNvPr id="7" name="Straight Connector 25">
            <a:extLst>
              <a:ext uri="{FF2B5EF4-FFF2-40B4-BE49-F238E27FC236}">
                <a16:creationId xmlns:a16="http://schemas.microsoft.com/office/drawing/2014/main" id="{4823E26C-4B6B-472B-BB11-AAF70D251434}"/>
              </a:ext>
            </a:extLst>
          </p:cNvPr>
          <p:cNvCxnSpPr/>
          <p:nvPr/>
        </p:nvCxnSpPr>
        <p:spPr>
          <a:xfrm>
            <a:off x="1395413" y="3429000"/>
            <a:ext cx="94075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446213" y="982132"/>
            <a:ext cx="9296398" cy="2243668"/>
          </a:xfrm>
        </p:spPr>
        <p:txBody>
          <a:bodyPr>
            <a:normAutofit/>
          </a:bodyPr>
          <a:lstStyle>
            <a:lvl1pPr algn="ctr">
              <a:defRPr sz="3200" b="0" cap="none">
                <a:solidFill>
                  <a:schemeClr val="tx1"/>
                </a:solidFill>
              </a:defRPr>
            </a:lvl1pPr>
          </a:lstStyle>
          <a:p>
            <a:r>
              <a:rPr lang="it-IT"/>
              <a:t>Fare clic per modificare lo stile del titolo dello schema</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3" name="Text Placeholder 2"/>
          <p:cNvSpPr>
            <a:spLocks noGrp="1"/>
          </p:cNvSpPr>
          <p:nvPr>
            <p:ph type="body" idx="1"/>
          </p:nvPr>
        </p:nvSpPr>
        <p:spPr>
          <a:xfrm>
            <a:off x="1295401" y="4529667"/>
            <a:ext cx="9609668" cy="1346200"/>
          </a:xfrm>
        </p:spPr>
        <p:txBody>
          <a:bodyPr>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8" name="Date Placeholder 3">
            <a:extLst>
              <a:ext uri="{FF2B5EF4-FFF2-40B4-BE49-F238E27FC236}">
                <a16:creationId xmlns:a16="http://schemas.microsoft.com/office/drawing/2014/main" id="{40D6A486-2A78-490F-BD97-5A26AABBD8B6}"/>
              </a:ext>
            </a:extLst>
          </p:cNvPr>
          <p:cNvSpPr>
            <a:spLocks noGrp="1"/>
          </p:cNvSpPr>
          <p:nvPr>
            <p:ph type="dt" sz="half" idx="14"/>
          </p:nvPr>
        </p:nvSpPr>
        <p:spPr/>
        <p:txBody>
          <a:bodyPr/>
          <a:lstStyle>
            <a:lvl1pPr>
              <a:defRPr/>
            </a:lvl1pPr>
          </a:lstStyle>
          <a:p>
            <a:pPr>
              <a:defRPr/>
            </a:pPr>
            <a:fld id="{F312EBD3-B396-43E2-AD9D-8FC6D1DD2A8E}" type="datetimeFigureOut">
              <a:rPr lang="it-IT"/>
              <a:pPr>
                <a:defRPr/>
              </a:pPr>
              <a:t>27/05/2022</a:t>
            </a:fld>
            <a:endParaRPr lang="it-IT"/>
          </a:p>
        </p:txBody>
      </p:sp>
      <p:sp>
        <p:nvSpPr>
          <p:cNvPr id="9" name="Footer Placeholder 4">
            <a:extLst>
              <a:ext uri="{FF2B5EF4-FFF2-40B4-BE49-F238E27FC236}">
                <a16:creationId xmlns:a16="http://schemas.microsoft.com/office/drawing/2014/main" id="{DE239684-FE87-45F1-8B89-560F190377B2}"/>
              </a:ext>
            </a:extLst>
          </p:cNvPr>
          <p:cNvSpPr>
            <a:spLocks noGrp="1"/>
          </p:cNvSpPr>
          <p:nvPr>
            <p:ph type="ftr" sz="quarter" idx="15"/>
          </p:nvPr>
        </p:nvSpPr>
        <p:spPr/>
        <p:txBody>
          <a:bodyPr/>
          <a:lstStyle>
            <a:lvl1pPr>
              <a:defRPr/>
            </a:lvl1pPr>
          </a:lstStyle>
          <a:p>
            <a:pPr>
              <a:defRPr/>
            </a:pPr>
            <a:endParaRPr lang="it-IT"/>
          </a:p>
        </p:txBody>
      </p:sp>
      <p:sp>
        <p:nvSpPr>
          <p:cNvPr id="10" name="Slide Number Placeholder 5">
            <a:extLst>
              <a:ext uri="{FF2B5EF4-FFF2-40B4-BE49-F238E27FC236}">
                <a16:creationId xmlns:a16="http://schemas.microsoft.com/office/drawing/2014/main" id="{626E77DE-A5C7-4A9B-98CF-B770BF2721FC}"/>
              </a:ext>
            </a:extLst>
          </p:cNvPr>
          <p:cNvSpPr>
            <a:spLocks noGrp="1"/>
          </p:cNvSpPr>
          <p:nvPr>
            <p:ph type="sldNum" sz="quarter" idx="16"/>
          </p:nvPr>
        </p:nvSpPr>
        <p:spPr/>
        <p:txBody>
          <a:bodyPr/>
          <a:lstStyle>
            <a:lvl1pPr>
              <a:defRPr/>
            </a:lvl1pPr>
          </a:lstStyle>
          <a:p>
            <a:pPr>
              <a:defRPr/>
            </a:pPr>
            <a:fld id="{DEA14460-C76D-4BDD-8EA0-36B7109055F3}" type="slidenum">
              <a:rPr lang="it-IT"/>
              <a:pPr>
                <a:defRPr/>
              </a:pPr>
              <a:t>‹N›</a:t>
            </a:fld>
            <a:endParaRPr lang="it-IT"/>
          </a:p>
        </p:txBody>
      </p:sp>
    </p:spTree>
    <p:extLst>
      <p:ext uri="{BB962C8B-B14F-4D97-AF65-F5344CB8AC3E}">
        <p14:creationId xmlns:p14="http://schemas.microsoft.com/office/powerpoint/2010/main" val="24842896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cxnSp>
        <p:nvCxnSpPr>
          <p:cNvPr id="4" name="Straight Connector 6">
            <a:extLst>
              <a:ext uri="{FF2B5EF4-FFF2-40B4-BE49-F238E27FC236}">
                <a16:creationId xmlns:a16="http://schemas.microsoft.com/office/drawing/2014/main" id="{C71321A8-2610-4C8D-A857-35A6F7C87D6C}"/>
              </a:ext>
            </a:extLst>
          </p:cNvPr>
          <p:cNvCxnSpPr/>
          <p:nvPr/>
        </p:nvCxnSpPr>
        <p:spPr>
          <a:xfrm>
            <a:off x="1395413" y="2420938"/>
            <a:ext cx="94075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3">
            <a:extLst>
              <a:ext uri="{FF2B5EF4-FFF2-40B4-BE49-F238E27FC236}">
                <a16:creationId xmlns:a16="http://schemas.microsoft.com/office/drawing/2014/main" id="{FD7D8668-2D5F-406D-8F03-E6FBCC71F0DE}"/>
              </a:ext>
            </a:extLst>
          </p:cNvPr>
          <p:cNvSpPr>
            <a:spLocks noGrp="1"/>
          </p:cNvSpPr>
          <p:nvPr>
            <p:ph type="dt" sz="half" idx="10"/>
          </p:nvPr>
        </p:nvSpPr>
        <p:spPr/>
        <p:txBody>
          <a:bodyPr/>
          <a:lstStyle>
            <a:lvl1pPr>
              <a:defRPr/>
            </a:lvl1pPr>
          </a:lstStyle>
          <a:p>
            <a:pPr>
              <a:defRPr/>
            </a:pPr>
            <a:fld id="{E519E01A-0E63-4D40-895D-48B002C9E1E5}" type="datetimeFigureOut">
              <a:rPr lang="en-US"/>
              <a:pPr>
                <a:defRPr/>
              </a:pPr>
              <a:t>5/27/2022</a:t>
            </a:fld>
            <a:endParaRPr lang="en-US"/>
          </a:p>
        </p:txBody>
      </p:sp>
      <p:sp>
        <p:nvSpPr>
          <p:cNvPr id="6" name="Footer Placeholder 4">
            <a:extLst>
              <a:ext uri="{FF2B5EF4-FFF2-40B4-BE49-F238E27FC236}">
                <a16:creationId xmlns:a16="http://schemas.microsoft.com/office/drawing/2014/main" id="{8B68A243-25DF-4239-894C-34856E7FCD3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686E2FF-E765-4CA1-A68D-D2F37165D221}"/>
              </a:ext>
            </a:extLst>
          </p:cNvPr>
          <p:cNvSpPr>
            <a:spLocks noGrp="1"/>
          </p:cNvSpPr>
          <p:nvPr>
            <p:ph type="sldNum" sz="quarter" idx="12"/>
          </p:nvPr>
        </p:nvSpPr>
        <p:spPr/>
        <p:txBody>
          <a:bodyPr/>
          <a:lstStyle>
            <a:lvl1pPr>
              <a:defRPr/>
            </a:lvl1pPr>
          </a:lstStyle>
          <a:p>
            <a:pPr>
              <a:defRPr/>
            </a:pPr>
            <a:fld id="{025F1A10-B21A-4651-A94D-ABD62BA0DA13}" type="slidenum">
              <a:rPr lang="en-US"/>
              <a:pPr>
                <a:defRPr/>
              </a:pPr>
              <a:t>‹N›</a:t>
            </a:fld>
            <a:endParaRPr lang="en-US"/>
          </a:p>
        </p:txBody>
      </p:sp>
    </p:spTree>
    <p:extLst>
      <p:ext uri="{BB962C8B-B14F-4D97-AF65-F5344CB8AC3E}">
        <p14:creationId xmlns:p14="http://schemas.microsoft.com/office/powerpoint/2010/main" val="4170221185"/>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p:cSld name="Vero o falso">
    <p:spTree>
      <p:nvGrpSpPr>
        <p:cNvPr id="1" name=""/>
        <p:cNvGrpSpPr/>
        <p:nvPr/>
      </p:nvGrpSpPr>
      <p:grpSpPr>
        <a:xfrm>
          <a:off x="0" y="0"/>
          <a:ext cx="0" cy="0"/>
          <a:chOff x="0" y="0"/>
          <a:chExt cx="0" cy="0"/>
        </a:xfrm>
      </p:grpSpPr>
      <p:cxnSp>
        <p:nvCxnSpPr>
          <p:cNvPr id="5" name="Straight Connector 14">
            <a:extLst>
              <a:ext uri="{FF2B5EF4-FFF2-40B4-BE49-F238E27FC236}">
                <a16:creationId xmlns:a16="http://schemas.microsoft.com/office/drawing/2014/main" id="{29FB3DF8-0289-46A4-B32D-B87C4DE522E7}"/>
              </a:ext>
            </a:extLst>
          </p:cNvPr>
          <p:cNvCxnSpPr/>
          <p:nvPr/>
        </p:nvCxnSpPr>
        <p:spPr>
          <a:xfrm>
            <a:off x="1395413" y="3429000"/>
            <a:ext cx="94075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295401" y="982132"/>
            <a:ext cx="9609666" cy="2243668"/>
          </a:xfrm>
        </p:spPr>
        <p:txBody>
          <a:bodyPr rtlCol="0">
            <a:normAutofit/>
          </a:bodyPr>
          <a:lstStyle>
            <a:lvl1pPr>
              <a:defRPr lang="en-US" b="0" dirty="0"/>
            </a:lvl1pPr>
          </a:lstStyle>
          <a:p>
            <a:pPr lvl="0"/>
            <a:r>
              <a:rPr lang="it-IT"/>
              <a:t>Fare clic per modificare lo stile del titolo dello schema</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3" name="Text Placeholder 2"/>
          <p:cNvSpPr>
            <a:spLocks noGrp="1"/>
          </p:cNvSpPr>
          <p:nvPr>
            <p:ph type="body" idx="1"/>
          </p:nvPr>
        </p:nvSpPr>
        <p:spPr>
          <a:xfrm>
            <a:off x="1295400" y="4470399"/>
            <a:ext cx="9609670" cy="1405467"/>
          </a:xfrm>
        </p:spPr>
        <p:txBody>
          <a:bodyPr>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6" name="Date Placeholder 3">
            <a:extLst>
              <a:ext uri="{FF2B5EF4-FFF2-40B4-BE49-F238E27FC236}">
                <a16:creationId xmlns:a16="http://schemas.microsoft.com/office/drawing/2014/main" id="{0AC0D12E-01A1-4435-83F0-544D36FF9872}"/>
              </a:ext>
            </a:extLst>
          </p:cNvPr>
          <p:cNvSpPr>
            <a:spLocks noGrp="1"/>
          </p:cNvSpPr>
          <p:nvPr>
            <p:ph type="dt" sz="half" idx="14"/>
          </p:nvPr>
        </p:nvSpPr>
        <p:spPr/>
        <p:txBody>
          <a:bodyPr/>
          <a:lstStyle>
            <a:lvl1pPr>
              <a:defRPr/>
            </a:lvl1pPr>
          </a:lstStyle>
          <a:p>
            <a:pPr>
              <a:defRPr/>
            </a:pPr>
            <a:fld id="{70C967F4-2985-4BFC-B8DF-42C907D697FD}" type="datetimeFigureOut">
              <a:rPr lang="it-IT"/>
              <a:pPr>
                <a:defRPr/>
              </a:pPr>
              <a:t>27/05/2022</a:t>
            </a:fld>
            <a:endParaRPr lang="it-IT"/>
          </a:p>
        </p:txBody>
      </p:sp>
      <p:sp>
        <p:nvSpPr>
          <p:cNvPr id="7" name="Footer Placeholder 4">
            <a:extLst>
              <a:ext uri="{FF2B5EF4-FFF2-40B4-BE49-F238E27FC236}">
                <a16:creationId xmlns:a16="http://schemas.microsoft.com/office/drawing/2014/main" id="{FC80A37D-4A98-444A-880D-61BC6982BCC4}"/>
              </a:ext>
            </a:extLst>
          </p:cNvPr>
          <p:cNvSpPr>
            <a:spLocks noGrp="1"/>
          </p:cNvSpPr>
          <p:nvPr>
            <p:ph type="ftr" sz="quarter" idx="15"/>
          </p:nvPr>
        </p:nvSpPr>
        <p:spPr/>
        <p:txBody>
          <a:bodyPr/>
          <a:lstStyle>
            <a:lvl1pPr>
              <a:defRPr/>
            </a:lvl1pPr>
          </a:lstStyle>
          <a:p>
            <a:pPr>
              <a:defRPr/>
            </a:pPr>
            <a:endParaRPr lang="it-IT"/>
          </a:p>
        </p:txBody>
      </p:sp>
      <p:sp>
        <p:nvSpPr>
          <p:cNvPr id="8" name="Slide Number Placeholder 5">
            <a:extLst>
              <a:ext uri="{FF2B5EF4-FFF2-40B4-BE49-F238E27FC236}">
                <a16:creationId xmlns:a16="http://schemas.microsoft.com/office/drawing/2014/main" id="{7E7471DE-7323-4E97-9D5D-D877EA0EC56B}"/>
              </a:ext>
            </a:extLst>
          </p:cNvPr>
          <p:cNvSpPr>
            <a:spLocks noGrp="1"/>
          </p:cNvSpPr>
          <p:nvPr>
            <p:ph type="sldNum" sz="quarter" idx="16"/>
          </p:nvPr>
        </p:nvSpPr>
        <p:spPr/>
        <p:txBody>
          <a:bodyPr/>
          <a:lstStyle>
            <a:lvl1pPr>
              <a:defRPr/>
            </a:lvl1pPr>
          </a:lstStyle>
          <a:p>
            <a:pPr>
              <a:defRPr/>
            </a:pPr>
            <a:fld id="{A0BE7EFA-107F-4C62-B251-361557D5665A}" type="slidenum">
              <a:rPr lang="it-IT"/>
              <a:pPr>
                <a:defRPr/>
              </a:pPr>
              <a:t>‹N›</a:t>
            </a:fld>
            <a:endParaRPr lang="it-IT"/>
          </a:p>
        </p:txBody>
      </p:sp>
    </p:spTree>
    <p:extLst>
      <p:ext uri="{BB962C8B-B14F-4D97-AF65-F5344CB8AC3E}">
        <p14:creationId xmlns:p14="http://schemas.microsoft.com/office/powerpoint/2010/main" val="2262299562"/>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cxnSp>
        <p:nvCxnSpPr>
          <p:cNvPr id="4" name="Straight Connector 13">
            <a:extLst>
              <a:ext uri="{FF2B5EF4-FFF2-40B4-BE49-F238E27FC236}">
                <a16:creationId xmlns:a16="http://schemas.microsoft.com/office/drawing/2014/main" id="{77B91381-80AD-4C85-B98B-EE7BC23B924B}"/>
              </a:ext>
            </a:extLst>
          </p:cNvPr>
          <p:cNvCxnSpPr/>
          <p:nvPr/>
        </p:nvCxnSpPr>
        <p:spPr>
          <a:xfrm>
            <a:off x="1395413" y="2420938"/>
            <a:ext cx="94075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lgn="ctr">
              <a:defRPr/>
            </a:lvl1p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3">
            <a:extLst>
              <a:ext uri="{FF2B5EF4-FFF2-40B4-BE49-F238E27FC236}">
                <a16:creationId xmlns:a16="http://schemas.microsoft.com/office/drawing/2014/main" id="{C5765434-B991-4554-8BDE-C0F2E7869891}"/>
              </a:ext>
            </a:extLst>
          </p:cNvPr>
          <p:cNvSpPr>
            <a:spLocks noGrp="1"/>
          </p:cNvSpPr>
          <p:nvPr>
            <p:ph type="dt" sz="half" idx="10"/>
          </p:nvPr>
        </p:nvSpPr>
        <p:spPr/>
        <p:txBody>
          <a:bodyPr/>
          <a:lstStyle>
            <a:lvl1pPr>
              <a:defRPr/>
            </a:lvl1pPr>
          </a:lstStyle>
          <a:p>
            <a:pPr>
              <a:defRPr/>
            </a:pPr>
            <a:fld id="{63B5152E-69B5-4BB1-9DAF-D547BBA5E9D1}" type="datetimeFigureOut">
              <a:rPr lang="it-IT"/>
              <a:pPr>
                <a:defRPr/>
              </a:pPr>
              <a:t>27/05/2022</a:t>
            </a:fld>
            <a:endParaRPr lang="it-IT"/>
          </a:p>
        </p:txBody>
      </p:sp>
      <p:sp>
        <p:nvSpPr>
          <p:cNvPr id="6" name="Footer Placeholder 4">
            <a:extLst>
              <a:ext uri="{FF2B5EF4-FFF2-40B4-BE49-F238E27FC236}">
                <a16:creationId xmlns:a16="http://schemas.microsoft.com/office/drawing/2014/main" id="{A38E827E-0916-4378-AA5C-6A5CAE944499}"/>
              </a:ext>
            </a:extLst>
          </p:cNvPr>
          <p:cNvSpPr>
            <a:spLocks noGrp="1"/>
          </p:cNvSpPr>
          <p:nvPr>
            <p:ph type="ftr" sz="quarter" idx="11"/>
          </p:nvPr>
        </p:nvSpPr>
        <p:spPr/>
        <p:txBody>
          <a:bodyPr/>
          <a:lstStyle>
            <a:lvl1pPr>
              <a:defRPr/>
            </a:lvl1pPr>
          </a:lstStyle>
          <a:p>
            <a:pPr>
              <a:defRPr/>
            </a:pPr>
            <a:endParaRPr lang="it-IT"/>
          </a:p>
        </p:txBody>
      </p:sp>
      <p:sp>
        <p:nvSpPr>
          <p:cNvPr id="7" name="Slide Number Placeholder 5">
            <a:extLst>
              <a:ext uri="{FF2B5EF4-FFF2-40B4-BE49-F238E27FC236}">
                <a16:creationId xmlns:a16="http://schemas.microsoft.com/office/drawing/2014/main" id="{D2555786-3702-447A-B7BC-FE3A1C91005F}"/>
              </a:ext>
            </a:extLst>
          </p:cNvPr>
          <p:cNvSpPr>
            <a:spLocks noGrp="1"/>
          </p:cNvSpPr>
          <p:nvPr>
            <p:ph type="sldNum" sz="quarter" idx="12"/>
          </p:nvPr>
        </p:nvSpPr>
        <p:spPr/>
        <p:txBody>
          <a:bodyPr/>
          <a:lstStyle>
            <a:lvl1pPr>
              <a:defRPr/>
            </a:lvl1pPr>
          </a:lstStyle>
          <a:p>
            <a:pPr>
              <a:defRPr/>
            </a:pPr>
            <a:fld id="{DD8F6640-1C6A-4217-A780-1F7454A2D75E}" type="slidenum">
              <a:rPr lang="it-IT"/>
              <a:pPr>
                <a:defRPr/>
              </a:pPr>
              <a:t>‹N›</a:t>
            </a:fld>
            <a:endParaRPr lang="it-IT"/>
          </a:p>
        </p:txBody>
      </p:sp>
    </p:spTree>
    <p:extLst>
      <p:ext uri="{BB962C8B-B14F-4D97-AF65-F5344CB8AC3E}">
        <p14:creationId xmlns:p14="http://schemas.microsoft.com/office/powerpoint/2010/main" val="1531508336"/>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cxnSp>
        <p:nvCxnSpPr>
          <p:cNvPr id="4" name="Straight Connector 13">
            <a:extLst>
              <a:ext uri="{FF2B5EF4-FFF2-40B4-BE49-F238E27FC236}">
                <a16:creationId xmlns:a16="http://schemas.microsoft.com/office/drawing/2014/main" id="{98C20FEF-2B7D-4DE2-A672-213362631C8E}"/>
              </a:ext>
            </a:extLst>
          </p:cNvPr>
          <p:cNvCxnSpPr/>
          <p:nvPr/>
        </p:nvCxnSpPr>
        <p:spPr>
          <a:xfrm>
            <a:off x="886460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Vertical Title 1"/>
          <p:cNvSpPr>
            <a:spLocks noGrp="1"/>
          </p:cNvSpPr>
          <p:nvPr>
            <p:ph type="title" orient="vert"/>
          </p:nvPr>
        </p:nvSpPr>
        <p:spPr>
          <a:xfrm>
            <a:off x="8999356" y="982131"/>
            <a:ext cx="1890895" cy="4893735"/>
          </a:xfrm>
        </p:spPr>
        <p:txBody>
          <a:bodyPr vert="eaVert"/>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3">
            <a:extLst>
              <a:ext uri="{FF2B5EF4-FFF2-40B4-BE49-F238E27FC236}">
                <a16:creationId xmlns:a16="http://schemas.microsoft.com/office/drawing/2014/main" id="{C10A7BAA-95B3-4C24-8BDE-A9C6A7F6CAD8}"/>
              </a:ext>
            </a:extLst>
          </p:cNvPr>
          <p:cNvSpPr>
            <a:spLocks noGrp="1"/>
          </p:cNvSpPr>
          <p:nvPr>
            <p:ph type="dt" sz="half" idx="10"/>
          </p:nvPr>
        </p:nvSpPr>
        <p:spPr/>
        <p:txBody>
          <a:bodyPr/>
          <a:lstStyle>
            <a:lvl1pPr>
              <a:defRPr/>
            </a:lvl1pPr>
          </a:lstStyle>
          <a:p>
            <a:pPr>
              <a:defRPr/>
            </a:pPr>
            <a:fld id="{2A6CA392-8BEF-498D-80F7-4720D8E4E121}" type="datetimeFigureOut">
              <a:rPr lang="it-IT"/>
              <a:pPr>
                <a:defRPr/>
              </a:pPr>
              <a:t>27/05/2022</a:t>
            </a:fld>
            <a:endParaRPr lang="it-IT"/>
          </a:p>
        </p:txBody>
      </p:sp>
      <p:sp>
        <p:nvSpPr>
          <p:cNvPr id="6" name="Footer Placeholder 4">
            <a:extLst>
              <a:ext uri="{FF2B5EF4-FFF2-40B4-BE49-F238E27FC236}">
                <a16:creationId xmlns:a16="http://schemas.microsoft.com/office/drawing/2014/main" id="{26F8D806-42B2-418A-927B-D7C7EB50B310}"/>
              </a:ext>
            </a:extLst>
          </p:cNvPr>
          <p:cNvSpPr>
            <a:spLocks noGrp="1"/>
          </p:cNvSpPr>
          <p:nvPr>
            <p:ph type="ftr" sz="quarter" idx="11"/>
          </p:nvPr>
        </p:nvSpPr>
        <p:spPr/>
        <p:txBody>
          <a:bodyPr/>
          <a:lstStyle>
            <a:lvl1pPr>
              <a:defRPr/>
            </a:lvl1pPr>
          </a:lstStyle>
          <a:p>
            <a:pPr>
              <a:defRPr/>
            </a:pPr>
            <a:endParaRPr lang="it-IT"/>
          </a:p>
        </p:txBody>
      </p:sp>
      <p:sp>
        <p:nvSpPr>
          <p:cNvPr id="7" name="Slide Number Placeholder 5">
            <a:extLst>
              <a:ext uri="{FF2B5EF4-FFF2-40B4-BE49-F238E27FC236}">
                <a16:creationId xmlns:a16="http://schemas.microsoft.com/office/drawing/2014/main" id="{30BF753B-7BD6-42B6-9C58-497090EB5B04}"/>
              </a:ext>
            </a:extLst>
          </p:cNvPr>
          <p:cNvSpPr>
            <a:spLocks noGrp="1"/>
          </p:cNvSpPr>
          <p:nvPr>
            <p:ph type="sldNum" sz="quarter" idx="12"/>
          </p:nvPr>
        </p:nvSpPr>
        <p:spPr/>
        <p:txBody>
          <a:bodyPr/>
          <a:lstStyle>
            <a:lvl1pPr>
              <a:defRPr/>
            </a:lvl1pPr>
          </a:lstStyle>
          <a:p>
            <a:pPr>
              <a:defRPr/>
            </a:pPr>
            <a:fld id="{1C5B6B0F-C28E-4D26-8761-143A6D2A8D74}" type="slidenum">
              <a:rPr lang="it-IT"/>
              <a:pPr>
                <a:defRPr/>
              </a:pPr>
              <a:t>‹N›</a:t>
            </a:fld>
            <a:endParaRPr lang="it-IT"/>
          </a:p>
        </p:txBody>
      </p:sp>
    </p:spTree>
    <p:extLst>
      <p:ext uri="{BB962C8B-B14F-4D97-AF65-F5344CB8AC3E}">
        <p14:creationId xmlns:p14="http://schemas.microsoft.com/office/powerpoint/2010/main" val="1315872407"/>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a:xfrm>
            <a:off x="7983232" y="5037663"/>
            <a:ext cx="897467" cy="279400"/>
          </a:xfrm>
        </p:spPr>
        <p:txBody>
          <a:bodyPr/>
          <a:lstStyle/>
          <a:p>
            <a:fld id="{AD239DA6-69BD-40A6-8366-F1F553E76373}" type="datetimeFigureOut">
              <a:rPr lang="it-IT" smtClean="0"/>
              <a:t>27/05/2022</a:t>
            </a:fld>
            <a:endParaRPr lang="it-IT"/>
          </a:p>
        </p:txBody>
      </p:sp>
      <p:sp>
        <p:nvSpPr>
          <p:cNvPr id="5" name="Footer Placeholder 4"/>
          <p:cNvSpPr>
            <a:spLocks noGrp="1"/>
          </p:cNvSpPr>
          <p:nvPr>
            <p:ph type="ftr" sz="quarter" idx="11"/>
          </p:nvPr>
        </p:nvSpPr>
        <p:spPr>
          <a:xfrm>
            <a:off x="2692397" y="5037663"/>
            <a:ext cx="5214635" cy="279400"/>
          </a:xfrm>
        </p:spPr>
        <p:txBody>
          <a:bodyPr/>
          <a:lstStyle/>
          <a:p>
            <a:endParaRPr lang="it-IT"/>
          </a:p>
        </p:txBody>
      </p:sp>
      <p:sp>
        <p:nvSpPr>
          <p:cNvPr id="6" name="Slide Number Placeholder 5"/>
          <p:cNvSpPr>
            <a:spLocks noGrp="1"/>
          </p:cNvSpPr>
          <p:nvPr>
            <p:ph type="sldNum" sz="quarter" idx="12"/>
          </p:nvPr>
        </p:nvSpPr>
        <p:spPr>
          <a:xfrm>
            <a:off x="8956900" y="5037663"/>
            <a:ext cx="551167" cy="279400"/>
          </a:xfrm>
        </p:spPr>
        <p:txBody>
          <a:bodyPr/>
          <a:lstStyle/>
          <a:p>
            <a:fld id="{F95165A8-249A-4835-A53D-70AEEF88DCDC}" type="slidenum">
              <a:rPr lang="it-IT" smtClean="0"/>
              <a:t>‹N›</a:t>
            </a:fld>
            <a:endParaRPr lang="it-IT"/>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45838962"/>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AD239DA6-69BD-40A6-8366-F1F553E76373}" type="datetimeFigureOut">
              <a:rPr lang="it-IT" smtClean="0"/>
              <a:t>27/05/2022</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F95165A8-249A-4835-A53D-70AEEF88DCDC}" type="slidenum">
              <a:rPr lang="it-IT" smtClean="0"/>
              <a:t>‹N›</a:t>
            </a:fld>
            <a:endParaRPr lang="it-IT"/>
          </a:p>
        </p:txBody>
      </p:sp>
    </p:spTree>
    <p:extLst>
      <p:ext uri="{BB962C8B-B14F-4D97-AF65-F5344CB8AC3E}">
        <p14:creationId xmlns:p14="http://schemas.microsoft.com/office/powerpoint/2010/main" val="2010691337"/>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AD239DA6-69BD-40A6-8366-F1F553E76373}" type="datetimeFigureOut">
              <a:rPr lang="it-IT" smtClean="0"/>
              <a:t>27/05/2022</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F95165A8-249A-4835-A53D-70AEEF88DCDC}" type="slidenum">
              <a:rPr lang="it-IT" smtClean="0"/>
              <a:t>‹N›</a:t>
            </a:fld>
            <a:endParaRPr lang="it-IT"/>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10841580"/>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AD239DA6-69BD-40A6-8366-F1F553E76373}" type="datetimeFigureOut">
              <a:rPr lang="it-IT" smtClean="0"/>
              <a:t>27/05/2022</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F95165A8-249A-4835-A53D-70AEEF88DCDC}" type="slidenum">
              <a:rPr lang="it-IT" smtClean="0"/>
              <a:t>‹N›</a:t>
            </a:fld>
            <a:endParaRPr lang="it-IT"/>
          </a:p>
        </p:txBody>
      </p:sp>
    </p:spTree>
    <p:extLst>
      <p:ext uri="{BB962C8B-B14F-4D97-AF65-F5344CB8AC3E}">
        <p14:creationId xmlns:p14="http://schemas.microsoft.com/office/powerpoint/2010/main" val="1360445568"/>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AD239DA6-69BD-40A6-8366-F1F553E76373}" type="datetimeFigureOut">
              <a:rPr lang="it-IT" smtClean="0"/>
              <a:t>27/05/2022</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F95165A8-249A-4835-A53D-70AEEF88DCDC}" type="slidenum">
              <a:rPr lang="it-IT" smtClean="0"/>
              <a:t>‹N›</a:t>
            </a:fld>
            <a:endParaRPr lang="it-IT"/>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03131605"/>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fld id="{AD239DA6-69BD-40A6-8366-F1F553E76373}" type="datetimeFigureOut">
              <a:rPr lang="it-IT" smtClean="0"/>
              <a:t>27/05/2022</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F95165A8-249A-4835-A53D-70AEEF88DCDC}" type="slidenum">
              <a:rPr lang="it-IT" smtClean="0"/>
              <a:t>‹N›</a:t>
            </a:fld>
            <a:endParaRPr lang="it-IT"/>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84549980"/>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239DA6-69BD-40A6-8366-F1F553E76373}" type="datetimeFigureOut">
              <a:rPr lang="it-IT" smtClean="0"/>
              <a:t>27/05/2022</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F95165A8-249A-4835-A53D-70AEEF88DCDC}" type="slidenum">
              <a:rPr lang="it-IT" smtClean="0"/>
              <a:t>‹N›</a:t>
            </a:fld>
            <a:endParaRPr lang="it-IT"/>
          </a:p>
        </p:txBody>
      </p:sp>
    </p:spTree>
    <p:extLst>
      <p:ext uri="{BB962C8B-B14F-4D97-AF65-F5344CB8AC3E}">
        <p14:creationId xmlns:p14="http://schemas.microsoft.com/office/powerpoint/2010/main" val="8670303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cxnSp>
        <p:nvCxnSpPr>
          <p:cNvPr id="4" name="Straight Connector 6">
            <a:extLst>
              <a:ext uri="{FF2B5EF4-FFF2-40B4-BE49-F238E27FC236}">
                <a16:creationId xmlns:a16="http://schemas.microsoft.com/office/drawing/2014/main" id="{1BA9A9D6-0BD7-49AD-86B3-F3C85CFA8BC5}"/>
              </a:ext>
            </a:extLst>
          </p:cNvPr>
          <p:cNvCxnSpPr/>
          <p:nvPr/>
        </p:nvCxnSpPr>
        <p:spPr>
          <a:xfrm>
            <a:off x="1395413" y="2420938"/>
            <a:ext cx="94075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3">
            <a:extLst>
              <a:ext uri="{FF2B5EF4-FFF2-40B4-BE49-F238E27FC236}">
                <a16:creationId xmlns:a16="http://schemas.microsoft.com/office/drawing/2014/main" id="{178C5D62-DDFF-494E-AE51-3F0B4F7908B0}"/>
              </a:ext>
            </a:extLst>
          </p:cNvPr>
          <p:cNvSpPr>
            <a:spLocks noGrp="1"/>
          </p:cNvSpPr>
          <p:nvPr>
            <p:ph type="dt" sz="half" idx="10"/>
          </p:nvPr>
        </p:nvSpPr>
        <p:spPr/>
        <p:txBody>
          <a:bodyPr/>
          <a:lstStyle>
            <a:lvl1pPr>
              <a:defRPr/>
            </a:lvl1pPr>
          </a:lstStyle>
          <a:p>
            <a:pPr>
              <a:defRPr/>
            </a:pPr>
            <a:fld id="{F98E2A32-5085-4DBC-A047-02F0EA54F702}" type="datetimeFigureOut">
              <a:rPr lang="en-US"/>
              <a:pPr>
                <a:defRPr/>
              </a:pPr>
              <a:t>5/27/2022</a:t>
            </a:fld>
            <a:endParaRPr lang="en-US"/>
          </a:p>
        </p:txBody>
      </p:sp>
      <p:sp>
        <p:nvSpPr>
          <p:cNvPr id="6" name="Footer Placeholder 4">
            <a:extLst>
              <a:ext uri="{FF2B5EF4-FFF2-40B4-BE49-F238E27FC236}">
                <a16:creationId xmlns:a16="http://schemas.microsoft.com/office/drawing/2014/main" id="{3157F275-8185-4661-B4F4-DA7474C1B94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D9C8515-FC24-4BCB-8C40-EE7D6B5D20DA}"/>
              </a:ext>
            </a:extLst>
          </p:cNvPr>
          <p:cNvSpPr>
            <a:spLocks noGrp="1"/>
          </p:cNvSpPr>
          <p:nvPr>
            <p:ph type="sldNum" sz="quarter" idx="12"/>
          </p:nvPr>
        </p:nvSpPr>
        <p:spPr/>
        <p:txBody>
          <a:bodyPr/>
          <a:lstStyle>
            <a:lvl1pPr>
              <a:defRPr/>
            </a:lvl1pPr>
          </a:lstStyle>
          <a:p>
            <a:pPr>
              <a:defRPr/>
            </a:pPr>
            <a:fld id="{0A55BE4A-1DBF-4491-8A5C-F02F7B746508}" type="slidenum">
              <a:rPr lang="en-US"/>
              <a:pPr>
                <a:defRPr/>
              </a:pPr>
              <a:t>‹N›</a:t>
            </a:fld>
            <a:endParaRPr lang="en-US"/>
          </a:p>
        </p:txBody>
      </p:sp>
    </p:spTree>
    <p:extLst>
      <p:ext uri="{BB962C8B-B14F-4D97-AF65-F5344CB8AC3E}">
        <p14:creationId xmlns:p14="http://schemas.microsoft.com/office/powerpoint/2010/main" val="26365358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cxnSp>
        <p:nvCxnSpPr>
          <p:cNvPr id="4" name="Straight Connector 15">
            <a:extLst>
              <a:ext uri="{FF2B5EF4-FFF2-40B4-BE49-F238E27FC236}">
                <a16:creationId xmlns:a16="http://schemas.microsoft.com/office/drawing/2014/main" id="{EDC93AED-9A1B-4277-AC7E-96F0D76DE69D}"/>
              </a:ext>
            </a:extLst>
          </p:cNvPr>
          <p:cNvCxnSpPr/>
          <p:nvPr/>
        </p:nvCxnSpPr>
        <p:spPr>
          <a:xfrm>
            <a:off x="2012950" y="3709988"/>
            <a:ext cx="81629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2015067" y="3846051"/>
            <a:ext cx="8158690" cy="954547"/>
          </a:xfrm>
        </p:spPr>
        <p:txBody>
          <a:bodyPr>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5" name="Date Placeholder 3">
            <a:extLst>
              <a:ext uri="{FF2B5EF4-FFF2-40B4-BE49-F238E27FC236}">
                <a16:creationId xmlns:a16="http://schemas.microsoft.com/office/drawing/2014/main" id="{98B38234-B1D6-4E3F-A358-0346381503C7}"/>
              </a:ext>
            </a:extLst>
          </p:cNvPr>
          <p:cNvSpPr>
            <a:spLocks noGrp="1"/>
          </p:cNvSpPr>
          <p:nvPr>
            <p:ph type="dt" sz="half" idx="10"/>
          </p:nvPr>
        </p:nvSpPr>
        <p:spPr/>
        <p:txBody>
          <a:bodyPr/>
          <a:lstStyle>
            <a:lvl1pPr>
              <a:defRPr/>
            </a:lvl1pPr>
          </a:lstStyle>
          <a:p>
            <a:pPr>
              <a:defRPr/>
            </a:pPr>
            <a:fld id="{16532078-64A4-4F9E-8AAD-BC33224A303A}" type="datetimeFigureOut">
              <a:rPr lang="en-US"/>
              <a:pPr>
                <a:defRPr/>
              </a:pPr>
              <a:t>5/27/2022</a:t>
            </a:fld>
            <a:endParaRPr lang="en-US"/>
          </a:p>
        </p:txBody>
      </p:sp>
      <p:sp>
        <p:nvSpPr>
          <p:cNvPr id="6" name="Footer Placeholder 4">
            <a:extLst>
              <a:ext uri="{FF2B5EF4-FFF2-40B4-BE49-F238E27FC236}">
                <a16:creationId xmlns:a16="http://schemas.microsoft.com/office/drawing/2014/main" id="{2F9411AB-21FC-47CA-9C0F-21F5CB1510C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2B829A94-D581-467C-A529-1EF8FC4910DB}"/>
              </a:ext>
            </a:extLst>
          </p:cNvPr>
          <p:cNvSpPr>
            <a:spLocks noGrp="1"/>
          </p:cNvSpPr>
          <p:nvPr>
            <p:ph type="sldNum" sz="quarter" idx="12"/>
          </p:nvPr>
        </p:nvSpPr>
        <p:spPr/>
        <p:txBody>
          <a:bodyPr/>
          <a:lstStyle>
            <a:lvl1pPr>
              <a:defRPr/>
            </a:lvl1pPr>
          </a:lstStyle>
          <a:p>
            <a:pPr>
              <a:defRPr/>
            </a:pPr>
            <a:fld id="{00A96F88-8E02-43AB-A5AA-93075BB703F9}" type="slidenum">
              <a:rPr lang="en-US"/>
              <a:pPr>
                <a:defRPr/>
              </a:pPr>
              <a:t>‹N›</a:t>
            </a:fld>
            <a:endParaRPr lang="en-US"/>
          </a:p>
        </p:txBody>
      </p:sp>
    </p:spTree>
    <p:extLst>
      <p:ext uri="{BB962C8B-B14F-4D97-AF65-F5344CB8AC3E}">
        <p14:creationId xmlns:p14="http://schemas.microsoft.com/office/powerpoint/2010/main" val="1484252605"/>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it-IT"/>
              <a:t>Fare clic per modificare lo stile del titolo dello schema</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AD239DA6-69BD-40A6-8366-F1F553E76373}" type="datetimeFigureOut">
              <a:rPr lang="it-IT" smtClean="0"/>
              <a:t>27/05/2022</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F95165A8-249A-4835-A53D-70AEEF88DCDC}" type="slidenum">
              <a:rPr lang="it-IT" smtClean="0"/>
              <a:t>‹N›</a:t>
            </a:fld>
            <a:endParaRPr lang="it-IT"/>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16316059"/>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it-IT"/>
              <a:t>Fare clic per modificare lo stile del titolo dello schema</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AD239DA6-69BD-40A6-8366-F1F553E76373}" type="datetimeFigureOut">
              <a:rPr lang="it-IT" smtClean="0"/>
              <a:t>27/05/2022</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F95165A8-249A-4835-A53D-70AEEF88DCDC}" type="slidenum">
              <a:rPr lang="it-IT" smtClean="0"/>
              <a:t>‹N›</a:t>
            </a:fld>
            <a:endParaRPr lang="it-IT"/>
          </a:p>
        </p:txBody>
      </p:sp>
    </p:spTree>
    <p:extLst>
      <p:ext uri="{BB962C8B-B14F-4D97-AF65-F5344CB8AC3E}">
        <p14:creationId xmlns:p14="http://schemas.microsoft.com/office/powerpoint/2010/main" val="416886618"/>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p:cSld name="Immagine panoramica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AD239DA6-69BD-40A6-8366-F1F553E76373}" type="datetimeFigureOut">
              <a:rPr lang="it-IT" smtClean="0"/>
              <a:t>27/05/2022</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F95165A8-249A-4835-A53D-70AEEF88DCDC}" type="slidenum">
              <a:rPr lang="it-IT" smtClean="0"/>
              <a:t>‹N›</a:t>
            </a:fld>
            <a:endParaRPr lang="it-IT"/>
          </a:p>
        </p:txBody>
      </p:sp>
    </p:spTree>
    <p:extLst>
      <p:ext uri="{BB962C8B-B14F-4D97-AF65-F5344CB8AC3E}">
        <p14:creationId xmlns:p14="http://schemas.microsoft.com/office/powerpoint/2010/main" val="3813010662"/>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p:cSld name="Titolo e sottotitolo">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AD239DA6-69BD-40A6-8366-F1F553E76373}" type="datetimeFigureOut">
              <a:rPr lang="it-IT" smtClean="0"/>
              <a:t>27/05/2022</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F95165A8-249A-4835-A53D-70AEEF88DCDC}" type="slidenum">
              <a:rPr lang="it-IT" smtClean="0"/>
              <a:t>‹N›</a:t>
            </a:fld>
            <a:endParaRPr lang="it-IT"/>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38933992"/>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p:cSld name="Citazio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it-IT"/>
              <a:t>Fare clic per modificare lo stile del titolo dello schema</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a:t>Fare clic per modificare gli stili del testo dello schema</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AD239DA6-69BD-40A6-8366-F1F553E76373}" type="datetimeFigureOut">
              <a:rPr lang="it-IT" smtClean="0"/>
              <a:t>27/05/2022</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F95165A8-249A-4835-A53D-70AEEF88DCDC}" type="slidenum">
              <a:rPr lang="it-IT" smtClean="0"/>
              <a:t>‹N›</a:t>
            </a:fld>
            <a:endParaRPr lang="it-IT"/>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37205883"/>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p:cSld name="Scheda nome">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AD239DA6-69BD-40A6-8366-F1F553E76373}" type="datetimeFigureOut">
              <a:rPr lang="it-IT" smtClean="0"/>
              <a:t>27/05/2022</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F95165A8-249A-4835-A53D-70AEEF88DCDC}" type="slidenum">
              <a:rPr lang="it-IT" smtClean="0"/>
              <a:t>‹N›</a:t>
            </a:fld>
            <a:endParaRPr lang="it-IT"/>
          </a:p>
        </p:txBody>
      </p:sp>
    </p:spTree>
    <p:extLst>
      <p:ext uri="{BB962C8B-B14F-4D97-AF65-F5344CB8AC3E}">
        <p14:creationId xmlns:p14="http://schemas.microsoft.com/office/powerpoint/2010/main" val="3305170977"/>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p:cSld name="Scheda nome citazione">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it-IT"/>
              <a:t>Fare clic per modificare lo stile del titolo dello schema</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AD239DA6-69BD-40A6-8366-F1F553E76373}" type="datetimeFigureOut">
              <a:rPr lang="it-IT" smtClean="0"/>
              <a:t>27/05/2022</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F95165A8-249A-4835-A53D-70AEEF88DCDC}" type="slidenum">
              <a:rPr lang="it-IT" smtClean="0"/>
              <a:t>‹N›</a:t>
            </a:fld>
            <a:endParaRPr lang="it-IT"/>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67919533"/>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p:cSld name="Vero o falso">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it-IT"/>
              <a:t>Fare clic per modificare lo stile del titolo dello schema</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AD239DA6-69BD-40A6-8366-F1F553E76373}" type="datetimeFigureOut">
              <a:rPr lang="it-IT" smtClean="0"/>
              <a:t>27/05/2022</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F95165A8-249A-4835-A53D-70AEEF88DCDC}" type="slidenum">
              <a:rPr lang="it-IT" smtClean="0"/>
              <a:t>‹N›</a:t>
            </a:fld>
            <a:endParaRPr lang="it-IT"/>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08225325"/>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ncho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AD239DA6-69BD-40A6-8366-F1F553E76373}" type="datetimeFigureOut">
              <a:rPr lang="it-IT" smtClean="0"/>
              <a:t>27/05/2022</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F95165A8-249A-4835-A53D-70AEEF88DCDC}" type="slidenum">
              <a:rPr lang="it-IT" smtClean="0"/>
              <a:t>‹N›</a:t>
            </a:fld>
            <a:endParaRPr lang="it-IT"/>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11214260"/>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AD239DA6-69BD-40A6-8366-F1F553E76373}" type="datetimeFigureOut">
              <a:rPr lang="it-IT" smtClean="0"/>
              <a:t>27/05/2022</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F95165A8-249A-4835-A53D-70AEEF88DCDC}" type="slidenum">
              <a:rPr lang="it-IT" smtClean="0"/>
              <a:t>‹N›</a:t>
            </a:fld>
            <a:endParaRPr lang="it-IT"/>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734239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cxnSp>
        <p:nvCxnSpPr>
          <p:cNvPr id="5" name="Straight Connector 7">
            <a:extLst>
              <a:ext uri="{FF2B5EF4-FFF2-40B4-BE49-F238E27FC236}">
                <a16:creationId xmlns:a16="http://schemas.microsoft.com/office/drawing/2014/main" id="{735E576E-D910-4C98-83AF-4F03789BF480}"/>
              </a:ext>
            </a:extLst>
          </p:cNvPr>
          <p:cNvCxnSpPr/>
          <p:nvPr/>
        </p:nvCxnSpPr>
        <p:spPr>
          <a:xfrm>
            <a:off x="1395413" y="2420938"/>
            <a:ext cx="94075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6" name="Date Placeholder 4">
            <a:extLst>
              <a:ext uri="{FF2B5EF4-FFF2-40B4-BE49-F238E27FC236}">
                <a16:creationId xmlns:a16="http://schemas.microsoft.com/office/drawing/2014/main" id="{40DB7C2B-95E6-48D6-8A1C-3FA02281F078}"/>
              </a:ext>
            </a:extLst>
          </p:cNvPr>
          <p:cNvSpPr>
            <a:spLocks noGrp="1"/>
          </p:cNvSpPr>
          <p:nvPr>
            <p:ph type="dt" sz="half" idx="10"/>
          </p:nvPr>
        </p:nvSpPr>
        <p:spPr/>
        <p:txBody>
          <a:bodyPr/>
          <a:lstStyle>
            <a:lvl1pPr>
              <a:defRPr/>
            </a:lvl1pPr>
          </a:lstStyle>
          <a:p>
            <a:pPr>
              <a:defRPr/>
            </a:pPr>
            <a:fld id="{F11DBF3A-B37F-4C4B-B71D-CF61A7AC3D9E}" type="datetimeFigureOut">
              <a:rPr lang="en-US"/>
              <a:pPr>
                <a:defRPr/>
              </a:pPr>
              <a:t>5/27/2022</a:t>
            </a:fld>
            <a:endParaRPr lang="en-US"/>
          </a:p>
        </p:txBody>
      </p:sp>
      <p:sp>
        <p:nvSpPr>
          <p:cNvPr id="7" name="Footer Placeholder 5">
            <a:extLst>
              <a:ext uri="{FF2B5EF4-FFF2-40B4-BE49-F238E27FC236}">
                <a16:creationId xmlns:a16="http://schemas.microsoft.com/office/drawing/2014/main" id="{4B2D852E-8A53-4F41-87EF-9988D5DB4CE0}"/>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6">
            <a:extLst>
              <a:ext uri="{FF2B5EF4-FFF2-40B4-BE49-F238E27FC236}">
                <a16:creationId xmlns:a16="http://schemas.microsoft.com/office/drawing/2014/main" id="{5ABE0F0C-9D17-4ABE-B6A2-430DAF3AF45D}"/>
              </a:ext>
            </a:extLst>
          </p:cNvPr>
          <p:cNvSpPr>
            <a:spLocks noGrp="1"/>
          </p:cNvSpPr>
          <p:nvPr>
            <p:ph type="sldNum" sz="quarter" idx="12"/>
          </p:nvPr>
        </p:nvSpPr>
        <p:spPr/>
        <p:txBody>
          <a:bodyPr/>
          <a:lstStyle>
            <a:lvl1pPr>
              <a:defRPr/>
            </a:lvl1pPr>
          </a:lstStyle>
          <a:p>
            <a:pPr>
              <a:defRPr/>
            </a:pPr>
            <a:fld id="{FCF9CE45-5803-4943-8CA5-9CA2DB6C21F2}" type="slidenum">
              <a:rPr lang="en-US"/>
              <a:pPr>
                <a:defRPr/>
              </a:pPr>
              <a:t>‹N›</a:t>
            </a:fld>
            <a:endParaRPr lang="en-US"/>
          </a:p>
        </p:txBody>
      </p:sp>
    </p:spTree>
    <p:extLst>
      <p:ext uri="{BB962C8B-B14F-4D97-AF65-F5344CB8AC3E}">
        <p14:creationId xmlns:p14="http://schemas.microsoft.com/office/powerpoint/2010/main" val="2897456933"/>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grpSp>
        <p:nvGrpSpPr>
          <p:cNvPr id="4" name="Group 6">
            <a:extLst>
              <a:ext uri="{FF2B5EF4-FFF2-40B4-BE49-F238E27FC236}">
                <a16:creationId xmlns:a16="http://schemas.microsoft.com/office/drawing/2014/main" id="{B1381F46-0F31-4AB1-AD19-04A06A262A96}"/>
              </a:ext>
            </a:extLst>
          </p:cNvPr>
          <p:cNvGrpSpPr>
            <a:grpSpLocks/>
          </p:cNvGrpSpPr>
          <p:nvPr/>
        </p:nvGrpSpPr>
        <p:grpSpPr bwMode="auto">
          <a:xfrm>
            <a:off x="-17463" y="0"/>
            <a:ext cx="12231688" cy="6856413"/>
            <a:chOff x="-16934" y="0"/>
            <a:chExt cx="12231160" cy="6856214"/>
          </a:xfrm>
        </p:grpSpPr>
        <p:pic>
          <p:nvPicPr>
            <p:cNvPr id="5" name="Picture 15" descr="HD-PanelTitleR1.png">
              <a:extLst>
                <a:ext uri="{FF2B5EF4-FFF2-40B4-BE49-F238E27FC236}">
                  <a16:creationId xmlns:a16="http://schemas.microsoft.com/office/drawing/2014/main" id="{CF4DF8B7-9776-4C07-ACFE-DF2A7392C7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88825" cy="6856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5">
              <a:extLst>
                <a:ext uri="{FF2B5EF4-FFF2-40B4-BE49-F238E27FC236}">
                  <a16:creationId xmlns:a16="http://schemas.microsoft.com/office/drawing/2014/main" id="{763BC9A9-E81E-4442-BB6C-91232DAD7B25}"/>
                </a:ext>
              </a:extLst>
            </p:cNvPr>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7" name="Picture 16" descr="HDRibbonTitle-UniformTrim.png">
              <a:extLst>
                <a:ext uri="{FF2B5EF4-FFF2-40B4-BE49-F238E27FC236}">
                  <a16:creationId xmlns:a16="http://schemas.microsoft.com/office/drawing/2014/main" id="{BDCF70F9-3382-45EF-92DE-0D45727A18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34" y="3147609"/>
              <a:ext cx="2478024" cy="612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9" descr="HDRibbonTitle-UniformTrim.png">
              <a:extLst>
                <a:ext uri="{FF2B5EF4-FFF2-40B4-BE49-F238E27FC236}">
                  <a16:creationId xmlns:a16="http://schemas.microsoft.com/office/drawing/2014/main" id="{559DDADB-2E4F-4708-869B-8C2A37E319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36202" y="3147609"/>
              <a:ext cx="2478024" cy="612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9" name="Straight Connector 14">
            <a:extLst>
              <a:ext uri="{FF2B5EF4-FFF2-40B4-BE49-F238E27FC236}">
                <a16:creationId xmlns:a16="http://schemas.microsoft.com/office/drawing/2014/main" id="{E0BC8443-93BC-40AA-9CD2-EDA8F5255212}"/>
              </a:ext>
            </a:extLst>
          </p:cNvPr>
          <p:cNvCxnSpPr/>
          <p:nvPr/>
        </p:nvCxnSpPr>
        <p:spPr>
          <a:xfrm>
            <a:off x="2692400" y="3522663"/>
            <a:ext cx="6815138" cy="0"/>
          </a:xfrm>
          <a:prstGeom prst="line">
            <a:avLst/>
          </a:prstGeom>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2692398" y="3657597"/>
            <a:ext cx="6815669" cy="1320802"/>
          </a:xfrm>
        </p:spPr>
        <p:txBody>
          <a:bodyPr>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en-US" dirty="0"/>
          </a:p>
        </p:txBody>
      </p:sp>
      <p:sp>
        <p:nvSpPr>
          <p:cNvPr id="10" name="Date Placeholder 3">
            <a:extLst>
              <a:ext uri="{FF2B5EF4-FFF2-40B4-BE49-F238E27FC236}">
                <a16:creationId xmlns:a16="http://schemas.microsoft.com/office/drawing/2014/main" id="{D884149F-56ED-41D7-854A-2BCCC7CC55CB}"/>
              </a:ext>
            </a:extLst>
          </p:cNvPr>
          <p:cNvSpPr>
            <a:spLocks noGrp="1"/>
          </p:cNvSpPr>
          <p:nvPr>
            <p:ph type="dt" sz="half" idx="10"/>
          </p:nvPr>
        </p:nvSpPr>
        <p:spPr>
          <a:xfrm>
            <a:off x="7983538" y="5037138"/>
            <a:ext cx="896937" cy="279400"/>
          </a:xfrm>
        </p:spPr>
        <p:txBody>
          <a:bodyPr/>
          <a:lstStyle>
            <a:lvl1pPr>
              <a:defRPr/>
            </a:lvl1pPr>
          </a:lstStyle>
          <a:p>
            <a:pPr>
              <a:defRPr/>
            </a:pPr>
            <a:fld id="{CD308586-8198-4E9E-815D-6355792DCA2F}" type="datetimeFigureOut">
              <a:rPr lang="en-US"/>
              <a:pPr>
                <a:defRPr/>
              </a:pPr>
              <a:t>5/27/2022</a:t>
            </a:fld>
            <a:endParaRPr lang="en-US"/>
          </a:p>
        </p:txBody>
      </p:sp>
      <p:sp>
        <p:nvSpPr>
          <p:cNvPr id="11" name="Footer Placeholder 4">
            <a:extLst>
              <a:ext uri="{FF2B5EF4-FFF2-40B4-BE49-F238E27FC236}">
                <a16:creationId xmlns:a16="http://schemas.microsoft.com/office/drawing/2014/main" id="{4142C14F-640F-4DFD-B31B-0E033254E836}"/>
              </a:ext>
            </a:extLst>
          </p:cNvPr>
          <p:cNvSpPr>
            <a:spLocks noGrp="1"/>
          </p:cNvSpPr>
          <p:nvPr>
            <p:ph type="ftr" sz="quarter" idx="11"/>
          </p:nvPr>
        </p:nvSpPr>
        <p:spPr>
          <a:xfrm>
            <a:off x="2692400" y="5037138"/>
            <a:ext cx="5214938" cy="279400"/>
          </a:xfrm>
        </p:spPr>
        <p:txBody>
          <a:bodyPr/>
          <a:lstStyle>
            <a:lvl1pPr>
              <a:defRPr/>
            </a:lvl1pPr>
          </a:lstStyle>
          <a:p>
            <a:pPr>
              <a:defRPr/>
            </a:pPr>
            <a:endParaRPr lang="en-US"/>
          </a:p>
        </p:txBody>
      </p:sp>
      <p:sp>
        <p:nvSpPr>
          <p:cNvPr id="12" name="Slide Number Placeholder 5">
            <a:extLst>
              <a:ext uri="{FF2B5EF4-FFF2-40B4-BE49-F238E27FC236}">
                <a16:creationId xmlns:a16="http://schemas.microsoft.com/office/drawing/2014/main" id="{52FB74C7-CDFC-4CDE-95E3-29AFE1AF932F}"/>
              </a:ext>
            </a:extLst>
          </p:cNvPr>
          <p:cNvSpPr>
            <a:spLocks noGrp="1"/>
          </p:cNvSpPr>
          <p:nvPr>
            <p:ph type="sldNum" sz="quarter" idx="12"/>
          </p:nvPr>
        </p:nvSpPr>
        <p:spPr>
          <a:xfrm>
            <a:off x="8956675" y="5037138"/>
            <a:ext cx="550863" cy="279400"/>
          </a:xfrm>
        </p:spPr>
        <p:txBody>
          <a:bodyPr/>
          <a:lstStyle>
            <a:lvl1pPr>
              <a:defRPr/>
            </a:lvl1pPr>
          </a:lstStyle>
          <a:p>
            <a:pPr>
              <a:defRPr/>
            </a:pPr>
            <a:fld id="{D6232AFB-230E-4CEF-8720-2B75D7884924}" type="slidenum">
              <a:rPr lang="en-US"/>
              <a:pPr>
                <a:defRPr/>
              </a:pPr>
              <a:t>‹N›</a:t>
            </a:fld>
            <a:endParaRPr lang="en-US"/>
          </a:p>
        </p:txBody>
      </p:sp>
    </p:spTree>
    <p:extLst>
      <p:ext uri="{BB962C8B-B14F-4D97-AF65-F5344CB8AC3E}">
        <p14:creationId xmlns:p14="http://schemas.microsoft.com/office/powerpoint/2010/main" val="1940863489"/>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cxnSp>
        <p:nvCxnSpPr>
          <p:cNvPr id="4" name="Straight Connector 6">
            <a:extLst>
              <a:ext uri="{FF2B5EF4-FFF2-40B4-BE49-F238E27FC236}">
                <a16:creationId xmlns:a16="http://schemas.microsoft.com/office/drawing/2014/main" id="{67A083C9-0143-478B-B548-0AAEDAC984A6}"/>
              </a:ext>
            </a:extLst>
          </p:cNvPr>
          <p:cNvCxnSpPr/>
          <p:nvPr/>
        </p:nvCxnSpPr>
        <p:spPr>
          <a:xfrm>
            <a:off x="1395413" y="2420938"/>
            <a:ext cx="94075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3">
            <a:extLst>
              <a:ext uri="{FF2B5EF4-FFF2-40B4-BE49-F238E27FC236}">
                <a16:creationId xmlns:a16="http://schemas.microsoft.com/office/drawing/2014/main" id="{2C0BF882-2144-44B4-829C-3C7EE8DF3E6E}"/>
              </a:ext>
            </a:extLst>
          </p:cNvPr>
          <p:cNvSpPr>
            <a:spLocks noGrp="1"/>
          </p:cNvSpPr>
          <p:nvPr>
            <p:ph type="dt" sz="half" idx="10"/>
          </p:nvPr>
        </p:nvSpPr>
        <p:spPr/>
        <p:txBody>
          <a:bodyPr/>
          <a:lstStyle>
            <a:lvl1pPr>
              <a:defRPr/>
            </a:lvl1pPr>
          </a:lstStyle>
          <a:p>
            <a:pPr>
              <a:defRPr/>
            </a:pPr>
            <a:fld id="{F421CC7D-E35D-4AED-8014-E2D13D60FD61}" type="datetimeFigureOut">
              <a:rPr lang="en-US"/>
              <a:pPr>
                <a:defRPr/>
              </a:pPr>
              <a:t>5/27/2022</a:t>
            </a:fld>
            <a:endParaRPr lang="en-US"/>
          </a:p>
        </p:txBody>
      </p:sp>
      <p:sp>
        <p:nvSpPr>
          <p:cNvPr id="6" name="Footer Placeholder 4">
            <a:extLst>
              <a:ext uri="{FF2B5EF4-FFF2-40B4-BE49-F238E27FC236}">
                <a16:creationId xmlns:a16="http://schemas.microsoft.com/office/drawing/2014/main" id="{4D7289AF-E238-4B66-9002-5D5DE82BD68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F3E4B0B-F7A1-4A33-B515-78904141DB2C}"/>
              </a:ext>
            </a:extLst>
          </p:cNvPr>
          <p:cNvSpPr>
            <a:spLocks noGrp="1"/>
          </p:cNvSpPr>
          <p:nvPr>
            <p:ph type="sldNum" sz="quarter" idx="12"/>
          </p:nvPr>
        </p:nvSpPr>
        <p:spPr/>
        <p:txBody>
          <a:bodyPr/>
          <a:lstStyle>
            <a:lvl1pPr>
              <a:defRPr/>
            </a:lvl1pPr>
          </a:lstStyle>
          <a:p>
            <a:pPr>
              <a:defRPr/>
            </a:pPr>
            <a:fld id="{C258F045-24FA-4467-858E-FC4819DF3181}" type="slidenum">
              <a:rPr lang="en-US"/>
              <a:pPr>
                <a:defRPr/>
              </a:pPr>
              <a:t>‹N›</a:t>
            </a:fld>
            <a:endParaRPr lang="en-US"/>
          </a:p>
        </p:txBody>
      </p:sp>
    </p:spTree>
    <p:extLst>
      <p:ext uri="{BB962C8B-B14F-4D97-AF65-F5344CB8AC3E}">
        <p14:creationId xmlns:p14="http://schemas.microsoft.com/office/powerpoint/2010/main" val="1531723325"/>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cxnSp>
        <p:nvCxnSpPr>
          <p:cNvPr id="4" name="Straight Connector 15">
            <a:extLst>
              <a:ext uri="{FF2B5EF4-FFF2-40B4-BE49-F238E27FC236}">
                <a16:creationId xmlns:a16="http://schemas.microsoft.com/office/drawing/2014/main" id="{90B57E3E-6A2B-4F7E-874A-CDE99DDBDC9D}"/>
              </a:ext>
            </a:extLst>
          </p:cNvPr>
          <p:cNvCxnSpPr/>
          <p:nvPr/>
        </p:nvCxnSpPr>
        <p:spPr>
          <a:xfrm>
            <a:off x="2012950" y="3709988"/>
            <a:ext cx="81629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2015067" y="3846051"/>
            <a:ext cx="8158690" cy="954547"/>
          </a:xfrm>
        </p:spPr>
        <p:txBody>
          <a:bodyPr>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5" name="Date Placeholder 3">
            <a:extLst>
              <a:ext uri="{FF2B5EF4-FFF2-40B4-BE49-F238E27FC236}">
                <a16:creationId xmlns:a16="http://schemas.microsoft.com/office/drawing/2014/main" id="{04709555-1819-43D4-A433-A76481A0ADE2}"/>
              </a:ext>
            </a:extLst>
          </p:cNvPr>
          <p:cNvSpPr>
            <a:spLocks noGrp="1"/>
          </p:cNvSpPr>
          <p:nvPr>
            <p:ph type="dt" sz="half" idx="10"/>
          </p:nvPr>
        </p:nvSpPr>
        <p:spPr/>
        <p:txBody>
          <a:bodyPr/>
          <a:lstStyle>
            <a:lvl1pPr>
              <a:defRPr/>
            </a:lvl1pPr>
          </a:lstStyle>
          <a:p>
            <a:pPr>
              <a:defRPr/>
            </a:pPr>
            <a:fld id="{15F57A5B-7EBF-419F-BCDC-C2EDACFCA83E}" type="datetimeFigureOut">
              <a:rPr lang="en-US"/>
              <a:pPr>
                <a:defRPr/>
              </a:pPr>
              <a:t>5/27/2022</a:t>
            </a:fld>
            <a:endParaRPr lang="en-US"/>
          </a:p>
        </p:txBody>
      </p:sp>
      <p:sp>
        <p:nvSpPr>
          <p:cNvPr id="6" name="Footer Placeholder 4">
            <a:extLst>
              <a:ext uri="{FF2B5EF4-FFF2-40B4-BE49-F238E27FC236}">
                <a16:creationId xmlns:a16="http://schemas.microsoft.com/office/drawing/2014/main" id="{ECB2DBCB-44B0-4507-97C5-B0298C681D0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4F5D274-4917-47BD-97F3-1750AC786FFD}"/>
              </a:ext>
            </a:extLst>
          </p:cNvPr>
          <p:cNvSpPr>
            <a:spLocks noGrp="1"/>
          </p:cNvSpPr>
          <p:nvPr>
            <p:ph type="sldNum" sz="quarter" idx="12"/>
          </p:nvPr>
        </p:nvSpPr>
        <p:spPr/>
        <p:txBody>
          <a:bodyPr/>
          <a:lstStyle>
            <a:lvl1pPr>
              <a:defRPr/>
            </a:lvl1pPr>
          </a:lstStyle>
          <a:p>
            <a:pPr>
              <a:defRPr/>
            </a:pPr>
            <a:fld id="{246E16B8-F78F-473A-A1A7-C42B1FD62E11}" type="slidenum">
              <a:rPr lang="en-US"/>
              <a:pPr>
                <a:defRPr/>
              </a:pPr>
              <a:t>‹N›</a:t>
            </a:fld>
            <a:endParaRPr lang="en-US"/>
          </a:p>
        </p:txBody>
      </p:sp>
    </p:spTree>
    <p:extLst>
      <p:ext uri="{BB962C8B-B14F-4D97-AF65-F5344CB8AC3E}">
        <p14:creationId xmlns:p14="http://schemas.microsoft.com/office/powerpoint/2010/main" val="2063166973"/>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cxnSp>
        <p:nvCxnSpPr>
          <p:cNvPr id="5" name="Straight Connector 7">
            <a:extLst>
              <a:ext uri="{FF2B5EF4-FFF2-40B4-BE49-F238E27FC236}">
                <a16:creationId xmlns:a16="http://schemas.microsoft.com/office/drawing/2014/main" id="{4D15D539-2D0F-49FC-B4E4-EE4C4B4E480C}"/>
              </a:ext>
            </a:extLst>
          </p:cNvPr>
          <p:cNvCxnSpPr/>
          <p:nvPr/>
        </p:nvCxnSpPr>
        <p:spPr>
          <a:xfrm>
            <a:off x="1395413" y="2420938"/>
            <a:ext cx="94075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6" name="Date Placeholder 4">
            <a:extLst>
              <a:ext uri="{FF2B5EF4-FFF2-40B4-BE49-F238E27FC236}">
                <a16:creationId xmlns:a16="http://schemas.microsoft.com/office/drawing/2014/main" id="{B4197E5E-1CE1-4F6C-B2CC-F900EEA0907C}"/>
              </a:ext>
            </a:extLst>
          </p:cNvPr>
          <p:cNvSpPr>
            <a:spLocks noGrp="1"/>
          </p:cNvSpPr>
          <p:nvPr>
            <p:ph type="dt" sz="half" idx="10"/>
          </p:nvPr>
        </p:nvSpPr>
        <p:spPr/>
        <p:txBody>
          <a:bodyPr/>
          <a:lstStyle>
            <a:lvl1pPr>
              <a:defRPr/>
            </a:lvl1pPr>
          </a:lstStyle>
          <a:p>
            <a:pPr>
              <a:defRPr/>
            </a:pPr>
            <a:fld id="{1D753440-283B-418F-BC9D-9B97FA0FE6F8}" type="datetimeFigureOut">
              <a:rPr lang="en-US"/>
              <a:pPr>
                <a:defRPr/>
              </a:pPr>
              <a:t>5/27/2022</a:t>
            </a:fld>
            <a:endParaRPr lang="en-US"/>
          </a:p>
        </p:txBody>
      </p:sp>
      <p:sp>
        <p:nvSpPr>
          <p:cNvPr id="7" name="Footer Placeholder 5">
            <a:extLst>
              <a:ext uri="{FF2B5EF4-FFF2-40B4-BE49-F238E27FC236}">
                <a16:creationId xmlns:a16="http://schemas.microsoft.com/office/drawing/2014/main" id="{DAFED044-DE04-4E95-A460-B2399C875FE0}"/>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6">
            <a:extLst>
              <a:ext uri="{FF2B5EF4-FFF2-40B4-BE49-F238E27FC236}">
                <a16:creationId xmlns:a16="http://schemas.microsoft.com/office/drawing/2014/main" id="{5BBED0E4-F705-42C3-BE0E-A13BB4CBAAD9}"/>
              </a:ext>
            </a:extLst>
          </p:cNvPr>
          <p:cNvSpPr>
            <a:spLocks noGrp="1"/>
          </p:cNvSpPr>
          <p:nvPr>
            <p:ph type="sldNum" sz="quarter" idx="12"/>
          </p:nvPr>
        </p:nvSpPr>
        <p:spPr/>
        <p:txBody>
          <a:bodyPr/>
          <a:lstStyle>
            <a:lvl1pPr>
              <a:defRPr/>
            </a:lvl1pPr>
          </a:lstStyle>
          <a:p>
            <a:pPr>
              <a:defRPr/>
            </a:pPr>
            <a:fld id="{B09A325B-EFCD-466A-B9C5-B5D2042E431A}" type="slidenum">
              <a:rPr lang="en-US"/>
              <a:pPr>
                <a:defRPr/>
              </a:pPr>
              <a:t>‹N›</a:t>
            </a:fld>
            <a:endParaRPr lang="en-US"/>
          </a:p>
        </p:txBody>
      </p:sp>
    </p:spTree>
    <p:extLst>
      <p:ext uri="{BB962C8B-B14F-4D97-AF65-F5344CB8AC3E}">
        <p14:creationId xmlns:p14="http://schemas.microsoft.com/office/powerpoint/2010/main" val="265452338"/>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cxnSp>
        <p:nvCxnSpPr>
          <p:cNvPr id="7" name="Straight Connector 17">
            <a:extLst>
              <a:ext uri="{FF2B5EF4-FFF2-40B4-BE49-F238E27FC236}">
                <a16:creationId xmlns:a16="http://schemas.microsoft.com/office/drawing/2014/main" id="{D3CEB501-2104-41C4-9379-8C1548F868D1}"/>
              </a:ext>
            </a:extLst>
          </p:cNvPr>
          <p:cNvCxnSpPr/>
          <p:nvPr/>
        </p:nvCxnSpPr>
        <p:spPr>
          <a:xfrm>
            <a:off x="1395413" y="2420938"/>
            <a:ext cx="94075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1295400" y="3243262"/>
            <a:ext cx="4718304" cy="2632605"/>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Content Placeholder 5"/>
          <p:cNvSpPr>
            <a:spLocks noGrp="1"/>
          </p:cNvSpPr>
          <p:nvPr>
            <p:ph sz="quarter" idx="4"/>
          </p:nvPr>
        </p:nvSpPr>
        <p:spPr>
          <a:xfrm>
            <a:off x="6180670" y="3243262"/>
            <a:ext cx="4718304" cy="2632605"/>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8" name="Date Placeholder 6">
            <a:extLst>
              <a:ext uri="{FF2B5EF4-FFF2-40B4-BE49-F238E27FC236}">
                <a16:creationId xmlns:a16="http://schemas.microsoft.com/office/drawing/2014/main" id="{33C7C951-6A4C-4145-8D3D-2F4B5C4FAC6F}"/>
              </a:ext>
            </a:extLst>
          </p:cNvPr>
          <p:cNvSpPr>
            <a:spLocks noGrp="1"/>
          </p:cNvSpPr>
          <p:nvPr>
            <p:ph type="dt" sz="half" idx="10"/>
          </p:nvPr>
        </p:nvSpPr>
        <p:spPr/>
        <p:txBody>
          <a:bodyPr/>
          <a:lstStyle>
            <a:lvl1pPr>
              <a:defRPr/>
            </a:lvl1pPr>
          </a:lstStyle>
          <a:p>
            <a:pPr>
              <a:defRPr/>
            </a:pPr>
            <a:fld id="{B70C45B5-291A-49C3-A5CC-BB933654087D}" type="datetimeFigureOut">
              <a:rPr lang="en-US"/>
              <a:pPr>
                <a:defRPr/>
              </a:pPr>
              <a:t>5/27/2022</a:t>
            </a:fld>
            <a:endParaRPr lang="en-US"/>
          </a:p>
        </p:txBody>
      </p:sp>
      <p:sp>
        <p:nvSpPr>
          <p:cNvPr id="9" name="Footer Placeholder 7">
            <a:extLst>
              <a:ext uri="{FF2B5EF4-FFF2-40B4-BE49-F238E27FC236}">
                <a16:creationId xmlns:a16="http://schemas.microsoft.com/office/drawing/2014/main" id="{5A2D26A0-64F6-424B-B768-670E0CE75418}"/>
              </a:ext>
            </a:extLst>
          </p:cNvPr>
          <p:cNvSpPr>
            <a:spLocks noGrp="1"/>
          </p:cNvSpPr>
          <p:nvPr>
            <p:ph type="ftr" sz="quarter" idx="11"/>
          </p:nvPr>
        </p:nvSpPr>
        <p:spPr/>
        <p:txBody>
          <a:bodyPr/>
          <a:lstStyle>
            <a:lvl1pPr>
              <a:defRPr/>
            </a:lvl1pPr>
          </a:lstStyle>
          <a:p>
            <a:pPr>
              <a:defRPr/>
            </a:pPr>
            <a:endParaRPr lang="en-US"/>
          </a:p>
        </p:txBody>
      </p:sp>
      <p:sp>
        <p:nvSpPr>
          <p:cNvPr id="10" name="Slide Number Placeholder 8">
            <a:extLst>
              <a:ext uri="{FF2B5EF4-FFF2-40B4-BE49-F238E27FC236}">
                <a16:creationId xmlns:a16="http://schemas.microsoft.com/office/drawing/2014/main" id="{A50316B2-0E61-426F-ADD8-26A604C51D5D}"/>
              </a:ext>
            </a:extLst>
          </p:cNvPr>
          <p:cNvSpPr>
            <a:spLocks noGrp="1"/>
          </p:cNvSpPr>
          <p:nvPr>
            <p:ph type="sldNum" sz="quarter" idx="12"/>
          </p:nvPr>
        </p:nvSpPr>
        <p:spPr/>
        <p:txBody>
          <a:bodyPr/>
          <a:lstStyle>
            <a:lvl1pPr>
              <a:defRPr/>
            </a:lvl1pPr>
          </a:lstStyle>
          <a:p>
            <a:pPr>
              <a:defRPr/>
            </a:pPr>
            <a:fld id="{0245AEEE-C10C-4A3E-9B08-18BD036113E6}" type="slidenum">
              <a:rPr lang="en-US"/>
              <a:pPr>
                <a:defRPr/>
              </a:pPr>
              <a:t>‹N›</a:t>
            </a:fld>
            <a:endParaRPr lang="en-US"/>
          </a:p>
        </p:txBody>
      </p:sp>
    </p:spTree>
    <p:extLst>
      <p:ext uri="{BB962C8B-B14F-4D97-AF65-F5344CB8AC3E}">
        <p14:creationId xmlns:p14="http://schemas.microsoft.com/office/powerpoint/2010/main" val="1963137658"/>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cxnSp>
        <p:nvCxnSpPr>
          <p:cNvPr id="3" name="Straight Connector 13">
            <a:extLst>
              <a:ext uri="{FF2B5EF4-FFF2-40B4-BE49-F238E27FC236}">
                <a16:creationId xmlns:a16="http://schemas.microsoft.com/office/drawing/2014/main" id="{45913F06-1A53-4562-9737-587D335FDEA3}"/>
              </a:ext>
            </a:extLst>
          </p:cNvPr>
          <p:cNvCxnSpPr/>
          <p:nvPr/>
        </p:nvCxnSpPr>
        <p:spPr>
          <a:xfrm>
            <a:off x="1395413" y="2420938"/>
            <a:ext cx="94075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4" name="Date Placeholder 2">
            <a:extLst>
              <a:ext uri="{FF2B5EF4-FFF2-40B4-BE49-F238E27FC236}">
                <a16:creationId xmlns:a16="http://schemas.microsoft.com/office/drawing/2014/main" id="{0B02093E-0A96-4099-9AF5-CB1215403F82}"/>
              </a:ext>
            </a:extLst>
          </p:cNvPr>
          <p:cNvSpPr>
            <a:spLocks noGrp="1"/>
          </p:cNvSpPr>
          <p:nvPr>
            <p:ph type="dt" sz="half" idx="10"/>
          </p:nvPr>
        </p:nvSpPr>
        <p:spPr/>
        <p:txBody>
          <a:bodyPr/>
          <a:lstStyle>
            <a:lvl1pPr>
              <a:defRPr/>
            </a:lvl1pPr>
          </a:lstStyle>
          <a:p>
            <a:pPr>
              <a:defRPr/>
            </a:pPr>
            <a:fld id="{29E82059-3346-40FA-9532-FF9387654D50}" type="datetimeFigureOut">
              <a:rPr lang="en-US"/>
              <a:pPr>
                <a:defRPr/>
              </a:pPr>
              <a:t>5/27/2022</a:t>
            </a:fld>
            <a:endParaRPr lang="en-US"/>
          </a:p>
        </p:txBody>
      </p:sp>
      <p:sp>
        <p:nvSpPr>
          <p:cNvPr id="5" name="Footer Placeholder 3">
            <a:extLst>
              <a:ext uri="{FF2B5EF4-FFF2-40B4-BE49-F238E27FC236}">
                <a16:creationId xmlns:a16="http://schemas.microsoft.com/office/drawing/2014/main" id="{B1436A0A-D4C5-4371-BEA1-3D3F3AE4477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4">
            <a:extLst>
              <a:ext uri="{FF2B5EF4-FFF2-40B4-BE49-F238E27FC236}">
                <a16:creationId xmlns:a16="http://schemas.microsoft.com/office/drawing/2014/main" id="{515FF05A-4811-4862-A4BE-9EDCB20E3D9B}"/>
              </a:ext>
            </a:extLst>
          </p:cNvPr>
          <p:cNvSpPr>
            <a:spLocks noGrp="1"/>
          </p:cNvSpPr>
          <p:nvPr>
            <p:ph type="sldNum" sz="quarter" idx="12"/>
          </p:nvPr>
        </p:nvSpPr>
        <p:spPr/>
        <p:txBody>
          <a:bodyPr/>
          <a:lstStyle>
            <a:lvl1pPr>
              <a:defRPr/>
            </a:lvl1pPr>
          </a:lstStyle>
          <a:p>
            <a:pPr>
              <a:defRPr/>
            </a:pPr>
            <a:fld id="{2A10A851-4173-4106-B1AA-319C7330DBA5}" type="slidenum">
              <a:rPr lang="en-US"/>
              <a:pPr>
                <a:defRPr/>
              </a:pPr>
              <a:t>‹N›</a:t>
            </a:fld>
            <a:endParaRPr lang="en-US"/>
          </a:p>
        </p:txBody>
      </p:sp>
    </p:spTree>
    <p:extLst>
      <p:ext uri="{BB962C8B-B14F-4D97-AF65-F5344CB8AC3E}">
        <p14:creationId xmlns:p14="http://schemas.microsoft.com/office/powerpoint/2010/main" val="3991706517"/>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F570D22-6442-489C-97F8-58A3EA770ED2}"/>
              </a:ext>
            </a:extLst>
          </p:cNvPr>
          <p:cNvSpPr>
            <a:spLocks noGrp="1"/>
          </p:cNvSpPr>
          <p:nvPr>
            <p:ph type="dt" sz="half" idx="10"/>
          </p:nvPr>
        </p:nvSpPr>
        <p:spPr/>
        <p:txBody>
          <a:bodyPr/>
          <a:lstStyle>
            <a:lvl1pPr>
              <a:defRPr/>
            </a:lvl1pPr>
          </a:lstStyle>
          <a:p>
            <a:pPr>
              <a:defRPr/>
            </a:pPr>
            <a:fld id="{2FBAA79E-9A8C-49C0-83C1-D5B1D6E78420}" type="datetimeFigureOut">
              <a:rPr lang="en-US"/>
              <a:pPr>
                <a:defRPr/>
              </a:pPr>
              <a:t>5/27/2022</a:t>
            </a:fld>
            <a:endParaRPr lang="en-US"/>
          </a:p>
        </p:txBody>
      </p:sp>
      <p:sp>
        <p:nvSpPr>
          <p:cNvPr id="3" name="Footer Placeholder 2">
            <a:extLst>
              <a:ext uri="{FF2B5EF4-FFF2-40B4-BE49-F238E27FC236}">
                <a16:creationId xmlns:a16="http://schemas.microsoft.com/office/drawing/2014/main" id="{CC71F740-D191-43D2-9ACC-6600B1C07C5A}"/>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3">
            <a:extLst>
              <a:ext uri="{FF2B5EF4-FFF2-40B4-BE49-F238E27FC236}">
                <a16:creationId xmlns:a16="http://schemas.microsoft.com/office/drawing/2014/main" id="{8D88D5DA-B4C4-4457-8469-C1A61FD2037B}"/>
              </a:ext>
            </a:extLst>
          </p:cNvPr>
          <p:cNvSpPr>
            <a:spLocks noGrp="1"/>
          </p:cNvSpPr>
          <p:nvPr>
            <p:ph type="sldNum" sz="quarter" idx="12"/>
          </p:nvPr>
        </p:nvSpPr>
        <p:spPr/>
        <p:txBody>
          <a:bodyPr/>
          <a:lstStyle>
            <a:lvl1pPr>
              <a:defRPr/>
            </a:lvl1pPr>
          </a:lstStyle>
          <a:p>
            <a:pPr>
              <a:defRPr/>
            </a:pPr>
            <a:fld id="{A6D1F29E-9ABC-4791-8AF9-7DA703A8FB79}" type="slidenum">
              <a:rPr lang="en-US"/>
              <a:pPr>
                <a:defRPr/>
              </a:pPr>
              <a:t>‹N›</a:t>
            </a:fld>
            <a:endParaRPr lang="en-US"/>
          </a:p>
        </p:txBody>
      </p:sp>
    </p:spTree>
    <p:extLst>
      <p:ext uri="{BB962C8B-B14F-4D97-AF65-F5344CB8AC3E}">
        <p14:creationId xmlns:p14="http://schemas.microsoft.com/office/powerpoint/2010/main" val="103783263"/>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cxnSp>
        <p:nvCxnSpPr>
          <p:cNvPr id="5" name="Straight Connector 15">
            <a:extLst>
              <a:ext uri="{FF2B5EF4-FFF2-40B4-BE49-F238E27FC236}">
                <a16:creationId xmlns:a16="http://schemas.microsoft.com/office/drawing/2014/main" id="{4F5F6BAA-A6ED-4A46-B37E-59FB0A82349C}"/>
              </a:ext>
            </a:extLst>
          </p:cNvPr>
          <p:cNvCxnSpPr/>
          <p:nvPr/>
        </p:nvCxnSpPr>
        <p:spPr>
          <a:xfrm>
            <a:off x="1395413" y="2913063"/>
            <a:ext cx="35147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it-IT"/>
              <a:t>Fare clic per modificare lo stile del titolo dello schema</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1293811" y="3031065"/>
            <a:ext cx="3718455" cy="2438404"/>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6" name="Date Placeholder 4">
            <a:extLst>
              <a:ext uri="{FF2B5EF4-FFF2-40B4-BE49-F238E27FC236}">
                <a16:creationId xmlns:a16="http://schemas.microsoft.com/office/drawing/2014/main" id="{EF170D89-5EC6-4B5B-AC1E-9CBE7268BD86}"/>
              </a:ext>
            </a:extLst>
          </p:cNvPr>
          <p:cNvSpPr>
            <a:spLocks noGrp="1"/>
          </p:cNvSpPr>
          <p:nvPr>
            <p:ph type="dt" sz="half" idx="10"/>
          </p:nvPr>
        </p:nvSpPr>
        <p:spPr/>
        <p:txBody>
          <a:bodyPr/>
          <a:lstStyle>
            <a:lvl1pPr>
              <a:defRPr/>
            </a:lvl1pPr>
          </a:lstStyle>
          <a:p>
            <a:pPr>
              <a:defRPr/>
            </a:pPr>
            <a:fld id="{8BDE6ADA-8C2A-42F2-8740-C2A08B04F307}" type="datetimeFigureOut">
              <a:rPr lang="en-US"/>
              <a:pPr>
                <a:defRPr/>
              </a:pPr>
              <a:t>5/27/2022</a:t>
            </a:fld>
            <a:endParaRPr lang="en-US"/>
          </a:p>
        </p:txBody>
      </p:sp>
      <p:sp>
        <p:nvSpPr>
          <p:cNvPr id="7" name="Footer Placeholder 5">
            <a:extLst>
              <a:ext uri="{FF2B5EF4-FFF2-40B4-BE49-F238E27FC236}">
                <a16:creationId xmlns:a16="http://schemas.microsoft.com/office/drawing/2014/main" id="{8A954A56-B786-4A2E-A2D1-B0BC1735E625}"/>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6">
            <a:extLst>
              <a:ext uri="{FF2B5EF4-FFF2-40B4-BE49-F238E27FC236}">
                <a16:creationId xmlns:a16="http://schemas.microsoft.com/office/drawing/2014/main" id="{E3A0BA69-7872-490D-896B-9E61C4ADD393}"/>
              </a:ext>
            </a:extLst>
          </p:cNvPr>
          <p:cNvSpPr>
            <a:spLocks noGrp="1"/>
          </p:cNvSpPr>
          <p:nvPr>
            <p:ph type="sldNum" sz="quarter" idx="12"/>
          </p:nvPr>
        </p:nvSpPr>
        <p:spPr/>
        <p:txBody>
          <a:bodyPr/>
          <a:lstStyle>
            <a:lvl1pPr>
              <a:defRPr/>
            </a:lvl1pPr>
          </a:lstStyle>
          <a:p>
            <a:pPr>
              <a:defRPr/>
            </a:pPr>
            <a:fld id="{581E9283-C85E-48D7-B5A0-53325C9C1FEE}" type="slidenum">
              <a:rPr lang="en-US"/>
              <a:pPr>
                <a:defRPr/>
              </a:pPr>
              <a:t>‹N›</a:t>
            </a:fld>
            <a:endParaRPr lang="en-US"/>
          </a:p>
        </p:txBody>
      </p:sp>
    </p:spTree>
    <p:extLst>
      <p:ext uri="{BB962C8B-B14F-4D97-AF65-F5344CB8AC3E}">
        <p14:creationId xmlns:p14="http://schemas.microsoft.com/office/powerpoint/2010/main" val="1837813796"/>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it-IT"/>
              <a:t>Fare clic per modificare lo stile del titolo dello schema</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noProof="0"/>
              <a:t>Fare clic sull'icona per inserire un'immagine</a:t>
            </a:r>
            <a:endParaRPr lang="en-US" noProof="0" dirty="0"/>
          </a:p>
        </p:txBody>
      </p:sp>
      <p:sp>
        <p:nvSpPr>
          <p:cNvPr id="4" name="Text Placeholder 3"/>
          <p:cNvSpPr>
            <a:spLocks noGrp="1"/>
          </p:cNvSpPr>
          <p:nvPr>
            <p:ph type="body" sz="half" idx="2"/>
          </p:nvPr>
        </p:nvSpPr>
        <p:spPr>
          <a:xfrm>
            <a:off x="1295399" y="3255432"/>
            <a:ext cx="6241816"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4">
            <a:extLst>
              <a:ext uri="{FF2B5EF4-FFF2-40B4-BE49-F238E27FC236}">
                <a16:creationId xmlns:a16="http://schemas.microsoft.com/office/drawing/2014/main" id="{F09A7FB6-D0A2-4BD8-BA05-85D35A37592B}"/>
              </a:ext>
            </a:extLst>
          </p:cNvPr>
          <p:cNvSpPr>
            <a:spLocks noGrp="1"/>
          </p:cNvSpPr>
          <p:nvPr>
            <p:ph type="dt" sz="half" idx="10"/>
          </p:nvPr>
        </p:nvSpPr>
        <p:spPr/>
        <p:txBody>
          <a:bodyPr/>
          <a:lstStyle>
            <a:lvl1pPr>
              <a:defRPr/>
            </a:lvl1pPr>
          </a:lstStyle>
          <a:p>
            <a:pPr>
              <a:defRPr/>
            </a:pPr>
            <a:fld id="{4C9D3D69-A942-46DC-95C3-77A8B977186B}" type="datetimeFigureOut">
              <a:rPr lang="en-US"/>
              <a:pPr>
                <a:defRPr/>
              </a:pPr>
              <a:t>5/27/2022</a:t>
            </a:fld>
            <a:endParaRPr lang="en-US"/>
          </a:p>
        </p:txBody>
      </p:sp>
      <p:sp>
        <p:nvSpPr>
          <p:cNvPr id="6" name="Footer Placeholder 5">
            <a:extLst>
              <a:ext uri="{FF2B5EF4-FFF2-40B4-BE49-F238E27FC236}">
                <a16:creationId xmlns:a16="http://schemas.microsoft.com/office/drawing/2014/main" id="{8DAD554F-0E57-42F4-974F-4F6617435EA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B2AD503D-E330-48A7-9366-C9CD28268695}"/>
              </a:ext>
            </a:extLst>
          </p:cNvPr>
          <p:cNvSpPr>
            <a:spLocks noGrp="1"/>
          </p:cNvSpPr>
          <p:nvPr>
            <p:ph type="sldNum" sz="quarter" idx="12"/>
          </p:nvPr>
        </p:nvSpPr>
        <p:spPr/>
        <p:txBody>
          <a:bodyPr/>
          <a:lstStyle>
            <a:lvl1pPr>
              <a:defRPr/>
            </a:lvl1pPr>
          </a:lstStyle>
          <a:p>
            <a:pPr>
              <a:defRPr/>
            </a:pPr>
            <a:fld id="{2EBBB592-6A5A-422D-88E9-5FF135CA183E}" type="slidenum">
              <a:rPr lang="en-US"/>
              <a:pPr>
                <a:defRPr/>
              </a:pPr>
              <a:t>‹N›</a:t>
            </a:fld>
            <a:endParaRPr lang="en-US"/>
          </a:p>
        </p:txBody>
      </p:sp>
    </p:spTree>
    <p:extLst>
      <p:ext uri="{BB962C8B-B14F-4D97-AF65-F5344CB8AC3E}">
        <p14:creationId xmlns:p14="http://schemas.microsoft.com/office/powerpoint/2010/main" val="2014494610"/>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p:cSld name="Immagine panoramica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noProof="0"/>
              <a:t>Fare clic sull'icona per inserire un'immagine</a:t>
            </a:r>
            <a:endParaRPr lang="en-US" noProof="0"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4">
            <a:extLst>
              <a:ext uri="{FF2B5EF4-FFF2-40B4-BE49-F238E27FC236}">
                <a16:creationId xmlns:a16="http://schemas.microsoft.com/office/drawing/2014/main" id="{571DE378-B125-4E1D-8160-DE43FAE70D5D}"/>
              </a:ext>
            </a:extLst>
          </p:cNvPr>
          <p:cNvSpPr>
            <a:spLocks noGrp="1"/>
          </p:cNvSpPr>
          <p:nvPr>
            <p:ph type="dt" sz="half" idx="10"/>
          </p:nvPr>
        </p:nvSpPr>
        <p:spPr/>
        <p:txBody>
          <a:bodyPr/>
          <a:lstStyle>
            <a:lvl1pPr>
              <a:defRPr/>
            </a:lvl1pPr>
          </a:lstStyle>
          <a:p>
            <a:pPr>
              <a:defRPr/>
            </a:pPr>
            <a:fld id="{53DC6C16-3D8A-4C35-8534-A15A4ECAAF47}" type="datetimeFigureOut">
              <a:rPr lang="en-US"/>
              <a:pPr>
                <a:defRPr/>
              </a:pPr>
              <a:t>5/27/2022</a:t>
            </a:fld>
            <a:endParaRPr lang="en-US"/>
          </a:p>
        </p:txBody>
      </p:sp>
      <p:sp>
        <p:nvSpPr>
          <p:cNvPr id="6" name="Footer Placeholder 5">
            <a:extLst>
              <a:ext uri="{FF2B5EF4-FFF2-40B4-BE49-F238E27FC236}">
                <a16:creationId xmlns:a16="http://schemas.microsoft.com/office/drawing/2014/main" id="{D5A6597F-69CC-4E80-983C-C421D5B8197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D06E8C7A-A438-4B17-82FD-58BE40263380}"/>
              </a:ext>
            </a:extLst>
          </p:cNvPr>
          <p:cNvSpPr>
            <a:spLocks noGrp="1"/>
          </p:cNvSpPr>
          <p:nvPr>
            <p:ph type="sldNum" sz="quarter" idx="12"/>
          </p:nvPr>
        </p:nvSpPr>
        <p:spPr/>
        <p:txBody>
          <a:bodyPr/>
          <a:lstStyle>
            <a:lvl1pPr>
              <a:defRPr/>
            </a:lvl1pPr>
          </a:lstStyle>
          <a:p>
            <a:pPr>
              <a:defRPr/>
            </a:pPr>
            <a:fld id="{CE5076E0-E94B-4322-AEF1-BAB8699BE429}" type="slidenum">
              <a:rPr lang="en-US"/>
              <a:pPr>
                <a:defRPr/>
              </a:pPr>
              <a:t>‹N›</a:t>
            </a:fld>
            <a:endParaRPr lang="en-US"/>
          </a:p>
        </p:txBody>
      </p:sp>
    </p:spTree>
    <p:extLst>
      <p:ext uri="{BB962C8B-B14F-4D97-AF65-F5344CB8AC3E}">
        <p14:creationId xmlns:p14="http://schemas.microsoft.com/office/powerpoint/2010/main" val="12774188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cxnSp>
        <p:nvCxnSpPr>
          <p:cNvPr id="7" name="Straight Connector 17">
            <a:extLst>
              <a:ext uri="{FF2B5EF4-FFF2-40B4-BE49-F238E27FC236}">
                <a16:creationId xmlns:a16="http://schemas.microsoft.com/office/drawing/2014/main" id="{3ED29BB9-3762-4D95-A909-2156BDD4BCC1}"/>
              </a:ext>
            </a:extLst>
          </p:cNvPr>
          <p:cNvCxnSpPr/>
          <p:nvPr/>
        </p:nvCxnSpPr>
        <p:spPr>
          <a:xfrm>
            <a:off x="1395413" y="2420938"/>
            <a:ext cx="94075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1295400" y="3243262"/>
            <a:ext cx="4718304" cy="2632605"/>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Content Placeholder 5"/>
          <p:cNvSpPr>
            <a:spLocks noGrp="1"/>
          </p:cNvSpPr>
          <p:nvPr>
            <p:ph sz="quarter" idx="4"/>
          </p:nvPr>
        </p:nvSpPr>
        <p:spPr>
          <a:xfrm>
            <a:off x="6180670" y="3243262"/>
            <a:ext cx="4718304" cy="2632605"/>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8" name="Date Placeholder 6">
            <a:extLst>
              <a:ext uri="{FF2B5EF4-FFF2-40B4-BE49-F238E27FC236}">
                <a16:creationId xmlns:a16="http://schemas.microsoft.com/office/drawing/2014/main" id="{C8AC4C3C-2F6B-49F4-B295-9C2881F30B46}"/>
              </a:ext>
            </a:extLst>
          </p:cNvPr>
          <p:cNvSpPr>
            <a:spLocks noGrp="1"/>
          </p:cNvSpPr>
          <p:nvPr>
            <p:ph type="dt" sz="half" idx="10"/>
          </p:nvPr>
        </p:nvSpPr>
        <p:spPr/>
        <p:txBody>
          <a:bodyPr/>
          <a:lstStyle>
            <a:lvl1pPr>
              <a:defRPr/>
            </a:lvl1pPr>
          </a:lstStyle>
          <a:p>
            <a:pPr>
              <a:defRPr/>
            </a:pPr>
            <a:fld id="{B7A7A111-C3BA-489E-99CD-CE24F8EAAD6F}" type="datetimeFigureOut">
              <a:rPr lang="en-US"/>
              <a:pPr>
                <a:defRPr/>
              </a:pPr>
              <a:t>5/27/2022</a:t>
            </a:fld>
            <a:endParaRPr lang="en-US"/>
          </a:p>
        </p:txBody>
      </p:sp>
      <p:sp>
        <p:nvSpPr>
          <p:cNvPr id="9" name="Footer Placeholder 7">
            <a:extLst>
              <a:ext uri="{FF2B5EF4-FFF2-40B4-BE49-F238E27FC236}">
                <a16:creationId xmlns:a16="http://schemas.microsoft.com/office/drawing/2014/main" id="{CB30A525-F033-43F0-B4FE-6FC8DB4C6190}"/>
              </a:ext>
            </a:extLst>
          </p:cNvPr>
          <p:cNvSpPr>
            <a:spLocks noGrp="1"/>
          </p:cNvSpPr>
          <p:nvPr>
            <p:ph type="ftr" sz="quarter" idx="11"/>
          </p:nvPr>
        </p:nvSpPr>
        <p:spPr/>
        <p:txBody>
          <a:bodyPr/>
          <a:lstStyle>
            <a:lvl1pPr>
              <a:defRPr/>
            </a:lvl1pPr>
          </a:lstStyle>
          <a:p>
            <a:pPr>
              <a:defRPr/>
            </a:pPr>
            <a:endParaRPr lang="en-US"/>
          </a:p>
        </p:txBody>
      </p:sp>
      <p:sp>
        <p:nvSpPr>
          <p:cNvPr id="10" name="Slide Number Placeholder 8">
            <a:extLst>
              <a:ext uri="{FF2B5EF4-FFF2-40B4-BE49-F238E27FC236}">
                <a16:creationId xmlns:a16="http://schemas.microsoft.com/office/drawing/2014/main" id="{B1B2CEA1-3F06-4DAC-9DCF-E3ADAEF2A8A5}"/>
              </a:ext>
            </a:extLst>
          </p:cNvPr>
          <p:cNvSpPr>
            <a:spLocks noGrp="1"/>
          </p:cNvSpPr>
          <p:nvPr>
            <p:ph type="sldNum" sz="quarter" idx="12"/>
          </p:nvPr>
        </p:nvSpPr>
        <p:spPr/>
        <p:txBody>
          <a:bodyPr/>
          <a:lstStyle>
            <a:lvl1pPr>
              <a:defRPr/>
            </a:lvl1pPr>
          </a:lstStyle>
          <a:p>
            <a:pPr>
              <a:defRPr/>
            </a:pPr>
            <a:fld id="{F1E76A12-EEE9-45AB-AC65-EED2FBCAFC4F}" type="slidenum">
              <a:rPr lang="en-US"/>
              <a:pPr>
                <a:defRPr/>
              </a:pPr>
              <a:t>‹N›</a:t>
            </a:fld>
            <a:endParaRPr lang="en-US"/>
          </a:p>
        </p:txBody>
      </p:sp>
    </p:spTree>
    <p:extLst>
      <p:ext uri="{BB962C8B-B14F-4D97-AF65-F5344CB8AC3E}">
        <p14:creationId xmlns:p14="http://schemas.microsoft.com/office/powerpoint/2010/main" val="459466916"/>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p:cSld name="Titolo e sottotitolo">
    <p:spTree>
      <p:nvGrpSpPr>
        <p:cNvPr id="1" name=""/>
        <p:cNvGrpSpPr/>
        <p:nvPr/>
      </p:nvGrpSpPr>
      <p:grpSpPr>
        <a:xfrm>
          <a:off x="0" y="0"/>
          <a:ext cx="0" cy="0"/>
          <a:chOff x="0" y="0"/>
          <a:chExt cx="0" cy="0"/>
        </a:xfrm>
      </p:grpSpPr>
      <p:cxnSp>
        <p:nvCxnSpPr>
          <p:cNvPr id="4" name="Straight Connector 14">
            <a:extLst>
              <a:ext uri="{FF2B5EF4-FFF2-40B4-BE49-F238E27FC236}">
                <a16:creationId xmlns:a16="http://schemas.microsoft.com/office/drawing/2014/main" id="{64CD52CA-A94C-473D-AABE-F83313B728B7}"/>
              </a:ext>
            </a:extLst>
          </p:cNvPr>
          <p:cNvCxnSpPr/>
          <p:nvPr/>
        </p:nvCxnSpPr>
        <p:spPr>
          <a:xfrm>
            <a:off x="1395413" y="4140200"/>
            <a:ext cx="94075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303868" y="982132"/>
            <a:ext cx="9592732" cy="2954868"/>
          </a:xfrm>
        </p:spPr>
        <p:txBody>
          <a:bodyPr>
            <a:normAutofit/>
          </a:bodyPr>
          <a:lstStyle>
            <a:lvl1pPr algn="ctr">
              <a:defRPr sz="3200" b="0" cap="none"/>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5" name="Date Placeholder 3">
            <a:extLst>
              <a:ext uri="{FF2B5EF4-FFF2-40B4-BE49-F238E27FC236}">
                <a16:creationId xmlns:a16="http://schemas.microsoft.com/office/drawing/2014/main" id="{52FAE391-E087-47F1-9D59-1F6403DD3678}"/>
              </a:ext>
            </a:extLst>
          </p:cNvPr>
          <p:cNvSpPr>
            <a:spLocks noGrp="1"/>
          </p:cNvSpPr>
          <p:nvPr>
            <p:ph type="dt" sz="half" idx="10"/>
          </p:nvPr>
        </p:nvSpPr>
        <p:spPr/>
        <p:txBody>
          <a:bodyPr/>
          <a:lstStyle>
            <a:lvl1pPr>
              <a:defRPr/>
            </a:lvl1pPr>
          </a:lstStyle>
          <a:p>
            <a:pPr>
              <a:defRPr/>
            </a:pPr>
            <a:fld id="{A26CD260-9131-460A-9EA3-8CC73F70CEAB}" type="datetimeFigureOut">
              <a:rPr lang="en-US"/>
              <a:pPr>
                <a:defRPr/>
              </a:pPr>
              <a:t>5/27/2022</a:t>
            </a:fld>
            <a:endParaRPr lang="en-US"/>
          </a:p>
        </p:txBody>
      </p:sp>
      <p:sp>
        <p:nvSpPr>
          <p:cNvPr id="6" name="Footer Placeholder 4">
            <a:extLst>
              <a:ext uri="{FF2B5EF4-FFF2-40B4-BE49-F238E27FC236}">
                <a16:creationId xmlns:a16="http://schemas.microsoft.com/office/drawing/2014/main" id="{AB51A43E-865B-418C-A6F2-D4DF0D1ECBA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921669FB-14B3-4C43-9923-462247CE74FF}"/>
              </a:ext>
            </a:extLst>
          </p:cNvPr>
          <p:cNvSpPr>
            <a:spLocks noGrp="1"/>
          </p:cNvSpPr>
          <p:nvPr>
            <p:ph type="sldNum" sz="quarter" idx="12"/>
          </p:nvPr>
        </p:nvSpPr>
        <p:spPr/>
        <p:txBody>
          <a:bodyPr/>
          <a:lstStyle>
            <a:lvl1pPr>
              <a:defRPr/>
            </a:lvl1pPr>
          </a:lstStyle>
          <a:p>
            <a:pPr>
              <a:defRPr/>
            </a:pPr>
            <a:fld id="{4F81C564-CF97-4CC6-A66F-9CBAB60FA52E}" type="slidenum">
              <a:rPr lang="en-US"/>
              <a:pPr>
                <a:defRPr/>
              </a:pPr>
              <a:t>‹N›</a:t>
            </a:fld>
            <a:endParaRPr lang="en-US"/>
          </a:p>
        </p:txBody>
      </p:sp>
    </p:spTree>
    <p:extLst>
      <p:ext uri="{BB962C8B-B14F-4D97-AF65-F5344CB8AC3E}">
        <p14:creationId xmlns:p14="http://schemas.microsoft.com/office/powerpoint/2010/main" val="579400211"/>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p:cSld name="Citazione con didascalia">
    <p:spTree>
      <p:nvGrpSpPr>
        <p:cNvPr id="1" name=""/>
        <p:cNvGrpSpPr/>
        <p:nvPr/>
      </p:nvGrpSpPr>
      <p:grpSpPr>
        <a:xfrm>
          <a:off x="0" y="0"/>
          <a:ext cx="0" cy="0"/>
          <a:chOff x="0" y="0"/>
          <a:chExt cx="0" cy="0"/>
        </a:xfrm>
      </p:grpSpPr>
      <p:sp>
        <p:nvSpPr>
          <p:cNvPr id="5" name="TextBox 13">
            <a:extLst>
              <a:ext uri="{FF2B5EF4-FFF2-40B4-BE49-F238E27FC236}">
                <a16:creationId xmlns:a16="http://schemas.microsoft.com/office/drawing/2014/main" id="{7F05AD46-2CCF-48F8-8C83-C0896363B10C}"/>
              </a:ext>
            </a:extLst>
          </p:cNvPr>
          <p:cNvSpPr txBox="1">
            <a:spLocks noChangeArrowheads="1"/>
          </p:cNvSpPr>
          <p:nvPr/>
        </p:nvSpPr>
        <p:spPr bwMode="auto">
          <a:xfrm>
            <a:off x="862013" y="879475"/>
            <a:ext cx="609600" cy="585788"/>
          </a:xfrm>
          <a:prstGeom prst="rect">
            <a:avLst/>
          </a:prstGeom>
          <a:noFill/>
          <a:ln>
            <a:noFill/>
          </a:ln>
        </p:spPr>
        <p:txBody>
          <a:bodyPr anchor="ct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fontAlgn="base">
              <a:spcBef>
                <a:spcPct val="0"/>
              </a:spcBef>
              <a:spcAft>
                <a:spcPct val="0"/>
              </a:spcAft>
              <a:defRPr>
                <a:solidFill>
                  <a:schemeClr val="tx1"/>
                </a:solidFill>
                <a:latin typeface="Garamond" panose="02020404030301010803" pitchFamily="18" charset="0"/>
              </a:defRPr>
            </a:lvl6pPr>
            <a:lvl7pPr marL="2971800" indent="-228600" fontAlgn="base">
              <a:spcBef>
                <a:spcPct val="0"/>
              </a:spcBef>
              <a:spcAft>
                <a:spcPct val="0"/>
              </a:spcAft>
              <a:defRPr>
                <a:solidFill>
                  <a:schemeClr val="tx1"/>
                </a:solidFill>
                <a:latin typeface="Garamond" panose="02020404030301010803" pitchFamily="18" charset="0"/>
              </a:defRPr>
            </a:lvl7pPr>
            <a:lvl8pPr marL="3429000" indent="-228600" fontAlgn="base">
              <a:spcBef>
                <a:spcPct val="0"/>
              </a:spcBef>
              <a:spcAft>
                <a:spcPct val="0"/>
              </a:spcAft>
              <a:defRPr>
                <a:solidFill>
                  <a:schemeClr val="tx1"/>
                </a:solidFill>
                <a:latin typeface="Garamond" panose="02020404030301010803" pitchFamily="18" charset="0"/>
              </a:defRPr>
            </a:lvl8pPr>
            <a:lvl9pPr marL="3886200" indent="-228600" fontAlgn="base">
              <a:spcBef>
                <a:spcPct val="0"/>
              </a:spcBef>
              <a:spcAft>
                <a:spcPct val="0"/>
              </a:spcAft>
              <a:defRPr>
                <a:solidFill>
                  <a:schemeClr val="tx1"/>
                </a:solidFill>
                <a:latin typeface="Garamond" panose="02020404030301010803" pitchFamily="18" charset="0"/>
              </a:defRPr>
            </a:lvl9pPr>
          </a:lstStyle>
          <a:p>
            <a:pPr eaLnBrk="1" hangingPunct="1">
              <a:defRPr/>
            </a:pPr>
            <a:r>
              <a:rPr lang="en-US" altLang="it-IT" sz="8000"/>
              <a:t>“</a:t>
            </a:r>
          </a:p>
        </p:txBody>
      </p:sp>
      <p:sp>
        <p:nvSpPr>
          <p:cNvPr id="6" name="TextBox 14">
            <a:extLst>
              <a:ext uri="{FF2B5EF4-FFF2-40B4-BE49-F238E27FC236}">
                <a16:creationId xmlns:a16="http://schemas.microsoft.com/office/drawing/2014/main" id="{FEE63A0C-6632-429C-A6D3-F505207B987A}"/>
              </a:ext>
            </a:extLst>
          </p:cNvPr>
          <p:cNvSpPr txBox="1">
            <a:spLocks noChangeArrowheads="1"/>
          </p:cNvSpPr>
          <p:nvPr/>
        </p:nvSpPr>
        <p:spPr bwMode="auto">
          <a:xfrm>
            <a:off x="10599738" y="2827338"/>
            <a:ext cx="609600" cy="585787"/>
          </a:xfrm>
          <a:prstGeom prst="rect">
            <a:avLst/>
          </a:prstGeom>
          <a:noFill/>
          <a:ln>
            <a:noFill/>
          </a:ln>
        </p:spPr>
        <p:txBody>
          <a:bodyPr anchor="ct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fontAlgn="base">
              <a:spcBef>
                <a:spcPct val="0"/>
              </a:spcBef>
              <a:spcAft>
                <a:spcPct val="0"/>
              </a:spcAft>
              <a:defRPr>
                <a:solidFill>
                  <a:schemeClr val="tx1"/>
                </a:solidFill>
                <a:latin typeface="Garamond" panose="02020404030301010803" pitchFamily="18" charset="0"/>
              </a:defRPr>
            </a:lvl6pPr>
            <a:lvl7pPr marL="2971800" indent="-228600" fontAlgn="base">
              <a:spcBef>
                <a:spcPct val="0"/>
              </a:spcBef>
              <a:spcAft>
                <a:spcPct val="0"/>
              </a:spcAft>
              <a:defRPr>
                <a:solidFill>
                  <a:schemeClr val="tx1"/>
                </a:solidFill>
                <a:latin typeface="Garamond" panose="02020404030301010803" pitchFamily="18" charset="0"/>
              </a:defRPr>
            </a:lvl7pPr>
            <a:lvl8pPr marL="3429000" indent="-228600" fontAlgn="base">
              <a:spcBef>
                <a:spcPct val="0"/>
              </a:spcBef>
              <a:spcAft>
                <a:spcPct val="0"/>
              </a:spcAft>
              <a:defRPr>
                <a:solidFill>
                  <a:schemeClr val="tx1"/>
                </a:solidFill>
                <a:latin typeface="Garamond" panose="02020404030301010803" pitchFamily="18" charset="0"/>
              </a:defRPr>
            </a:lvl8pPr>
            <a:lvl9pPr marL="3886200" indent="-228600" fontAlgn="base">
              <a:spcBef>
                <a:spcPct val="0"/>
              </a:spcBef>
              <a:spcAft>
                <a:spcPct val="0"/>
              </a:spcAft>
              <a:defRPr>
                <a:solidFill>
                  <a:schemeClr val="tx1"/>
                </a:solidFill>
                <a:latin typeface="Garamond" panose="02020404030301010803" pitchFamily="18" charset="0"/>
              </a:defRPr>
            </a:lvl9pPr>
          </a:lstStyle>
          <a:p>
            <a:pPr algn="r" eaLnBrk="1" hangingPunct="1">
              <a:defRPr/>
            </a:pPr>
            <a:r>
              <a:rPr lang="en-US" altLang="it-IT" sz="8000"/>
              <a:t>”</a:t>
            </a:r>
          </a:p>
        </p:txBody>
      </p:sp>
      <p:cxnSp>
        <p:nvCxnSpPr>
          <p:cNvPr id="7" name="Straight Connector 18">
            <a:extLst>
              <a:ext uri="{FF2B5EF4-FFF2-40B4-BE49-F238E27FC236}">
                <a16:creationId xmlns:a16="http://schemas.microsoft.com/office/drawing/2014/main" id="{A11DF405-C59F-4431-B6D5-DDB47CD9A603}"/>
              </a:ext>
            </a:extLst>
          </p:cNvPr>
          <p:cNvCxnSpPr/>
          <p:nvPr/>
        </p:nvCxnSpPr>
        <p:spPr>
          <a:xfrm>
            <a:off x="1395413" y="4140200"/>
            <a:ext cx="94075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446213" y="982132"/>
            <a:ext cx="9296398" cy="2370668"/>
          </a:xfrm>
        </p:spPr>
        <p:txBody>
          <a:bodyPr>
            <a:normAutofit/>
          </a:bodyPr>
          <a:lstStyle>
            <a:lvl1pPr algn="ctr">
              <a:defRPr sz="3200" b="0" cap="none">
                <a:solidFill>
                  <a:schemeClr val="tx1"/>
                </a:solidFill>
              </a:defRPr>
            </a:lvl1pPr>
          </a:lstStyle>
          <a:p>
            <a:r>
              <a:rPr lang="it-IT"/>
              <a:t>Fare clic per modificare lo stile del titolo dello schema</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a:t>Fare clic per modificare gli stili del testo dello schema</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8" name="Date Placeholder 3">
            <a:extLst>
              <a:ext uri="{FF2B5EF4-FFF2-40B4-BE49-F238E27FC236}">
                <a16:creationId xmlns:a16="http://schemas.microsoft.com/office/drawing/2014/main" id="{EBFFD661-1359-45CE-A511-1B4CC67CE8F1}"/>
              </a:ext>
            </a:extLst>
          </p:cNvPr>
          <p:cNvSpPr>
            <a:spLocks noGrp="1"/>
          </p:cNvSpPr>
          <p:nvPr>
            <p:ph type="dt" sz="half" idx="14"/>
          </p:nvPr>
        </p:nvSpPr>
        <p:spPr/>
        <p:txBody>
          <a:bodyPr/>
          <a:lstStyle>
            <a:lvl1pPr>
              <a:defRPr/>
            </a:lvl1pPr>
          </a:lstStyle>
          <a:p>
            <a:pPr>
              <a:defRPr/>
            </a:pPr>
            <a:fld id="{A65DF420-9264-4BA4-B2F9-5FA91E0CB744}" type="datetimeFigureOut">
              <a:rPr lang="en-US"/>
              <a:pPr>
                <a:defRPr/>
              </a:pPr>
              <a:t>5/27/2022</a:t>
            </a:fld>
            <a:endParaRPr lang="en-US"/>
          </a:p>
        </p:txBody>
      </p:sp>
      <p:sp>
        <p:nvSpPr>
          <p:cNvPr id="9" name="Footer Placeholder 4">
            <a:extLst>
              <a:ext uri="{FF2B5EF4-FFF2-40B4-BE49-F238E27FC236}">
                <a16:creationId xmlns:a16="http://schemas.microsoft.com/office/drawing/2014/main" id="{34277297-92CD-49C4-8AE1-1ECF39D41986}"/>
              </a:ext>
            </a:extLst>
          </p:cNvPr>
          <p:cNvSpPr>
            <a:spLocks noGrp="1"/>
          </p:cNvSpPr>
          <p:nvPr>
            <p:ph type="ftr" sz="quarter" idx="15"/>
          </p:nvPr>
        </p:nvSpPr>
        <p:spPr/>
        <p:txBody>
          <a:bodyPr/>
          <a:lstStyle>
            <a:lvl1pPr>
              <a:defRPr/>
            </a:lvl1pPr>
          </a:lstStyle>
          <a:p>
            <a:pPr>
              <a:defRPr/>
            </a:pPr>
            <a:endParaRPr lang="en-US"/>
          </a:p>
        </p:txBody>
      </p:sp>
      <p:sp>
        <p:nvSpPr>
          <p:cNvPr id="11" name="Slide Number Placeholder 5">
            <a:extLst>
              <a:ext uri="{FF2B5EF4-FFF2-40B4-BE49-F238E27FC236}">
                <a16:creationId xmlns:a16="http://schemas.microsoft.com/office/drawing/2014/main" id="{911141D7-9DD6-4ED0-BBFF-86D04CAAC36A}"/>
              </a:ext>
            </a:extLst>
          </p:cNvPr>
          <p:cNvSpPr>
            <a:spLocks noGrp="1"/>
          </p:cNvSpPr>
          <p:nvPr>
            <p:ph type="sldNum" sz="quarter" idx="16"/>
          </p:nvPr>
        </p:nvSpPr>
        <p:spPr/>
        <p:txBody>
          <a:bodyPr/>
          <a:lstStyle>
            <a:lvl1pPr>
              <a:defRPr/>
            </a:lvl1pPr>
          </a:lstStyle>
          <a:p>
            <a:pPr>
              <a:defRPr/>
            </a:pPr>
            <a:fld id="{49C16649-C4FA-4DD1-A8E3-27FCD0E523FB}" type="slidenum">
              <a:rPr lang="en-US"/>
              <a:pPr>
                <a:defRPr/>
              </a:pPr>
              <a:t>‹N›</a:t>
            </a:fld>
            <a:endParaRPr lang="en-US"/>
          </a:p>
        </p:txBody>
      </p:sp>
    </p:spTree>
    <p:extLst>
      <p:ext uri="{BB962C8B-B14F-4D97-AF65-F5344CB8AC3E}">
        <p14:creationId xmlns:p14="http://schemas.microsoft.com/office/powerpoint/2010/main" val="3607721934"/>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p:cSld name="Scheda nome">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1295401" y="4777381"/>
            <a:ext cx="9609668" cy="860400"/>
          </a:xfrm>
        </p:spPr>
        <p:txBody>
          <a:bodyP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a:extLst>
              <a:ext uri="{FF2B5EF4-FFF2-40B4-BE49-F238E27FC236}">
                <a16:creationId xmlns:a16="http://schemas.microsoft.com/office/drawing/2014/main" id="{529C8CBC-916F-4F46-8683-0789A46AEB8C}"/>
              </a:ext>
            </a:extLst>
          </p:cNvPr>
          <p:cNvSpPr>
            <a:spLocks noGrp="1"/>
          </p:cNvSpPr>
          <p:nvPr>
            <p:ph type="dt" sz="half" idx="10"/>
          </p:nvPr>
        </p:nvSpPr>
        <p:spPr/>
        <p:txBody>
          <a:bodyPr/>
          <a:lstStyle>
            <a:lvl1pPr>
              <a:defRPr/>
            </a:lvl1pPr>
          </a:lstStyle>
          <a:p>
            <a:pPr>
              <a:defRPr/>
            </a:pPr>
            <a:fld id="{4BAC7FEA-B133-4709-B3C7-33AA79D752FF}" type="datetimeFigureOut">
              <a:rPr lang="en-US"/>
              <a:pPr>
                <a:defRPr/>
              </a:pPr>
              <a:t>5/27/2022</a:t>
            </a:fld>
            <a:endParaRPr lang="en-US"/>
          </a:p>
        </p:txBody>
      </p:sp>
      <p:sp>
        <p:nvSpPr>
          <p:cNvPr id="5" name="Footer Placeholder 4">
            <a:extLst>
              <a:ext uri="{FF2B5EF4-FFF2-40B4-BE49-F238E27FC236}">
                <a16:creationId xmlns:a16="http://schemas.microsoft.com/office/drawing/2014/main" id="{179FFB84-D0DE-4EF6-AD8A-FC89093BC37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297922B-57A4-48AA-833F-682DD8491C8F}"/>
              </a:ext>
            </a:extLst>
          </p:cNvPr>
          <p:cNvSpPr>
            <a:spLocks noGrp="1"/>
          </p:cNvSpPr>
          <p:nvPr>
            <p:ph type="sldNum" sz="quarter" idx="12"/>
          </p:nvPr>
        </p:nvSpPr>
        <p:spPr/>
        <p:txBody>
          <a:bodyPr/>
          <a:lstStyle>
            <a:lvl1pPr>
              <a:defRPr/>
            </a:lvl1pPr>
          </a:lstStyle>
          <a:p>
            <a:pPr>
              <a:defRPr/>
            </a:pPr>
            <a:fld id="{184450D1-DC64-46FD-AFD0-8F9CFFF9DBA0}" type="slidenum">
              <a:rPr lang="en-US"/>
              <a:pPr>
                <a:defRPr/>
              </a:pPr>
              <a:t>‹N›</a:t>
            </a:fld>
            <a:endParaRPr lang="en-US"/>
          </a:p>
        </p:txBody>
      </p:sp>
    </p:spTree>
    <p:extLst>
      <p:ext uri="{BB962C8B-B14F-4D97-AF65-F5344CB8AC3E}">
        <p14:creationId xmlns:p14="http://schemas.microsoft.com/office/powerpoint/2010/main" val="2168933222"/>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p:cSld name="Scheda nome citazione">
    <p:spTree>
      <p:nvGrpSpPr>
        <p:cNvPr id="1" name=""/>
        <p:cNvGrpSpPr/>
        <p:nvPr/>
      </p:nvGrpSpPr>
      <p:grpSpPr>
        <a:xfrm>
          <a:off x="0" y="0"/>
          <a:ext cx="0" cy="0"/>
          <a:chOff x="0" y="0"/>
          <a:chExt cx="0" cy="0"/>
        </a:xfrm>
      </p:grpSpPr>
      <p:sp>
        <p:nvSpPr>
          <p:cNvPr id="5" name="TextBox 11">
            <a:extLst>
              <a:ext uri="{FF2B5EF4-FFF2-40B4-BE49-F238E27FC236}">
                <a16:creationId xmlns:a16="http://schemas.microsoft.com/office/drawing/2014/main" id="{3AE4AC69-918B-4567-9899-289966CCB119}"/>
              </a:ext>
            </a:extLst>
          </p:cNvPr>
          <p:cNvSpPr txBox="1">
            <a:spLocks noChangeArrowheads="1"/>
          </p:cNvSpPr>
          <p:nvPr/>
        </p:nvSpPr>
        <p:spPr bwMode="auto">
          <a:xfrm>
            <a:off x="862013" y="879475"/>
            <a:ext cx="609600" cy="585788"/>
          </a:xfrm>
          <a:prstGeom prst="rect">
            <a:avLst/>
          </a:prstGeom>
          <a:noFill/>
          <a:ln>
            <a:noFill/>
          </a:ln>
        </p:spPr>
        <p:txBody>
          <a:bodyPr anchor="ct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fontAlgn="base">
              <a:spcBef>
                <a:spcPct val="0"/>
              </a:spcBef>
              <a:spcAft>
                <a:spcPct val="0"/>
              </a:spcAft>
              <a:defRPr>
                <a:solidFill>
                  <a:schemeClr val="tx1"/>
                </a:solidFill>
                <a:latin typeface="Garamond" panose="02020404030301010803" pitchFamily="18" charset="0"/>
              </a:defRPr>
            </a:lvl6pPr>
            <a:lvl7pPr marL="2971800" indent="-228600" fontAlgn="base">
              <a:spcBef>
                <a:spcPct val="0"/>
              </a:spcBef>
              <a:spcAft>
                <a:spcPct val="0"/>
              </a:spcAft>
              <a:defRPr>
                <a:solidFill>
                  <a:schemeClr val="tx1"/>
                </a:solidFill>
                <a:latin typeface="Garamond" panose="02020404030301010803" pitchFamily="18" charset="0"/>
              </a:defRPr>
            </a:lvl7pPr>
            <a:lvl8pPr marL="3429000" indent="-228600" fontAlgn="base">
              <a:spcBef>
                <a:spcPct val="0"/>
              </a:spcBef>
              <a:spcAft>
                <a:spcPct val="0"/>
              </a:spcAft>
              <a:defRPr>
                <a:solidFill>
                  <a:schemeClr val="tx1"/>
                </a:solidFill>
                <a:latin typeface="Garamond" panose="02020404030301010803" pitchFamily="18" charset="0"/>
              </a:defRPr>
            </a:lvl8pPr>
            <a:lvl9pPr marL="3886200" indent="-228600" fontAlgn="base">
              <a:spcBef>
                <a:spcPct val="0"/>
              </a:spcBef>
              <a:spcAft>
                <a:spcPct val="0"/>
              </a:spcAft>
              <a:defRPr>
                <a:solidFill>
                  <a:schemeClr val="tx1"/>
                </a:solidFill>
                <a:latin typeface="Garamond" panose="02020404030301010803" pitchFamily="18" charset="0"/>
              </a:defRPr>
            </a:lvl9pPr>
          </a:lstStyle>
          <a:p>
            <a:pPr eaLnBrk="1" hangingPunct="1">
              <a:defRPr/>
            </a:pPr>
            <a:r>
              <a:rPr lang="en-US" altLang="it-IT" sz="8000"/>
              <a:t>“</a:t>
            </a:r>
          </a:p>
        </p:txBody>
      </p:sp>
      <p:sp>
        <p:nvSpPr>
          <p:cNvPr id="6" name="TextBox 12">
            <a:extLst>
              <a:ext uri="{FF2B5EF4-FFF2-40B4-BE49-F238E27FC236}">
                <a16:creationId xmlns:a16="http://schemas.microsoft.com/office/drawing/2014/main" id="{2590D9F5-06BD-4A46-8351-A574023E95E1}"/>
              </a:ext>
            </a:extLst>
          </p:cNvPr>
          <p:cNvSpPr txBox="1">
            <a:spLocks noChangeArrowheads="1"/>
          </p:cNvSpPr>
          <p:nvPr/>
        </p:nvSpPr>
        <p:spPr bwMode="auto">
          <a:xfrm>
            <a:off x="10599738" y="2598738"/>
            <a:ext cx="609600" cy="585787"/>
          </a:xfrm>
          <a:prstGeom prst="rect">
            <a:avLst/>
          </a:prstGeom>
          <a:noFill/>
          <a:ln>
            <a:noFill/>
          </a:ln>
        </p:spPr>
        <p:txBody>
          <a:bodyPr anchor="ct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fontAlgn="base">
              <a:spcBef>
                <a:spcPct val="0"/>
              </a:spcBef>
              <a:spcAft>
                <a:spcPct val="0"/>
              </a:spcAft>
              <a:defRPr>
                <a:solidFill>
                  <a:schemeClr val="tx1"/>
                </a:solidFill>
                <a:latin typeface="Garamond" panose="02020404030301010803" pitchFamily="18" charset="0"/>
              </a:defRPr>
            </a:lvl6pPr>
            <a:lvl7pPr marL="2971800" indent="-228600" fontAlgn="base">
              <a:spcBef>
                <a:spcPct val="0"/>
              </a:spcBef>
              <a:spcAft>
                <a:spcPct val="0"/>
              </a:spcAft>
              <a:defRPr>
                <a:solidFill>
                  <a:schemeClr val="tx1"/>
                </a:solidFill>
                <a:latin typeface="Garamond" panose="02020404030301010803" pitchFamily="18" charset="0"/>
              </a:defRPr>
            </a:lvl7pPr>
            <a:lvl8pPr marL="3429000" indent="-228600" fontAlgn="base">
              <a:spcBef>
                <a:spcPct val="0"/>
              </a:spcBef>
              <a:spcAft>
                <a:spcPct val="0"/>
              </a:spcAft>
              <a:defRPr>
                <a:solidFill>
                  <a:schemeClr val="tx1"/>
                </a:solidFill>
                <a:latin typeface="Garamond" panose="02020404030301010803" pitchFamily="18" charset="0"/>
              </a:defRPr>
            </a:lvl8pPr>
            <a:lvl9pPr marL="3886200" indent="-228600" fontAlgn="base">
              <a:spcBef>
                <a:spcPct val="0"/>
              </a:spcBef>
              <a:spcAft>
                <a:spcPct val="0"/>
              </a:spcAft>
              <a:defRPr>
                <a:solidFill>
                  <a:schemeClr val="tx1"/>
                </a:solidFill>
                <a:latin typeface="Garamond" panose="02020404030301010803" pitchFamily="18" charset="0"/>
              </a:defRPr>
            </a:lvl9pPr>
          </a:lstStyle>
          <a:p>
            <a:pPr algn="r" eaLnBrk="1" hangingPunct="1">
              <a:defRPr/>
            </a:pPr>
            <a:r>
              <a:rPr lang="en-US" altLang="it-IT" sz="8000"/>
              <a:t>”</a:t>
            </a:r>
          </a:p>
        </p:txBody>
      </p:sp>
      <p:cxnSp>
        <p:nvCxnSpPr>
          <p:cNvPr id="7" name="Straight Connector 25">
            <a:extLst>
              <a:ext uri="{FF2B5EF4-FFF2-40B4-BE49-F238E27FC236}">
                <a16:creationId xmlns:a16="http://schemas.microsoft.com/office/drawing/2014/main" id="{278F0C87-D0E9-4E44-A2EE-E6D22902EBF4}"/>
              </a:ext>
            </a:extLst>
          </p:cNvPr>
          <p:cNvCxnSpPr/>
          <p:nvPr/>
        </p:nvCxnSpPr>
        <p:spPr>
          <a:xfrm>
            <a:off x="1395413" y="3429000"/>
            <a:ext cx="94075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446213" y="982132"/>
            <a:ext cx="9296398" cy="2243668"/>
          </a:xfrm>
        </p:spPr>
        <p:txBody>
          <a:bodyPr>
            <a:normAutofit/>
          </a:bodyPr>
          <a:lstStyle>
            <a:lvl1pPr algn="ctr">
              <a:defRPr sz="3200" b="0" cap="none">
                <a:solidFill>
                  <a:schemeClr val="tx1"/>
                </a:solidFill>
              </a:defRPr>
            </a:lvl1pPr>
          </a:lstStyle>
          <a:p>
            <a:r>
              <a:rPr lang="it-IT"/>
              <a:t>Fare clic per modificare lo stile del titolo dello schema</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3" name="Text Placeholder 2"/>
          <p:cNvSpPr>
            <a:spLocks noGrp="1"/>
          </p:cNvSpPr>
          <p:nvPr>
            <p:ph type="body" idx="1"/>
          </p:nvPr>
        </p:nvSpPr>
        <p:spPr>
          <a:xfrm>
            <a:off x="1295401" y="4529667"/>
            <a:ext cx="9609668" cy="1346200"/>
          </a:xfrm>
        </p:spPr>
        <p:txBody>
          <a:bodyPr>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8" name="Date Placeholder 3">
            <a:extLst>
              <a:ext uri="{FF2B5EF4-FFF2-40B4-BE49-F238E27FC236}">
                <a16:creationId xmlns:a16="http://schemas.microsoft.com/office/drawing/2014/main" id="{753F71B9-9CBB-4918-9BC4-2DB64D749C19}"/>
              </a:ext>
            </a:extLst>
          </p:cNvPr>
          <p:cNvSpPr>
            <a:spLocks noGrp="1"/>
          </p:cNvSpPr>
          <p:nvPr>
            <p:ph type="dt" sz="half" idx="14"/>
          </p:nvPr>
        </p:nvSpPr>
        <p:spPr/>
        <p:txBody>
          <a:bodyPr/>
          <a:lstStyle>
            <a:lvl1pPr>
              <a:defRPr/>
            </a:lvl1pPr>
          </a:lstStyle>
          <a:p>
            <a:pPr>
              <a:defRPr/>
            </a:pPr>
            <a:fld id="{6E919EB5-564A-4B10-AA80-39DC0A2F66B7}" type="datetimeFigureOut">
              <a:rPr lang="en-US"/>
              <a:pPr>
                <a:defRPr/>
              </a:pPr>
              <a:t>5/27/2022</a:t>
            </a:fld>
            <a:endParaRPr lang="en-US"/>
          </a:p>
        </p:txBody>
      </p:sp>
      <p:sp>
        <p:nvSpPr>
          <p:cNvPr id="9" name="Footer Placeholder 4">
            <a:extLst>
              <a:ext uri="{FF2B5EF4-FFF2-40B4-BE49-F238E27FC236}">
                <a16:creationId xmlns:a16="http://schemas.microsoft.com/office/drawing/2014/main" id="{34EAA833-78F1-41E3-9F61-4396B791CE1D}"/>
              </a:ext>
            </a:extLst>
          </p:cNvPr>
          <p:cNvSpPr>
            <a:spLocks noGrp="1"/>
          </p:cNvSpPr>
          <p:nvPr>
            <p:ph type="ftr" sz="quarter" idx="15"/>
          </p:nvPr>
        </p:nvSpPr>
        <p:spPr/>
        <p:txBody>
          <a:bodyPr/>
          <a:lstStyle>
            <a:lvl1pPr>
              <a:defRPr/>
            </a:lvl1pPr>
          </a:lstStyle>
          <a:p>
            <a:pPr>
              <a:defRPr/>
            </a:pPr>
            <a:endParaRPr lang="en-US"/>
          </a:p>
        </p:txBody>
      </p:sp>
      <p:sp>
        <p:nvSpPr>
          <p:cNvPr id="10" name="Slide Number Placeholder 5">
            <a:extLst>
              <a:ext uri="{FF2B5EF4-FFF2-40B4-BE49-F238E27FC236}">
                <a16:creationId xmlns:a16="http://schemas.microsoft.com/office/drawing/2014/main" id="{2F52944B-21EC-4DC0-A457-C69EC445B0AE}"/>
              </a:ext>
            </a:extLst>
          </p:cNvPr>
          <p:cNvSpPr>
            <a:spLocks noGrp="1"/>
          </p:cNvSpPr>
          <p:nvPr>
            <p:ph type="sldNum" sz="quarter" idx="16"/>
          </p:nvPr>
        </p:nvSpPr>
        <p:spPr/>
        <p:txBody>
          <a:bodyPr/>
          <a:lstStyle>
            <a:lvl1pPr>
              <a:defRPr/>
            </a:lvl1pPr>
          </a:lstStyle>
          <a:p>
            <a:pPr>
              <a:defRPr/>
            </a:pPr>
            <a:fld id="{704338D1-94C2-45C2-8A60-9A5383A5842D}" type="slidenum">
              <a:rPr lang="en-US"/>
              <a:pPr>
                <a:defRPr/>
              </a:pPr>
              <a:t>‹N›</a:t>
            </a:fld>
            <a:endParaRPr lang="en-US"/>
          </a:p>
        </p:txBody>
      </p:sp>
    </p:spTree>
    <p:extLst>
      <p:ext uri="{BB962C8B-B14F-4D97-AF65-F5344CB8AC3E}">
        <p14:creationId xmlns:p14="http://schemas.microsoft.com/office/powerpoint/2010/main" val="996375019"/>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p:cSld name="Vero o falso">
    <p:spTree>
      <p:nvGrpSpPr>
        <p:cNvPr id="1" name=""/>
        <p:cNvGrpSpPr/>
        <p:nvPr/>
      </p:nvGrpSpPr>
      <p:grpSpPr>
        <a:xfrm>
          <a:off x="0" y="0"/>
          <a:ext cx="0" cy="0"/>
          <a:chOff x="0" y="0"/>
          <a:chExt cx="0" cy="0"/>
        </a:xfrm>
      </p:grpSpPr>
      <p:cxnSp>
        <p:nvCxnSpPr>
          <p:cNvPr id="5" name="Straight Connector 14">
            <a:extLst>
              <a:ext uri="{FF2B5EF4-FFF2-40B4-BE49-F238E27FC236}">
                <a16:creationId xmlns:a16="http://schemas.microsoft.com/office/drawing/2014/main" id="{1AD3E2CC-E2E7-4FE9-8649-E3DEAAF5EB11}"/>
              </a:ext>
            </a:extLst>
          </p:cNvPr>
          <p:cNvCxnSpPr/>
          <p:nvPr/>
        </p:nvCxnSpPr>
        <p:spPr>
          <a:xfrm>
            <a:off x="1395413" y="3429000"/>
            <a:ext cx="94075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295401" y="982132"/>
            <a:ext cx="9609666" cy="2243668"/>
          </a:xfrm>
        </p:spPr>
        <p:txBody>
          <a:bodyPr rtlCol="0">
            <a:normAutofit/>
          </a:bodyPr>
          <a:lstStyle>
            <a:lvl1pPr>
              <a:defRPr lang="en-US" b="0" dirty="0"/>
            </a:lvl1pPr>
          </a:lstStyle>
          <a:p>
            <a:pPr lvl="0"/>
            <a:r>
              <a:rPr lang="it-IT"/>
              <a:t>Fare clic per modificare lo stile del titolo dello schema</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3" name="Text Placeholder 2"/>
          <p:cNvSpPr>
            <a:spLocks noGrp="1"/>
          </p:cNvSpPr>
          <p:nvPr>
            <p:ph type="body" idx="1"/>
          </p:nvPr>
        </p:nvSpPr>
        <p:spPr>
          <a:xfrm>
            <a:off x="1295400" y="4470399"/>
            <a:ext cx="9609670" cy="1405467"/>
          </a:xfrm>
        </p:spPr>
        <p:txBody>
          <a:bodyPr>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6" name="Date Placeholder 3">
            <a:extLst>
              <a:ext uri="{FF2B5EF4-FFF2-40B4-BE49-F238E27FC236}">
                <a16:creationId xmlns:a16="http://schemas.microsoft.com/office/drawing/2014/main" id="{9D4C7971-5928-429F-97A7-D477AE7181D4}"/>
              </a:ext>
            </a:extLst>
          </p:cNvPr>
          <p:cNvSpPr>
            <a:spLocks noGrp="1"/>
          </p:cNvSpPr>
          <p:nvPr>
            <p:ph type="dt" sz="half" idx="14"/>
          </p:nvPr>
        </p:nvSpPr>
        <p:spPr/>
        <p:txBody>
          <a:bodyPr/>
          <a:lstStyle>
            <a:lvl1pPr>
              <a:defRPr/>
            </a:lvl1pPr>
          </a:lstStyle>
          <a:p>
            <a:pPr>
              <a:defRPr/>
            </a:pPr>
            <a:fld id="{4CFAA22A-07E1-4E7F-8340-799535DA7CD8}" type="datetimeFigureOut">
              <a:rPr lang="en-US"/>
              <a:pPr>
                <a:defRPr/>
              </a:pPr>
              <a:t>5/27/2022</a:t>
            </a:fld>
            <a:endParaRPr lang="en-US"/>
          </a:p>
        </p:txBody>
      </p:sp>
      <p:sp>
        <p:nvSpPr>
          <p:cNvPr id="7" name="Footer Placeholder 4">
            <a:extLst>
              <a:ext uri="{FF2B5EF4-FFF2-40B4-BE49-F238E27FC236}">
                <a16:creationId xmlns:a16="http://schemas.microsoft.com/office/drawing/2014/main" id="{DB2B5650-6895-4289-9FC3-953210079677}"/>
              </a:ext>
            </a:extLst>
          </p:cNvPr>
          <p:cNvSpPr>
            <a:spLocks noGrp="1"/>
          </p:cNvSpPr>
          <p:nvPr>
            <p:ph type="ftr" sz="quarter" idx="15"/>
          </p:nvPr>
        </p:nvSpPr>
        <p:spPr/>
        <p:txBody>
          <a:bodyPr/>
          <a:lstStyle>
            <a:lvl1pPr>
              <a:defRPr/>
            </a:lvl1pPr>
          </a:lstStyle>
          <a:p>
            <a:pPr>
              <a:defRPr/>
            </a:pPr>
            <a:endParaRPr lang="en-US"/>
          </a:p>
        </p:txBody>
      </p:sp>
      <p:sp>
        <p:nvSpPr>
          <p:cNvPr id="8" name="Slide Number Placeholder 5">
            <a:extLst>
              <a:ext uri="{FF2B5EF4-FFF2-40B4-BE49-F238E27FC236}">
                <a16:creationId xmlns:a16="http://schemas.microsoft.com/office/drawing/2014/main" id="{1523AAB4-5AFD-4925-BCD2-D24C98B0B17A}"/>
              </a:ext>
            </a:extLst>
          </p:cNvPr>
          <p:cNvSpPr>
            <a:spLocks noGrp="1"/>
          </p:cNvSpPr>
          <p:nvPr>
            <p:ph type="sldNum" sz="quarter" idx="16"/>
          </p:nvPr>
        </p:nvSpPr>
        <p:spPr/>
        <p:txBody>
          <a:bodyPr/>
          <a:lstStyle>
            <a:lvl1pPr>
              <a:defRPr/>
            </a:lvl1pPr>
          </a:lstStyle>
          <a:p>
            <a:pPr>
              <a:defRPr/>
            </a:pPr>
            <a:fld id="{A9BF4DFC-D2A2-461C-9232-7795036635D6}" type="slidenum">
              <a:rPr lang="en-US"/>
              <a:pPr>
                <a:defRPr/>
              </a:pPr>
              <a:t>‹N›</a:t>
            </a:fld>
            <a:endParaRPr lang="en-US"/>
          </a:p>
        </p:txBody>
      </p:sp>
    </p:spTree>
    <p:extLst>
      <p:ext uri="{BB962C8B-B14F-4D97-AF65-F5344CB8AC3E}">
        <p14:creationId xmlns:p14="http://schemas.microsoft.com/office/powerpoint/2010/main" val="1166714772"/>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cxnSp>
        <p:nvCxnSpPr>
          <p:cNvPr id="4" name="Straight Connector 13">
            <a:extLst>
              <a:ext uri="{FF2B5EF4-FFF2-40B4-BE49-F238E27FC236}">
                <a16:creationId xmlns:a16="http://schemas.microsoft.com/office/drawing/2014/main" id="{B84A94F1-229E-43F4-ACAD-56D3EAC0B264}"/>
              </a:ext>
            </a:extLst>
          </p:cNvPr>
          <p:cNvCxnSpPr/>
          <p:nvPr/>
        </p:nvCxnSpPr>
        <p:spPr>
          <a:xfrm>
            <a:off x="1395413" y="2420938"/>
            <a:ext cx="94075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lgn="ctr">
              <a:defRPr/>
            </a:lvl1p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3">
            <a:extLst>
              <a:ext uri="{FF2B5EF4-FFF2-40B4-BE49-F238E27FC236}">
                <a16:creationId xmlns:a16="http://schemas.microsoft.com/office/drawing/2014/main" id="{2503DC4D-B3C6-403C-B5C0-B6F3750C86F5}"/>
              </a:ext>
            </a:extLst>
          </p:cNvPr>
          <p:cNvSpPr>
            <a:spLocks noGrp="1"/>
          </p:cNvSpPr>
          <p:nvPr>
            <p:ph type="dt" sz="half" idx="10"/>
          </p:nvPr>
        </p:nvSpPr>
        <p:spPr/>
        <p:txBody>
          <a:bodyPr/>
          <a:lstStyle>
            <a:lvl1pPr>
              <a:defRPr/>
            </a:lvl1pPr>
          </a:lstStyle>
          <a:p>
            <a:pPr>
              <a:defRPr/>
            </a:pPr>
            <a:fld id="{E4D6069F-77F7-4B6E-BD11-DD91916C666D}" type="datetimeFigureOut">
              <a:rPr lang="en-US"/>
              <a:pPr>
                <a:defRPr/>
              </a:pPr>
              <a:t>5/27/2022</a:t>
            </a:fld>
            <a:endParaRPr lang="en-US"/>
          </a:p>
        </p:txBody>
      </p:sp>
      <p:sp>
        <p:nvSpPr>
          <p:cNvPr id="6" name="Footer Placeholder 4">
            <a:extLst>
              <a:ext uri="{FF2B5EF4-FFF2-40B4-BE49-F238E27FC236}">
                <a16:creationId xmlns:a16="http://schemas.microsoft.com/office/drawing/2014/main" id="{25DC6A15-CACB-4427-A8B5-015BAA0242D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E418490-593E-47F1-9C78-08D07D94E980}"/>
              </a:ext>
            </a:extLst>
          </p:cNvPr>
          <p:cNvSpPr>
            <a:spLocks noGrp="1"/>
          </p:cNvSpPr>
          <p:nvPr>
            <p:ph type="sldNum" sz="quarter" idx="12"/>
          </p:nvPr>
        </p:nvSpPr>
        <p:spPr/>
        <p:txBody>
          <a:bodyPr/>
          <a:lstStyle>
            <a:lvl1pPr>
              <a:defRPr/>
            </a:lvl1pPr>
          </a:lstStyle>
          <a:p>
            <a:pPr>
              <a:defRPr/>
            </a:pPr>
            <a:fld id="{324EA986-0A97-42B2-A87E-7FD0E916CA95}" type="slidenum">
              <a:rPr lang="en-US"/>
              <a:pPr>
                <a:defRPr/>
              </a:pPr>
              <a:t>‹N›</a:t>
            </a:fld>
            <a:endParaRPr lang="en-US"/>
          </a:p>
        </p:txBody>
      </p:sp>
    </p:spTree>
    <p:extLst>
      <p:ext uri="{BB962C8B-B14F-4D97-AF65-F5344CB8AC3E}">
        <p14:creationId xmlns:p14="http://schemas.microsoft.com/office/powerpoint/2010/main" val="1371425333"/>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cxnSp>
        <p:nvCxnSpPr>
          <p:cNvPr id="4" name="Straight Connector 13">
            <a:extLst>
              <a:ext uri="{FF2B5EF4-FFF2-40B4-BE49-F238E27FC236}">
                <a16:creationId xmlns:a16="http://schemas.microsoft.com/office/drawing/2014/main" id="{661A4F55-FE87-4EDA-9A0A-BCB937F9E8A3}"/>
              </a:ext>
            </a:extLst>
          </p:cNvPr>
          <p:cNvCxnSpPr/>
          <p:nvPr/>
        </p:nvCxnSpPr>
        <p:spPr>
          <a:xfrm>
            <a:off x="886460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Vertical Title 1"/>
          <p:cNvSpPr>
            <a:spLocks noGrp="1"/>
          </p:cNvSpPr>
          <p:nvPr>
            <p:ph type="title" orient="vert"/>
          </p:nvPr>
        </p:nvSpPr>
        <p:spPr>
          <a:xfrm>
            <a:off x="8999356" y="982131"/>
            <a:ext cx="1890895" cy="4893735"/>
          </a:xfrm>
        </p:spPr>
        <p:txBody>
          <a:bodyPr vert="eaVert"/>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3">
            <a:extLst>
              <a:ext uri="{FF2B5EF4-FFF2-40B4-BE49-F238E27FC236}">
                <a16:creationId xmlns:a16="http://schemas.microsoft.com/office/drawing/2014/main" id="{C361B986-0CCC-49C0-B7FB-143B060B7B27}"/>
              </a:ext>
            </a:extLst>
          </p:cNvPr>
          <p:cNvSpPr>
            <a:spLocks noGrp="1"/>
          </p:cNvSpPr>
          <p:nvPr>
            <p:ph type="dt" sz="half" idx="10"/>
          </p:nvPr>
        </p:nvSpPr>
        <p:spPr/>
        <p:txBody>
          <a:bodyPr/>
          <a:lstStyle>
            <a:lvl1pPr>
              <a:defRPr/>
            </a:lvl1pPr>
          </a:lstStyle>
          <a:p>
            <a:pPr>
              <a:defRPr/>
            </a:pPr>
            <a:fld id="{B7F73734-AC33-408D-86AC-AFC9D15AD030}" type="datetimeFigureOut">
              <a:rPr lang="en-US"/>
              <a:pPr>
                <a:defRPr/>
              </a:pPr>
              <a:t>5/27/2022</a:t>
            </a:fld>
            <a:endParaRPr lang="en-US"/>
          </a:p>
        </p:txBody>
      </p:sp>
      <p:sp>
        <p:nvSpPr>
          <p:cNvPr id="6" name="Footer Placeholder 4">
            <a:extLst>
              <a:ext uri="{FF2B5EF4-FFF2-40B4-BE49-F238E27FC236}">
                <a16:creationId xmlns:a16="http://schemas.microsoft.com/office/drawing/2014/main" id="{68EE03AF-DD1A-44BC-892E-48504FE0413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3F7CFCF-373B-431D-BE04-CA23A401260D}"/>
              </a:ext>
            </a:extLst>
          </p:cNvPr>
          <p:cNvSpPr>
            <a:spLocks noGrp="1"/>
          </p:cNvSpPr>
          <p:nvPr>
            <p:ph type="sldNum" sz="quarter" idx="12"/>
          </p:nvPr>
        </p:nvSpPr>
        <p:spPr/>
        <p:txBody>
          <a:bodyPr/>
          <a:lstStyle>
            <a:lvl1pPr>
              <a:defRPr/>
            </a:lvl1pPr>
          </a:lstStyle>
          <a:p>
            <a:pPr>
              <a:defRPr/>
            </a:pPr>
            <a:fld id="{44E662C6-6340-46AE-B3FE-7376681C332D}" type="slidenum">
              <a:rPr lang="en-US"/>
              <a:pPr>
                <a:defRPr/>
              </a:pPr>
              <a:t>‹N›</a:t>
            </a:fld>
            <a:endParaRPr lang="en-US"/>
          </a:p>
        </p:txBody>
      </p:sp>
    </p:spTree>
    <p:extLst>
      <p:ext uri="{BB962C8B-B14F-4D97-AF65-F5344CB8AC3E}">
        <p14:creationId xmlns:p14="http://schemas.microsoft.com/office/powerpoint/2010/main" val="1382969936"/>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grpSp>
        <p:nvGrpSpPr>
          <p:cNvPr id="4" name="Group 6">
            <a:extLst>
              <a:ext uri="{FF2B5EF4-FFF2-40B4-BE49-F238E27FC236}">
                <a16:creationId xmlns:a16="http://schemas.microsoft.com/office/drawing/2014/main" id="{4ADB19CC-5BD7-4260-A591-89ECAB42F886}"/>
              </a:ext>
            </a:extLst>
          </p:cNvPr>
          <p:cNvGrpSpPr>
            <a:grpSpLocks/>
          </p:cNvGrpSpPr>
          <p:nvPr/>
        </p:nvGrpSpPr>
        <p:grpSpPr bwMode="auto">
          <a:xfrm>
            <a:off x="-17463" y="0"/>
            <a:ext cx="12231688" cy="6856413"/>
            <a:chOff x="-16934" y="0"/>
            <a:chExt cx="12231160" cy="6856214"/>
          </a:xfrm>
        </p:grpSpPr>
        <p:pic>
          <p:nvPicPr>
            <p:cNvPr id="5" name="Picture 15" descr="HD-PanelTitleR1.png">
              <a:extLst>
                <a:ext uri="{FF2B5EF4-FFF2-40B4-BE49-F238E27FC236}">
                  <a16:creationId xmlns:a16="http://schemas.microsoft.com/office/drawing/2014/main" id="{15C1F2CE-18EC-4EF2-9515-8FABADF081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88825" cy="6856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5">
              <a:extLst>
                <a:ext uri="{FF2B5EF4-FFF2-40B4-BE49-F238E27FC236}">
                  <a16:creationId xmlns:a16="http://schemas.microsoft.com/office/drawing/2014/main" id="{B11D503E-866D-496D-8682-34B231A31C50}"/>
                </a:ext>
              </a:extLst>
            </p:cNvPr>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7" name="Picture 16" descr="HDRibbonTitle-UniformTrim.png">
              <a:extLst>
                <a:ext uri="{FF2B5EF4-FFF2-40B4-BE49-F238E27FC236}">
                  <a16:creationId xmlns:a16="http://schemas.microsoft.com/office/drawing/2014/main" id="{C126C275-A9F4-4272-966A-3514FB394E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34" y="3147609"/>
              <a:ext cx="2478024" cy="612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9" descr="HDRibbonTitle-UniformTrim.png">
              <a:extLst>
                <a:ext uri="{FF2B5EF4-FFF2-40B4-BE49-F238E27FC236}">
                  <a16:creationId xmlns:a16="http://schemas.microsoft.com/office/drawing/2014/main" id="{53D7679A-D7D6-4F72-BB15-0DC7745D0E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36202" y="3147609"/>
              <a:ext cx="2478024" cy="612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9" name="Straight Connector 14">
            <a:extLst>
              <a:ext uri="{FF2B5EF4-FFF2-40B4-BE49-F238E27FC236}">
                <a16:creationId xmlns:a16="http://schemas.microsoft.com/office/drawing/2014/main" id="{0DF7289B-7E0C-4532-8950-F51F2AE5A8BE}"/>
              </a:ext>
            </a:extLst>
          </p:cNvPr>
          <p:cNvCxnSpPr/>
          <p:nvPr/>
        </p:nvCxnSpPr>
        <p:spPr>
          <a:xfrm>
            <a:off x="2692400" y="3522663"/>
            <a:ext cx="6815138" cy="0"/>
          </a:xfrm>
          <a:prstGeom prst="line">
            <a:avLst/>
          </a:prstGeom>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2692398" y="3657597"/>
            <a:ext cx="6815669" cy="1320802"/>
          </a:xfrm>
        </p:spPr>
        <p:txBody>
          <a:bodyPr>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en-US" dirty="0"/>
          </a:p>
        </p:txBody>
      </p:sp>
      <p:sp>
        <p:nvSpPr>
          <p:cNvPr id="10" name="Date Placeholder 3">
            <a:extLst>
              <a:ext uri="{FF2B5EF4-FFF2-40B4-BE49-F238E27FC236}">
                <a16:creationId xmlns:a16="http://schemas.microsoft.com/office/drawing/2014/main" id="{BC5BE287-D26F-42F7-A508-E0800E85EC53}"/>
              </a:ext>
            </a:extLst>
          </p:cNvPr>
          <p:cNvSpPr>
            <a:spLocks noGrp="1"/>
          </p:cNvSpPr>
          <p:nvPr>
            <p:ph type="dt" sz="half" idx="10"/>
          </p:nvPr>
        </p:nvSpPr>
        <p:spPr>
          <a:xfrm>
            <a:off x="7983538" y="5037138"/>
            <a:ext cx="896937" cy="279400"/>
          </a:xfrm>
        </p:spPr>
        <p:txBody>
          <a:bodyPr/>
          <a:lstStyle>
            <a:lvl1pPr>
              <a:defRPr/>
            </a:lvl1pPr>
          </a:lstStyle>
          <a:p>
            <a:pPr>
              <a:defRPr/>
            </a:pPr>
            <a:fld id="{CE949115-9217-48F0-A955-8D502966239A}" type="datetimeFigureOut">
              <a:rPr lang="it-IT"/>
              <a:pPr>
                <a:defRPr/>
              </a:pPr>
              <a:t>27/05/2022</a:t>
            </a:fld>
            <a:endParaRPr lang="it-IT"/>
          </a:p>
        </p:txBody>
      </p:sp>
      <p:sp>
        <p:nvSpPr>
          <p:cNvPr id="11" name="Footer Placeholder 4">
            <a:extLst>
              <a:ext uri="{FF2B5EF4-FFF2-40B4-BE49-F238E27FC236}">
                <a16:creationId xmlns:a16="http://schemas.microsoft.com/office/drawing/2014/main" id="{1550A18C-8202-411B-ABF9-E6B95A46AEC9}"/>
              </a:ext>
            </a:extLst>
          </p:cNvPr>
          <p:cNvSpPr>
            <a:spLocks noGrp="1"/>
          </p:cNvSpPr>
          <p:nvPr>
            <p:ph type="ftr" sz="quarter" idx="11"/>
          </p:nvPr>
        </p:nvSpPr>
        <p:spPr>
          <a:xfrm>
            <a:off x="2692400" y="5037138"/>
            <a:ext cx="5214938" cy="279400"/>
          </a:xfrm>
        </p:spPr>
        <p:txBody>
          <a:bodyPr/>
          <a:lstStyle>
            <a:lvl1pPr>
              <a:defRPr/>
            </a:lvl1pPr>
          </a:lstStyle>
          <a:p>
            <a:pPr>
              <a:defRPr/>
            </a:pPr>
            <a:endParaRPr lang="it-IT"/>
          </a:p>
        </p:txBody>
      </p:sp>
      <p:sp>
        <p:nvSpPr>
          <p:cNvPr id="12" name="Slide Number Placeholder 5">
            <a:extLst>
              <a:ext uri="{FF2B5EF4-FFF2-40B4-BE49-F238E27FC236}">
                <a16:creationId xmlns:a16="http://schemas.microsoft.com/office/drawing/2014/main" id="{3CA826DB-78E5-428D-8E5E-B1F7CBF4D845}"/>
              </a:ext>
            </a:extLst>
          </p:cNvPr>
          <p:cNvSpPr>
            <a:spLocks noGrp="1"/>
          </p:cNvSpPr>
          <p:nvPr>
            <p:ph type="sldNum" sz="quarter" idx="12"/>
          </p:nvPr>
        </p:nvSpPr>
        <p:spPr>
          <a:xfrm>
            <a:off x="8956675" y="5037138"/>
            <a:ext cx="550863" cy="279400"/>
          </a:xfrm>
        </p:spPr>
        <p:txBody>
          <a:bodyPr/>
          <a:lstStyle>
            <a:lvl1pPr>
              <a:defRPr/>
            </a:lvl1pPr>
          </a:lstStyle>
          <a:p>
            <a:pPr>
              <a:defRPr/>
            </a:pPr>
            <a:fld id="{D3AE670C-F548-4F09-B1A8-D8D2185E6BC8}" type="slidenum">
              <a:rPr lang="it-IT"/>
              <a:pPr>
                <a:defRPr/>
              </a:pPr>
              <a:t>‹N›</a:t>
            </a:fld>
            <a:endParaRPr lang="it-IT"/>
          </a:p>
        </p:txBody>
      </p:sp>
    </p:spTree>
    <p:extLst>
      <p:ext uri="{BB962C8B-B14F-4D97-AF65-F5344CB8AC3E}">
        <p14:creationId xmlns:p14="http://schemas.microsoft.com/office/powerpoint/2010/main" val="3969020769"/>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cxnSp>
        <p:nvCxnSpPr>
          <p:cNvPr id="4" name="Straight Connector 6">
            <a:extLst>
              <a:ext uri="{FF2B5EF4-FFF2-40B4-BE49-F238E27FC236}">
                <a16:creationId xmlns:a16="http://schemas.microsoft.com/office/drawing/2014/main" id="{DECED494-63C1-48B5-A67C-9BA89E46F0C4}"/>
              </a:ext>
            </a:extLst>
          </p:cNvPr>
          <p:cNvCxnSpPr/>
          <p:nvPr/>
        </p:nvCxnSpPr>
        <p:spPr>
          <a:xfrm>
            <a:off x="1395413" y="2420938"/>
            <a:ext cx="94075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3">
            <a:extLst>
              <a:ext uri="{FF2B5EF4-FFF2-40B4-BE49-F238E27FC236}">
                <a16:creationId xmlns:a16="http://schemas.microsoft.com/office/drawing/2014/main" id="{CAB9BD78-5452-449A-A43B-1A3A0617B72E}"/>
              </a:ext>
            </a:extLst>
          </p:cNvPr>
          <p:cNvSpPr>
            <a:spLocks noGrp="1"/>
          </p:cNvSpPr>
          <p:nvPr>
            <p:ph type="dt" sz="half" idx="10"/>
          </p:nvPr>
        </p:nvSpPr>
        <p:spPr/>
        <p:txBody>
          <a:bodyPr/>
          <a:lstStyle>
            <a:lvl1pPr>
              <a:defRPr/>
            </a:lvl1pPr>
          </a:lstStyle>
          <a:p>
            <a:pPr>
              <a:defRPr/>
            </a:pPr>
            <a:fld id="{3EBF3091-6B15-43F0-8EA6-176E4435A41D}" type="datetimeFigureOut">
              <a:rPr lang="it-IT"/>
              <a:pPr>
                <a:defRPr/>
              </a:pPr>
              <a:t>27/05/2022</a:t>
            </a:fld>
            <a:endParaRPr lang="it-IT"/>
          </a:p>
        </p:txBody>
      </p:sp>
      <p:sp>
        <p:nvSpPr>
          <p:cNvPr id="6" name="Footer Placeholder 4">
            <a:extLst>
              <a:ext uri="{FF2B5EF4-FFF2-40B4-BE49-F238E27FC236}">
                <a16:creationId xmlns:a16="http://schemas.microsoft.com/office/drawing/2014/main" id="{9FACC93A-0118-4F8D-A283-01240B47ABDD}"/>
              </a:ext>
            </a:extLst>
          </p:cNvPr>
          <p:cNvSpPr>
            <a:spLocks noGrp="1"/>
          </p:cNvSpPr>
          <p:nvPr>
            <p:ph type="ftr" sz="quarter" idx="11"/>
          </p:nvPr>
        </p:nvSpPr>
        <p:spPr/>
        <p:txBody>
          <a:bodyPr/>
          <a:lstStyle>
            <a:lvl1pPr>
              <a:defRPr/>
            </a:lvl1pPr>
          </a:lstStyle>
          <a:p>
            <a:pPr>
              <a:defRPr/>
            </a:pPr>
            <a:endParaRPr lang="it-IT"/>
          </a:p>
        </p:txBody>
      </p:sp>
      <p:sp>
        <p:nvSpPr>
          <p:cNvPr id="7" name="Slide Number Placeholder 5">
            <a:extLst>
              <a:ext uri="{FF2B5EF4-FFF2-40B4-BE49-F238E27FC236}">
                <a16:creationId xmlns:a16="http://schemas.microsoft.com/office/drawing/2014/main" id="{066F4B76-260F-4481-BFA5-0137913C0424}"/>
              </a:ext>
            </a:extLst>
          </p:cNvPr>
          <p:cNvSpPr>
            <a:spLocks noGrp="1"/>
          </p:cNvSpPr>
          <p:nvPr>
            <p:ph type="sldNum" sz="quarter" idx="12"/>
          </p:nvPr>
        </p:nvSpPr>
        <p:spPr/>
        <p:txBody>
          <a:bodyPr/>
          <a:lstStyle>
            <a:lvl1pPr>
              <a:defRPr/>
            </a:lvl1pPr>
          </a:lstStyle>
          <a:p>
            <a:pPr>
              <a:defRPr/>
            </a:pPr>
            <a:fld id="{5B8040C7-D31E-4912-80FD-A2CB2D48C1E2}" type="slidenum">
              <a:rPr lang="it-IT"/>
              <a:pPr>
                <a:defRPr/>
              </a:pPr>
              <a:t>‹N›</a:t>
            </a:fld>
            <a:endParaRPr lang="it-IT"/>
          </a:p>
        </p:txBody>
      </p:sp>
    </p:spTree>
    <p:extLst>
      <p:ext uri="{BB962C8B-B14F-4D97-AF65-F5344CB8AC3E}">
        <p14:creationId xmlns:p14="http://schemas.microsoft.com/office/powerpoint/2010/main" val="5661909"/>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cxnSp>
        <p:nvCxnSpPr>
          <p:cNvPr id="4" name="Straight Connector 15">
            <a:extLst>
              <a:ext uri="{FF2B5EF4-FFF2-40B4-BE49-F238E27FC236}">
                <a16:creationId xmlns:a16="http://schemas.microsoft.com/office/drawing/2014/main" id="{4CC26AF5-ABA6-4CC0-9021-76C4205331B8}"/>
              </a:ext>
            </a:extLst>
          </p:cNvPr>
          <p:cNvCxnSpPr/>
          <p:nvPr/>
        </p:nvCxnSpPr>
        <p:spPr>
          <a:xfrm>
            <a:off x="2012950" y="3709988"/>
            <a:ext cx="81629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2015067" y="3846051"/>
            <a:ext cx="8158690" cy="954547"/>
          </a:xfrm>
        </p:spPr>
        <p:txBody>
          <a:bodyPr>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5" name="Date Placeholder 3">
            <a:extLst>
              <a:ext uri="{FF2B5EF4-FFF2-40B4-BE49-F238E27FC236}">
                <a16:creationId xmlns:a16="http://schemas.microsoft.com/office/drawing/2014/main" id="{B0BDE820-9F4A-4837-8EF7-FD7FA7EF4864}"/>
              </a:ext>
            </a:extLst>
          </p:cNvPr>
          <p:cNvSpPr>
            <a:spLocks noGrp="1"/>
          </p:cNvSpPr>
          <p:nvPr>
            <p:ph type="dt" sz="half" idx="10"/>
          </p:nvPr>
        </p:nvSpPr>
        <p:spPr/>
        <p:txBody>
          <a:bodyPr/>
          <a:lstStyle>
            <a:lvl1pPr>
              <a:defRPr/>
            </a:lvl1pPr>
          </a:lstStyle>
          <a:p>
            <a:pPr>
              <a:defRPr/>
            </a:pPr>
            <a:fld id="{9BA9BD46-BE7C-402D-8524-C6D7550B556D}" type="datetimeFigureOut">
              <a:rPr lang="it-IT"/>
              <a:pPr>
                <a:defRPr/>
              </a:pPr>
              <a:t>27/05/2022</a:t>
            </a:fld>
            <a:endParaRPr lang="it-IT"/>
          </a:p>
        </p:txBody>
      </p:sp>
      <p:sp>
        <p:nvSpPr>
          <p:cNvPr id="6" name="Footer Placeholder 4">
            <a:extLst>
              <a:ext uri="{FF2B5EF4-FFF2-40B4-BE49-F238E27FC236}">
                <a16:creationId xmlns:a16="http://schemas.microsoft.com/office/drawing/2014/main" id="{31ACC07A-A6F6-4B26-859F-7E455CD4D973}"/>
              </a:ext>
            </a:extLst>
          </p:cNvPr>
          <p:cNvSpPr>
            <a:spLocks noGrp="1"/>
          </p:cNvSpPr>
          <p:nvPr>
            <p:ph type="ftr" sz="quarter" idx="11"/>
          </p:nvPr>
        </p:nvSpPr>
        <p:spPr/>
        <p:txBody>
          <a:bodyPr/>
          <a:lstStyle>
            <a:lvl1pPr>
              <a:defRPr/>
            </a:lvl1pPr>
          </a:lstStyle>
          <a:p>
            <a:pPr>
              <a:defRPr/>
            </a:pPr>
            <a:endParaRPr lang="it-IT"/>
          </a:p>
        </p:txBody>
      </p:sp>
      <p:sp>
        <p:nvSpPr>
          <p:cNvPr id="7" name="Slide Number Placeholder 5">
            <a:extLst>
              <a:ext uri="{FF2B5EF4-FFF2-40B4-BE49-F238E27FC236}">
                <a16:creationId xmlns:a16="http://schemas.microsoft.com/office/drawing/2014/main" id="{0B1581FB-5081-4192-874B-EAF2974B4678}"/>
              </a:ext>
            </a:extLst>
          </p:cNvPr>
          <p:cNvSpPr>
            <a:spLocks noGrp="1"/>
          </p:cNvSpPr>
          <p:nvPr>
            <p:ph type="sldNum" sz="quarter" idx="12"/>
          </p:nvPr>
        </p:nvSpPr>
        <p:spPr/>
        <p:txBody>
          <a:bodyPr/>
          <a:lstStyle>
            <a:lvl1pPr>
              <a:defRPr/>
            </a:lvl1pPr>
          </a:lstStyle>
          <a:p>
            <a:pPr>
              <a:defRPr/>
            </a:pPr>
            <a:fld id="{2C496B9A-D762-4083-9122-BC9DB84757DE}" type="slidenum">
              <a:rPr lang="it-IT"/>
              <a:pPr>
                <a:defRPr/>
              </a:pPr>
              <a:t>‹N›</a:t>
            </a:fld>
            <a:endParaRPr lang="it-IT"/>
          </a:p>
        </p:txBody>
      </p:sp>
    </p:spTree>
    <p:extLst>
      <p:ext uri="{BB962C8B-B14F-4D97-AF65-F5344CB8AC3E}">
        <p14:creationId xmlns:p14="http://schemas.microsoft.com/office/powerpoint/2010/main" val="29267208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cxnSp>
        <p:nvCxnSpPr>
          <p:cNvPr id="3" name="Straight Connector 13">
            <a:extLst>
              <a:ext uri="{FF2B5EF4-FFF2-40B4-BE49-F238E27FC236}">
                <a16:creationId xmlns:a16="http://schemas.microsoft.com/office/drawing/2014/main" id="{2326556E-3B5D-424C-9549-D2073A160E72}"/>
              </a:ext>
            </a:extLst>
          </p:cNvPr>
          <p:cNvCxnSpPr/>
          <p:nvPr/>
        </p:nvCxnSpPr>
        <p:spPr>
          <a:xfrm>
            <a:off x="1395413" y="2420938"/>
            <a:ext cx="94075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4" name="Date Placeholder 2">
            <a:extLst>
              <a:ext uri="{FF2B5EF4-FFF2-40B4-BE49-F238E27FC236}">
                <a16:creationId xmlns:a16="http://schemas.microsoft.com/office/drawing/2014/main" id="{0526B0B2-E803-4190-B1BB-37EA08B9A964}"/>
              </a:ext>
            </a:extLst>
          </p:cNvPr>
          <p:cNvSpPr>
            <a:spLocks noGrp="1"/>
          </p:cNvSpPr>
          <p:nvPr>
            <p:ph type="dt" sz="half" idx="10"/>
          </p:nvPr>
        </p:nvSpPr>
        <p:spPr/>
        <p:txBody>
          <a:bodyPr/>
          <a:lstStyle>
            <a:lvl1pPr>
              <a:defRPr/>
            </a:lvl1pPr>
          </a:lstStyle>
          <a:p>
            <a:pPr>
              <a:defRPr/>
            </a:pPr>
            <a:fld id="{7E3D398F-1B01-4171-9919-B4B70640CDD5}" type="datetimeFigureOut">
              <a:rPr lang="en-US"/>
              <a:pPr>
                <a:defRPr/>
              </a:pPr>
              <a:t>5/27/2022</a:t>
            </a:fld>
            <a:endParaRPr lang="en-US"/>
          </a:p>
        </p:txBody>
      </p:sp>
      <p:sp>
        <p:nvSpPr>
          <p:cNvPr id="5" name="Footer Placeholder 3">
            <a:extLst>
              <a:ext uri="{FF2B5EF4-FFF2-40B4-BE49-F238E27FC236}">
                <a16:creationId xmlns:a16="http://schemas.microsoft.com/office/drawing/2014/main" id="{78E4BA50-AEE8-4258-ABB1-99F2BA7DD49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4">
            <a:extLst>
              <a:ext uri="{FF2B5EF4-FFF2-40B4-BE49-F238E27FC236}">
                <a16:creationId xmlns:a16="http://schemas.microsoft.com/office/drawing/2014/main" id="{C3E05378-AE9A-418F-AC73-7AEB7A3396C1}"/>
              </a:ext>
            </a:extLst>
          </p:cNvPr>
          <p:cNvSpPr>
            <a:spLocks noGrp="1"/>
          </p:cNvSpPr>
          <p:nvPr>
            <p:ph type="sldNum" sz="quarter" idx="12"/>
          </p:nvPr>
        </p:nvSpPr>
        <p:spPr/>
        <p:txBody>
          <a:bodyPr/>
          <a:lstStyle>
            <a:lvl1pPr>
              <a:defRPr/>
            </a:lvl1pPr>
          </a:lstStyle>
          <a:p>
            <a:pPr>
              <a:defRPr/>
            </a:pPr>
            <a:fld id="{A7B44EA4-B743-4583-8D27-D123AB555059}" type="slidenum">
              <a:rPr lang="en-US"/>
              <a:pPr>
                <a:defRPr/>
              </a:pPr>
              <a:t>‹N›</a:t>
            </a:fld>
            <a:endParaRPr lang="en-US"/>
          </a:p>
        </p:txBody>
      </p:sp>
    </p:spTree>
    <p:extLst>
      <p:ext uri="{BB962C8B-B14F-4D97-AF65-F5344CB8AC3E}">
        <p14:creationId xmlns:p14="http://schemas.microsoft.com/office/powerpoint/2010/main" val="3931492599"/>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cxnSp>
        <p:nvCxnSpPr>
          <p:cNvPr id="5" name="Straight Connector 7">
            <a:extLst>
              <a:ext uri="{FF2B5EF4-FFF2-40B4-BE49-F238E27FC236}">
                <a16:creationId xmlns:a16="http://schemas.microsoft.com/office/drawing/2014/main" id="{195FA300-9608-4045-94F8-B0EDEBF60C7E}"/>
              </a:ext>
            </a:extLst>
          </p:cNvPr>
          <p:cNvCxnSpPr/>
          <p:nvPr/>
        </p:nvCxnSpPr>
        <p:spPr>
          <a:xfrm>
            <a:off x="1395413" y="2420938"/>
            <a:ext cx="94075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6" name="Date Placeholder 4">
            <a:extLst>
              <a:ext uri="{FF2B5EF4-FFF2-40B4-BE49-F238E27FC236}">
                <a16:creationId xmlns:a16="http://schemas.microsoft.com/office/drawing/2014/main" id="{710CB85D-E938-465E-8DC6-636576AEC2E4}"/>
              </a:ext>
            </a:extLst>
          </p:cNvPr>
          <p:cNvSpPr>
            <a:spLocks noGrp="1"/>
          </p:cNvSpPr>
          <p:nvPr>
            <p:ph type="dt" sz="half" idx="10"/>
          </p:nvPr>
        </p:nvSpPr>
        <p:spPr/>
        <p:txBody>
          <a:bodyPr/>
          <a:lstStyle>
            <a:lvl1pPr>
              <a:defRPr/>
            </a:lvl1pPr>
          </a:lstStyle>
          <a:p>
            <a:pPr>
              <a:defRPr/>
            </a:pPr>
            <a:fld id="{48034699-CF30-4273-856F-F9B15290E0AF}" type="datetimeFigureOut">
              <a:rPr lang="it-IT"/>
              <a:pPr>
                <a:defRPr/>
              </a:pPr>
              <a:t>27/05/2022</a:t>
            </a:fld>
            <a:endParaRPr lang="it-IT"/>
          </a:p>
        </p:txBody>
      </p:sp>
      <p:sp>
        <p:nvSpPr>
          <p:cNvPr id="7" name="Footer Placeholder 5">
            <a:extLst>
              <a:ext uri="{FF2B5EF4-FFF2-40B4-BE49-F238E27FC236}">
                <a16:creationId xmlns:a16="http://schemas.microsoft.com/office/drawing/2014/main" id="{E7792C50-570E-4AB5-817C-FC4E6C98751D}"/>
              </a:ext>
            </a:extLst>
          </p:cNvPr>
          <p:cNvSpPr>
            <a:spLocks noGrp="1"/>
          </p:cNvSpPr>
          <p:nvPr>
            <p:ph type="ftr" sz="quarter" idx="11"/>
          </p:nvPr>
        </p:nvSpPr>
        <p:spPr/>
        <p:txBody>
          <a:bodyPr/>
          <a:lstStyle>
            <a:lvl1pPr>
              <a:defRPr/>
            </a:lvl1pPr>
          </a:lstStyle>
          <a:p>
            <a:pPr>
              <a:defRPr/>
            </a:pPr>
            <a:endParaRPr lang="it-IT"/>
          </a:p>
        </p:txBody>
      </p:sp>
      <p:sp>
        <p:nvSpPr>
          <p:cNvPr id="8" name="Slide Number Placeholder 6">
            <a:extLst>
              <a:ext uri="{FF2B5EF4-FFF2-40B4-BE49-F238E27FC236}">
                <a16:creationId xmlns:a16="http://schemas.microsoft.com/office/drawing/2014/main" id="{4609BFBA-BBFC-4CDC-9959-AB04CA9381DF}"/>
              </a:ext>
            </a:extLst>
          </p:cNvPr>
          <p:cNvSpPr>
            <a:spLocks noGrp="1"/>
          </p:cNvSpPr>
          <p:nvPr>
            <p:ph type="sldNum" sz="quarter" idx="12"/>
          </p:nvPr>
        </p:nvSpPr>
        <p:spPr/>
        <p:txBody>
          <a:bodyPr/>
          <a:lstStyle>
            <a:lvl1pPr>
              <a:defRPr/>
            </a:lvl1pPr>
          </a:lstStyle>
          <a:p>
            <a:pPr>
              <a:defRPr/>
            </a:pPr>
            <a:fld id="{9B55532F-7BC6-432A-8AC0-01B66070FD0C}" type="slidenum">
              <a:rPr lang="it-IT"/>
              <a:pPr>
                <a:defRPr/>
              </a:pPr>
              <a:t>‹N›</a:t>
            </a:fld>
            <a:endParaRPr lang="it-IT"/>
          </a:p>
        </p:txBody>
      </p:sp>
    </p:spTree>
    <p:extLst>
      <p:ext uri="{BB962C8B-B14F-4D97-AF65-F5344CB8AC3E}">
        <p14:creationId xmlns:p14="http://schemas.microsoft.com/office/powerpoint/2010/main" val="3230129370"/>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cxnSp>
        <p:nvCxnSpPr>
          <p:cNvPr id="7" name="Straight Connector 17">
            <a:extLst>
              <a:ext uri="{FF2B5EF4-FFF2-40B4-BE49-F238E27FC236}">
                <a16:creationId xmlns:a16="http://schemas.microsoft.com/office/drawing/2014/main" id="{A9E134F0-5ADD-4527-AED7-DEA0201D8B9C}"/>
              </a:ext>
            </a:extLst>
          </p:cNvPr>
          <p:cNvCxnSpPr/>
          <p:nvPr/>
        </p:nvCxnSpPr>
        <p:spPr>
          <a:xfrm>
            <a:off x="1395413" y="2420938"/>
            <a:ext cx="94075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1295400" y="3243262"/>
            <a:ext cx="4718304" cy="2632605"/>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Content Placeholder 5"/>
          <p:cNvSpPr>
            <a:spLocks noGrp="1"/>
          </p:cNvSpPr>
          <p:nvPr>
            <p:ph sz="quarter" idx="4"/>
          </p:nvPr>
        </p:nvSpPr>
        <p:spPr>
          <a:xfrm>
            <a:off x="6180670" y="3243262"/>
            <a:ext cx="4718304" cy="2632605"/>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8" name="Date Placeholder 6">
            <a:extLst>
              <a:ext uri="{FF2B5EF4-FFF2-40B4-BE49-F238E27FC236}">
                <a16:creationId xmlns:a16="http://schemas.microsoft.com/office/drawing/2014/main" id="{E003C7BB-4EC4-46CE-AF0C-C0492AECE792}"/>
              </a:ext>
            </a:extLst>
          </p:cNvPr>
          <p:cNvSpPr>
            <a:spLocks noGrp="1"/>
          </p:cNvSpPr>
          <p:nvPr>
            <p:ph type="dt" sz="half" idx="10"/>
          </p:nvPr>
        </p:nvSpPr>
        <p:spPr/>
        <p:txBody>
          <a:bodyPr/>
          <a:lstStyle>
            <a:lvl1pPr>
              <a:defRPr/>
            </a:lvl1pPr>
          </a:lstStyle>
          <a:p>
            <a:pPr>
              <a:defRPr/>
            </a:pPr>
            <a:fld id="{94227652-2EDE-4304-87D6-DB1864FC8FC0}" type="datetimeFigureOut">
              <a:rPr lang="it-IT"/>
              <a:pPr>
                <a:defRPr/>
              </a:pPr>
              <a:t>27/05/2022</a:t>
            </a:fld>
            <a:endParaRPr lang="it-IT"/>
          </a:p>
        </p:txBody>
      </p:sp>
      <p:sp>
        <p:nvSpPr>
          <p:cNvPr id="9" name="Footer Placeholder 7">
            <a:extLst>
              <a:ext uri="{FF2B5EF4-FFF2-40B4-BE49-F238E27FC236}">
                <a16:creationId xmlns:a16="http://schemas.microsoft.com/office/drawing/2014/main" id="{702305C5-1B56-4923-A366-2A873BF9E484}"/>
              </a:ext>
            </a:extLst>
          </p:cNvPr>
          <p:cNvSpPr>
            <a:spLocks noGrp="1"/>
          </p:cNvSpPr>
          <p:nvPr>
            <p:ph type="ftr" sz="quarter" idx="11"/>
          </p:nvPr>
        </p:nvSpPr>
        <p:spPr/>
        <p:txBody>
          <a:bodyPr/>
          <a:lstStyle>
            <a:lvl1pPr>
              <a:defRPr/>
            </a:lvl1pPr>
          </a:lstStyle>
          <a:p>
            <a:pPr>
              <a:defRPr/>
            </a:pPr>
            <a:endParaRPr lang="it-IT"/>
          </a:p>
        </p:txBody>
      </p:sp>
      <p:sp>
        <p:nvSpPr>
          <p:cNvPr id="10" name="Slide Number Placeholder 8">
            <a:extLst>
              <a:ext uri="{FF2B5EF4-FFF2-40B4-BE49-F238E27FC236}">
                <a16:creationId xmlns:a16="http://schemas.microsoft.com/office/drawing/2014/main" id="{4D349DF1-77F7-47AA-8885-EAE25B44DA62}"/>
              </a:ext>
            </a:extLst>
          </p:cNvPr>
          <p:cNvSpPr>
            <a:spLocks noGrp="1"/>
          </p:cNvSpPr>
          <p:nvPr>
            <p:ph type="sldNum" sz="quarter" idx="12"/>
          </p:nvPr>
        </p:nvSpPr>
        <p:spPr/>
        <p:txBody>
          <a:bodyPr/>
          <a:lstStyle>
            <a:lvl1pPr>
              <a:defRPr/>
            </a:lvl1pPr>
          </a:lstStyle>
          <a:p>
            <a:pPr>
              <a:defRPr/>
            </a:pPr>
            <a:fld id="{F93264AE-FE4E-4D00-8420-FCE0F0B01769}" type="slidenum">
              <a:rPr lang="it-IT"/>
              <a:pPr>
                <a:defRPr/>
              </a:pPr>
              <a:t>‹N›</a:t>
            </a:fld>
            <a:endParaRPr lang="it-IT"/>
          </a:p>
        </p:txBody>
      </p:sp>
    </p:spTree>
    <p:extLst>
      <p:ext uri="{BB962C8B-B14F-4D97-AF65-F5344CB8AC3E}">
        <p14:creationId xmlns:p14="http://schemas.microsoft.com/office/powerpoint/2010/main" val="2710663064"/>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cxnSp>
        <p:nvCxnSpPr>
          <p:cNvPr id="3" name="Straight Connector 13">
            <a:extLst>
              <a:ext uri="{FF2B5EF4-FFF2-40B4-BE49-F238E27FC236}">
                <a16:creationId xmlns:a16="http://schemas.microsoft.com/office/drawing/2014/main" id="{78F28B40-187B-4A89-9674-F74DC2BC6820}"/>
              </a:ext>
            </a:extLst>
          </p:cNvPr>
          <p:cNvCxnSpPr/>
          <p:nvPr/>
        </p:nvCxnSpPr>
        <p:spPr>
          <a:xfrm>
            <a:off x="1395413" y="2420938"/>
            <a:ext cx="94075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4" name="Date Placeholder 2">
            <a:extLst>
              <a:ext uri="{FF2B5EF4-FFF2-40B4-BE49-F238E27FC236}">
                <a16:creationId xmlns:a16="http://schemas.microsoft.com/office/drawing/2014/main" id="{49440921-D16B-45DF-8931-7006C9D69BBA}"/>
              </a:ext>
            </a:extLst>
          </p:cNvPr>
          <p:cNvSpPr>
            <a:spLocks noGrp="1"/>
          </p:cNvSpPr>
          <p:nvPr>
            <p:ph type="dt" sz="half" idx="10"/>
          </p:nvPr>
        </p:nvSpPr>
        <p:spPr/>
        <p:txBody>
          <a:bodyPr/>
          <a:lstStyle>
            <a:lvl1pPr>
              <a:defRPr/>
            </a:lvl1pPr>
          </a:lstStyle>
          <a:p>
            <a:pPr>
              <a:defRPr/>
            </a:pPr>
            <a:fld id="{6086D17C-FBEC-430E-8001-60855BF0A79A}" type="datetimeFigureOut">
              <a:rPr lang="it-IT"/>
              <a:pPr>
                <a:defRPr/>
              </a:pPr>
              <a:t>27/05/2022</a:t>
            </a:fld>
            <a:endParaRPr lang="it-IT"/>
          </a:p>
        </p:txBody>
      </p:sp>
      <p:sp>
        <p:nvSpPr>
          <p:cNvPr id="5" name="Footer Placeholder 3">
            <a:extLst>
              <a:ext uri="{FF2B5EF4-FFF2-40B4-BE49-F238E27FC236}">
                <a16:creationId xmlns:a16="http://schemas.microsoft.com/office/drawing/2014/main" id="{CD8602E9-F91B-4DDE-A1AE-0367ADB6E9AA}"/>
              </a:ext>
            </a:extLst>
          </p:cNvPr>
          <p:cNvSpPr>
            <a:spLocks noGrp="1"/>
          </p:cNvSpPr>
          <p:nvPr>
            <p:ph type="ftr" sz="quarter" idx="11"/>
          </p:nvPr>
        </p:nvSpPr>
        <p:spPr/>
        <p:txBody>
          <a:bodyPr/>
          <a:lstStyle>
            <a:lvl1pPr>
              <a:defRPr/>
            </a:lvl1pPr>
          </a:lstStyle>
          <a:p>
            <a:pPr>
              <a:defRPr/>
            </a:pPr>
            <a:endParaRPr lang="it-IT"/>
          </a:p>
        </p:txBody>
      </p:sp>
      <p:sp>
        <p:nvSpPr>
          <p:cNvPr id="6" name="Slide Number Placeholder 4">
            <a:extLst>
              <a:ext uri="{FF2B5EF4-FFF2-40B4-BE49-F238E27FC236}">
                <a16:creationId xmlns:a16="http://schemas.microsoft.com/office/drawing/2014/main" id="{BBCCBA93-07F1-444D-8BDA-D33ABEAAD217}"/>
              </a:ext>
            </a:extLst>
          </p:cNvPr>
          <p:cNvSpPr>
            <a:spLocks noGrp="1"/>
          </p:cNvSpPr>
          <p:nvPr>
            <p:ph type="sldNum" sz="quarter" idx="12"/>
          </p:nvPr>
        </p:nvSpPr>
        <p:spPr/>
        <p:txBody>
          <a:bodyPr/>
          <a:lstStyle>
            <a:lvl1pPr>
              <a:defRPr/>
            </a:lvl1pPr>
          </a:lstStyle>
          <a:p>
            <a:pPr>
              <a:defRPr/>
            </a:pPr>
            <a:fld id="{943A129B-A1FE-42FC-9FEE-9D774B8CD3C9}" type="slidenum">
              <a:rPr lang="it-IT"/>
              <a:pPr>
                <a:defRPr/>
              </a:pPr>
              <a:t>‹N›</a:t>
            </a:fld>
            <a:endParaRPr lang="it-IT"/>
          </a:p>
        </p:txBody>
      </p:sp>
    </p:spTree>
    <p:extLst>
      <p:ext uri="{BB962C8B-B14F-4D97-AF65-F5344CB8AC3E}">
        <p14:creationId xmlns:p14="http://schemas.microsoft.com/office/powerpoint/2010/main" val="1129222005"/>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BD2476F2-AA27-49EC-9922-89CBC1BD3C29}"/>
              </a:ext>
            </a:extLst>
          </p:cNvPr>
          <p:cNvSpPr>
            <a:spLocks noGrp="1"/>
          </p:cNvSpPr>
          <p:nvPr>
            <p:ph type="dt" sz="half" idx="10"/>
          </p:nvPr>
        </p:nvSpPr>
        <p:spPr/>
        <p:txBody>
          <a:bodyPr/>
          <a:lstStyle>
            <a:lvl1pPr>
              <a:defRPr/>
            </a:lvl1pPr>
          </a:lstStyle>
          <a:p>
            <a:pPr>
              <a:defRPr/>
            </a:pPr>
            <a:fld id="{7EE89A55-696D-40BE-8C02-EFC708E12DFC}" type="datetimeFigureOut">
              <a:rPr lang="it-IT"/>
              <a:pPr>
                <a:defRPr/>
              </a:pPr>
              <a:t>27/05/2022</a:t>
            </a:fld>
            <a:endParaRPr lang="it-IT"/>
          </a:p>
        </p:txBody>
      </p:sp>
      <p:sp>
        <p:nvSpPr>
          <p:cNvPr id="3" name="Footer Placeholder 4">
            <a:extLst>
              <a:ext uri="{FF2B5EF4-FFF2-40B4-BE49-F238E27FC236}">
                <a16:creationId xmlns:a16="http://schemas.microsoft.com/office/drawing/2014/main" id="{C689AAAB-064C-436C-AEEF-8776E8E42721}"/>
              </a:ext>
            </a:extLst>
          </p:cNvPr>
          <p:cNvSpPr>
            <a:spLocks noGrp="1"/>
          </p:cNvSpPr>
          <p:nvPr>
            <p:ph type="ftr" sz="quarter" idx="11"/>
          </p:nvPr>
        </p:nvSpPr>
        <p:spPr/>
        <p:txBody>
          <a:bodyPr/>
          <a:lstStyle>
            <a:lvl1pPr>
              <a:defRPr/>
            </a:lvl1pPr>
          </a:lstStyle>
          <a:p>
            <a:pPr>
              <a:defRPr/>
            </a:pPr>
            <a:endParaRPr lang="it-IT"/>
          </a:p>
        </p:txBody>
      </p:sp>
      <p:sp>
        <p:nvSpPr>
          <p:cNvPr id="4" name="Slide Number Placeholder 5">
            <a:extLst>
              <a:ext uri="{FF2B5EF4-FFF2-40B4-BE49-F238E27FC236}">
                <a16:creationId xmlns:a16="http://schemas.microsoft.com/office/drawing/2014/main" id="{33D18892-51E2-49ED-AF8A-C2E780F4D380}"/>
              </a:ext>
            </a:extLst>
          </p:cNvPr>
          <p:cNvSpPr>
            <a:spLocks noGrp="1"/>
          </p:cNvSpPr>
          <p:nvPr>
            <p:ph type="sldNum" sz="quarter" idx="12"/>
          </p:nvPr>
        </p:nvSpPr>
        <p:spPr/>
        <p:txBody>
          <a:bodyPr/>
          <a:lstStyle>
            <a:lvl1pPr>
              <a:defRPr/>
            </a:lvl1pPr>
          </a:lstStyle>
          <a:p>
            <a:pPr>
              <a:defRPr/>
            </a:pPr>
            <a:fld id="{4E3AC492-7A05-48C9-B6F9-28BB8B07C4D4}" type="slidenum">
              <a:rPr lang="it-IT"/>
              <a:pPr>
                <a:defRPr/>
              </a:pPr>
              <a:t>‹N›</a:t>
            </a:fld>
            <a:endParaRPr lang="it-IT"/>
          </a:p>
        </p:txBody>
      </p:sp>
    </p:spTree>
    <p:extLst>
      <p:ext uri="{BB962C8B-B14F-4D97-AF65-F5344CB8AC3E}">
        <p14:creationId xmlns:p14="http://schemas.microsoft.com/office/powerpoint/2010/main" val="1677845206"/>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cxnSp>
        <p:nvCxnSpPr>
          <p:cNvPr id="5" name="Straight Connector 15">
            <a:extLst>
              <a:ext uri="{FF2B5EF4-FFF2-40B4-BE49-F238E27FC236}">
                <a16:creationId xmlns:a16="http://schemas.microsoft.com/office/drawing/2014/main" id="{9D298D87-D6F1-4B61-AA7A-A3813E3718B6}"/>
              </a:ext>
            </a:extLst>
          </p:cNvPr>
          <p:cNvCxnSpPr/>
          <p:nvPr/>
        </p:nvCxnSpPr>
        <p:spPr>
          <a:xfrm>
            <a:off x="1395413" y="2913063"/>
            <a:ext cx="35147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it-IT"/>
              <a:t>Fare clic per modificare lo stile del titolo dello schema</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1293811" y="3031065"/>
            <a:ext cx="3718455" cy="2438404"/>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6" name="Date Placeholder 4">
            <a:extLst>
              <a:ext uri="{FF2B5EF4-FFF2-40B4-BE49-F238E27FC236}">
                <a16:creationId xmlns:a16="http://schemas.microsoft.com/office/drawing/2014/main" id="{E0B16B37-D4AC-476C-A92E-9A22E423DDD0}"/>
              </a:ext>
            </a:extLst>
          </p:cNvPr>
          <p:cNvSpPr>
            <a:spLocks noGrp="1"/>
          </p:cNvSpPr>
          <p:nvPr>
            <p:ph type="dt" sz="half" idx="10"/>
          </p:nvPr>
        </p:nvSpPr>
        <p:spPr/>
        <p:txBody>
          <a:bodyPr/>
          <a:lstStyle>
            <a:lvl1pPr>
              <a:defRPr/>
            </a:lvl1pPr>
          </a:lstStyle>
          <a:p>
            <a:pPr>
              <a:defRPr/>
            </a:pPr>
            <a:fld id="{2A8CD91F-B8B3-4D63-A634-A2089E097E56}" type="datetimeFigureOut">
              <a:rPr lang="it-IT"/>
              <a:pPr>
                <a:defRPr/>
              </a:pPr>
              <a:t>27/05/2022</a:t>
            </a:fld>
            <a:endParaRPr lang="it-IT"/>
          </a:p>
        </p:txBody>
      </p:sp>
      <p:sp>
        <p:nvSpPr>
          <p:cNvPr id="7" name="Footer Placeholder 5">
            <a:extLst>
              <a:ext uri="{FF2B5EF4-FFF2-40B4-BE49-F238E27FC236}">
                <a16:creationId xmlns:a16="http://schemas.microsoft.com/office/drawing/2014/main" id="{9D331DF9-E4B8-4934-BBE3-2CB293AC0622}"/>
              </a:ext>
            </a:extLst>
          </p:cNvPr>
          <p:cNvSpPr>
            <a:spLocks noGrp="1"/>
          </p:cNvSpPr>
          <p:nvPr>
            <p:ph type="ftr" sz="quarter" idx="11"/>
          </p:nvPr>
        </p:nvSpPr>
        <p:spPr/>
        <p:txBody>
          <a:bodyPr/>
          <a:lstStyle>
            <a:lvl1pPr>
              <a:defRPr/>
            </a:lvl1pPr>
          </a:lstStyle>
          <a:p>
            <a:pPr>
              <a:defRPr/>
            </a:pPr>
            <a:endParaRPr lang="it-IT"/>
          </a:p>
        </p:txBody>
      </p:sp>
      <p:sp>
        <p:nvSpPr>
          <p:cNvPr id="8" name="Slide Number Placeholder 6">
            <a:extLst>
              <a:ext uri="{FF2B5EF4-FFF2-40B4-BE49-F238E27FC236}">
                <a16:creationId xmlns:a16="http://schemas.microsoft.com/office/drawing/2014/main" id="{5ABE2BED-1E32-4273-8371-5FD69AEE611C}"/>
              </a:ext>
            </a:extLst>
          </p:cNvPr>
          <p:cNvSpPr>
            <a:spLocks noGrp="1"/>
          </p:cNvSpPr>
          <p:nvPr>
            <p:ph type="sldNum" sz="quarter" idx="12"/>
          </p:nvPr>
        </p:nvSpPr>
        <p:spPr/>
        <p:txBody>
          <a:bodyPr/>
          <a:lstStyle>
            <a:lvl1pPr>
              <a:defRPr/>
            </a:lvl1pPr>
          </a:lstStyle>
          <a:p>
            <a:pPr>
              <a:defRPr/>
            </a:pPr>
            <a:fld id="{396B9DB5-3D87-410C-9DDD-A38DE5FC8AB7}" type="slidenum">
              <a:rPr lang="it-IT"/>
              <a:pPr>
                <a:defRPr/>
              </a:pPr>
              <a:t>‹N›</a:t>
            </a:fld>
            <a:endParaRPr lang="it-IT"/>
          </a:p>
        </p:txBody>
      </p:sp>
    </p:spTree>
    <p:extLst>
      <p:ext uri="{BB962C8B-B14F-4D97-AF65-F5344CB8AC3E}">
        <p14:creationId xmlns:p14="http://schemas.microsoft.com/office/powerpoint/2010/main" val="4047987086"/>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it-IT"/>
              <a:t>Fare clic per modificare lo stile del titolo dello schema</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noProof="0"/>
              <a:t>Fare clic sull'icona per inserire un'immagine</a:t>
            </a:r>
            <a:endParaRPr lang="en-US" noProof="0" dirty="0"/>
          </a:p>
        </p:txBody>
      </p:sp>
      <p:sp>
        <p:nvSpPr>
          <p:cNvPr id="4" name="Text Placeholder 3"/>
          <p:cNvSpPr>
            <a:spLocks noGrp="1"/>
          </p:cNvSpPr>
          <p:nvPr>
            <p:ph type="body" sz="half" idx="2"/>
          </p:nvPr>
        </p:nvSpPr>
        <p:spPr>
          <a:xfrm>
            <a:off x="1295399" y="3255432"/>
            <a:ext cx="6241816"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3">
            <a:extLst>
              <a:ext uri="{FF2B5EF4-FFF2-40B4-BE49-F238E27FC236}">
                <a16:creationId xmlns:a16="http://schemas.microsoft.com/office/drawing/2014/main" id="{77D70917-C8C0-4DA7-BB76-7D5D974B1530}"/>
              </a:ext>
            </a:extLst>
          </p:cNvPr>
          <p:cNvSpPr>
            <a:spLocks noGrp="1"/>
          </p:cNvSpPr>
          <p:nvPr>
            <p:ph type="dt" sz="half" idx="10"/>
          </p:nvPr>
        </p:nvSpPr>
        <p:spPr/>
        <p:txBody>
          <a:bodyPr/>
          <a:lstStyle>
            <a:lvl1pPr>
              <a:defRPr/>
            </a:lvl1pPr>
          </a:lstStyle>
          <a:p>
            <a:pPr>
              <a:defRPr/>
            </a:pPr>
            <a:fld id="{7BAD8355-D675-4396-9530-BBFD15CE3C22}" type="datetimeFigureOut">
              <a:rPr lang="it-IT"/>
              <a:pPr>
                <a:defRPr/>
              </a:pPr>
              <a:t>27/05/2022</a:t>
            </a:fld>
            <a:endParaRPr lang="it-IT"/>
          </a:p>
        </p:txBody>
      </p:sp>
      <p:sp>
        <p:nvSpPr>
          <p:cNvPr id="6" name="Footer Placeholder 4">
            <a:extLst>
              <a:ext uri="{FF2B5EF4-FFF2-40B4-BE49-F238E27FC236}">
                <a16:creationId xmlns:a16="http://schemas.microsoft.com/office/drawing/2014/main" id="{17642136-5945-4525-9BEF-1824FDE756AB}"/>
              </a:ext>
            </a:extLst>
          </p:cNvPr>
          <p:cNvSpPr>
            <a:spLocks noGrp="1"/>
          </p:cNvSpPr>
          <p:nvPr>
            <p:ph type="ftr" sz="quarter" idx="11"/>
          </p:nvPr>
        </p:nvSpPr>
        <p:spPr/>
        <p:txBody>
          <a:bodyPr/>
          <a:lstStyle>
            <a:lvl1pPr>
              <a:defRPr/>
            </a:lvl1pPr>
          </a:lstStyle>
          <a:p>
            <a:pPr>
              <a:defRPr/>
            </a:pPr>
            <a:endParaRPr lang="it-IT"/>
          </a:p>
        </p:txBody>
      </p:sp>
      <p:sp>
        <p:nvSpPr>
          <p:cNvPr id="7" name="Slide Number Placeholder 5">
            <a:extLst>
              <a:ext uri="{FF2B5EF4-FFF2-40B4-BE49-F238E27FC236}">
                <a16:creationId xmlns:a16="http://schemas.microsoft.com/office/drawing/2014/main" id="{90C4310C-92F9-462E-B6C2-CBDCA5A5FAE0}"/>
              </a:ext>
            </a:extLst>
          </p:cNvPr>
          <p:cNvSpPr>
            <a:spLocks noGrp="1"/>
          </p:cNvSpPr>
          <p:nvPr>
            <p:ph type="sldNum" sz="quarter" idx="12"/>
          </p:nvPr>
        </p:nvSpPr>
        <p:spPr/>
        <p:txBody>
          <a:bodyPr/>
          <a:lstStyle>
            <a:lvl1pPr>
              <a:defRPr/>
            </a:lvl1pPr>
          </a:lstStyle>
          <a:p>
            <a:pPr>
              <a:defRPr/>
            </a:pPr>
            <a:fld id="{DE5BD3DB-2509-4A4A-9BF0-B6E65D1C583A}" type="slidenum">
              <a:rPr lang="it-IT"/>
              <a:pPr>
                <a:defRPr/>
              </a:pPr>
              <a:t>‹N›</a:t>
            </a:fld>
            <a:endParaRPr lang="it-IT"/>
          </a:p>
        </p:txBody>
      </p:sp>
    </p:spTree>
    <p:extLst>
      <p:ext uri="{BB962C8B-B14F-4D97-AF65-F5344CB8AC3E}">
        <p14:creationId xmlns:p14="http://schemas.microsoft.com/office/powerpoint/2010/main" val="3790441480"/>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p:cSld name="Immagine panoramica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noProof="0"/>
              <a:t>Fare clic sull'icona per inserire un'immagine</a:t>
            </a:r>
            <a:endParaRPr lang="en-US" noProof="0"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3">
            <a:extLst>
              <a:ext uri="{FF2B5EF4-FFF2-40B4-BE49-F238E27FC236}">
                <a16:creationId xmlns:a16="http://schemas.microsoft.com/office/drawing/2014/main" id="{03DFE787-FAAD-4109-BF3C-2312A2F12F52}"/>
              </a:ext>
            </a:extLst>
          </p:cNvPr>
          <p:cNvSpPr>
            <a:spLocks noGrp="1"/>
          </p:cNvSpPr>
          <p:nvPr>
            <p:ph type="dt" sz="half" idx="10"/>
          </p:nvPr>
        </p:nvSpPr>
        <p:spPr/>
        <p:txBody>
          <a:bodyPr/>
          <a:lstStyle>
            <a:lvl1pPr>
              <a:defRPr/>
            </a:lvl1pPr>
          </a:lstStyle>
          <a:p>
            <a:pPr>
              <a:defRPr/>
            </a:pPr>
            <a:fld id="{AD05B971-847B-43A9-8CB3-01AA40D31475}" type="datetimeFigureOut">
              <a:rPr lang="it-IT"/>
              <a:pPr>
                <a:defRPr/>
              </a:pPr>
              <a:t>27/05/2022</a:t>
            </a:fld>
            <a:endParaRPr lang="it-IT"/>
          </a:p>
        </p:txBody>
      </p:sp>
      <p:sp>
        <p:nvSpPr>
          <p:cNvPr id="6" name="Footer Placeholder 4">
            <a:extLst>
              <a:ext uri="{FF2B5EF4-FFF2-40B4-BE49-F238E27FC236}">
                <a16:creationId xmlns:a16="http://schemas.microsoft.com/office/drawing/2014/main" id="{D01D3ADB-083F-4E2C-8DA8-0885764B24BA}"/>
              </a:ext>
            </a:extLst>
          </p:cNvPr>
          <p:cNvSpPr>
            <a:spLocks noGrp="1"/>
          </p:cNvSpPr>
          <p:nvPr>
            <p:ph type="ftr" sz="quarter" idx="11"/>
          </p:nvPr>
        </p:nvSpPr>
        <p:spPr/>
        <p:txBody>
          <a:bodyPr/>
          <a:lstStyle>
            <a:lvl1pPr>
              <a:defRPr/>
            </a:lvl1pPr>
          </a:lstStyle>
          <a:p>
            <a:pPr>
              <a:defRPr/>
            </a:pPr>
            <a:endParaRPr lang="it-IT"/>
          </a:p>
        </p:txBody>
      </p:sp>
      <p:sp>
        <p:nvSpPr>
          <p:cNvPr id="7" name="Slide Number Placeholder 5">
            <a:extLst>
              <a:ext uri="{FF2B5EF4-FFF2-40B4-BE49-F238E27FC236}">
                <a16:creationId xmlns:a16="http://schemas.microsoft.com/office/drawing/2014/main" id="{E394BC4D-5D3A-4F22-B8E0-BBAA8858399A}"/>
              </a:ext>
            </a:extLst>
          </p:cNvPr>
          <p:cNvSpPr>
            <a:spLocks noGrp="1"/>
          </p:cNvSpPr>
          <p:nvPr>
            <p:ph type="sldNum" sz="quarter" idx="12"/>
          </p:nvPr>
        </p:nvSpPr>
        <p:spPr/>
        <p:txBody>
          <a:bodyPr/>
          <a:lstStyle>
            <a:lvl1pPr>
              <a:defRPr/>
            </a:lvl1pPr>
          </a:lstStyle>
          <a:p>
            <a:pPr>
              <a:defRPr/>
            </a:pPr>
            <a:fld id="{5B79E8BA-D068-4AE5-898C-0CB6302725B9}" type="slidenum">
              <a:rPr lang="it-IT"/>
              <a:pPr>
                <a:defRPr/>
              </a:pPr>
              <a:t>‹N›</a:t>
            </a:fld>
            <a:endParaRPr lang="it-IT"/>
          </a:p>
        </p:txBody>
      </p:sp>
    </p:spTree>
    <p:extLst>
      <p:ext uri="{BB962C8B-B14F-4D97-AF65-F5344CB8AC3E}">
        <p14:creationId xmlns:p14="http://schemas.microsoft.com/office/powerpoint/2010/main" val="2583191076"/>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p:cSld name="Titolo e sottotitolo">
    <p:spTree>
      <p:nvGrpSpPr>
        <p:cNvPr id="1" name=""/>
        <p:cNvGrpSpPr/>
        <p:nvPr/>
      </p:nvGrpSpPr>
      <p:grpSpPr>
        <a:xfrm>
          <a:off x="0" y="0"/>
          <a:ext cx="0" cy="0"/>
          <a:chOff x="0" y="0"/>
          <a:chExt cx="0" cy="0"/>
        </a:xfrm>
      </p:grpSpPr>
      <p:cxnSp>
        <p:nvCxnSpPr>
          <p:cNvPr id="4" name="Straight Connector 14">
            <a:extLst>
              <a:ext uri="{FF2B5EF4-FFF2-40B4-BE49-F238E27FC236}">
                <a16:creationId xmlns:a16="http://schemas.microsoft.com/office/drawing/2014/main" id="{2DB23F22-F639-4E4C-97A7-EC422B81E242}"/>
              </a:ext>
            </a:extLst>
          </p:cNvPr>
          <p:cNvCxnSpPr/>
          <p:nvPr/>
        </p:nvCxnSpPr>
        <p:spPr>
          <a:xfrm>
            <a:off x="1395413" y="4140200"/>
            <a:ext cx="94075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303868" y="982132"/>
            <a:ext cx="9592732" cy="2954868"/>
          </a:xfrm>
        </p:spPr>
        <p:txBody>
          <a:bodyPr>
            <a:normAutofit/>
          </a:bodyPr>
          <a:lstStyle>
            <a:lvl1pPr algn="ctr">
              <a:defRPr sz="3200" b="0" cap="none"/>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5" name="Date Placeholder 3">
            <a:extLst>
              <a:ext uri="{FF2B5EF4-FFF2-40B4-BE49-F238E27FC236}">
                <a16:creationId xmlns:a16="http://schemas.microsoft.com/office/drawing/2014/main" id="{66868172-7281-42B9-88D8-89D6CC9A19CC}"/>
              </a:ext>
            </a:extLst>
          </p:cNvPr>
          <p:cNvSpPr>
            <a:spLocks noGrp="1"/>
          </p:cNvSpPr>
          <p:nvPr>
            <p:ph type="dt" sz="half" idx="10"/>
          </p:nvPr>
        </p:nvSpPr>
        <p:spPr/>
        <p:txBody>
          <a:bodyPr/>
          <a:lstStyle>
            <a:lvl1pPr>
              <a:defRPr/>
            </a:lvl1pPr>
          </a:lstStyle>
          <a:p>
            <a:pPr>
              <a:defRPr/>
            </a:pPr>
            <a:fld id="{809747C1-CC3C-4008-81E4-A7D7F20D8F87}" type="datetimeFigureOut">
              <a:rPr lang="it-IT"/>
              <a:pPr>
                <a:defRPr/>
              </a:pPr>
              <a:t>27/05/2022</a:t>
            </a:fld>
            <a:endParaRPr lang="it-IT"/>
          </a:p>
        </p:txBody>
      </p:sp>
      <p:sp>
        <p:nvSpPr>
          <p:cNvPr id="6" name="Footer Placeholder 4">
            <a:extLst>
              <a:ext uri="{FF2B5EF4-FFF2-40B4-BE49-F238E27FC236}">
                <a16:creationId xmlns:a16="http://schemas.microsoft.com/office/drawing/2014/main" id="{436B9078-A450-4336-A7EF-519650561C38}"/>
              </a:ext>
            </a:extLst>
          </p:cNvPr>
          <p:cNvSpPr>
            <a:spLocks noGrp="1"/>
          </p:cNvSpPr>
          <p:nvPr>
            <p:ph type="ftr" sz="quarter" idx="11"/>
          </p:nvPr>
        </p:nvSpPr>
        <p:spPr/>
        <p:txBody>
          <a:bodyPr/>
          <a:lstStyle>
            <a:lvl1pPr>
              <a:defRPr/>
            </a:lvl1pPr>
          </a:lstStyle>
          <a:p>
            <a:pPr>
              <a:defRPr/>
            </a:pPr>
            <a:endParaRPr lang="it-IT"/>
          </a:p>
        </p:txBody>
      </p:sp>
      <p:sp>
        <p:nvSpPr>
          <p:cNvPr id="7" name="Slide Number Placeholder 5">
            <a:extLst>
              <a:ext uri="{FF2B5EF4-FFF2-40B4-BE49-F238E27FC236}">
                <a16:creationId xmlns:a16="http://schemas.microsoft.com/office/drawing/2014/main" id="{0A6454E8-23EE-48A4-A10C-F6779EDCCCA4}"/>
              </a:ext>
            </a:extLst>
          </p:cNvPr>
          <p:cNvSpPr>
            <a:spLocks noGrp="1"/>
          </p:cNvSpPr>
          <p:nvPr>
            <p:ph type="sldNum" sz="quarter" idx="12"/>
          </p:nvPr>
        </p:nvSpPr>
        <p:spPr/>
        <p:txBody>
          <a:bodyPr/>
          <a:lstStyle>
            <a:lvl1pPr>
              <a:defRPr/>
            </a:lvl1pPr>
          </a:lstStyle>
          <a:p>
            <a:pPr>
              <a:defRPr/>
            </a:pPr>
            <a:fld id="{A9B916FC-33DD-496A-A9AB-BD3473DBC641}" type="slidenum">
              <a:rPr lang="it-IT"/>
              <a:pPr>
                <a:defRPr/>
              </a:pPr>
              <a:t>‹N›</a:t>
            </a:fld>
            <a:endParaRPr lang="it-IT"/>
          </a:p>
        </p:txBody>
      </p:sp>
    </p:spTree>
    <p:extLst>
      <p:ext uri="{BB962C8B-B14F-4D97-AF65-F5344CB8AC3E}">
        <p14:creationId xmlns:p14="http://schemas.microsoft.com/office/powerpoint/2010/main" val="2608176628"/>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p:cSld name="Citazione con didascalia">
    <p:spTree>
      <p:nvGrpSpPr>
        <p:cNvPr id="1" name=""/>
        <p:cNvGrpSpPr/>
        <p:nvPr/>
      </p:nvGrpSpPr>
      <p:grpSpPr>
        <a:xfrm>
          <a:off x="0" y="0"/>
          <a:ext cx="0" cy="0"/>
          <a:chOff x="0" y="0"/>
          <a:chExt cx="0" cy="0"/>
        </a:xfrm>
      </p:grpSpPr>
      <p:sp>
        <p:nvSpPr>
          <p:cNvPr id="5" name="TextBox 13">
            <a:extLst>
              <a:ext uri="{FF2B5EF4-FFF2-40B4-BE49-F238E27FC236}">
                <a16:creationId xmlns:a16="http://schemas.microsoft.com/office/drawing/2014/main" id="{0E1C3845-ABAF-48D1-B073-1AAF0192B0B1}"/>
              </a:ext>
            </a:extLst>
          </p:cNvPr>
          <p:cNvSpPr txBox="1">
            <a:spLocks noChangeArrowheads="1"/>
          </p:cNvSpPr>
          <p:nvPr/>
        </p:nvSpPr>
        <p:spPr bwMode="auto">
          <a:xfrm>
            <a:off x="862013" y="879475"/>
            <a:ext cx="609600" cy="585788"/>
          </a:xfrm>
          <a:prstGeom prst="rect">
            <a:avLst/>
          </a:prstGeom>
          <a:noFill/>
          <a:ln>
            <a:noFill/>
          </a:ln>
        </p:spPr>
        <p:txBody>
          <a:bodyPr anchor="ct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fontAlgn="base">
              <a:spcBef>
                <a:spcPct val="0"/>
              </a:spcBef>
              <a:spcAft>
                <a:spcPct val="0"/>
              </a:spcAft>
              <a:defRPr>
                <a:solidFill>
                  <a:schemeClr val="tx1"/>
                </a:solidFill>
                <a:latin typeface="Garamond" panose="02020404030301010803" pitchFamily="18" charset="0"/>
              </a:defRPr>
            </a:lvl6pPr>
            <a:lvl7pPr marL="2971800" indent="-228600" fontAlgn="base">
              <a:spcBef>
                <a:spcPct val="0"/>
              </a:spcBef>
              <a:spcAft>
                <a:spcPct val="0"/>
              </a:spcAft>
              <a:defRPr>
                <a:solidFill>
                  <a:schemeClr val="tx1"/>
                </a:solidFill>
                <a:latin typeface="Garamond" panose="02020404030301010803" pitchFamily="18" charset="0"/>
              </a:defRPr>
            </a:lvl7pPr>
            <a:lvl8pPr marL="3429000" indent="-228600" fontAlgn="base">
              <a:spcBef>
                <a:spcPct val="0"/>
              </a:spcBef>
              <a:spcAft>
                <a:spcPct val="0"/>
              </a:spcAft>
              <a:defRPr>
                <a:solidFill>
                  <a:schemeClr val="tx1"/>
                </a:solidFill>
                <a:latin typeface="Garamond" panose="02020404030301010803" pitchFamily="18" charset="0"/>
              </a:defRPr>
            </a:lvl8pPr>
            <a:lvl9pPr marL="3886200" indent="-228600" fontAlgn="base">
              <a:spcBef>
                <a:spcPct val="0"/>
              </a:spcBef>
              <a:spcAft>
                <a:spcPct val="0"/>
              </a:spcAft>
              <a:defRPr>
                <a:solidFill>
                  <a:schemeClr val="tx1"/>
                </a:solidFill>
                <a:latin typeface="Garamond" panose="02020404030301010803" pitchFamily="18" charset="0"/>
              </a:defRPr>
            </a:lvl9pPr>
          </a:lstStyle>
          <a:p>
            <a:pPr eaLnBrk="1" fontAlgn="auto" hangingPunct="1">
              <a:spcBef>
                <a:spcPts val="0"/>
              </a:spcBef>
              <a:spcAft>
                <a:spcPts val="0"/>
              </a:spcAft>
              <a:defRPr/>
            </a:pPr>
            <a:r>
              <a:rPr lang="en-US" altLang="it-IT" sz="8000"/>
              <a:t>“</a:t>
            </a:r>
          </a:p>
        </p:txBody>
      </p:sp>
      <p:sp>
        <p:nvSpPr>
          <p:cNvPr id="6" name="TextBox 14">
            <a:extLst>
              <a:ext uri="{FF2B5EF4-FFF2-40B4-BE49-F238E27FC236}">
                <a16:creationId xmlns:a16="http://schemas.microsoft.com/office/drawing/2014/main" id="{B970F96F-36F7-41C8-A247-DC72FD18AD2C}"/>
              </a:ext>
            </a:extLst>
          </p:cNvPr>
          <p:cNvSpPr txBox="1">
            <a:spLocks noChangeArrowheads="1"/>
          </p:cNvSpPr>
          <p:nvPr/>
        </p:nvSpPr>
        <p:spPr bwMode="auto">
          <a:xfrm>
            <a:off x="10599738" y="2827338"/>
            <a:ext cx="609600" cy="585787"/>
          </a:xfrm>
          <a:prstGeom prst="rect">
            <a:avLst/>
          </a:prstGeom>
          <a:noFill/>
          <a:ln>
            <a:noFill/>
          </a:ln>
        </p:spPr>
        <p:txBody>
          <a:bodyPr anchor="ct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fontAlgn="base">
              <a:spcBef>
                <a:spcPct val="0"/>
              </a:spcBef>
              <a:spcAft>
                <a:spcPct val="0"/>
              </a:spcAft>
              <a:defRPr>
                <a:solidFill>
                  <a:schemeClr val="tx1"/>
                </a:solidFill>
                <a:latin typeface="Garamond" panose="02020404030301010803" pitchFamily="18" charset="0"/>
              </a:defRPr>
            </a:lvl6pPr>
            <a:lvl7pPr marL="2971800" indent="-228600" fontAlgn="base">
              <a:spcBef>
                <a:spcPct val="0"/>
              </a:spcBef>
              <a:spcAft>
                <a:spcPct val="0"/>
              </a:spcAft>
              <a:defRPr>
                <a:solidFill>
                  <a:schemeClr val="tx1"/>
                </a:solidFill>
                <a:latin typeface="Garamond" panose="02020404030301010803" pitchFamily="18" charset="0"/>
              </a:defRPr>
            </a:lvl7pPr>
            <a:lvl8pPr marL="3429000" indent="-228600" fontAlgn="base">
              <a:spcBef>
                <a:spcPct val="0"/>
              </a:spcBef>
              <a:spcAft>
                <a:spcPct val="0"/>
              </a:spcAft>
              <a:defRPr>
                <a:solidFill>
                  <a:schemeClr val="tx1"/>
                </a:solidFill>
                <a:latin typeface="Garamond" panose="02020404030301010803" pitchFamily="18" charset="0"/>
              </a:defRPr>
            </a:lvl8pPr>
            <a:lvl9pPr marL="3886200" indent="-228600" fontAlgn="base">
              <a:spcBef>
                <a:spcPct val="0"/>
              </a:spcBef>
              <a:spcAft>
                <a:spcPct val="0"/>
              </a:spcAft>
              <a:defRPr>
                <a:solidFill>
                  <a:schemeClr val="tx1"/>
                </a:solidFill>
                <a:latin typeface="Garamond" panose="02020404030301010803" pitchFamily="18" charset="0"/>
              </a:defRPr>
            </a:lvl9pPr>
          </a:lstStyle>
          <a:p>
            <a:pPr algn="r" eaLnBrk="1" fontAlgn="auto" hangingPunct="1">
              <a:spcBef>
                <a:spcPts val="0"/>
              </a:spcBef>
              <a:spcAft>
                <a:spcPts val="0"/>
              </a:spcAft>
              <a:defRPr/>
            </a:pPr>
            <a:r>
              <a:rPr lang="en-US" altLang="it-IT" sz="8000"/>
              <a:t>”</a:t>
            </a:r>
          </a:p>
        </p:txBody>
      </p:sp>
      <p:cxnSp>
        <p:nvCxnSpPr>
          <p:cNvPr id="7" name="Straight Connector 18">
            <a:extLst>
              <a:ext uri="{FF2B5EF4-FFF2-40B4-BE49-F238E27FC236}">
                <a16:creationId xmlns:a16="http://schemas.microsoft.com/office/drawing/2014/main" id="{9757C717-D122-4A85-A834-200107C23A7A}"/>
              </a:ext>
            </a:extLst>
          </p:cNvPr>
          <p:cNvCxnSpPr/>
          <p:nvPr/>
        </p:nvCxnSpPr>
        <p:spPr>
          <a:xfrm>
            <a:off x="1395413" y="4140200"/>
            <a:ext cx="94075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446213" y="982132"/>
            <a:ext cx="9296398" cy="2370668"/>
          </a:xfrm>
        </p:spPr>
        <p:txBody>
          <a:bodyPr>
            <a:normAutofit/>
          </a:bodyPr>
          <a:lstStyle>
            <a:lvl1pPr algn="ctr">
              <a:defRPr sz="3200" b="0" cap="none">
                <a:solidFill>
                  <a:schemeClr val="tx1"/>
                </a:solidFill>
              </a:defRPr>
            </a:lvl1pPr>
          </a:lstStyle>
          <a:p>
            <a:r>
              <a:rPr lang="it-IT"/>
              <a:t>Fare clic per modificare lo stile del titolo dello schema</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a:t>Fare clic per modificare gli stili del testo dello schema</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8" name="Date Placeholder 3">
            <a:extLst>
              <a:ext uri="{FF2B5EF4-FFF2-40B4-BE49-F238E27FC236}">
                <a16:creationId xmlns:a16="http://schemas.microsoft.com/office/drawing/2014/main" id="{6A7D2AD6-5D63-4263-917B-7A7354D69638}"/>
              </a:ext>
            </a:extLst>
          </p:cNvPr>
          <p:cNvSpPr>
            <a:spLocks noGrp="1"/>
          </p:cNvSpPr>
          <p:nvPr>
            <p:ph type="dt" sz="half" idx="14"/>
          </p:nvPr>
        </p:nvSpPr>
        <p:spPr/>
        <p:txBody>
          <a:bodyPr/>
          <a:lstStyle>
            <a:lvl1pPr>
              <a:defRPr/>
            </a:lvl1pPr>
          </a:lstStyle>
          <a:p>
            <a:pPr>
              <a:defRPr/>
            </a:pPr>
            <a:fld id="{700B8B00-5984-4485-BF51-631A366C8659}" type="datetimeFigureOut">
              <a:rPr lang="it-IT"/>
              <a:pPr>
                <a:defRPr/>
              </a:pPr>
              <a:t>27/05/2022</a:t>
            </a:fld>
            <a:endParaRPr lang="it-IT"/>
          </a:p>
        </p:txBody>
      </p:sp>
      <p:sp>
        <p:nvSpPr>
          <p:cNvPr id="9" name="Footer Placeholder 4">
            <a:extLst>
              <a:ext uri="{FF2B5EF4-FFF2-40B4-BE49-F238E27FC236}">
                <a16:creationId xmlns:a16="http://schemas.microsoft.com/office/drawing/2014/main" id="{A33A4908-608D-4B3B-B22E-8246964845D4}"/>
              </a:ext>
            </a:extLst>
          </p:cNvPr>
          <p:cNvSpPr>
            <a:spLocks noGrp="1"/>
          </p:cNvSpPr>
          <p:nvPr>
            <p:ph type="ftr" sz="quarter" idx="15"/>
          </p:nvPr>
        </p:nvSpPr>
        <p:spPr/>
        <p:txBody>
          <a:bodyPr/>
          <a:lstStyle>
            <a:lvl1pPr>
              <a:defRPr/>
            </a:lvl1pPr>
          </a:lstStyle>
          <a:p>
            <a:pPr>
              <a:defRPr/>
            </a:pPr>
            <a:endParaRPr lang="it-IT"/>
          </a:p>
        </p:txBody>
      </p:sp>
      <p:sp>
        <p:nvSpPr>
          <p:cNvPr id="11" name="Slide Number Placeholder 5">
            <a:extLst>
              <a:ext uri="{FF2B5EF4-FFF2-40B4-BE49-F238E27FC236}">
                <a16:creationId xmlns:a16="http://schemas.microsoft.com/office/drawing/2014/main" id="{17F98A51-6AF8-4872-871D-2C820E3DA549}"/>
              </a:ext>
            </a:extLst>
          </p:cNvPr>
          <p:cNvSpPr>
            <a:spLocks noGrp="1"/>
          </p:cNvSpPr>
          <p:nvPr>
            <p:ph type="sldNum" sz="quarter" idx="16"/>
          </p:nvPr>
        </p:nvSpPr>
        <p:spPr/>
        <p:txBody>
          <a:bodyPr/>
          <a:lstStyle>
            <a:lvl1pPr>
              <a:defRPr/>
            </a:lvl1pPr>
          </a:lstStyle>
          <a:p>
            <a:pPr>
              <a:defRPr/>
            </a:pPr>
            <a:fld id="{49ECCE79-4726-47B2-B9A5-F765CA5C336A}" type="slidenum">
              <a:rPr lang="it-IT"/>
              <a:pPr>
                <a:defRPr/>
              </a:pPr>
              <a:t>‹N›</a:t>
            </a:fld>
            <a:endParaRPr lang="it-IT"/>
          </a:p>
        </p:txBody>
      </p:sp>
    </p:spTree>
    <p:extLst>
      <p:ext uri="{BB962C8B-B14F-4D97-AF65-F5344CB8AC3E}">
        <p14:creationId xmlns:p14="http://schemas.microsoft.com/office/powerpoint/2010/main" val="321991333"/>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p:cSld name="Scheda nome">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1295401" y="4777381"/>
            <a:ext cx="9609668" cy="860400"/>
          </a:xfrm>
        </p:spPr>
        <p:txBody>
          <a:bodyP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a:extLst>
              <a:ext uri="{FF2B5EF4-FFF2-40B4-BE49-F238E27FC236}">
                <a16:creationId xmlns:a16="http://schemas.microsoft.com/office/drawing/2014/main" id="{DBE78D5B-66D2-47E4-880B-1B1A8039AFBA}"/>
              </a:ext>
            </a:extLst>
          </p:cNvPr>
          <p:cNvSpPr>
            <a:spLocks noGrp="1"/>
          </p:cNvSpPr>
          <p:nvPr>
            <p:ph type="dt" sz="half" idx="10"/>
          </p:nvPr>
        </p:nvSpPr>
        <p:spPr/>
        <p:txBody>
          <a:bodyPr/>
          <a:lstStyle>
            <a:lvl1pPr>
              <a:defRPr/>
            </a:lvl1pPr>
          </a:lstStyle>
          <a:p>
            <a:pPr>
              <a:defRPr/>
            </a:pPr>
            <a:fld id="{F2BF6E96-737F-422D-8576-2880091285D9}" type="datetimeFigureOut">
              <a:rPr lang="it-IT"/>
              <a:pPr>
                <a:defRPr/>
              </a:pPr>
              <a:t>27/05/2022</a:t>
            </a:fld>
            <a:endParaRPr lang="it-IT"/>
          </a:p>
        </p:txBody>
      </p:sp>
      <p:sp>
        <p:nvSpPr>
          <p:cNvPr id="5" name="Footer Placeholder 4">
            <a:extLst>
              <a:ext uri="{FF2B5EF4-FFF2-40B4-BE49-F238E27FC236}">
                <a16:creationId xmlns:a16="http://schemas.microsoft.com/office/drawing/2014/main" id="{D742FAA9-A9CE-4F40-B182-AB001D6642FC}"/>
              </a:ext>
            </a:extLst>
          </p:cNvPr>
          <p:cNvSpPr>
            <a:spLocks noGrp="1"/>
          </p:cNvSpPr>
          <p:nvPr>
            <p:ph type="ftr" sz="quarter" idx="11"/>
          </p:nvPr>
        </p:nvSpPr>
        <p:spPr/>
        <p:txBody>
          <a:bodyPr/>
          <a:lstStyle>
            <a:lvl1pPr>
              <a:defRPr/>
            </a:lvl1pPr>
          </a:lstStyle>
          <a:p>
            <a:pPr>
              <a:defRPr/>
            </a:pPr>
            <a:endParaRPr lang="it-IT"/>
          </a:p>
        </p:txBody>
      </p:sp>
      <p:sp>
        <p:nvSpPr>
          <p:cNvPr id="6" name="Slide Number Placeholder 5">
            <a:extLst>
              <a:ext uri="{FF2B5EF4-FFF2-40B4-BE49-F238E27FC236}">
                <a16:creationId xmlns:a16="http://schemas.microsoft.com/office/drawing/2014/main" id="{0635A353-6794-47A5-9682-80C6F4B9F391}"/>
              </a:ext>
            </a:extLst>
          </p:cNvPr>
          <p:cNvSpPr>
            <a:spLocks noGrp="1"/>
          </p:cNvSpPr>
          <p:nvPr>
            <p:ph type="sldNum" sz="quarter" idx="12"/>
          </p:nvPr>
        </p:nvSpPr>
        <p:spPr/>
        <p:txBody>
          <a:bodyPr/>
          <a:lstStyle>
            <a:lvl1pPr>
              <a:defRPr/>
            </a:lvl1pPr>
          </a:lstStyle>
          <a:p>
            <a:pPr>
              <a:defRPr/>
            </a:pPr>
            <a:fld id="{D8C93330-084B-436A-912C-C231CBD25362}" type="slidenum">
              <a:rPr lang="it-IT"/>
              <a:pPr>
                <a:defRPr/>
              </a:pPr>
              <a:t>‹N›</a:t>
            </a:fld>
            <a:endParaRPr lang="it-IT"/>
          </a:p>
        </p:txBody>
      </p:sp>
    </p:spTree>
    <p:extLst>
      <p:ext uri="{BB962C8B-B14F-4D97-AF65-F5344CB8AC3E}">
        <p14:creationId xmlns:p14="http://schemas.microsoft.com/office/powerpoint/2010/main" val="21761462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37CB455-2766-4FB6-8303-A7F28B15DE66}"/>
              </a:ext>
            </a:extLst>
          </p:cNvPr>
          <p:cNvSpPr>
            <a:spLocks noGrp="1"/>
          </p:cNvSpPr>
          <p:nvPr>
            <p:ph type="dt" sz="half" idx="10"/>
          </p:nvPr>
        </p:nvSpPr>
        <p:spPr/>
        <p:txBody>
          <a:bodyPr/>
          <a:lstStyle>
            <a:lvl1pPr>
              <a:defRPr/>
            </a:lvl1pPr>
          </a:lstStyle>
          <a:p>
            <a:pPr>
              <a:defRPr/>
            </a:pPr>
            <a:fld id="{BA2BD6D4-688E-496B-A0B6-FCE38932001F}" type="datetimeFigureOut">
              <a:rPr lang="en-US"/>
              <a:pPr>
                <a:defRPr/>
              </a:pPr>
              <a:t>5/27/2022</a:t>
            </a:fld>
            <a:endParaRPr lang="en-US"/>
          </a:p>
        </p:txBody>
      </p:sp>
      <p:sp>
        <p:nvSpPr>
          <p:cNvPr id="3" name="Footer Placeholder 2">
            <a:extLst>
              <a:ext uri="{FF2B5EF4-FFF2-40B4-BE49-F238E27FC236}">
                <a16:creationId xmlns:a16="http://schemas.microsoft.com/office/drawing/2014/main" id="{F1B3887D-4FB1-4AF6-A36A-2BA8B978BECA}"/>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3">
            <a:extLst>
              <a:ext uri="{FF2B5EF4-FFF2-40B4-BE49-F238E27FC236}">
                <a16:creationId xmlns:a16="http://schemas.microsoft.com/office/drawing/2014/main" id="{0870A478-5AAE-4873-8C3D-BA32EEE99594}"/>
              </a:ext>
            </a:extLst>
          </p:cNvPr>
          <p:cNvSpPr>
            <a:spLocks noGrp="1"/>
          </p:cNvSpPr>
          <p:nvPr>
            <p:ph type="sldNum" sz="quarter" idx="12"/>
          </p:nvPr>
        </p:nvSpPr>
        <p:spPr/>
        <p:txBody>
          <a:bodyPr/>
          <a:lstStyle>
            <a:lvl1pPr>
              <a:defRPr/>
            </a:lvl1pPr>
          </a:lstStyle>
          <a:p>
            <a:pPr>
              <a:defRPr/>
            </a:pPr>
            <a:fld id="{7915058C-80C8-4BF7-AB83-523999BC92BA}" type="slidenum">
              <a:rPr lang="en-US"/>
              <a:pPr>
                <a:defRPr/>
              </a:pPr>
              <a:t>‹N›</a:t>
            </a:fld>
            <a:endParaRPr lang="en-US"/>
          </a:p>
        </p:txBody>
      </p:sp>
    </p:spTree>
    <p:extLst>
      <p:ext uri="{BB962C8B-B14F-4D97-AF65-F5344CB8AC3E}">
        <p14:creationId xmlns:p14="http://schemas.microsoft.com/office/powerpoint/2010/main" val="2069962493"/>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p:cSld name="Scheda nome citazione">
    <p:spTree>
      <p:nvGrpSpPr>
        <p:cNvPr id="1" name=""/>
        <p:cNvGrpSpPr/>
        <p:nvPr/>
      </p:nvGrpSpPr>
      <p:grpSpPr>
        <a:xfrm>
          <a:off x="0" y="0"/>
          <a:ext cx="0" cy="0"/>
          <a:chOff x="0" y="0"/>
          <a:chExt cx="0" cy="0"/>
        </a:xfrm>
      </p:grpSpPr>
      <p:sp>
        <p:nvSpPr>
          <p:cNvPr id="5" name="TextBox 11">
            <a:extLst>
              <a:ext uri="{FF2B5EF4-FFF2-40B4-BE49-F238E27FC236}">
                <a16:creationId xmlns:a16="http://schemas.microsoft.com/office/drawing/2014/main" id="{18C77AB9-405A-4D3D-BB8F-A1E96F659A7E}"/>
              </a:ext>
            </a:extLst>
          </p:cNvPr>
          <p:cNvSpPr txBox="1">
            <a:spLocks noChangeArrowheads="1"/>
          </p:cNvSpPr>
          <p:nvPr/>
        </p:nvSpPr>
        <p:spPr bwMode="auto">
          <a:xfrm>
            <a:off x="862013" y="879475"/>
            <a:ext cx="609600" cy="585788"/>
          </a:xfrm>
          <a:prstGeom prst="rect">
            <a:avLst/>
          </a:prstGeom>
          <a:noFill/>
          <a:ln>
            <a:noFill/>
          </a:ln>
        </p:spPr>
        <p:txBody>
          <a:bodyPr anchor="ct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fontAlgn="base">
              <a:spcBef>
                <a:spcPct val="0"/>
              </a:spcBef>
              <a:spcAft>
                <a:spcPct val="0"/>
              </a:spcAft>
              <a:defRPr>
                <a:solidFill>
                  <a:schemeClr val="tx1"/>
                </a:solidFill>
                <a:latin typeface="Garamond" panose="02020404030301010803" pitchFamily="18" charset="0"/>
              </a:defRPr>
            </a:lvl6pPr>
            <a:lvl7pPr marL="2971800" indent="-228600" fontAlgn="base">
              <a:spcBef>
                <a:spcPct val="0"/>
              </a:spcBef>
              <a:spcAft>
                <a:spcPct val="0"/>
              </a:spcAft>
              <a:defRPr>
                <a:solidFill>
                  <a:schemeClr val="tx1"/>
                </a:solidFill>
                <a:latin typeface="Garamond" panose="02020404030301010803" pitchFamily="18" charset="0"/>
              </a:defRPr>
            </a:lvl7pPr>
            <a:lvl8pPr marL="3429000" indent="-228600" fontAlgn="base">
              <a:spcBef>
                <a:spcPct val="0"/>
              </a:spcBef>
              <a:spcAft>
                <a:spcPct val="0"/>
              </a:spcAft>
              <a:defRPr>
                <a:solidFill>
                  <a:schemeClr val="tx1"/>
                </a:solidFill>
                <a:latin typeface="Garamond" panose="02020404030301010803" pitchFamily="18" charset="0"/>
              </a:defRPr>
            </a:lvl8pPr>
            <a:lvl9pPr marL="3886200" indent="-228600" fontAlgn="base">
              <a:spcBef>
                <a:spcPct val="0"/>
              </a:spcBef>
              <a:spcAft>
                <a:spcPct val="0"/>
              </a:spcAft>
              <a:defRPr>
                <a:solidFill>
                  <a:schemeClr val="tx1"/>
                </a:solidFill>
                <a:latin typeface="Garamond" panose="02020404030301010803" pitchFamily="18" charset="0"/>
              </a:defRPr>
            </a:lvl9pPr>
          </a:lstStyle>
          <a:p>
            <a:pPr eaLnBrk="1" fontAlgn="auto" hangingPunct="1">
              <a:spcBef>
                <a:spcPts val="0"/>
              </a:spcBef>
              <a:spcAft>
                <a:spcPts val="0"/>
              </a:spcAft>
              <a:defRPr/>
            </a:pPr>
            <a:r>
              <a:rPr lang="en-US" altLang="it-IT" sz="8000"/>
              <a:t>“</a:t>
            </a:r>
          </a:p>
        </p:txBody>
      </p:sp>
      <p:sp>
        <p:nvSpPr>
          <p:cNvPr id="6" name="TextBox 12">
            <a:extLst>
              <a:ext uri="{FF2B5EF4-FFF2-40B4-BE49-F238E27FC236}">
                <a16:creationId xmlns:a16="http://schemas.microsoft.com/office/drawing/2014/main" id="{7B0A4FBF-0607-49A0-970F-E6EF7A437C56}"/>
              </a:ext>
            </a:extLst>
          </p:cNvPr>
          <p:cNvSpPr txBox="1">
            <a:spLocks noChangeArrowheads="1"/>
          </p:cNvSpPr>
          <p:nvPr/>
        </p:nvSpPr>
        <p:spPr bwMode="auto">
          <a:xfrm>
            <a:off x="10599738" y="2598738"/>
            <a:ext cx="609600" cy="585787"/>
          </a:xfrm>
          <a:prstGeom prst="rect">
            <a:avLst/>
          </a:prstGeom>
          <a:noFill/>
          <a:ln>
            <a:noFill/>
          </a:ln>
        </p:spPr>
        <p:txBody>
          <a:bodyPr anchor="ct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fontAlgn="base">
              <a:spcBef>
                <a:spcPct val="0"/>
              </a:spcBef>
              <a:spcAft>
                <a:spcPct val="0"/>
              </a:spcAft>
              <a:defRPr>
                <a:solidFill>
                  <a:schemeClr val="tx1"/>
                </a:solidFill>
                <a:latin typeface="Garamond" panose="02020404030301010803" pitchFamily="18" charset="0"/>
              </a:defRPr>
            </a:lvl6pPr>
            <a:lvl7pPr marL="2971800" indent="-228600" fontAlgn="base">
              <a:spcBef>
                <a:spcPct val="0"/>
              </a:spcBef>
              <a:spcAft>
                <a:spcPct val="0"/>
              </a:spcAft>
              <a:defRPr>
                <a:solidFill>
                  <a:schemeClr val="tx1"/>
                </a:solidFill>
                <a:latin typeface="Garamond" panose="02020404030301010803" pitchFamily="18" charset="0"/>
              </a:defRPr>
            </a:lvl7pPr>
            <a:lvl8pPr marL="3429000" indent="-228600" fontAlgn="base">
              <a:spcBef>
                <a:spcPct val="0"/>
              </a:spcBef>
              <a:spcAft>
                <a:spcPct val="0"/>
              </a:spcAft>
              <a:defRPr>
                <a:solidFill>
                  <a:schemeClr val="tx1"/>
                </a:solidFill>
                <a:latin typeface="Garamond" panose="02020404030301010803" pitchFamily="18" charset="0"/>
              </a:defRPr>
            </a:lvl8pPr>
            <a:lvl9pPr marL="3886200" indent="-228600" fontAlgn="base">
              <a:spcBef>
                <a:spcPct val="0"/>
              </a:spcBef>
              <a:spcAft>
                <a:spcPct val="0"/>
              </a:spcAft>
              <a:defRPr>
                <a:solidFill>
                  <a:schemeClr val="tx1"/>
                </a:solidFill>
                <a:latin typeface="Garamond" panose="02020404030301010803" pitchFamily="18" charset="0"/>
              </a:defRPr>
            </a:lvl9pPr>
          </a:lstStyle>
          <a:p>
            <a:pPr algn="r" eaLnBrk="1" fontAlgn="auto" hangingPunct="1">
              <a:spcBef>
                <a:spcPts val="0"/>
              </a:spcBef>
              <a:spcAft>
                <a:spcPts val="0"/>
              </a:spcAft>
              <a:defRPr/>
            </a:pPr>
            <a:r>
              <a:rPr lang="en-US" altLang="it-IT" sz="8000"/>
              <a:t>”</a:t>
            </a:r>
          </a:p>
        </p:txBody>
      </p:sp>
      <p:cxnSp>
        <p:nvCxnSpPr>
          <p:cNvPr id="7" name="Straight Connector 25">
            <a:extLst>
              <a:ext uri="{FF2B5EF4-FFF2-40B4-BE49-F238E27FC236}">
                <a16:creationId xmlns:a16="http://schemas.microsoft.com/office/drawing/2014/main" id="{22976B49-4753-46F8-9D77-B2BEF91A0C1D}"/>
              </a:ext>
            </a:extLst>
          </p:cNvPr>
          <p:cNvCxnSpPr/>
          <p:nvPr/>
        </p:nvCxnSpPr>
        <p:spPr>
          <a:xfrm>
            <a:off x="1395413" y="3429000"/>
            <a:ext cx="94075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446213" y="982132"/>
            <a:ext cx="9296398" cy="2243668"/>
          </a:xfrm>
        </p:spPr>
        <p:txBody>
          <a:bodyPr>
            <a:normAutofit/>
          </a:bodyPr>
          <a:lstStyle>
            <a:lvl1pPr algn="ctr">
              <a:defRPr sz="3200" b="0" cap="none">
                <a:solidFill>
                  <a:schemeClr val="tx1"/>
                </a:solidFill>
              </a:defRPr>
            </a:lvl1pPr>
          </a:lstStyle>
          <a:p>
            <a:r>
              <a:rPr lang="it-IT"/>
              <a:t>Fare clic per modificare lo stile del titolo dello schema</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3" name="Text Placeholder 2"/>
          <p:cNvSpPr>
            <a:spLocks noGrp="1"/>
          </p:cNvSpPr>
          <p:nvPr>
            <p:ph type="body" idx="1"/>
          </p:nvPr>
        </p:nvSpPr>
        <p:spPr>
          <a:xfrm>
            <a:off x="1295401" y="4529667"/>
            <a:ext cx="9609668" cy="1346200"/>
          </a:xfrm>
        </p:spPr>
        <p:txBody>
          <a:bodyPr>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8" name="Date Placeholder 3">
            <a:extLst>
              <a:ext uri="{FF2B5EF4-FFF2-40B4-BE49-F238E27FC236}">
                <a16:creationId xmlns:a16="http://schemas.microsoft.com/office/drawing/2014/main" id="{D96A6FE1-3D93-460F-96D7-A7267B1B7866}"/>
              </a:ext>
            </a:extLst>
          </p:cNvPr>
          <p:cNvSpPr>
            <a:spLocks noGrp="1"/>
          </p:cNvSpPr>
          <p:nvPr>
            <p:ph type="dt" sz="half" idx="14"/>
          </p:nvPr>
        </p:nvSpPr>
        <p:spPr/>
        <p:txBody>
          <a:bodyPr/>
          <a:lstStyle>
            <a:lvl1pPr>
              <a:defRPr/>
            </a:lvl1pPr>
          </a:lstStyle>
          <a:p>
            <a:pPr>
              <a:defRPr/>
            </a:pPr>
            <a:fld id="{0F55DE9A-59D9-4836-B121-EEF4F44FD8B9}" type="datetimeFigureOut">
              <a:rPr lang="it-IT"/>
              <a:pPr>
                <a:defRPr/>
              </a:pPr>
              <a:t>27/05/2022</a:t>
            </a:fld>
            <a:endParaRPr lang="it-IT"/>
          </a:p>
        </p:txBody>
      </p:sp>
      <p:sp>
        <p:nvSpPr>
          <p:cNvPr id="9" name="Footer Placeholder 4">
            <a:extLst>
              <a:ext uri="{FF2B5EF4-FFF2-40B4-BE49-F238E27FC236}">
                <a16:creationId xmlns:a16="http://schemas.microsoft.com/office/drawing/2014/main" id="{350160D0-BB82-4803-85BB-489733CE3B6F}"/>
              </a:ext>
            </a:extLst>
          </p:cNvPr>
          <p:cNvSpPr>
            <a:spLocks noGrp="1"/>
          </p:cNvSpPr>
          <p:nvPr>
            <p:ph type="ftr" sz="quarter" idx="15"/>
          </p:nvPr>
        </p:nvSpPr>
        <p:spPr/>
        <p:txBody>
          <a:bodyPr/>
          <a:lstStyle>
            <a:lvl1pPr>
              <a:defRPr/>
            </a:lvl1pPr>
          </a:lstStyle>
          <a:p>
            <a:pPr>
              <a:defRPr/>
            </a:pPr>
            <a:endParaRPr lang="it-IT"/>
          </a:p>
        </p:txBody>
      </p:sp>
      <p:sp>
        <p:nvSpPr>
          <p:cNvPr id="10" name="Slide Number Placeholder 5">
            <a:extLst>
              <a:ext uri="{FF2B5EF4-FFF2-40B4-BE49-F238E27FC236}">
                <a16:creationId xmlns:a16="http://schemas.microsoft.com/office/drawing/2014/main" id="{1E8B1ED0-2452-4484-B104-76F248F85919}"/>
              </a:ext>
            </a:extLst>
          </p:cNvPr>
          <p:cNvSpPr>
            <a:spLocks noGrp="1"/>
          </p:cNvSpPr>
          <p:nvPr>
            <p:ph type="sldNum" sz="quarter" idx="16"/>
          </p:nvPr>
        </p:nvSpPr>
        <p:spPr/>
        <p:txBody>
          <a:bodyPr/>
          <a:lstStyle>
            <a:lvl1pPr>
              <a:defRPr/>
            </a:lvl1pPr>
          </a:lstStyle>
          <a:p>
            <a:pPr>
              <a:defRPr/>
            </a:pPr>
            <a:fld id="{9587053B-2D12-400D-B286-B6F3FA567D9A}" type="slidenum">
              <a:rPr lang="it-IT"/>
              <a:pPr>
                <a:defRPr/>
              </a:pPr>
              <a:t>‹N›</a:t>
            </a:fld>
            <a:endParaRPr lang="it-IT"/>
          </a:p>
        </p:txBody>
      </p:sp>
    </p:spTree>
    <p:extLst>
      <p:ext uri="{BB962C8B-B14F-4D97-AF65-F5344CB8AC3E}">
        <p14:creationId xmlns:p14="http://schemas.microsoft.com/office/powerpoint/2010/main" val="3830578591"/>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p:cSld name="Vero o falso">
    <p:spTree>
      <p:nvGrpSpPr>
        <p:cNvPr id="1" name=""/>
        <p:cNvGrpSpPr/>
        <p:nvPr/>
      </p:nvGrpSpPr>
      <p:grpSpPr>
        <a:xfrm>
          <a:off x="0" y="0"/>
          <a:ext cx="0" cy="0"/>
          <a:chOff x="0" y="0"/>
          <a:chExt cx="0" cy="0"/>
        </a:xfrm>
      </p:grpSpPr>
      <p:cxnSp>
        <p:nvCxnSpPr>
          <p:cNvPr id="5" name="Straight Connector 14">
            <a:extLst>
              <a:ext uri="{FF2B5EF4-FFF2-40B4-BE49-F238E27FC236}">
                <a16:creationId xmlns:a16="http://schemas.microsoft.com/office/drawing/2014/main" id="{571DD77E-02EA-439B-89AF-D40516EEDA4E}"/>
              </a:ext>
            </a:extLst>
          </p:cNvPr>
          <p:cNvCxnSpPr/>
          <p:nvPr/>
        </p:nvCxnSpPr>
        <p:spPr>
          <a:xfrm>
            <a:off x="1395413" y="3429000"/>
            <a:ext cx="94075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295401" y="982132"/>
            <a:ext cx="9609666" cy="2243668"/>
          </a:xfrm>
        </p:spPr>
        <p:txBody>
          <a:bodyPr rtlCol="0">
            <a:normAutofit/>
          </a:bodyPr>
          <a:lstStyle>
            <a:lvl1pPr>
              <a:defRPr lang="en-US" b="0" dirty="0"/>
            </a:lvl1pPr>
          </a:lstStyle>
          <a:p>
            <a:pPr lvl="0"/>
            <a:r>
              <a:rPr lang="it-IT"/>
              <a:t>Fare clic per modificare lo stile del titolo dello schema</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3" name="Text Placeholder 2"/>
          <p:cNvSpPr>
            <a:spLocks noGrp="1"/>
          </p:cNvSpPr>
          <p:nvPr>
            <p:ph type="body" idx="1"/>
          </p:nvPr>
        </p:nvSpPr>
        <p:spPr>
          <a:xfrm>
            <a:off x="1295400" y="4470399"/>
            <a:ext cx="9609670" cy="1405467"/>
          </a:xfrm>
        </p:spPr>
        <p:txBody>
          <a:bodyPr>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6" name="Date Placeholder 3">
            <a:extLst>
              <a:ext uri="{FF2B5EF4-FFF2-40B4-BE49-F238E27FC236}">
                <a16:creationId xmlns:a16="http://schemas.microsoft.com/office/drawing/2014/main" id="{A9897DAB-69C4-476E-AD81-00D08B8751DF}"/>
              </a:ext>
            </a:extLst>
          </p:cNvPr>
          <p:cNvSpPr>
            <a:spLocks noGrp="1"/>
          </p:cNvSpPr>
          <p:nvPr>
            <p:ph type="dt" sz="half" idx="14"/>
          </p:nvPr>
        </p:nvSpPr>
        <p:spPr/>
        <p:txBody>
          <a:bodyPr/>
          <a:lstStyle>
            <a:lvl1pPr>
              <a:defRPr/>
            </a:lvl1pPr>
          </a:lstStyle>
          <a:p>
            <a:pPr>
              <a:defRPr/>
            </a:pPr>
            <a:fld id="{0E569070-CD0D-408D-BEE0-1932D482094C}" type="datetimeFigureOut">
              <a:rPr lang="it-IT"/>
              <a:pPr>
                <a:defRPr/>
              </a:pPr>
              <a:t>27/05/2022</a:t>
            </a:fld>
            <a:endParaRPr lang="it-IT"/>
          </a:p>
        </p:txBody>
      </p:sp>
      <p:sp>
        <p:nvSpPr>
          <p:cNvPr id="7" name="Footer Placeholder 4">
            <a:extLst>
              <a:ext uri="{FF2B5EF4-FFF2-40B4-BE49-F238E27FC236}">
                <a16:creationId xmlns:a16="http://schemas.microsoft.com/office/drawing/2014/main" id="{488C38A2-233D-45EA-9381-499489ABF3E5}"/>
              </a:ext>
            </a:extLst>
          </p:cNvPr>
          <p:cNvSpPr>
            <a:spLocks noGrp="1"/>
          </p:cNvSpPr>
          <p:nvPr>
            <p:ph type="ftr" sz="quarter" idx="15"/>
          </p:nvPr>
        </p:nvSpPr>
        <p:spPr/>
        <p:txBody>
          <a:bodyPr/>
          <a:lstStyle>
            <a:lvl1pPr>
              <a:defRPr/>
            </a:lvl1pPr>
          </a:lstStyle>
          <a:p>
            <a:pPr>
              <a:defRPr/>
            </a:pPr>
            <a:endParaRPr lang="it-IT"/>
          </a:p>
        </p:txBody>
      </p:sp>
      <p:sp>
        <p:nvSpPr>
          <p:cNvPr id="8" name="Slide Number Placeholder 5">
            <a:extLst>
              <a:ext uri="{FF2B5EF4-FFF2-40B4-BE49-F238E27FC236}">
                <a16:creationId xmlns:a16="http://schemas.microsoft.com/office/drawing/2014/main" id="{02059F8F-6121-4FB1-92C5-F32E1A322A0D}"/>
              </a:ext>
            </a:extLst>
          </p:cNvPr>
          <p:cNvSpPr>
            <a:spLocks noGrp="1"/>
          </p:cNvSpPr>
          <p:nvPr>
            <p:ph type="sldNum" sz="quarter" idx="16"/>
          </p:nvPr>
        </p:nvSpPr>
        <p:spPr/>
        <p:txBody>
          <a:bodyPr/>
          <a:lstStyle>
            <a:lvl1pPr>
              <a:defRPr/>
            </a:lvl1pPr>
          </a:lstStyle>
          <a:p>
            <a:pPr>
              <a:defRPr/>
            </a:pPr>
            <a:fld id="{0CE20A4B-47DB-46E9-B2B8-EC97A90DADAF}" type="slidenum">
              <a:rPr lang="it-IT"/>
              <a:pPr>
                <a:defRPr/>
              </a:pPr>
              <a:t>‹N›</a:t>
            </a:fld>
            <a:endParaRPr lang="it-IT"/>
          </a:p>
        </p:txBody>
      </p:sp>
    </p:spTree>
    <p:extLst>
      <p:ext uri="{BB962C8B-B14F-4D97-AF65-F5344CB8AC3E}">
        <p14:creationId xmlns:p14="http://schemas.microsoft.com/office/powerpoint/2010/main" val="1683946142"/>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cxnSp>
        <p:nvCxnSpPr>
          <p:cNvPr id="4" name="Straight Connector 13">
            <a:extLst>
              <a:ext uri="{FF2B5EF4-FFF2-40B4-BE49-F238E27FC236}">
                <a16:creationId xmlns:a16="http://schemas.microsoft.com/office/drawing/2014/main" id="{E0982643-F46B-4990-B750-DDCC1E476691}"/>
              </a:ext>
            </a:extLst>
          </p:cNvPr>
          <p:cNvCxnSpPr/>
          <p:nvPr/>
        </p:nvCxnSpPr>
        <p:spPr>
          <a:xfrm>
            <a:off x="1395413" y="2420938"/>
            <a:ext cx="94075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lgn="ctr">
              <a:defRPr/>
            </a:lvl1p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3">
            <a:extLst>
              <a:ext uri="{FF2B5EF4-FFF2-40B4-BE49-F238E27FC236}">
                <a16:creationId xmlns:a16="http://schemas.microsoft.com/office/drawing/2014/main" id="{D4653E72-024E-4A48-A007-CE6DA9795269}"/>
              </a:ext>
            </a:extLst>
          </p:cNvPr>
          <p:cNvSpPr>
            <a:spLocks noGrp="1"/>
          </p:cNvSpPr>
          <p:nvPr>
            <p:ph type="dt" sz="half" idx="10"/>
          </p:nvPr>
        </p:nvSpPr>
        <p:spPr/>
        <p:txBody>
          <a:bodyPr/>
          <a:lstStyle>
            <a:lvl1pPr>
              <a:defRPr/>
            </a:lvl1pPr>
          </a:lstStyle>
          <a:p>
            <a:pPr>
              <a:defRPr/>
            </a:pPr>
            <a:fld id="{FCA35379-FE47-451C-BCB1-EA9664E7C3FA}" type="datetimeFigureOut">
              <a:rPr lang="it-IT"/>
              <a:pPr>
                <a:defRPr/>
              </a:pPr>
              <a:t>27/05/2022</a:t>
            </a:fld>
            <a:endParaRPr lang="it-IT"/>
          </a:p>
        </p:txBody>
      </p:sp>
      <p:sp>
        <p:nvSpPr>
          <p:cNvPr id="6" name="Footer Placeholder 4">
            <a:extLst>
              <a:ext uri="{FF2B5EF4-FFF2-40B4-BE49-F238E27FC236}">
                <a16:creationId xmlns:a16="http://schemas.microsoft.com/office/drawing/2014/main" id="{DB9E3011-0FCF-4FCE-9801-0A77118E060C}"/>
              </a:ext>
            </a:extLst>
          </p:cNvPr>
          <p:cNvSpPr>
            <a:spLocks noGrp="1"/>
          </p:cNvSpPr>
          <p:nvPr>
            <p:ph type="ftr" sz="quarter" idx="11"/>
          </p:nvPr>
        </p:nvSpPr>
        <p:spPr/>
        <p:txBody>
          <a:bodyPr/>
          <a:lstStyle>
            <a:lvl1pPr>
              <a:defRPr/>
            </a:lvl1pPr>
          </a:lstStyle>
          <a:p>
            <a:pPr>
              <a:defRPr/>
            </a:pPr>
            <a:endParaRPr lang="it-IT"/>
          </a:p>
        </p:txBody>
      </p:sp>
      <p:sp>
        <p:nvSpPr>
          <p:cNvPr id="7" name="Slide Number Placeholder 5">
            <a:extLst>
              <a:ext uri="{FF2B5EF4-FFF2-40B4-BE49-F238E27FC236}">
                <a16:creationId xmlns:a16="http://schemas.microsoft.com/office/drawing/2014/main" id="{731F44B5-E0A4-41B9-AAB9-786B2C6280EB}"/>
              </a:ext>
            </a:extLst>
          </p:cNvPr>
          <p:cNvSpPr>
            <a:spLocks noGrp="1"/>
          </p:cNvSpPr>
          <p:nvPr>
            <p:ph type="sldNum" sz="quarter" idx="12"/>
          </p:nvPr>
        </p:nvSpPr>
        <p:spPr/>
        <p:txBody>
          <a:bodyPr/>
          <a:lstStyle>
            <a:lvl1pPr>
              <a:defRPr/>
            </a:lvl1pPr>
          </a:lstStyle>
          <a:p>
            <a:pPr>
              <a:defRPr/>
            </a:pPr>
            <a:fld id="{F20DD4C2-1996-4A11-A173-40A5CA5B0323}" type="slidenum">
              <a:rPr lang="it-IT"/>
              <a:pPr>
                <a:defRPr/>
              </a:pPr>
              <a:t>‹N›</a:t>
            </a:fld>
            <a:endParaRPr lang="it-IT"/>
          </a:p>
        </p:txBody>
      </p:sp>
    </p:spTree>
    <p:extLst>
      <p:ext uri="{BB962C8B-B14F-4D97-AF65-F5344CB8AC3E}">
        <p14:creationId xmlns:p14="http://schemas.microsoft.com/office/powerpoint/2010/main" val="1789452535"/>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cxnSp>
        <p:nvCxnSpPr>
          <p:cNvPr id="4" name="Straight Connector 13">
            <a:extLst>
              <a:ext uri="{FF2B5EF4-FFF2-40B4-BE49-F238E27FC236}">
                <a16:creationId xmlns:a16="http://schemas.microsoft.com/office/drawing/2014/main" id="{59E6CA6F-0550-43CE-A368-9F3E47F57E30}"/>
              </a:ext>
            </a:extLst>
          </p:cNvPr>
          <p:cNvCxnSpPr/>
          <p:nvPr/>
        </p:nvCxnSpPr>
        <p:spPr>
          <a:xfrm>
            <a:off x="886460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Vertical Title 1"/>
          <p:cNvSpPr>
            <a:spLocks noGrp="1"/>
          </p:cNvSpPr>
          <p:nvPr>
            <p:ph type="title" orient="vert"/>
          </p:nvPr>
        </p:nvSpPr>
        <p:spPr>
          <a:xfrm>
            <a:off x="8999356" y="982131"/>
            <a:ext cx="1890895" cy="4893735"/>
          </a:xfrm>
        </p:spPr>
        <p:txBody>
          <a:bodyPr vert="eaVert"/>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3">
            <a:extLst>
              <a:ext uri="{FF2B5EF4-FFF2-40B4-BE49-F238E27FC236}">
                <a16:creationId xmlns:a16="http://schemas.microsoft.com/office/drawing/2014/main" id="{C7E65B92-B582-4448-8178-47D38C912321}"/>
              </a:ext>
            </a:extLst>
          </p:cNvPr>
          <p:cNvSpPr>
            <a:spLocks noGrp="1"/>
          </p:cNvSpPr>
          <p:nvPr>
            <p:ph type="dt" sz="half" idx="10"/>
          </p:nvPr>
        </p:nvSpPr>
        <p:spPr/>
        <p:txBody>
          <a:bodyPr/>
          <a:lstStyle>
            <a:lvl1pPr>
              <a:defRPr/>
            </a:lvl1pPr>
          </a:lstStyle>
          <a:p>
            <a:pPr>
              <a:defRPr/>
            </a:pPr>
            <a:fld id="{53585BF7-B7AF-4FA5-92E9-ADC54E5B3717}" type="datetimeFigureOut">
              <a:rPr lang="it-IT"/>
              <a:pPr>
                <a:defRPr/>
              </a:pPr>
              <a:t>27/05/2022</a:t>
            </a:fld>
            <a:endParaRPr lang="it-IT"/>
          </a:p>
        </p:txBody>
      </p:sp>
      <p:sp>
        <p:nvSpPr>
          <p:cNvPr id="6" name="Footer Placeholder 4">
            <a:extLst>
              <a:ext uri="{FF2B5EF4-FFF2-40B4-BE49-F238E27FC236}">
                <a16:creationId xmlns:a16="http://schemas.microsoft.com/office/drawing/2014/main" id="{E72A9FA6-06B3-4CAD-BA46-F733E05DBE0B}"/>
              </a:ext>
            </a:extLst>
          </p:cNvPr>
          <p:cNvSpPr>
            <a:spLocks noGrp="1"/>
          </p:cNvSpPr>
          <p:nvPr>
            <p:ph type="ftr" sz="quarter" idx="11"/>
          </p:nvPr>
        </p:nvSpPr>
        <p:spPr/>
        <p:txBody>
          <a:bodyPr/>
          <a:lstStyle>
            <a:lvl1pPr>
              <a:defRPr/>
            </a:lvl1pPr>
          </a:lstStyle>
          <a:p>
            <a:pPr>
              <a:defRPr/>
            </a:pPr>
            <a:endParaRPr lang="it-IT"/>
          </a:p>
        </p:txBody>
      </p:sp>
      <p:sp>
        <p:nvSpPr>
          <p:cNvPr id="7" name="Slide Number Placeholder 5">
            <a:extLst>
              <a:ext uri="{FF2B5EF4-FFF2-40B4-BE49-F238E27FC236}">
                <a16:creationId xmlns:a16="http://schemas.microsoft.com/office/drawing/2014/main" id="{E4A4A798-5A57-416A-8867-BA8000DA19A5}"/>
              </a:ext>
            </a:extLst>
          </p:cNvPr>
          <p:cNvSpPr>
            <a:spLocks noGrp="1"/>
          </p:cNvSpPr>
          <p:nvPr>
            <p:ph type="sldNum" sz="quarter" idx="12"/>
          </p:nvPr>
        </p:nvSpPr>
        <p:spPr/>
        <p:txBody>
          <a:bodyPr/>
          <a:lstStyle>
            <a:lvl1pPr>
              <a:defRPr/>
            </a:lvl1pPr>
          </a:lstStyle>
          <a:p>
            <a:pPr>
              <a:defRPr/>
            </a:pPr>
            <a:fld id="{F8CEA2E8-9FA0-4C06-94E0-CEA0373A9D0D}" type="slidenum">
              <a:rPr lang="it-IT"/>
              <a:pPr>
                <a:defRPr/>
              </a:pPr>
              <a:t>‹N›</a:t>
            </a:fld>
            <a:endParaRPr lang="it-IT"/>
          </a:p>
        </p:txBody>
      </p:sp>
    </p:spTree>
    <p:extLst>
      <p:ext uri="{BB962C8B-B14F-4D97-AF65-F5344CB8AC3E}">
        <p14:creationId xmlns:p14="http://schemas.microsoft.com/office/powerpoint/2010/main" val="2349416470"/>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grpSp>
        <p:nvGrpSpPr>
          <p:cNvPr id="4" name="Group 6">
            <a:extLst>
              <a:ext uri="{FF2B5EF4-FFF2-40B4-BE49-F238E27FC236}">
                <a16:creationId xmlns:a16="http://schemas.microsoft.com/office/drawing/2014/main" id="{88E8E963-350F-4B1A-8DEF-C8CCA239E17A}"/>
              </a:ext>
            </a:extLst>
          </p:cNvPr>
          <p:cNvGrpSpPr>
            <a:grpSpLocks/>
          </p:cNvGrpSpPr>
          <p:nvPr/>
        </p:nvGrpSpPr>
        <p:grpSpPr bwMode="auto">
          <a:xfrm>
            <a:off x="-17463" y="0"/>
            <a:ext cx="12231688" cy="6856413"/>
            <a:chOff x="-16934" y="0"/>
            <a:chExt cx="12231160" cy="6856214"/>
          </a:xfrm>
        </p:grpSpPr>
        <p:pic>
          <p:nvPicPr>
            <p:cNvPr id="5" name="Picture 15" descr="HD-PanelTitleR1.png">
              <a:extLst>
                <a:ext uri="{FF2B5EF4-FFF2-40B4-BE49-F238E27FC236}">
                  <a16:creationId xmlns:a16="http://schemas.microsoft.com/office/drawing/2014/main" id="{EAE0556A-AA2D-4794-AE68-D5AE97F9C2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88825" cy="6856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5">
              <a:extLst>
                <a:ext uri="{FF2B5EF4-FFF2-40B4-BE49-F238E27FC236}">
                  <a16:creationId xmlns:a16="http://schemas.microsoft.com/office/drawing/2014/main" id="{4F5D5430-A94F-4FF5-B4FE-EF7371564C50}"/>
                </a:ext>
              </a:extLst>
            </p:cNvPr>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7" name="Picture 16" descr="HDRibbonTitle-UniformTrim.png">
              <a:extLst>
                <a:ext uri="{FF2B5EF4-FFF2-40B4-BE49-F238E27FC236}">
                  <a16:creationId xmlns:a16="http://schemas.microsoft.com/office/drawing/2014/main" id="{B98EC7B4-4BC4-446C-B1BB-14E2DB32D6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34" y="3147609"/>
              <a:ext cx="2478024" cy="612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9" descr="HDRibbonTitle-UniformTrim.png">
              <a:extLst>
                <a:ext uri="{FF2B5EF4-FFF2-40B4-BE49-F238E27FC236}">
                  <a16:creationId xmlns:a16="http://schemas.microsoft.com/office/drawing/2014/main" id="{AE91AE4D-9100-4A01-ABB3-917C6430DC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36202" y="3147609"/>
              <a:ext cx="2478024" cy="612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9" name="Straight Connector 14">
            <a:extLst>
              <a:ext uri="{FF2B5EF4-FFF2-40B4-BE49-F238E27FC236}">
                <a16:creationId xmlns:a16="http://schemas.microsoft.com/office/drawing/2014/main" id="{5AA8514B-DB6B-494E-9CB5-FD867315834A}"/>
              </a:ext>
            </a:extLst>
          </p:cNvPr>
          <p:cNvCxnSpPr/>
          <p:nvPr/>
        </p:nvCxnSpPr>
        <p:spPr>
          <a:xfrm>
            <a:off x="2692400" y="3522663"/>
            <a:ext cx="6815138" cy="0"/>
          </a:xfrm>
          <a:prstGeom prst="line">
            <a:avLst/>
          </a:prstGeom>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2692398" y="3657597"/>
            <a:ext cx="6815669" cy="1320802"/>
          </a:xfrm>
        </p:spPr>
        <p:txBody>
          <a:bodyPr>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en-US" dirty="0"/>
          </a:p>
        </p:txBody>
      </p:sp>
      <p:sp>
        <p:nvSpPr>
          <p:cNvPr id="10" name="Date Placeholder 3">
            <a:extLst>
              <a:ext uri="{FF2B5EF4-FFF2-40B4-BE49-F238E27FC236}">
                <a16:creationId xmlns:a16="http://schemas.microsoft.com/office/drawing/2014/main" id="{C512BE59-C8C1-4F61-B5B0-0CCD0B6BEC7A}"/>
              </a:ext>
            </a:extLst>
          </p:cNvPr>
          <p:cNvSpPr>
            <a:spLocks noGrp="1"/>
          </p:cNvSpPr>
          <p:nvPr>
            <p:ph type="dt" sz="half" idx="10"/>
          </p:nvPr>
        </p:nvSpPr>
        <p:spPr>
          <a:xfrm>
            <a:off x="7983538" y="5037138"/>
            <a:ext cx="896937" cy="279400"/>
          </a:xfrm>
        </p:spPr>
        <p:txBody>
          <a:bodyPr/>
          <a:lstStyle>
            <a:lvl1pPr>
              <a:defRPr/>
            </a:lvl1pPr>
          </a:lstStyle>
          <a:p>
            <a:pPr>
              <a:defRPr/>
            </a:pPr>
            <a:fld id="{100B7DCD-442C-4FB6-91B1-81B8C1BCC0B5}" type="datetimeFigureOut">
              <a:rPr lang="it-IT"/>
              <a:pPr>
                <a:defRPr/>
              </a:pPr>
              <a:t>27/05/2022</a:t>
            </a:fld>
            <a:endParaRPr lang="it-IT"/>
          </a:p>
        </p:txBody>
      </p:sp>
      <p:sp>
        <p:nvSpPr>
          <p:cNvPr id="11" name="Footer Placeholder 4">
            <a:extLst>
              <a:ext uri="{FF2B5EF4-FFF2-40B4-BE49-F238E27FC236}">
                <a16:creationId xmlns:a16="http://schemas.microsoft.com/office/drawing/2014/main" id="{16A81534-414B-4FBB-8EEA-7DC92484D875}"/>
              </a:ext>
            </a:extLst>
          </p:cNvPr>
          <p:cNvSpPr>
            <a:spLocks noGrp="1"/>
          </p:cNvSpPr>
          <p:nvPr>
            <p:ph type="ftr" sz="quarter" idx="11"/>
          </p:nvPr>
        </p:nvSpPr>
        <p:spPr>
          <a:xfrm>
            <a:off x="2692400" y="5037138"/>
            <a:ext cx="5214938" cy="279400"/>
          </a:xfrm>
        </p:spPr>
        <p:txBody>
          <a:bodyPr/>
          <a:lstStyle>
            <a:lvl1pPr>
              <a:defRPr/>
            </a:lvl1pPr>
          </a:lstStyle>
          <a:p>
            <a:pPr>
              <a:defRPr/>
            </a:pPr>
            <a:endParaRPr lang="it-IT"/>
          </a:p>
        </p:txBody>
      </p:sp>
      <p:sp>
        <p:nvSpPr>
          <p:cNvPr id="12" name="Slide Number Placeholder 5">
            <a:extLst>
              <a:ext uri="{FF2B5EF4-FFF2-40B4-BE49-F238E27FC236}">
                <a16:creationId xmlns:a16="http://schemas.microsoft.com/office/drawing/2014/main" id="{6831F754-45D2-44A1-9ACA-6EE98ED54557}"/>
              </a:ext>
            </a:extLst>
          </p:cNvPr>
          <p:cNvSpPr>
            <a:spLocks noGrp="1"/>
          </p:cNvSpPr>
          <p:nvPr>
            <p:ph type="sldNum" sz="quarter" idx="12"/>
          </p:nvPr>
        </p:nvSpPr>
        <p:spPr>
          <a:xfrm>
            <a:off x="8956675" y="5037138"/>
            <a:ext cx="550863" cy="279400"/>
          </a:xfrm>
        </p:spPr>
        <p:txBody>
          <a:bodyPr/>
          <a:lstStyle>
            <a:lvl1pPr>
              <a:defRPr/>
            </a:lvl1pPr>
          </a:lstStyle>
          <a:p>
            <a:pPr>
              <a:defRPr/>
            </a:pPr>
            <a:fld id="{7C69DA64-39BE-4817-BECC-6BE96915CB07}" type="slidenum">
              <a:rPr lang="it-IT"/>
              <a:pPr>
                <a:defRPr/>
              </a:pPr>
              <a:t>‹N›</a:t>
            </a:fld>
            <a:endParaRPr lang="it-IT"/>
          </a:p>
        </p:txBody>
      </p:sp>
    </p:spTree>
    <p:extLst>
      <p:ext uri="{BB962C8B-B14F-4D97-AF65-F5344CB8AC3E}">
        <p14:creationId xmlns:p14="http://schemas.microsoft.com/office/powerpoint/2010/main" val="3198356631"/>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cxnSp>
        <p:nvCxnSpPr>
          <p:cNvPr id="4" name="Straight Connector 6">
            <a:extLst>
              <a:ext uri="{FF2B5EF4-FFF2-40B4-BE49-F238E27FC236}">
                <a16:creationId xmlns:a16="http://schemas.microsoft.com/office/drawing/2014/main" id="{DB06C50F-E152-47DC-AAC7-D21D4B14988D}"/>
              </a:ext>
            </a:extLst>
          </p:cNvPr>
          <p:cNvCxnSpPr/>
          <p:nvPr/>
        </p:nvCxnSpPr>
        <p:spPr>
          <a:xfrm>
            <a:off x="1395413" y="2420938"/>
            <a:ext cx="94075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3">
            <a:extLst>
              <a:ext uri="{FF2B5EF4-FFF2-40B4-BE49-F238E27FC236}">
                <a16:creationId xmlns:a16="http://schemas.microsoft.com/office/drawing/2014/main" id="{C740741D-B02A-42FD-B9BA-934ABD5E5522}"/>
              </a:ext>
            </a:extLst>
          </p:cNvPr>
          <p:cNvSpPr>
            <a:spLocks noGrp="1"/>
          </p:cNvSpPr>
          <p:nvPr>
            <p:ph type="dt" sz="half" idx="10"/>
          </p:nvPr>
        </p:nvSpPr>
        <p:spPr/>
        <p:txBody>
          <a:bodyPr/>
          <a:lstStyle>
            <a:lvl1pPr>
              <a:defRPr/>
            </a:lvl1pPr>
          </a:lstStyle>
          <a:p>
            <a:pPr>
              <a:defRPr/>
            </a:pPr>
            <a:fld id="{81834030-A97D-4BAD-8D15-9960FA42999A}" type="datetimeFigureOut">
              <a:rPr lang="it-IT"/>
              <a:pPr>
                <a:defRPr/>
              </a:pPr>
              <a:t>27/05/2022</a:t>
            </a:fld>
            <a:endParaRPr lang="it-IT"/>
          </a:p>
        </p:txBody>
      </p:sp>
      <p:sp>
        <p:nvSpPr>
          <p:cNvPr id="6" name="Footer Placeholder 4">
            <a:extLst>
              <a:ext uri="{FF2B5EF4-FFF2-40B4-BE49-F238E27FC236}">
                <a16:creationId xmlns:a16="http://schemas.microsoft.com/office/drawing/2014/main" id="{263C8623-98E9-4FD5-A433-A0999D0B526F}"/>
              </a:ext>
            </a:extLst>
          </p:cNvPr>
          <p:cNvSpPr>
            <a:spLocks noGrp="1"/>
          </p:cNvSpPr>
          <p:nvPr>
            <p:ph type="ftr" sz="quarter" idx="11"/>
          </p:nvPr>
        </p:nvSpPr>
        <p:spPr/>
        <p:txBody>
          <a:bodyPr/>
          <a:lstStyle>
            <a:lvl1pPr>
              <a:defRPr/>
            </a:lvl1pPr>
          </a:lstStyle>
          <a:p>
            <a:pPr>
              <a:defRPr/>
            </a:pPr>
            <a:endParaRPr lang="it-IT"/>
          </a:p>
        </p:txBody>
      </p:sp>
      <p:sp>
        <p:nvSpPr>
          <p:cNvPr id="7" name="Slide Number Placeholder 5">
            <a:extLst>
              <a:ext uri="{FF2B5EF4-FFF2-40B4-BE49-F238E27FC236}">
                <a16:creationId xmlns:a16="http://schemas.microsoft.com/office/drawing/2014/main" id="{55972EE1-F3A8-41AE-B331-2275404AFE81}"/>
              </a:ext>
            </a:extLst>
          </p:cNvPr>
          <p:cNvSpPr>
            <a:spLocks noGrp="1"/>
          </p:cNvSpPr>
          <p:nvPr>
            <p:ph type="sldNum" sz="quarter" idx="12"/>
          </p:nvPr>
        </p:nvSpPr>
        <p:spPr/>
        <p:txBody>
          <a:bodyPr/>
          <a:lstStyle>
            <a:lvl1pPr>
              <a:defRPr/>
            </a:lvl1pPr>
          </a:lstStyle>
          <a:p>
            <a:pPr>
              <a:defRPr/>
            </a:pPr>
            <a:fld id="{00E086FF-D9DE-4DBF-9E4B-84DDE78BA0EA}" type="slidenum">
              <a:rPr lang="it-IT"/>
              <a:pPr>
                <a:defRPr/>
              </a:pPr>
              <a:t>‹N›</a:t>
            </a:fld>
            <a:endParaRPr lang="it-IT"/>
          </a:p>
        </p:txBody>
      </p:sp>
    </p:spTree>
    <p:extLst>
      <p:ext uri="{BB962C8B-B14F-4D97-AF65-F5344CB8AC3E}">
        <p14:creationId xmlns:p14="http://schemas.microsoft.com/office/powerpoint/2010/main" val="706159908"/>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cxnSp>
        <p:nvCxnSpPr>
          <p:cNvPr id="4" name="Straight Connector 15">
            <a:extLst>
              <a:ext uri="{FF2B5EF4-FFF2-40B4-BE49-F238E27FC236}">
                <a16:creationId xmlns:a16="http://schemas.microsoft.com/office/drawing/2014/main" id="{C662835A-C90B-469E-BF38-DEED55036AE0}"/>
              </a:ext>
            </a:extLst>
          </p:cNvPr>
          <p:cNvCxnSpPr/>
          <p:nvPr/>
        </p:nvCxnSpPr>
        <p:spPr>
          <a:xfrm>
            <a:off x="2012950" y="3709988"/>
            <a:ext cx="81629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2015067" y="3846051"/>
            <a:ext cx="8158690" cy="954547"/>
          </a:xfrm>
        </p:spPr>
        <p:txBody>
          <a:bodyPr>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5" name="Date Placeholder 3">
            <a:extLst>
              <a:ext uri="{FF2B5EF4-FFF2-40B4-BE49-F238E27FC236}">
                <a16:creationId xmlns:a16="http://schemas.microsoft.com/office/drawing/2014/main" id="{27E53C13-CB90-4A00-997D-593B515B35E8}"/>
              </a:ext>
            </a:extLst>
          </p:cNvPr>
          <p:cNvSpPr>
            <a:spLocks noGrp="1"/>
          </p:cNvSpPr>
          <p:nvPr>
            <p:ph type="dt" sz="half" idx="10"/>
          </p:nvPr>
        </p:nvSpPr>
        <p:spPr/>
        <p:txBody>
          <a:bodyPr/>
          <a:lstStyle>
            <a:lvl1pPr>
              <a:defRPr/>
            </a:lvl1pPr>
          </a:lstStyle>
          <a:p>
            <a:pPr>
              <a:defRPr/>
            </a:pPr>
            <a:fld id="{4DFDF60A-FAE8-4C3D-B3B3-882F154E640C}" type="datetimeFigureOut">
              <a:rPr lang="it-IT"/>
              <a:pPr>
                <a:defRPr/>
              </a:pPr>
              <a:t>27/05/2022</a:t>
            </a:fld>
            <a:endParaRPr lang="it-IT"/>
          </a:p>
        </p:txBody>
      </p:sp>
      <p:sp>
        <p:nvSpPr>
          <p:cNvPr id="6" name="Footer Placeholder 4">
            <a:extLst>
              <a:ext uri="{FF2B5EF4-FFF2-40B4-BE49-F238E27FC236}">
                <a16:creationId xmlns:a16="http://schemas.microsoft.com/office/drawing/2014/main" id="{5504F756-E436-42C5-90E2-EBE76A1F90CD}"/>
              </a:ext>
            </a:extLst>
          </p:cNvPr>
          <p:cNvSpPr>
            <a:spLocks noGrp="1"/>
          </p:cNvSpPr>
          <p:nvPr>
            <p:ph type="ftr" sz="quarter" idx="11"/>
          </p:nvPr>
        </p:nvSpPr>
        <p:spPr/>
        <p:txBody>
          <a:bodyPr/>
          <a:lstStyle>
            <a:lvl1pPr>
              <a:defRPr/>
            </a:lvl1pPr>
          </a:lstStyle>
          <a:p>
            <a:pPr>
              <a:defRPr/>
            </a:pPr>
            <a:endParaRPr lang="it-IT"/>
          </a:p>
        </p:txBody>
      </p:sp>
      <p:sp>
        <p:nvSpPr>
          <p:cNvPr id="7" name="Slide Number Placeholder 5">
            <a:extLst>
              <a:ext uri="{FF2B5EF4-FFF2-40B4-BE49-F238E27FC236}">
                <a16:creationId xmlns:a16="http://schemas.microsoft.com/office/drawing/2014/main" id="{AD11F4CE-9892-45CC-8729-1779FE2105D8}"/>
              </a:ext>
            </a:extLst>
          </p:cNvPr>
          <p:cNvSpPr>
            <a:spLocks noGrp="1"/>
          </p:cNvSpPr>
          <p:nvPr>
            <p:ph type="sldNum" sz="quarter" idx="12"/>
          </p:nvPr>
        </p:nvSpPr>
        <p:spPr/>
        <p:txBody>
          <a:bodyPr/>
          <a:lstStyle>
            <a:lvl1pPr>
              <a:defRPr/>
            </a:lvl1pPr>
          </a:lstStyle>
          <a:p>
            <a:pPr>
              <a:defRPr/>
            </a:pPr>
            <a:fld id="{5AE31777-3BF0-462D-8FE3-4B37E98F1E4A}" type="slidenum">
              <a:rPr lang="it-IT"/>
              <a:pPr>
                <a:defRPr/>
              </a:pPr>
              <a:t>‹N›</a:t>
            </a:fld>
            <a:endParaRPr lang="it-IT"/>
          </a:p>
        </p:txBody>
      </p:sp>
    </p:spTree>
    <p:extLst>
      <p:ext uri="{BB962C8B-B14F-4D97-AF65-F5344CB8AC3E}">
        <p14:creationId xmlns:p14="http://schemas.microsoft.com/office/powerpoint/2010/main" val="3728318598"/>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cxnSp>
        <p:nvCxnSpPr>
          <p:cNvPr id="5" name="Straight Connector 7">
            <a:extLst>
              <a:ext uri="{FF2B5EF4-FFF2-40B4-BE49-F238E27FC236}">
                <a16:creationId xmlns:a16="http://schemas.microsoft.com/office/drawing/2014/main" id="{936F197C-7B41-4F1F-9E39-FB72F2C5BA2A}"/>
              </a:ext>
            </a:extLst>
          </p:cNvPr>
          <p:cNvCxnSpPr/>
          <p:nvPr/>
        </p:nvCxnSpPr>
        <p:spPr>
          <a:xfrm>
            <a:off x="1395413" y="2420938"/>
            <a:ext cx="94075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6" name="Date Placeholder 4">
            <a:extLst>
              <a:ext uri="{FF2B5EF4-FFF2-40B4-BE49-F238E27FC236}">
                <a16:creationId xmlns:a16="http://schemas.microsoft.com/office/drawing/2014/main" id="{59B3934B-83F6-4639-B8B4-A07A0D9E88CD}"/>
              </a:ext>
            </a:extLst>
          </p:cNvPr>
          <p:cNvSpPr>
            <a:spLocks noGrp="1"/>
          </p:cNvSpPr>
          <p:nvPr>
            <p:ph type="dt" sz="half" idx="10"/>
          </p:nvPr>
        </p:nvSpPr>
        <p:spPr/>
        <p:txBody>
          <a:bodyPr/>
          <a:lstStyle>
            <a:lvl1pPr>
              <a:defRPr/>
            </a:lvl1pPr>
          </a:lstStyle>
          <a:p>
            <a:pPr>
              <a:defRPr/>
            </a:pPr>
            <a:fld id="{EB2C2CFA-E00D-4CA4-8403-3F3C8A0E28D1}" type="datetimeFigureOut">
              <a:rPr lang="it-IT"/>
              <a:pPr>
                <a:defRPr/>
              </a:pPr>
              <a:t>27/05/2022</a:t>
            </a:fld>
            <a:endParaRPr lang="it-IT"/>
          </a:p>
        </p:txBody>
      </p:sp>
      <p:sp>
        <p:nvSpPr>
          <p:cNvPr id="7" name="Footer Placeholder 5">
            <a:extLst>
              <a:ext uri="{FF2B5EF4-FFF2-40B4-BE49-F238E27FC236}">
                <a16:creationId xmlns:a16="http://schemas.microsoft.com/office/drawing/2014/main" id="{2340B565-9DE5-444F-BC95-D8F314CC1448}"/>
              </a:ext>
            </a:extLst>
          </p:cNvPr>
          <p:cNvSpPr>
            <a:spLocks noGrp="1"/>
          </p:cNvSpPr>
          <p:nvPr>
            <p:ph type="ftr" sz="quarter" idx="11"/>
          </p:nvPr>
        </p:nvSpPr>
        <p:spPr/>
        <p:txBody>
          <a:bodyPr/>
          <a:lstStyle>
            <a:lvl1pPr>
              <a:defRPr/>
            </a:lvl1pPr>
          </a:lstStyle>
          <a:p>
            <a:pPr>
              <a:defRPr/>
            </a:pPr>
            <a:endParaRPr lang="it-IT"/>
          </a:p>
        </p:txBody>
      </p:sp>
      <p:sp>
        <p:nvSpPr>
          <p:cNvPr id="8" name="Slide Number Placeholder 6">
            <a:extLst>
              <a:ext uri="{FF2B5EF4-FFF2-40B4-BE49-F238E27FC236}">
                <a16:creationId xmlns:a16="http://schemas.microsoft.com/office/drawing/2014/main" id="{424B7943-3BA0-4994-96E4-1FF11D6FD9CB}"/>
              </a:ext>
            </a:extLst>
          </p:cNvPr>
          <p:cNvSpPr>
            <a:spLocks noGrp="1"/>
          </p:cNvSpPr>
          <p:nvPr>
            <p:ph type="sldNum" sz="quarter" idx="12"/>
          </p:nvPr>
        </p:nvSpPr>
        <p:spPr/>
        <p:txBody>
          <a:bodyPr/>
          <a:lstStyle>
            <a:lvl1pPr>
              <a:defRPr/>
            </a:lvl1pPr>
          </a:lstStyle>
          <a:p>
            <a:pPr>
              <a:defRPr/>
            </a:pPr>
            <a:fld id="{BDD89C06-C158-486D-A955-2A390E59B5B7}" type="slidenum">
              <a:rPr lang="it-IT"/>
              <a:pPr>
                <a:defRPr/>
              </a:pPr>
              <a:t>‹N›</a:t>
            </a:fld>
            <a:endParaRPr lang="it-IT"/>
          </a:p>
        </p:txBody>
      </p:sp>
    </p:spTree>
    <p:extLst>
      <p:ext uri="{BB962C8B-B14F-4D97-AF65-F5344CB8AC3E}">
        <p14:creationId xmlns:p14="http://schemas.microsoft.com/office/powerpoint/2010/main" val="3587684844"/>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cxnSp>
        <p:nvCxnSpPr>
          <p:cNvPr id="7" name="Straight Connector 17">
            <a:extLst>
              <a:ext uri="{FF2B5EF4-FFF2-40B4-BE49-F238E27FC236}">
                <a16:creationId xmlns:a16="http://schemas.microsoft.com/office/drawing/2014/main" id="{AE3CE940-B0BE-4AB6-AE4D-87EF307CBF7A}"/>
              </a:ext>
            </a:extLst>
          </p:cNvPr>
          <p:cNvCxnSpPr/>
          <p:nvPr/>
        </p:nvCxnSpPr>
        <p:spPr>
          <a:xfrm>
            <a:off x="1395413" y="2420938"/>
            <a:ext cx="94075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1295400" y="3243262"/>
            <a:ext cx="4718304" cy="2632605"/>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Content Placeholder 5"/>
          <p:cNvSpPr>
            <a:spLocks noGrp="1"/>
          </p:cNvSpPr>
          <p:nvPr>
            <p:ph sz="quarter" idx="4"/>
          </p:nvPr>
        </p:nvSpPr>
        <p:spPr>
          <a:xfrm>
            <a:off x="6180670" y="3243262"/>
            <a:ext cx="4718304" cy="2632605"/>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8" name="Date Placeholder 6">
            <a:extLst>
              <a:ext uri="{FF2B5EF4-FFF2-40B4-BE49-F238E27FC236}">
                <a16:creationId xmlns:a16="http://schemas.microsoft.com/office/drawing/2014/main" id="{823E9415-67FB-44E9-AC73-9DD56BD76457}"/>
              </a:ext>
            </a:extLst>
          </p:cNvPr>
          <p:cNvSpPr>
            <a:spLocks noGrp="1"/>
          </p:cNvSpPr>
          <p:nvPr>
            <p:ph type="dt" sz="half" idx="10"/>
          </p:nvPr>
        </p:nvSpPr>
        <p:spPr/>
        <p:txBody>
          <a:bodyPr/>
          <a:lstStyle>
            <a:lvl1pPr>
              <a:defRPr/>
            </a:lvl1pPr>
          </a:lstStyle>
          <a:p>
            <a:pPr>
              <a:defRPr/>
            </a:pPr>
            <a:fld id="{D69A6115-67E0-49E0-8C6D-0498FB1F4753}" type="datetimeFigureOut">
              <a:rPr lang="it-IT"/>
              <a:pPr>
                <a:defRPr/>
              </a:pPr>
              <a:t>27/05/2022</a:t>
            </a:fld>
            <a:endParaRPr lang="it-IT"/>
          </a:p>
        </p:txBody>
      </p:sp>
      <p:sp>
        <p:nvSpPr>
          <p:cNvPr id="9" name="Footer Placeholder 7">
            <a:extLst>
              <a:ext uri="{FF2B5EF4-FFF2-40B4-BE49-F238E27FC236}">
                <a16:creationId xmlns:a16="http://schemas.microsoft.com/office/drawing/2014/main" id="{7B4B4430-2FAE-432F-A70B-6E6DF2234FF4}"/>
              </a:ext>
            </a:extLst>
          </p:cNvPr>
          <p:cNvSpPr>
            <a:spLocks noGrp="1"/>
          </p:cNvSpPr>
          <p:nvPr>
            <p:ph type="ftr" sz="quarter" idx="11"/>
          </p:nvPr>
        </p:nvSpPr>
        <p:spPr/>
        <p:txBody>
          <a:bodyPr/>
          <a:lstStyle>
            <a:lvl1pPr>
              <a:defRPr/>
            </a:lvl1pPr>
          </a:lstStyle>
          <a:p>
            <a:pPr>
              <a:defRPr/>
            </a:pPr>
            <a:endParaRPr lang="it-IT"/>
          </a:p>
        </p:txBody>
      </p:sp>
      <p:sp>
        <p:nvSpPr>
          <p:cNvPr id="10" name="Slide Number Placeholder 8">
            <a:extLst>
              <a:ext uri="{FF2B5EF4-FFF2-40B4-BE49-F238E27FC236}">
                <a16:creationId xmlns:a16="http://schemas.microsoft.com/office/drawing/2014/main" id="{EEDC3AE4-9E7E-4BAB-AE73-4D5057D3D4A0}"/>
              </a:ext>
            </a:extLst>
          </p:cNvPr>
          <p:cNvSpPr>
            <a:spLocks noGrp="1"/>
          </p:cNvSpPr>
          <p:nvPr>
            <p:ph type="sldNum" sz="quarter" idx="12"/>
          </p:nvPr>
        </p:nvSpPr>
        <p:spPr/>
        <p:txBody>
          <a:bodyPr/>
          <a:lstStyle>
            <a:lvl1pPr>
              <a:defRPr/>
            </a:lvl1pPr>
          </a:lstStyle>
          <a:p>
            <a:pPr>
              <a:defRPr/>
            </a:pPr>
            <a:fld id="{991AEDFD-259C-48F5-AE6A-A147C03DFE96}" type="slidenum">
              <a:rPr lang="it-IT"/>
              <a:pPr>
                <a:defRPr/>
              </a:pPr>
              <a:t>‹N›</a:t>
            </a:fld>
            <a:endParaRPr lang="it-IT"/>
          </a:p>
        </p:txBody>
      </p:sp>
    </p:spTree>
    <p:extLst>
      <p:ext uri="{BB962C8B-B14F-4D97-AF65-F5344CB8AC3E}">
        <p14:creationId xmlns:p14="http://schemas.microsoft.com/office/powerpoint/2010/main" val="1058688737"/>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cxnSp>
        <p:nvCxnSpPr>
          <p:cNvPr id="3" name="Straight Connector 13">
            <a:extLst>
              <a:ext uri="{FF2B5EF4-FFF2-40B4-BE49-F238E27FC236}">
                <a16:creationId xmlns:a16="http://schemas.microsoft.com/office/drawing/2014/main" id="{39495FB6-ABA7-400F-B81D-8D788602CC38}"/>
              </a:ext>
            </a:extLst>
          </p:cNvPr>
          <p:cNvCxnSpPr/>
          <p:nvPr/>
        </p:nvCxnSpPr>
        <p:spPr>
          <a:xfrm>
            <a:off x="1395413" y="2420938"/>
            <a:ext cx="94075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4" name="Date Placeholder 2">
            <a:extLst>
              <a:ext uri="{FF2B5EF4-FFF2-40B4-BE49-F238E27FC236}">
                <a16:creationId xmlns:a16="http://schemas.microsoft.com/office/drawing/2014/main" id="{3FD5FBA7-BE74-4FA7-BEC0-04114870C623}"/>
              </a:ext>
            </a:extLst>
          </p:cNvPr>
          <p:cNvSpPr>
            <a:spLocks noGrp="1"/>
          </p:cNvSpPr>
          <p:nvPr>
            <p:ph type="dt" sz="half" idx="10"/>
          </p:nvPr>
        </p:nvSpPr>
        <p:spPr/>
        <p:txBody>
          <a:bodyPr/>
          <a:lstStyle>
            <a:lvl1pPr>
              <a:defRPr/>
            </a:lvl1pPr>
          </a:lstStyle>
          <a:p>
            <a:pPr>
              <a:defRPr/>
            </a:pPr>
            <a:fld id="{40E568B7-D823-4579-B541-2AD7B5F1DE36}" type="datetimeFigureOut">
              <a:rPr lang="it-IT"/>
              <a:pPr>
                <a:defRPr/>
              </a:pPr>
              <a:t>27/05/2022</a:t>
            </a:fld>
            <a:endParaRPr lang="it-IT"/>
          </a:p>
        </p:txBody>
      </p:sp>
      <p:sp>
        <p:nvSpPr>
          <p:cNvPr id="5" name="Footer Placeholder 3">
            <a:extLst>
              <a:ext uri="{FF2B5EF4-FFF2-40B4-BE49-F238E27FC236}">
                <a16:creationId xmlns:a16="http://schemas.microsoft.com/office/drawing/2014/main" id="{ACBFC3A6-029E-49EB-AFEE-9412E6F6121F}"/>
              </a:ext>
            </a:extLst>
          </p:cNvPr>
          <p:cNvSpPr>
            <a:spLocks noGrp="1"/>
          </p:cNvSpPr>
          <p:nvPr>
            <p:ph type="ftr" sz="quarter" idx="11"/>
          </p:nvPr>
        </p:nvSpPr>
        <p:spPr/>
        <p:txBody>
          <a:bodyPr/>
          <a:lstStyle>
            <a:lvl1pPr>
              <a:defRPr/>
            </a:lvl1pPr>
          </a:lstStyle>
          <a:p>
            <a:pPr>
              <a:defRPr/>
            </a:pPr>
            <a:endParaRPr lang="it-IT"/>
          </a:p>
        </p:txBody>
      </p:sp>
      <p:sp>
        <p:nvSpPr>
          <p:cNvPr id="6" name="Slide Number Placeholder 4">
            <a:extLst>
              <a:ext uri="{FF2B5EF4-FFF2-40B4-BE49-F238E27FC236}">
                <a16:creationId xmlns:a16="http://schemas.microsoft.com/office/drawing/2014/main" id="{B800E74A-28BE-4720-8C23-55526C7E997E}"/>
              </a:ext>
            </a:extLst>
          </p:cNvPr>
          <p:cNvSpPr>
            <a:spLocks noGrp="1"/>
          </p:cNvSpPr>
          <p:nvPr>
            <p:ph type="sldNum" sz="quarter" idx="12"/>
          </p:nvPr>
        </p:nvSpPr>
        <p:spPr/>
        <p:txBody>
          <a:bodyPr/>
          <a:lstStyle>
            <a:lvl1pPr>
              <a:defRPr/>
            </a:lvl1pPr>
          </a:lstStyle>
          <a:p>
            <a:pPr>
              <a:defRPr/>
            </a:pPr>
            <a:fld id="{81EE2A50-25CE-4255-AB1E-747680EE2A11}" type="slidenum">
              <a:rPr lang="it-IT"/>
              <a:pPr>
                <a:defRPr/>
              </a:pPr>
              <a:t>‹N›</a:t>
            </a:fld>
            <a:endParaRPr lang="it-IT"/>
          </a:p>
        </p:txBody>
      </p:sp>
    </p:spTree>
    <p:extLst>
      <p:ext uri="{BB962C8B-B14F-4D97-AF65-F5344CB8AC3E}">
        <p14:creationId xmlns:p14="http://schemas.microsoft.com/office/powerpoint/2010/main" val="42932279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cxnSp>
        <p:nvCxnSpPr>
          <p:cNvPr id="5" name="Straight Connector 15">
            <a:extLst>
              <a:ext uri="{FF2B5EF4-FFF2-40B4-BE49-F238E27FC236}">
                <a16:creationId xmlns:a16="http://schemas.microsoft.com/office/drawing/2014/main" id="{B06E14D9-AC2A-4C3C-A417-944CFE109877}"/>
              </a:ext>
            </a:extLst>
          </p:cNvPr>
          <p:cNvCxnSpPr/>
          <p:nvPr/>
        </p:nvCxnSpPr>
        <p:spPr>
          <a:xfrm>
            <a:off x="1395413" y="2913063"/>
            <a:ext cx="35147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it-IT"/>
              <a:t>Fare clic per modificare lo stile del titolo dello schema</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1293811" y="3031065"/>
            <a:ext cx="3718455" cy="2438404"/>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6" name="Date Placeholder 4">
            <a:extLst>
              <a:ext uri="{FF2B5EF4-FFF2-40B4-BE49-F238E27FC236}">
                <a16:creationId xmlns:a16="http://schemas.microsoft.com/office/drawing/2014/main" id="{6C43F41B-8D5D-4370-8A88-BFC9A3F45530}"/>
              </a:ext>
            </a:extLst>
          </p:cNvPr>
          <p:cNvSpPr>
            <a:spLocks noGrp="1"/>
          </p:cNvSpPr>
          <p:nvPr>
            <p:ph type="dt" sz="half" idx="10"/>
          </p:nvPr>
        </p:nvSpPr>
        <p:spPr/>
        <p:txBody>
          <a:bodyPr/>
          <a:lstStyle>
            <a:lvl1pPr>
              <a:defRPr/>
            </a:lvl1pPr>
          </a:lstStyle>
          <a:p>
            <a:pPr>
              <a:defRPr/>
            </a:pPr>
            <a:fld id="{6B3F67B9-C277-40D3-85B1-519F8676E607}" type="datetimeFigureOut">
              <a:rPr lang="en-US"/>
              <a:pPr>
                <a:defRPr/>
              </a:pPr>
              <a:t>5/27/2022</a:t>
            </a:fld>
            <a:endParaRPr lang="en-US"/>
          </a:p>
        </p:txBody>
      </p:sp>
      <p:sp>
        <p:nvSpPr>
          <p:cNvPr id="7" name="Footer Placeholder 5">
            <a:extLst>
              <a:ext uri="{FF2B5EF4-FFF2-40B4-BE49-F238E27FC236}">
                <a16:creationId xmlns:a16="http://schemas.microsoft.com/office/drawing/2014/main" id="{42574F56-6E91-4725-8B0B-6353FD7A6360}"/>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6">
            <a:extLst>
              <a:ext uri="{FF2B5EF4-FFF2-40B4-BE49-F238E27FC236}">
                <a16:creationId xmlns:a16="http://schemas.microsoft.com/office/drawing/2014/main" id="{C0174E76-CA80-4476-995C-D5B1721D7CB3}"/>
              </a:ext>
            </a:extLst>
          </p:cNvPr>
          <p:cNvSpPr>
            <a:spLocks noGrp="1"/>
          </p:cNvSpPr>
          <p:nvPr>
            <p:ph type="sldNum" sz="quarter" idx="12"/>
          </p:nvPr>
        </p:nvSpPr>
        <p:spPr/>
        <p:txBody>
          <a:bodyPr/>
          <a:lstStyle>
            <a:lvl1pPr>
              <a:defRPr/>
            </a:lvl1pPr>
          </a:lstStyle>
          <a:p>
            <a:pPr>
              <a:defRPr/>
            </a:pPr>
            <a:fld id="{0AE9FA5C-5F66-48DC-88EB-63A957E4C006}" type="slidenum">
              <a:rPr lang="en-US"/>
              <a:pPr>
                <a:defRPr/>
              </a:pPr>
              <a:t>‹N›</a:t>
            </a:fld>
            <a:endParaRPr lang="en-US"/>
          </a:p>
        </p:txBody>
      </p:sp>
    </p:spTree>
    <p:extLst>
      <p:ext uri="{BB962C8B-B14F-4D97-AF65-F5344CB8AC3E}">
        <p14:creationId xmlns:p14="http://schemas.microsoft.com/office/powerpoint/2010/main" val="488651970"/>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8E9D4FDB-41C1-4F0C-B831-7FF952A9A031}"/>
              </a:ext>
            </a:extLst>
          </p:cNvPr>
          <p:cNvSpPr>
            <a:spLocks noGrp="1"/>
          </p:cNvSpPr>
          <p:nvPr>
            <p:ph type="dt" sz="half" idx="10"/>
          </p:nvPr>
        </p:nvSpPr>
        <p:spPr/>
        <p:txBody>
          <a:bodyPr/>
          <a:lstStyle>
            <a:lvl1pPr>
              <a:defRPr/>
            </a:lvl1pPr>
          </a:lstStyle>
          <a:p>
            <a:pPr>
              <a:defRPr/>
            </a:pPr>
            <a:fld id="{3BE4CE07-C564-49F3-BDE4-6E88552DEFF4}" type="datetimeFigureOut">
              <a:rPr lang="it-IT"/>
              <a:pPr>
                <a:defRPr/>
              </a:pPr>
              <a:t>27/05/2022</a:t>
            </a:fld>
            <a:endParaRPr lang="it-IT"/>
          </a:p>
        </p:txBody>
      </p:sp>
      <p:sp>
        <p:nvSpPr>
          <p:cNvPr id="3" name="Footer Placeholder 4">
            <a:extLst>
              <a:ext uri="{FF2B5EF4-FFF2-40B4-BE49-F238E27FC236}">
                <a16:creationId xmlns:a16="http://schemas.microsoft.com/office/drawing/2014/main" id="{1EBA977A-D230-4B31-8796-404884BE204C}"/>
              </a:ext>
            </a:extLst>
          </p:cNvPr>
          <p:cNvSpPr>
            <a:spLocks noGrp="1"/>
          </p:cNvSpPr>
          <p:nvPr>
            <p:ph type="ftr" sz="quarter" idx="11"/>
          </p:nvPr>
        </p:nvSpPr>
        <p:spPr/>
        <p:txBody>
          <a:bodyPr/>
          <a:lstStyle>
            <a:lvl1pPr>
              <a:defRPr/>
            </a:lvl1pPr>
          </a:lstStyle>
          <a:p>
            <a:pPr>
              <a:defRPr/>
            </a:pPr>
            <a:endParaRPr lang="it-IT"/>
          </a:p>
        </p:txBody>
      </p:sp>
      <p:sp>
        <p:nvSpPr>
          <p:cNvPr id="4" name="Slide Number Placeholder 5">
            <a:extLst>
              <a:ext uri="{FF2B5EF4-FFF2-40B4-BE49-F238E27FC236}">
                <a16:creationId xmlns:a16="http://schemas.microsoft.com/office/drawing/2014/main" id="{32D64C0D-3B19-4AFB-A5F0-9EBB8886AF61}"/>
              </a:ext>
            </a:extLst>
          </p:cNvPr>
          <p:cNvSpPr>
            <a:spLocks noGrp="1"/>
          </p:cNvSpPr>
          <p:nvPr>
            <p:ph type="sldNum" sz="quarter" idx="12"/>
          </p:nvPr>
        </p:nvSpPr>
        <p:spPr/>
        <p:txBody>
          <a:bodyPr/>
          <a:lstStyle>
            <a:lvl1pPr>
              <a:defRPr/>
            </a:lvl1pPr>
          </a:lstStyle>
          <a:p>
            <a:pPr>
              <a:defRPr/>
            </a:pPr>
            <a:fld id="{F5842505-4E4B-4F62-8292-433EA41C4A51}" type="slidenum">
              <a:rPr lang="it-IT"/>
              <a:pPr>
                <a:defRPr/>
              </a:pPr>
              <a:t>‹N›</a:t>
            </a:fld>
            <a:endParaRPr lang="it-IT"/>
          </a:p>
        </p:txBody>
      </p:sp>
    </p:spTree>
    <p:extLst>
      <p:ext uri="{BB962C8B-B14F-4D97-AF65-F5344CB8AC3E}">
        <p14:creationId xmlns:p14="http://schemas.microsoft.com/office/powerpoint/2010/main" val="3015147970"/>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cxnSp>
        <p:nvCxnSpPr>
          <p:cNvPr id="5" name="Straight Connector 15">
            <a:extLst>
              <a:ext uri="{FF2B5EF4-FFF2-40B4-BE49-F238E27FC236}">
                <a16:creationId xmlns:a16="http://schemas.microsoft.com/office/drawing/2014/main" id="{283C43D3-0D52-433B-AF7B-749A49B66997}"/>
              </a:ext>
            </a:extLst>
          </p:cNvPr>
          <p:cNvCxnSpPr/>
          <p:nvPr/>
        </p:nvCxnSpPr>
        <p:spPr>
          <a:xfrm>
            <a:off x="1395413" y="2913063"/>
            <a:ext cx="35147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it-IT"/>
              <a:t>Fare clic per modificare lo stile del titolo dello schema</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1293811" y="3031065"/>
            <a:ext cx="3718455" cy="2438404"/>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6" name="Date Placeholder 4">
            <a:extLst>
              <a:ext uri="{FF2B5EF4-FFF2-40B4-BE49-F238E27FC236}">
                <a16:creationId xmlns:a16="http://schemas.microsoft.com/office/drawing/2014/main" id="{8EDA5585-3A68-4E51-9A12-1161213BC43A}"/>
              </a:ext>
            </a:extLst>
          </p:cNvPr>
          <p:cNvSpPr>
            <a:spLocks noGrp="1"/>
          </p:cNvSpPr>
          <p:nvPr>
            <p:ph type="dt" sz="half" idx="10"/>
          </p:nvPr>
        </p:nvSpPr>
        <p:spPr/>
        <p:txBody>
          <a:bodyPr/>
          <a:lstStyle>
            <a:lvl1pPr>
              <a:defRPr/>
            </a:lvl1pPr>
          </a:lstStyle>
          <a:p>
            <a:pPr>
              <a:defRPr/>
            </a:pPr>
            <a:fld id="{2324CD18-D6A8-457F-ADF2-92DB81985699}" type="datetimeFigureOut">
              <a:rPr lang="it-IT"/>
              <a:pPr>
                <a:defRPr/>
              </a:pPr>
              <a:t>27/05/2022</a:t>
            </a:fld>
            <a:endParaRPr lang="it-IT"/>
          </a:p>
        </p:txBody>
      </p:sp>
      <p:sp>
        <p:nvSpPr>
          <p:cNvPr id="7" name="Footer Placeholder 5">
            <a:extLst>
              <a:ext uri="{FF2B5EF4-FFF2-40B4-BE49-F238E27FC236}">
                <a16:creationId xmlns:a16="http://schemas.microsoft.com/office/drawing/2014/main" id="{AF6A3C0D-1EF7-4C1A-BB8A-C0BBAE921EA8}"/>
              </a:ext>
            </a:extLst>
          </p:cNvPr>
          <p:cNvSpPr>
            <a:spLocks noGrp="1"/>
          </p:cNvSpPr>
          <p:nvPr>
            <p:ph type="ftr" sz="quarter" idx="11"/>
          </p:nvPr>
        </p:nvSpPr>
        <p:spPr/>
        <p:txBody>
          <a:bodyPr/>
          <a:lstStyle>
            <a:lvl1pPr>
              <a:defRPr/>
            </a:lvl1pPr>
          </a:lstStyle>
          <a:p>
            <a:pPr>
              <a:defRPr/>
            </a:pPr>
            <a:endParaRPr lang="it-IT"/>
          </a:p>
        </p:txBody>
      </p:sp>
      <p:sp>
        <p:nvSpPr>
          <p:cNvPr id="8" name="Slide Number Placeholder 6">
            <a:extLst>
              <a:ext uri="{FF2B5EF4-FFF2-40B4-BE49-F238E27FC236}">
                <a16:creationId xmlns:a16="http://schemas.microsoft.com/office/drawing/2014/main" id="{6407A1F1-ECCD-4040-A3DD-32C46AB4C6D4}"/>
              </a:ext>
            </a:extLst>
          </p:cNvPr>
          <p:cNvSpPr>
            <a:spLocks noGrp="1"/>
          </p:cNvSpPr>
          <p:nvPr>
            <p:ph type="sldNum" sz="quarter" idx="12"/>
          </p:nvPr>
        </p:nvSpPr>
        <p:spPr/>
        <p:txBody>
          <a:bodyPr/>
          <a:lstStyle>
            <a:lvl1pPr>
              <a:defRPr/>
            </a:lvl1pPr>
          </a:lstStyle>
          <a:p>
            <a:pPr>
              <a:defRPr/>
            </a:pPr>
            <a:fld id="{C2EF5B7B-2C4E-47C1-83E3-88D620D6EA23}" type="slidenum">
              <a:rPr lang="it-IT"/>
              <a:pPr>
                <a:defRPr/>
              </a:pPr>
              <a:t>‹N›</a:t>
            </a:fld>
            <a:endParaRPr lang="it-IT"/>
          </a:p>
        </p:txBody>
      </p:sp>
    </p:spTree>
    <p:extLst>
      <p:ext uri="{BB962C8B-B14F-4D97-AF65-F5344CB8AC3E}">
        <p14:creationId xmlns:p14="http://schemas.microsoft.com/office/powerpoint/2010/main" val="3888770187"/>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it-IT"/>
              <a:t>Fare clic per modificare lo stile del titolo dello schema</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noProof="0"/>
              <a:t>Fare clic sull'icona per inserire un'immagine</a:t>
            </a:r>
            <a:endParaRPr lang="en-US" noProof="0" dirty="0"/>
          </a:p>
        </p:txBody>
      </p:sp>
      <p:sp>
        <p:nvSpPr>
          <p:cNvPr id="4" name="Text Placeholder 3"/>
          <p:cNvSpPr>
            <a:spLocks noGrp="1"/>
          </p:cNvSpPr>
          <p:nvPr>
            <p:ph type="body" sz="half" idx="2"/>
          </p:nvPr>
        </p:nvSpPr>
        <p:spPr>
          <a:xfrm>
            <a:off x="1295399" y="3255432"/>
            <a:ext cx="6241816"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3">
            <a:extLst>
              <a:ext uri="{FF2B5EF4-FFF2-40B4-BE49-F238E27FC236}">
                <a16:creationId xmlns:a16="http://schemas.microsoft.com/office/drawing/2014/main" id="{8202FA69-AD2D-41F6-90ED-11541E6DD79F}"/>
              </a:ext>
            </a:extLst>
          </p:cNvPr>
          <p:cNvSpPr>
            <a:spLocks noGrp="1"/>
          </p:cNvSpPr>
          <p:nvPr>
            <p:ph type="dt" sz="half" idx="10"/>
          </p:nvPr>
        </p:nvSpPr>
        <p:spPr/>
        <p:txBody>
          <a:bodyPr/>
          <a:lstStyle>
            <a:lvl1pPr>
              <a:defRPr/>
            </a:lvl1pPr>
          </a:lstStyle>
          <a:p>
            <a:pPr>
              <a:defRPr/>
            </a:pPr>
            <a:fld id="{7BB8598B-A46F-4D9D-874C-EF3A0BDABC33}" type="datetimeFigureOut">
              <a:rPr lang="it-IT"/>
              <a:pPr>
                <a:defRPr/>
              </a:pPr>
              <a:t>27/05/2022</a:t>
            </a:fld>
            <a:endParaRPr lang="it-IT"/>
          </a:p>
        </p:txBody>
      </p:sp>
      <p:sp>
        <p:nvSpPr>
          <p:cNvPr id="6" name="Footer Placeholder 4">
            <a:extLst>
              <a:ext uri="{FF2B5EF4-FFF2-40B4-BE49-F238E27FC236}">
                <a16:creationId xmlns:a16="http://schemas.microsoft.com/office/drawing/2014/main" id="{274CAA1C-A9E9-481A-93F8-FDD73FD58239}"/>
              </a:ext>
            </a:extLst>
          </p:cNvPr>
          <p:cNvSpPr>
            <a:spLocks noGrp="1"/>
          </p:cNvSpPr>
          <p:nvPr>
            <p:ph type="ftr" sz="quarter" idx="11"/>
          </p:nvPr>
        </p:nvSpPr>
        <p:spPr/>
        <p:txBody>
          <a:bodyPr/>
          <a:lstStyle>
            <a:lvl1pPr>
              <a:defRPr/>
            </a:lvl1pPr>
          </a:lstStyle>
          <a:p>
            <a:pPr>
              <a:defRPr/>
            </a:pPr>
            <a:endParaRPr lang="it-IT"/>
          </a:p>
        </p:txBody>
      </p:sp>
      <p:sp>
        <p:nvSpPr>
          <p:cNvPr id="7" name="Slide Number Placeholder 5">
            <a:extLst>
              <a:ext uri="{FF2B5EF4-FFF2-40B4-BE49-F238E27FC236}">
                <a16:creationId xmlns:a16="http://schemas.microsoft.com/office/drawing/2014/main" id="{70E46A2D-68BE-4F9F-9F30-0A4173C2D86A}"/>
              </a:ext>
            </a:extLst>
          </p:cNvPr>
          <p:cNvSpPr>
            <a:spLocks noGrp="1"/>
          </p:cNvSpPr>
          <p:nvPr>
            <p:ph type="sldNum" sz="quarter" idx="12"/>
          </p:nvPr>
        </p:nvSpPr>
        <p:spPr/>
        <p:txBody>
          <a:bodyPr/>
          <a:lstStyle>
            <a:lvl1pPr>
              <a:defRPr/>
            </a:lvl1pPr>
          </a:lstStyle>
          <a:p>
            <a:pPr>
              <a:defRPr/>
            </a:pPr>
            <a:fld id="{7CF635AB-5854-4172-854B-7C17C2C3C062}" type="slidenum">
              <a:rPr lang="it-IT"/>
              <a:pPr>
                <a:defRPr/>
              </a:pPr>
              <a:t>‹N›</a:t>
            </a:fld>
            <a:endParaRPr lang="it-IT"/>
          </a:p>
        </p:txBody>
      </p:sp>
    </p:spTree>
    <p:extLst>
      <p:ext uri="{BB962C8B-B14F-4D97-AF65-F5344CB8AC3E}">
        <p14:creationId xmlns:p14="http://schemas.microsoft.com/office/powerpoint/2010/main" val="1553324706"/>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p:cSld name="Immagine panoramica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noProof="0"/>
              <a:t>Fare clic sull'icona per inserire un'immagine</a:t>
            </a:r>
            <a:endParaRPr lang="en-US" noProof="0"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3">
            <a:extLst>
              <a:ext uri="{FF2B5EF4-FFF2-40B4-BE49-F238E27FC236}">
                <a16:creationId xmlns:a16="http://schemas.microsoft.com/office/drawing/2014/main" id="{0AD492A7-229D-4DF0-AFF1-D85DF3D45DB5}"/>
              </a:ext>
            </a:extLst>
          </p:cNvPr>
          <p:cNvSpPr>
            <a:spLocks noGrp="1"/>
          </p:cNvSpPr>
          <p:nvPr>
            <p:ph type="dt" sz="half" idx="10"/>
          </p:nvPr>
        </p:nvSpPr>
        <p:spPr/>
        <p:txBody>
          <a:bodyPr/>
          <a:lstStyle>
            <a:lvl1pPr>
              <a:defRPr/>
            </a:lvl1pPr>
          </a:lstStyle>
          <a:p>
            <a:pPr>
              <a:defRPr/>
            </a:pPr>
            <a:fld id="{713EE7E6-27E3-44E8-AA5B-BD14D918DC3F}" type="datetimeFigureOut">
              <a:rPr lang="it-IT"/>
              <a:pPr>
                <a:defRPr/>
              </a:pPr>
              <a:t>27/05/2022</a:t>
            </a:fld>
            <a:endParaRPr lang="it-IT"/>
          </a:p>
        </p:txBody>
      </p:sp>
      <p:sp>
        <p:nvSpPr>
          <p:cNvPr id="6" name="Footer Placeholder 4">
            <a:extLst>
              <a:ext uri="{FF2B5EF4-FFF2-40B4-BE49-F238E27FC236}">
                <a16:creationId xmlns:a16="http://schemas.microsoft.com/office/drawing/2014/main" id="{26703310-9C16-4553-8D1E-80E9742FA34F}"/>
              </a:ext>
            </a:extLst>
          </p:cNvPr>
          <p:cNvSpPr>
            <a:spLocks noGrp="1"/>
          </p:cNvSpPr>
          <p:nvPr>
            <p:ph type="ftr" sz="quarter" idx="11"/>
          </p:nvPr>
        </p:nvSpPr>
        <p:spPr/>
        <p:txBody>
          <a:bodyPr/>
          <a:lstStyle>
            <a:lvl1pPr>
              <a:defRPr/>
            </a:lvl1pPr>
          </a:lstStyle>
          <a:p>
            <a:pPr>
              <a:defRPr/>
            </a:pPr>
            <a:endParaRPr lang="it-IT"/>
          </a:p>
        </p:txBody>
      </p:sp>
      <p:sp>
        <p:nvSpPr>
          <p:cNvPr id="7" name="Slide Number Placeholder 5">
            <a:extLst>
              <a:ext uri="{FF2B5EF4-FFF2-40B4-BE49-F238E27FC236}">
                <a16:creationId xmlns:a16="http://schemas.microsoft.com/office/drawing/2014/main" id="{2276928D-D7F1-45EA-96DF-CC779E70A5D9}"/>
              </a:ext>
            </a:extLst>
          </p:cNvPr>
          <p:cNvSpPr>
            <a:spLocks noGrp="1"/>
          </p:cNvSpPr>
          <p:nvPr>
            <p:ph type="sldNum" sz="quarter" idx="12"/>
          </p:nvPr>
        </p:nvSpPr>
        <p:spPr/>
        <p:txBody>
          <a:bodyPr/>
          <a:lstStyle>
            <a:lvl1pPr>
              <a:defRPr/>
            </a:lvl1pPr>
          </a:lstStyle>
          <a:p>
            <a:pPr>
              <a:defRPr/>
            </a:pPr>
            <a:fld id="{B73098D6-3A47-4E5A-B60A-0A0569B109DB}" type="slidenum">
              <a:rPr lang="it-IT"/>
              <a:pPr>
                <a:defRPr/>
              </a:pPr>
              <a:t>‹N›</a:t>
            </a:fld>
            <a:endParaRPr lang="it-IT"/>
          </a:p>
        </p:txBody>
      </p:sp>
    </p:spTree>
    <p:extLst>
      <p:ext uri="{BB962C8B-B14F-4D97-AF65-F5344CB8AC3E}">
        <p14:creationId xmlns:p14="http://schemas.microsoft.com/office/powerpoint/2010/main" val="3832462409"/>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p:cSld name="Titolo e sottotitolo">
    <p:spTree>
      <p:nvGrpSpPr>
        <p:cNvPr id="1" name=""/>
        <p:cNvGrpSpPr/>
        <p:nvPr/>
      </p:nvGrpSpPr>
      <p:grpSpPr>
        <a:xfrm>
          <a:off x="0" y="0"/>
          <a:ext cx="0" cy="0"/>
          <a:chOff x="0" y="0"/>
          <a:chExt cx="0" cy="0"/>
        </a:xfrm>
      </p:grpSpPr>
      <p:cxnSp>
        <p:nvCxnSpPr>
          <p:cNvPr id="4" name="Straight Connector 14">
            <a:extLst>
              <a:ext uri="{FF2B5EF4-FFF2-40B4-BE49-F238E27FC236}">
                <a16:creationId xmlns:a16="http://schemas.microsoft.com/office/drawing/2014/main" id="{D14159DB-83F5-4AC6-96BB-CE7D0077C874}"/>
              </a:ext>
            </a:extLst>
          </p:cNvPr>
          <p:cNvCxnSpPr/>
          <p:nvPr/>
        </p:nvCxnSpPr>
        <p:spPr>
          <a:xfrm>
            <a:off x="1395413" y="4140200"/>
            <a:ext cx="94075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303868" y="982132"/>
            <a:ext cx="9592732" cy="2954868"/>
          </a:xfrm>
        </p:spPr>
        <p:txBody>
          <a:bodyPr>
            <a:normAutofit/>
          </a:bodyPr>
          <a:lstStyle>
            <a:lvl1pPr algn="ctr">
              <a:defRPr sz="3200" b="0" cap="none"/>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5" name="Date Placeholder 3">
            <a:extLst>
              <a:ext uri="{FF2B5EF4-FFF2-40B4-BE49-F238E27FC236}">
                <a16:creationId xmlns:a16="http://schemas.microsoft.com/office/drawing/2014/main" id="{55691EFD-B738-4D23-9C8A-D4B5D16BF857}"/>
              </a:ext>
            </a:extLst>
          </p:cNvPr>
          <p:cNvSpPr>
            <a:spLocks noGrp="1"/>
          </p:cNvSpPr>
          <p:nvPr>
            <p:ph type="dt" sz="half" idx="10"/>
          </p:nvPr>
        </p:nvSpPr>
        <p:spPr/>
        <p:txBody>
          <a:bodyPr/>
          <a:lstStyle>
            <a:lvl1pPr>
              <a:defRPr/>
            </a:lvl1pPr>
          </a:lstStyle>
          <a:p>
            <a:pPr>
              <a:defRPr/>
            </a:pPr>
            <a:fld id="{FA90D383-05AC-4D4F-88B4-0F962E354BE0}" type="datetimeFigureOut">
              <a:rPr lang="it-IT"/>
              <a:pPr>
                <a:defRPr/>
              </a:pPr>
              <a:t>27/05/2022</a:t>
            </a:fld>
            <a:endParaRPr lang="it-IT"/>
          </a:p>
        </p:txBody>
      </p:sp>
      <p:sp>
        <p:nvSpPr>
          <p:cNvPr id="6" name="Footer Placeholder 4">
            <a:extLst>
              <a:ext uri="{FF2B5EF4-FFF2-40B4-BE49-F238E27FC236}">
                <a16:creationId xmlns:a16="http://schemas.microsoft.com/office/drawing/2014/main" id="{A80A8ED5-0608-4159-AAC5-BE40086E5E8F}"/>
              </a:ext>
            </a:extLst>
          </p:cNvPr>
          <p:cNvSpPr>
            <a:spLocks noGrp="1"/>
          </p:cNvSpPr>
          <p:nvPr>
            <p:ph type="ftr" sz="quarter" idx="11"/>
          </p:nvPr>
        </p:nvSpPr>
        <p:spPr/>
        <p:txBody>
          <a:bodyPr/>
          <a:lstStyle>
            <a:lvl1pPr>
              <a:defRPr/>
            </a:lvl1pPr>
          </a:lstStyle>
          <a:p>
            <a:pPr>
              <a:defRPr/>
            </a:pPr>
            <a:endParaRPr lang="it-IT"/>
          </a:p>
        </p:txBody>
      </p:sp>
      <p:sp>
        <p:nvSpPr>
          <p:cNvPr id="7" name="Slide Number Placeholder 5">
            <a:extLst>
              <a:ext uri="{FF2B5EF4-FFF2-40B4-BE49-F238E27FC236}">
                <a16:creationId xmlns:a16="http://schemas.microsoft.com/office/drawing/2014/main" id="{78F2028D-D89B-400F-A449-5369BE964C8E}"/>
              </a:ext>
            </a:extLst>
          </p:cNvPr>
          <p:cNvSpPr>
            <a:spLocks noGrp="1"/>
          </p:cNvSpPr>
          <p:nvPr>
            <p:ph type="sldNum" sz="quarter" idx="12"/>
          </p:nvPr>
        </p:nvSpPr>
        <p:spPr/>
        <p:txBody>
          <a:bodyPr/>
          <a:lstStyle>
            <a:lvl1pPr>
              <a:defRPr/>
            </a:lvl1pPr>
          </a:lstStyle>
          <a:p>
            <a:pPr>
              <a:defRPr/>
            </a:pPr>
            <a:fld id="{BBF2E5AF-FE77-4683-BA8C-EE4EC0F458FF}" type="slidenum">
              <a:rPr lang="it-IT"/>
              <a:pPr>
                <a:defRPr/>
              </a:pPr>
              <a:t>‹N›</a:t>
            </a:fld>
            <a:endParaRPr lang="it-IT"/>
          </a:p>
        </p:txBody>
      </p:sp>
    </p:spTree>
    <p:extLst>
      <p:ext uri="{BB962C8B-B14F-4D97-AF65-F5344CB8AC3E}">
        <p14:creationId xmlns:p14="http://schemas.microsoft.com/office/powerpoint/2010/main" val="1036219178"/>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p:cSld name="Citazione con didascalia">
    <p:spTree>
      <p:nvGrpSpPr>
        <p:cNvPr id="1" name=""/>
        <p:cNvGrpSpPr/>
        <p:nvPr/>
      </p:nvGrpSpPr>
      <p:grpSpPr>
        <a:xfrm>
          <a:off x="0" y="0"/>
          <a:ext cx="0" cy="0"/>
          <a:chOff x="0" y="0"/>
          <a:chExt cx="0" cy="0"/>
        </a:xfrm>
      </p:grpSpPr>
      <p:sp>
        <p:nvSpPr>
          <p:cNvPr id="5" name="TextBox 13">
            <a:extLst>
              <a:ext uri="{FF2B5EF4-FFF2-40B4-BE49-F238E27FC236}">
                <a16:creationId xmlns:a16="http://schemas.microsoft.com/office/drawing/2014/main" id="{C580D125-AA2F-4865-869F-A5AF87DB7BEB}"/>
              </a:ext>
            </a:extLst>
          </p:cNvPr>
          <p:cNvSpPr txBox="1">
            <a:spLocks noChangeArrowheads="1"/>
          </p:cNvSpPr>
          <p:nvPr/>
        </p:nvSpPr>
        <p:spPr bwMode="auto">
          <a:xfrm>
            <a:off x="862013" y="879475"/>
            <a:ext cx="609600" cy="585788"/>
          </a:xfrm>
          <a:prstGeom prst="rect">
            <a:avLst/>
          </a:prstGeom>
          <a:noFill/>
          <a:ln>
            <a:noFill/>
          </a:ln>
        </p:spPr>
        <p:txBody>
          <a:bodyPr anchor="ct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eaLnBrk="1" fontAlgn="auto" hangingPunct="1">
              <a:spcBef>
                <a:spcPts val="0"/>
              </a:spcBef>
              <a:spcAft>
                <a:spcPts val="0"/>
              </a:spcAft>
              <a:defRPr/>
            </a:pPr>
            <a:r>
              <a:rPr lang="en-US" altLang="it-IT" sz="8000"/>
              <a:t>“</a:t>
            </a:r>
          </a:p>
        </p:txBody>
      </p:sp>
      <p:sp>
        <p:nvSpPr>
          <p:cNvPr id="6" name="TextBox 14">
            <a:extLst>
              <a:ext uri="{FF2B5EF4-FFF2-40B4-BE49-F238E27FC236}">
                <a16:creationId xmlns:a16="http://schemas.microsoft.com/office/drawing/2014/main" id="{27BB4791-4A99-4D85-AC42-B02EDF5A30F4}"/>
              </a:ext>
            </a:extLst>
          </p:cNvPr>
          <p:cNvSpPr txBox="1">
            <a:spLocks noChangeArrowheads="1"/>
          </p:cNvSpPr>
          <p:nvPr/>
        </p:nvSpPr>
        <p:spPr bwMode="auto">
          <a:xfrm>
            <a:off x="10599738" y="2827338"/>
            <a:ext cx="609600" cy="585787"/>
          </a:xfrm>
          <a:prstGeom prst="rect">
            <a:avLst/>
          </a:prstGeom>
          <a:noFill/>
          <a:ln>
            <a:noFill/>
          </a:ln>
        </p:spPr>
        <p:txBody>
          <a:bodyPr anchor="ct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algn="r" eaLnBrk="1" fontAlgn="auto" hangingPunct="1">
              <a:spcBef>
                <a:spcPts val="0"/>
              </a:spcBef>
              <a:spcAft>
                <a:spcPts val="0"/>
              </a:spcAft>
              <a:defRPr/>
            </a:pPr>
            <a:r>
              <a:rPr lang="en-US" altLang="it-IT" sz="8000"/>
              <a:t>”</a:t>
            </a:r>
          </a:p>
        </p:txBody>
      </p:sp>
      <p:cxnSp>
        <p:nvCxnSpPr>
          <p:cNvPr id="7" name="Straight Connector 18">
            <a:extLst>
              <a:ext uri="{FF2B5EF4-FFF2-40B4-BE49-F238E27FC236}">
                <a16:creationId xmlns:a16="http://schemas.microsoft.com/office/drawing/2014/main" id="{E0770B45-AD20-47EB-B3EA-9631CE34C490}"/>
              </a:ext>
            </a:extLst>
          </p:cNvPr>
          <p:cNvCxnSpPr/>
          <p:nvPr/>
        </p:nvCxnSpPr>
        <p:spPr>
          <a:xfrm>
            <a:off x="1395413" y="4140200"/>
            <a:ext cx="94075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446213" y="982132"/>
            <a:ext cx="9296398" cy="2370668"/>
          </a:xfrm>
        </p:spPr>
        <p:txBody>
          <a:bodyPr>
            <a:normAutofit/>
          </a:bodyPr>
          <a:lstStyle>
            <a:lvl1pPr algn="ctr">
              <a:defRPr sz="3200" b="0" cap="none">
                <a:solidFill>
                  <a:schemeClr val="tx1"/>
                </a:solidFill>
              </a:defRPr>
            </a:lvl1pPr>
          </a:lstStyle>
          <a:p>
            <a:r>
              <a:rPr lang="it-IT"/>
              <a:t>Fare clic per modificare lo stile del titolo dello schema</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a:t>Fare clic per modificare gli stili del testo dello schema</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8" name="Date Placeholder 3">
            <a:extLst>
              <a:ext uri="{FF2B5EF4-FFF2-40B4-BE49-F238E27FC236}">
                <a16:creationId xmlns:a16="http://schemas.microsoft.com/office/drawing/2014/main" id="{7B6F324C-578B-4ECA-89E2-46C2BE0C1FA8}"/>
              </a:ext>
            </a:extLst>
          </p:cNvPr>
          <p:cNvSpPr>
            <a:spLocks noGrp="1"/>
          </p:cNvSpPr>
          <p:nvPr>
            <p:ph type="dt" sz="half" idx="14"/>
          </p:nvPr>
        </p:nvSpPr>
        <p:spPr/>
        <p:txBody>
          <a:bodyPr/>
          <a:lstStyle>
            <a:lvl1pPr>
              <a:defRPr/>
            </a:lvl1pPr>
          </a:lstStyle>
          <a:p>
            <a:pPr>
              <a:defRPr/>
            </a:pPr>
            <a:fld id="{4E063AC1-9BB3-4EB7-B7D5-7FB51F0E6480}" type="datetimeFigureOut">
              <a:rPr lang="it-IT"/>
              <a:pPr>
                <a:defRPr/>
              </a:pPr>
              <a:t>27/05/2022</a:t>
            </a:fld>
            <a:endParaRPr lang="it-IT"/>
          </a:p>
        </p:txBody>
      </p:sp>
      <p:sp>
        <p:nvSpPr>
          <p:cNvPr id="9" name="Footer Placeholder 4">
            <a:extLst>
              <a:ext uri="{FF2B5EF4-FFF2-40B4-BE49-F238E27FC236}">
                <a16:creationId xmlns:a16="http://schemas.microsoft.com/office/drawing/2014/main" id="{726AFAD5-B53A-42C4-BD7C-28F80D3F1105}"/>
              </a:ext>
            </a:extLst>
          </p:cNvPr>
          <p:cNvSpPr>
            <a:spLocks noGrp="1"/>
          </p:cNvSpPr>
          <p:nvPr>
            <p:ph type="ftr" sz="quarter" idx="15"/>
          </p:nvPr>
        </p:nvSpPr>
        <p:spPr/>
        <p:txBody>
          <a:bodyPr/>
          <a:lstStyle>
            <a:lvl1pPr>
              <a:defRPr/>
            </a:lvl1pPr>
          </a:lstStyle>
          <a:p>
            <a:pPr>
              <a:defRPr/>
            </a:pPr>
            <a:endParaRPr lang="it-IT"/>
          </a:p>
        </p:txBody>
      </p:sp>
      <p:sp>
        <p:nvSpPr>
          <p:cNvPr id="11" name="Slide Number Placeholder 5">
            <a:extLst>
              <a:ext uri="{FF2B5EF4-FFF2-40B4-BE49-F238E27FC236}">
                <a16:creationId xmlns:a16="http://schemas.microsoft.com/office/drawing/2014/main" id="{BB00BBBA-8768-4DD3-98F8-141EB0E368D5}"/>
              </a:ext>
            </a:extLst>
          </p:cNvPr>
          <p:cNvSpPr>
            <a:spLocks noGrp="1"/>
          </p:cNvSpPr>
          <p:nvPr>
            <p:ph type="sldNum" sz="quarter" idx="16"/>
          </p:nvPr>
        </p:nvSpPr>
        <p:spPr/>
        <p:txBody>
          <a:bodyPr/>
          <a:lstStyle>
            <a:lvl1pPr>
              <a:defRPr/>
            </a:lvl1pPr>
          </a:lstStyle>
          <a:p>
            <a:pPr>
              <a:defRPr/>
            </a:pPr>
            <a:fld id="{3ED1C460-28B6-40D7-986B-A1DF1B5A6B1C}" type="slidenum">
              <a:rPr lang="it-IT"/>
              <a:pPr>
                <a:defRPr/>
              </a:pPr>
              <a:t>‹N›</a:t>
            </a:fld>
            <a:endParaRPr lang="it-IT"/>
          </a:p>
        </p:txBody>
      </p:sp>
    </p:spTree>
    <p:extLst>
      <p:ext uri="{BB962C8B-B14F-4D97-AF65-F5344CB8AC3E}">
        <p14:creationId xmlns:p14="http://schemas.microsoft.com/office/powerpoint/2010/main" val="210129976"/>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p:cSld name="Scheda nome">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1295401" y="4777381"/>
            <a:ext cx="9609668" cy="860400"/>
          </a:xfrm>
        </p:spPr>
        <p:txBody>
          <a:bodyP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a:extLst>
              <a:ext uri="{FF2B5EF4-FFF2-40B4-BE49-F238E27FC236}">
                <a16:creationId xmlns:a16="http://schemas.microsoft.com/office/drawing/2014/main" id="{6FE6AEFD-6B4A-4FE2-BFBD-092B32659516}"/>
              </a:ext>
            </a:extLst>
          </p:cNvPr>
          <p:cNvSpPr>
            <a:spLocks noGrp="1"/>
          </p:cNvSpPr>
          <p:nvPr>
            <p:ph type="dt" sz="half" idx="10"/>
          </p:nvPr>
        </p:nvSpPr>
        <p:spPr/>
        <p:txBody>
          <a:bodyPr/>
          <a:lstStyle>
            <a:lvl1pPr>
              <a:defRPr/>
            </a:lvl1pPr>
          </a:lstStyle>
          <a:p>
            <a:pPr>
              <a:defRPr/>
            </a:pPr>
            <a:fld id="{42D0C5C0-8DF4-4A5A-9EB4-9B723E30E125}" type="datetimeFigureOut">
              <a:rPr lang="it-IT"/>
              <a:pPr>
                <a:defRPr/>
              </a:pPr>
              <a:t>27/05/2022</a:t>
            </a:fld>
            <a:endParaRPr lang="it-IT"/>
          </a:p>
        </p:txBody>
      </p:sp>
      <p:sp>
        <p:nvSpPr>
          <p:cNvPr id="5" name="Footer Placeholder 4">
            <a:extLst>
              <a:ext uri="{FF2B5EF4-FFF2-40B4-BE49-F238E27FC236}">
                <a16:creationId xmlns:a16="http://schemas.microsoft.com/office/drawing/2014/main" id="{EDA1E4D6-7B36-4A43-B80E-4C48D1EE1187}"/>
              </a:ext>
            </a:extLst>
          </p:cNvPr>
          <p:cNvSpPr>
            <a:spLocks noGrp="1"/>
          </p:cNvSpPr>
          <p:nvPr>
            <p:ph type="ftr" sz="quarter" idx="11"/>
          </p:nvPr>
        </p:nvSpPr>
        <p:spPr/>
        <p:txBody>
          <a:bodyPr/>
          <a:lstStyle>
            <a:lvl1pPr>
              <a:defRPr/>
            </a:lvl1pPr>
          </a:lstStyle>
          <a:p>
            <a:pPr>
              <a:defRPr/>
            </a:pPr>
            <a:endParaRPr lang="it-IT"/>
          </a:p>
        </p:txBody>
      </p:sp>
      <p:sp>
        <p:nvSpPr>
          <p:cNvPr id="6" name="Slide Number Placeholder 5">
            <a:extLst>
              <a:ext uri="{FF2B5EF4-FFF2-40B4-BE49-F238E27FC236}">
                <a16:creationId xmlns:a16="http://schemas.microsoft.com/office/drawing/2014/main" id="{8F04D1CD-CB8D-4ECC-8E71-7119E77DAC60}"/>
              </a:ext>
            </a:extLst>
          </p:cNvPr>
          <p:cNvSpPr>
            <a:spLocks noGrp="1"/>
          </p:cNvSpPr>
          <p:nvPr>
            <p:ph type="sldNum" sz="quarter" idx="12"/>
          </p:nvPr>
        </p:nvSpPr>
        <p:spPr/>
        <p:txBody>
          <a:bodyPr/>
          <a:lstStyle>
            <a:lvl1pPr>
              <a:defRPr/>
            </a:lvl1pPr>
          </a:lstStyle>
          <a:p>
            <a:pPr>
              <a:defRPr/>
            </a:pPr>
            <a:fld id="{32DD8CB3-F645-4256-A23E-11A8BA96F164}" type="slidenum">
              <a:rPr lang="it-IT"/>
              <a:pPr>
                <a:defRPr/>
              </a:pPr>
              <a:t>‹N›</a:t>
            </a:fld>
            <a:endParaRPr lang="it-IT"/>
          </a:p>
        </p:txBody>
      </p:sp>
    </p:spTree>
    <p:extLst>
      <p:ext uri="{BB962C8B-B14F-4D97-AF65-F5344CB8AC3E}">
        <p14:creationId xmlns:p14="http://schemas.microsoft.com/office/powerpoint/2010/main" val="1802030845"/>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p:cSld name="Scheda nome citazione">
    <p:spTree>
      <p:nvGrpSpPr>
        <p:cNvPr id="1" name=""/>
        <p:cNvGrpSpPr/>
        <p:nvPr/>
      </p:nvGrpSpPr>
      <p:grpSpPr>
        <a:xfrm>
          <a:off x="0" y="0"/>
          <a:ext cx="0" cy="0"/>
          <a:chOff x="0" y="0"/>
          <a:chExt cx="0" cy="0"/>
        </a:xfrm>
      </p:grpSpPr>
      <p:sp>
        <p:nvSpPr>
          <p:cNvPr id="5" name="TextBox 11">
            <a:extLst>
              <a:ext uri="{FF2B5EF4-FFF2-40B4-BE49-F238E27FC236}">
                <a16:creationId xmlns:a16="http://schemas.microsoft.com/office/drawing/2014/main" id="{E2F191BC-2187-4C71-992F-57DB0A5ADC42}"/>
              </a:ext>
            </a:extLst>
          </p:cNvPr>
          <p:cNvSpPr txBox="1">
            <a:spLocks noChangeArrowheads="1"/>
          </p:cNvSpPr>
          <p:nvPr/>
        </p:nvSpPr>
        <p:spPr bwMode="auto">
          <a:xfrm>
            <a:off x="862013" y="879475"/>
            <a:ext cx="609600" cy="585788"/>
          </a:xfrm>
          <a:prstGeom prst="rect">
            <a:avLst/>
          </a:prstGeom>
          <a:noFill/>
          <a:ln>
            <a:noFill/>
          </a:ln>
        </p:spPr>
        <p:txBody>
          <a:bodyPr anchor="ct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eaLnBrk="1" fontAlgn="auto" hangingPunct="1">
              <a:spcBef>
                <a:spcPts val="0"/>
              </a:spcBef>
              <a:spcAft>
                <a:spcPts val="0"/>
              </a:spcAft>
              <a:defRPr/>
            </a:pPr>
            <a:r>
              <a:rPr lang="en-US" altLang="it-IT" sz="8000"/>
              <a:t>“</a:t>
            </a:r>
          </a:p>
        </p:txBody>
      </p:sp>
      <p:sp>
        <p:nvSpPr>
          <p:cNvPr id="6" name="TextBox 12">
            <a:extLst>
              <a:ext uri="{FF2B5EF4-FFF2-40B4-BE49-F238E27FC236}">
                <a16:creationId xmlns:a16="http://schemas.microsoft.com/office/drawing/2014/main" id="{A48A4E9D-87C7-4A16-A3FD-25455E767AC0}"/>
              </a:ext>
            </a:extLst>
          </p:cNvPr>
          <p:cNvSpPr txBox="1">
            <a:spLocks noChangeArrowheads="1"/>
          </p:cNvSpPr>
          <p:nvPr/>
        </p:nvSpPr>
        <p:spPr bwMode="auto">
          <a:xfrm>
            <a:off x="10599738" y="2598738"/>
            <a:ext cx="609600" cy="585787"/>
          </a:xfrm>
          <a:prstGeom prst="rect">
            <a:avLst/>
          </a:prstGeom>
          <a:noFill/>
          <a:ln>
            <a:noFill/>
          </a:ln>
        </p:spPr>
        <p:txBody>
          <a:bodyPr anchor="ct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algn="r" eaLnBrk="1" fontAlgn="auto" hangingPunct="1">
              <a:spcBef>
                <a:spcPts val="0"/>
              </a:spcBef>
              <a:spcAft>
                <a:spcPts val="0"/>
              </a:spcAft>
              <a:defRPr/>
            </a:pPr>
            <a:r>
              <a:rPr lang="en-US" altLang="it-IT" sz="8000"/>
              <a:t>”</a:t>
            </a:r>
          </a:p>
        </p:txBody>
      </p:sp>
      <p:cxnSp>
        <p:nvCxnSpPr>
          <p:cNvPr id="7" name="Straight Connector 25">
            <a:extLst>
              <a:ext uri="{FF2B5EF4-FFF2-40B4-BE49-F238E27FC236}">
                <a16:creationId xmlns:a16="http://schemas.microsoft.com/office/drawing/2014/main" id="{0F27AAAA-F14C-455A-B0C1-67353BE9532F}"/>
              </a:ext>
            </a:extLst>
          </p:cNvPr>
          <p:cNvCxnSpPr/>
          <p:nvPr/>
        </p:nvCxnSpPr>
        <p:spPr>
          <a:xfrm>
            <a:off x="1395413" y="3429000"/>
            <a:ext cx="94075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446213" y="982132"/>
            <a:ext cx="9296398" cy="2243668"/>
          </a:xfrm>
        </p:spPr>
        <p:txBody>
          <a:bodyPr>
            <a:normAutofit/>
          </a:bodyPr>
          <a:lstStyle>
            <a:lvl1pPr algn="ctr">
              <a:defRPr sz="3200" b="0" cap="none">
                <a:solidFill>
                  <a:schemeClr val="tx1"/>
                </a:solidFill>
              </a:defRPr>
            </a:lvl1pPr>
          </a:lstStyle>
          <a:p>
            <a:r>
              <a:rPr lang="it-IT"/>
              <a:t>Fare clic per modificare lo stile del titolo dello schema</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3" name="Text Placeholder 2"/>
          <p:cNvSpPr>
            <a:spLocks noGrp="1"/>
          </p:cNvSpPr>
          <p:nvPr>
            <p:ph type="body" idx="1"/>
          </p:nvPr>
        </p:nvSpPr>
        <p:spPr>
          <a:xfrm>
            <a:off x="1295401" y="4529667"/>
            <a:ext cx="9609668" cy="1346200"/>
          </a:xfrm>
        </p:spPr>
        <p:txBody>
          <a:bodyPr>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8" name="Date Placeholder 3">
            <a:extLst>
              <a:ext uri="{FF2B5EF4-FFF2-40B4-BE49-F238E27FC236}">
                <a16:creationId xmlns:a16="http://schemas.microsoft.com/office/drawing/2014/main" id="{1B9D4564-9A76-4D2D-BC8E-423C27F2EE68}"/>
              </a:ext>
            </a:extLst>
          </p:cNvPr>
          <p:cNvSpPr>
            <a:spLocks noGrp="1"/>
          </p:cNvSpPr>
          <p:nvPr>
            <p:ph type="dt" sz="half" idx="14"/>
          </p:nvPr>
        </p:nvSpPr>
        <p:spPr/>
        <p:txBody>
          <a:bodyPr/>
          <a:lstStyle>
            <a:lvl1pPr>
              <a:defRPr/>
            </a:lvl1pPr>
          </a:lstStyle>
          <a:p>
            <a:pPr>
              <a:defRPr/>
            </a:pPr>
            <a:fld id="{5C20F79E-A9FE-43EC-B545-496844D35520}" type="datetimeFigureOut">
              <a:rPr lang="it-IT"/>
              <a:pPr>
                <a:defRPr/>
              </a:pPr>
              <a:t>27/05/2022</a:t>
            </a:fld>
            <a:endParaRPr lang="it-IT"/>
          </a:p>
        </p:txBody>
      </p:sp>
      <p:sp>
        <p:nvSpPr>
          <p:cNvPr id="9" name="Footer Placeholder 4">
            <a:extLst>
              <a:ext uri="{FF2B5EF4-FFF2-40B4-BE49-F238E27FC236}">
                <a16:creationId xmlns:a16="http://schemas.microsoft.com/office/drawing/2014/main" id="{94BF367F-8428-4753-BC76-66C5BF338572}"/>
              </a:ext>
            </a:extLst>
          </p:cNvPr>
          <p:cNvSpPr>
            <a:spLocks noGrp="1"/>
          </p:cNvSpPr>
          <p:nvPr>
            <p:ph type="ftr" sz="quarter" idx="15"/>
          </p:nvPr>
        </p:nvSpPr>
        <p:spPr/>
        <p:txBody>
          <a:bodyPr/>
          <a:lstStyle>
            <a:lvl1pPr>
              <a:defRPr/>
            </a:lvl1pPr>
          </a:lstStyle>
          <a:p>
            <a:pPr>
              <a:defRPr/>
            </a:pPr>
            <a:endParaRPr lang="it-IT"/>
          </a:p>
        </p:txBody>
      </p:sp>
      <p:sp>
        <p:nvSpPr>
          <p:cNvPr id="10" name="Slide Number Placeholder 5">
            <a:extLst>
              <a:ext uri="{FF2B5EF4-FFF2-40B4-BE49-F238E27FC236}">
                <a16:creationId xmlns:a16="http://schemas.microsoft.com/office/drawing/2014/main" id="{6961FA4C-0E1B-4374-97EA-19B2C0E51655}"/>
              </a:ext>
            </a:extLst>
          </p:cNvPr>
          <p:cNvSpPr>
            <a:spLocks noGrp="1"/>
          </p:cNvSpPr>
          <p:nvPr>
            <p:ph type="sldNum" sz="quarter" idx="16"/>
          </p:nvPr>
        </p:nvSpPr>
        <p:spPr/>
        <p:txBody>
          <a:bodyPr/>
          <a:lstStyle>
            <a:lvl1pPr>
              <a:defRPr/>
            </a:lvl1pPr>
          </a:lstStyle>
          <a:p>
            <a:pPr>
              <a:defRPr/>
            </a:pPr>
            <a:fld id="{151C5DD3-7B10-4D42-B30E-ADC7C2249430}" type="slidenum">
              <a:rPr lang="it-IT"/>
              <a:pPr>
                <a:defRPr/>
              </a:pPr>
              <a:t>‹N›</a:t>
            </a:fld>
            <a:endParaRPr lang="it-IT"/>
          </a:p>
        </p:txBody>
      </p:sp>
    </p:spTree>
    <p:extLst>
      <p:ext uri="{BB962C8B-B14F-4D97-AF65-F5344CB8AC3E}">
        <p14:creationId xmlns:p14="http://schemas.microsoft.com/office/powerpoint/2010/main" val="3912577648"/>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p:cSld name="Vero o falso">
    <p:spTree>
      <p:nvGrpSpPr>
        <p:cNvPr id="1" name=""/>
        <p:cNvGrpSpPr/>
        <p:nvPr/>
      </p:nvGrpSpPr>
      <p:grpSpPr>
        <a:xfrm>
          <a:off x="0" y="0"/>
          <a:ext cx="0" cy="0"/>
          <a:chOff x="0" y="0"/>
          <a:chExt cx="0" cy="0"/>
        </a:xfrm>
      </p:grpSpPr>
      <p:cxnSp>
        <p:nvCxnSpPr>
          <p:cNvPr id="5" name="Straight Connector 14">
            <a:extLst>
              <a:ext uri="{FF2B5EF4-FFF2-40B4-BE49-F238E27FC236}">
                <a16:creationId xmlns:a16="http://schemas.microsoft.com/office/drawing/2014/main" id="{E950F725-A8F0-484C-A9D6-ABAD6D4A2E2B}"/>
              </a:ext>
            </a:extLst>
          </p:cNvPr>
          <p:cNvCxnSpPr/>
          <p:nvPr/>
        </p:nvCxnSpPr>
        <p:spPr>
          <a:xfrm>
            <a:off x="1395413" y="3429000"/>
            <a:ext cx="94075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295401" y="982132"/>
            <a:ext cx="9609666" cy="2243668"/>
          </a:xfrm>
        </p:spPr>
        <p:txBody>
          <a:bodyPr rtlCol="0">
            <a:normAutofit/>
          </a:bodyPr>
          <a:lstStyle>
            <a:lvl1pPr>
              <a:defRPr lang="en-US" b="0" dirty="0"/>
            </a:lvl1pPr>
          </a:lstStyle>
          <a:p>
            <a:pPr lvl="0"/>
            <a:r>
              <a:rPr lang="it-IT"/>
              <a:t>Fare clic per modificare lo stile del titolo dello schema</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3" name="Text Placeholder 2"/>
          <p:cNvSpPr>
            <a:spLocks noGrp="1"/>
          </p:cNvSpPr>
          <p:nvPr>
            <p:ph type="body" idx="1"/>
          </p:nvPr>
        </p:nvSpPr>
        <p:spPr>
          <a:xfrm>
            <a:off x="1295400" y="4470399"/>
            <a:ext cx="9609670" cy="1405467"/>
          </a:xfrm>
        </p:spPr>
        <p:txBody>
          <a:bodyPr>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6" name="Date Placeholder 3">
            <a:extLst>
              <a:ext uri="{FF2B5EF4-FFF2-40B4-BE49-F238E27FC236}">
                <a16:creationId xmlns:a16="http://schemas.microsoft.com/office/drawing/2014/main" id="{35C902A6-BEB3-491B-B260-D45A86329E9E}"/>
              </a:ext>
            </a:extLst>
          </p:cNvPr>
          <p:cNvSpPr>
            <a:spLocks noGrp="1"/>
          </p:cNvSpPr>
          <p:nvPr>
            <p:ph type="dt" sz="half" idx="14"/>
          </p:nvPr>
        </p:nvSpPr>
        <p:spPr/>
        <p:txBody>
          <a:bodyPr/>
          <a:lstStyle>
            <a:lvl1pPr>
              <a:defRPr/>
            </a:lvl1pPr>
          </a:lstStyle>
          <a:p>
            <a:pPr>
              <a:defRPr/>
            </a:pPr>
            <a:fld id="{942056B1-0FBB-42F3-8E2D-74CC487EAD72}" type="datetimeFigureOut">
              <a:rPr lang="it-IT"/>
              <a:pPr>
                <a:defRPr/>
              </a:pPr>
              <a:t>27/05/2022</a:t>
            </a:fld>
            <a:endParaRPr lang="it-IT"/>
          </a:p>
        </p:txBody>
      </p:sp>
      <p:sp>
        <p:nvSpPr>
          <p:cNvPr id="7" name="Footer Placeholder 4">
            <a:extLst>
              <a:ext uri="{FF2B5EF4-FFF2-40B4-BE49-F238E27FC236}">
                <a16:creationId xmlns:a16="http://schemas.microsoft.com/office/drawing/2014/main" id="{3ACB0FB9-06C4-47E5-BB3B-C13AF2C87716}"/>
              </a:ext>
            </a:extLst>
          </p:cNvPr>
          <p:cNvSpPr>
            <a:spLocks noGrp="1"/>
          </p:cNvSpPr>
          <p:nvPr>
            <p:ph type="ftr" sz="quarter" idx="15"/>
          </p:nvPr>
        </p:nvSpPr>
        <p:spPr/>
        <p:txBody>
          <a:bodyPr/>
          <a:lstStyle>
            <a:lvl1pPr>
              <a:defRPr/>
            </a:lvl1pPr>
          </a:lstStyle>
          <a:p>
            <a:pPr>
              <a:defRPr/>
            </a:pPr>
            <a:endParaRPr lang="it-IT"/>
          </a:p>
        </p:txBody>
      </p:sp>
      <p:sp>
        <p:nvSpPr>
          <p:cNvPr id="8" name="Slide Number Placeholder 5">
            <a:extLst>
              <a:ext uri="{FF2B5EF4-FFF2-40B4-BE49-F238E27FC236}">
                <a16:creationId xmlns:a16="http://schemas.microsoft.com/office/drawing/2014/main" id="{7EFEC20E-C910-485F-BDD3-51AF9BF7A570}"/>
              </a:ext>
            </a:extLst>
          </p:cNvPr>
          <p:cNvSpPr>
            <a:spLocks noGrp="1"/>
          </p:cNvSpPr>
          <p:nvPr>
            <p:ph type="sldNum" sz="quarter" idx="16"/>
          </p:nvPr>
        </p:nvSpPr>
        <p:spPr/>
        <p:txBody>
          <a:bodyPr/>
          <a:lstStyle>
            <a:lvl1pPr>
              <a:defRPr/>
            </a:lvl1pPr>
          </a:lstStyle>
          <a:p>
            <a:pPr>
              <a:defRPr/>
            </a:pPr>
            <a:fld id="{8F452279-77E1-4528-9130-B1F96F8B8E7A}" type="slidenum">
              <a:rPr lang="it-IT"/>
              <a:pPr>
                <a:defRPr/>
              </a:pPr>
              <a:t>‹N›</a:t>
            </a:fld>
            <a:endParaRPr lang="it-IT"/>
          </a:p>
        </p:txBody>
      </p:sp>
    </p:spTree>
    <p:extLst>
      <p:ext uri="{BB962C8B-B14F-4D97-AF65-F5344CB8AC3E}">
        <p14:creationId xmlns:p14="http://schemas.microsoft.com/office/powerpoint/2010/main" val="1390202761"/>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cxnSp>
        <p:nvCxnSpPr>
          <p:cNvPr id="4" name="Straight Connector 13">
            <a:extLst>
              <a:ext uri="{FF2B5EF4-FFF2-40B4-BE49-F238E27FC236}">
                <a16:creationId xmlns:a16="http://schemas.microsoft.com/office/drawing/2014/main" id="{A4AA5D85-9040-452D-9EA5-700F276F951D}"/>
              </a:ext>
            </a:extLst>
          </p:cNvPr>
          <p:cNvCxnSpPr/>
          <p:nvPr/>
        </p:nvCxnSpPr>
        <p:spPr>
          <a:xfrm>
            <a:off x="1395413" y="2420938"/>
            <a:ext cx="94075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lgn="ctr">
              <a:defRPr/>
            </a:lvl1p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3">
            <a:extLst>
              <a:ext uri="{FF2B5EF4-FFF2-40B4-BE49-F238E27FC236}">
                <a16:creationId xmlns:a16="http://schemas.microsoft.com/office/drawing/2014/main" id="{9CBA9C2E-6088-4886-8C85-C4A06C4CCF80}"/>
              </a:ext>
            </a:extLst>
          </p:cNvPr>
          <p:cNvSpPr>
            <a:spLocks noGrp="1"/>
          </p:cNvSpPr>
          <p:nvPr>
            <p:ph type="dt" sz="half" idx="10"/>
          </p:nvPr>
        </p:nvSpPr>
        <p:spPr/>
        <p:txBody>
          <a:bodyPr/>
          <a:lstStyle>
            <a:lvl1pPr>
              <a:defRPr/>
            </a:lvl1pPr>
          </a:lstStyle>
          <a:p>
            <a:pPr>
              <a:defRPr/>
            </a:pPr>
            <a:fld id="{1C3B4C9A-ED5E-4C28-9541-DB60E1C390DA}" type="datetimeFigureOut">
              <a:rPr lang="it-IT"/>
              <a:pPr>
                <a:defRPr/>
              </a:pPr>
              <a:t>27/05/2022</a:t>
            </a:fld>
            <a:endParaRPr lang="it-IT"/>
          </a:p>
        </p:txBody>
      </p:sp>
      <p:sp>
        <p:nvSpPr>
          <p:cNvPr id="6" name="Footer Placeholder 4">
            <a:extLst>
              <a:ext uri="{FF2B5EF4-FFF2-40B4-BE49-F238E27FC236}">
                <a16:creationId xmlns:a16="http://schemas.microsoft.com/office/drawing/2014/main" id="{A7DF3AD4-B387-4553-B9CB-EB798040385C}"/>
              </a:ext>
            </a:extLst>
          </p:cNvPr>
          <p:cNvSpPr>
            <a:spLocks noGrp="1"/>
          </p:cNvSpPr>
          <p:nvPr>
            <p:ph type="ftr" sz="quarter" idx="11"/>
          </p:nvPr>
        </p:nvSpPr>
        <p:spPr/>
        <p:txBody>
          <a:bodyPr/>
          <a:lstStyle>
            <a:lvl1pPr>
              <a:defRPr/>
            </a:lvl1pPr>
          </a:lstStyle>
          <a:p>
            <a:pPr>
              <a:defRPr/>
            </a:pPr>
            <a:endParaRPr lang="it-IT"/>
          </a:p>
        </p:txBody>
      </p:sp>
      <p:sp>
        <p:nvSpPr>
          <p:cNvPr id="7" name="Slide Number Placeholder 5">
            <a:extLst>
              <a:ext uri="{FF2B5EF4-FFF2-40B4-BE49-F238E27FC236}">
                <a16:creationId xmlns:a16="http://schemas.microsoft.com/office/drawing/2014/main" id="{A8D9ECD9-6512-412C-AA5C-74BEB16A5DC6}"/>
              </a:ext>
            </a:extLst>
          </p:cNvPr>
          <p:cNvSpPr>
            <a:spLocks noGrp="1"/>
          </p:cNvSpPr>
          <p:nvPr>
            <p:ph type="sldNum" sz="quarter" idx="12"/>
          </p:nvPr>
        </p:nvSpPr>
        <p:spPr/>
        <p:txBody>
          <a:bodyPr/>
          <a:lstStyle>
            <a:lvl1pPr>
              <a:defRPr/>
            </a:lvl1pPr>
          </a:lstStyle>
          <a:p>
            <a:pPr>
              <a:defRPr/>
            </a:pPr>
            <a:fld id="{4BACB05D-B230-41A2-BDC5-5A7AE098EC35}" type="slidenum">
              <a:rPr lang="it-IT"/>
              <a:pPr>
                <a:defRPr/>
              </a:pPr>
              <a:t>‹N›</a:t>
            </a:fld>
            <a:endParaRPr lang="it-IT"/>
          </a:p>
        </p:txBody>
      </p:sp>
    </p:spTree>
    <p:extLst>
      <p:ext uri="{BB962C8B-B14F-4D97-AF65-F5344CB8AC3E}">
        <p14:creationId xmlns:p14="http://schemas.microsoft.com/office/powerpoint/2010/main" val="4261343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it-IT"/>
              <a:t>Fare clic per modificare lo stile del titolo dello schema</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noProof="0"/>
              <a:t>Fare clic sull'icona per inserire un'immagine</a:t>
            </a:r>
            <a:endParaRPr lang="en-US" noProof="0" dirty="0"/>
          </a:p>
        </p:txBody>
      </p:sp>
      <p:sp>
        <p:nvSpPr>
          <p:cNvPr id="4" name="Text Placeholder 3"/>
          <p:cNvSpPr>
            <a:spLocks noGrp="1"/>
          </p:cNvSpPr>
          <p:nvPr>
            <p:ph type="body" sz="half" idx="2"/>
          </p:nvPr>
        </p:nvSpPr>
        <p:spPr>
          <a:xfrm>
            <a:off x="1295399" y="3255432"/>
            <a:ext cx="6241816"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4">
            <a:extLst>
              <a:ext uri="{FF2B5EF4-FFF2-40B4-BE49-F238E27FC236}">
                <a16:creationId xmlns:a16="http://schemas.microsoft.com/office/drawing/2014/main" id="{F06D84B5-A12D-4551-8DDD-12975DC9AD2C}"/>
              </a:ext>
            </a:extLst>
          </p:cNvPr>
          <p:cNvSpPr>
            <a:spLocks noGrp="1"/>
          </p:cNvSpPr>
          <p:nvPr>
            <p:ph type="dt" sz="half" idx="10"/>
          </p:nvPr>
        </p:nvSpPr>
        <p:spPr/>
        <p:txBody>
          <a:bodyPr/>
          <a:lstStyle>
            <a:lvl1pPr>
              <a:defRPr/>
            </a:lvl1pPr>
          </a:lstStyle>
          <a:p>
            <a:pPr>
              <a:defRPr/>
            </a:pPr>
            <a:fld id="{D41969FA-6B57-40DA-96A8-537F053D1E76}" type="datetimeFigureOut">
              <a:rPr lang="en-US"/>
              <a:pPr>
                <a:defRPr/>
              </a:pPr>
              <a:t>5/27/2022</a:t>
            </a:fld>
            <a:endParaRPr lang="en-US"/>
          </a:p>
        </p:txBody>
      </p:sp>
      <p:sp>
        <p:nvSpPr>
          <p:cNvPr id="6" name="Footer Placeholder 5">
            <a:extLst>
              <a:ext uri="{FF2B5EF4-FFF2-40B4-BE49-F238E27FC236}">
                <a16:creationId xmlns:a16="http://schemas.microsoft.com/office/drawing/2014/main" id="{5C4204BD-7436-490A-BFD2-0AEAE073FF9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C8A40C7A-3FA0-40D0-891E-37DC3FB81497}"/>
              </a:ext>
            </a:extLst>
          </p:cNvPr>
          <p:cNvSpPr>
            <a:spLocks noGrp="1"/>
          </p:cNvSpPr>
          <p:nvPr>
            <p:ph type="sldNum" sz="quarter" idx="12"/>
          </p:nvPr>
        </p:nvSpPr>
        <p:spPr/>
        <p:txBody>
          <a:bodyPr/>
          <a:lstStyle>
            <a:lvl1pPr>
              <a:defRPr/>
            </a:lvl1pPr>
          </a:lstStyle>
          <a:p>
            <a:pPr>
              <a:defRPr/>
            </a:pPr>
            <a:fld id="{98E51206-471B-450C-9043-F033EA4852E7}" type="slidenum">
              <a:rPr lang="en-US"/>
              <a:pPr>
                <a:defRPr/>
              </a:pPr>
              <a:t>‹N›</a:t>
            </a:fld>
            <a:endParaRPr lang="en-US"/>
          </a:p>
        </p:txBody>
      </p:sp>
    </p:spTree>
    <p:extLst>
      <p:ext uri="{BB962C8B-B14F-4D97-AF65-F5344CB8AC3E}">
        <p14:creationId xmlns:p14="http://schemas.microsoft.com/office/powerpoint/2010/main" val="2937738399"/>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cxnSp>
        <p:nvCxnSpPr>
          <p:cNvPr id="4" name="Straight Connector 13">
            <a:extLst>
              <a:ext uri="{FF2B5EF4-FFF2-40B4-BE49-F238E27FC236}">
                <a16:creationId xmlns:a16="http://schemas.microsoft.com/office/drawing/2014/main" id="{A90CDE77-560F-427B-96C9-23E11495B311}"/>
              </a:ext>
            </a:extLst>
          </p:cNvPr>
          <p:cNvCxnSpPr/>
          <p:nvPr/>
        </p:nvCxnSpPr>
        <p:spPr>
          <a:xfrm>
            <a:off x="886460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Vertical Title 1"/>
          <p:cNvSpPr>
            <a:spLocks noGrp="1"/>
          </p:cNvSpPr>
          <p:nvPr>
            <p:ph type="title" orient="vert"/>
          </p:nvPr>
        </p:nvSpPr>
        <p:spPr>
          <a:xfrm>
            <a:off x="8999356" y="982131"/>
            <a:ext cx="1890895" cy="4893735"/>
          </a:xfrm>
        </p:spPr>
        <p:txBody>
          <a:bodyPr vert="eaVert"/>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3">
            <a:extLst>
              <a:ext uri="{FF2B5EF4-FFF2-40B4-BE49-F238E27FC236}">
                <a16:creationId xmlns:a16="http://schemas.microsoft.com/office/drawing/2014/main" id="{A51EB2CC-5138-4759-B8F8-239CC187BF2A}"/>
              </a:ext>
            </a:extLst>
          </p:cNvPr>
          <p:cNvSpPr>
            <a:spLocks noGrp="1"/>
          </p:cNvSpPr>
          <p:nvPr>
            <p:ph type="dt" sz="half" idx="10"/>
          </p:nvPr>
        </p:nvSpPr>
        <p:spPr/>
        <p:txBody>
          <a:bodyPr/>
          <a:lstStyle>
            <a:lvl1pPr>
              <a:defRPr/>
            </a:lvl1pPr>
          </a:lstStyle>
          <a:p>
            <a:pPr>
              <a:defRPr/>
            </a:pPr>
            <a:fld id="{88795050-1533-4138-BAC0-C7E8D1A367F0}" type="datetimeFigureOut">
              <a:rPr lang="it-IT"/>
              <a:pPr>
                <a:defRPr/>
              </a:pPr>
              <a:t>27/05/2022</a:t>
            </a:fld>
            <a:endParaRPr lang="it-IT"/>
          </a:p>
        </p:txBody>
      </p:sp>
      <p:sp>
        <p:nvSpPr>
          <p:cNvPr id="6" name="Footer Placeholder 4">
            <a:extLst>
              <a:ext uri="{FF2B5EF4-FFF2-40B4-BE49-F238E27FC236}">
                <a16:creationId xmlns:a16="http://schemas.microsoft.com/office/drawing/2014/main" id="{E93DD6B7-5052-488B-B87C-8E707B31307F}"/>
              </a:ext>
            </a:extLst>
          </p:cNvPr>
          <p:cNvSpPr>
            <a:spLocks noGrp="1"/>
          </p:cNvSpPr>
          <p:nvPr>
            <p:ph type="ftr" sz="quarter" idx="11"/>
          </p:nvPr>
        </p:nvSpPr>
        <p:spPr/>
        <p:txBody>
          <a:bodyPr/>
          <a:lstStyle>
            <a:lvl1pPr>
              <a:defRPr/>
            </a:lvl1pPr>
          </a:lstStyle>
          <a:p>
            <a:pPr>
              <a:defRPr/>
            </a:pPr>
            <a:endParaRPr lang="it-IT"/>
          </a:p>
        </p:txBody>
      </p:sp>
      <p:sp>
        <p:nvSpPr>
          <p:cNvPr id="7" name="Slide Number Placeholder 5">
            <a:extLst>
              <a:ext uri="{FF2B5EF4-FFF2-40B4-BE49-F238E27FC236}">
                <a16:creationId xmlns:a16="http://schemas.microsoft.com/office/drawing/2014/main" id="{42111AAC-DCEB-4712-9AC7-5085824B4255}"/>
              </a:ext>
            </a:extLst>
          </p:cNvPr>
          <p:cNvSpPr>
            <a:spLocks noGrp="1"/>
          </p:cNvSpPr>
          <p:nvPr>
            <p:ph type="sldNum" sz="quarter" idx="12"/>
          </p:nvPr>
        </p:nvSpPr>
        <p:spPr/>
        <p:txBody>
          <a:bodyPr/>
          <a:lstStyle>
            <a:lvl1pPr>
              <a:defRPr/>
            </a:lvl1pPr>
          </a:lstStyle>
          <a:p>
            <a:pPr>
              <a:defRPr/>
            </a:pPr>
            <a:fld id="{9A1F08D8-4A6D-4A40-8BD1-4171306EECC4}" type="slidenum">
              <a:rPr lang="it-IT"/>
              <a:pPr>
                <a:defRPr/>
              </a:pPr>
              <a:t>‹N›</a:t>
            </a:fld>
            <a:endParaRPr lang="it-IT"/>
          </a:p>
        </p:txBody>
      </p:sp>
    </p:spTree>
    <p:extLst>
      <p:ext uri="{BB962C8B-B14F-4D97-AF65-F5344CB8AC3E}">
        <p14:creationId xmlns:p14="http://schemas.microsoft.com/office/powerpoint/2010/main" val="1442113839"/>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8C9FF0F1-3B8D-48F4-BC4D-40732B3DC327}"/>
              </a:ext>
            </a:extLst>
          </p:cNvPr>
          <p:cNvSpPr>
            <a:spLocks noGrp="1"/>
          </p:cNvSpPr>
          <p:nvPr>
            <p:ph type="dt" sz="half" idx="10"/>
          </p:nvPr>
        </p:nvSpPr>
        <p:spPr/>
        <p:txBody>
          <a:bodyPr/>
          <a:lstStyle>
            <a:lvl1pPr>
              <a:defRPr/>
            </a:lvl1pPr>
          </a:lstStyle>
          <a:p>
            <a:pPr>
              <a:defRPr/>
            </a:pPr>
            <a:fld id="{A86CD93C-A971-4D99-9515-0722A263110D}" type="datetimeFigureOut">
              <a:rPr lang="it-IT"/>
              <a:pPr>
                <a:defRPr/>
              </a:pPr>
              <a:t>27/05/2022</a:t>
            </a:fld>
            <a:endParaRPr lang="it-IT"/>
          </a:p>
        </p:txBody>
      </p:sp>
      <p:sp>
        <p:nvSpPr>
          <p:cNvPr id="5" name="Segnaposto piè di pagina 4">
            <a:extLst>
              <a:ext uri="{FF2B5EF4-FFF2-40B4-BE49-F238E27FC236}">
                <a16:creationId xmlns:a16="http://schemas.microsoft.com/office/drawing/2014/main" id="{AB1E6F80-E3F1-4EEF-8930-598ACDBB769F}"/>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0AE9B6CC-191E-4553-B5F4-13188D0806AC}"/>
              </a:ext>
            </a:extLst>
          </p:cNvPr>
          <p:cNvSpPr>
            <a:spLocks noGrp="1"/>
          </p:cNvSpPr>
          <p:nvPr>
            <p:ph type="sldNum" sz="quarter" idx="12"/>
          </p:nvPr>
        </p:nvSpPr>
        <p:spPr/>
        <p:txBody>
          <a:bodyPr/>
          <a:lstStyle>
            <a:lvl1pPr>
              <a:defRPr/>
            </a:lvl1pPr>
          </a:lstStyle>
          <a:p>
            <a:pPr>
              <a:defRPr/>
            </a:pPr>
            <a:fld id="{F8B5549B-5D39-4E33-B4F1-C9897E529907}" type="slidenum">
              <a:rPr lang="it-IT"/>
              <a:pPr>
                <a:defRPr/>
              </a:pPr>
              <a:t>‹N›</a:t>
            </a:fld>
            <a:endParaRPr lang="it-IT"/>
          </a:p>
        </p:txBody>
      </p:sp>
    </p:spTree>
    <p:extLst>
      <p:ext uri="{BB962C8B-B14F-4D97-AF65-F5344CB8AC3E}">
        <p14:creationId xmlns:p14="http://schemas.microsoft.com/office/powerpoint/2010/main" val="997577636"/>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 dello schema</a:t>
            </a:r>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F078E0C4-41FB-4346-806F-E2D4E02F6299}"/>
              </a:ext>
            </a:extLst>
          </p:cNvPr>
          <p:cNvSpPr>
            <a:spLocks noGrp="1"/>
          </p:cNvSpPr>
          <p:nvPr>
            <p:ph type="dt" sz="half" idx="10"/>
          </p:nvPr>
        </p:nvSpPr>
        <p:spPr/>
        <p:txBody>
          <a:bodyPr/>
          <a:lstStyle>
            <a:lvl1pPr>
              <a:defRPr/>
            </a:lvl1pPr>
          </a:lstStyle>
          <a:p>
            <a:pPr>
              <a:defRPr/>
            </a:pPr>
            <a:fld id="{E6D66A58-C798-41A2-8157-11A74203EB3F}" type="datetimeFigureOut">
              <a:rPr lang="it-IT"/>
              <a:pPr>
                <a:defRPr/>
              </a:pPr>
              <a:t>27/05/2022</a:t>
            </a:fld>
            <a:endParaRPr lang="it-IT"/>
          </a:p>
        </p:txBody>
      </p:sp>
      <p:sp>
        <p:nvSpPr>
          <p:cNvPr id="5" name="Segnaposto piè di pagina 4">
            <a:extLst>
              <a:ext uri="{FF2B5EF4-FFF2-40B4-BE49-F238E27FC236}">
                <a16:creationId xmlns:a16="http://schemas.microsoft.com/office/drawing/2014/main" id="{D020EB68-9EBB-4CAC-9297-C45AD9A2D984}"/>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3AD438FC-5BB7-41A8-8297-45210FAEBE15}"/>
              </a:ext>
            </a:extLst>
          </p:cNvPr>
          <p:cNvSpPr>
            <a:spLocks noGrp="1"/>
          </p:cNvSpPr>
          <p:nvPr>
            <p:ph type="sldNum" sz="quarter" idx="12"/>
          </p:nvPr>
        </p:nvSpPr>
        <p:spPr/>
        <p:txBody>
          <a:bodyPr/>
          <a:lstStyle>
            <a:lvl1pPr>
              <a:defRPr/>
            </a:lvl1pPr>
          </a:lstStyle>
          <a:p>
            <a:pPr>
              <a:defRPr/>
            </a:pPr>
            <a:fld id="{0F6A8C52-6226-4CCA-A1B9-2986F2FC81D1}" type="slidenum">
              <a:rPr lang="it-IT"/>
              <a:pPr>
                <a:defRPr/>
              </a:pPr>
              <a:t>‹N›</a:t>
            </a:fld>
            <a:endParaRPr lang="it-IT"/>
          </a:p>
        </p:txBody>
      </p:sp>
    </p:spTree>
    <p:extLst>
      <p:ext uri="{BB962C8B-B14F-4D97-AF65-F5344CB8AC3E}">
        <p14:creationId xmlns:p14="http://schemas.microsoft.com/office/powerpoint/2010/main" val="3447632132"/>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C0DB2A22-75D0-4296-8AC6-EEFEB6774E18}"/>
              </a:ext>
            </a:extLst>
          </p:cNvPr>
          <p:cNvSpPr>
            <a:spLocks noGrp="1"/>
          </p:cNvSpPr>
          <p:nvPr>
            <p:ph type="dt" sz="half" idx="10"/>
          </p:nvPr>
        </p:nvSpPr>
        <p:spPr/>
        <p:txBody>
          <a:bodyPr/>
          <a:lstStyle>
            <a:lvl1pPr>
              <a:defRPr/>
            </a:lvl1pPr>
          </a:lstStyle>
          <a:p>
            <a:pPr>
              <a:defRPr/>
            </a:pPr>
            <a:fld id="{9ED39DFF-4797-4EB0-A32A-CEA5D072885B}" type="datetimeFigureOut">
              <a:rPr lang="it-IT"/>
              <a:pPr>
                <a:defRPr/>
              </a:pPr>
              <a:t>27/05/2022</a:t>
            </a:fld>
            <a:endParaRPr lang="it-IT"/>
          </a:p>
        </p:txBody>
      </p:sp>
      <p:sp>
        <p:nvSpPr>
          <p:cNvPr id="5" name="Segnaposto piè di pagina 4">
            <a:extLst>
              <a:ext uri="{FF2B5EF4-FFF2-40B4-BE49-F238E27FC236}">
                <a16:creationId xmlns:a16="http://schemas.microsoft.com/office/drawing/2014/main" id="{22CA0C4C-02AD-437E-A143-E8566E508FA9}"/>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6AB29C36-8A5B-427E-BD35-1D2268601471}"/>
              </a:ext>
            </a:extLst>
          </p:cNvPr>
          <p:cNvSpPr>
            <a:spLocks noGrp="1"/>
          </p:cNvSpPr>
          <p:nvPr>
            <p:ph type="sldNum" sz="quarter" idx="12"/>
          </p:nvPr>
        </p:nvSpPr>
        <p:spPr/>
        <p:txBody>
          <a:bodyPr/>
          <a:lstStyle>
            <a:lvl1pPr>
              <a:defRPr/>
            </a:lvl1pPr>
          </a:lstStyle>
          <a:p>
            <a:pPr>
              <a:defRPr/>
            </a:pPr>
            <a:fld id="{2DEAEF11-7450-40E3-A948-8D30626106DC}" type="slidenum">
              <a:rPr lang="it-IT"/>
              <a:pPr>
                <a:defRPr/>
              </a:pPr>
              <a:t>‹N›</a:t>
            </a:fld>
            <a:endParaRPr lang="it-IT"/>
          </a:p>
        </p:txBody>
      </p:sp>
    </p:spTree>
    <p:extLst>
      <p:ext uri="{BB962C8B-B14F-4D97-AF65-F5344CB8AC3E}">
        <p14:creationId xmlns:p14="http://schemas.microsoft.com/office/powerpoint/2010/main" val="2485835131"/>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 dello schema</a:t>
            </a:r>
          </a:p>
        </p:txBody>
      </p:sp>
      <p:sp>
        <p:nvSpPr>
          <p:cNvPr id="3" name="Segnaposto contenuto 2"/>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3">
            <a:extLst>
              <a:ext uri="{FF2B5EF4-FFF2-40B4-BE49-F238E27FC236}">
                <a16:creationId xmlns:a16="http://schemas.microsoft.com/office/drawing/2014/main" id="{DBB02603-7CEF-401C-AF42-F8BD9DE41673}"/>
              </a:ext>
            </a:extLst>
          </p:cNvPr>
          <p:cNvSpPr>
            <a:spLocks noGrp="1"/>
          </p:cNvSpPr>
          <p:nvPr>
            <p:ph type="dt" sz="half" idx="10"/>
          </p:nvPr>
        </p:nvSpPr>
        <p:spPr/>
        <p:txBody>
          <a:bodyPr/>
          <a:lstStyle>
            <a:lvl1pPr>
              <a:defRPr/>
            </a:lvl1pPr>
          </a:lstStyle>
          <a:p>
            <a:pPr>
              <a:defRPr/>
            </a:pPr>
            <a:fld id="{F86A22E2-8F45-4CB8-BC1F-F7CFBC8F740B}" type="datetimeFigureOut">
              <a:rPr lang="it-IT"/>
              <a:pPr>
                <a:defRPr/>
              </a:pPr>
              <a:t>27/05/2022</a:t>
            </a:fld>
            <a:endParaRPr lang="it-IT"/>
          </a:p>
        </p:txBody>
      </p:sp>
      <p:sp>
        <p:nvSpPr>
          <p:cNvPr id="6" name="Segnaposto piè di pagina 4">
            <a:extLst>
              <a:ext uri="{FF2B5EF4-FFF2-40B4-BE49-F238E27FC236}">
                <a16:creationId xmlns:a16="http://schemas.microsoft.com/office/drawing/2014/main" id="{0B5E0A13-C38B-4213-9373-5ECA19EF2CE7}"/>
              </a:ext>
            </a:extLst>
          </p:cNvPr>
          <p:cNvSpPr>
            <a:spLocks noGrp="1"/>
          </p:cNvSpPr>
          <p:nvPr>
            <p:ph type="ftr" sz="quarter" idx="11"/>
          </p:nvPr>
        </p:nvSpPr>
        <p:spPr/>
        <p:txBody>
          <a:bodyPr/>
          <a:lstStyle>
            <a:lvl1pPr>
              <a:defRPr/>
            </a:lvl1pPr>
          </a:lstStyle>
          <a:p>
            <a:pPr>
              <a:defRPr/>
            </a:pPr>
            <a:endParaRPr lang="it-IT"/>
          </a:p>
        </p:txBody>
      </p:sp>
      <p:sp>
        <p:nvSpPr>
          <p:cNvPr id="7" name="Segnaposto numero diapositiva 5">
            <a:extLst>
              <a:ext uri="{FF2B5EF4-FFF2-40B4-BE49-F238E27FC236}">
                <a16:creationId xmlns:a16="http://schemas.microsoft.com/office/drawing/2014/main" id="{3AC0E915-327A-454B-9680-1E89B1182B70}"/>
              </a:ext>
            </a:extLst>
          </p:cNvPr>
          <p:cNvSpPr>
            <a:spLocks noGrp="1"/>
          </p:cNvSpPr>
          <p:nvPr>
            <p:ph type="sldNum" sz="quarter" idx="12"/>
          </p:nvPr>
        </p:nvSpPr>
        <p:spPr/>
        <p:txBody>
          <a:bodyPr/>
          <a:lstStyle>
            <a:lvl1pPr>
              <a:defRPr/>
            </a:lvl1pPr>
          </a:lstStyle>
          <a:p>
            <a:pPr>
              <a:defRPr/>
            </a:pPr>
            <a:fld id="{3796A99A-7931-48B5-AE15-9DF52509D399}" type="slidenum">
              <a:rPr lang="it-IT"/>
              <a:pPr>
                <a:defRPr/>
              </a:pPr>
              <a:t>‹N›</a:t>
            </a:fld>
            <a:endParaRPr lang="it-IT"/>
          </a:p>
        </p:txBody>
      </p:sp>
    </p:spTree>
    <p:extLst>
      <p:ext uri="{BB962C8B-B14F-4D97-AF65-F5344CB8AC3E}">
        <p14:creationId xmlns:p14="http://schemas.microsoft.com/office/powerpoint/2010/main" val="1093637683"/>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3">
            <a:extLst>
              <a:ext uri="{FF2B5EF4-FFF2-40B4-BE49-F238E27FC236}">
                <a16:creationId xmlns:a16="http://schemas.microsoft.com/office/drawing/2014/main" id="{C441542B-7BBA-493F-9DCE-213ED8FF2EAA}"/>
              </a:ext>
            </a:extLst>
          </p:cNvPr>
          <p:cNvSpPr>
            <a:spLocks noGrp="1"/>
          </p:cNvSpPr>
          <p:nvPr>
            <p:ph type="dt" sz="half" idx="10"/>
          </p:nvPr>
        </p:nvSpPr>
        <p:spPr/>
        <p:txBody>
          <a:bodyPr/>
          <a:lstStyle>
            <a:lvl1pPr>
              <a:defRPr/>
            </a:lvl1pPr>
          </a:lstStyle>
          <a:p>
            <a:pPr>
              <a:defRPr/>
            </a:pPr>
            <a:fld id="{EFCA032B-AA6A-4687-B466-C82F8F116521}" type="datetimeFigureOut">
              <a:rPr lang="it-IT"/>
              <a:pPr>
                <a:defRPr/>
              </a:pPr>
              <a:t>27/05/2022</a:t>
            </a:fld>
            <a:endParaRPr lang="it-IT"/>
          </a:p>
        </p:txBody>
      </p:sp>
      <p:sp>
        <p:nvSpPr>
          <p:cNvPr id="8" name="Segnaposto piè di pagina 4">
            <a:extLst>
              <a:ext uri="{FF2B5EF4-FFF2-40B4-BE49-F238E27FC236}">
                <a16:creationId xmlns:a16="http://schemas.microsoft.com/office/drawing/2014/main" id="{B49C5311-F303-4A36-8FD4-A5BCAE94D081}"/>
              </a:ext>
            </a:extLst>
          </p:cNvPr>
          <p:cNvSpPr>
            <a:spLocks noGrp="1"/>
          </p:cNvSpPr>
          <p:nvPr>
            <p:ph type="ftr" sz="quarter" idx="11"/>
          </p:nvPr>
        </p:nvSpPr>
        <p:spPr/>
        <p:txBody>
          <a:bodyPr/>
          <a:lstStyle>
            <a:lvl1pPr>
              <a:defRPr/>
            </a:lvl1pPr>
          </a:lstStyle>
          <a:p>
            <a:pPr>
              <a:defRPr/>
            </a:pPr>
            <a:endParaRPr lang="it-IT"/>
          </a:p>
        </p:txBody>
      </p:sp>
      <p:sp>
        <p:nvSpPr>
          <p:cNvPr id="9" name="Segnaposto numero diapositiva 5">
            <a:extLst>
              <a:ext uri="{FF2B5EF4-FFF2-40B4-BE49-F238E27FC236}">
                <a16:creationId xmlns:a16="http://schemas.microsoft.com/office/drawing/2014/main" id="{2C8884CC-E758-4C98-A207-F5A79EEE8F44}"/>
              </a:ext>
            </a:extLst>
          </p:cNvPr>
          <p:cNvSpPr>
            <a:spLocks noGrp="1"/>
          </p:cNvSpPr>
          <p:nvPr>
            <p:ph type="sldNum" sz="quarter" idx="12"/>
          </p:nvPr>
        </p:nvSpPr>
        <p:spPr/>
        <p:txBody>
          <a:bodyPr/>
          <a:lstStyle>
            <a:lvl1pPr>
              <a:defRPr/>
            </a:lvl1pPr>
          </a:lstStyle>
          <a:p>
            <a:pPr>
              <a:defRPr/>
            </a:pPr>
            <a:fld id="{11FB7231-8D8B-4C8F-BEC4-FB6C6167E700}" type="slidenum">
              <a:rPr lang="it-IT"/>
              <a:pPr>
                <a:defRPr/>
              </a:pPr>
              <a:t>‹N›</a:t>
            </a:fld>
            <a:endParaRPr lang="it-IT"/>
          </a:p>
        </p:txBody>
      </p:sp>
    </p:spTree>
    <p:extLst>
      <p:ext uri="{BB962C8B-B14F-4D97-AF65-F5344CB8AC3E}">
        <p14:creationId xmlns:p14="http://schemas.microsoft.com/office/powerpoint/2010/main" val="112608526"/>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 dello schema</a:t>
            </a:r>
          </a:p>
        </p:txBody>
      </p:sp>
      <p:sp>
        <p:nvSpPr>
          <p:cNvPr id="3" name="Segnaposto data 3">
            <a:extLst>
              <a:ext uri="{FF2B5EF4-FFF2-40B4-BE49-F238E27FC236}">
                <a16:creationId xmlns:a16="http://schemas.microsoft.com/office/drawing/2014/main" id="{F38BD68B-9CC0-43EC-B4CB-27EF303D0B72}"/>
              </a:ext>
            </a:extLst>
          </p:cNvPr>
          <p:cNvSpPr>
            <a:spLocks noGrp="1"/>
          </p:cNvSpPr>
          <p:nvPr>
            <p:ph type="dt" sz="half" idx="10"/>
          </p:nvPr>
        </p:nvSpPr>
        <p:spPr/>
        <p:txBody>
          <a:bodyPr/>
          <a:lstStyle>
            <a:lvl1pPr>
              <a:defRPr/>
            </a:lvl1pPr>
          </a:lstStyle>
          <a:p>
            <a:pPr>
              <a:defRPr/>
            </a:pPr>
            <a:fld id="{67CF0236-8623-4962-BB80-A0B7D19192EC}" type="datetimeFigureOut">
              <a:rPr lang="it-IT"/>
              <a:pPr>
                <a:defRPr/>
              </a:pPr>
              <a:t>27/05/2022</a:t>
            </a:fld>
            <a:endParaRPr lang="it-IT"/>
          </a:p>
        </p:txBody>
      </p:sp>
      <p:sp>
        <p:nvSpPr>
          <p:cNvPr id="4" name="Segnaposto piè di pagina 4">
            <a:extLst>
              <a:ext uri="{FF2B5EF4-FFF2-40B4-BE49-F238E27FC236}">
                <a16:creationId xmlns:a16="http://schemas.microsoft.com/office/drawing/2014/main" id="{B2392DF3-8DD5-46BD-922E-ACB812028D77}"/>
              </a:ext>
            </a:extLst>
          </p:cNvPr>
          <p:cNvSpPr>
            <a:spLocks noGrp="1"/>
          </p:cNvSpPr>
          <p:nvPr>
            <p:ph type="ftr" sz="quarter" idx="11"/>
          </p:nvPr>
        </p:nvSpPr>
        <p:spPr/>
        <p:txBody>
          <a:bodyPr/>
          <a:lstStyle>
            <a:lvl1pPr>
              <a:defRPr/>
            </a:lvl1pPr>
          </a:lstStyle>
          <a:p>
            <a:pPr>
              <a:defRPr/>
            </a:pPr>
            <a:endParaRPr lang="it-IT"/>
          </a:p>
        </p:txBody>
      </p:sp>
      <p:sp>
        <p:nvSpPr>
          <p:cNvPr id="5" name="Segnaposto numero diapositiva 5">
            <a:extLst>
              <a:ext uri="{FF2B5EF4-FFF2-40B4-BE49-F238E27FC236}">
                <a16:creationId xmlns:a16="http://schemas.microsoft.com/office/drawing/2014/main" id="{88E4D9BF-397B-422D-B0A0-323C38F35107}"/>
              </a:ext>
            </a:extLst>
          </p:cNvPr>
          <p:cNvSpPr>
            <a:spLocks noGrp="1"/>
          </p:cNvSpPr>
          <p:nvPr>
            <p:ph type="sldNum" sz="quarter" idx="12"/>
          </p:nvPr>
        </p:nvSpPr>
        <p:spPr/>
        <p:txBody>
          <a:bodyPr/>
          <a:lstStyle>
            <a:lvl1pPr>
              <a:defRPr/>
            </a:lvl1pPr>
          </a:lstStyle>
          <a:p>
            <a:pPr>
              <a:defRPr/>
            </a:pPr>
            <a:fld id="{6A5AB792-6B07-4E50-9815-7B8DB19AA020}" type="slidenum">
              <a:rPr lang="it-IT"/>
              <a:pPr>
                <a:defRPr/>
              </a:pPr>
              <a:t>‹N›</a:t>
            </a:fld>
            <a:endParaRPr lang="it-IT"/>
          </a:p>
        </p:txBody>
      </p:sp>
    </p:spTree>
    <p:extLst>
      <p:ext uri="{BB962C8B-B14F-4D97-AF65-F5344CB8AC3E}">
        <p14:creationId xmlns:p14="http://schemas.microsoft.com/office/powerpoint/2010/main" val="3949173298"/>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a:extLst>
              <a:ext uri="{FF2B5EF4-FFF2-40B4-BE49-F238E27FC236}">
                <a16:creationId xmlns:a16="http://schemas.microsoft.com/office/drawing/2014/main" id="{FA290394-0EA0-4ED0-9DD2-FA3497AE13CC}"/>
              </a:ext>
            </a:extLst>
          </p:cNvPr>
          <p:cNvSpPr>
            <a:spLocks noGrp="1"/>
          </p:cNvSpPr>
          <p:nvPr>
            <p:ph type="dt" sz="half" idx="10"/>
          </p:nvPr>
        </p:nvSpPr>
        <p:spPr/>
        <p:txBody>
          <a:bodyPr/>
          <a:lstStyle>
            <a:lvl1pPr>
              <a:defRPr/>
            </a:lvl1pPr>
          </a:lstStyle>
          <a:p>
            <a:pPr>
              <a:defRPr/>
            </a:pPr>
            <a:fld id="{FBB6249D-1072-4189-8866-C5EA533F9CEE}" type="datetimeFigureOut">
              <a:rPr lang="it-IT"/>
              <a:pPr>
                <a:defRPr/>
              </a:pPr>
              <a:t>27/05/2022</a:t>
            </a:fld>
            <a:endParaRPr lang="it-IT"/>
          </a:p>
        </p:txBody>
      </p:sp>
      <p:sp>
        <p:nvSpPr>
          <p:cNvPr id="3" name="Segnaposto piè di pagina 4">
            <a:extLst>
              <a:ext uri="{FF2B5EF4-FFF2-40B4-BE49-F238E27FC236}">
                <a16:creationId xmlns:a16="http://schemas.microsoft.com/office/drawing/2014/main" id="{7D07AFEA-8C36-47DC-84B1-80FAF5822082}"/>
              </a:ext>
            </a:extLst>
          </p:cNvPr>
          <p:cNvSpPr>
            <a:spLocks noGrp="1"/>
          </p:cNvSpPr>
          <p:nvPr>
            <p:ph type="ftr" sz="quarter" idx="11"/>
          </p:nvPr>
        </p:nvSpPr>
        <p:spPr/>
        <p:txBody>
          <a:bodyPr/>
          <a:lstStyle>
            <a:lvl1pPr>
              <a:defRPr/>
            </a:lvl1pPr>
          </a:lstStyle>
          <a:p>
            <a:pPr>
              <a:defRPr/>
            </a:pPr>
            <a:endParaRPr lang="it-IT"/>
          </a:p>
        </p:txBody>
      </p:sp>
      <p:sp>
        <p:nvSpPr>
          <p:cNvPr id="4" name="Segnaposto numero diapositiva 5">
            <a:extLst>
              <a:ext uri="{FF2B5EF4-FFF2-40B4-BE49-F238E27FC236}">
                <a16:creationId xmlns:a16="http://schemas.microsoft.com/office/drawing/2014/main" id="{2B8BE3B8-AD34-45F2-9150-FDB0D9800F98}"/>
              </a:ext>
            </a:extLst>
          </p:cNvPr>
          <p:cNvSpPr>
            <a:spLocks noGrp="1"/>
          </p:cNvSpPr>
          <p:nvPr>
            <p:ph type="sldNum" sz="quarter" idx="12"/>
          </p:nvPr>
        </p:nvSpPr>
        <p:spPr/>
        <p:txBody>
          <a:bodyPr/>
          <a:lstStyle>
            <a:lvl1pPr>
              <a:defRPr/>
            </a:lvl1pPr>
          </a:lstStyle>
          <a:p>
            <a:pPr>
              <a:defRPr/>
            </a:pPr>
            <a:fld id="{24F53F48-C710-4C3E-AAF4-BA6E1946A1F7}" type="slidenum">
              <a:rPr lang="it-IT"/>
              <a:pPr>
                <a:defRPr/>
              </a:pPr>
              <a:t>‹N›</a:t>
            </a:fld>
            <a:endParaRPr lang="it-IT"/>
          </a:p>
        </p:txBody>
      </p:sp>
    </p:spTree>
    <p:extLst>
      <p:ext uri="{BB962C8B-B14F-4D97-AF65-F5344CB8AC3E}">
        <p14:creationId xmlns:p14="http://schemas.microsoft.com/office/powerpoint/2010/main" val="4112132115"/>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3">
            <a:extLst>
              <a:ext uri="{FF2B5EF4-FFF2-40B4-BE49-F238E27FC236}">
                <a16:creationId xmlns:a16="http://schemas.microsoft.com/office/drawing/2014/main" id="{9E9BC5F7-CC92-408F-87A4-21182571A403}"/>
              </a:ext>
            </a:extLst>
          </p:cNvPr>
          <p:cNvSpPr>
            <a:spLocks noGrp="1"/>
          </p:cNvSpPr>
          <p:nvPr>
            <p:ph type="dt" sz="half" idx="10"/>
          </p:nvPr>
        </p:nvSpPr>
        <p:spPr/>
        <p:txBody>
          <a:bodyPr/>
          <a:lstStyle>
            <a:lvl1pPr>
              <a:defRPr/>
            </a:lvl1pPr>
          </a:lstStyle>
          <a:p>
            <a:pPr>
              <a:defRPr/>
            </a:pPr>
            <a:fld id="{1F418F08-0E14-4CA5-A81B-67EB417400E8}" type="datetimeFigureOut">
              <a:rPr lang="it-IT"/>
              <a:pPr>
                <a:defRPr/>
              </a:pPr>
              <a:t>27/05/2022</a:t>
            </a:fld>
            <a:endParaRPr lang="it-IT"/>
          </a:p>
        </p:txBody>
      </p:sp>
      <p:sp>
        <p:nvSpPr>
          <p:cNvPr id="6" name="Segnaposto piè di pagina 4">
            <a:extLst>
              <a:ext uri="{FF2B5EF4-FFF2-40B4-BE49-F238E27FC236}">
                <a16:creationId xmlns:a16="http://schemas.microsoft.com/office/drawing/2014/main" id="{22E880D8-DAE9-4415-B320-54EFAF07E998}"/>
              </a:ext>
            </a:extLst>
          </p:cNvPr>
          <p:cNvSpPr>
            <a:spLocks noGrp="1"/>
          </p:cNvSpPr>
          <p:nvPr>
            <p:ph type="ftr" sz="quarter" idx="11"/>
          </p:nvPr>
        </p:nvSpPr>
        <p:spPr/>
        <p:txBody>
          <a:bodyPr/>
          <a:lstStyle>
            <a:lvl1pPr>
              <a:defRPr/>
            </a:lvl1pPr>
          </a:lstStyle>
          <a:p>
            <a:pPr>
              <a:defRPr/>
            </a:pPr>
            <a:endParaRPr lang="it-IT"/>
          </a:p>
        </p:txBody>
      </p:sp>
      <p:sp>
        <p:nvSpPr>
          <p:cNvPr id="7" name="Segnaposto numero diapositiva 5">
            <a:extLst>
              <a:ext uri="{FF2B5EF4-FFF2-40B4-BE49-F238E27FC236}">
                <a16:creationId xmlns:a16="http://schemas.microsoft.com/office/drawing/2014/main" id="{EAF6E106-1BFB-45E3-B80E-BF979A4B0DF4}"/>
              </a:ext>
            </a:extLst>
          </p:cNvPr>
          <p:cNvSpPr>
            <a:spLocks noGrp="1"/>
          </p:cNvSpPr>
          <p:nvPr>
            <p:ph type="sldNum" sz="quarter" idx="12"/>
          </p:nvPr>
        </p:nvSpPr>
        <p:spPr/>
        <p:txBody>
          <a:bodyPr/>
          <a:lstStyle>
            <a:lvl1pPr>
              <a:defRPr/>
            </a:lvl1pPr>
          </a:lstStyle>
          <a:p>
            <a:pPr>
              <a:defRPr/>
            </a:pPr>
            <a:fld id="{8268DF26-B99E-4F57-9828-A09657348A42}" type="slidenum">
              <a:rPr lang="it-IT"/>
              <a:pPr>
                <a:defRPr/>
              </a:pPr>
              <a:t>‹N›</a:t>
            </a:fld>
            <a:endParaRPr lang="it-IT"/>
          </a:p>
        </p:txBody>
      </p:sp>
    </p:spTree>
    <p:extLst>
      <p:ext uri="{BB962C8B-B14F-4D97-AF65-F5344CB8AC3E}">
        <p14:creationId xmlns:p14="http://schemas.microsoft.com/office/powerpoint/2010/main" val="106683715"/>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3">
            <a:extLst>
              <a:ext uri="{FF2B5EF4-FFF2-40B4-BE49-F238E27FC236}">
                <a16:creationId xmlns:a16="http://schemas.microsoft.com/office/drawing/2014/main" id="{9DA7FF91-65BC-4C46-A8EE-FAF4A41492DF}"/>
              </a:ext>
            </a:extLst>
          </p:cNvPr>
          <p:cNvSpPr>
            <a:spLocks noGrp="1"/>
          </p:cNvSpPr>
          <p:nvPr>
            <p:ph type="dt" sz="half" idx="10"/>
          </p:nvPr>
        </p:nvSpPr>
        <p:spPr/>
        <p:txBody>
          <a:bodyPr/>
          <a:lstStyle>
            <a:lvl1pPr>
              <a:defRPr/>
            </a:lvl1pPr>
          </a:lstStyle>
          <a:p>
            <a:pPr>
              <a:defRPr/>
            </a:pPr>
            <a:fld id="{E2D356AB-258B-408F-B962-36609B2B0A10}" type="datetimeFigureOut">
              <a:rPr lang="it-IT"/>
              <a:pPr>
                <a:defRPr/>
              </a:pPr>
              <a:t>27/05/2022</a:t>
            </a:fld>
            <a:endParaRPr lang="it-IT"/>
          </a:p>
        </p:txBody>
      </p:sp>
      <p:sp>
        <p:nvSpPr>
          <p:cNvPr id="6" name="Segnaposto piè di pagina 4">
            <a:extLst>
              <a:ext uri="{FF2B5EF4-FFF2-40B4-BE49-F238E27FC236}">
                <a16:creationId xmlns:a16="http://schemas.microsoft.com/office/drawing/2014/main" id="{07B1279B-7FA4-495D-B2F0-5B8E1D4F7B9D}"/>
              </a:ext>
            </a:extLst>
          </p:cNvPr>
          <p:cNvSpPr>
            <a:spLocks noGrp="1"/>
          </p:cNvSpPr>
          <p:nvPr>
            <p:ph type="ftr" sz="quarter" idx="11"/>
          </p:nvPr>
        </p:nvSpPr>
        <p:spPr/>
        <p:txBody>
          <a:bodyPr/>
          <a:lstStyle>
            <a:lvl1pPr>
              <a:defRPr/>
            </a:lvl1pPr>
          </a:lstStyle>
          <a:p>
            <a:pPr>
              <a:defRPr/>
            </a:pPr>
            <a:endParaRPr lang="it-IT"/>
          </a:p>
        </p:txBody>
      </p:sp>
      <p:sp>
        <p:nvSpPr>
          <p:cNvPr id="7" name="Segnaposto numero diapositiva 5">
            <a:extLst>
              <a:ext uri="{FF2B5EF4-FFF2-40B4-BE49-F238E27FC236}">
                <a16:creationId xmlns:a16="http://schemas.microsoft.com/office/drawing/2014/main" id="{7595180D-AACB-459B-A717-2780E047C377}"/>
              </a:ext>
            </a:extLst>
          </p:cNvPr>
          <p:cNvSpPr>
            <a:spLocks noGrp="1"/>
          </p:cNvSpPr>
          <p:nvPr>
            <p:ph type="sldNum" sz="quarter" idx="12"/>
          </p:nvPr>
        </p:nvSpPr>
        <p:spPr/>
        <p:txBody>
          <a:bodyPr/>
          <a:lstStyle>
            <a:lvl1pPr>
              <a:defRPr/>
            </a:lvl1pPr>
          </a:lstStyle>
          <a:p>
            <a:pPr>
              <a:defRPr/>
            </a:pPr>
            <a:fld id="{89CD9828-6E89-47AB-A1B1-4D19CB03BD98}" type="slidenum">
              <a:rPr lang="it-IT"/>
              <a:pPr>
                <a:defRPr/>
              </a:pPr>
              <a:t>‹N›</a:t>
            </a:fld>
            <a:endParaRPr lang="it-IT"/>
          </a:p>
        </p:txBody>
      </p:sp>
    </p:spTree>
    <p:extLst>
      <p:ext uri="{BB962C8B-B14F-4D97-AF65-F5344CB8AC3E}">
        <p14:creationId xmlns:p14="http://schemas.microsoft.com/office/powerpoint/2010/main" val="13135899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Immagine panoramica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noProof="0"/>
              <a:t>Fare clic sull'icona per inserire un'immagine</a:t>
            </a:r>
            <a:endParaRPr lang="en-US" noProof="0"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4">
            <a:extLst>
              <a:ext uri="{FF2B5EF4-FFF2-40B4-BE49-F238E27FC236}">
                <a16:creationId xmlns:a16="http://schemas.microsoft.com/office/drawing/2014/main" id="{671640FD-117C-420B-B136-E86FEE77D3F6}"/>
              </a:ext>
            </a:extLst>
          </p:cNvPr>
          <p:cNvSpPr>
            <a:spLocks noGrp="1"/>
          </p:cNvSpPr>
          <p:nvPr>
            <p:ph type="dt" sz="half" idx="10"/>
          </p:nvPr>
        </p:nvSpPr>
        <p:spPr/>
        <p:txBody>
          <a:bodyPr/>
          <a:lstStyle>
            <a:lvl1pPr>
              <a:defRPr/>
            </a:lvl1pPr>
          </a:lstStyle>
          <a:p>
            <a:pPr>
              <a:defRPr/>
            </a:pPr>
            <a:fld id="{1C64C643-2975-4F65-A263-DABBFD0E48E7}" type="datetimeFigureOut">
              <a:rPr lang="en-US"/>
              <a:pPr>
                <a:defRPr/>
              </a:pPr>
              <a:t>5/27/2022</a:t>
            </a:fld>
            <a:endParaRPr lang="en-US"/>
          </a:p>
        </p:txBody>
      </p:sp>
      <p:sp>
        <p:nvSpPr>
          <p:cNvPr id="6" name="Footer Placeholder 5">
            <a:extLst>
              <a:ext uri="{FF2B5EF4-FFF2-40B4-BE49-F238E27FC236}">
                <a16:creationId xmlns:a16="http://schemas.microsoft.com/office/drawing/2014/main" id="{10690D83-5FD6-4BB6-A43D-998C92EB7EBC}"/>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C1121CFE-029C-4172-BF2C-CB933218D8F7}"/>
              </a:ext>
            </a:extLst>
          </p:cNvPr>
          <p:cNvSpPr>
            <a:spLocks noGrp="1"/>
          </p:cNvSpPr>
          <p:nvPr>
            <p:ph type="sldNum" sz="quarter" idx="12"/>
          </p:nvPr>
        </p:nvSpPr>
        <p:spPr/>
        <p:txBody>
          <a:bodyPr/>
          <a:lstStyle>
            <a:lvl1pPr>
              <a:defRPr/>
            </a:lvl1pPr>
          </a:lstStyle>
          <a:p>
            <a:pPr>
              <a:defRPr/>
            </a:pPr>
            <a:fld id="{5F73F901-F742-4822-A805-7257C3F5C723}" type="slidenum">
              <a:rPr lang="en-US"/>
              <a:pPr>
                <a:defRPr/>
              </a:pPr>
              <a:t>‹N›</a:t>
            </a:fld>
            <a:endParaRPr lang="en-US"/>
          </a:p>
        </p:txBody>
      </p:sp>
    </p:spTree>
    <p:extLst>
      <p:ext uri="{BB962C8B-B14F-4D97-AF65-F5344CB8AC3E}">
        <p14:creationId xmlns:p14="http://schemas.microsoft.com/office/powerpoint/2010/main" val="3550574264"/>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 dello schema</a:t>
            </a:r>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C9E0ED4C-0A0D-4C37-909A-02981545542B}"/>
              </a:ext>
            </a:extLst>
          </p:cNvPr>
          <p:cNvSpPr>
            <a:spLocks noGrp="1"/>
          </p:cNvSpPr>
          <p:nvPr>
            <p:ph type="dt" sz="half" idx="10"/>
          </p:nvPr>
        </p:nvSpPr>
        <p:spPr/>
        <p:txBody>
          <a:bodyPr/>
          <a:lstStyle>
            <a:lvl1pPr>
              <a:defRPr/>
            </a:lvl1pPr>
          </a:lstStyle>
          <a:p>
            <a:pPr>
              <a:defRPr/>
            </a:pPr>
            <a:fld id="{07A7C65D-1E71-4A5E-AE0E-51A3E334A960}" type="datetimeFigureOut">
              <a:rPr lang="it-IT"/>
              <a:pPr>
                <a:defRPr/>
              </a:pPr>
              <a:t>27/05/2022</a:t>
            </a:fld>
            <a:endParaRPr lang="it-IT"/>
          </a:p>
        </p:txBody>
      </p:sp>
      <p:sp>
        <p:nvSpPr>
          <p:cNvPr id="5" name="Segnaposto piè di pagina 4">
            <a:extLst>
              <a:ext uri="{FF2B5EF4-FFF2-40B4-BE49-F238E27FC236}">
                <a16:creationId xmlns:a16="http://schemas.microsoft.com/office/drawing/2014/main" id="{0A8EFB72-6A69-4C2E-87E9-FBC24C7F0CFD}"/>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B3FA83A7-D57A-4248-88DE-86CB3017DF51}"/>
              </a:ext>
            </a:extLst>
          </p:cNvPr>
          <p:cNvSpPr>
            <a:spLocks noGrp="1"/>
          </p:cNvSpPr>
          <p:nvPr>
            <p:ph type="sldNum" sz="quarter" idx="12"/>
          </p:nvPr>
        </p:nvSpPr>
        <p:spPr/>
        <p:txBody>
          <a:bodyPr/>
          <a:lstStyle>
            <a:lvl1pPr>
              <a:defRPr/>
            </a:lvl1pPr>
          </a:lstStyle>
          <a:p>
            <a:pPr>
              <a:defRPr/>
            </a:pPr>
            <a:fld id="{4F41F518-AC2F-4DA3-B1C0-2263310EB3A5}" type="slidenum">
              <a:rPr lang="it-IT"/>
              <a:pPr>
                <a:defRPr/>
              </a:pPr>
              <a:t>‹N›</a:t>
            </a:fld>
            <a:endParaRPr lang="it-IT"/>
          </a:p>
        </p:txBody>
      </p:sp>
    </p:spTree>
    <p:extLst>
      <p:ext uri="{BB962C8B-B14F-4D97-AF65-F5344CB8AC3E}">
        <p14:creationId xmlns:p14="http://schemas.microsoft.com/office/powerpoint/2010/main" val="3317094941"/>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366F5F19-51F4-4E3D-8C49-F91A023D7A5F}"/>
              </a:ext>
            </a:extLst>
          </p:cNvPr>
          <p:cNvSpPr>
            <a:spLocks noGrp="1"/>
          </p:cNvSpPr>
          <p:nvPr>
            <p:ph type="dt" sz="half" idx="10"/>
          </p:nvPr>
        </p:nvSpPr>
        <p:spPr/>
        <p:txBody>
          <a:bodyPr/>
          <a:lstStyle>
            <a:lvl1pPr>
              <a:defRPr/>
            </a:lvl1pPr>
          </a:lstStyle>
          <a:p>
            <a:pPr>
              <a:defRPr/>
            </a:pPr>
            <a:fld id="{99C1D3AE-27C2-4D42-A2C1-E34BAB45C1BE}" type="datetimeFigureOut">
              <a:rPr lang="it-IT"/>
              <a:pPr>
                <a:defRPr/>
              </a:pPr>
              <a:t>27/05/2022</a:t>
            </a:fld>
            <a:endParaRPr lang="it-IT"/>
          </a:p>
        </p:txBody>
      </p:sp>
      <p:sp>
        <p:nvSpPr>
          <p:cNvPr id="5" name="Segnaposto piè di pagina 4">
            <a:extLst>
              <a:ext uri="{FF2B5EF4-FFF2-40B4-BE49-F238E27FC236}">
                <a16:creationId xmlns:a16="http://schemas.microsoft.com/office/drawing/2014/main" id="{A1644C99-1953-495F-A222-C10B23455C23}"/>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157D60CD-6163-46BC-99A6-55F1A9F5BE99}"/>
              </a:ext>
            </a:extLst>
          </p:cNvPr>
          <p:cNvSpPr>
            <a:spLocks noGrp="1"/>
          </p:cNvSpPr>
          <p:nvPr>
            <p:ph type="sldNum" sz="quarter" idx="12"/>
          </p:nvPr>
        </p:nvSpPr>
        <p:spPr/>
        <p:txBody>
          <a:bodyPr/>
          <a:lstStyle>
            <a:lvl1pPr>
              <a:defRPr/>
            </a:lvl1pPr>
          </a:lstStyle>
          <a:p>
            <a:pPr>
              <a:defRPr/>
            </a:pPr>
            <a:fld id="{C3688432-8279-410D-9341-552E43C534E5}" type="slidenum">
              <a:rPr lang="it-IT"/>
              <a:pPr>
                <a:defRPr/>
              </a:pPr>
              <a:t>‹N›</a:t>
            </a:fld>
            <a:endParaRPr lang="it-IT"/>
          </a:p>
        </p:txBody>
      </p:sp>
    </p:spTree>
    <p:extLst>
      <p:ext uri="{BB962C8B-B14F-4D97-AF65-F5344CB8AC3E}">
        <p14:creationId xmlns:p14="http://schemas.microsoft.com/office/powerpoint/2010/main" val="4150693026"/>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grpSp>
        <p:nvGrpSpPr>
          <p:cNvPr id="4" name="Group 6">
            <a:extLst>
              <a:ext uri="{FF2B5EF4-FFF2-40B4-BE49-F238E27FC236}">
                <a16:creationId xmlns:a16="http://schemas.microsoft.com/office/drawing/2014/main" id="{1747244B-F803-46C0-9F9B-C81369E1046D}"/>
              </a:ext>
            </a:extLst>
          </p:cNvPr>
          <p:cNvGrpSpPr>
            <a:grpSpLocks/>
          </p:cNvGrpSpPr>
          <p:nvPr/>
        </p:nvGrpSpPr>
        <p:grpSpPr bwMode="auto">
          <a:xfrm>
            <a:off x="-17463" y="0"/>
            <a:ext cx="12231688" cy="6856413"/>
            <a:chOff x="-16934" y="0"/>
            <a:chExt cx="12231160" cy="6856214"/>
          </a:xfrm>
        </p:grpSpPr>
        <p:pic>
          <p:nvPicPr>
            <p:cNvPr id="5" name="Picture 15" descr="HD-PanelTitleR1.png">
              <a:extLst>
                <a:ext uri="{FF2B5EF4-FFF2-40B4-BE49-F238E27FC236}">
                  <a16:creationId xmlns:a16="http://schemas.microsoft.com/office/drawing/2014/main" id="{03F9A8EB-2BB7-4011-B503-B59ECEC73E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88825" cy="6856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5">
              <a:extLst>
                <a:ext uri="{FF2B5EF4-FFF2-40B4-BE49-F238E27FC236}">
                  <a16:creationId xmlns:a16="http://schemas.microsoft.com/office/drawing/2014/main" id="{ED7271A7-18D4-402A-A7D0-3ECEF787EE70}"/>
                </a:ext>
              </a:extLst>
            </p:cNvPr>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7" name="Picture 16" descr="HDRibbonTitle-UniformTrim.png">
              <a:extLst>
                <a:ext uri="{FF2B5EF4-FFF2-40B4-BE49-F238E27FC236}">
                  <a16:creationId xmlns:a16="http://schemas.microsoft.com/office/drawing/2014/main" id="{264ABEB3-606C-445D-9534-B9E890B646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34" y="3147609"/>
              <a:ext cx="2478024" cy="612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9" descr="HDRibbonTitle-UniformTrim.png">
              <a:extLst>
                <a:ext uri="{FF2B5EF4-FFF2-40B4-BE49-F238E27FC236}">
                  <a16:creationId xmlns:a16="http://schemas.microsoft.com/office/drawing/2014/main" id="{994C2DC3-E07B-49B1-B848-7C90FDCF60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36202" y="3147609"/>
              <a:ext cx="2478024" cy="612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9" name="Straight Connector 14">
            <a:extLst>
              <a:ext uri="{FF2B5EF4-FFF2-40B4-BE49-F238E27FC236}">
                <a16:creationId xmlns:a16="http://schemas.microsoft.com/office/drawing/2014/main" id="{D5A24212-CB6F-48D5-98BB-501C60C23A72}"/>
              </a:ext>
            </a:extLst>
          </p:cNvPr>
          <p:cNvCxnSpPr/>
          <p:nvPr/>
        </p:nvCxnSpPr>
        <p:spPr>
          <a:xfrm>
            <a:off x="2692400" y="3522663"/>
            <a:ext cx="6815138" cy="0"/>
          </a:xfrm>
          <a:prstGeom prst="line">
            <a:avLst/>
          </a:prstGeom>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2692398" y="3657597"/>
            <a:ext cx="6815669" cy="1320802"/>
          </a:xfrm>
        </p:spPr>
        <p:txBody>
          <a:bodyPr>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en-US" dirty="0"/>
          </a:p>
        </p:txBody>
      </p:sp>
      <p:sp>
        <p:nvSpPr>
          <p:cNvPr id="10" name="Date Placeholder 3">
            <a:extLst>
              <a:ext uri="{FF2B5EF4-FFF2-40B4-BE49-F238E27FC236}">
                <a16:creationId xmlns:a16="http://schemas.microsoft.com/office/drawing/2014/main" id="{133A0AA7-007A-483F-91E4-2E08E71D4FC5}"/>
              </a:ext>
            </a:extLst>
          </p:cNvPr>
          <p:cNvSpPr>
            <a:spLocks noGrp="1"/>
          </p:cNvSpPr>
          <p:nvPr>
            <p:ph type="dt" sz="half" idx="10"/>
          </p:nvPr>
        </p:nvSpPr>
        <p:spPr>
          <a:xfrm>
            <a:off x="7983538" y="5037138"/>
            <a:ext cx="896937" cy="279400"/>
          </a:xfrm>
        </p:spPr>
        <p:txBody>
          <a:bodyPr/>
          <a:lstStyle>
            <a:lvl1pPr>
              <a:defRPr/>
            </a:lvl1pPr>
          </a:lstStyle>
          <a:p>
            <a:pPr>
              <a:defRPr/>
            </a:pPr>
            <a:fld id="{8618EB6C-813C-4DCB-BD49-5CAC8E579EDE}" type="datetimeFigureOut">
              <a:rPr lang="en-US"/>
              <a:pPr>
                <a:defRPr/>
              </a:pPr>
              <a:t>5/27/2022</a:t>
            </a:fld>
            <a:endParaRPr lang="en-US"/>
          </a:p>
        </p:txBody>
      </p:sp>
      <p:sp>
        <p:nvSpPr>
          <p:cNvPr id="11" name="Footer Placeholder 4">
            <a:extLst>
              <a:ext uri="{FF2B5EF4-FFF2-40B4-BE49-F238E27FC236}">
                <a16:creationId xmlns:a16="http://schemas.microsoft.com/office/drawing/2014/main" id="{EEC01450-188C-4CB1-AB54-F80B0DF39B28}"/>
              </a:ext>
            </a:extLst>
          </p:cNvPr>
          <p:cNvSpPr>
            <a:spLocks noGrp="1"/>
          </p:cNvSpPr>
          <p:nvPr>
            <p:ph type="ftr" sz="quarter" idx="11"/>
          </p:nvPr>
        </p:nvSpPr>
        <p:spPr>
          <a:xfrm>
            <a:off x="2692400" y="5037138"/>
            <a:ext cx="5214938" cy="279400"/>
          </a:xfrm>
        </p:spPr>
        <p:txBody>
          <a:bodyPr/>
          <a:lstStyle>
            <a:lvl1pPr>
              <a:defRPr/>
            </a:lvl1pPr>
          </a:lstStyle>
          <a:p>
            <a:pPr>
              <a:defRPr/>
            </a:pPr>
            <a:endParaRPr lang="en-US"/>
          </a:p>
        </p:txBody>
      </p:sp>
      <p:sp>
        <p:nvSpPr>
          <p:cNvPr id="12" name="Slide Number Placeholder 5">
            <a:extLst>
              <a:ext uri="{FF2B5EF4-FFF2-40B4-BE49-F238E27FC236}">
                <a16:creationId xmlns:a16="http://schemas.microsoft.com/office/drawing/2014/main" id="{77B0B7F1-BA0E-4660-9C6B-35E7EDF13EE3}"/>
              </a:ext>
            </a:extLst>
          </p:cNvPr>
          <p:cNvSpPr>
            <a:spLocks noGrp="1"/>
          </p:cNvSpPr>
          <p:nvPr>
            <p:ph type="sldNum" sz="quarter" idx="12"/>
          </p:nvPr>
        </p:nvSpPr>
        <p:spPr>
          <a:xfrm>
            <a:off x="8956675" y="5037138"/>
            <a:ext cx="550863" cy="279400"/>
          </a:xfrm>
        </p:spPr>
        <p:txBody>
          <a:bodyPr/>
          <a:lstStyle>
            <a:lvl1pPr>
              <a:defRPr/>
            </a:lvl1pPr>
          </a:lstStyle>
          <a:p>
            <a:pPr>
              <a:defRPr/>
            </a:pPr>
            <a:fld id="{519166A1-D4D4-44F2-83D3-669255708DDC}" type="slidenum">
              <a:rPr lang="en-US"/>
              <a:pPr>
                <a:defRPr/>
              </a:pPr>
              <a:t>‹N›</a:t>
            </a:fld>
            <a:endParaRPr lang="en-US"/>
          </a:p>
        </p:txBody>
      </p:sp>
    </p:spTree>
    <p:extLst>
      <p:ext uri="{BB962C8B-B14F-4D97-AF65-F5344CB8AC3E}">
        <p14:creationId xmlns:p14="http://schemas.microsoft.com/office/powerpoint/2010/main" val="2507320648"/>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cxnSp>
        <p:nvCxnSpPr>
          <p:cNvPr id="4" name="Straight Connector 6">
            <a:extLst>
              <a:ext uri="{FF2B5EF4-FFF2-40B4-BE49-F238E27FC236}">
                <a16:creationId xmlns:a16="http://schemas.microsoft.com/office/drawing/2014/main" id="{6151CDE7-AF95-4B07-A8A4-AADA35A37F43}"/>
              </a:ext>
            </a:extLst>
          </p:cNvPr>
          <p:cNvCxnSpPr/>
          <p:nvPr/>
        </p:nvCxnSpPr>
        <p:spPr>
          <a:xfrm>
            <a:off x="1395413" y="2420938"/>
            <a:ext cx="94075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3">
            <a:extLst>
              <a:ext uri="{FF2B5EF4-FFF2-40B4-BE49-F238E27FC236}">
                <a16:creationId xmlns:a16="http://schemas.microsoft.com/office/drawing/2014/main" id="{FF2D8D61-FE6B-4E84-8108-B8DCD4017186}"/>
              </a:ext>
            </a:extLst>
          </p:cNvPr>
          <p:cNvSpPr>
            <a:spLocks noGrp="1"/>
          </p:cNvSpPr>
          <p:nvPr>
            <p:ph type="dt" sz="half" idx="10"/>
          </p:nvPr>
        </p:nvSpPr>
        <p:spPr/>
        <p:txBody>
          <a:bodyPr/>
          <a:lstStyle>
            <a:lvl1pPr>
              <a:defRPr/>
            </a:lvl1pPr>
          </a:lstStyle>
          <a:p>
            <a:pPr>
              <a:defRPr/>
            </a:pPr>
            <a:fld id="{4D291B8E-31C2-40FB-A7D8-AB8E1B8CDC1C}" type="datetimeFigureOut">
              <a:rPr lang="en-US"/>
              <a:pPr>
                <a:defRPr/>
              </a:pPr>
              <a:t>5/27/2022</a:t>
            </a:fld>
            <a:endParaRPr lang="en-US"/>
          </a:p>
        </p:txBody>
      </p:sp>
      <p:sp>
        <p:nvSpPr>
          <p:cNvPr id="6" name="Footer Placeholder 4">
            <a:extLst>
              <a:ext uri="{FF2B5EF4-FFF2-40B4-BE49-F238E27FC236}">
                <a16:creationId xmlns:a16="http://schemas.microsoft.com/office/drawing/2014/main" id="{58DEEF3A-F52A-4B67-B00D-63DFC032FF45}"/>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2DF96B0-D475-4E98-8AD5-272A971FBECD}"/>
              </a:ext>
            </a:extLst>
          </p:cNvPr>
          <p:cNvSpPr>
            <a:spLocks noGrp="1"/>
          </p:cNvSpPr>
          <p:nvPr>
            <p:ph type="sldNum" sz="quarter" idx="12"/>
          </p:nvPr>
        </p:nvSpPr>
        <p:spPr/>
        <p:txBody>
          <a:bodyPr/>
          <a:lstStyle>
            <a:lvl1pPr>
              <a:defRPr/>
            </a:lvl1pPr>
          </a:lstStyle>
          <a:p>
            <a:pPr>
              <a:defRPr/>
            </a:pPr>
            <a:fld id="{90A63AF4-C40B-4385-89B4-3E570D8F699C}" type="slidenum">
              <a:rPr lang="en-US"/>
              <a:pPr>
                <a:defRPr/>
              </a:pPr>
              <a:t>‹N›</a:t>
            </a:fld>
            <a:endParaRPr lang="en-US"/>
          </a:p>
        </p:txBody>
      </p:sp>
    </p:spTree>
    <p:extLst>
      <p:ext uri="{BB962C8B-B14F-4D97-AF65-F5344CB8AC3E}">
        <p14:creationId xmlns:p14="http://schemas.microsoft.com/office/powerpoint/2010/main" val="1179580104"/>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cxnSp>
        <p:nvCxnSpPr>
          <p:cNvPr id="4" name="Straight Connector 15">
            <a:extLst>
              <a:ext uri="{FF2B5EF4-FFF2-40B4-BE49-F238E27FC236}">
                <a16:creationId xmlns:a16="http://schemas.microsoft.com/office/drawing/2014/main" id="{266C16E7-8695-443A-8B6E-EC6A6139101B}"/>
              </a:ext>
            </a:extLst>
          </p:cNvPr>
          <p:cNvCxnSpPr/>
          <p:nvPr/>
        </p:nvCxnSpPr>
        <p:spPr>
          <a:xfrm>
            <a:off x="2012950" y="3709988"/>
            <a:ext cx="81629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2015067" y="3846051"/>
            <a:ext cx="8158690" cy="954547"/>
          </a:xfrm>
        </p:spPr>
        <p:txBody>
          <a:bodyPr>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5" name="Date Placeholder 3">
            <a:extLst>
              <a:ext uri="{FF2B5EF4-FFF2-40B4-BE49-F238E27FC236}">
                <a16:creationId xmlns:a16="http://schemas.microsoft.com/office/drawing/2014/main" id="{B7184A36-5A59-4B2D-AAC7-C836F9A218BB}"/>
              </a:ext>
            </a:extLst>
          </p:cNvPr>
          <p:cNvSpPr>
            <a:spLocks noGrp="1"/>
          </p:cNvSpPr>
          <p:nvPr>
            <p:ph type="dt" sz="half" idx="10"/>
          </p:nvPr>
        </p:nvSpPr>
        <p:spPr/>
        <p:txBody>
          <a:bodyPr/>
          <a:lstStyle>
            <a:lvl1pPr>
              <a:defRPr/>
            </a:lvl1pPr>
          </a:lstStyle>
          <a:p>
            <a:pPr>
              <a:defRPr/>
            </a:pPr>
            <a:fld id="{8CF62CF3-9069-4F7E-975D-72571848B3D0}" type="datetimeFigureOut">
              <a:rPr lang="en-US"/>
              <a:pPr>
                <a:defRPr/>
              </a:pPr>
              <a:t>5/27/2022</a:t>
            </a:fld>
            <a:endParaRPr lang="en-US"/>
          </a:p>
        </p:txBody>
      </p:sp>
      <p:sp>
        <p:nvSpPr>
          <p:cNvPr id="6" name="Footer Placeholder 4">
            <a:extLst>
              <a:ext uri="{FF2B5EF4-FFF2-40B4-BE49-F238E27FC236}">
                <a16:creationId xmlns:a16="http://schemas.microsoft.com/office/drawing/2014/main" id="{49EF8731-77C9-4305-BD29-B18667A4641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946A4311-3DA4-40E5-805A-2B1EBF89966E}"/>
              </a:ext>
            </a:extLst>
          </p:cNvPr>
          <p:cNvSpPr>
            <a:spLocks noGrp="1"/>
          </p:cNvSpPr>
          <p:nvPr>
            <p:ph type="sldNum" sz="quarter" idx="12"/>
          </p:nvPr>
        </p:nvSpPr>
        <p:spPr/>
        <p:txBody>
          <a:bodyPr/>
          <a:lstStyle>
            <a:lvl1pPr>
              <a:defRPr/>
            </a:lvl1pPr>
          </a:lstStyle>
          <a:p>
            <a:pPr>
              <a:defRPr/>
            </a:pPr>
            <a:fld id="{67C1D214-EB44-4DCA-BF59-F6D3C21D11E9}" type="slidenum">
              <a:rPr lang="en-US"/>
              <a:pPr>
                <a:defRPr/>
              </a:pPr>
              <a:t>‹N›</a:t>
            </a:fld>
            <a:endParaRPr lang="en-US"/>
          </a:p>
        </p:txBody>
      </p:sp>
    </p:spTree>
    <p:extLst>
      <p:ext uri="{BB962C8B-B14F-4D97-AF65-F5344CB8AC3E}">
        <p14:creationId xmlns:p14="http://schemas.microsoft.com/office/powerpoint/2010/main" val="3017560295"/>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cxnSp>
        <p:nvCxnSpPr>
          <p:cNvPr id="5" name="Straight Connector 7">
            <a:extLst>
              <a:ext uri="{FF2B5EF4-FFF2-40B4-BE49-F238E27FC236}">
                <a16:creationId xmlns:a16="http://schemas.microsoft.com/office/drawing/2014/main" id="{B32DFF7F-A998-47CB-8866-4DB9438EB99E}"/>
              </a:ext>
            </a:extLst>
          </p:cNvPr>
          <p:cNvCxnSpPr/>
          <p:nvPr/>
        </p:nvCxnSpPr>
        <p:spPr>
          <a:xfrm>
            <a:off x="1395413" y="2420938"/>
            <a:ext cx="94075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6" name="Date Placeholder 4">
            <a:extLst>
              <a:ext uri="{FF2B5EF4-FFF2-40B4-BE49-F238E27FC236}">
                <a16:creationId xmlns:a16="http://schemas.microsoft.com/office/drawing/2014/main" id="{8EF866A1-0969-47F4-A307-67082C54C5FC}"/>
              </a:ext>
            </a:extLst>
          </p:cNvPr>
          <p:cNvSpPr>
            <a:spLocks noGrp="1"/>
          </p:cNvSpPr>
          <p:nvPr>
            <p:ph type="dt" sz="half" idx="10"/>
          </p:nvPr>
        </p:nvSpPr>
        <p:spPr/>
        <p:txBody>
          <a:bodyPr/>
          <a:lstStyle>
            <a:lvl1pPr>
              <a:defRPr/>
            </a:lvl1pPr>
          </a:lstStyle>
          <a:p>
            <a:pPr>
              <a:defRPr/>
            </a:pPr>
            <a:fld id="{0F624021-F293-49EB-BE94-FDA0542E6E16}" type="datetimeFigureOut">
              <a:rPr lang="en-US"/>
              <a:pPr>
                <a:defRPr/>
              </a:pPr>
              <a:t>5/27/2022</a:t>
            </a:fld>
            <a:endParaRPr lang="en-US"/>
          </a:p>
        </p:txBody>
      </p:sp>
      <p:sp>
        <p:nvSpPr>
          <p:cNvPr id="7" name="Footer Placeholder 5">
            <a:extLst>
              <a:ext uri="{FF2B5EF4-FFF2-40B4-BE49-F238E27FC236}">
                <a16:creationId xmlns:a16="http://schemas.microsoft.com/office/drawing/2014/main" id="{8C121FB2-3B72-4EF6-94E6-D8D88CA28F52}"/>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6">
            <a:extLst>
              <a:ext uri="{FF2B5EF4-FFF2-40B4-BE49-F238E27FC236}">
                <a16:creationId xmlns:a16="http://schemas.microsoft.com/office/drawing/2014/main" id="{848BC666-4F8F-4AEB-85DB-B409D48BC6CD}"/>
              </a:ext>
            </a:extLst>
          </p:cNvPr>
          <p:cNvSpPr>
            <a:spLocks noGrp="1"/>
          </p:cNvSpPr>
          <p:nvPr>
            <p:ph type="sldNum" sz="quarter" idx="12"/>
          </p:nvPr>
        </p:nvSpPr>
        <p:spPr/>
        <p:txBody>
          <a:bodyPr/>
          <a:lstStyle>
            <a:lvl1pPr>
              <a:defRPr/>
            </a:lvl1pPr>
          </a:lstStyle>
          <a:p>
            <a:pPr>
              <a:defRPr/>
            </a:pPr>
            <a:fld id="{65F36FDE-68FE-4DAB-B907-78DC1D498D32}" type="slidenum">
              <a:rPr lang="en-US"/>
              <a:pPr>
                <a:defRPr/>
              </a:pPr>
              <a:t>‹N›</a:t>
            </a:fld>
            <a:endParaRPr lang="en-US"/>
          </a:p>
        </p:txBody>
      </p:sp>
    </p:spTree>
    <p:extLst>
      <p:ext uri="{BB962C8B-B14F-4D97-AF65-F5344CB8AC3E}">
        <p14:creationId xmlns:p14="http://schemas.microsoft.com/office/powerpoint/2010/main" val="656294178"/>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cxnSp>
        <p:nvCxnSpPr>
          <p:cNvPr id="7" name="Straight Connector 17">
            <a:extLst>
              <a:ext uri="{FF2B5EF4-FFF2-40B4-BE49-F238E27FC236}">
                <a16:creationId xmlns:a16="http://schemas.microsoft.com/office/drawing/2014/main" id="{11DEA0D3-C69A-47CE-B537-B30E9D4E7F64}"/>
              </a:ext>
            </a:extLst>
          </p:cNvPr>
          <p:cNvCxnSpPr/>
          <p:nvPr/>
        </p:nvCxnSpPr>
        <p:spPr>
          <a:xfrm>
            <a:off x="1395413" y="2420938"/>
            <a:ext cx="94075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1295400" y="3243262"/>
            <a:ext cx="4718304" cy="2632605"/>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Content Placeholder 5"/>
          <p:cNvSpPr>
            <a:spLocks noGrp="1"/>
          </p:cNvSpPr>
          <p:nvPr>
            <p:ph sz="quarter" idx="4"/>
          </p:nvPr>
        </p:nvSpPr>
        <p:spPr>
          <a:xfrm>
            <a:off x="6180670" y="3243262"/>
            <a:ext cx="4718304" cy="2632605"/>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8" name="Date Placeholder 6">
            <a:extLst>
              <a:ext uri="{FF2B5EF4-FFF2-40B4-BE49-F238E27FC236}">
                <a16:creationId xmlns:a16="http://schemas.microsoft.com/office/drawing/2014/main" id="{A92F1CF6-BD63-4A47-BD75-D0C89EE4EBF7}"/>
              </a:ext>
            </a:extLst>
          </p:cNvPr>
          <p:cNvSpPr>
            <a:spLocks noGrp="1"/>
          </p:cNvSpPr>
          <p:nvPr>
            <p:ph type="dt" sz="half" idx="10"/>
          </p:nvPr>
        </p:nvSpPr>
        <p:spPr/>
        <p:txBody>
          <a:bodyPr/>
          <a:lstStyle>
            <a:lvl1pPr>
              <a:defRPr/>
            </a:lvl1pPr>
          </a:lstStyle>
          <a:p>
            <a:pPr>
              <a:defRPr/>
            </a:pPr>
            <a:fld id="{CC12B5DE-D5B7-41E8-B685-2DEA0287F4AF}" type="datetimeFigureOut">
              <a:rPr lang="en-US"/>
              <a:pPr>
                <a:defRPr/>
              </a:pPr>
              <a:t>5/27/2022</a:t>
            </a:fld>
            <a:endParaRPr lang="en-US"/>
          </a:p>
        </p:txBody>
      </p:sp>
      <p:sp>
        <p:nvSpPr>
          <p:cNvPr id="9" name="Footer Placeholder 7">
            <a:extLst>
              <a:ext uri="{FF2B5EF4-FFF2-40B4-BE49-F238E27FC236}">
                <a16:creationId xmlns:a16="http://schemas.microsoft.com/office/drawing/2014/main" id="{34B155F6-C535-42D0-B1AA-D928B37F28A5}"/>
              </a:ext>
            </a:extLst>
          </p:cNvPr>
          <p:cNvSpPr>
            <a:spLocks noGrp="1"/>
          </p:cNvSpPr>
          <p:nvPr>
            <p:ph type="ftr" sz="quarter" idx="11"/>
          </p:nvPr>
        </p:nvSpPr>
        <p:spPr/>
        <p:txBody>
          <a:bodyPr/>
          <a:lstStyle>
            <a:lvl1pPr>
              <a:defRPr/>
            </a:lvl1pPr>
          </a:lstStyle>
          <a:p>
            <a:pPr>
              <a:defRPr/>
            </a:pPr>
            <a:endParaRPr lang="en-US"/>
          </a:p>
        </p:txBody>
      </p:sp>
      <p:sp>
        <p:nvSpPr>
          <p:cNvPr id="10" name="Slide Number Placeholder 8">
            <a:extLst>
              <a:ext uri="{FF2B5EF4-FFF2-40B4-BE49-F238E27FC236}">
                <a16:creationId xmlns:a16="http://schemas.microsoft.com/office/drawing/2014/main" id="{B08C63A1-6AC9-4C57-A541-DA7DF6C1CF19}"/>
              </a:ext>
            </a:extLst>
          </p:cNvPr>
          <p:cNvSpPr>
            <a:spLocks noGrp="1"/>
          </p:cNvSpPr>
          <p:nvPr>
            <p:ph type="sldNum" sz="quarter" idx="12"/>
          </p:nvPr>
        </p:nvSpPr>
        <p:spPr/>
        <p:txBody>
          <a:bodyPr/>
          <a:lstStyle>
            <a:lvl1pPr>
              <a:defRPr/>
            </a:lvl1pPr>
          </a:lstStyle>
          <a:p>
            <a:pPr>
              <a:defRPr/>
            </a:pPr>
            <a:fld id="{342B1248-3FB9-468D-9E8D-B0FD62E40B85}" type="slidenum">
              <a:rPr lang="en-US"/>
              <a:pPr>
                <a:defRPr/>
              </a:pPr>
              <a:t>‹N›</a:t>
            </a:fld>
            <a:endParaRPr lang="en-US"/>
          </a:p>
        </p:txBody>
      </p:sp>
    </p:spTree>
    <p:extLst>
      <p:ext uri="{BB962C8B-B14F-4D97-AF65-F5344CB8AC3E}">
        <p14:creationId xmlns:p14="http://schemas.microsoft.com/office/powerpoint/2010/main" val="4026627830"/>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cxnSp>
        <p:nvCxnSpPr>
          <p:cNvPr id="3" name="Straight Connector 13">
            <a:extLst>
              <a:ext uri="{FF2B5EF4-FFF2-40B4-BE49-F238E27FC236}">
                <a16:creationId xmlns:a16="http://schemas.microsoft.com/office/drawing/2014/main" id="{84103F93-02A4-4FFD-80B5-66BDB31BD4BB}"/>
              </a:ext>
            </a:extLst>
          </p:cNvPr>
          <p:cNvCxnSpPr/>
          <p:nvPr/>
        </p:nvCxnSpPr>
        <p:spPr>
          <a:xfrm>
            <a:off x="1395413" y="2420938"/>
            <a:ext cx="94075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4" name="Date Placeholder 2">
            <a:extLst>
              <a:ext uri="{FF2B5EF4-FFF2-40B4-BE49-F238E27FC236}">
                <a16:creationId xmlns:a16="http://schemas.microsoft.com/office/drawing/2014/main" id="{68680AC6-F438-417D-92AD-BB8EE7EF0DA6}"/>
              </a:ext>
            </a:extLst>
          </p:cNvPr>
          <p:cNvSpPr>
            <a:spLocks noGrp="1"/>
          </p:cNvSpPr>
          <p:nvPr>
            <p:ph type="dt" sz="half" idx="10"/>
          </p:nvPr>
        </p:nvSpPr>
        <p:spPr/>
        <p:txBody>
          <a:bodyPr/>
          <a:lstStyle>
            <a:lvl1pPr>
              <a:defRPr/>
            </a:lvl1pPr>
          </a:lstStyle>
          <a:p>
            <a:pPr>
              <a:defRPr/>
            </a:pPr>
            <a:fld id="{8B236327-0D0C-4A93-9A4B-E38B1D1F3D6D}" type="datetimeFigureOut">
              <a:rPr lang="en-US"/>
              <a:pPr>
                <a:defRPr/>
              </a:pPr>
              <a:t>5/27/2022</a:t>
            </a:fld>
            <a:endParaRPr lang="en-US"/>
          </a:p>
        </p:txBody>
      </p:sp>
      <p:sp>
        <p:nvSpPr>
          <p:cNvPr id="5" name="Footer Placeholder 3">
            <a:extLst>
              <a:ext uri="{FF2B5EF4-FFF2-40B4-BE49-F238E27FC236}">
                <a16:creationId xmlns:a16="http://schemas.microsoft.com/office/drawing/2014/main" id="{24E1F746-6058-42FD-A91F-FDB117FC242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4">
            <a:extLst>
              <a:ext uri="{FF2B5EF4-FFF2-40B4-BE49-F238E27FC236}">
                <a16:creationId xmlns:a16="http://schemas.microsoft.com/office/drawing/2014/main" id="{772FEF65-5FF7-4841-94FE-F43F34F4DE56}"/>
              </a:ext>
            </a:extLst>
          </p:cNvPr>
          <p:cNvSpPr>
            <a:spLocks noGrp="1"/>
          </p:cNvSpPr>
          <p:nvPr>
            <p:ph type="sldNum" sz="quarter" idx="12"/>
          </p:nvPr>
        </p:nvSpPr>
        <p:spPr/>
        <p:txBody>
          <a:bodyPr/>
          <a:lstStyle>
            <a:lvl1pPr>
              <a:defRPr/>
            </a:lvl1pPr>
          </a:lstStyle>
          <a:p>
            <a:pPr>
              <a:defRPr/>
            </a:pPr>
            <a:fld id="{07D777F3-F24B-4529-B551-7AC49AD95FDF}" type="slidenum">
              <a:rPr lang="en-US"/>
              <a:pPr>
                <a:defRPr/>
              </a:pPr>
              <a:t>‹N›</a:t>
            </a:fld>
            <a:endParaRPr lang="en-US"/>
          </a:p>
        </p:txBody>
      </p:sp>
    </p:spTree>
    <p:extLst>
      <p:ext uri="{BB962C8B-B14F-4D97-AF65-F5344CB8AC3E}">
        <p14:creationId xmlns:p14="http://schemas.microsoft.com/office/powerpoint/2010/main" val="3503090343"/>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618E991-DD58-4C69-A0E8-76192C15B446}"/>
              </a:ext>
            </a:extLst>
          </p:cNvPr>
          <p:cNvSpPr>
            <a:spLocks noGrp="1"/>
          </p:cNvSpPr>
          <p:nvPr>
            <p:ph type="dt" sz="half" idx="10"/>
          </p:nvPr>
        </p:nvSpPr>
        <p:spPr/>
        <p:txBody>
          <a:bodyPr/>
          <a:lstStyle>
            <a:lvl1pPr>
              <a:defRPr/>
            </a:lvl1pPr>
          </a:lstStyle>
          <a:p>
            <a:pPr>
              <a:defRPr/>
            </a:pPr>
            <a:fld id="{E98C03EC-3721-4698-8725-9619B5E495AA}" type="datetimeFigureOut">
              <a:rPr lang="en-US"/>
              <a:pPr>
                <a:defRPr/>
              </a:pPr>
              <a:t>5/27/2022</a:t>
            </a:fld>
            <a:endParaRPr lang="en-US"/>
          </a:p>
        </p:txBody>
      </p:sp>
      <p:sp>
        <p:nvSpPr>
          <p:cNvPr id="3" name="Footer Placeholder 2">
            <a:extLst>
              <a:ext uri="{FF2B5EF4-FFF2-40B4-BE49-F238E27FC236}">
                <a16:creationId xmlns:a16="http://schemas.microsoft.com/office/drawing/2014/main" id="{5A0C7F47-D279-4D32-9181-BD2FA0D27FC8}"/>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3">
            <a:extLst>
              <a:ext uri="{FF2B5EF4-FFF2-40B4-BE49-F238E27FC236}">
                <a16:creationId xmlns:a16="http://schemas.microsoft.com/office/drawing/2014/main" id="{37BFA84E-8ADD-4986-8529-7D253806EAA1}"/>
              </a:ext>
            </a:extLst>
          </p:cNvPr>
          <p:cNvSpPr>
            <a:spLocks noGrp="1"/>
          </p:cNvSpPr>
          <p:nvPr>
            <p:ph type="sldNum" sz="quarter" idx="12"/>
          </p:nvPr>
        </p:nvSpPr>
        <p:spPr/>
        <p:txBody>
          <a:bodyPr/>
          <a:lstStyle>
            <a:lvl1pPr>
              <a:defRPr/>
            </a:lvl1pPr>
          </a:lstStyle>
          <a:p>
            <a:pPr>
              <a:defRPr/>
            </a:pPr>
            <a:fld id="{7E63DEB8-D10F-45D3-AB97-DC97BCA3EBE4}" type="slidenum">
              <a:rPr lang="en-US"/>
              <a:pPr>
                <a:defRPr/>
              </a:pPr>
              <a:t>‹N›</a:t>
            </a:fld>
            <a:endParaRPr lang="en-US"/>
          </a:p>
        </p:txBody>
      </p:sp>
    </p:spTree>
    <p:extLst>
      <p:ext uri="{BB962C8B-B14F-4D97-AF65-F5344CB8AC3E}">
        <p14:creationId xmlns:p14="http://schemas.microsoft.com/office/powerpoint/2010/main" val="50035956"/>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cxnSp>
        <p:nvCxnSpPr>
          <p:cNvPr id="5" name="Straight Connector 15">
            <a:extLst>
              <a:ext uri="{FF2B5EF4-FFF2-40B4-BE49-F238E27FC236}">
                <a16:creationId xmlns:a16="http://schemas.microsoft.com/office/drawing/2014/main" id="{8B2A1060-6E4D-423A-816E-F41C7FF50A5A}"/>
              </a:ext>
            </a:extLst>
          </p:cNvPr>
          <p:cNvCxnSpPr/>
          <p:nvPr/>
        </p:nvCxnSpPr>
        <p:spPr>
          <a:xfrm>
            <a:off x="1395413" y="2913063"/>
            <a:ext cx="35147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it-IT"/>
              <a:t>Fare clic per modificare lo stile del titolo dello schema</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1293811" y="3031065"/>
            <a:ext cx="3718455" cy="2438404"/>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6" name="Date Placeholder 4">
            <a:extLst>
              <a:ext uri="{FF2B5EF4-FFF2-40B4-BE49-F238E27FC236}">
                <a16:creationId xmlns:a16="http://schemas.microsoft.com/office/drawing/2014/main" id="{6E4342DA-EF1E-45F6-A7B2-6F573A1CFD01}"/>
              </a:ext>
            </a:extLst>
          </p:cNvPr>
          <p:cNvSpPr>
            <a:spLocks noGrp="1"/>
          </p:cNvSpPr>
          <p:nvPr>
            <p:ph type="dt" sz="half" idx="10"/>
          </p:nvPr>
        </p:nvSpPr>
        <p:spPr/>
        <p:txBody>
          <a:bodyPr/>
          <a:lstStyle>
            <a:lvl1pPr>
              <a:defRPr/>
            </a:lvl1pPr>
          </a:lstStyle>
          <a:p>
            <a:pPr>
              <a:defRPr/>
            </a:pPr>
            <a:fld id="{5E09E895-3A0B-4138-80A4-DBCC31ACA4B0}" type="datetimeFigureOut">
              <a:rPr lang="en-US"/>
              <a:pPr>
                <a:defRPr/>
              </a:pPr>
              <a:t>5/27/2022</a:t>
            </a:fld>
            <a:endParaRPr lang="en-US"/>
          </a:p>
        </p:txBody>
      </p:sp>
      <p:sp>
        <p:nvSpPr>
          <p:cNvPr id="7" name="Footer Placeholder 5">
            <a:extLst>
              <a:ext uri="{FF2B5EF4-FFF2-40B4-BE49-F238E27FC236}">
                <a16:creationId xmlns:a16="http://schemas.microsoft.com/office/drawing/2014/main" id="{AC6FDD34-DC02-41D4-BE4D-7DF28B8585D0}"/>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6">
            <a:extLst>
              <a:ext uri="{FF2B5EF4-FFF2-40B4-BE49-F238E27FC236}">
                <a16:creationId xmlns:a16="http://schemas.microsoft.com/office/drawing/2014/main" id="{9B66D78C-454A-41B9-8285-5ED4BB8F92FE}"/>
              </a:ext>
            </a:extLst>
          </p:cNvPr>
          <p:cNvSpPr>
            <a:spLocks noGrp="1"/>
          </p:cNvSpPr>
          <p:nvPr>
            <p:ph type="sldNum" sz="quarter" idx="12"/>
          </p:nvPr>
        </p:nvSpPr>
        <p:spPr/>
        <p:txBody>
          <a:bodyPr/>
          <a:lstStyle>
            <a:lvl1pPr>
              <a:defRPr/>
            </a:lvl1pPr>
          </a:lstStyle>
          <a:p>
            <a:pPr>
              <a:defRPr/>
            </a:pPr>
            <a:fld id="{E12DEBC0-5822-4D31-AD3C-2AB1199E526A}" type="slidenum">
              <a:rPr lang="en-US"/>
              <a:pPr>
                <a:defRPr/>
              </a:pPr>
              <a:t>‹N›</a:t>
            </a:fld>
            <a:endParaRPr lang="en-US"/>
          </a:p>
        </p:txBody>
      </p:sp>
    </p:spTree>
    <p:extLst>
      <p:ext uri="{BB962C8B-B14F-4D97-AF65-F5344CB8AC3E}">
        <p14:creationId xmlns:p14="http://schemas.microsoft.com/office/powerpoint/2010/main" val="271632650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olo e sottotitolo">
    <p:spTree>
      <p:nvGrpSpPr>
        <p:cNvPr id="1" name=""/>
        <p:cNvGrpSpPr/>
        <p:nvPr/>
      </p:nvGrpSpPr>
      <p:grpSpPr>
        <a:xfrm>
          <a:off x="0" y="0"/>
          <a:ext cx="0" cy="0"/>
          <a:chOff x="0" y="0"/>
          <a:chExt cx="0" cy="0"/>
        </a:xfrm>
      </p:grpSpPr>
      <p:cxnSp>
        <p:nvCxnSpPr>
          <p:cNvPr id="4" name="Straight Connector 14">
            <a:extLst>
              <a:ext uri="{FF2B5EF4-FFF2-40B4-BE49-F238E27FC236}">
                <a16:creationId xmlns:a16="http://schemas.microsoft.com/office/drawing/2014/main" id="{EE338763-F3D5-4CE0-AD64-951E797346D0}"/>
              </a:ext>
            </a:extLst>
          </p:cNvPr>
          <p:cNvCxnSpPr/>
          <p:nvPr/>
        </p:nvCxnSpPr>
        <p:spPr>
          <a:xfrm>
            <a:off x="1395413" y="4140200"/>
            <a:ext cx="94075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303868" y="982132"/>
            <a:ext cx="9592732" cy="2954868"/>
          </a:xfrm>
        </p:spPr>
        <p:txBody>
          <a:bodyPr>
            <a:normAutofit/>
          </a:bodyPr>
          <a:lstStyle>
            <a:lvl1pPr algn="ctr">
              <a:defRPr sz="3200" b="0" cap="none"/>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5" name="Date Placeholder 3">
            <a:extLst>
              <a:ext uri="{FF2B5EF4-FFF2-40B4-BE49-F238E27FC236}">
                <a16:creationId xmlns:a16="http://schemas.microsoft.com/office/drawing/2014/main" id="{628967A2-A307-4642-921D-A106D129C6E8}"/>
              </a:ext>
            </a:extLst>
          </p:cNvPr>
          <p:cNvSpPr>
            <a:spLocks noGrp="1"/>
          </p:cNvSpPr>
          <p:nvPr>
            <p:ph type="dt" sz="half" idx="10"/>
          </p:nvPr>
        </p:nvSpPr>
        <p:spPr/>
        <p:txBody>
          <a:bodyPr/>
          <a:lstStyle>
            <a:lvl1pPr>
              <a:defRPr/>
            </a:lvl1pPr>
          </a:lstStyle>
          <a:p>
            <a:pPr>
              <a:defRPr/>
            </a:pPr>
            <a:fld id="{8D289D74-8962-4760-9725-E4841655720A}" type="datetimeFigureOut">
              <a:rPr lang="en-US"/>
              <a:pPr>
                <a:defRPr/>
              </a:pPr>
              <a:t>5/27/2022</a:t>
            </a:fld>
            <a:endParaRPr lang="en-US"/>
          </a:p>
        </p:txBody>
      </p:sp>
      <p:sp>
        <p:nvSpPr>
          <p:cNvPr id="6" name="Footer Placeholder 4">
            <a:extLst>
              <a:ext uri="{FF2B5EF4-FFF2-40B4-BE49-F238E27FC236}">
                <a16:creationId xmlns:a16="http://schemas.microsoft.com/office/drawing/2014/main" id="{A35F47C3-F380-43F0-8DB5-613F9F71AD3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BA15998E-FE96-4528-9C65-D6555FC90B44}"/>
              </a:ext>
            </a:extLst>
          </p:cNvPr>
          <p:cNvSpPr>
            <a:spLocks noGrp="1"/>
          </p:cNvSpPr>
          <p:nvPr>
            <p:ph type="sldNum" sz="quarter" idx="12"/>
          </p:nvPr>
        </p:nvSpPr>
        <p:spPr/>
        <p:txBody>
          <a:bodyPr/>
          <a:lstStyle>
            <a:lvl1pPr>
              <a:defRPr/>
            </a:lvl1pPr>
          </a:lstStyle>
          <a:p>
            <a:pPr>
              <a:defRPr/>
            </a:pPr>
            <a:fld id="{FC962DA8-CE1D-4B1D-9287-95728A4B51B7}" type="slidenum">
              <a:rPr lang="en-US"/>
              <a:pPr>
                <a:defRPr/>
              </a:pPr>
              <a:t>‹N›</a:t>
            </a:fld>
            <a:endParaRPr lang="en-US"/>
          </a:p>
        </p:txBody>
      </p:sp>
    </p:spTree>
    <p:extLst>
      <p:ext uri="{BB962C8B-B14F-4D97-AF65-F5344CB8AC3E}">
        <p14:creationId xmlns:p14="http://schemas.microsoft.com/office/powerpoint/2010/main" val="1424449259"/>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it-IT"/>
              <a:t>Fare clic per modificare lo stile del titolo dello schema</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noProof="0"/>
              <a:t>Fare clic sull'icona per inserire un'immagine</a:t>
            </a:r>
            <a:endParaRPr lang="en-US" noProof="0" dirty="0"/>
          </a:p>
        </p:txBody>
      </p:sp>
      <p:sp>
        <p:nvSpPr>
          <p:cNvPr id="4" name="Text Placeholder 3"/>
          <p:cNvSpPr>
            <a:spLocks noGrp="1"/>
          </p:cNvSpPr>
          <p:nvPr>
            <p:ph type="body" sz="half" idx="2"/>
          </p:nvPr>
        </p:nvSpPr>
        <p:spPr>
          <a:xfrm>
            <a:off x="1295399" y="3255432"/>
            <a:ext cx="6241816"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4">
            <a:extLst>
              <a:ext uri="{FF2B5EF4-FFF2-40B4-BE49-F238E27FC236}">
                <a16:creationId xmlns:a16="http://schemas.microsoft.com/office/drawing/2014/main" id="{56C1AE8D-4588-4156-AFC0-7013961613CD}"/>
              </a:ext>
            </a:extLst>
          </p:cNvPr>
          <p:cNvSpPr>
            <a:spLocks noGrp="1"/>
          </p:cNvSpPr>
          <p:nvPr>
            <p:ph type="dt" sz="half" idx="10"/>
          </p:nvPr>
        </p:nvSpPr>
        <p:spPr/>
        <p:txBody>
          <a:bodyPr/>
          <a:lstStyle>
            <a:lvl1pPr>
              <a:defRPr/>
            </a:lvl1pPr>
          </a:lstStyle>
          <a:p>
            <a:pPr>
              <a:defRPr/>
            </a:pPr>
            <a:fld id="{E13D6805-339C-452D-87B0-7B5E0B155FCB}" type="datetimeFigureOut">
              <a:rPr lang="en-US"/>
              <a:pPr>
                <a:defRPr/>
              </a:pPr>
              <a:t>5/27/2022</a:t>
            </a:fld>
            <a:endParaRPr lang="en-US"/>
          </a:p>
        </p:txBody>
      </p:sp>
      <p:sp>
        <p:nvSpPr>
          <p:cNvPr id="6" name="Footer Placeholder 5">
            <a:extLst>
              <a:ext uri="{FF2B5EF4-FFF2-40B4-BE49-F238E27FC236}">
                <a16:creationId xmlns:a16="http://schemas.microsoft.com/office/drawing/2014/main" id="{6AC883C6-18E4-41D7-96BE-C9EE6B3B3A9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B1AA5AED-1E44-4614-A348-63B74DCB26B3}"/>
              </a:ext>
            </a:extLst>
          </p:cNvPr>
          <p:cNvSpPr>
            <a:spLocks noGrp="1"/>
          </p:cNvSpPr>
          <p:nvPr>
            <p:ph type="sldNum" sz="quarter" idx="12"/>
          </p:nvPr>
        </p:nvSpPr>
        <p:spPr/>
        <p:txBody>
          <a:bodyPr/>
          <a:lstStyle>
            <a:lvl1pPr>
              <a:defRPr/>
            </a:lvl1pPr>
          </a:lstStyle>
          <a:p>
            <a:pPr>
              <a:defRPr/>
            </a:pPr>
            <a:fld id="{98DA351B-AC68-4918-B7FC-0B9C07854661}" type="slidenum">
              <a:rPr lang="en-US"/>
              <a:pPr>
                <a:defRPr/>
              </a:pPr>
              <a:t>‹N›</a:t>
            </a:fld>
            <a:endParaRPr lang="en-US"/>
          </a:p>
        </p:txBody>
      </p:sp>
    </p:spTree>
    <p:extLst>
      <p:ext uri="{BB962C8B-B14F-4D97-AF65-F5344CB8AC3E}">
        <p14:creationId xmlns:p14="http://schemas.microsoft.com/office/powerpoint/2010/main" val="3708997303"/>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p:cSld name="Immagine panoramica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noProof="0"/>
              <a:t>Fare clic sull'icona per inserire un'immagine</a:t>
            </a:r>
            <a:endParaRPr lang="en-US" noProof="0"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4">
            <a:extLst>
              <a:ext uri="{FF2B5EF4-FFF2-40B4-BE49-F238E27FC236}">
                <a16:creationId xmlns:a16="http://schemas.microsoft.com/office/drawing/2014/main" id="{F79486F9-FAAF-41DC-9561-CF8A075705ED}"/>
              </a:ext>
            </a:extLst>
          </p:cNvPr>
          <p:cNvSpPr>
            <a:spLocks noGrp="1"/>
          </p:cNvSpPr>
          <p:nvPr>
            <p:ph type="dt" sz="half" idx="10"/>
          </p:nvPr>
        </p:nvSpPr>
        <p:spPr/>
        <p:txBody>
          <a:bodyPr/>
          <a:lstStyle>
            <a:lvl1pPr>
              <a:defRPr/>
            </a:lvl1pPr>
          </a:lstStyle>
          <a:p>
            <a:pPr>
              <a:defRPr/>
            </a:pPr>
            <a:fld id="{67EFB6A3-476C-4E03-B235-60B7F7CB0846}" type="datetimeFigureOut">
              <a:rPr lang="en-US"/>
              <a:pPr>
                <a:defRPr/>
              </a:pPr>
              <a:t>5/27/2022</a:t>
            </a:fld>
            <a:endParaRPr lang="en-US"/>
          </a:p>
        </p:txBody>
      </p:sp>
      <p:sp>
        <p:nvSpPr>
          <p:cNvPr id="6" name="Footer Placeholder 5">
            <a:extLst>
              <a:ext uri="{FF2B5EF4-FFF2-40B4-BE49-F238E27FC236}">
                <a16:creationId xmlns:a16="http://schemas.microsoft.com/office/drawing/2014/main" id="{C7DECF1A-5FD0-466F-B2FD-A171C8E9E83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B3CF6AE0-6E3F-4442-9853-358398DDA2CA}"/>
              </a:ext>
            </a:extLst>
          </p:cNvPr>
          <p:cNvSpPr>
            <a:spLocks noGrp="1"/>
          </p:cNvSpPr>
          <p:nvPr>
            <p:ph type="sldNum" sz="quarter" idx="12"/>
          </p:nvPr>
        </p:nvSpPr>
        <p:spPr/>
        <p:txBody>
          <a:bodyPr/>
          <a:lstStyle>
            <a:lvl1pPr>
              <a:defRPr/>
            </a:lvl1pPr>
          </a:lstStyle>
          <a:p>
            <a:pPr>
              <a:defRPr/>
            </a:pPr>
            <a:fld id="{00E8E6D6-FF94-44B4-9672-0DD7F7D19DE4}" type="slidenum">
              <a:rPr lang="en-US"/>
              <a:pPr>
                <a:defRPr/>
              </a:pPr>
              <a:t>‹N›</a:t>
            </a:fld>
            <a:endParaRPr lang="en-US"/>
          </a:p>
        </p:txBody>
      </p:sp>
    </p:spTree>
    <p:extLst>
      <p:ext uri="{BB962C8B-B14F-4D97-AF65-F5344CB8AC3E}">
        <p14:creationId xmlns:p14="http://schemas.microsoft.com/office/powerpoint/2010/main" val="2205254670"/>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p:cSld name="Titolo e sottotitolo">
    <p:spTree>
      <p:nvGrpSpPr>
        <p:cNvPr id="1" name=""/>
        <p:cNvGrpSpPr/>
        <p:nvPr/>
      </p:nvGrpSpPr>
      <p:grpSpPr>
        <a:xfrm>
          <a:off x="0" y="0"/>
          <a:ext cx="0" cy="0"/>
          <a:chOff x="0" y="0"/>
          <a:chExt cx="0" cy="0"/>
        </a:xfrm>
      </p:grpSpPr>
      <p:cxnSp>
        <p:nvCxnSpPr>
          <p:cNvPr id="4" name="Straight Connector 14">
            <a:extLst>
              <a:ext uri="{FF2B5EF4-FFF2-40B4-BE49-F238E27FC236}">
                <a16:creationId xmlns:a16="http://schemas.microsoft.com/office/drawing/2014/main" id="{C0B71259-1C4E-41C7-8440-634F0755A7CB}"/>
              </a:ext>
            </a:extLst>
          </p:cNvPr>
          <p:cNvCxnSpPr/>
          <p:nvPr/>
        </p:nvCxnSpPr>
        <p:spPr>
          <a:xfrm>
            <a:off x="1395413" y="4140200"/>
            <a:ext cx="94075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303868" y="982132"/>
            <a:ext cx="9592732" cy="2954868"/>
          </a:xfrm>
        </p:spPr>
        <p:txBody>
          <a:bodyPr>
            <a:normAutofit/>
          </a:bodyPr>
          <a:lstStyle>
            <a:lvl1pPr algn="ctr">
              <a:defRPr sz="3200" b="0" cap="none"/>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5" name="Date Placeholder 3">
            <a:extLst>
              <a:ext uri="{FF2B5EF4-FFF2-40B4-BE49-F238E27FC236}">
                <a16:creationId xmlns:a16="http://schemas.microsoft.com/office/drawing/2014/main" id="{22506D6A-03E6-4919-8946-0AD0FC8641D5}"/>
              </a:ext>
            </a:extLst>
          </p:cNvPr>
          <p:cNvSpPr>
            <a:spLocks noGrp="1"/>
          </p:cNvSpPr>
          <p:nvPr>
            <p:ph type="dt" sz="half" idx="10"/>
          </p:nvPr>
        </p:nvSpPr>
        <p:spPr/>
        <p:txBody>
          <a:bodyPr/>
          <a:lstStyle>
            <a:lvl1pPr>
              <a:defRPr/>
            </a:lvl1pPr>
          </a:lstStyle>
          <a:p>
            <a:pPr>
              <a:defRPr/>
            </a:pPr>
            <a:fld id="{D648F4CD-CB3B-401A-A6ED-639E8C8F55E6}" type="datetimeFigureOut">
              <a:rPr lang="en-US"/>
              <a:pPr>
                <a:defRPr/>
              </a:pPr>
              <a:t>5/27/2022</a:t>
            </a:fld>
            <a:endParaRPr lang="en-US"/>
          </a:p>
        </p:txBody>
      </p:sp>
      <p:sp>
        <p:nvSpPr>
          <p:cNvPr id="6" name="Footer Placeholder 4">
            <a:extLst>
              <a:ext uri="{FF2B5EF4-FFF2-40B4-BE49-F238E27FC236}">
                <a16:creationId xmlns:a16="http://schemas.microsoft.com/office/drawing/2014/main" id="{D846DD08-BEAB-44CF-84D8-850C703D561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7DEC6046-D6D1-4044-9FD4-05B0B6458D34}"/>
              </a:ext>
            </a:extLst>
          </p:cNvPr>
          <p:cNvSpPr>
            <a:spLocks noGrp="1"/>
          </p:cNvSpPr>
          <p:nvPr>
            <p:ph type="sldNum" sz="quarter" idx="12"/>
          </p:nvPr>
        </p:nvSpPr>
        <p:spPr/>
        <p:txBody>
          <a:bodyPr/>
          <a:lstStyle>
            <a:lvl1pPr>
              <a:defRPr/>
            </a:lvl1pPr>
          </a:lstStyle>
          <a:p>
            <a:pPr>
              <a:defRPr/>
            </a:pPr>
            <a:fld id="{6C6A5694-2FC0-4E32-B761-19291E121BC6}" type="slidenum">
              <a:rPr lang="en-US"/>
              <a:pPr>
                <a:defRPr/>
              </a:pPr>
              <a:t>‹N›</a:t>
            </a:fld>
            <a:endParaRPr lang="en-US"/>
          </a:p>
        </p:txBody>
      </p:sp>
    </p:spTree>
    <p:extLst>
      <p:ext uri="{BB962C8B-B14F-4D97-AF65-F5344CB8AC3E}">
        <p14:creationId xmlns:p14="http://schemas.microsoft.com/office/powerpoint/2010/main" val="25096886"/>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p:cSld name="Citazione con didascalia">
    <p:spTree>
      <p:nvGrpSpPr>
        <p:cNvPr id="1" name=""/>
        <p:cNvGrpSpPr/>
        <p:nvPr/>
      </p:nvGrpSpPr>
      <p:grpSpPr>
        <a:xfrm>
          <a:off x="0" y="0"/>
          <a:ext cx="0" cy="0"/>
          <a:chOff x="0" y="0"/>
          <a:chExt cx="0" cy="0"/>
        </a:xfrm>
      </p:grpSpPr>
      <p:sp>
        <p:nvSpPr>
          <p:cNvPr id="5" name="TextBox 13">
            <a:extLst>
              <a:ext uri="{FF2B5EF4-FFF2-40B4-BE49-F238E27FC236}">
                <a16:creationId xmlns:a16="http://schemas.microsoft.com/office/drawing/2014/main" id="{61C83DFF-5952-45AB-9227-EC990B811273}"/>
              </a:ext>
            </a:extLst>
          </p:cNvPr>
          <p:cNvSpPr txBox="1">
            <a:spLocks noChangeArrowheads="1"/>
          </p:cNvSpPr>
          <p:nvPr/>
        </p:nvSpPr>
        <p:spPr bwMode="auto">
          <a:xfrm>
            <a:off x="862013" y="879475"/>
            <a:ext cx="609600" cy="585788"/>
          </a:xfrm>
          <a:prstGeom prst="rect">
            <a:avLst/>
          </a:prstGeom>
          <a:noFill/>
          <a:ln>
            <a:noFill/>
          </a:ln>
        </p:spPr>
        <p:txBody>
          <a:bodyPr anchor="ct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fontAlgn="base">
              <a:spcBef>
                <a:spcPct val="0"/>
              </a:spcBef>
              <a:spcAft>
                <a:spcPct val="0"/>
              </a:spcAft>
              <a:defRPr>
                <a:solidFill>
                  <a:schemeClr val="tx1"/>
                </a:solidFill>
                <a:latin typeface="Garamond" panose="02020404030301010803" pitchFamily="18" charset="0"/>
              </a:defRPr>
            </a:lvl6pPr>
            <a:lvl7pPr marL="2971800" indent="-228600" fontAlgn="base">
              <a:spcBef>
                <a:spcPct val="0"/>
              </a:spcBef>
              <a:spcAft>
                <a:spcPct val="0"/>
              </a:spcAft>
              <a:defRPr>
                <a:solidFill>
                  <a:schemeClr val="tx1"/>
                </a:solidFill>
                <a:latin typeface="Garamond" panose="02020404030301010803" pitchFamily="18" charset="0"/>
              </a:defRPr>
            </a:lvl7pPr>
            <a:lvl8pPr marL="3429000" indent="-228600" fontAlgn="base">
              <a:spcBef>
                <a:spcPct val="0"/>
              </a:spcBef>
              <a:spcAft>
                <a:spcPct val="0"/>
              </a:spcAft>
              <a:defRPr>
                <a:solidFill>
                  <a:schemeClr val="tx1"/>
                </a:solidFill>
                <a:latin typeface="Garamond" panose="02020404030301010803" pitchFamily="18" charset="0"/>
              </a:defRPr>
            </a:lvl8pPr>
            <a:lvl9pPr marL="3886200" indent="-228600" fontAlgn="base">
              <a:spcBef>
                <a:spcPct val="0"/>
              </a:spcBef>
              <a:spcAft>
                <a:spcPct val="0"/>
              </a:spcAft>
              <a:defRPr>
                <a:solidFill>
                  <a:schemeClr val="tx1"/>
                </a:solidFill>
                <a:latin typeface="Garamond" panose="02020404030301010803" pitchFamily="18" charset="0"/>
              </a:defRPr>
            </a:lvl9pPr>
          </a:lstStyle>
          <a:p>
            <a:pPr eaLnBrk="1" fontAlgn="auto" hangingPunct="1">
              <a:spcBef>
                <a:spcPts val="0"/>
              </a:spcBef>
              <a:spcAft>
                <a:spcPts val="0"/>
              </a:spcAft>
              <a:defRPr/>
            </a:pPr>
            <a:r>
              <a:rPr lang="en-US" altLang="it-IT" sz="8000"/>
              <a:t>“</a:t>
            </a:r>
          </a:p>
        </p:txBody>
      </p:sp>
      <p:sp>
        <p:nvSpPr>
          <p:cNvPr id="6" name="TextBox 14">
            <a:extLst>
              <a:ext uri="{FF2B5EF4-FFF2-40B4-BE49-F238E27FC236}">
                <a16:creationId xmlns:a16="http://schemas.microsoft.com/office/drawing/2014/main" id="{AEF30C94-05D8-4A04-8EF7-E97F8BF0F944}"/>
              </a:ext>
            </a:extLst>
          </p:cNvPr>
          <p:cNvSpPr txBox="1">
            <a:spLocks noChangeArrowheads="1"/>
          </p:cNvSpPr>
          <p:nvPr/>
        </p:nvSpPr>
        <p:spPr bwMode="auto">
          <a:xfrm>
            <a:off x="10599738" y="2827338"/>
            <a:ext cx="609600" cy="585787"/>
          </a:xfrm>
          <a:prstGeom prst="rect">
            <a:avLst/>
          </a:prstGeom>
          <a:noFill/>
          <a:ln>
            <a:noFill/>
          </a:ln>
        </p:spPr>
        <p:txBody>
          <a:bodyPr anchor="ct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fontAlgn="base">
              <a:spcBef>
                <a:spcPct val="0"/>
              </a:spcBef>
              <a:spcAft>
                <a:spcPct val="0"/>
              </a:spcAft>
              <a:defRPr>
                <a:solidFill>
                  <a:schemeClr val="tx1"/>
                </a:solidFill>
                <a:latin typeface="Garamond" panose="02020404030301010803" pitchFamily="18" charset="0"/>
              </a:defRPr>
            </a:lvl6pPr>
            <a:lvl7pPr marL="2971800" indent="-228600" fontAlgn="base">
              <a:spcBef>
                <a:spcPct val="0"/>
              </a:spcBef>
              <a:spcAft>
                <a:spcPct val="0"/>
              </a:spcAft>
              <a:defRPr>
                <a:solidFill>
                  <a:schemeClr val="tx1"/>
                </a:solidFill>
                <a:latin typeface="Garamond" panose="02020404030301010803" pitchFamily="18" charset="0"/>
              </a:defRPr>
            </a:lvl7pPr>
            <a:lvl8pPr marL="3429000" indent="-228600" fontAlgn="base">
              <a:spcBef>
                <a:spcPct val="0"/>
              </a:spcBef>
              <a:spcAft>
                <a:spcPct val="0"/>
              </a:spcAft>
              <a:defRPr>
                <a:solidFill>
                  <a:schemeClr val="tx1"/>
                </a:solidFill>
                <a:latin typeface="Garamond" panose="02020404030301010803" pitchFamily="18" charset="0"/>
              </a:defRPr>
            </a:lvl8pPr>
            <a:lvl9pPr marL="3886200" indent="-228600" fontAlgn="base">
              <a:spcBef>
                <a:spcPct val="0"/>
              </a:spcBef>
              <a:spcAft>
                <a:spcPct val="0"/>
              </a:spcAft>
              <a:defRPr>
                <a:solidFill>
                  <a:schemeClr val="tx1"/>
                </a:solidFill>
                <a:latin typeface="Garamond" panose="02020404030301010803" pitchFamily="18" charset="0"/>
              </a:defRPr>
            </a:lvl9pPr>
          </a:lstStyle>
          <a:p>
            <a:pPr algn="r" eaLnBrk="1" fontAlgn="auto" hangingPunct="1">
              <a:spcBef>
                <a:spcPts val="0"/>
              </a:spcBef>
              <a:spcAft>
                <a:spcPts val="0"/>
              </a:spcAft>
              <a:defRPr/>
            </a:pPr>
            <a:r>
              <a:rPr lang="en-US" altLang="it-IT" sz="8000"/>
              <a:t>”</a:t>
            </a:r>
          </a:p>
        </p:txBody>
      </p:sp>
      <p:cxnSp>
        <p:nvCxnSpPr>
          <p:cNvPr id="7" name="Straight Connector 18">
            <a:extLst>
              <a:ext uri="{FF2B5EF4-FFF2-40B4-BE49-F238E27FC236}">
                <a16:creationId xmlns:a16="http://schemas.microsoft.com/office/drawing/2014/main" id="{1E434CD5-6459-4450-9AA9-24FD66562B3F}"/>
              </a:ext>
            </a:extLst>
          </p:cNvPr>
          <p:cNvCxnSpPr/>
          <p:nvPr/>
        </p:nvCxnSpPr>
        <p:spPr>
          <a:xfrm>
            <a:off x="1395413" y="4140200"/>
            <a:ext cx="94075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446213" y="982132"/>
            <a:ext cx="9296398" cy="2370668"/>
          </a:xfrm>
        </p:spPr>
        <p:txBody>
          <a:bodyPr>
            <a:normAutofit/>
          </a:bodyPr>
          <a:lstStyle>
            <a:lvl1pPr algn="ctr">
              <a:defRPr sz="3200" b="0" cap="none">
                <a:solidFill>
                  <a:schemeClr val="tx1"/>
                </a:solidFill>
              </a:defRPr>
            </a:lvl1pPr>
          </a:lstStyle>
          <a:p>
            <a:r>
              <a:rPr lang="it-IT"/>
              <a:t>Fare clic per modificare lo stile del titolo dello schema</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a:t>Fare clic per modificare gli stili del testo dello schema</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8" name="Date Placeholder 3">
            <a:extLst>
              <a:ext uri="{FF2B5EF4-FFF2-40B4-BE49-F238E27FC236}">
                <a16:creationId xmlns:a16="http://schemas.microsoft.com/office/drawing/2014/main" id="{2C04E616-B872-4813-AB1E-0650968990BF}"/>
              </a:ext>
            </a:extLst>
          </p:cNvPr>
          <p:cNvSpPr>
            <a:spLocks noGrp="1"/>
          </p:cNvSpPr>
          <p:nvPr>
            <p:ph type="dt" sz="half" idx="14"/>
          </p:nvPr>
        </p:nvSpPr>
        <p:spPr/>
        <p:txBody>
          <a:bodyPr/>
          <a:lstStyle>
            <a:lvl1pPr>
              <a:defRPr/>
            </a:lvl1pPr>
          </a:lstStyle>
          <a:p>
            <a:pPr>
              <a:defRPr/>
            </a:pPr>
            <a:fld id="{9591509F-5B7C-4A7B-BEA3-3BED85CFF7A3}" type="datetimeFigureOut">
              <a:rPr lang="en-US"/>
              <a:pPr>
                <a:defRPr/>
              </a:pPr>
              <a:t>5/27/2022</a:t>
            </a:fld>
            <a:endParaRPr lang="en-US"/>
          </a:p>
        </p:txBody>
      </p:sp>
      <p:sp>
        <p:nvSpPr>
          <p:cNvPr id="9" name="Footer Placeholder 4">
            <a:extLst>
              <a:ext uri="{FF2B5EF4-FFF2-40B4-BE49-F238E27FC236}">
                <a16:creationId xmlns:a16="http://schemas.microsoft.com/office/drawing/2014/main" id="{AA41551F-D30F-418B-8D75-4C21CF4406E7}"/>
              </a:ext>
            </a:extLst>
          </p:cNvPr>
          <p:cNvSpPr>
            <a:spLocks noGrp="1"/>
          </p:cNvSpPr>
          <p:nvPr>
            <p:ph type="ftr" sz="quarter" idx="15"/>
          </p:nvPr>
        </p:nvSpPr>
        <p:spPr/>
        <p:txBody>
          <a:bodyPr/>
          <a:lstStyle>
            <a:lvl1pPr>
              <a:defRPr/>
            </a:lvl1pPr>
          </a:lstStyle>
          <a:p>
            <a:pPr>
              <a:defRPr/>
            </a:pPr>
            <a:endParaRPr lang="en-US"/>
          </a:p>
        </p:txBody>
      </p:sp>
      <p:sp>
        <p:nvSpPr>
          <p:cNvPr id="11" name="Slide Number Placeholder 5">
            <a:extLst>
              <a:ext uri="{FF2B5EF4-FFF2-40B4-BE49-F238E27FC236}">
                <a16:creationId xmlns:a16="http://schemas.microsoft.com/office/drawing/2014/main" id="{B430C391-8A2A-4511-B53B-EC8399D27F30}"/>
              </a:ext>
            </a:extLst>
          </p:cNvPr>
          <p:cNvSpPr>
            <a:spLocks noGrp="1"/>
          </p:cNvSpPr>
          <p:nvPr>
            <p:ph type="sldNum" sz="quarter" idx="16"/>
          </p:nvPr>
        </p:nvSpPr>
        <p:spPr/>
        <p:txBody>
          <a:bodyPr/>
          <a:lstStyle>
            <a:lvl1pPr>
              <a:defRPr/>
            </a:lvl1pPr>
          </a:lstStyle>
          <a:p>
            <a:pPr>
              <a:defRPr/>
            </a:pPr>
            <a:fld id="{12346F0C-BC34-4FF8-9038-76D5E5331E9A}" type="slidenum">
              <a:rPr lang="en-US"/>
              <a:pPr>
                <a:defRPr/>
              </a:pPr>
              <a:t>‹N›</a:t>
            </a:fld>
            <a:endParaRPr lang="en-US"/>
          </a:p>
        </p:txBody>
      </p:sp>
    </p:spTree>
    <p:extLst>
      <p:ext uri="{BB962C8B-B14F-4D97-AF65-F5344CB8AC3E}">
        <p14:creationId xmlns:p14="http://schemas.microsoft.com/office/powerpoint/2010/main" val="1877850142"/>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p:cSld name="Scheda nome">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1295401" y="4777381"/>
            <a:ext cx="9609668" cy="860400"/>
          </a:xfrm>
        </p:spPr>
        <p:txBody>
          <a:bodyP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a:extLst>
              <a:ext uri="{FF2B5EF4-FFF2-40B4-BE49-F238E27FC236}">
                <a16:creationId xmlns:a16="http://schemas.microsoft.com/office/drawing/2014/main" id="{FBF305C5-8188-4E49-A955-EF714CDDC5B0}"/>
              </a:ext>
            </a:extLst>
          </p:cNvPr>
          <p:cNvSpPr>
            <a:spLocks noGrp="1"/>
          </p:cNvSpPr>
          <p:nvPr>
            <p:ph type="dt" sz="half" idx="10"/>
          </p:nvPr>
        </p:nvSpPr>
        <p:spPr/>
        <p:txBody>
          <a:bodyPr/>
          <a:lstStyle>
            <a:lvl1pPr>
              <a:defRPr/>
            </a:lvl1pPr>
          </a:lstStyle>
          <a:p>
            <a:pPr>
              <a:defRPr/>
            </a:pPr>
            <a:fld id="{85ACFAC2-356C-48ED-8E10-54C02BD22F32}" type="datetimeFigureOut">
              <a:rPr lang="en-US"/>
              <a:pPr>
                <a:defRPr/>
              </a:pPr>
              <a:t>5/27/2022</a:t>
            </a:fld>
            <a:endParaRPr lang="en-US"/>
          </a:p>
        </p:txBody>
      </p:sp>
      <p:sp>
        <p:nvSpPr>
          <p:cNvPr id="5" name="Footer Placeholder 4">
            <a:extLst>
              <a:ext uri="{FF2B5EF4-FFF2-40B4-BE49-F238E27FC236}">
                <a16:creationId xmlns:a16="http://schemas.microsoft.com/office/drawing/2014/main" id="{F34B800F-0EDB-49CE-AEC3-6A3C93E7995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3E7B618-EABD-4C54-AA85-387F3503CBD1}"/>
              </a:ext>
            </a:extLst>
          </p:cNvPr>
          <p:cNvSpPr>
            <a:spLocks noGrp="1"/>
          </p:cNvSpPr>
          <p:nvPr>
            <p:ph type="sldNum" sz="quarter" idx="12"/>
          </p:nvPr>
        </p:nvSpPr>
        <p:spPr/>
        <p:txBody>
          <a:bodyPr/>
          <a:lstStyle>
            <a:lvl1pPr>
              <a:defRPr/>
            </a:lvl1pPr>
          </a:lstStyle>
          <a:p>
            <a:pPr>
              <a:defRPr/>
            </a:pPr>
            <a:fld id="{2DBE1623-6465-412A-B4BB-1FBAE8F1550B}" type="slidenum">
              <a:rPr lang="en-US"/>
              <a:pPr>
                <a:defRPr/>
              </a:pPr>
              <a:t>‹N›</a:t>
            </a:fld>
            <a:endParaRPr lang="en-US"/>
          </a:p>
        </p:txBody>
      </p:sp>
    </p:spTree>
    <p:extLst>
      <p:ext uri="{BB962C8B-B14F-4D97-AF65-F5344CB8AC3E}">
        <p14:creationId xmlns:p14="http://schemas.microsoft.com/office/powerpoint/2010/main" val="593517604"/>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p:cSld name="Scheda nome citazione">
    <p:spTree>
      <p:nvGrpSpPr>
        <p:cNvPr id="1" name=""/>
        <p:cNvGrpSpPr/>
        <p:nvPr/>
      </p:nvGrpSpPr>
      <p:grpSpPr>
        <a:xfrm>
          <a:off x="0" y="0"/>
          <a:ext cx="0" cy="0"/>
          <a:chOff x="0" y="0"/>
          <a:chExt cx="0" cy="0"/>
        </a:xfrm>
      </p:grpSpPr>
      <p:sp>
        <p:nvSpPr>
          <p:cNvPr id="5" name="TextBox 11">
            <a:extLst>
              <a:ext uri="{FF2B5EF4-FFF2-40B4-BE49-F238E27FC236}">
                <a16:creationId xmlns:a16="http://schemas.microsoft.com/office/drawing/2014/main" id="{4363790E-616E-414F-B6AD-6C5014C94FF6}"/>
              </a:ext>
            </a:extLst>
          </p:cNvPr>
          <p:cNvSpPr txBox="1">
            <a:spLocks noChangeArrowheads="1"/>
          </p:cNvSpPr>
          <p:nvPr/>
        </p:nvSpPr>
        <p:spPr bwMode="auto">
          <a:xfrm>
            <a:off x="862013" y="879475"/>
            <a:ext cx="609600" cy="585788"/>
          </a:xfrm>
          <a:prstGeom prst="rect">
            <a:avLst/>
          </a:prstGeom>
          <a:noFill/>
          <a:ln>
            <a:noFill/>
          </a:ln>
        </p:spPr>
        <p:txBody>
          <a:bodyPr anchor="ct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fontAlgn="base">
              <a:spcBef>
                <a:spcPct val="0"/>
              </a:spcBef>
              <a:spcAft>
                <a:spcPct val="0"/>
              </a:spcAft>
              <a:defRPr>
                <a:solidFill>
                  <a:schemeClr val="tx1"/>
                </a:solidFill>
                <a:latin typeface="Garamond" panose="02020404030301010803" pitchFamily="18" charset="0"/>
              </a:defRPr>
            </a:lvl6pPr>
            <a:lvl7pPr marL="2971800" indent="-228600" fontAlgn="base">
              <a:spcBef>
                <a:spcPct val="0"/>
              </a:spcBef>
              <a:spcAft>
                <a:spcPct val="0"/>
              </a:spcAft>
              <a:defRPr>
                <a:solidFill>
                  <a:schemeClr val="tx1"/>
                </a:solidFill>
                <a:latin typeface="Garamond" panose="02020404030301010803" pitchFamily="18" charset="0"/>
              </a:defRPr>
            </a:lvl7pPr>
            <a:lvl8pPr marL="3429000" indent="-228600" fontAlgn="base">
              <a:spcBef>
                <a:spcPct val="0"/>
              </a:spcBef>
              <a:spcAft>
                <a:spcPct val="0"/>
              </a:spcAft>
              <a:defRPr>
                <a:solidFill>
                  <a:schemeClr val="tx1"/>
                </a:solidFill>
                <a:latin typeface="Garamond" panose="02020404030301010803" pitchFamily="18" charset="0"/>
              </a:defRPr>
            </a:lvl8pPr>
            <a:lvl9pPr marL="3886200" indent="-228600" fontAlgn="base">
              <a:spcBef>
                <a:spcPct val="0"/>
              </a:spcBef>
              <a:spcAft>
                <a:spcPct val="0"/>
              </a:spcAft>
              <a:defRPr>
                <a:solidFill>
                  <a:schemeClr val="tx1"/>
                </a:solidFill>
                <a:latin typeface="Garamond" panose="02020404030301010803" pitchFamily="18" charset="0"/>
              </a:defRPr>
            </a:lvl9pPr>
          </a:lstStyle>
          <a:p>
            <a:pPr eaLnBrk="1" fontAlgn="auto" hangingPunct="1">
              <a:spcBef>
                <a:spcPts val="0"/>
              </a:spcBef>
              <a:spcAft>
                <a:spcPts val="0"/>
              </a:spcAft>
              <a:defRPr/>
            </a:pPr>
            <a:r>
              <a:rPr lang="en-US" altLang="it-IT" sz="8000"/>
              <a:t>“</a:t>
            </a:r>
          </a:p>
        </p:txBody>
      </p:sp>
      <p:sp>
        <p:nvSpPr>
          <p:cNvPr id="6" name="TextBox 12">
            <a:extLst>
              <a:ext uri="{FF2B5EF4-FFF2-40B4-BE49-F238E27FC236}">
                <a16:creationId xmlns:a16="http://schemas.microsoft.com/office/drawing/2014/main" id="{329393A8-0B2E-4BB8-A761-EA9517AD269A}"/>
              </a:ext>
            </a:extLst>
          </p:cNvPr>
          <p:cNvSpPr txBox="1">
            <a:spLocks noChangeArrowheads="1"/>
          </p:cNvSpPr>
          <p:nvPr/>
        </p:nvSpPr>
        <p:spPr bwMode="auto">
          <a:xfrm>
            <a:off x="10599738" y="2598738"/>
            <a:ext cx="609600" cy="585787"/>
          </a:xfrm>
          <a:prstGeom prst="rect">
            <a:avLst/>
          </a:prstGeom>
          <a:noFill/>
          <a:ln>
            <a:noFill/>
          </a:ln>
        </p:spPr>
        <p:txBody>
          <a:bodyPr anchor="ct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fontAlgn="base">
              <a:spcBef>
                <a:spcPct val="0"/>
              </a:spcBef>
              <a:spcAft>
                <a:spcPct val="0"/>
              </a:spcAft>
              <a:defRPr>
                <a:solidFill>
                  <a:schemeClr val="tx1"/>
                </a:solidFill>
                <a:latin typeface="Garamond" panose="02020404030301010803" pitchFamily="18" charset="0"/>
              </a:defRPr>
            </a:lvl6pPr>
            <a:lvl7pPr marL="2971800" indent="-228600" fontAlgn="base">
              <a:spcBef>
                <a:spcPct val="0"/>
              </a:spcBef>
              <a:spcAft>
                <a:spcPct val="0"/>
              </a:spcAft>
              <a:defRPr>
                <a:solidFill>
                  <a:schemeClr val="tx1"/>
                </a:solidFill>
                <a:latin typeface="Garamond" panose="02020404030301010803" pitchFamily="18" charset="0"/>
              </a:defRPr>
            </a:lvl7pPr>
            <a:lvl8pPr marL="3429000" indent="-228600" fontAlgn="base">
              <a:spcBef>
                <a:spcPct val="0"/>
              </a:spcBef>
              <a:spcAft>
                <a:spcPct val="0"/>
              </a:spcAft>
              <a:defRPr>
                <a:solidFill>
                  <a:schemeClr val="tx1"/>
                </a:solidFill>
                <a:latin typeface="Garamond" panose="02020404030301010803" pitchFamily="18" charset="0"/>
              </a:defRPr>
            </a:lvl8pPr>
            <a:lvl9pPr marL="3886200" indent="-228600" fontAlgn="base">
              <a:spcBef>
                <a:spcPct val="0"/>
              </a:spcBef>
              <a:spcAft>
                <a:spcPct val="0"/>
              </a:spcAft>
              <a:defRPr>
                <a:solidFill>
                  <a:schemeClr val="tx1"/>
                </a:solidFill>
                <a:latin typeface="Garamond" panose="02020404030301010803" pitchFamily="18" charset="0"/>
              </a:defRPr>
            </a:lvl9pPr>
          </a:lstStyle>
          <a:p>
            <a:pPr algn="r" eaLnBrk="1" fontAlgn="auto" hangingPunct="1">
              <a:spcBef>
                <a:spcPts val="0"/>
              </a:spcBef>
              <a:spcAft>
                <a:spcPts val="0"/>
              </a:spcAft>
              <a:defRPr/>
            </a:pPr>
            <a:r>
              <a:rPr lang="en-US" altLang="it-IT" sz="8000"/>
              <a:t>”</a:t>
            </a:r>
          </a:p>
        </p:txBody>
      </p:sp>
      <p:cxnSp>
        <p:nvCxnSpPr>
          <p:cNvPr id="7" name="Straight Connector 25">
            <a:extLst>
              <a:ext uri="{FF2B5EF4-FFF2-40B4-BE49-F238E27FC236}">
                <a16:creationId xmlns:a16="http://schemas.microsoft.com/office/drawing/2014/main" id="{2C5E5A14-6E68-438E-8D33-A96002E5CE3A}"/>
              </a:ext>
            </a:extLst>
          </p:cNvPr>
          <p:cNvCxnSpPr/>
          <p:nvPr/>
        </p:nvCxnSpPr>
        <p:spPr>
          <a:xfrm>
            <a:off x="1395413" y="3429000"/>
            <a:ext cx="94075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446213" y="982132"/>
            <a:ext cx="9296398" cy="2243668"/>
          </a:xfrm>
        </p:spPr>
        <p:txBody>
          <a:bodyPr>
            <a:normAutofit/>
          </a:bodyPr>
          <a:lstStyle>
            <a:lvl1pPr algn="ctr">
              <a:defRPr sz="3200" b="0" cap="none">
                <a:solidFill>
                  <a:schemeClr val="tx1"/>
                </a:solidFill>
              </a:defRPr>
            </a:lvl1pPr>
          </a:lstStyle>
          <a:p>
            <a:r>
              <a:rPr lang="it-IT"/>
              <a:t>Fare clic per modificare lo stile del titolo dello schema</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3" name="Text Placeholder 2"/>
          <p:cNvSpPr>
            <a:spLocks noGrp="1"/>
          </p:cNvSpPr>
          <p:nvPr>
            <p:ph type="body" idx="1"/>
          </p:nvPr>
        </p:nvSpPr>
        <p:spPr>
          <a:xfrm>
            <a:off x="1295401" y="4529667"/>
            <a:ext cx="9609668" cy="1346200"/>
          </a:xfrm>
        </p:spPr>
        <p:txBody>
          <a:bodyPr>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8" name="Date Placeholder 3">
            <a:extLst>
              <a:ext uri="{FF2B5EF4-FFF2-40B4-BE49-F238E27FC236}">
                <a16:creationId xmlns:a16="http://schemas.microsoft.com/office/drawing/2014/main" id="{E8548E6E-FB3D-4AD7-814A-AC9796E45F1A}"/>
              </a:ext>
            </a:extLst>
          </p:cNvPr>
          <p:cNvSpPr>
            <a:spLocks noGrp="1"/>
          </p:cNvSpPr>
          <p:nvPr>
            <p:ph type="dt" sz="half" idx="14"/>
          </p:nvPr>
        </p:nvSpPr>
        <p:spPr/>
        <p:txBody>
          <a:bodyPr/>
          <a:lstStyle>
            <a:lvl1pPr>
              <a:defRPr/>
            </a:lvl1pPr>
          </a:lstStyle>
          <a:p>
            <a:pPr>
              <a:defRPr/>
            </a:pPr>
            <a:fld id="{359D6896-6452-4EC7-94B1-7A41344C35D0}" type="datetimeFigureOut">
              <a:rPr lang="en-US"/>
              <a:pPr>
                <a:defRPr/>
              </a:pPr>
              <a:t>5/27/2022</a:t>
            </a:fld>
            <a:endParaRPr lang="en-US"/>
          </a:p>
        </p:txBody>
      </p:sp>
      <p:sp>
        <p:nvSpPr>
          <p:cNvPr id="9" name="Footer Placeholder 4">
            <a:extLst>
              <a:ext uri="{FF2B5EF4-FFF2-40B4-BE49-F238E27FC236}">
                <a16:creationId xmlns:a16="http://schemas.microsoft.com/office/drawing/2014/main" id="{A08E7C45-AA5E-4709-BEC4-022DCEED7442}"/>
              </a:ext>
            </a:extLst>
          </p:cNvPr>
          <p:cNvSpPr>
            <a:spLocks noGrp="1"/>
          </p:cNvSpPr>
          <p:nvPr>
            <p:ph type="ftr" sz="quarter" idx="15"/>
          </p:nvPr>
        </p:nvSpPr>
        <p:spPr/>
        <p:txBody>
          <a:bodyPr/>
          <a:lstStyle>
            <a:lvl1pPr>
              <a:defRPr/>
            </a:lvl1pPr>
          </a:lstStyle>
          <a:p>
            <a:pPr>
              <a:defRPr/>
            </a:pPr>
            <a:endParaRPr lang="en-US"/>
          </a:p>
        </p:txBody>
      </p:sp>
      <p:sp>
        <p:nvSpPr>
          <p:cNvPr id="10" name="Slide Number Placeholder 5">
            <a:extLst>
              <a:ext uri="{FF2B5EF4-FFF2-40B4-BE49-F238E27FC236}">
                <a16:creationId xmlns:a16="http://schemas.microsoft.com/office/drawing/2014/main" id="{2BBB6EAF-8C5C-43B5-8339-8912DE32FF65}"/>
              </a:ext>
            </a:extLst>
          </p:cNvPr>
          <p:cNvSpPr>
            <a:spLocks noGrp="1"/>
          </p:cNvSpPr>
          <p:nvPr>
            <p:ph type="sldNum" sz="quarter" idx="16"/>
          </p:nvPr>
        </p:nvSpPr>
        <p:spPr/>
        <p:txBody>
          <a:bodyPr/>
          <a:lstStyle>
            <a:lvl1pPr>
              <a:defRPr/>
            </a:lvl1pPr>
          </a:lstStyle>
          <a:p>
            <a:pPr>
              <a:defRPr/>
            </a:pPr>
            <a:fld id="{20A4C666-0F45-4A45-AA85-BB19B7879B78}" type="slidenum">
              <a:rPr lang="en-US"/>
              <a:pPr>
                <a:defRPr/>
              </a:pPr>
              <a:t>‹N›</a:t>
            </a:fld>
            <a:endParaRPr lang="en-US"/>
          </a:p>
        </p:txBody>
      </p:sp>
    </p:spTree>
    <p:extLst>
      <p:ext uri="{BB962C8B-B14F-4D97-AF65-F5344CB8AC3E}">
        <p14:creationId xmlns:p14="http://schemas.microsoft.com/office/powerpoint/2010/main" val="3712760628"/>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p:cSld name="Vero o falso">
    <p:spTree>
      <p:nvGrpSpPr>
        <p:cNvPr id="1" name=""/>
        <p:cNvGrpSpPr/>
        <p:nvPr/>
      </p:nvGrpSpPr>
      <p:grpSpPr>
        <a:xfrm>
          <a:off x="0" y="0"/>
          <a:ext cx="0" cy="0"/>
          <a:chOff x="0" y="0"/>
          <a:chExt cx="0" cy="0"/>
        </a:xfrm>
      </p:grpSpPr>
      <p:cxnSp>
        <p:nvCxnSpPr>
          <p:cNvPr id="5" name="Straight Connector 14">
            <a:extLst>
              <a:ext uri="{FF2B5EF4-FFF2-40B4-BE49-F238E27FC236}">
                <a16:creationId xmlns:a16="http://schemas.microsoft.com/office/drawing/2014/main" id="{42CF34DA-4639-41B7-86A9-741CCE9ACF98}"/>
              </a:ext>
            </a:extLst>
          </p:cNvPr>
          <p:cNvCxnSpPr/>
          <p:nvPr/>
        </p:nvCxnSpPr>
        <p:spPr>
          <a:xfrm>
            <a:off x="1395413" y="3429000"/>
            <a:ext cx="94075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295401" y="982132"/>
            <a:ext cx="9609666" cy="2243668"/>
          </a:xfrm>
        </p:spPr>
        <p:txBody>
          <a:bodyPr rtlCol="0">
            <a:normAutofit/>
          </a:bodyPr>
          <a:lstStyle>
            <a:lvl1pPr>
              <a:defRPr lang="en-US" b="0" dirty="0"/>
            </a:lvl1pPr>
          </a:lstStyle>
          <a:p>
            <a:pPr lvl="0"/>
            <a:r>
              <a:rPr lang="it-IT"/>
              <a:t>Fare clic per modificare lo stile del titolo dello schema</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3" name="Text Placeholder 2"/>
          <p:cNvSpPr>
            <a:spLocks noGrp="1"/>
          </p:cNvSpPr>
          <p:nvPr>
            <p:ph type="body" idx="1"/>
          </p:nvPr>
        </p:nvSpPr>
        <p:spPr>
          <a:xfrm>
            <a:off x="1295400" y="4470399"/>
            <a:ext cx="9609670" cy="1405467"/>
          </a:xfrm>
        </p:spPr>
        <p:txBody>
          <a:bodyPr>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6" name="Date Placeholder 3">
            <a:extLst>
              <a:ext uri="{FF2B5EF4-FFF2-40B4-BE49-F238E27FC236}">
                <a16:creationId xmlns:a16="http://schemas.microsoft.com/office/drawing/2014/main" id="{EEB2AC89-D88E-4E64-96B5-82A4DB1F9EA9}"/>
              </a:ext>
            </a:extLst>
          </p:cNvPr>
          <p:cNvSpPr>
            <a:spLocks noGrp="1"/>
          </p:cNvSpPr>
          <p:nvPr>
            <p:ph type="dt" sz="half" idx="14"/>
          </p:nvPr>
        </p:nvSpPr>
        <p:spPr/>
        <p:txBody>
          <a:bodyPr/>
          <a:lstStyle>
            <a:lvl1pPr>
              <a:defRPr/>
            </a:lvl1pPr>
          </a:lstStyle>
          <a:p>
            <a:pPr>
              <a:defRPr/>
            </a:pPr>
            <a:fld id="{842F803A-4647-401F-AE1D-9DD667356D19}" type="datetimeFigureOut">
              <a:rPr lang="en-US"/>
              <a:pPr>
                <a:defRPr/>
              </a:pPr>
              <a:t>5/27/2022</a:t>
            </a:fld>
            <a:endParaRPr lang="en-US"/>
          </a:p>
        </p:txBody>
      </p:sp>
      <p:sp>
        <p:nvSpPr>
          <p:cNvPr id="7" name="Footer Placeholder 4">
            <a:extLst>
              <a:ext uri="{FF2B5EF4-FFF2-40B4-BE49-F238E27FC236}">
                <a16:creationId xmlns:a16="http://schemas.microsoft.com/office/drawing/2014/main" id="{E349594A-2909-45D8-9358-0A85B0D73023}"/>
              </a:ext>
            </a:extLst>
          </p:cNvPr>
          <p:cNvSpPr>
            <a:spLocks noGrp="1"/>
          </p:cNvSpPr>
          <p:nvPr>
            <p:ph type="ftr" sz="quarter" idx="15"/>
          </p:nvPr>
        </p:nvSpPr>
        <p:spPr/>
        <p:txBody>
          <a:bodyPr/>
          <a:lstStyle>
            <a:lvl1pPr>
              <a:defRPr/>
            </a:lvl1pPr>
          </a:lstStyle>
          <a:p>
            <a:pPr>
              <a:defRPr/>
            </a:pPr>
            <a:endParaRPr lang="en-US"/>
          </a:p>
        </p:txBody>
      </p:sp>
      <p:sp>
        <p:nvSpPr>
          <p:cNvPr id="8" name="Slide Number Placeholder 5">
            <a:extLst>
              <a:ext uri="{FF2B5EF4-FFF2-40B4-BE49-F238E27FC236}">
                <a16:creationId xmlns:a16="http://schemas.microsoft.com/office/drawing/2014/main" id="{5F335F86-0731-4C4B-BCEE-0B2DB4529DED}"/>
              </a:ext>
            </a:extLst>
          </p:cNvPr>
          <p:cNvSpPr>
            <a:spLocks noGrp="1"/>
          </p:cNvSpPr>
          <p:nvPr>
            <p:ph type="sldNum" sz="quarter" idx="16"/>
          </p:nvPr>
        </p:nvSpPr>
        <p:spPr/>
        <p:txBody>
          <a:bodyPr/>
          <a:lstStyle>
            <a:lvl1pPr>
              <a:defRPr/>
            </a:lvl1pPr>
          </a:lstStyle>
          <a:p>
            <a:pPr>
              <a:defRPr/>
            </a:pPr>
            <a:fld id="{15176111-54E1-4FFE-9504-6E50AC3B4895}" type="slidenum">
              <a:rPr lang="en-US"/>
              <a:pPr>
                <a:defRPr/>
              </a:pPr>
              <a:t>‹N›</a:t>
            </a:fld>
            <a:endParaRPr lang="en-US"/>
          </a:p>
        </p:txBody>
      </p:sp>
    </p:spTree>
    <p:extLst>
      <p:ext uri="{BB962C8B-B14F-4D97-AF65-F5344CB8AC3E}">
        <p14:creationId xmlns:p14="http://schemas.microsoft.com/office/powerpoint/2010/main" val="3663748685"/>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cxnSp>
        <p:nvCxnSpPr>
          <p:cNvPr id="4" name="Straight Connector 13">
            <a:extLst>
              <a:ext uri="{FF2B5EF4-FFF2-40B4-BE49-F238E27FC236}">
                <a16:creationId xmlns:a16="http://schemas.microsoft.com/office/drawing/2014/main" id="{47E5756C-6216-4130-AD93-49D8B9A21654}"/>
              </a:ext>
            </a:extLst>
          </p:cNvPr>
          <p:cNvCxnSpPr/>
          <p:nvPr/>
        </p:nvCxnSpPr>
        <p:spPr>
          <a:xfrm>
            <a:off x="1395413" y="2420938"/>
            <a:ext cx="94075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lgn="ctr">
              <a:defRPr/>
            </a:lvl1p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3">
            <a:extLst>
              <a:ext uri="{FF2B5EF4-FFF2-40B4-BE49-F238E27FC236}">
                <a16:creationId xmlns:a16="http://schemas.microsoft.com/office/drawing/2014/main" id="{0E3B3439-32EB-41B5-8033-C335F6B05B84}"/>
              </a:ext>
            </a:extLst>
          </p:cNvPr>
          <p:cNvSpPr>
            <a:spLocks noGrp="1"/>
          </p:cNvSpPr>
          <p:nvPr>
            <p:ph type="dt" sz="half" idx="10"/>
          </p:nvPr>
        </p:nvSpPr>
        <p:spPr/>
        <p:txBody>
          <a:bodyPr/>
          <a:lstStyle>
            <a:lvl1pPr>
              <a:defRPr/>
            </a:lvl1pPr>
          </a:lstStyle>
          <a:p>
            <a:pPr>
              <a:defRPr/>
            </a:pPr>
            <a:fld id="{46DB7BFD-07FC-4EB9-AA41-FDF96FBE6D85}" type="datetimeFigureOut">
              <a:rPr lang="en-US"/>
              <a:pPr>
                <a:defRPr/>
              </a:pPr>
              <a:t>5/27/2022</a:t>
            </a:fld>
            <a:endParaRPr lang="en-US"/>
          </a:p>
        </p:txBody>
      </p:sp>
      <p:sp>
        <p:nvSpPr>
          <p:cNvPr id="6" name="Footer Placeholder 4">
            <a:extLst>
              <a:ext uri="{FF2B5EF4-FFF2-40B4-BE49-F238E27FC236}">
                <a16:creationId xmlns:a16="http://schemas.microsoft.com/office/drawing/2014/main" id="{47B54B18-AFB3-4A79-BBB0-4F6CCE2E847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7E14EA2C-9C66-48A1-9B43-71EF78794335}"/>
              </a:ext>
            </a:extLst>
          </p:cNvPr>
          <p:cNvSpPr>
            <a:spLocks noGrp="1"/>
          </p:cNvSpPr>
          <p:nvPr>
            <p:ph type="sldNum" sz="quarter" idx="12"/>
          </p:nvPr>
        </p:nvSpPr>
        <p:spPr/>
        <p:txBody>
          <a:bodyPr/>
          <a:lstStyle>
            <a:lvl1pPr>
              <a:defRPr/>
            </a:lvl1pPr>
          </a:lstStyle>
          <a:p>
            <a:pPr>
              <a:defRPr/>
            </a:pPr>
            <a:fld id="{BC4DA78A-2F49-49AC-AFF2-F71D419455CC}" type="slidenum">
              <a:rPr lang="en-US"/>
              <a:pPr>
                <a:defRPr/>
              </a:pPr>
              <a:t>‹N›</a:t>
            </a:fld>
            <a:endParaRPr lang="en-US"/>
          </a:p>
        </p:txBody>
      </p:sp>
    </p:spTree>
    <p:extLst>
      <p:ext uri="{BB962C8B-B14F-4D97-AF65-F5344CB8AC3E}">
        <p14:creationId xmlns:p14="http://schemas.microsoft.com/office/powerpoint/2010/main" val="3935674271"/>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cxnSp>
        <p:nvCxnSpPr>
          <p:cNvPr id="4" name="Straight Connector 13">
            <a:extLst>
              <a:ext uri="{FF2B5EF4-FFF2-40B4-BE49-F238E27FC236}">
                <a16:creationId xmlns:a16="http://schemas.microsoft.com/office/drawing/2014/main" id="{E43F945F-1E6C-4C82-B3BB-8573BF13738F}"/>
              </a:ext>
            </a:extLst>
          </p:cNvPr>
          <p:cNvCxnSpPr/>
          <p:nvPr/>
        </p:nvCxnSpPr>
        <p:spPr>
          <a:xfrm>
            <a:off x="886460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Vertical Title 1"/>
          <p:cNvSpPr>
            <a:spLocks noGrp="1"/>
          </p:cNvSpPr>
          <p:nvPr>
            <p:ph type="title" orient="vert"/>
          </p:nvPr>
        </p:nvSpPr>
        <p:spPr>
          <a:xfrm>
            <a:off x="8999356" y="982131"/>
            <a:ext cx="1890895" cy="4893735"/>
          </a:xfrm>
        </p:spPr>
        <p:txBody>
          <a:bodyPr vert="eaVert"/>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3">
            <a:extLst>
              <a:ext uri="{FF2B5EF4-FFF2-40B4-BE49-F238E27FC236}">
                <a16:creationId xmlns:a16="http://schemas.microsoft.com/office/drawing/2014/main" id="{88F2B597-65AB-4355-A00C-446327F8F17F}"/>
              </a:ext>
            </a:extLst>
          </p:cNvPr>
          <p:cNvSpPr>
            <a:spLocks noGrp="1"/>
          </p:cNvSpPr>
          <p:nvPr>
            <p:ph type="dt" sz="half" idx="10"/>
          </p:nvPr>
        </p:nvSpPr>
        <p:spPr/>
        <p:txBody>
          <a:bodyPr/>
          <a:lstStyle>
            <a:lvl1pPr>
              <a:defRPr/>
            </a:lvl1pPr>
          </a:lstStyle>
          <a:p>
            <a:pPr>
              <a:defRPr/>
            </a:pPr>
            <a:fld id="{F0A7871C-B52E-416B-8767-291C3BC7296F}" type="datetimeFigureOut">
              <a:rPr lang="en-US"/>
              <a:pPr>
                <a:defRPr/>
              </a:pPr>
              <a:t>5/27/2022</a:t>
            </a:fld>
            <a:endParaRPr lang="en-US"/>
          </a:p>
        </p:txBody>
      </p:sp>
      <p:sp>
        <p:nvSpPr>
          <p:cNvPr id="6" name="Footer Placeholder 4">
            <a:extLst>
              <a:ext uri="{FF2B5EF4-FFF2-40B4-BE49-F238E27FC236}">
                <a16:creationId xmlns:a16="http://schemas.microsoft.com/office/drawing/2014/main" id="{EF0EA816-3651-497D-A1EF-4191C31FD3D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10A1FFD-D87C-4684-A64E-892CF1D1BE11}"/>
              </a:ext>
            </a:extLst>
          </p:cNvPr>
          <p:cNvSpPr>
            <a:spLocks noGrp="1"/>
          </p:cNvSpPr>
          <p:nvPr>
            <p:ph type="sldNum" sz="quarter" idx="12"/>
          </p:nvPr>
        </p:nvSpPr>
        <p:spPr/>
        <p:txBody>
          <a:bodyPr/>
          <a:lstStyle>
            <a:lvl1pPr>
              <a:defRPr/>
            </a:lvl1pPr>
          </a:lstStyle>
          <a:p>
            <a:pPr>
              <a:defRPr/>
            </a:pPr>
            <a:fld id="{8F155AB1-E789-4CBB-8E9B-BDBB893FE950}" type="slidenum">
              <a:rPr lang="en-US"/>
              <a:pPr>
                <a:defRPr/>
              </a:pPr>
              <a:t>‹N›</a:t>
            </a:fld>
            <a:endParaRPr lang="en-US"/>
          </a:p>
        </p:txBody>
      </p:sp>
    </p:spTree>
    <p:extLst>
      <p:ext uri="{BB962C8B-B14F-4D97-AF65-F5344CB8AC3E}">
        <p14:creationId xmlns:p14="http://schemas.microsoft.com/office/powerpoint/2010/main" val="2536255070"/>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grpSp>
        <p:nvGrpSpPr>
          <p:cNvPr id="4" name="Group 6">
            <a:extLst>
              <a:ext uri="{FF2B5EF4-FFF2-40B4-BE49-F238E27FC236}">
                <a16:creationId xmlns:a16="http://schemas.microsoft.com/office/drawing/2014/main" id="{C5A39689-7F45-41AC-A355-9D67258B287C}"/>
              </a:ext>
            </a:extLst>
          </p:cNvPr>
          <p:cNvGrpSpPr>
            <a:grpSpLocks/>
          </p:cNvGrpSpPr>
          <p:nvPr/>
        </p:nvGrpSpPr>
        <p:grpSpPr bwMode="auto">
          <a:xfrm>
            <a:off x="-17463" y="0"/>
            <a:ext cx="12231688" cy="6856413"/>
            <a:chOff x="-16934" y="0"/>
            <a:chExt cx="12231160" cy="6856214"/>
          </a:xfrm>
        </p:grpSpPr>
        <p:pic>
          <p:nvPicPr>
            <p:cNvPr id="5" name="Picture 15" descr="HD-PanelTitleR1.png">
              <a:extLst>
                <a:ext uri="{FF2B5EF4-FFF2-40B4-BE49-F238E27FC236}">
                  <a16:creationId xmlns:a16="http://schemas.microsoft.com/office/drawing/2014/main" id="{B626CD4A-478F-492E-ABC2-2B2C8FEDEB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88825" cy="6856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5">
              <a:extLst>
                <a:ext uri="{FF2B5EF4-FFF2-40B4-BE49-F238E27FC236}">
                  <a16:creationId xmlns:a16="http://schemas.microsoft.com/office/drawing/2014/main" id="{50428CDA-AE1A-47CD-A5CE-2C0D24AA8D55}"/>
                </a:ext>
              </a:extLst>
            </p:cNvPr>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7" name="Picture 16" descr="HDRibbonTitle-UniformTrim.png">
              <a:extLst>
                <a:ext uri="{FF2B5EF4-FFF2-40B4-BE49-F238E27FC236}">
                  <a16:creationId xmlns:a16="http://schemas.microsoft.com/office/drawing/2014/main" id="{E9AD511D-2A59-496B-9E0D-E2EE43DFAA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34" y="3147609"/>
              <a:ext cx="2478024" cy="612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9" descr="HDRibbonTitle-UniformTrim.png">
              <a:extLst>
                <a:ext uri="{FF2B5EF4-FFF2-40B4-BE49-F238E27FC236}">
                  <a16:creationId xmlns:a16="http://schemas.microsoft.com/office/drawing/2014/main" id="{5CF746D4-CA74-4983-AE7C-49EE18C9FD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36202" y="3147609"/>
              <a:ext cx="2478024" cy="612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9" name="Straight Connector 14">
            <a:extLst>
              <a:ext uri="{FF2B5EF4-FFF2-40B4-BE49-F238E27FC236}">
                <a16:creationId xmlns:a16="http://schemas.microsoft.com/office/drawing/2014/main" id="{0E47788B-4FC2-4E7C-93A9-1118B9411568}"/>
              </a:ext>
            </a:extLst>
          </p:cNvPr>
          <p:cNvCxnSpPr/>
          <p:nvPr/>
        </p:nvCxnSpPr>
        <p:spPr>
          <a:xfrm>
            <a:off x="2692400" y="3522663"/>
            <a:ext cx="6815138" cy="0"/>
          </a:xfrm>
          <a:prstGeom prst="line">
            <a:avLst/>
          </a:prstGeom>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2692398" y="3657597"/>
            <a:ext cx="6815669" cy="1320802"/>
          </a:xfrm>
        </p:spPr>
        <p:txBody>
          <a:bodyPr>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en-US" dirty="0"/>
          </a:p>
        </p:txBody>
      </p:sp>
      <p:sp>
        <p:nvSpPr>
          <p:cNvPr id="10" name="Date Placeholder 3">
            <a:extLst>
              <a:ext uri="{FF2B5EF4-FFF2-40B4-BE49-F238E27FC236}">
                <a16:creationId xmlns:a16="http://schemas.microsoft.com/office/drawing/2014/main" id="{D744E128-75D2-47D6-977E-0B0A01A950E3}"/>
              </a:ext>
            </a:extLst>
          </p:cNvPr>
          <p:cNvSpPr>
            <a:spLocks noGrp="1"/>
          </p:cNvSpPr>
          <p:nvPr>
            <p:ph type="dt" sz="half" idx="10"/>
          </p:nvPr>
        </p:nvSpPr>
        <p:spPr>
          <a:xfrm>
            <a:off x="7983538" y="5037138"/>
            <a:ext cx="896937" cy="279400"/>
          </a:xfrm>
        </p:spPr>
        <p:txBody>
          <a:bodyPr/>
          <a:lstStyle>
            <a:lvl1pPr>
              <a:defRPr/>
            </a:lvl1pPr>
          </a:lstStyle>
          <a:p>
            <a:pPr>
              <a:defRPr/>
            </a:pPr>
            <a:fld id="{03080024-6F37-4E38-92A4-687FFC8E6A8D}" type="datetimeFigureOut">
              <a:rPr lang="it-IT"/>
              <a:pPr>
                <a:defRPr/>
              </a:pPr>
              <a:t>27/05/2022</a:t>
            </a:fld>
            <a:endParaRPr lang="it-IT"/>
          </a:p>
        </p:txBody>
      </p:sp>
      <p:sp>
        <p:nvSpPr>
          <p:cNvPr id="11" name="Footer Placeholder 4">
            <a:extLst>
              <a:ext uri="{FF2B5EF4-FFF2-40B4-BE49-F238E27FC236}">
                <a16:creationId xmlns:a16="http://schemas.microsoft.com/office/drawing/2014/main" id="{A8E94490-5597-43B6-A046-95462F8B3FFB}"/>
              </a:ext>
            </a:extLst>
          </p:cNvPr>
          <p:cNvSpPr>
            <a:spLocks noGrp="1"/>
          </p:cNvSpPr>
          <p:nvPr>
            <p:ph type="ftr" sz="quarter" idx="11"/>
          </p:nvPr>
        </p:nvSpPr>
        <p:spPr>
          <a:xfrm>
            <a:off x="2692400" y="5037138"/>
            <a:ext cx="5214938" cy="279400"/>
          </a:xfrm>
        </p:spPr>
        <p:txBody>
          <a:bodyPr/>
          <a:lstStyle>
            <a:lvl1pPr>
              <a:defRPr/>
            </a:lvl1pPr>
          </a:lstStyle>
          <a:p>
            <a:pPr>
              <a:defRPr/>
            </a:pPr>
            <a:endParaRPr lang="it-IT"/>
          </a:p>
        </p:txBody>
      </p:sp>
      <p:sp>
        <p:nvSpPr>
          <p:cNvPr id="12" name="Slide Number Placeholder 5">
            <a:extLst>
              <a:ext uri="{FF2B5EF4-FFF2-40B4-BE49-F238E27FC236}">
                <a16:creationId xmlns:a16="http://schemas.microsoft.com/office/drawing/2014/main" id="{18398E0D-395F-4729-9427-69F0807FE03F}"/>
              </a:ext>
            </a:extLst>
          </p:cNvPr>
          <p:cNvSpPr>
            <a:spLocks noGrp="1"/>
          </p:cNvSpPr>
          <p:nvPr>
            <p:ph type="sldNum" sz="quarter" idx="12"/>
          </p:nvPr>
        </p:nvSpPr>
        <p:spPr>
          <a:xfrm>
            <a:off x="8956675" y="5037138"/>
            <a:ext cx="550863" cy="279400"/>
          </a:xfrm>
        </p:spPr>
        <p:txBody>
          <a:bodyPr/>
          <a:lstStyle>
            <a:lvl1pPr>
              <a:defRPr/>
            </a:lvl1pPr>
          </a:lstStyle>
          <a:p>
            <a:pPr>
              <a:defRPr/>
            </a:pPr>
            <a:fld id="{3794954A-7D62-45E7-AB9A-00AD36DA2470}" type="slidenum">
              <a:rPr lang="it-IT"/>
              <a:pPr>
                <a:defRPr/>
              </a:pPr>
              <a:t>‹N›</a:t>
            </a:fld>
            <a:endParaRPr lang="it-IT"/>
          </a:p>
        </p:txBody>
      </p:sp>
    </p:spTree>
    <p:extLst>
      <p:ext uri="{BB962C8B-B14F-4D97-AF65-F5344CB8AC3E}">
        <p14:creationId xmlns:p14="http://schemas.microsoft.com/office/powerpoint/2010/main" val="4077415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Citazione con didascalia">
    <p:spTree>
      <p:nvGrpSpPr>
        <p:cNvPr id="1" name=""/>
        <p:cNvGrpSpPr/>
        <p:nvPr/>
      </p:nvGrpSpPr>
      <p:grpSpPr>
        <a:xfrm>
          <a:off x="0" y="0"/>
          <a:ext cx="0" cy="0"/>
          <a:chOff x="0" y="0"/>
          <a:chExt cx="0" cy="0"/>
        </a:xfrm>
      </p:grpSpPr>
      <p:sp>
        <p:nvSpPr>
          <p:cNvPr id="5" name="TextBox 13">
            <a:extLst>
              <a:ext uri="{FF2B5EF4-FFF2-40B4-BE49-F238E27FC236}">
                <a16:creationId xmlns:a16="http://schemas.microsoft.com/office/drawing/2014/main" id="{F2E0C026-62C8-4EC4-8936-FFED33390EDA}"/>
              </a:ext>
            </a:extLst>
          </p:cNvPr>
          <p:cNvSpPr txBox="1">
            <a:spLocks noChangeArrowheads="1"/>
          </p:cNvSpPr>
          <p:nvPr/>
        </p:nvSpPr>
        <p:spPr bwMode="auto">
          <a:xfrm>
            <a:off x="862013" y="879475"/>
            <a:ext cx="609600" cy="585788"/>
          </a:xfrm>
          <a:prstGeom prst="rect">
            <a:avLst/>
          </a:prstGeom>
          <a:noFill/>
          <a:ln>
            <a:noFill/>
          </a:ln>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en-US" altLang="it-IT" sz="8000">
                <a:latin typeface="Garamond" panose="02020404030301010803" pitchFamily="18" charset="0"/>
              </a:rPr>
              <a:t>“</a:t>
            </a:r>
          </a:p>
        </p:txBody>
      </p:sp>
      <p:sp>
        <p:nvSpPr>
          <p:cNvPr id="6" name="TextBox 14">
            <a:extLst>
              <a:ext uri="{FF2B5EF4-FFF2-40B4-BE49-F238E27FC236}">
                <a16:creationId xmlns:a16="http://schemas.microsoft.com/office/drawing/2014/main" id="{15BC14FB-43D3-48A1-A8CA-EFB8A02BC1D9}"/>
              </a:ext>
            </a:extLst>
          </p:cNvPr>
          <p:cNvSpPr txBox="1">
            <a:spLocks noChangeArrowheads="1"/>
          </p:cNvSpPr>
          <p:nvPr/>
        </p:nvSpPr>
        <p:spPr bwMode="auto">
          <a:xfrm>
            <a:off x="10599738" y="2827338"/>
            <a:ext cx="609600" cy="585787"/>
          </a:xfrm>
          <a:prstGeom prst="rect">
            <a:avLst/>
          </a:prstGeom>
          <a:noFill/>
          <a:ln>
            <a:noFill/>
          </a:ln>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hangingPunct="1">
              <a:defRPr/>
            </a:pPr>
            <a:r>
              <a:rPr lang="en-US" altLang="it-IT" sz="8000">
                <a:latin typeface="Garamond" panose="02020404030301010803" pitchFamily="18" charset="0"/>
              </a:rPr>
              <a:t>”</a:t>
            </a:r>
          </a:p>
        </p:txBody>
      </p:sp>
      <p:cxnSp>
        <p:nvCxnSpPr>
          <p:cNvPr id="7" name="Straight Connector 18">
            <a:extLst>
              <a:ext uri="{FF2B5EF4-FFF2-40B4-BE49-F238E27FC236}">
                <a16:creationId xmlns:a16="http://schemas.microsoft.com/office/drawing/2014/main" id="{B62089B8-816C-4F69-AD31-B7E51EC17074}"/>
              </a:ext>
            </a:extLst>
          </p:cNvPr>
          <p:cNvCxnSpPr/>
          <p:nvPr/>
        </p:nvCxnSpPr>
        <p:spPr>
          <a:xfrm>
            <a:off x="1395413" y="4140200"/>
            <a:ext cx="94075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446213" y="982132"/>
            <a:ext cx="9296398" cy="2370668"/>
          </a:xfrm>
        </p:spPr>
        <p:txBody>
          <a:bodyPr>
            <a:normAutofit/>
          </a:bodyPr>
          <a:lstStyle>
            <a:lvl1pPr algn="ctr">
              <a:defRPr sz="3200" b="0" cap="none">
                <a:solidFill>
                  <a:schemeClr val="tx1"/>
                </a:solidFill>
              </a:defRPr>
            </a:lvl1pPr>
          </a:lstStyle>
          <a:p>
            <a:r>
              <a:rPr lang="it-IT"/>
              <a:t>Fare clic per modificare lo stile del titolo dello schema</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a:t>Fare clic per modificare gli stili del testo dello schema</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8" name="Date Placeholder 3">
            <a:extLst>
              <a:ext uri="{FF2B5EF4-FFF2-40B4-BE49-F238E27FC236}">
                <a16:creationId xmlns:a16="http://schemas.microsoft.com/office/drawing/2014/main" id="{C392C993-6D0E-4FF5-912D-9FE1733A25B5}"/>
              </a:ext>
            </a:extLst>
          </p:cNvPr>
          <p:cNvSpPr>
            <a:spLocks noGrp="1"/>
          </p:cNvSpPr>
          <p:nvPr>
            <p:ph type="dt" sz="half" idx="14"/>
          </p:nvPr>
        </p:nvSpPr>
        <p:spPr/>
        <p:txBody>
          <a:bodyPr/>
          <a:lstStyle>
            <a:lvl1pPr>
              <a:defRPr/>
            </a:lvl1pPr>
          </a:lstStyle>
          <a:p>
            <a:pPr>
              <a:defRPr/>
            </a:pPr>
            <a:fld id="{9CBD7481-0D29-4197-AC57-389D70885D94}" type="datetimeFigureOut">
              <a:rPr lang="en-US"/>
              <a:pPr>
                <a:defRPr/>
              </a:pPr>
              <a:t>5/27/2022</a:t>
            </a:fld>
            <a:endParaRPr lang="en-US"/>
          </a:p>
        </p:txBody>
      </p:sp>
      <p:sp>
        <p:nvSpPr>
          <p:cNvPr id="9" name="Footer Placeholder 4">
            <a:extLst>
              <a:ext uri="{FF2B5EF4-FFF2-40B4-BE49-F238E27FC236}">
                <a16:creationId xmlns:a16="http://schemas.microsoft.com/office/drawing/2014/main" id="{471E17A7-2BA9-4B54-B9C6-2DAE65668B7F}"/>
              </a:ext>
            </a:extLst>
          </p:cNvPr>
          <p:cNvSpPr>
            <a:spLocks noGrp="1"/>
          </p:cNvSpPr>
          <p:nvPr>
            <p:ph type="ftr" sz="quarter" idx="15"/>
          </p:nvPr>
        </p:nvSpPr>
        <p:spPr/>
        <p:txBody>
          <a:bodyPr/>
          <a:lstStyle>
            <a:lvl1pPr>
              <a:defRPr/>
            </a:lvl1pPr>
          </a:lstStyle>
          <a:p>
            <a:pPr>
              <a:defRPr/>
            </a:pPr>
            <a:endParaRPr lang="en-US"/>
          </a:p>
        </p:txBody>
      </p:sp>
      <p:sp>
        <p:nvSpPr>
          <p:cNvPr id="11" name="Slide Number Placeholder 5">
            <a:extLst>
              <a:ext uri="{FF2B5EF4-FFF2-40B4-BE49-F238E27FC236}">
                <a16:creationId xmlns:a16="http://schemas.microsoft.com/office/drawing/2014/main" id="{46F1224F-1320-4390-B0FA-1B3B0AF9C718}"/>
              </a:ext>
            </a:extLst>
          </p:cNvPr>
          <p:cNvSpPr>
            <a:spLocks noGrp="1"/>
          </p:cNvSpPr>
          <p:nvPr>
            <p:ph type="sldNum" sz="quarter" idx="16"/>
          </p:nvPr>
        </p:nvSpPr>
        <p:spPr/>
        <p:txBody>
          <a:bodyPr/>
          <a:lstStyle>
            <a:lvl1pPr>
              <a:defRPr/>
            </a:lvl1pPr>
          </a:lstStyle>
          <a:p>
            <a:pPr>
              <a:defRPr/>
            </a:pPr>
            <a:fld id="{6BF1E0F0-7F9E-4650-A327-B100E3038B7E}" type="slidenum">
              <a:rPr lang="en-US"/>
              <a:pPr>
                <a:defRPr/>
              </a:pPr>
              <a:t>‹N›</a:t>
            </a:fld>
            <a:endParaRPr lang="en-US"/>
          </a:p>
        </p:txBody>
      </p:sp>
    </p:spTree>
    <p:extLst>
      <p:ext uri="{BB962C8B-B14F-4D97-AF65-F5344CB8AC3E}">
        <p14:creationId xmlns:p14="http://schemas.microsoft.com/office/powerpoint/2010/main" val="149344376"/>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cxnSp>
        <p:nvCxnSpPr>
          <p:cNvPr id="4" name="Straight Connector 6">
            <a:extLst>
              <a:ext uri="{FF2B5EF4-FFF2-40B4-BE49-F238E27FC236}">
                <a16:creationId xmlns:a16="http://schemas.microsoft.com/office/drawing/2014/main" id="{5B3FFF42-ECB4-4A64-A57B-51153E274CE5}"/>
              </a:ext>
            </a:extLst>
          </p:cNvPr>
          <p:cNvCxnSpPr/>
          <p:nvPr/>
        </p:nvCxnSpPr>
        <p:spPr>
          <a:xfrm>
            <a:off x="1395413" y="2420938"/>
            <a:ext cx="94075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3">
            <a:extLst>
              <a:ext uri="{FF2B5EF4-FFF2-40B4-BE49-F238E27FC236}">
                <a16:creationId xmlns:a16="http://schemas.microsoft.com/office/drawing/2014/main" id="{89E46123-9B6E-4F86-B50E-B320BB8BCCD2}"/>
              </a:ext>
            </a:extLst>
          </p:cNvPr>
          <p:cNvSpPr>
            <a:spLocks noGrp="1"/>
          </p:cNvSpPr>
          <p:nvPr>
            <p:ph type="dt" sz="half" idx="10"/>
          </p:nvPr>
        </p:nvSpPr>
        <p:spPr/>
        <p:txBody>
          <a:bodyPr/>
          <a:lstStyle>
            <a:lvl1pPr>
              <a:defRPr/>
            </a:lvl1pPr>
          </a:lstStyle>
          <a:p>
            <a:pPr>
              <a:defRPr/>
            </a:pPr>
            <a:fld id="{1F7BC568-AE16-442D-8DDE-B9E544B463A1}" type="datetimeFigureOut">
              <a:rPr lang="it-IT"/>
              <a:pPr>
                <a:defRPr/>
              </a:pPr>
              <a:t>27/05/2022</a:t>
            </a:fld>
            <a:endParaRPr lang="it-IT"/>
          </a:p>
        </p:txBody>
      </p:sp>
      <p:sp>
        <p:nvSpPr>
          <p:cNvPr id="6" name="Footer Placeholder 4">
            <a:extLst>
              <a:ext uri="{FF2B5EF4-FFF2-40B4-BE49-F238E27FC236}">
                <a16:creationId xmlns:a16="http://schemas.microsoft.com/office/drawing/2014/main" id="{13032A60-6B71-4DC9-82C0-429915E41C42}"/>
              </a:ext>
            </a:extLst>
          </p:cNvPr>
          <p:cNvSpPr>
            <a:spLocks noGrp="1"/>
          </p:cNvSpPr>
          <p:nvPr>
            <p:ph type="ftr" sz="quarter" idx="11"/>
          </p:nvPr>
        </p:nvSpPr>
        <p:spPr/>
        <p:txBody>
          <a:bodyPr/>
          <a:lstStyle>
            <a:lvl1pPr>
              <a:defRPr/>
            </a:lvl1pPr>
          </a:lstStyle>
          <a:p>
            <a:pPr>
              <a:defRPr/>
            </a:pPr>
            <a:endParaRPr lang="it-IT"/>
          </a:p>
        </p:txBody>
      </p:sp>
      <p:sp>
        <p:nvSpPr>
          <p:cNvPr id="7" name="Slide Number Placeholder 5">
            <a:extLst>
              <a:ext uri="{FF2B5EF4-FFF2-40B4-BE49-F238E27FC236}">
                <a16:creationId xmlns:a16="http://schemas.microsoft.com/office/drawing/2014/main" id="{6BAAB25F-2F25-4A4D-91E1-E7A86AE27C1D}"/>
              </a:ext>
            </a:extLst>
          </p:cNvPr>
          <p:cNvSpPr>
            <a:spLocks noGrp="1"/>
          </p:cNvSpPr>
          <p:nvPr>
            <p:ph type="sldNum" sz="quarter" idx="12"/>
          </p:nvPr>
        </p:nvSpPr>
        <p:spPr/>
        <p:txBody>
          <a:bodyPr/>
          <a:lstStyle>
            <a:lvl1pPr>
              <a:defRPr/>
            </a:lvl1pPr>
          </a:lstStyle>
          <a:p>
            <a:pPr>
              <a:defRPr/>
            </a:pPr>
            <a:fld id="{9BE4BC99-69B6-4FC2-807E-60739D6CFF60}" type="slidenum">
              <a:rPr lang="it-IT"/>
              <a:pPr>
                <a:defRPr/>
              </a:pPr>
              <a:t>‹N›</a:t>
            </a:fld>
            <a:endParaRPr lang="it-IT"/>
          </a:p>
        </p:txBody>
      </p:sp>
    </p:spTree>
    <p:extLst>
      <p:ext uri="{BB962C8B-B14F-4D97-AF65-F5344CB8AC3E}">
        <p14:creationId xmlns:p14="http://schemas.microsoft.com/office/powerpoint/2010/main" val="882588955"/>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cxnSp>
        <p:nvCxnSpPr>
          <p:cNvPr id="4" name="Straight Connector 15">
            <a:extLst>
              <a:ext uri="{FF2B5EF4-FFF2-40B4-BE49-F238E27FC236}">
                <a16:creationId xmlns:a16="http://schemas.microsoft.com/office/drawing/2014/main" id="{A2D29953-C726-40C2-8CD5-AA31C91B68E2}"/>
              </a:ext>
            </a:extLst>
          </p:cNvPr>
          <p:cNvCxnSpPr/>
          <p:nvPr/>
        </p:nvCxnSpPr>
        <p:spPr>
          <a:xfrm>
            <a:off x="2012950" y="3709988"/>
            <a:ext cx="81629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2015067" y="3846051"/>
            <a:ext cx="8158690" cy="954547"/>
          </a:xfrm>
        </p:spPr>
        <p:txBody>
          <a:bodyPr>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5" name="Date Placeholder 3">
            <a:extLst>
              <a:ext uri="{FF2B5EF4-FFF2-40B4-BE49-F238E27FC236}">
                <a16:creationId xmlns:a16="http://schemas.microsoft.com/office/drawing/2014/main" id="{62F4C1DD-7993-41A1-837A-65DC44DB2A73}"/>
              </a:ext>
            </a:extLst>
          </p:cNvPr>
          <p:cNvSpPr>
            <a:spLocks noGrp="1"/>
          </p:cNvSpPr>
          <p:nvPr>
            <p:ph type="dt" sz="half" idx="10"/>
          </p:nvPr>
        </p:nvSpPr>
        <p:spPr/>
        <p:txBody>
          <a:bodyPr/>
          <a:lstStyle>
            <a:lvl1pPr>
              <a:defRPr/>
            </a:lvl1pPr>
          </a:lstStyle>
          <a:p>
            <a:pPr>
              <a:defRPr/>
            </a:pPr>
            <a:fld id="{4DC6D195-189F-42C2-BAC8-43135AC946E1}" type="datetimeFigureOut">
              <a:rPr lang="it-IT"/>
              <a:pPr>
                <a:defRPr/>
              </a:pPr>
              <a:t>27/05/2022</a:t>
            </a:fld>
            <a:endParaRPr lang="it-IT"/>
          </a:p>
        </p:txBody>
      </p:sp>
      <p:sp>
        <p:nvSpPr>
          <p:cNvPr id="6" name="Footer Placeholder 4">
            <a:extLst>
              <a:ext uri="{FF2B5EF4-FFF2-40B4-BE49-F238E27FC236}">
                <a16:creationId xmlns:a16="http://schemas.microsoft.com/office/drawing/2014/main" id="{E75B63C4-82E3-4128-8746-D709A1E7BC63}"/>
              </a:ext>
            </a:extLst>
          </p:cNvPr>
          <p:cNvSpPr>
            <a:spLocks noGrp="1"/>
          </p:cNvSpPr>
          <p:nvPr>
            <p:ph type="ftr" sz="quarter" idx="11"/>
          </p:nvPr>
        </p:nvSpPr>
        <p:spPr/>
        <p:txBody>
          <a:bodyPr/>
          <a:lstStyle>
            <a:lvl1pPr>
              <a:defRPr/>
            </a:lvl1pPr>
          </a:lstStyle>
          <a:p>
            <a:pPr>
              <a:defRPr/>
            </a:pPr>
            <a:endParaRPr lang="it-IT"/>
          </a:p>
        </p:txBody>
      </p:sp>
      <p:sp>
        <p:nvSpPr>
          <p:cNvPr id="7" name="Slide Number Placeholder 5">
            <a:extLst>
              <a:ext uri="{FF2B5EF4-FFF2-40B4-BE49-F238E27FC236}">
                <a16:creationId xmlns:a16="http://schemas.microsoft.com/office/drawing/2014/main" id="{CCAD9630-4012-4EEB-A45B-CB705127399E}"/>
              </a:ext>
            </a:extLst>
          </p:cNvPr>
          <p:cNvSpPr>
            <a:spLocks noGrp="1"/>
          </p:cNvSpPr>
          <p:nvPr>
            <p:ph type="sldNum" sz="quarter" idx="12"/>
          </p:nvPr>
        </p:nvSpPr>
        <p:spPr/>
        <p:txBody>
          <a:bodyPr/>
          <a:lstStyle>
            <a:lvl1pPr>
              <a:defRPr/>
            </a:lvl1pPr>
          </a:lstStyle>
          <a:p>
            <a:pPr>
              <a:defRPr/>
            </a:pPr>
            <a:fld id="{1CA99FD1-E627-4CEE-A6C9-0355872A10A0}" type="slidenum">
              <a:rPr lang="it-IT"/>
              <a:pPr>
                <a:defRPr/>
              </a:pPr>
              <a:t>‹N›</a:t>
            </a:fld>
            <a:endParaRPr lang="it-IT"/>
          </a:p>
        </p:txBody>
      </p:sp>
    </p:spTree>
    <p:extLst>
      <p:ext uri="{BB962C8B-B14F-4D97-AF65-F5344CB8AC3E}">
        <p14:creationId xmlns:p14="http://schemas.microsoft.com/office/powerpoint/2010/main" val="2088764079"/>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cxnSp>
        <p:nvCxnSpPr>
          <p:cNvPr id="5" name="Straight Connector 7">
            <a:extLst>
              <a:ext uri="{FF2B5EF4-FFF2-40B4-BE49-F238E27FC236}">
                <a16:creationId xmlns:a16="http://schemas.microsoft.com/office/drawing/2014/main" id="{F2AFBB1B-A6BF-421A-9FD9-EC23DD5F0AD3}"/>
              </a:ext>
            </a:extLst>
          </p:cNvPr>
          <p:cNvCxnSpPr/>
          <p:nvPr/>
        </p:nvCxnSpPr>
        <p:spPr>
          <a:xfrm>
            <a:off x="1395413" y="2420938"/>
            <a:ext cx="94075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6" name="Date Placeholder 4">
            <a:extLst>
              <a:ext uri="{FF2B5EF4-FFF2-40B4-BE49-F238E27FC236}">
                <a16:creationId xmlns:a16="http://schemas.microsoft.com/office/drawing/2014/main" id="{437B47D4-6766-4F19-B252-DF7A160FEC06}"/>
              </a:ext>
            </a:extLst>
          </p:cNvPr>
          <p:cNvSpPr>
            <a:spLocks noGrp="1"/>
          </p:cNvSpPr>
          <p:nvPr>
            <p:ph type="dt" sz="half" idx="10"/>
          </p:nvPr>
        </p:nvSpPr>
        <p:spPr/>
        <p:txBody>
          <a:bodyPr/>
          <a:lstStyle>
            <a:lvl1pPr>
              <a:defRPr/>
            </a:lvl1pPr>
          </a:lstStyle>
          <a:p>
            <a:pPr>
              <a:defRPr/>
            </a:pPr>
            <a:fld id="{70779A23-6DA8-43A2-83DE-12FFE8A01F9F}" type="datetimeFigureOut">
              <a:rPr lang="it-IT"/>
              <a:pPr>
                <a:defRPr/>
              </a:pPr>
              <a:t>27/05/2022</a:t>
            </a:fld>
            <a:endParaRPr lang="it-IT"/>
          </a:p>
        </p:txBody>
      </p:sp>
      <p:sp>
        <p:nvSpPr>
          <p:cNvPr id="7" name="Footer Placeholder 5">
            <a:extLst>
              <a:ext uri="{FF2B5EF4-FFF2-40B4-BE49-F238E27FC236}">
                <a16:creationId xmlns:a16="http://schemas.microsoft.com/office/drawing/2014/main" id="{4D2217E3-39B1-4534-A405-3B77B4196988}"/>
              </a:ext>
            </a:extLst>
          </p:cNvPr>
          <p:cNvSpPr>
            <a:spLocks noGrp="1"/>
          </p:cNvSpPr>
          <p:nvPr>
            <p:ph type="ftr" sz="quarter" idx="11"/>
          </p:nvPr>
        </p:nvSpPr>
        <p:spPr/>
        <p:txBody>
          <a:bodyPr/>
          <a:lstStyle>
            <a:lvl1pPr>
              <a:defRPr/>
            </a:lvl1pPr>
          </a:lstStyle>
          <a:p>
            <a:pPr>
              <a:defRPr/>
            </a:pPr>
            <a:endParaRPr lang="it-IT"/>
          </a:p>
        </p:txBody>
      </p:sp>
      <p:sp>
        <p:nvSpPr>
          <p:cNvPr id="8" name="Slide Number Placeholder 6">
            <a:extLst>
              <a:ext uri="{FF2B5EF4-FFF2-40B4-BE49-F238E27FC236}">
                <a16:creationId xmlns:a16="http://schemas.microsoft.com/office/drawing/2014/main" id="{F2B26AD8-7919-46BA-AE14-1420C0E3E960}"/>
              </a:ext>
            </a:extLst>
          </p:cNvPr>
          <p:cNvSpPr>
            <a:spLocks noGrp="1"/>
          </p:cNvSpPr>
          <p:nvPr>
            <p:ph type="sldNum" sz="quarter" idx="12"/>
          </p:nvPr>
        </p:nvSpPr>
        <p:spPr/>
        <p:txBody>
          <a:bodyPr/>
          <a:lstStyle>
            <a:lvl1pPr>
              <a:defRPr/>
            </a:lvl1pPr>
          </a:lstStyle>
          <a:p>
            <a:pPr>
              <a:defRPr/>
            </a:pPr>
            <a:fld id="{7388D688-4E0B-40FF-B378-E8DDB2C63123}" type="slidenum">
              <a:rPr lang="it-IT"/>
              <a:pPr>
                <a:defRPr/>
              </a:pPr>
              <a:t>‹N›</a:t>
            </a:fld>
            <a:endParaRPr lang="it-IT"/>
          </a:p>
        </p:txBody>
      </p:sp>
    </p:spTree>
    <p:extLst>
      <p:ext uri="{BB962C8B-B14F-4D97-AF65-F5344CB8AC3E}">
        <p14:creationId xmlns:p14="http://schemas.microsoft.com/office/powerpoint/2010/main" val="97692498"/>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cxnSp>
        <p:nvCxnSpPr>
          <p:cNvPr id="7" name="Straight Connector 17">
            <a:extLst>
              <a:ext uri="{FF2B5EF4-FFF2-40B4-BE49-F238E27FC236}">
                <a16:creationId xmlns:a16="http://schemas.microsoft.com/office/drawing/2014/main" id="{7EFEC3AD-460F-46E5-BACB-628774597B40}"/>
              </a:ext>
            </a:extLst>
          </p:cNvPr>
          <p:cNvCxnSpPr/>
          <p:nvPr/>
        </p:nvCxnSpPr>
        <p:spPr>
          <a:xfrm>
            <a:off x="1395413" y="2420938"/>
            <a:ext cx="94075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1295400" y="3243262"/>
            <a:ext cx="4718304" cy="2632605"/>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Content Placeholder 5"/>
          <p:cNvSpPr>
            <a:spLocks noGrp="1"/>
          </p:cNvSpPr>
          <p:nvPr>
            <p:ph sz="quarter" idx="4"/>
          </p:nvPr>
        </p:nvSpPr>
        <p:spPr>
          <a:xfrm>
            <a:off x="6180670" y="3243262"/>
            <a:ext cx="4718304" cy="2632605"/>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8" name="Date Placeholder 6">
            <a:extLst>
              <a:ext uri="{FF2B5EF4-FFF2-40B4-BE49-F238E27FC236}">
                <a16:creationId xmlns:a16="http://schemas.microsoft.com/office/drawing/2014/main" id="{4DB1B18F-6C8C-4FB6-A3EE-CB63B78AE368}"/>
              </a:ext>
            </a:extLst>
          </p:cNvPr>
          <p:cNvSpPr>
            <a:spLocks noGrp="1"/>
          </p:cNvSpPr>
          <p:nvPr>
            <p:ph type="dt" sz="half" idx="10"/>
          </p:nvPr>
        </p:nvSpPr>
        <p:spPr/>
        <p:txBody>
          <a:bodyPr/>
          <a:lstStyle>
            <a:lvl1pPr>
              <a:defRPr/>
            </a:lvl1pPr>
          </a:lstStyle>
          <a:p>
            <a:pPr>
              <a:defRPr/>
            </a:pPr>
            <a:fld id="{9C211299-4D0C-4345-AA57-E5B9AD59D030}" type="datetimeFigureOut">
              <a:rPr lang="it-IT"/>
              <a:pPr>
                <a:defRPr/>
              </a:pPr>
              <a:t>27/05/2022</a:t>
            </a:fld>
            <a:endParaRPr lang="it-IT"/>
          </a:p>
        </p:txBody>
      </p:sp>
      <p:sp>
        <p:nvSpPr>
          <p:cNvPr id="9" name="Footer Placeholder 7">
            <a:extLst>
              <a:ext uri="{FF2B5EF4-FFF2-40B4-BE49-F238E27FC236}">
                <a16:creationId xmlns:a16="http://schemas.microsoft.com/office/drawing/2014/main" id="{D9D130DE-2B51-4E41-8B23-3DEF6C6809AC}"/>
              </a:ext>
            </a:extLst>
          </p:cNvPr>
          <p:cNvSpPr>
            <a:spLocks noGrp="1"/>
          </p:cNvSpPr>
          <p:nvPr>
            <p:ph type="ftr" sz="quarter" idx="11"/>
          </p:nvPr>
        </p:nvSpPr>
        <p:spPr/>
        <p:txBody>
          <a:bodyPr/>
          <a:lstStyle>
            <a:lvl1pPr>
              <a:defRPr/>
            </a:lvl1pPr>
          </a:lstStyle>
          <a:p>
            <a:pPr>
              <a:defRPr/>
            </a:pPr>
            <a:endParaRPr lang="it-IT"/>
          </a:p>
        </p:txBody>
      </p:sp>
      <p:sp>
        <p:nvSpPr>
          <p:cNvPr id="10" name="Slide Number Placeholder 8">
            <a:extLst>
              <a:ext uri="{FF2B5EF4-FFF2-40B4-BE49-F238E27FC236}">
                <a16:creationId xmlns:a16="http://schemas.microsoft.com/office/drawing/2014/main" id="{57150B09-B7E2-4BBA-97E5-E6F9474C9749}"/>
              </a:ext>
            </a:extLst>
          </p:cNvPr>
          <p:cNvSpPr>
            <a:spLocks noGrp="1"/>
          </p:cNvSpPr>
          <p:nvPr>
            <p:ph type="sldNum" sz="quarter" idx="12"/>
          </p:nvPr>
        </p:nvSpPr>
        <p:spPr/>
        <p:txBody>
          <a:bodyPr/>
          <a:lstStyle>
            <a:lvl1pPr>
              <a:defRPr/>
            </a:lvl1pPr>
          </a:lstStyle>
          <a:p>
            <a:pPr>
              <a:defRPr/>
            </a:pPr>
            <a:fld id="{90056571-EA26-4E07-8D3A-8F785F5D61CD}" type="slidenum">
              <a:rPr lang="it-IT"/>
              <a:pPr>
                <a:defRPr/>
              </a:pPr>
              <a:t>‹N›</a:t>
            </a:fld>
            <a:endParaRPr lang="it-IT"/>
          </a:p>
        </p:txBody>
      </p:sp>
    </p:spTree>
    <p:extLst>
      <p:ext uri="{BB962C8B-B14F-4D97-AF65-F5344CB8AC3E}">
        <p14:creationId xmlns:p14="http://schemas.microsoft.com/office/powerpoint/2010/main" val="658433881"/>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cxnSp>
        <p:nvCxnSpPr>
          <p:cNvPr id="3" name="Straight Connector 13">
            <a:extLst>
              <a:ext uri="{FF2B5EF4-FFF2-40B4-BE49-F238E27FC236}">
                <a16:creationId xmlns:a16="http://schemas.microsoft.com/office/drawing/2014/main" id="{4E7D7715-5B38-42C4-9B92-63FB78ED2663}"/>
              </a:ext>
            </a:extLst>
          </p:cNvPr>
          <p:cNvCxnSpPr/>
          <p:nvPr/>
        </p:nvCxnSpPr>
        <p:spPr>
          <a:xfrm>
            <a:off x="1395413" y="2420938"/>
            <a:ext cx="94075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4" name="Date Placeholder 2">
            <a:extLst>
              <a:ext uri="{FF2B5EF4-FFF2-40B4-BE49-F238E27FC236}">
                <a16:creationId xmlns:a16="http://schemas.microsoft.com/office/drawing/2014/main" id="{2C60FBCF-C6A2-4FB5-8952-4DCD2196DE90}"/>
              </a:ext>
            </a:extLst>
          </p:cNvPr>
          <p:cNvSpPr>
            <a:spLocks noGrp="1"/>
          </p:cNvSpPr>
          <p:nvPr>
            <p:ph type="dt" sz="half" idx="10"/>
          </p:nvPr>
        </p:nvSpPr>
        <p:spPr/>
        <p:txBody>
          <a:bodyPr/>
          <a:lstStyle>
            <a:lvl1pPr>
              <a:defRPr/>
            </a:lvl1pPr>
          </a:lstStyle>
          <a:p>
            <a:pPr>
              <a:defRPr/>
            </a:pPr>
            <a:fld id="{E0BCF4CB-DD28-4D3C-B0C0-3C153F61546E}" type="datetimeFigureOut">
              <a:rPr lang="it-IT"/>
              <a:pPr>
                <a:defRPr/>
              </a:pPr>
              <a:t>27/05/2022</a:t>
            </a:fld>
            <a:endParaRPr lang="it-IT"/>
          </a:p>
        </p:txBody>
      </p:sp>
      <p:sp>
        <p:nvSpPr>
          <p:cNvPr id="5" name="Footer Placeholder 3">
            <a:extLst>
              <a:ext uri="{FF2B5EF4-FFF2-40B4-BE49-F238E27FC236}">
                <a16:creationId xmlns:a16="http://schemas.microsoft.com/office/drawing/2014/main" id="{CF4DCA57-F3B7-41BC-AAE2-1F7CC5C74CAB}"/>
              </a:ext>
            </a:extLst>
          </p:cNvPr>
          <p:cNvSpPr>
            <a:spLocks noGrp="1"/>
          </p:cNvSpPr>
          <p:nvPr>
            <p:ph type="ftr" sz="quarter" idx="11"/>
          </p:nvPr>
        </p:nvSpPr>
        <p:spPr/>
        <p:txBody>
          <a:bodyPr/>
          <a:lstStyle>
            <a:lvl1pPr>
              <a:defRPr/>
            </a:lvl1pPr>
          </a:lstStyle>
          <a:p>
            <a:pPr>
              <a:defRPr/>
            </a:pPr>
            <a:endParaRPr lang="it-IT"/>
          </a:p>
        </p:txBody>
      </p:sp>
      <p:sp>
        <p:nvSpPr>
          <p:cNvPr id="6" name="Slide Number Placeholder 4">
            <a:extLst>
              <a:ext uri="{FF2B5EF4-FFF2-40B4-BE49-F238E27FC236}">
                <a16:creationId xmlns:a16="http://schemas.microsoft.com/office/drawing/2014/main" id="{690064A0-A96F-4580-B1D2-F2DE2944E9CC}"/>
              </a:ext>
            </a:extLst>
          </p:cNvPr>
          <p:cNvSpPr>
            <a:spLocks noGrp="1"/>
          </p:cNvSpPr>
          <p:nvPr>
            <p:ph type="sldNum" sz="quarter" idx="12"/>
          </p:nvPr>
        </p:nvSpPr>
        <p:spPr/>
        <p:txBody>
          <a:bodyPr/>
          <a:lstStyle>
            <a:lvl1pPr>
              <a:defRPr/>
            </a:lvl1pPr>
          </a:lstStyle>
          <a:p>
            <a:pPr>
              <a:defRPr/>
            </a:pPr>
            <a:fld id="{46679B16-6740-4367-9C5D-DA99FBC29039}" type="slidenum">
              <a:rPr lang="it-IT"/>
              <a:pPr>
                <a:defRPr/>
              </a:pPr>
              <a:t>‹N›</a:t>
            </a:fld>
            <a:endParaRPr lang="it-IT"/>
          </a:p>
        </p:txBody>
      </p:sp>
    </p:spTree>
    <p:extLst>
      <p:ext uri="{BB962C8B-B14F-4D97-AF65-F5344CB8AC3E}">
        <p14:creationId xmlns:p14="http://schemas.microsoft.com/office/powerpoint/2010/main" val="2813229772"/>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9AD6D2-F7B8-42B1-A126-0BEDD6819605}"/>
              </a:ext>
            </a:extLst>
          </p:cNvPr>
          <p:cNvSpPr>
            <a:spLocks noGrp="1"/>
          </p:cNvSpPr>
          <p:nvPr>
            <p:ph type="dt" sz="half" idx="10"/>
          </p:nvPr>
        </p:nvSpPr>
        <p:spPr/>
        <p:txBody>
          <a:bodyPr/>
          <a:lstStyle>
            <a:lvl1pPr>
              <a:defRPr/>
            </a:lvl1pPr>
          </a:lstStyle>
          <a:p>
            <a:pPr>
              <a:defRPr/>
            </a:pPr>
            <a:fld id="{6E948CFE-23D1-4442-9E0A-A3718F785498}" type="datetimeFigureOut">
              <a:rPr lang="it-IT"/>
              <a:pPr>
                <a:defRPr/>
              </a:pPr>
              <a:t>27/05/2022</a:t>
            </a:fld>
            <a:endParaRPr lang="it-IT"/>
          </a:p>
        </p:txBody>
      </p:sp>
      <p:sp>
        <p:nvSpPr>
          <p:cNvPr id="3" name="Footer Placeholder 2">
            <a:extLst>
              <a:ext uri="{FF2B5EF4-FFF2-40B4-BE49-F238E27FC236}">
                <a16:creationId xmlns:a16="http://schemas.microsoft.com/office/drawing/2014/main" id="{CF6DA086-E4E1-4DD4-AB48-B9A5AD0C9CEE}"/>
              </a:ext>
            </a:extLst>
          </p:cNvPr>
          <p:cNvSpPr>
            <a:spLocks noGrp="1"/>
          </p:cNvSpPr>
          <p:nvPr>
            <p:ph type="ftr" sz="quarter" idx="11"/>
          </p:nvPr>
        </p:nvSpPr>
        <p:spPr/>
        <p:txBody>
          <a:bodyPr/>
          <a:lstStyle>
            <a:lvl1pPr>
              <a:defRPr/>
            </a:lvl1pPr>
          </a:lstStyle>
          <a:p>
            <a:pPr>
              <a:defRPr/>
            </a:pPr>
            <a:endParaRPr lang="it-IT"/>
          </a:p>
        </p:txBody>
      </p:sp>
      <p:sp>
        <p:nvSpPr>
          <p:cNvPr id="4" name="Slide Number Placeholder 3">
            <a:extLst>
              <a:ext uri="{FF2B5EF4-FFF2-40B4-BE49-F238E27FC236}">
                <a16:creationId xmlns:a16="http://schemas.microsoft.com/office/drawing/2014/main" id="{48833EC1-160D-4578-9A65-0D2A4A7B4089}"/>
              </a:ext>
            </a:extLst>
          </p:cNvPr>
          <p:cNvSpPr>
            <a:spLocks noGrp="1"/>
          </p:cNvSpPr>
          <p:nvPr>
            <p:ph type="sldNum" sz="quarter" idx="12"/>
          </p:nvPr>
        </p:nvSpPr>
        <p:spPr/>
        <p:txBody>
          <a:bodyPr/>
          <a:lstStyle>
            <a:lvl1pPr>
              <a:defRPr/>
            </a:lvl1pPr>
          </a:lstStyle>
          <a:p>
            <a:pPr>
              <a:defRPr/>
            </a:pPr>
            <a:fld id="{71053D2F-82F2-4D90-AF24-C8DF344543E3}" type="slidenum">
              <a:rPr lang="it-IT"/>
              <a:pPr>
                <a:defRPr/>
              </a:pPr>
              <a:t>‹N›</a:t>
            </a:fld>
            <a:endParaRPr lang="it-IT"/>
          </a:p>
        </p:txBody>
      </p:sp>
    </p:spTree>
    <p:extLst>
      <p:ext uri="{BB962C8B-B14F-4D97-AF65-F5344CB8AC3E}">
        <p14:creationId xmlns:p14="http://schemas.microsoft.com/office/powerpoint/2010/main" val="3874127512"/>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cxnSp>
        <p:nvCxnSpPr>
          <p:cNvPr id="5" name="Straight Connector 15">
            <a:extLst>
              <a:ext uri="{FF2B5EF4-FFF2-40B4-BE49-F238E27FC236}">
                <a16:creationId xmlns:a16="http://schemas.microsoft.com/office/drawing/2014/main" id="{4F1362B8-78B2-4011-A975-4787CD4DCCD1}"/>
              </a:ext>
            </a:extLst>
          </p:cNvPr>
          <p:cNvCxnSpPr/>
          <p:nvPr/>
        </p:nvCxnSpPr>
        <p:spPr>
          <a:xfrm>
            <a:off x="1395413" y="2913063"/>
            <a:ext cx="35147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it-IT"/>
              <a:t>Fare clic per modificare lo stile del titolo dello schema</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1293811" y="3031065"/>
            <a:ext cx="3718455" cy="2438404"/>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6" name="Date Placeholder 4">
            <a:extLst>
              <a:ext uri="{FF2B5EF4-FFF2-40B4-BE49-F238E27FC236}">
                <a16:creationId xmlns:a16="http://schemas.microsoft.com/office/drawing/2014/main" id="{30370CE2-EAF8-497F-B22C-4273742B400A}"/>
              </a:ext>
            </a:extLst>
          </p:cNvPr>
          <p:cNvSpPr>
            <a:spLocks noGrp="1"/>
          </p:cNvSpPr>
          <p:nvPr>
            <p:ph type="dt" sz="half" idx="10"/>
          </p:nvPr>
        </p:nvSpPr>
        <p:spPr/>
        <p:txBody>
          <a:bodyPr/>
          <a:lstStyle>
            <a:lvl1pPr>
              <a:defRPr/>
            </a:lvl1pPr>
          </a:lstStyle>
          <a:p>
            <a:pPr>
              <a:defRPr/>
            </a:pPr>
            <a:fld id="{C556D9F5-7501-4AC3-9738-C1FA10687D06}" type="datetimeFigureOut">
              <a:rPr lang="it-IT"/>
              <a:pPr>
                <a:defRPr/>
              </a:pPr>
              <a:t>27/05/2022</a:t>
            </a:fld>
            <a:endParaRPr lang="it-IT"/>
          </a:p>
        </p:txBody>
      </p:sp>
      <p:sp>
        <p:nvSpPr>
          <p:cNvPr id="7" name="Footer Placeholder 5">
            <a:extLst>
              <a:ext uri="{FF2B5EF4-FFF2-40B4-BE49-F238E27FC236}">
                <a16:creationId xmlns:a16="http://schemas.microsoft.com/office/drawing/2014/main" id="{2EC212BF-FC77-4100-AD2D-DD0DD884E4F1}"/>
              </a:ext>
            </a:extLst>
          </p:cNvPr>
          <p:cNvSpPr>
            <a:spLocks noGrp="1"/>
          </p:cNvSpPr>
          <p:nvPr>
            <p:ph type="ftr" sz="quarter" idx="11"/>
          </p:nvPr>
        </p:nvSpPr>
        <p:spPr/>
        <p:txBody>
          <a:bodyPr/>
          <a:lstStyle>
            <a:lvl1pPr>
              <a:defRPr/>
            </a:lvl1pPr>
          </a:lstStyle>
          <a:p>
            <a:pPr>
              <a:defRPr/>
            </a:pPr>
            <a:endParaRPr lang="it-IT"/>
          </a:p>
        </p:txBody>
      </p:sp>
      <p:sp>
        <p:nvSpPr>
          <p:cNvPr id="8" name="Slide Number Placeholder 6">
            <a:extLst>
              <a:ext uri="{FF2B5EF4-FFF2-40B4-BE49-F238E27FC236}">
                <a16:creationId xmlns:a16="http://schemas.microsoft.com/office/drawing/2014/main" id="{86411551-8263-47C3-924E-381B20F04143}"/>
              </a:ext>
            </a:extLst>
          </p:cNvPr>
          <p:cNvSpPr>
            <a:spLocks noGrp="1"/>
          </p:cNvSpPr>
          <p:nvPr>
            <p:ph type="sldNum" sz="quarter" idx="12"/>
          </p:nvPr>
        </p:nvSpPr>
        <p:spPr/>
        <p:txBody>
          <a:bodyPr/>
          <a:lstStyle>
            <a:lvl1pPr>
              <a:defRPr/>
            </a:lvl1pPr>
          </a:lstStyle>
          <a:p>
            <a:pPr>
              <a:defRPr/>
            </a:pPr>
            <a:fld id="{1B953AB1-A5BC-426E-B886-BB25AC21800F}" type="slidenum">
              <a:rPr lang="it-IT"/>
              <a:pPr>
                <a:defRPr/>
              </a:pPr>
              <a:t>‹N›</a:t>
            </a:fld>
            <a:endParaRPr lang="it-IT"/>
          </a:p>
        </p:txBody>
      </p:sp>
    </p:spTree>
    <p:extLst>
      <p:ext uri="{BB962C8B-B14F-4D97-AF65-F5344CB8AC3E}">
        <p14:creationId xmlns:p14="http://schemas.microsoft.com/office/powerpoint/2010/main" val="2492888433"/>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it-IT"/>
              <a:t>Fare clic per modificare lo stile del titolo dello schema</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noProof="0"/>
              <a:t>Fare clic sull'icona per inserire un'immagine</a:t>
            </a:r>
            <a:endParaRPr lang="en-US" noProof="0" dirty="0"/>
          </a:p>
        </p:txBody>
      </p:sp>
      <p:sp>
        <p:nvSpPr>
          <p:cNvPr id="4" name="Text Placeholder 3"/>
          <p:cNvSpPr>
            <a:spLocks noGrp="1"/>
          </p:cNvSpPr>
          <p:nvPr>
            <p:ph type="body" sz="half" idx="2"/>
          </p:nvPr>
        </p:nvSpPr>
        <p:spPr>
          <a:xfrm>
            <a:off x="1295399" y="3255432"/>
            <a:ext cx="6241816"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4">
            <a:extLst>
              <a:ext uri="{FF2B5EF4-FFF2-40B4-BE49-F238E27FC236}">
                <a16:creationId xmlns:a16="http://schemas.microsoft.com/office/drawing/2014/main" id="{0128285E-0A39-4A29-8189-0B33A4BF0672}"/>
              </a:ext>
            </a:extLst>
          </p:cNvPr>
          <p:cNvSpPr>
            <a:spLocks noGrp="1"/>
          </p:cNvSpPr>
          <p:nvPr>
            <p:ph type="dt" sz="half" idx="10"/>
          </p:nvPr>
        </p:nvSpPr>
        <p:spPr/>
        <p:txBody>
          <a:bodyPr/>
          <a:lstStyle>
            <a:lvl1pPr>
              <a:defRPr/>
            </a:lvl1pPr>
          </a:lstStyle>
          <a:p>
            <a:pPr>
              <a:defRPr/>
            </a:pPr>
            <a:fld id="{7BB1F87C-CCC7-41FB-A164-40C6D10DA7D6}" type="datetimeFigureOut">
              <a:rPr lang="it-IT"/>
              <a:pPr>
                <a:defRPr/>
              </a:pPr>
              <a:t>27/05/2022</a:t>
            </a:fld>
            <a:endParaRPr lang="it-IT"/>
          </a:p>
        </p:txBody>
      </p:sp>
      <p:sp>
        <p:nvSpPr>
          <p:cNvPr id="6" name="Footer Placeholder 5">
            <a:extLst>
              <a:ext uri="{FF2B5EF4-FFF2-40B4-BE49-F238E27FC236}">
                <a16:creationId xmlns:a16="http://schemas.microsoft.com/office/drawing/2014/main" id="{292AC5F4-79AC-404D-81ED-5EE234DEEC9D}"/>
              </a:ext>
            </a:extLst>
          </p:cNvPr>
          <p:cNvSpPr>
            <a:spLocks noGrp="1"/>
          </p:cNvSpPr>
          <p:nvPr>
            <p:ph type="ftr" sz="quarter" idx="11"/>
          </p:nvPr>
        </p:nvSpPr>
        <p:spPr/>
        <p:txBody>
          <a:bodyPr/>
          <a:lstStyle>
            <a:lvl1pPr>
              <a:defRPr/>
            </a:lvl1pPr>
          </a:lstStyle>
          <a:p>
            <a:pPr>
              <a:defRPr/>
            </a:pPr>
            <a:endParaRPr lang="it-IT"/>
          </a:p>
        </p:txBody>
      </p:sp>
      <p:sp>
        <p:nvSpPr>
          <p:cNvPr id="7" name="Slide Number Placeholder 6">
            <a:extLst>
              <a:ext uri="{FF2B5EF4-FFF2-40B4-BE49-F238E27FC236}">
                <a16:creationId xmlns:a16="http://schemas.microsoft.com/office/drawing/2014/main" id="{470B7A12-2C8C-4055-BC3B-F0BAA5B7BB8F}"/>
              </a:ext>
            </a:extLst>
          </p:cNvPr>
          <p:cNvSpPr>
            <a:spLocks noGrp="1"/>
          </p:cNvSpPr>
          <p:nvPr>
            <p:ph type="sldNum" sz="quarter" idx="12"/>
          </p:nvPr>
        </p:nvSpPr>
        <p:spPr/>
        <p:txBody>
          <a:bodyPr/>
          <a:lstStyle>
            <a:lvl1pPr>
              <a:defRPr/>
            </a:lvl1pPr>
          </a:lstStyle>
          <a:p>
            <a:pPr>
              <a:defRPr/>
            </a:pPr>
            <a:fld id="{925094EE-3C32-45F6-B872-21565B1D7FDC}" type="slidenum">
              <a:rPr lang="it-IT"/>
              <a:pPr>
                <a:defRPr/>
              </a:pPr>
              <a:t>‹N›</a:t>
            </a:fld>
            <a:endParaRPr lang="it-IT"/>
          </a:p>
        </p:txBody>
      </p:sp>
    </p:spTree>
    <p:extLst>
      <p:ext uri="{BB962C8B-B14F-4D97-AF65-F5344CB8AC3E}">
        <p14:creationId xmlns:p14="http://schemas.microsoft.com/office/powerpoint/2010/main" val="1657429513"/>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p:cSld name="Immagine panoramica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noProof="0"/>
              <a:t>Fare clic sull'icona per inserire un'immagine</a:t>
            </a:r>
            <a:endParaRPr lang="en-US" noProof="0"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4">
            <a:extLst>
              <a:ext uri="{FF2B5EF4-FFF2-40B4-BE49-F238E27FC236}">
                <a16:creationId xmlns:a16="http://schemas.microsoft.com/office/drawing/2014/main" id="{22A51648-EF61-43B0-BBCD-27D6CE69A26D}"/>
              </a:ext>
            </a:extLst>
          </p:cNvPr>
          <p:cNvSpPr>
            <a:spLocks noGrp="1"/>
          </p:cNvSpPr>
          <p:nvPr>
            <p:ph type="dt" sz="half" idx="10"/>
          </p:nvPr>
        </p:nvSpPr>
        <p:spPr/>
        <p:txBody>
          <a:bodyPr/>
          <a:lstStyle>
            <a:lvl1pPr>
              <a:defRPr/>
            </a:lvl1pPr>
          </a:lstStyle>
          <a:p>
            <a:pPr>
              <a:defRPr/>
            </a:pPr>
            <a:fld id="{7725688D-DE75-4899-A05A-7FE3EE58EFE2}" type="datetimeFigureOut">
              <a:rPr lang="it-IT"/>
              <a:pPr>
                <a:defRPr/>
              </a:pPr>
              <a:t>27/05/2022</a:t>
            </a:fld>
            <a:endParaRPr lang="it-IT"/>
          </a:p>
        </p:txBody>
      </p:sp>
      <p:sp>
        <p:nvSpPr>
          <p:cNvPr id="6" name="Footer Placeholder 5">
            <a:extLst>
              <a:ext uri="{FF2B5EF4-FFF2-40B4-BE49-F238E27FC236}">
                <a16:creationId xmlns:a16="http://schemas.microsoft.com/office/drawing/2014/main" id="{9770932F-A9FB-46AE-AF74-CA78FF8D9F53}"/>
              </a:ext>
            </a:extLst>
          </p:cNvPr>
          <p:cNvSpPr>
            <a:spLocks noGrp="1"/>
          </p:cNvSpPr>
          <p:nvPr>
            <p:ph type="ftr" sz="quarter" idx="11"/>
          </p:nvPr>
        </p:nvSpPr>
        <p:spPr/>
        <p:txBody>
          <a:bodyPr/>
          <a:lstStyle>
            <a:lvl1pPr>
              <a:defRPr/>
            </a:lvl1pPr>
          </a:lstStyle>
          <a:p>
            <a:pPr>
              <a:defRPr/>
            </a:pPr>
            <a:endParaRPr lang="it-IT"/>
          </a:p>
        </p:txBody>
      </p:sp>
      <p:sp>
        <p:nvSpPr>
          <p:cNvPr id="7" name="Slide Number Placeholder 6">
            <a:extLst>
              <a:ext uri="{FF2B5EF4-FFF2-40B4-BE49-F238E27FC236}">
                <a16:creationId xmlns:a16="http://schemas.microsoft.com/office/drawing/2014/main" id="{32AD56E1-97A8-4C70-B87A-F4A8ACEC5014}"/>
              </a:ext>
            </a:extLst>
          </p:cNvPr>
          <p:cNvSpPr>
            <a:spLocks noGrp="1"/>
          </p:cNvSpPr>
          <p:nvPr>
            <p:ph type="sldNum" sz="quarter" idx="12"/>
          </p:nvPr>
        </p:nvSpPr>
        <p:spPr/>
        <p:txBody>
          <a:bodyPr/>
          <a:lstStyle>
            <a:lvl1pPr>
              <a:defRPr/>
            </a:lvl1pPr>
          </a:lstStyle>
          <a:p>
            <a:pPr>
              <a:defRPr/>
            </a:pPr>
            <a:fld id="{DA48499C-5609-42F3-852F-8D48F83E724E}" type="slidenum">
              <a:rPr lang="it-IT"/>
              <a:pPr>
                <a:defRPr/>
              </a:pPr>
              <a:t>‹N›</a:t>
            </a:fld>
            <a:endParaRPr lang="it-IT"/>
          </a:p>
        </p:txBody>
      </p:sp>
    </p:spTree>
    <p:extLst>
      <p:ext uri="{BB962C8B-B14F-4D97-AF65-F5344CB8AC3E}">
        <p14:creationId xmlns:p14="http://schemas.microsoft.com/office/powerpoint/2010/main" val="263030658"/>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p:cSld name="Titolo e sottotitolo">
    <p:spTree>
      <p:nvGrpSpPr>
        <p:cNvPr id="1" name=""/>
        <p:cNvGrpSpPr/>
        <p:nvPr/>
      </p:nvGrpSpPr>
      <p:grpSpPr>
        <a:xfrm>
          <a:off x="0" y="0"/>
          <a:ext cx="0" cy="0"/>
          <a:chOff x="0" y="0"/>
          <a:chExt cx="0" cy="0"/>
        </a:xfrm>
      </p:grpSpPr>
      <p:cxnSp>
        <p:nvCxnSpPr>
          <p:cNvPr id="4" name="Straight Connector 14">
            <a:extLst>
              <a:ext uri="{FF2B5EF4-FFF2-40B4-BE49-F238E27FC236}">
                <a16:creationId xmlns:a16="http://schemas.microsoft.com/office/drawing/2014/main" id="{5290E5ED-2D2B-4269-9403-1757A6011D5C}"/>
              </a:ext>
            </a:extLst>
          </p:cNvPr>
          <p:cNvCxnSpPr/>
          <p:nvPr/>
        </p:nvCxnSpPr>
        <p:spPr>
          <a:xfrm>
            <a:off x="1395413" y="4140200"/>
            <a:ext cx="94075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303868" y="982132"/>
            <a:ext cx="9592732" cy="2954868"/>
          </a:xfrm>
        </p:spPr>
        <p:txBody>
          <a:bodyPr>
            <a:normAutofit/>
          </a:bodyPr>
          <a:lstStyle>
            <a:lvl1pPr algn="ctr">
              <a:defRPr sz="3200" b="0" cap="none"/>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5" name="Date Placeholder 3">
            <a:extLst>
              <a:ext uri="{FF2B5EF4-FFF2-40B4-BE49-F238E27FC236}">
                <a16:creationId xmlns:a16="http://schemas.microsoft.com/office/drawing/2014/main" id="{5D376E33-4BA6-482C-B179-07A211F4F6CA}"/>
              </a:ext>
            </a:extLst>
          </p:cNvPr>
          <p:cNvSpPr>
            <a:spLocks noGrp="1"/>
          </p:cNvSpPr>
          <p:nvPr>
            <p:ph type="dt" sz="half" idx="10"/>
          </p:nvPr>
        </p:nvSpPr>
        <p:spPr/>
        <p:txBody>
          <a:bodyPr/>
          <a:lstStyle>
            <a:lvl1pPr>
              <a:defRPr/>
            </a:lvl1pPr>
          </a:lstStyle>
          <a:p>
            <a:pPr>
              <a:defRPr/>
            </a:pPr>
            <a:fld id="{263A024D-58B2-47BD-86AB-89535FE72EA9}" type="datetimeFigureOut">
              <a:rPr lang="it-IT"/>
              <a:pPr>
                <a:defRPr/>
              </a:pPr>
              <a:t>27/05/2022</a:t>
            </a:fld>
            <a:endParaRPr lang="it-IT"/>
          </a:p>
        </p:txBody>
      </p:sp>
      <p:sp>
        <p:nvSpPr>
          <p:cNvPr id="6" name="Footer Placeholder 4">
            <a:extLst>
              <a:ext uri="{FF2B5EF4-FFF2-40B4-BE49-F238E27FC236}">
                <a16:creationId xmlns:a16="http://schemas.microsoft.com/office/drawing/2014/main" id="{F1F8EB4E-BF91-4B56-97AE-1D0D11EC7BDB}"/>
              </a:ext>
            </a:extLst>
          </p:cNvPr>
          <p:cNvSpPr>
            <a:spLocks noGrp="1"/>
          </p:cNvSpPr>
          <p:nvPr>
            <p:ph type="ftr" sz="quarter" idx="11"/>
          </p:nvPr>
        </p:nvSpPr>
        <p:spPr/>
        <p:txBody>
          <a:bodyPr/>
          <a:lstStyle>
            <a:lvl1pPr>
              <a:defRPr/>
            </a:lvl1pPr>
          </a:lstStyle>
          <a:p>
            <a:pPr>
              <a:defRPr/>
            </a:pPr>
            <a:endParaRPr lang="it-IT"/>
          </a:p>
        </p:txBody>
      </p:sp>
      <p:sp>
        <p:nvSpPr>
          <p:cNvPr id="7" name="Slide Number Placeholder 5">
            <a:extLst>
              <a:ext uri="{FF2B5EF4-FFF2-40B4-BE49-F238E27FC236}">
                <a16:creationId xmlns:a16="http://schemas.microsoft.com/office/drawing/2014/main" id="{7F497CC0-F66B-415C-A979-9A1081874831}"/>
              </a:ext>
            </a:extLst>
          </p:cNvPr>
          <p:cNvSpPr>
            <a:spLocks noGrp="1"/>
          </p:cNvSpPr>
          <p:nvPr>
            <p:ph type="sldNum" sz="quarter" idx="12"/>
          </p:nvPr>
        </p:nvSpPr>
        <p:spPr/>
        <p:txBody>
          <a:bodyPr/>
          <a:lstStyle>
            <a:lvl1pPr>
              <a:defRPr/>
            </a:lvl1pPr>
          </a:lstStyle>
          <a:p>
            <a:pPr>
              <a:defRPr/>
            </a:pPr>
            <a:fld id="{A7991B91-086A-4389-96A1-775CE30F39B9}" type="slidenum">
              <a:rPr lang="it-IT"/>
              <a:pPr>
                <a:defRPr/>
              </a:pPr>
              <a:t>‹N›</a:t>
            </a:fld>
            <a:endParaRPr lang="it-IT"/>
          </a:p>
        </p:txBody>
      </p:sp>
    </p:spTree>
    <p:extLst>
      <p:ext uri="{BB962C8B-B14F-4D97-AF65-F5344CB8AC3E}">
        <p14:creationId xmlns:p14="http://schemas.microsoft.com/office/powerpoint/2010/main" val="29131133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cxnSp>
        <p:nvCxnSpPr>
          <p:cNvPr id="4" name="Straight Connector 15">
            <a:extLst>
              <a:ext uri="{FF2B5EF4-FFF2-40B4-BE49-F238E27FC236}">
                <a16:creationId xmlns:a16="http://schemas.microsoft.com/office/drawing/2014/main" id="{A1536A35-2EAA-460A-9F07-073C1810AEC1}"/>
              </a:ext>
            </a:extLst>
          </p:cNvPr>
          <p:cNvCxnSpPr/>
          <p:nvPr/>
        </p:nvCxnSpPr>
        <p:spPr>
          <a:xfrm>
            <a:off x="2012950" y="3709988"/>
            <a:ext cx="81629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2015067" y="3846051"/>
            <a:ext cx="8158690" cy="954547"/>
          </a:xfrm>
        </p:spPr>
        <p:txBody>
          <a:bodyPr>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5" name="Date Placeholder 3">
            <a:extLst>
              <a:ext uri="{FF2B5EF4-FFF2-40B4-BE49-F238E27FC236}">
                <a16:creationId xmlns:a16="http://schemas.microsoft.com/office/drawing/2014/main" id="{207F6744-E882-418B-8D1A-CBDEC505D177}"/>
              </a:ext>
            </a:extLst>
          </p:cNvPr>
          <p:cNvSpPr>
            <a:spLocks noGrp="1"/>
          </p:cNvSpPr>
          <p:nvPr>
            <p:ph type="dt" sz="half" idx="10"/>
          </p:nvPr>
        </p:nvSpPr>
        <p:spPr/>
        <p:txBody>
          <a:bodyPr/>
          <a:lstStyle>
            <a:lvl1pPr>
              <a:defRPr/>
            </a:lvl1pPr>
          </a:lstStyle>
          <a:p>
            <a:pPr>
              <a:defRPr/>
            </a:pPr>
            <a:fld id="{5E422A0E-E2E4-468D-9B90-DE16936DB06A}" type="datetimeFigureOut">
              <a:rPr lang="en-US"/>
              <a:pPr>
                <a:defRPr/>
              </a:pPr>
              <a:t>5/27/2022</a:t>
            </a:fld>
            <a:endParaRPr lang="en-US"/>
          </a:p>
        </p:txBody>
      </p:sp>
      <p:sp>
        <p:nvSpPr>
          <p:cNvPr id="6" name="Footer Placeholder 4">
            <a:extLst>
              <a:ext uri="{FF2B5EF4-FFF2-40B4-BE49-F238E27FC236}">
                <a16:creationId xmlns:a16="http://schemas.microsoft.com/office/drawing/2014/main" id="{EB09F42A-CE7B-4E13-A7BD-D34DA0AAD6D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5CAA90D-B3C2-49F0-B7F1-526726AF03CD}"/>
              </a:ext>
            </a:extLst>
          </p:cNvPr>
          <p:cNvSpPr>
            <a:spLocks noGrp="1"/>
          </p:cNvSpPr>
          <p:nvPr>
            <p:ph type="sldNum" sz="quarter" idx="12"/>
          </p:nvPr>
        </p:nvSpPr>
        <p:spPr/>
        <p:txBody>
          <a:bodyPr/>
          <a:lstStyle>
            <a:lvl1pPr>
              <a:defRPr/>
            </a:lvl1pPr>
          </a:lstStyle>
          <a:p>
            <a:pPr>
              <a:defRPr/>
            </a:pPr>
            <a:fld id="{8400534F-2A10-4B6A-B5B8-F935A70DEBC9}" type="slidenum">
              <a:rPr lang="en-US"/>
              <a:pPr>
                <a:defRPr/>
              </a:pPr>
              <a:t>‹N›</a:t>
            </a:fld>
            <a:endParaRPr lang="en-US"/>
          </a:p>
        </p:txBody>
      </p:sp>
    </p:spTree>
    <p:extLst>
      <p:ext uri="{BB962C8B-B14F-4D97-AF65-F5344CB8AC3E}">
        <p14:creationId xmlns:p14="http://schemas.microsoft.com/office/powerpoint/2010/main" val="228564423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Scheda nome">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1295401" y="4777381"/>
            <a:ext cx="9609668" cy="860400"/>
          </a:xfrm>
        </p:spPr>
        <p:txBody>
          <a:bodyP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a:extLst>
              <a:ext uri="{FF2B5EF4-FFF2-40B4-BE49-F238E27FC236}">
                <a16:creationId xmlns:a16="http://schemas.microsoft.com/office/drawing/2014/main" id="{095F130B-AF04-4BB3-8921-778E04D46200}"/>
              </a:ext>
            </a:extLst>
          </p:cNvPr>
          <p:cNvSpPr>
            <a:spLocks noGrp="1"/>
          </p:cNvSpPr>
          <p:nvPr>
            <p:ph type="dt" sz="half" idx="10"/>
          </p:nvPr>
        </p:nvSpPr>
        <p:spPr/>
        <p:txBody>
          <a:bodyPr/>
          <a:lstStyle>
            <a:lvl1pPr>
              <a:defRPr/>
            </a:lvl1pPr>
          </a:lstStyle>
          <a:p>
            <a:pPr>
              <a:defRPr/>
            </a:pPr>
            <a:fld id="{F0E2A58A-1D95-4EC1-B6FE-37E55B42377E}" type="datetimeFigureOut">
              <a:rPr lang="en-US"/>
              <a:pPr>
                <a:defRPr/>
              </a:pPr>
              <a:t>5/27/2022</a:t>
            </a:fld>
            <a:endParaRPr lang="en-US"/>
          </a:p>
        </p:txBody>
      </p:sp>
      <p:sp>
        <p:nvSpPr>
          <p:cNvPr id="5" name="Footer Placeholder 4">
            <a:extLst>
              <a:ext uri="{FF2B5EF4-FFF2-40B4-BE49-F238E27FC236}">
                <a16:creationId xmlns:a16="http://schemas.microsoft.com/office/drawing/2014/main" id="{00816EB9-5857-483C-B5B2-50710FAAE4D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EEB3DCD-CD77-4CE0-99D9-F911AB78E9B6}"/>
              </a:ext>
            </a:extLst>
          </p:cNvPr>
          <p:cNvSpPr>
            <a:spLocks noGrp="1"/>
          </p:cNvSpPr>
          <p:nvPr>
            <p:ph type="sldNum" sz="quarter" idx="12"/>
          </p:nvPr>
        </p:nvSpPr>
        <p:spPr/>
        <p:txBody>
          <a:bodyPr/>
          <a:lstStyle>
            <a:lvl1pPr>
              <a:defRPr/>
            </a:lvl1pPr>
          </a:lstStyle>
          <a:p>
            <a:pPr>
              <a:defRPr/>
            </a:pPr>
            <a:fld id="{1623C979-9BA2-4E83-81D9-73F1DC4A414C}" type="slidenum">
              <a:rPr lang="en-US"/>
              <a:pPr>
                <a:defRPr/>
              </a:pPr>
              <a:t>‹N›</a:t>
            </a:fld>
            <a:endParaRPr lang="en-US"/>
          </a:p>
        </p:txBody>
      </p:sp>
    </p:spTree>
    <p:extLst>
      <p:ext uri="{BB962C8B-B14F-4D97-AF65-F5344CB8AC3E}">
        <p14:creationId xmlns:p14="http://schemas.microsoft.com/office/powerpoint/2010/main" val="1734444308"/>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p:cSld name="Citazione con didascalia">
    <p:spTree>
      <p:nvGrpSpPr>
        <p:cNvPr id="1" name=""/>
        <p:cNvGrpSpPr/>
        <p:nvPr/>
      </p:nvGrpSpPr>
      <p:grpSpPr>
        <a:xfrm>
          <a:off x="0" y="0"/>
          <a:ext cx="0" cy="0"/>
          <a:chOff x="0" y="0"/>
          <a:chExt cx="0" cy="0"/>
        </a:xfrm>
      </p:grpSpPr>
      <p:sp>
        <p:nvSpPr>
          <p:cNvPr id="5" name="TextBox 13">
            <a:extLst>
              <a:ext uri="{FF2B5EF4-FFF2-40B4-BE49-F238E27FC236}">
                <a16:creationId xmlns:a16="http://schemas.microsoft.com/office/drawing/2014/main" id="{ABD26AF9-1864-4DC3-90F5-E2B2C62C80EC}"/>
              </a:ext>
            </a:extLst>
          </p:cNvPr>
          <p:cNvSpPr txBox="1">
            <a:spLocks noChangeArrowheads="1"/>
          </p:cNvSpPr>
          <p:nvPr/>
        </p:nvSpPr>
        <p:spPr bwMode="auto">
          <a:xfrm>
            <a:off x="862013" y="879475"/>
            <a:ext cx="6096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fontAlgn="base">
              <a:spcBef>
                <a:spcPct val="0"/>
              </a:spcBef>
              <a:spcAft>
                <a:spcPct val="0"/>
              </a:spcAft>
              <a:defRPr>
                <a:solidFill>
                  <a:schemeClr val="tx1"/>
                </a:solidFill>
                <a:latin typeface="Garamond" panose="02020404030301010803" pitchFamily="18" charset="0"/>
              </a:defRPr>
            </a:lvl6pPr>
            <a:lvl7pPr marL="2971800" indent="-228600" fontAlgn="base">
              <a:spcBef>
                <a:spcPct val="0"/>
              </a:spcBef>
              <a:spcAft>
                <a:spcPct val="0"/>
              </a:spcAft>
              <a:defRPr>
                <a:solidFill>
                  <a:schemeClr val="tx1"/>
                </a:solidFill>
                <a:latin typeface="Garamond" panose="02020404030301010803" pitchFamily="18" charset="0"/>
              </a:defRPr>
            </a:lvl7pPr>
            <a:lvl8pPr marL="3429000" indent="-228600" fontAlgn="base">
              <a:spcBef>
                <a:spcPct val="0"/>
              </a:spcBef>
              <a:spcAft>
                <a:spcPct val="0"/>
              </a:spcAft>
              <a:defRPr>
                <a:solidFill>
                  <a:schemeClr val="tx1"/>
                </a:solidFill>
                <a:latin typeface="Garamond" panose="02020404030301010803" pitchFamily="18" charset="0"/>
              </a:defRPr>
            </a:lvl8pPr>
            <a:lvl9pPr marL="3886200" indent="-228600" fontAlgn="base">
              <a:spcBef>
                <a:spcPct val="0"/>
              </a:spcBef>
              <a:spcAft>
                <a:spcPct val="0"/>
              </a:spcAft>
              <a:defRPr>
                <a:solidFill>
                  <a:schemeClr val="tx1"/>
                </a:solidFill>
                <a:latin typeface="Garamond" panose="02020404030301010803" pitchFamily="18" charset="0"/>
              </a:defRPr>
            </a:lvl9pPr>
          </a:lstStyle>
          <a:p>
            <a:pPr eaLnBrk="1" hangingPunct="1"/>
            <a:r>
              <a:rPr lang="en-US" altLang="it-IT" sz="8000"/>
              <a:t>“</a:t>
            </a:r>
          </a:p>
        </p:txBody>
      </p:sp>
      <p:sp>
        <p:nvSpPr>
          <p:cNvPr id="6" name="TextBox 14">
            <a:extLst>
              <a:ext uri="{FF2B5EF4-FFF2-40B4-BE49-F238E27FC236}">
                <a16:creationId xmlns:a16="http://schemas.microsoft.com/office/drawing/2014/main" id="{717ADF90-D8CC-445F-BB3F-50B33D9A9954}"/>
              </a:ext>
            </a:extLst>
          </p:cNvPr>
          <p:cNvSpPr txBox="1">
            <a:spLocks noChangeArrowheads="1"/>
          </p:cNvSpPr>
          <p:nvPr/>
        </p:nvSpPr>
        <p:spPr bwMode="auto">
          <a:xfrm>
            <a:off x="10599738" y="2827338"/>
            <a:ext cx="60960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fontAlgn="base">
              <a:spcBef>
                <a:spcPct val="0"/>
              </a:spcBef>
              <a:spcAft>
                <a:spcPct val="0"/>
              </a:spcAft>
              <a:defRPr>
                <a:solidFill>
                  <a:schemeClr val="tx1"/>
                </a:solidFill>
                <a:latin typeface="Garamond" panose="02020404030301010803" pitchFamily="18" charset="0"/>
              </a:defRPr>
            </a:lvl6pPr>
            <a:lvl7pPr marL="2971800" indent="-228600" fontAlgn="base">
              <a:spcBef>
                <a:spcPct val="0"/>
              </a:spcBef>
              <a:spcAft>
                <a:spcPct val="0"/>
              </a:spcAft>
              <a:defRPr>
                <a:solidFill>
                  <a:schemeClr val="tx1"/>
                </a:solidFill>
                <a:latin typeface="Garamond" panose="02020404030301010803" pitchFamily="18" charset="0"/>
              </a:defRPr>
            </a:lvl7pPr>
            <a:lvl8pPr marL="3429000" indent="-228600" fontAlgn="base">
              <a:spcBef>
                <a:spcPct val="0"/>
              </a:spcBef>
              <a:spcAft>
                <a:spcPct val="0"/>
              </a:spcAft>
              <a:defRPr>
                <a:solidFill>
                  <a:schemeClr val="tx1"/>
                </a:solidFill>
                <a:latin typeface="Garamond" panose="02020404030301010803" pitchFamily="18" charset="0"/>
              </a:defRPr>
            </a:lvl8pPr>
            <a:lvl9pPr marL="3886200" indent="-228600" fontAlgn="base">
              <a:spcBef>
                <a:spcPct val="0"/>
              </a:spcBef>
              <a:spcAft>
                <a:spcPct val="0"/>
              </a:spcAft>
              <a:defRPr>
                <a:solidFill>
                  <a:schemeClr val="tx1"/>
                </a:solidFill>
                <a:latin typeface="Garamond" panose="02020404030301010803" pitchFamily="18" charset="0"/>
              </a:defRPr>
            </a:lvl9pPr>
          </a:lstStyle>
          <a:p>
            <a:pPr algn="r" eaLnBrk="1" hangingPunct="1"/>
            <a:r>
              <a:rPr lang="en-US" altLang="it-IT" sz="8000"/>
              <a:t>”</a:t>
            </a:r>
          </a:p>
        </p:txBody>
      </p:sp>
      <p:cxnSp>
        <p:nvCxnSpPr>
          <p:cNvPr id="7" name="Straight Connector 18">
            <a:extLst>
              <a:ext uri="{FF2B5EF4-FFF2-40B4-BE49-F238E27FC236}">
                <a16:creationId xmlns:a16="http://schemas.microsoft.com/office/drawing/2014/main" id="{48125430-27E0-4142-9629-0EBB5ED99E5E}"/>
              </a:ext>
            </a:extLst>
          </p:cNvPr>
          <p:cNvCxnSpPr/>
          <p:nvPr/>
        </p:nvCxnSpPr>
        <p:spPr>
          <a:xfrm>
            <a:off x="1395413" y="4140200"/>
            <a:ext cx="94075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446213" y="982132"/>
            <a:ext cx="9296398" cy="2370668"/>
          </a:xfrm>
        </p:spPr>
        <p:txBody>
          <a:bodyPr>
            <a:normAutofit/>
          </a:bodyPr>
          <a:lstStyle>
            <a:lvl1pPr algn="ctr">
              <a:defRPr sz="3200" b="0" cap="none">
                <a:solidFill>
                  <a:schemeClr val="tx1"/>
                </a:solidFill>
              </a:defRPr>
            </a:lvl1pPr>
          </a:lstStyle>
          <a:p>
            <a:r>
              <a:rPr lang="it-IT"/>
              <a:t>Fare clic per modificare lo stile del titolo dello schema</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a:t>Fare clic per modificare gli stili del testo dello schema</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8" name="Date Placeholder 3">
            <a:extLst>
              <a:ext uri="{FF2B5EF4-FFF2-40B4-BE49-F238E27FC236}">
                <a16:creationId xmlns:a16="http://schemas.microsoft.com/office/drawing/2014/main" id="{85B80210-EA6F-4380-9F49-1DD13B64A5EF}"/>
              </a:ext>
            </a:extLst>
          </p:cNvPr>
          <p:cNvSpPr>
            <a:spLocks noGrp="1"/>
          </p:cNvSpPr>
          <p:nvPr>
            <p:ph type="dt" sz="half" idx="14"/>
          </p:nvPr>
        </p:nvSpPr>
        <p:spPr/>
        <p:txBody>
          <a:bodyPr/>
          <a:lstStyle>
            <a:lvl1pPr>
              <a:defRPr/>
            </a:lvl1pPr>
          </a:lstStyle>
          <a:p>
            <a:pPr>
              <a:defRPr/>
            </a:pPr>
            <a:fld id="{2E5C1BCA-D430-4E7A-98BE-675D003B62B5}" type="datetimeFigureOut">
              <a:rPr lang="it-IT"/>
              <a:pPr>
                <a:defRPr/>
              </a:pPr>
              <a:t>27/05/2022</a:t>
            </a:fld>
            <a:endParaRPr lang="it-IT"/>
          </a:p>
        </p:txBody>
      </p:sp>
      <p:sp>
        <p:nvSpPr>
          <p:cNvPr id="9" name="Footer Placeholder 4">
            <a:extLst>
              <a:ext uri="{FF2B5EF4-FFF2-40B4-BE49-F238E27FC236}">
                <a16:creationId xmlns:a16="http://schemas.microsoft.com/office/drawing/2014/main" id="{A4ED0242-047D-43C5-859D-22C86E07D75B}"/>
              </a:ext>
            </a:extLst>
          </p:cNvPr>
          <p:cNvSpPr>
            <a:spLocks noGrp="1"/>
          </p:cNvSpPr>
          <p:nvPr>
            <p:ph type="ftr" sz="quarter" idx="15"/>
          </p:nvPr>
        </p:nvSpPr>
        <p:spPr/>
        <p:txBody>
          <a:bodyPr/>
          <a:lstStyle>
            <a:lvl1pPr>
              <a:defRPr/>
            </a:lvl1pPr>
          </a:lstStyle>
          <a:p>
            <a:pPr>
              <a:defRPr/>
            </a:pPr>
            <a:endParaRPr lang="it-IT"/>
          </a:p>
        </p:txBody>
      </p:sp>
      <p:sp>
        <p:nvSpPr>
          <p:cNvPr id="11" name="Slide Number Placeholder 5">
            <a:extLst>
              <a:ext uri="{FF2B5EF4-FFF2-40B4-BE49-F238E27FC236}">
                <a16:creationId xmlns:a16="http://schemas.microsoft.com/office/drawing/2014/main" id="{9AA25F54-9F47-45AA-BD07-1E6E1EBA715A}"/>
              </a:ext>
            </a:extLst>
          </p:cNvPr>
          <p:cNvSpPr>
            <a:spLocks noGrp="1"/>
          </p:cNvSpPr>
          <p:nvPr>
            <p:ph type="sldNum" sz="quarter" idx="16"/>
          </p:nvPr>
        </p:nvSpPr>
        <p:spPr/>
        <p:txBody>
          <a:bodyPr/>
          <a:lstStyle>
            <a:lvl1pPr>
              <a:defRPr/>
            </a:lvl1pPr>
          </a:lstStyle>
          <a:p>
            <a:pPr>
              <a:defRPr/>
            </a:pPr>
            <a:fld id="{1DA51AD6-2F0E-416C-97F0-3532DC9F52E0}" type="slidenum">
              <a:rPr lang="it-IT"/>
              <a:pPr>
                <a:defRPr/>
              </a:pPr>
              <a:t>‹N›</a:t>
            </a:fld>
            <a:endParaRPr lang="it-IT"/>
          </a:p>
        </p:txBody>
      </p:sp>
    </p:spTree>
    <p:extLst>
      <p:ext uri="{BB962C8B-B14F-4D97-AF65-F5344CB8AC3E}">
        <p14:creationId xmlns:p14="http://schemas.microsoft.com/office/powerpoint/2010/main" val="3121327029"/>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p:cSld name="Scheda nome">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1295401" y="4777381"/>
            <a:ext cx="9609668" cy="860400"/>
          </a:xfrm>
        </p:spPr>
        <p:txBody>
          <a:bodyP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a:extLst>
              <a:ext uri="{FF2B5EF4-FFF2-40B4-BE49-F238E27FC236}">
                <a16:creationId xmlns:a16="http://schemas.microsoft.com/office/drawing/2014/main" id="{C86CFCB4-B88C-490D-91D2-4D219C6BEEAE}"/>
              </a:ext>
            </a:extLst>
          </p:cNvPr>
          <p:cNvSpPr>
            <a:spLocks noGrp="1"/>
          </p:cNvSpPr>
          <p:nvPr>
            <p:ph type="dt" sz="half" idx="10"/>
          </p:nvPr>
        </p:nvSpPr>
        <p:spPr/>
        <p:txBody>
          <a:bodyPr/>
          <a:lstStyle>
            <a:lvl1pPr>
              <a:defRPr/>
            </a:lvl1pPr>
          </a:lstStyle>
          <a:p>
            <a:pPr>
              <a:defRPr/>
            </a:pPr>
            <a:fld id="{97CF4A51-AA42-4469-8F83-D454C2E6B716}" type="datetimeFigureOut">
              <a:rPr lang="it-IT"/>
              <a:pPr>
                <a:defRPr/>
              </a:pPr>
              <a:t>27/05/2022</a:t>
            </a:fld>
            <a:endParaRPr lang="it-IT"/>
          </a:p>
        </p:txBody>
      </p:sp>
      <p:sp>
        <p:nvSpPr>
          <p:cNvPr id="5" name="Footer Placeholder 4">
            <a:extLst>
              <a:ext uri="{FF2B5EF4-FFF2-40B4-BE49-F238E27FC236}">
                <a16:creationId xmlns:a16="http://schemas.microsoft.com/office/drawing/2014/main" id="{9EFFA3AA-204E-4185-8768-F41939EF1BC6}"/>
              </a:ext>
            </a:extLst>
          </p:cNvPr>
          <p:cNvSpPr>
            <a:spLocks noGrp="1"/>
          </p:cNvSpPr>
          <p:nvPr>
            <p:ph type="ftr" sz="quarter" idx="11"/>
          </p:nvPr>
        </p:nvSpPr>
        <p:spPr/>
        <p:txBody>
          <a:bodyPr/>
          <a:lstStyle>
            <a:lvl1pPr>
              <a:defRPr/>
            </a:lvl1pPr>
          </a:lstStyle>
          <a:p>
            <a:pPr>
              <a:defRPr/>
            </a:pPr>
            <a:endParaRPr lang="it-IT"/>
          </a:p>
        </p:txBody>
      </p:sp>
      <p:sp>
        <p:nvSpPr>
          <p:cNvPr id="6" name="Slide Number Placeholder 5">
            <a:extLst>
              <a:ext uri="{FF2B5EF4-FFF2-40B4-BE49-F238E27FC236}">
                <a16:creationId xmlns:a16="http://schemas.microsoft.com/office/drawing/2014/main" id="{AC54D8C3-ADBF-4205-ABF3-C1A8CFFC35A6}"/>
              </a:ext>
            </a:extLst>
          </p:cNvPr>
          <p:cNvSpPr>
            <a:spLocks noGrp="1"/>
          </p:cNvSpPr>
          <p:nvPr>
            <p:ph type="sldNum" sz="quarter" idx="12"/>
          </p:nvPr>
        </p:nvSpPr>
        <p:spPr/>
        <p:txBody>
          <a:bodyPr/>
          <a:lstStyle>
            <a:lvl1pPr>
              <a:defRPr/>
            </a:lvl1pPr>
          </a:lstStyle>
          <a:p>
            <a:pPr>
              <a:defRPr/>
            </a:pPr>
            <a:fld id="{6F9A3885-4554-43E7-A6A6-A80630459A96}" type="slidenum">
              <a:rPr lang="it-IT"/>
              <a:pPr>
                <a:defRPr/>
              </a:pPr>
              <a:t>‹N›</a:t>
            </a:fld>
            <a:endParaRPr lang="it-IT"/>
          </a:p>
        </p:txBody>
      </p:sp>
    </p:spTree>
    <p:extLst>
      <p:ext uri="{BB962C8B-B14F-4D97-AF65-F5344CB8AC3E}">
        <p14:creationId xmlns:p14="http://schemas.microsoft.com/office/powerpoint/2010/main" val="3866564599"/>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p:cSld name="Scheda nome citazione">
    <p:spTree>
      <p:nvGrpSpPr>
        <p:cNvPr id="1" name=""/>
        <p:cNvGrpSpPr/>
        <p:nvPr/>
      </p:nvGrpSpPr>
      <p:grpSpPr>
        <a:xfrm>
          <a:off x="0" y="0"/>
          <a:ext cx="0" cy="0"/>
          <a:chOff x="0" y="0"/>
          <a:chExt cx="0" cy="0"/>
        </a:xfrm>
      </p:grpSpPr>
      <p:sp>
        <p:nvSpPr>
          <p:cNvPr id="5" name="TextBox 11">
            <a:extLst>
              <a:ext uri="{FF2B5EF4-FFF2-40B4-BE49-F238E27FC236}">
                <a16:creationId xmlns:a16="http://schemas.microsoft.com/office/drawing/2014/main" id="{B56B17C6-8294-4034-A12A-5E5B1914A7EE}"/>
              </a:ext>
            </a:extLst>
          </p:cNvPr>
          <p:cNvSpPr txBox="1">
            <a:spLocks noChangeArrowheads="1"/>
          </p:cNvSpPr>
          <p:nvPr/>
        </p:nvSpPr>
        <p:spPr bwMode="auto">
          <a:xfrm>
            <a:off x="862013" y="879475"/>
            <a:ext cx="6096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fontAlgn="base">
              <a:spcBef>
                <a:spcPct val="0"/>
              </a:spcBef>
              <a:spcAft>
                <a:spcPct val="0"/>
              </a:spcAft>
              <a:defRPr>
                <a:solidFill>
                  <a:schemeClr val="tx1"/>
                </a:solidFill>
                <a:latin typeface="Garamond" panose="02020404030301010803" pitchFamily="18" charset="0"/>
              </a:defRPr>
            </a:lvl6pPr>
            <a:lvl7pPr marL="2971800" indent="-228600" fontAlgn="base">
              <a:spcBef>
                <a:spcPct val="0"/>
              </a:spcBef>
              <a:spcAft>
                <a:spcPct val="0"/>
              </a:spcAft>
              <a:defRPr>
                <a:solidFill>
                  <a:schemeClr val="tx1"/>
                </a:solidFill>
                <a:latin typeface="Garamond" panose="02020404030301010803" pitchFamily="18" charset="0"/>
              </a:defRPr>
            </a:lvl7pPr>
            <a:lvl8pPr marL="3429000" indent="-228600" fontAlgn="base">
              <a:spcBef>
                <a:spcPct val="0"/>
              </a:spcBef>
              <a:spcAft>
                <a:spcPct val="0"/>
              </a:spcAft>
              <a:defRPr>
                <a:solidFill>
                  <a:schemeClr val="tx1"/>
                </a:solidFill>
                <a:latin typeface="Garamond" panose="02020404030301010803" pitchFamily="18" charset="0"/>
              </a:defRPr>
            </a:lvl8pPr>
            <a:lvl9pPr marL="3886200" indent="-228600" fontAlgn="base">
              <a:spcBef>
                <a:spcPct val="0"/>
              </a:spcBef>
              <a:spcAft>
                <a:spcPct val="0"/>
              </a:spcAft>
              <a:defRPr>
                <a:solidFill>
                  <a:schemeClr val="tx1"/>
                </a:solidFill>
                <a:latin typeface="Garamond" panose="02020404030301010803" pitchFamily="18" charset="0"/>
              </a:defRPr>
            </a:lvl9pPr>
          </a:lstStyle>
          <a:p>
            <a:pPr eaLnBrk="1" hangingPunct="1"/>
            <a:r>
              <a:rPr lang="en-US" altLang="it-IT" sz="8000"/>
              <a:t>“</a:t>
            </a:r>
          </a:p>
        </p:txBody>
      </p:sp>
      <p:sp>
        <p:nvSpPr>
          <p:cNvPr id="6" name="TextBox 12">
            <a:extLst>
              <a:ext uri="{FF2B5EF4-FFF2-40B4-BE49-F238E27FC236}">
                <a16:creationId xmlns:a16="http://schemas.microsoft.com/office/drawing/2014/main" id="{5AF04D07-D3B9-4FE0-8B56-A694FA4E5A8E}"/>
              </a:ext>
            </a:extLst>
          </p:cNvPr>
          <p:cNvSpPr txBox="1">
            <a:spLocks noChangeArrowheads="1"/>
          </p:cNvSpPr>
          <p:nvPr/>
        </p:nvSpPr>
        <p:spPr bwMode="auto">
          <a:xfrm>
            <a:off x="10599738" y="2598738"/>
            <a:ext cx="60960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fontAlgn="base">
              <a:spcBef>
                <a:spcPct val="0"/>
              </a:spcBef>
              <a:spcAft>
                <a:spcPct val="0"/>
              </a:spcAft>
              <a:defRPr>
                <a:solidFill>
                  <a:schemeClr val="tx1"/>
                </a:solidFill>
                <a:latin typeface="Garamond" panose="02020404030301010803" pitchFamily="18" charset="0"/>
              </a:defRPr>
            </a:lvl6pPr>
            <a:lvl7pPr marL="2971800" indent="-228600" fontAlgn="base">
              <a:spcBef>
                <a:spcPct val="0"/>
              </a:spcBef>
              <a:spcAft>
                <a:spcPct val="0"/>
              </a:spcAft>
              <a:defRPr>
                <a:solidFill>
                  <a:schemeClr val="tx1"/>
                </a:solidFill>
                <a:latin typeface="Garamond" panose="02020404030301010803" pitchFamily="18" charset="0"/>
              </a:defRPr>
            </a:lvl7pPr>
            <a:lvl8pPr marL="3429000" indent="-228600" fontAlgn="base">
              <a:spcBef>
                <a:spcPct val="0"/>
              </a:spcBef>
              <a:spcAft>
                <a:spcPct val="0"/>
              </a:spcAft>
              <a:defRPr>
                <a:solidFill>
                  <a:schemeClr val="tx1"/>
                </a:solidFill>
                <a:latin typeface="Garamond" panose="02020404030301010803" pitchFamily="18" charset="0"/>
              </a:defRPr>
            </a:lvl8pPr>
            <a:lvl9pPr marL="3886200" indent="-228600" fontAlgn="base">
              <a:spcBef>
                <a:spcPct val="0"/>
              </a:spcBef>
              <a:spcAft>
                <a:spcPct val="0"/>
              </a:spcAft>
              <a:defRPr>
                <a:solidFill>
                  <a:schemeClr val="tx1"/>
                </a:solidFill>
                <a:latin typeface="Garamond" panose="02020404030301010803" pitchFamily="18" charset="0"/>
              </a:defRPr>
            </a:lvl9pPr>
          </a:lstStyle>
          <a:p>
            <a:pPr algn="r" eaLnBrk="1" hangingPunct="1"/>
            <a:r>
              <a:rPr lang="en-US" altLang="it-IT" sz="8000"/>
              <a:t>”</a:t>
            </a:r>
          </a:p>
        </p:txBody>
      </p:sp>
      <p:cxnSp>
        <p:nvCxnSpPr>
          <p:cNvPr id="7" name="Straight Connector 25">
            <a:extLst>
              <a:ext uri="{FF2B5EF4-FFF2-40B4-BE49-F238E27FC236}">
                <a16:creationId xmlns:a16="http://schemas.microsoft.com/office/drawing/2014/main" id="{585FFE85-F5E4-4495-90E3-897CDE5A5867}"/>
              </a:ext>
            </a:extLst>
          </p:cNvPr>
          <p:cNvCxnSpPr/>
          <p:nvPr/>
        </p:nvCxnSpPr>
        <p:spPr>
          <a:xfrm>
            <a:off x="1395413" y="3429000"/>
            <a:ext cx="94075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446213" y="982132"/>
            <a:ext cx="9296398" cy="2243668"/>
          </a:xfrm>
        </p:spPr>
        <p:txBody>
          <a:bodyPr>
            <a:normAutofit/>
          </a:bodyPr>
          <a:lstStyle>
            <a:lvl1pPr algn="ctr">
              <a:defRPr sz="3200" b="0" cap="none">
                <a:solidFill>
                  <a:schemeClr val="tx1"/>
                </a:solidFill>
              </a:defRPr>
            </a:lvl1pPr>
          </a:lstStyle>
          <a:p>
            <a:r>
              <a:rPr lang="it-IT"/>
              <a:t>Fare clic per modificare lo stile del titolo dello schema</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3" name="Text Placeholder 2"/>
          <p:cNvSpPr>
            <a:spLocks noGrp="1"/>
          </p:cNvSpPr>
          <p:nvPr>
            <p:ph type="body" idx="1"/>
          </p:nvPr>
        </p:nvSpPr>
        <p:spPr>
          <a:xfrm>
            <a:off x="1295401" y="4529667"/>
            <a:ext cx="9609668" cy="1346200"/>
          </a:xfrm>
        </p:spPr>
        <p:txBody>
          <a:bodyPr>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8" name="Date Placeholder 3">
            <a:extLst>
              <a:ext uri="{FF2B5EF4-FFF2-40B4-BE49-F238E27FC236}">
                <a16:creationId xmlns:a16="http://schemas.microsoft.com/office/drawing/2014/main" id="{0913FE3B-3CDE-4D47-8E7D-88EFDDFE71B7}"/>
              </a:ext>
            </a:extLst>
          </p:cNvPr>
          <p:cNvSpPr>
            <a:spLocks noGrp="1"/>
          </p:cNvSpPr>
          <p:nvPr>
            <p:ph type="dt" sz="half" idx="14"/>
          </p:nvPr>
        </p:nvSpPr>
        <p:spPr/>
        <p:txBody>
          <a:bodyPr/>
          <a:lstStyle>
            <a:lvl1pPr>
              <a:defRPr/>
            </a:lvl1pPr>
          </a:lstStyle>
          <a:p>
            <a:pPr>
              <a:defRPr/>
            </a:pPr>
            <a:fld id="{29E021E2-45FD-453A-AE9B-0CD502B54B09}" type="datetimeFigureOut">
              <a:rPr lang="it-IT"/>
              <a:pPr>
                <a:defRPr/>
              </a:pPr>
              <a:t>27/05/2022</a:t>
            </a:fld>
            <a:endParaRPr lang="it-IT"/>
          </a:p>
        </p:txBody>
      </p:sp>
      <p:sp>
        <p:nvSpPr>
          <p:cNvPr id="9" name="Footer Placeholder 4">
            <a:extLst>
              <a:ext uri="{FF2B5EF4-FFF2-40B4-BE49-F238E27FC236}">
                <a16:creationId xmlns:a16="http://schemas.microsoft.com/office/drawing/2014/main" id="{B3D95918-F2B0-4540-A64E-DD1EDD44AC48}"/>
              </a:ext>
            </a:extLst>
          </p:cNvPr>
          <p:cNvSpPr>
            <a:spLocks noGrp="1"/>
          </p:cNvSpPr>
          <p:nvPr>
            <p:ph type="ftr" sz="quarter" idx="15"/>
          </p:nvPr>
        </p:nvSpPr>
        <p:spPr/>
        <p:txBody>
          <a:bodyPr/>
          <a:lstStyle>
            <a:lvl1pPr>
              <a:defRPr/>
            </a:lvl1pPr>
          </a:lstStyle>
          <a:p>
            <a:pPr>
              <a:defRPr/>
            </a:pPr>
            <a:endParaRPr lang="it-IT"/>
          </a:p>
        </p:txBody>
      </p:sp>
      <p:sp>
        <p:nvSpPr>
          <p:cNvPr id="10" name="Slide Number Placeholder 5">
            <a:extLst>
              <a:ext uri="{FF2B5EF4-FFF2-40B4-BE49-F238E27FC236}">
                <a16:creationId xmlns:a16="http://schemas.microsoft.com/office/drawing/2014/main" id="{4F5C99B8-9DF8-49C6-9332-E6EF43D102A6}"/>
              </a:ext>
            </a:extLst>
          </p:cNvPr>
          <p:cNvSpPr>
            <a:spLocks noGrp="1"/>
          </p:cNvSpPr>
          <p:nvPr>
            <p:ph type="sldNum" sz="quarter" idx="16"/>
          </p:nvPr>
        </p:nvSpPr>
        <p:spPr/>
        <p:txBody>
          <a:bodyPr/>
          <a:lstStyle>
            <a:lvl1pPr>
              <a:defRPr/>
            </a:lvl1pPr>
          </a:lstStyle>
          <a:p>
            <a:pPr>
              <a:defRPr/>
            </a:pPr>
            <a:fld id="{ED107369-3618-4466-ACA5-60DDFC3280F6}" type="slidenum">
              <a:rPr lang="it-IT"/>
              <a:pPr>
                <a:defRPr/>
              </a:pPr>
              <a:t>‹N›</a:t>
            </a:fld>
            <a:endParaRPr lang="it-IT"/>
          </a:p>
        </p:txBody>
      </p:sp>
    </p:spTree>
    <p:extLst>
      <p:ext uri="{BB962C8B-B14F-4D97-AF65-F5344CB8AC3E}">
        <p14:creationId xmlns:p14="http://schemas.microsoft.com/office/powerpoint/2010/main" val="1965729212"/>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p:cSld name="Vero o falso">
    <p:spTree>
      <p:nvGrpSpPr>
        <p:cNvPr id="1" name=""/>
        <p:cNvGrpSpPr/>
        <p:nvPr/>
      </p:nvGrpSpPr>
      <p:grpSpPr>
        <a:xfrm>
          <a:off x="0" y="0"/>
          <a:ext cx="0" cy="0"/>
          <a:chOff x="0" y="0"/>
          <a:chExt cx="0" cy="0"/>
        </a:xfrm>
      </p:grpSpPr>
      <p:cxnSp>
        <p:nvCxnSpPr>
          <p:cNvPr id="5" name="Straight Connector 14">
            <a:extLst>
              <a:ext uri="{FF2B5EF4-FFF2-40B4-BE49-F238E27FC236}">
                <a16:creationId xmlns:a16="http://schemas.microsoft.com/office/drawing/2014/main" id="{E4FDD3D2-6D37-48F0-849B-3EE9E17439DD}"/>
              </a:ext>
            </a:extLst>
          </p:cNvPr>
          <p:cNvCxnSpPr/>
          <p:nvPr/>
        </p:nvCxnSpPr>
        <p:spPr>
          <a:xfrm>
            <a:off x="1395413" y="3429000"/>
            <a:ext cx="94075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295401" y="982132"/>
            <a:ext cx="9609666" cy="2243668"/>
          </a:xfrm>
        </p:spPr>
        <p:txBody>
          <a:bodyPr rtlCol="0">
            <a:normAutofit/>
          </a:bodyPr>
          <a:lstStyle>
            <a:lvl1pPr>
              <a:defRPr lang="en-US" b="0" dirty="0"/>
            </a:lvl1pPr>
          </a:lstStyle>
          <a:p>
            <a:pPr lvl="0"/>
            <a:r>
              <a:rPr lang="it-IT"/>
              <a:t>Fare clic per modificare lo stile del titolo dello schema</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3" name="Text Placeholder 2"/>
          <p:cNvSpPr>
            <a:spLocks noGrp="1"/>
          </p:cNvSpPr>
          <p:nvPr>
            <p:ph type="body" idx="1"/>
          </p:nvPr>
        </p:nvSpPr>
        <p:spPr>
          <a:xfrm>
            <a:off x="1295400" y="4470399"/>
            <a:ext cx="9609670" cy="1405467"/>
          </a:xfrm>
        </p:spPr>
        <p:txBody>
          <a:bodyPr>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6" name="Date Placeholder 3">
            <a:extLst>
              <a:ext uri="{FF2B5EF4-FFF2-40B4-BE49-F238E27FC236}">
                <a16:creationId xmlns:a16="http://schemas.microsoft.com/office/drawing/2014/main" id="{9EFA84D4-76A6-4E40-BFB3-229DA6650E50}"/>
              </a:ext>
            </a:extLst>
          </p:cNvPr>
          <p:cNvSpPr>
            <a:spLocks noGrp="1"/>
          </p:cNvSpPr>
          <p:nvPr>
            <p:ph type="dt" sz="half" idx="14"/>
          </p:nvPr>
        </p:nvSpPr>
        <p:spPr/>
        <p:txBody>
          <a:bodyPr/>
          <a:lstStyle>
            <a:lvl1pPr>
              <a:defRPr/>
            </a:lvl1pPr>
          </a:lstStyle>
          <a:p>
            <a:pPr>
              <a:defRPr/>
            </a:pPr>
            <a:fld id="{436F219B-AF5F-4FBF-A127-40A7EA27B00A}" type="datetimeFigureOut">
              <a:rPr lang="it-IT"/>
              <a:pPr>
                <a:defRPr/>
              </a:pPr>
              <a:t>27/05/2022</a:t>
            </a:fld>
            <a:endParaRPr lang="it-IT"/>
          </a:p>
        </p:txBody>
      </p:sp>
      <p:sp>
        <p:nvSpPr>
          <p:cNvPr id="7" name="Footer Placeholder 4">
            <a:extLst>
              <a:ext uri="{FF2B5EF4-FFF2-40B4-BE49-F238E27FC236}">
                <a16:creationId xmlns:a16="http://schemas.microsoft.com/office/drawing/2014/main" id="{8CC73AA8-A57B-4D1D-85C2-F40B86F90CC4}"/>
              </a:ext>
            </a:extLst>
          </p:cNvPr>
          <p:cNvSpPr>
            <a:spLocks noGrp="1"/>
          </p:cNvSpPr>
          <p:nvPr>
            <p:ph type="ftr" sz="quarter" idx="15"/>
          </p:nvPr>
        </p:nvSpPr>
        <p:spPr/>
        <p:txBody>
          <a:bodyPr/>
          <a:lstStyle>
            <a:lvl1pPr>
              <a:defRPr/>
            </a:lvl1pPr>
          </a:lstStyle>
          <a:p>
            <a:pPr>
              <a:defRPr/>
            </a:pPr>
            <a:endParaRPr lang="it-IT"/>
          </a:p>
        </p:txBody>
      </p:sp>
      <p:sp>
        <p:nvSpPr>
          <p:cNvPr id="8" name="Slide Number Placeholder 5">
            <a:extLst>
              <a:ext uri="{FF2B5EF4-FFF2-40B4-BE49-F238E27FC236}">
                <a16:creationId xmlns:a16="http://schemas.microsoft.com/office/drawing/2014/main" id="{53BC4BBE-C7EC-4937-81D4-40A49DF36B84}"/>
              </a:ext>
            </a:extLst>
          </p:cNvPr>
          <p:cNvSpPr>
            <a:spLocks noGrp="1"/>
          </p:cNvSpPr>
          <p:nvPr>
            <p:ph type="sldNum" sz="quarter" idx="16"/>
          </p:nvPr>
        </p:nvSpPr>
        <p:spPr/>
        <p:txBody>
          <a:bodyPr/>
          <a:lstStyle>
            <a:lvl1pPr>
              <a:defRPr/>
            </a:lvl1pPr>
          </a:lstStyle>
          <a:p>
            <a:pPr>
              <a:defRPr/>
            </a:pPr>
            <a:fld id="{B9042B6D-F43C-4408-A0EC-B072C534F966}" type="slidenum">
              <a:rPr lang="it-IT"/>
              <a:pPr>
                <a:defRPr/>
              </a:pPr>
              <a:t>‹N›</a:t>
            </a:fld>
            <a:endParaRPr lang="it-IT"/>
          </a:p>
        </p:txBody>
      </p:sp>
    </p:spTree>
    <p:extLst>
      <p:ext uri="{BB962C8B-B14F-4D97-AF65-F5344CB8AC3E}">
        <p14:creationId xmlns:p14="http://schemas.microsoft.com/office/powerpoint/2010/main" val="3121606717"/>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cxnSp>
        <p:nvCxnSpPr>
          <p:cNvPr id="4" name="Straight Connector 13">
            <a:extLst>
              <a:ext uri="{FF2B5EF4-FFF2-40B4-BE49-F238E27FC236}">
                <a16:creationId xmlns:a16="http://schemas.microsoft.com/office/drawing/2014/main" id="{735AF7A4-5745-4F28-B74E-D4B3A2E4F0C8}"/>
              </a:ext>
            </a:extLst>
          </p:cNvPr>
          <p:cNvCxnSpPr/>
          <p:nvPr/>
        </p:nvCxnSpPr>
        <p:spPr>
          <a:xfrm>
            <a:off x="1395413" y="2420938"/>
            <a:ext cx="94075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lgn="ctr">
              <a:defRPr/>
            </a:lvl1p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3">
            <a:extLst>
              <a:ext uri="{FF2B5EF4-FFF2-40B4-BE49-F238E27FC236}">
                <a16:creationId xmlns:a16="http://schemas.microsoft.com/office/drawing/2014/main" id="{5F35C492-27DE-493E-8E19-4A7B5611B484}"/>
              </a:ext>
            </a:extLst>
          </p:cNvPr>
          <p:cNvSpPr>
            <a:spLocks noGrp="1"/>
          </p:cNvSpPr>
          <p:nvPr>
            <p:ph type="dt" sz="half" idx="10"/>
          </p:nvPr>
        </p:nvSpPr>
        <p:spPr/>
        <p:txBody>
          <a:bodyPr/>
          <a:lstStyle>
            <a:lvl1pPr>
              <a:defRPr/>
            </a:lvl1pPr>
          </a:lstStyle>
          <a:p>
            <a:pPr>
              <a:defRPr/>
            </a:pPr>
            <a:fld id="{F0D836DB-6274-4679-9E03-AA120D031F8B}" type="datetimeFigureOut">
              <a:rPr lang="it-IT"/>
              <a:pPr>
                <a:defRPr/>
              </a:pPr>
              <a:t>27/05/2022</a:t>
            </a:fld>
            <a:endParaRPr lang="it-IT"/>
          </a:p>
        </p:txBody>
      </p:sp>
      <p:sp>
        <p:nvSpPr>
          <p:cNvPr id="6" name="Footer Placeholder 4">
            <a:extLst>
              <a:ext uri="{FF2B5EF4-FFF2-40B4-BE49-F238E27FC236}">
                <a16:creationId xmlns:a16="http://schemas.microsoft.com/office/drawing/2014/main" id="{7FF71026-5286-4D2D-9E54-66FD32279DE8}"/>
              </a:ext>
            </a:extLst>
          </p:cNvPr>
          <p:cNvSpPr>
            <a:spLocks noGrp="1"/>
          </p:cNvSpPr>
          <p:nvPr>
            <p:ph type="ftr" sz="quarter" idx="11"/>
          </p:nvPr>
        </p:nvSpPr>
        <p:spPr/>
        <p:txBody>
          <a:bodyPr/>
          <a:lstStyle>
            <a:lvl1pPr>
              <a:defRPr/>
            </a:lvl1pPr>
          </a:lstStyle>
          <a:p>
            <a:pPr>
              <a:defRPr/>
            </a:pPr>
            <a:endParaRPr lang="it-IT"/>
          </a:p>
        </p:txBody>
      </p:sp>
      <p:sp>
        <p:nvSpPr>
          <p:cNvPr id="7" name="Slide Number Placeholder 5">
            <a:extLst>
              <a:ext uri="{FF2B5EF4-FFF2-40B4-BE49-F238E27FC236}">
                <a16:creationId xmlns:a16="http://schemas.microsoft.com/office/drawing/2014/main" id="{5D5C1756-AA9B-49B8-8612-1D7770488471}"/>
              </a:ext>
            </a:extLst>
          </p:cNvPr>
          <p:cNvSpPr>
            <a:spLocks noGrp="1"/>
          </p:cNvSpPr>
          <p:nvPr>
            <p:ph type="sldNum" sz="quarter" idx="12"/>
          </p:nvPr>
        </p:nvSpPr>
        <p:spPr/>
        <p:txBody>
          <a:bodyPr/>
          <a:lstStyle>
            <a:lvl1pPr>
              <a:defRPr/>
            </a:lvl1pPr>
          </a:lstStyle>
          <a:p>
            <a:pPr>
              <a:defRPr/>
            </a:pPr>
            <a:fld id="{0557B260-F886-413C-A8B4-B093762B4D6B}" type="slidenum">
              <a:rPr lang="it-IT"/>
              <a:pPr>
                <a:defRPr/>
              </a:pPr>
              <a:t>‹N›</a:t>
            </a:fld>
            <a:endParaRPr lang="it-IT"/>
          </a:p>
        </p:txBody>
      </p:sp>
    </p:spTree>
    <p:extLst>
      <p:ext uri="{BB962C8B-B14F-4D97-AF65-F5344CB8AC3E}">
        <p14:creationId xmlns:p14="http://schemas.microsoft.com/office/powerpoint/2010/main" val="1814014505"/>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cxnSp>
        <p:nvCxnSpPr>
          <p:cNvPr id="4" name="Straight Connector 13">
            <a:extLst>
              <a:ext uri="{FF2B5EF4-FFF2-40B4-BE49-F238E27FC236}">
                <a16:creationId xmlns:a16="http://schemas.microsoft.com/office/drawing/2014/main" id="{59353007-F0BE-45B7-A1AF-E4761603F578}"/>
              </a:ext>
            </a:extLst>
          </p:cNvPr>
          <p:cNvCxnSpPr/>
          <p:nvPr/>
        </p:nvCxnSpPr>
        <p:spPr>
          <a:xfrm>
            <a:off x="886460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Vertical Title 1"/>
          <p:cNvSpPr>
            <a:spLocks noGrp="1"/>
          </p:cNvSpPr>
          <p:nvPr>
            <p:ph type="title" orient="vert"/>
          </p:nvPr>
        </p:nvSpPr>
        <p:spPr>
          <a:xfrm>
            <a:off x="8999356" y="982131"/>
            <a:ext cx="1890895" cy="4893735"/>
          </a:xfrm>
        </p:spPr>
        <p:txBody>
          <a:bodyPr vert="eaVert"/>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3">
            <a:extLst>
              <a:ext uri="{FF2B5EF4-FFF2-40B4-BE49-F238E27FC236}">
                <a16:creationId xmlns:a16="http://schemas.microsoft.com/office/drawing/2014/main" id="{D5F1B819-1E13-4529-8548-26E3DD3932FC}"/>
              </a:ext>
            </a:extLst>
          </p:cNvPr>
          <p:cNvSpPr>
            <a:spLocks noGrp="1"/>
          </p:cNvSpPr>
          <p:nvPr>
            <p:ph type="dt" sz="half" idx="10"/>
          </p:nvPr>
        </p:nvSpPr>
        <p:spPr/>
        <p:txBody>
          <a:bodyPr/>
          <a:lstStyle>
            <a:lvl1pPr>
              <a:defRPr/>
            </a:lvl1pPr>
          </a:lstStyle>
          <a:p>
            <a:pPr>
              <a:defRPr/>
            </a:pPr>
            <a:fld id="{6CF0D5F1-6458-4735-AE5D-113BA94DE461}" type="datetimeFigureOut">
              <a:rPr lang="it-IT"/>
              <a:pPr>
                <a:defRPr/>
              </a:pPr>
              <a:t>27/05/2022</a:t>
            </a:fld>
            <a:endParaRPr lang="it-IT"/>
          </a:p>
        </p:txBody>
      </p:sp>
      <p:sp>
        <p:nvSpPr>
          <p:cNvPr id="6" name="Footer Placeholder 4">
            <a:extLst>
              <a:ext uri="{FF2B5EF4-FFF2-40B4-BE49-F238E27FC236}">
                <a16:creationId xmlns:a16="http://schemas.microsoft.com/office/drawing/2014/main" id="{D12E6B34-18AD-49E4-A383-3682CE98D7DF}"/>
              </a:ext>
            </a:extLst>
          </p:cNvPr>
          <p:cNvSpPr>
            <a:spLocks noGrp="1"/>
          </p:cNvSpPr>
          <p:nvPr>
            <p:ph type="ftr" sz="quarter" idx="11"/>
          </p:nvPr>
        </p:nvSpPr>
        <p:spPr/>
        <p:txBody>
          <a:bodyPr/>
          <a:lstStyle>
            <a:lvl1pPr>
              <a:defRPr/>
            </a:lvl1pPr>
          </a:lstStyle>
          <a:p>
            <a:pPr>
              <a:defRPr/>
            </a:pPr>
            <a:endParaRPr lang="it-IT"/>
          </a:p>
        </p:txBody>
      </p:sp>
      <p:sp>
        <p:nvSpPr>
          <p:cNvPr id="7" name="Slide Number Placeholder 5">
            <a:extLst>
              <a:ext uri="{FF2B5EF4-FFF2-40B4-BE49-F238E27FC236}">
                <a16:creationId xmlns:a16="http://schemas.microsoft.com/office/drawing/2014/main" id="{2F0F74B5-0FE7-4029-8CAE-FFCBAFC74FFE}"/>
              </a:ext>
            </a:extLst>
          </p:cNvPr>
          <p:cNvSpPr>
            <a:spLocks noGrp="1"/>
          </p:cNvSpPr>
          <p:nvPr>
            <p:ph type="sldNum" sz="quarter" idx="12"/>
          </p:nvPr>
        </p:nvSpPr>
        <p:spPr/>
        <p:txBody>
          <a:bodyPr/>
          <a:lstStyle>
            <a:lvl1pPr>
              <a:defRPr/>
            </a:lvl1pPr>
          </a:lstStyle>
          <a:p>
            <a:pPr>
              <a:defRPr/>
            </a:pPr>
            <a:fld id="{99BDD0EC-45F5-4007-9993-9AADCDE4AFD2}" type="slidenum">
              <a:rPr lang="it-IT"/>
              <a:pPr>
                <a:defRPr/>
              </a:pPr>
              <a:t>‹N›</a:t>
            </a:fld>
            <a:endParaRPr lang="it-IT"/>
          </a:p>
        </p:txBody>
      </p:sp>
    </p:spTree>
    <p:extLst>
      <p:ext uri="{BB962C8B-B14F-4D97-AF65-F5344CB8AC3E}">
        <p14:creationId xmlns:p14="http://schemas.microsoft.com/office/powerpoint/2010/main" val="2579997167"/>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a:xfrm>
            <a:off x="7983232" y="5037663"/>
            <a:ext cx="897467" cy="279400"/>
          </a:xfrm>
        </p:spPr>
        <p:txBody>
          <a:bodyPr/>
          <a:lstStyle/>
          <a:p>
            <a:pPr>
              <a:defRPr/>
            </a:pPr>
            <a:fld id="{9BD44720-3F9B-4F24-AA9A-DB6776BB52EE}" type="datetimeFigureOut">
              <a:rPr lang="en-US" smtClean="0"/>
              <a:pPr>
                <a:defRPr/>
              </a:pPr>
              <a:t>5/27/2022</a:t>
            </a:fld>
            <a:endParaRPr lang="en-US"/>
          </a:p>
        </p:txBody>
      </p:sp>
      <p:sp>
        <p:nvSpPr>
          <p:cNvPr id="5" name="Footer Placeholder 4"/>
          <p:cNvSpPr>
            <a:spLocks noGrp="1"/>
          </p:cNvSpPr>
          <p:nvPr>
            <p:ph type="ftr" sz="quarter" idx="11"/>
          </p:nvPr>
        </p:nvSpPr>
        <p:spPr>
          <a:xfrm>
            <a:off x="2692397" y="5037663"/>
            <a:ext cx="5214635" cy="279400"/>
          </a:xfrm>
        </p:spPr>
        <p:txBody>
          <a:bodyPr/>
          <a:lstStyle/>
          <a:p>
            <a:pPr>
              <a:defRPr/>
            </a:pPr>
            <a:endParaRPr lang="en-US"/>
          </a:p>
        </p:txBody>
      </p:sp>
      <p:sp>
        <p:nvSpPr>
          <p:cNvPr id="6" name="Slide Number Placeholder 5"/>
          <p:cNvSpPr>
            <a:spLocks noGrp="1"/>
          </p:cNvSpPr>
          <p:nvPr>
            <p:ph type="sldNum" sz="quarter" idx="12"/>
          </p:nvPr>
        </p:nvSpPr>
        <p:spPr>
          <a:xfrm>
            <a:off x="8956900" y="5037663"/>
            <a:ext cx="551167" cy="279400"/>
          </a:xfrm>
        </p:spPr>
        <p:txBody>
          <a:bodyPr/>
          <a:lstStyle/>
          <a:p>
            <a:pPr>
              <a:defRPr/>
            </a:pPr>
            <a:fld id="{B75D45EB-4D24-4AAB-8F0E-87378A9C75CE}" type="slidenum">
              <a:rPr lang="en-US" smtClean="0"/>
              <a:pPr>
                <a:defRPr/>
              </a:pPr>
              <a:t>‹N›</a:t>
            </a:fld>
            <a:endParaRPr lang="en-US"/>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4721423"/>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pPr>
              <a:defRPr/>
            </a:pPr>
            <a:fld id="{21887D56-EA0D-4BE8-8B4E-15E5847D0CD9}" type="datetimeFigureOut">
              <a:rPr lang="en-US" smtClean="0"/>
              <a:pPr>
                <a:defRPr/>
              </a:pPr>
              <a:t>5/27/2022</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34AC8702-4BD3-49AE-B1C7-9F19AF453FCD}" type="slidenum">
              <a:rPr lang="en-US" smtClean="0"/>
              <a:pPr>
                <a:defRPr/>
              </a:pPr>
              <a:t>‹N›</a:t>
            </a:fld>
            <a:endParaRPr lang="en-US"/>
          </a:p>
        </p:txBody>
      </p:sp>
    </p:spTree>
    <p:extLst>
      <p:ext uri="{BB962C8B-B14F-4D97-AF65-F5344CB8AC3E}">
        <p14:creationId xmlns:p14="http://schemas.microsoft.com/office/powerpoint/2010/main" val="3936705163"/>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pPr>
              <a:defRPr/>
            </a:pPr>
            <a:fld id="{E76F44FC-9D55-4577-AD77-781B4265ED3D}" type="datetimeFigureOut">
              <a:rPr lang="en-US" smtClean="0"/>
              <a:pPr>
                <a:defRPr/>
              </a:pPr>
              <a:t>5/27/2022</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3F0F4CB4-05C0-44BD-9D46-87A097282502}" type="slidenum">
              <a:rPr lang="en-US" smtClean="0"/>
              <a:pPr>
                <a:defRPr/>
              </a:pPr>
              <a:t>‹N›</a:t>
            </a:fld>
            <a:endParaRPr lang="en-US"/>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69498465"/>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pPr>
              <a:defRPr/>
            </a:pPr>
            <a:fld id="{58FB0B70-9666-4642-AB3E-5D211975C641}" type="datetimeFigureOut">
              <a:rPr lang="en-US" smtClean="0"/>
              <a:pPr>
                <a:defRPr/>
              </a:pPr>
              <a:t>5/27/2022</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04A19713-37DA-4BB7-A0AF-A254C7E57251}" type="slidenum">
              <a:rPr lang="en-US" smtClean="0"/>
              <a:pPr>
                <a:defRPr/>
              </a:pPr>
              <a:t>‹N›</a:t>
            </a:fld>
            <a:endParaRPr lang="en-US"/>
          </a:p>
        </p:txBody>
      </p:sp>
    </p:spTree>
    <p:extLst>
      <p:ext uri="{BB962C8B-B14F-4D97-AF65-F5344CB8AC3E}">
        <p14:creationId xmlns:p14="http://schemas.microsoft.com/office/powerpoint/2010/main" val="40007470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Scheda nome citazione">
    <p:spTree>
      <p:nvGrpSpPr>
        <p:cNvPr id="1" name=""/>
        <p:cNvGrpSpPr/>
        <p:nvPr/>
      </p:nvGrpSpPr>
      <p:grpSpPr>
        <a:xfrm>
          <a:off x="0" y="0"/>
          <a:ext cx="0" cy="0"/>
          <a:chOff x="0" y="0"/>
          <a:chExt cx="0" cy="0"/>
        </a:xfrm>
      </p:grpSpPr>
      <p:sp>
        <p:nvSpPr>
          <p:cNvPr id="5" name="TextBox 11">
            <a:extLst>
              <a:ext uri="{FF2B5EF4-FFF2-40B4-BE49-F238E27FC236}">
                <a16:creationId xmlns:a16="http://schemas.microsoft.com/office/drawing/2014/main" id="{D3B02E55-4EC4-479A-A768-C40DB18EC4CF}"/>
              </a:ext>
            </a:extLst>
          </p:cNvPr>
          <p:cNvSpPr txBox="1">
            <a:spLocks noChangeArrowheads="1"/>
          </p:cNvSpPr>
          <p:nvPr/>
        </p:nvSpPr>
        <p:spPr bwMode="auto">
          <a:xfrm>
            <a:off x="862013" y="879475"/>
            <a:ext cx="609600" cy="585788"/>
          </a:xfrm>
          <a:prstGeom prst="rect">
            <a:avLst/>
          </a:prstGeom>
          <a:noFill/>
          <a:ln>
            <a:noFill/>
          </a:ln>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en-US" altLang="it-IT" sz="8000">
                <a:latin typeface="Garamond" panose="02020404030301010803" pitchFamily="18" charset="0"/>
              </a:rPr>
              <a:t>“</a:t>
            </a:r>
          </a:p>
        </p:txBody>
      </p:sp>
      <p:sp>
        <p:nvSpPr>
          <p:cNvPr id="6" name="TextBox 12">
            <a:extLst>
              <a:ext uri="{FF2B5EF4-FFF2-40B4-BE49-F238E27FC236}">
                <a16:creationId xmlns:a16="http://schemas.microsoft.com/office/drawing/2014/main" id="{0357B852-9253-4473-B640-20B7DB8DA234}"/>
              </a:ext>
            </a:extLst>
          </p:cNvPr>
          <p:cNvSpPr txBox="1">
            <a:spLocks noChangeArrowheads="1"/>
          </p:cNvSpPr>
          <p:nvPr/>
        </p:nvSpPr>
        <p:spPr bwMode="auto">
          <a:xfrm>
            <a:off x="10599738" y="2598738"/>
            <a:ext cx="609600" cy="585787"/>
          </a:xfrm>
          <a:prstGeom prst="rect">
            <a:avLst/>
          </a:prstGeom>
          <a:noFill/>
          <a:ln>
            <a:noFill/>
          </a:ln>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hangingPunct="1">
              <a:defRPr/>
            </a:pPr>
            <a:r>
              <a:rPr lang="en-US" altLang="it-IT" sz="8000">
                <a:latin typeface="Garamond" panose="02020404030301010803" pitchFamily="18" charset="0"/>
              </a:rPr>
              <a:t>”</a:t>
            </a:r>
          </a:p>
        </p:txBody>
      </p:sp>
      <p:cxnSp>
        <p:nvCxnSpPr>
          <p:cNvPr id="7" name="Straight Connector 25">
            <a:extLst>
              <a:ext uri="{FF2B5EF4-FFF2-40B4-BE49-F238E27FC236}">
                <a16:creationId xmlns:a16="http://schemas.microsoft.com/office/drawing/2014/main" id="{3C4C7ABB-8D28-4EAE-AB92-16F3356940A9}"/>
              </a:ext>
            </a:extLst>
          </p:cNvPr>
          <p:cNvCxnSpPr/>
          <p:nvPr/>
        </p:nvCxnSpPr>
        <p:spPr>
          <a:xfrm>
            <a:off x="1395413" y="3429000"/>
            <a:ext cx="94075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446213" y="982132"/>
            <a:ext cx="9296398" cy="2243668"/>
          </a:xfrm>
        </p:spPr>
        <p:txBody>
          <a:bodyPr>
            <a:normAutofit/>
          </a:bodyPr>
          <a:lstStyle>
            <a:lvl1pPr algn="ctr">
              <a:defRPr sz="3200" b="0" cap="none">
                <a:solidFill>
                  <a:schemeClr val="tx1"/>
                </a:solidFill>
              </a:defRPr>
            </a:lvl1pPr>
          </a:lstStyle>
          <a:p>
            <a:r>
              <a:rPr lang="it-IT"/>
              <a:t>Fare clic per modificare lo stile del titolo dello schema</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3" name="Text Placeholder 2"/>
          <p:cNvSpPr>
            <a:spLocks noGrp="1"/>
          </p:cNvSpPr>
          <p:nvPr>
            <p:ph type="body" idx="1"/>
          </p:nvPr>
        </p:nvSpPr>
        <p:spPr>
          <a:xfrm>
            <a:off x="1295401" y="4529667"/>
            <a:ext cx="9609668" cy="1346200"/>
          </a:xfrm>
        </p:spPr>
        <p:txBody>
          <a:bodyPr>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8" name="Date Placeholder 3">
            <a:extLst>
              <a:ext uri="{FF2B5EF4-FFF2-40B4-BE49-F238E27FC236}">
                <a16:creationId xmlns:a16="http://schemas.microsoft.com/office/drawing/2014/main" id="{6943664A-B537-4E8D-BFEF-FBB4A6F931F2}"/>
              </a:ext>
            </a:extLst>
          </p:cNvPr>
          <p:cNvSpPr>
            <a:spLocks noGrp="1"/>
          </p:cNvSpPr>
          <p:nvPr>
            <p:ph type="dt" sz="half" idx="14"/>
          </p:nvPr>
        </p:nvSpPr>
        <p:spPr/>
        <p:txBody>
          <a:bodyPr/>
          <a:lstStyle>
            <a:lvl1pPr>
              <a:defRPr/>
            </a:lvl1pPr>
          </a:lstStyle>
          <a:p>
            <a:pPr>
              <a:defRPr/>
            </a:pPr>
            <a:fld id="{3C071E10-8B3F-4DAB-BB48-32A099683333}" type="datetimeFigureOut">
              <a:rPr lang="en-US"/>
              <a:pPr>
                <a:defRPr/>
              </a:pPr>
              <a:t>5/27/2022</a:t>
            </a:fld>
            <a:endParaRPr lang="en-US"/>
          </a:p>
        </p:txBody>
      </p:sp>
      <p:sp>
        <p:nvSpPr>
          <p:cNvPr id="9" name="Footer Placeholder 4">
            <a:extLst>
              <a:ext uri="{FF2B5EF4-FFF2-40B4-BE49-F238E27FC236}">
                <a16:creationId xmlns:a16="http://schemas.microsoft.com/office/drawing/2014/main" id="{B8AC2A8F-88C6-473A-A2CB-D3E0C79D60BC}"/>
              </a:ext>
            </a:extLst>
          </p:cNvPr>
          <p:cNvSpPr>
            <a:spLocks noGrp="1"/>
          </p:cNvSpPr>
          <p:nvPr>
            <p:ph type="ftr" sz="quarter" idx="15"/>
          </p:nvPr>
        </p:nvSpPr>
        <p:spPr/>
        <p:txBody>
          <a:bodyPr/>
          <a:lstStyle>
            <a:lvl1pPr>
              <a:defRPr/>
            </a:lvl1pPr>
          </a:lstStyle>
          <a:p>
            <a:pPr>
              <a:defRPr/>
            </a:pPr>
            <a:endParaRPr lang="en-US"/>
          </a:p>
        </p:txBody>
      </p:sp>
      <p:sp>
        <p:nvSpPr>
          <p:cNvPr id="10" name="Slide Number Placeholder 5">
            <a:extLst>
              <a:ext uri="{FF2B5EF4-FFF2-40B4-BE49-F238E27FC236}">
                <a16:creationId xmlns:a16="http://schemas.microsoft.com/office/drawing/2014/main" id="{AF69078D-3865-4C4F-9AB2-99174606322D}"/>
              </a:ext>
            </a:extLst>
          </p:cNvPr>
          <p:cNvSpPr>
            <a:spLocks noGrp="1"/>
          </p:cNvSpPr>
          <p:nvPr>
            <p:ph type="sldNum" sz="quarter" idx="16"/>
          </p:nvPr>
        </p:nvSpPr>
        <p:spPr/>
        <p:txBody>
          <a:bodyPr/>
          <a:lstStyle>
            <a:lvl1pPr>
              <a:defRPr/>
            </a:lvl1pPr>
          </a:lstStyle>
          <a:p>
            <a:pPr>
              <a:defRPr/>
            </a:pPr>
            <a:fld id="{5ABEE2EA-7A4F-4718-B73A-9B4FC890E0A2}" type="slidenum">
              <a:rPr lang="en-US"/>
              <a:pPr>
                <a:defRPr/>
              </a:pPr>
              <a:t>‹N›</a:t>
            </a:fld>
            <a:endParaRPr lang="en-US"/>
          </a:p>
        </p:txBody>
      </p:sp>
    </p:spTree>
    <p:extLst>
      <p:ext uri="{BB962C8B-B14F-4D97-AF65-F5344CB8AC3E}">
        <p14:creationId xmlns:p14="http://schemas.microsoft.com/office/powerpoint/2010/main" val="2696327504"/>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pPr>
              <a:defRPr/>
            </a:pPr>
            <a:fld id="{9FFEE843-34BC-4635-8DB2-CA22E02E8900}" type="datetimeFigureOut">
              <a:rPr lang="en-US" smtClean="0"/>
              <a:pPr>
                <a:defRPr/>
              </a:pPr>
              <a:t>5/27/2022</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CAF4C25B-E4B8-42F3-BDAE-B2D9AFFB5E03}" type="slidenum">
              <a:rPr lang="en-US" smtClean="0"/>
              <a:pPr>
                <a:defRPr/>
              </a:pPr>
              <a:t>‹N›</a:t>
            </a:fld>
            <a:endParaRPr lang="en-US"/>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79896372"/>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pPr>
              <a:defRPr/>
            </a:pPr>
            <a:fld id="{D02F261E-57F5-4D52-86AD-3F1CF6503607}" type="datetimeFigureOut">
              <a:rPr lang="en-US" smtClean="0"/>
              <a:pPr>
                <a:defRPr/>
              </a:pPr>
              <a:t>5/27/2022</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C02C469A-641E-41C2-BBD2-3DAE93066FD2}" type="slidenum">
              <a:rPr lang="en-US" smtClean="0"/>
              <a:pPr>
                <a:defRPr/>
              </a:pPr>
              <a:t>‹N›</a:t>
            </a:fld>
            <a:endParaRPr 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41429269"/>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DAB93830-C795-45AA-BFAD-168E5A2221E6}" type="datetimeFigureOut">
              <a:rPr lang="en-US" smtClean="0"/>
              <a:pPr>
                <a:defRPr/>
              </a:pPr>
              <a:t>5/27/2022</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ACEAC006-2A15-4AD3-8DBA-70B11AA8520C}" type="slidenum">
              <a:rPr lang="en-US" smtClean="0"/>
              <a:pPr>
                <a:defRPr/>
              </a:pPr>
              <a:t>‹N›</a:t>
            </a:fld>
            <a:endParaRPr lang="en-US"/>
          </a:p>
        </p:txBody>
      </p:sp>
    </p:spTree>
    <p:extLst>
      <p:ext uri="{BB962C8B-B14F-4D97-AF65-F5344CB8AC3E}">
        <p14:creationId xmlns:p14="http://schemas.microsoft.com/office/powerpoint/2010/main" val="1731048366"/>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it-IT"/>
              <a:t>Fare clic per modificare lo stile del titolo dello schema</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pPr>
              <a:defRPr/>
            </a:pPr>
            <a:fld id="{B635BB26-E225-4883-BDC6-7BCDADCA896E}" type="datetimeFigureOut">
              <a:rPr lang="en-US" smtClean="0"/>
              <a:pPr>
                <a:defRPr/>
              </a:pPr>
              <a:t>5/27/2022</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4526FEE3-65C3-4896-BC2F-CF423E6DF5B6}" type="slidenum">
              <a:rPr lang="en-US" smtClean="0"/>
              <a:pPr>
                <a:defRPr/>
              </a:pPr>
              <a:t>‹N›</a:t>
            </a:fld>
            <a:endParaRPr lang="en-US"/>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44222979"/>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it-IT"/>
              <a:t>Fare clic per modificare lo stile del titolo dello schema</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pPr>
              <a:defRPr/>
            </a:pPr>
            <a:fld id="{62E870C4-F83E-4A61-B571-B713E2076270}" type="datetimeFigureOut">
              <a:rPr lang="en-US" smtClean="0"/>
              <a:pPr>
                <a:defRPr/>
              </a:pPr>
              <a:t>5/27/2022</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0C70F1F9-EDC8-452B-B214-98101B0AFA3E}" type="slidenum">
              <a:rPr lang="en-US" smtClean="0"/>
              <a:pPr>
                <a:defRPr/>
              </a:pPr>
              <a:t>‹N›</a:t>
            </a:fld>
            <a:endParaRPr lang="en-US"/>
          </a:p>
        </p:txBody>
      </p:sp>
    </p:spTree>
    <p:extLst>
      <p:ext uri="{BB962C8B-B14F-4D97-AF65-F5344CB8AC3E}">
        <p14:creationId xmlns:p14="http://schemas.microsoft.com/office/powerpoint/2010/main" val="3038641529"/>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p:cSld name="Immagine panoramica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pPr>
              <a:defRPr/>
            </a:pPr>
            <a:fld id="{0E6C273E-CBCE-4142-9416-A236BD6B9900}" type="datetimeFigureOut">
              <a:rPr lang="en-US" smtClean="0"/>
              <a:pPr>
                <a:defRPr/>
              </a:pPr>
              <a:t>5/27/2022</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59648E7D-5D64-4CB5-9327-F700069B31B9}" type="slidenum">
              <a:rPr lang="en-US" smtClean="0"/>
              <a:pPr>
                <a:defRPr/>
              </a:pPr>
              <a:t>‹N›</a:t>
            </a:fld>
            <a:endParaRPr lang="en-US"/>
          </a:p>
        </p:txBody>
      </p:sp>
    </p:spTree>
    <p:extLst>
      <p:ext uri="{BB962C8B-B14F-4D97-AF65-F5344CB8AC3E}">
        <p14:creationId xmlns:p14="http://schemas.microsoft.com/office/powerpoint/2010/main" val="765114693"/>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p:cSld name="Titolo e sottotitolo">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pPr>
              <a:defRPr/>
            </a:pPr>
            <a:fld id="{1768464E-2269-4B3F-B3D4-92E2231D51AE}" type="datetimeFigureOut">
              <a:rPr lang="en-US" smtClean="0"/>
              <a:pPr>
                <a:defRPr/>
              </a:pPr>
              <a:t>5/27/2022</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34F18FF0-34DE-4222-98A2-98BD91D845F0}" type="slidenum">
              <a:rPr lang="en-US" smtClean="0"/>
              <a:pPr>
                <a:defRPr/>
              </a:pPr>
              <a:t>‹N›</a:t>
            </a:fld>
            <a:endParaRPr lang="en-US"/>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40558887"/>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p:cSld name="Citazio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it-IT"/>
              <a:t>Fare clic per modificare lo stile del titolo dello schema</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a:t>Fare clic per modificare gli stili del testo dello schema</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pPr>
              <a:defRPr/>
            </a:pPr>
            <a:fld id="{B869AC62-A548-4B0D-8823-A07ADAF3DA72}" type="datetimeFigureOut">
              <a:rPr lang="en-US" smtClean="0"/>
              <a:pPr>
                <a:defRPr/>
              </a:pPr>
              <a:t>5/27/2022</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96A98F86-37D9-4B2B-BE94-B256DEF84D73}" type="slidenum">
              <a:rPr lang="en-US" smtClean="0"/>
              <a:pPr>
                <a:defRPr/>
              </a:pPr>
              <a:t>‹N›</a:t>
            </a:fld>
            <a:endParaRPr lang="en-US"/>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74026103"/>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p:cSld name="Scheda nome">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pPr>
              <a:defRPr/>
            </a:pPr>
            <a:fld id="{2503CB82-1E7A-4D00-B299-CB8AF50D78B4}" type="datetimeFigureOut">
              <a:rPr lang="en-US" smtClean="0"/>
              <a:pPr>
                <a:defRPr/>
              </a:pPr>
              <a:t>5/27/2022</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2B04EE2E-0C00-42F3-9564-9F1A01102037}" type="slidenum">
              <a:rPr lang="en-US" smtClean="0"/>
              <a:pPr>
                <a:defRPr/>
              </a:pPr>
              <a:t>‹N›</a:t>
            </a:fld>
            <a:endParaRPr lang="en-US"/>
          </a:p>
        </p:txBody>
      </p:sp>
    </p:spTree>
    <p:extLst>
      <p:ext uri="{BB962C8B-B14F-4D97-AF65-F5344CB8AC3E}">
        <p14:creationId xmlns:p14="http://schemas.microsoft.com/office/powerpoint/2010/main" val="4048267431"/>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p:cSld name="Scheda nome citazione">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it-IT"/>
              <a:t>Fare clic per modificare lo stile del titolo dello schema</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pPr>
              <a:defRPr/>
            </a:pPr>
            <a:fld id="{D306C167-597D-4BC3-9A5B-0119FCECEDF8}" type="datetimeFigureOut">
              <a:rPr lang="en-US" smtClean="0"/>
              <a:pPr>
                <a:defRPr/>
              </a:pPr>
              <a:t>5/27/2022</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6AD4176B-D9BF-438F-93AA-764F118F9106}" type="slidenum">
              <a:rPr lang="en-US" smtClean="0"/>
              <a:pPr>
                <a:defRPr/>
              </a:pPr>
              <a:t>‹N›</a:t>
            </a:fld>
            <a:endParaRPr lang="en-US"/>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460932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Vero o falso">
    <p:spTree>
      <p:nvGrpSpPr>
        <p:cNvPr id="1" name=""/>
        <p:cNvGrpSpPr/>
        <p:nvPr/>
      </p:nvGrpSpPr>
      <p:grpSpPr>
        <a:xfrm>
          <a:off x="0" y="0"/>
          <a:ext cx="0" cy="0"/>
          <a:chOff x="0" y="0"/>
          <a:chExt cx="0" cy="0"/>
        </a:xfrm>
      </p:grpSpPr>
      <p:cxnSp>
        <p:nvCxnSpPr>
          <p:cNvPr id="5" name="Straight Connector 14">
            <a:extLst>
              <a:ext uri="{FF2B5EF4-FFF2-40B4-BE49-F238E27FC236}">
                <a16:creationId xmlns:a16="http://schemas.microsoft.com/office/drawing/2014/main" id="{EB72B166-C777-4082-9583-7CEA36668FCD}"/>
              </a:ext>
            </a:extLst>
          </p:cNvPr>
          <p:cNvCxnSpPr/>
          <p:nvPr/>
        </p:nvCxnSpPr>
        <p:spPr>
          <a:xfrm>
            <a:off x="1395413" y="3429000"/>
            <a:ext cx="94075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295401" y="982132"/>
            <a:ext cx="9609666" cy="2243668"/>
          </a:xfrm>
        </p:spPr>
        <p:txBody>
          <a:bodyPr rtlCol="0">
            <a:normAutofit/>
          </a:bodyPr>
          <a:lstStyle>
            <a:lvl1pPr>
              <a:defRPr lang="en-US" b="0" dirty="0"/>
            </a:lvl1pPr>
          </a:lstStyle>
          <a:p>
            <a:pPr lvl="0"/>
            <a:r>
              <a:rPr lang="it-IT"/>
              <a:t>Fare clic per modificare lo stile del titolo dello schema</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3" name="Text Placeholder 2"/>
          <p:cNvSpPr>
            <a:spLocks noGrp="1"/>
          </p:cNvSpPr>
          <p:nvPr>
            <p:ph type="body" idx="1"/>
          </p:nvPr>
        </p:nvSpPr>
        <p:spPr>
          <a:xfrm>
            <a:off x="1295400" y="4470399"/>
            <a:ext cx="9609670" cy="1405467"/>
          </a:xfrm>
        </p:spPr>
        <p:txBody>
          <a:bodyPr>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6" name="Date Placeholder 3">
            <a:extLst>
              <a:ext uri="{FF2B5EF4-FFF2-40B4-BE49-F238E27FC236}">
                <a16:creationId xmlns:a16="http://schemas.microsoft.com/office/drawing/2014/main" id="{688AB66C-FB50-4F6F-8B81-7D08301C6226}"/>
              </a:ext>
            </a:extLst>
          </p:cNvPr>
          <p:cNvSpPr>
            <a:spLocks noGrp="1"/>
          </p:cNvSpPr>
          <p:nvPr>
            <p:ph type="dt" sz="half" idx="14"/>
          </p:nvPr>
        </p:nvSpPr>
        <p:spPr/>
        <p:txBody>
          <a:bodyPr/>
          <a:lstStyle>
            <a:lvl1pPr>
              <a:defRPr/>
            </a:lvl1pPr>
          </a:lstStyle>
          <a:p>
            <a:pPr>
              <a:defRPr/>
            </a:pPr>
            <a:fld id="{49206852-15F9-4AD1-B700-10F1A9589511}" type="datetimeFigureOut">
              <a:rPr lang="en-US"/>
              <a:pPr>
                <a:defRPr/>
              </a:pPr>
              <a:t>5/27/2022</a:t>
            </a:fld>
            <a:endParaRPr lang="en-US"/>
          </a:p>
        </p:txBody>
      </p:sp>
      <p:sp>
        <p:nvSpPr>
          <p:cNvPr id="7" name="Footer Placeholder 4">
            <a:extLst>
              <a:ext uri="{FF2B5EF4-FFF2-40B4-BE49-F238E27FC236}">
                <a16:creationId xmlns:a16="http://schemas.microsoft.com/office/drawing/2014/main" id="{9317B790-9CF5-4462-AB8C-F7524730CCD7}"/>
              </a:ext>
            </a:extLst>
          </p:cNvPr>
          <p:cNvSpPr>
            <a:spLocks noGrp="1"/>
          </p:cNvSpPr>
          <p:nvPr>
            <p:ph type="ftr" sz="quarter" idx="15"/>
          </p:nvPr>
        </p:nvSpPr>
        <p:spPr/>
        <p:txBody>
          <a:bodyPr/>
          <a:lstStyle>
            <a:lvl1pPr>
              <a:defRPr/>
            </a:lvl1pPr>
          </a:lstStyle>
          <a:p>
            <a:pPr>
              <a:defRPr/>
            </a:pPr>
            <a:endParaRPr lang="en-US"/>
          </a:p>
        </p:txBody>
      </p:sp>
      <p:sp>
        <p:nvSpPr>
          <p:cNvPr id="8" name="Slide Number Placeholder 5">
            <a:extLst>
              <a:ext uri="{FF2B5EF4-FFF2-40B4-BE49-F238E27FC236}">
                <a16:creationId xmlns:a16="http://schemas.microsoft.com/office/drawing/2014/main" id="{BB31C85C-5D4A-429B-9B59-2F0290CC3F04}"/>
              </a:ext>
            </a:extLst>
          </p:cNvPr>
          <p:cNvSpPr>
            <a:spLocks noGrp="1"/>
          </p:cNvSpPr>
          <p:nvPr>
            <p:ph type="sldNum" sz="quarter" idx="16"/>
          </p:nvPr>
        </p:nvSpPr>
        <p:spPr/>
        <p:txBody>
          <a:bodyPr/>
          <a:lstStyle>
            <a:lvl1pPr>
              <a:defRPr/>
            </a:lvl1pPr>
          </a:lstStyle>
          <a:p>
            <a:pPr>
              <a:defRPr/>
            </a:pPr>
            <a:fld id="{6E100C59-E49B-4AA9-8176-890AB0502A84}" type="slidenum">
              <a:rPr lang="en-US"/>
              <a:pPr>
                <a:defRPr/>
              </a:pPr>
              <a:t>‹N›</a:t>
            </a:fld>
            <a:endParaRPr lang="en-US"/>
          </a:p>
        </p:txBody>
      </p:sp>
    </p:spTree>
    <p:extLst>
      <p:ext uri="{BB962C8B-B14F-4D97-AF65-F5344CB8AC3E}">
        <p14:creationId xmlns:p14="http://schemas.microsoft.com/office/powerpoint/2010/main" val="1390207197"/>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p:cSld name="Vero o falso">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it-IT"/>
              <a:t>Fare clic per modificare lo stile del titolo dello schema</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pPr>
              <a:defRPr/>
            </a:pPr>
            <a:fld id="{063DDADC-63A2-4D7D-B3B4-51559E985386}" type="datetimeFigureOut">
              <a:rPr lang="en-US" smtClean="0"/>
              <a:pPr>
                <a:defRPr/>
              </a:pPr>
              <a:t>5/27/2022</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C884038E-D95C-4682-916B-5B0D86455CE4}" type="slidenum">
              <a:rPr lang="en-US" smtClean="0"/>
              <a:pPr>
                <a:defRPr/>
              </a:pPr>
              <a:t>‹N›</a:t>
            </a:fld>
            <a:endParaRPr lang="en-US"/>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99532810"/>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ncho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pPr>
              <a:defRPr/>
            </a:pPr>
            <a:fld id="{7297EE0D-A659-4C90-AC80-07BDCB680FF5}" type="datetimeFigureOut">
              <a:rPr lang="en-US" smtClean="0"/>
              <a:pPr>
                <a:defRPr/>
              </a:pPr>
              <a:t>5/27/2022</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56DE77B0-6B7C-4E80-B63B-2906C42ADFE3}" type="slidenum">
              <a:rPr lang="en-US" smtClean="0"/>
              <a:pPr>
                <a:defRPr/>
              </a:pPr>
              <a:t>‹N›</a:t>
            </a:fld>
            <a:endParaRPr 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88501297"/>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pPr>
              <a:defRPr/>
            </a:pPr>
            <a:fld id="{739F6D12-EE8D-4C88-8C00-D64620BE61FE}" type="datetimeFigureOut">
              <a:rPr lang="en-US" smtClean="0"/>
              <a:pPr>
                <a:defRPr/>
              </a:pPr>
              <a:t>5/27/2022</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6311C2E4-F989-44E8-AF40-C07044FE8747}" type="slidenum">
              <a:rPr lang="en-US" smtClean="0"/>
              <a:pPr>
                <a:defRPr/>
              </a:pPr>
              <a:t>‹N›</a:t>
            </a:fld>
            <a:endParaRPr lang="en-US"/>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76789335"/>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a:xfrm>
            <a:off x="7983232" y="5037663"/>
            <a:ext cx="897467" cy="279400"/>
          </a:xfrm>
        </p:spPr>
        <p:txBody>
          <a:bodyPr/>
          <a:lstStyle/>
          <a:p>
            <a:fld id="{AD239DA6-69BD-40A6-8366-F1F553E76373}" type="datetimeFigureOut">
              <a:rPr lang="it-IT" smtClean="0"/>
              <a:t>27/05/2022</a:t>
            </a:fld>
            <a:endParaRPr lang="it-IT"/>
          </a:p>
        </p:txBody>
      </p:sp>
      <p:sp>
        <p:nvSpPr>
          <p:cNvPr id="5" name="Footer Placeholder 4"/>
          <p:cNvSpPr>
            <a:spLocks noGrp="1"/>
          </p:cNvSpPr>
          <p:nvPr>
            <p:ph type="ftr" sz="quarter" idx="11"/>
          </p:nvPr>
        </p:nvSpPr>
        <p:spPr>
          <a:xfrm>
            <a:off x="2692397" y="5037663"/>
            <a:ext cx="5214635" cy="279400"/>
          </a:xfrm>
        </p:spPr>
        <p:txBody>
          <a:bodyPr/>
          <a:lstStyle/>
          <a:p>
            <a:endParaRPr lang="it-IT"/>
          </a:p>
        </p:txBody>
      </p:sp>
      <p:sp>
        <p:nvSpPr>
          <p:cNvPr id="6" name="Slide Number Placeholder 5"/>
          <p:cNvSpPr>
            <a:spLocks noGrp="1"/>
          </p:cNvSpPr>
          <p:nvPr>
            <p:ph type="sldNum" sz="quarter" idx="12"/>
          </p:nvPr>
        </p:nvSpPr>
        <p:spPr>
          <a:xfrm>
            <a:off x="8956900" y="5037663"/>
            <a:ext cx="551167" cy="279400"/>
          </a:xfrm>
        </p:spPr>
        <p:txBody>
          <a:bodyPr/>
          <a:lstStyle/>
          <a:p>
            <a:fld id="{F95165A8-249A-4835-A53D-70AEEF88DCDC}" type="slidenum">
              <a:rPr lang="it-IT" smtClean="0"/>
              <a:t>‹N›</a:t>
            </a:fld>
            <a:endParaRPr lang="it-IT"/>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20596046"/>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AD239DA6-69BD-40A6-8366-F1F553E76373}" type="datetimeFigureOut">
              <a:rPr lang="it-IT" smtClean="0"/>
              <a:t>27/05/2022</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F95165A8-249A-4835-A53D-70AEEF88DCDC}" type="slidenum">
              <a:rPr lang="it-IT" smtClean="0"/>
              <a:t>‹N›</a:t>
            </a:fld>
            <a:endParaRPr lang="it-IT"/>
          </a:p>
        </p:txBody>
      </p:sp>
    </p:spTree>
    <p:extLst>
      <p:ext uri="{BB962C8B-B14F-4D97-AF65-F5344CB8AC3E}">
        <p14:creationId xmlns:p14="http://schemas.microsoft.com/office/powerpoint/2010/main" val="3576371047"/>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AD239DA6-69BD-40A6-8366-F1F553E76373}" type="datetimeFigureOut">
              <a:rPr lang="it-IT" smtClean="0"/>
              <a:t>27/05/2022</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F95165A8-249A-4835-A53D-70AEEF88DCDC}" type="slidenum">
              <a:rPr lang="it-IT" smtClean="0"/>
              <a:t>‹N›</a:t>
            </a:fld>
            <a:endParaRPr lang="it-IT"/>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69248301"/>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AD239DA6-69BD-40A6-8366-F1F553E76373}" type="datetimeFigureOut">
              <a:rPr lang="it-IT" smtClean="0"/>
              <a:t>27/05/2022</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F95165A8-249A-4835-A53D-70AEEF88DCDC}" type="slidenum">
              <a:rPr lang="it-IT" smtClean="0"/>
              <a:t>‹N›</a:t>
            </a:fld>
            <a:endParaRPr lang="it-IT"/>
          </a:p>
        </p:txBody>
      </p:sp>
    </p:spTree>
    <p:extLst>
      <p:ext uri="{BB962C8B-B14F-4D97-AF65-F5344CB8AC3E}">
        <p14:creationId xmlns:p14="http://schemas.microsoft.com/office/powerpoint/2010/main" val="1546115239"/>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AD239DA6-69BD-40A6-8366-F1F553E76373}" type="datetimeFigureOut">
              <a:rPr lang="it-IT" smtClean="0"/>
              <a:t>27/05/2022</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F95165A8-249A-4835-A53D-70AEEF88DCDC}" type="slidenum">
              <a:rPr lang="it-IT" smtClean="0"/>
              <a:t>‹N›</a:t>
            </a:fld>
            <a:endParaRPr lang="it-IT"/>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55501076"/>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fld id="{AD239DA6-69BD-40A6-8366-F1F553E76373}" type="datetimeFigureOut">
              <a:rPr lang="it-IT" smtClean="0"/>
              <a:t>27/05/2022</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F95165A8-249A-4835-A53D-70AEEF88DCDC}" type="slidenum">
              <a:rPr lang="it-IT" smtClean="0"/>
              <a:t>‹N›</a:t>
            </a:fld>
            <a:endParaRPr lang="it-IT"/>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72568966"/>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239DA6-69BD-40A6-8366-F1F553E76373}" type="datetimeFigureOut">
              <a:rPr lang="it-IT" smtClean="0"/>
              <a:t>27/05/2022</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F95165A8-249A-4835-A53D-70AEEF88DCDC}" type="slidenum">
              <a:rPr lang="it-IT" smtClean="0"/>
              <a:t>‹N›</a:t>
            </a:fld>
            <a:endParaRPr lang="it-IT"/>
          </a:p>
        </p:txBody>
      </p:sp>
    </p:spTree>
    <p:extLst>
      <p:ext uri="{BB962C8B-B14F-4D97-AF65-F5344CB8AC3E}">
        <p14:creationId xmlns:p14="http://schemas.microsoft.com/office/powerpoint/2010/main" val="413440960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cxnSp>
        <p:nvCxnSpPr>
          <p:cNvPr id="4" name="Straight Connector 13">
            <a:extLst>
              <a:ext uri="{FF2B5EF4-FFF2-40B4-BE49-F238E27FC236}">
                <a16:creationId xmlns:a16="http://schemas.microsoft.com/office/drawing/2014/main" id="{C4BC5D00-32AC-46CA-BBB8-44637C013A0D}"/>
              </a:ext>
            </a:extLst>
          </p:cNvPr>
          <p:cNvCxnSpPr/>
          <p:nvPr/>
        </p:nvCxnSpPr>
        <p:spPr>
          <a:xfrm>
            <a:off x="1395413" y="2420938"/>
            <a:ext cx="94075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lgn="ctr">
              <a:defRPr/>
            </a:lvl1p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3">
            <a:extLst>
              <a:ext uri="{FF2B5EF4-FFF2-40B4-BE49-F238E27FC236}">
                <a16:creationId xmlns:a16="http://schemas.microsoft.com/office/drawing/2014/main" id="{8F726366-3316-4AFF-90DD-C868197C1EED}"/>
              </a:ext>
            </a:extLst>
          </p:cNvPr>
          <p:cNvSpPr>
            <a:spLocks noGrp="1"/>
          </p:cNvSpPr>
          <p:nvPr>
            <p:ph type="dt" sz="half" idx="10"/>
          </p:nvPr>
        </p:nvSpPr>
        <p:spPr/>
        <p:txBody>
          <a:bodyPr/>
          <a:lstStyle>
            <a:lvl1pPr>
              <a:defRPr/>
            </a:lvl1pPr>
          </a:lstStyle>
          <a:p>
            <a:pPr>
              <a:defRPr/>
            </a:pPr>
            <a:fld id="{E882B234-ACEC-4C62-998F-DAC588067ABC}" type="datetimeFigureOut">
              <a:rPr lang="en-US"/>
              <a:pPr>
                <a:defRPr/>
              </a:pPr>
              <a:t>5/27/2022</a:t>
            </a:fld>
            <a:endParaRPr lang="en-US"/>
          </a:p>
        </p:txBody>
      </p:sp>
      <p:sp>
        <p:nvSpPr>
          <p:cNvPr id="6" name="Footer Placeholder 4">
            <a:extLst>
              <a:ext uri="{FF2B5EF4-FFF2-40B4-BE49-F238E27FC236}">
                <a16:creationId xmlns:a16="http://schemas.microsoft.com/office/drawing/2014/main" id="{84F3AF13-77FD-4DB7-93C1-17BAB385EE6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F553CF7-5508-4D4F-999F-AA3DED9BE246}"/>
              </a:ext>
            </a:extLst>
          </p:cNvPr>
          <p:cNvSpPr>
            <a:spLocks noGrp="1"/>
          </p:cNvSpPr>
          <p:nvPr>
            <p:ph type="sldNum" sz="quarter" idx="12"/>
          </p:nvPr>
        </p:nvSpPr>
        <p:spPr/>
        <p:txBody>
          <a:bodyPr/>
          <a:lstStyle>
            <a:lvl1pPr>
              <a:defRPr/>
            </a:lvl1pPr>
          </a:lstStyle>
          <a:p>
            <a:pPr>
              <a:defRPr/>
            </a:pPr>
            <a:fld id="{FD986E51-E4F0-4D38-B8BA-F24AADDA569B}" type="slidenum">
              <a:rPr lang="en-US"/>
              <a:pPr>
                <a:defRPr/>
              </a:pPr>
              <a:t>‹N›</a:t>
            </a:fld>
            <a:endParaRPr lang="en-US"/>
          </a:p>
        </p:txBody>
      </p:sp>
    </p:spTree>
    <p:extLst>
      <p:ext uri="{BB962C8B-B14F-4D97-AF65-F5344CB8AC3E}">
        <p14:creationId xmlns:p14="http://schemas.microsoft.com/office/powerpoint/2010/main" val="297776796"/>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it-IT"/>
              <a:t>Fare clic per modificare lo stile del titolo dello schema</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AD239DA6-69BD-40A6-8366-F1F553E76373}" type="datetimeFigureOut">
              <a:rPr lang="it-IT" smtClean="0"/>
              <a:t>27/05/2022</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F95165A8-249A-4835-A53D-70AEEF88DCDC}" type="slidenum">
              <a:rPr lang="it-IT" smtClean="0"/>
              <a:t>‹N›</a:t>
            </a:fld>
            <a:endParaRPr lang="it-IT"/>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48432352"/>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it-IT"/>
              <a:t>Fare clic per modificare lo stile del titolo dello schema</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AD239DA6-69BD-40A6-8366-F1F553E76373}" type="datetimeFigureOut">
              <a:rPr lang="it-IT" smtClean="0"/>
              <a:t>27/05/2022</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F95165A8-249A-4835-A53D-70AEEF88DCDC}" type="slidenum">
              <a:rPr lang="it-IT" smtClean="0"/>
              <a:t>‹N›</a:t>
            </a:fld>
            <a:endParaRPr lang="it-IT"/>
          </a:p>
        </p:txBody>
      </p:sp>
    </p:spTree>
    <p:extLst>
      <p:ext uri="{BB962C8B-B14F-4D97-AF65-F5344CB8AC3E}">
        <p14:creationId xmlns:p14="http://schemas.microsoft.com/office/powerpoint/2010/main" val="3186392232"/>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p:cSld name="Immagine panoramica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AD239DA6-69BD-40A6-8366-F1F553E76373}" type="datetimeFigureOut">
              <a:rPr lang="it-IT" smtClean="0"/>
              <a:t>27/05/2022</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F95165A8-249A-4835-A53D-70AEEF88DCDC}" type="slidenum">
              <a:rPr lang="it-IT" smtClean="0"/>
              <a:t>‹N›</a:t>
            </a:fld>
            <a:endParaRPr lang="it-IT"/>
          </a:p>
        </p:txBody>
      </p:sp>
    </p:spTree>
    <p:extLst>
      <p:ext uri="{BB962C8B-B14F-4D97-AF65-F5344CB8AC3E}">
        <p14:creationId xmlns:p14="http://schemas.microsoft.com/office/powerpoint/2010/main" val="241890967"/>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p:cSld name="Titolo e sottotitolo">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AD239DA6-69BD-40A6-8366-F1F553E76373}" type="datetimeFigureOut">
              <a:rPr lang="it-IT" smtClean="0"/>
              <a:t>27/05/2022</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F95165A8-249A-4835-A53D-70AEEF88DCDC}" type="slidenum">
              <a:rPr lang="it-IT" smtClean="0"/>
              <a:t>‹N›</a:t>
            </a:fld>
            <a:endParaRPr lang="it-IT"/>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21314310"/>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p:cSld name="Citazio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it-IT"/>
              <a:t>Fare clic per modificare lo stile del titolo dello schema</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a:t>Fare clic per modificare gli stili del testo dello schema</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AD239DA6-69BD-40A6-8366-F1F553E76373}" type="datetimeFigureOut">
              <a:rPr lang="it-IT" smtClean="0"/>
              <a:t>27/05/2022</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F95165A8-249A-4835-A53D-70AEEF88DCDC}" type="slidenum">
              <a:rPr lang="it-IT" smtClean="0"/>
              <a:t>‹N›</a:t>
            </a:fld>
            <a:endParaRPr lang="it-IT"/>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91036435"/>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p:cSld name="Scheda nome">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AD239DA6-69BD-40A6-8366-F1F553E76373}" type="datetimeFigureOut">
              <a:rPr lang="it-IT" smtClean="0"/>
              <a:t>27/05/2022</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F95165A8-249A-4835-A53D-70AEEF88DCDC}" type="slidenum">
              <a:rPr lang="it-IT" smtClean="0"/>
              <a:t>‹N›</a:t>
            </a:fld>
            <a:endParaRPr lang="it-IT"/>
          </a:p>
        </p:txBody>
      </p:sp>
    </p:spTree>
    <p:extLst>
      <p:ext uri="{BB962C8B-B14F-4D97-AF65-F5344CB8AC3E}">
        <p14:creationId xmlns:p14="http://schemas.microsoft.com/office/powerpoint/2010/main" val="2884462199"/>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p:cSld name="Scheda nome citazione">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it-IT"/>
              <a:t>Fare clic per modificare lo stile del titolo dello schema</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AD239DA6-69BD-40A6-8366-F1F553E76373}" type="datetimeFigureOut">
              <a:rPr lang="it-IT" smtClean="0"/>
              <a:t>27/05/2022</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F95165A8-249A-4835-A53D-70AEEF88DCDC}" type="slidenum">
              <a:rPr lang="it-IT" smtClean="0"/>
              <a:t>‹N›</a:t>
            </a:fld>
            <a:endParaRPr lang="it-IT"/>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09816912"/>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p:cSld name="Vero o falso">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it-IT"/>
              <a:t>Fare clic per modificare lo stile del titolo dello schema</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AD239DA6-69BD-40A6-8366-F1F553E76373}" type="datetimeFigureOut">
              <a:rPr lang="it-IT" smtClean="0"/>
              <a:t>27/05/2022</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F95165A8-249A-4835-A53D-70AEEF88DCDC}" type="slidenum">
              <a:rPr lang="it-IT" smtClean="0"/>
              <a:t>‹N›</a:t>
            </a:fld>
            <a:endParaRPr lang="it-IT"/>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1754512"/>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ncho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AD239DA6-69BD-40A6-8366-F1F553E76373}" type="datetimeFigureOut">
              <a:rPr lang="it-IT" smtClean="0"/>
              <a:t>27/05/2022</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F95165A8-249A-4835-A53D-70AEEF88DCDC}" type="slidenum">
              <a:rPr lang="it-IT" smtClean="0"/>
              <a:t>‹N›</a:t>
            </a:fld>
            <a:endParaRPr lang="it-IT"/>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7072212"/>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AD239DA6-69BD-40A6-8366-F1F553E76373}" type="datetimeFigureOut">
              <a:rPr lang="it-IT" smtClean="0"/>
              <a:t>27/05/2022</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F95165A8-249A-4835-A53D-70AEEF88DCDC}" type="slidenum">
              <a:rPr lang="it-IT" smtClean="0"/>
              <a:t>‹N›</a:t>
            </a:fld>
            <a:endParaRPr lang="it-IT"/>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9897364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cxnSp>
        <p:nvCxnSpPr>
          <p:cNvPr id="4" name="Straight Connector 13">
            <a:extLst>
              <a:ext uri="{FF2B5EF4-FFF2-40B4-BE49-F238E27FC236}">
                <a16:creationId xmlns:a16="http://schemas.microsoft.com/office/drawing/2014/main" id="{C34D8F2C-C6AC-4ABB-AFA0-F8486F61295A}"/>
              </a:ext>
            </a:extLst>
          </p:cNvPr>
          <p:cNvCxnSpPr/>
          <p:nvPr/>
        </p:nvCxnSpPr>
        <p:spPr>
          <a:xfrm>
            <a:off x="886460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Vertical Title 1"/>
          <p:cNvSpPr>
            <a:spLocks noGrp="1"/>
          </p:cNvSpPr>
          <p:nvPr>
            <p:ph type="title" orient="vert"/>
          </p:nvPr>
        </p:nvSpPr>
        <p:spPr>
          <a:xfrm>
            <a:off x="8999356" y="982131"/>
            <a:ext cx="1890895" cy="4893735"/>
          </a:xfrm>
        </p:spPr>
        <p:txBody>
          <a:bodyPr vert="eaVert"/>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3">
            <a:extLst>
              <a:ext uri="{FF2B5EF4-FFF2-40B4-BE49-F238E27FC236}">
                <a16:creationId xmlns:a16="http://schemas.microsoft.com/office/drawing/2014/main" id="{6F6309B2-41FA-4220-857F-5018B0E67616}"/>
              </a:ext>
            </a:extLst>
          </p:cNvPr>
          <p:cNvSpPr>
            <a:spLocks noGrp="1"/>
          </p:cNvSpPr>
          <p:nvPr>
            <p:ph type="dt" sz="half" idx="10"/>
          </p:nvPr>
        </p:nvSpPr>
        <p:spPr/>
        <p:txBody>
          <a:bodyPr/>
          <a:lstStyle>
            <a:lvl1pPr>
              <a:defRPr/>
            </a:lvl1pPr>
          </a:lstStyle>
          <a:p>
            <a:pPr>
              <a:defRPr/>
            </a:pPr>
            <a:fld id="{C09C7F2E-C55C-4159-B99C-2040F7E44071}" type="datetimeFigureOut">
              <a:rPr lang="en-US"/>
              <a:pPr>
                <a:defRPr/>
              </a:pPr>
              <a:t>5/27/2022</a:t>
            </a:fld>
            <a:endParaRPr lang="en-US"/>
          </a:p>
        </p:txBody>
      </p:sp>
      <p:sp>
        <p:nvSpPr>
          <p:cNvPr id="6" name="Footer Placeholder 4">
            <a:extLst>
              <a:ext uri="{FF2B5EF4-FFF2-40B4-BE49-F238E27FC236}">
                <a16:creationId xmlns:a16="http://schemas.microsoft.com/office/drawing/2014/main" id="{2F2B254E-3596-497B-98E2-B1A2E31716F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A84E7091-D0A8-491B-B5FB-E8E6903FD1CC}"/>
              </a:ext>
            </a:extLst>
          </p:cNvPr>
          <p:cNvSpPr>
            <a:spLocks noGrp="1"/>
          </p:cNvSpPr>
          <p:nvPr>
            <p:ph type="sldNum" sz="quarter" idx="12"/>
          </p:nvPr>
        </p:nvSpPr>
        <p:spPr/>
        <p:txBody>
          <a:bodyPr/>
          <a:lstStyle>
            <a:lvl1pPr>
              <a:defRPr/>
            </a:lvl1pPr>
          </a:lstStyle>
          <a:p>
            <a:pPr>
              <a:defRPr/>
            </a:pPr>
            <a:fld id="{E5DFB62A-044F-4E05-999C-D1A07180E31F}" type="slidenum">
              <a:rPr lang="en-US"/>
              <a:pPr>
                <a:defRPr/>
              </a:pPr>
              <a:t>‹N›</a:t>
            </a:fld>
            <a:endParaRPr lang="en-US"/>
          </a:p>
        </p:txBody>
      </p:sp>
    </p:spTree>
    <p:extLst>
      <p:ext uri="{BB962C8B-B14F-4D97-AF65-F5344CB8AC3E}">
        <p14:creationId xmlns:p14="http://schemas.microsoft.com/office/powerpoint/2010/main" val="2327647443"/>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grpSp>
        <p:nvGrpSpPr>
          <p:cNvPr id="4" name="Group 6">
            <a:extLst>
              <a:ext uri="{FF2B5EF4-FFF2-40B4-BE49-F238E27FC236}">
                <a16:creationId xmlns:a16="http://schemas.microsoft.com/office/drawing/2014/main" id="{6BFFB646-D997-4965-8E4E-D3F863C82F12}"/>
              </a:ext>
            </a:extLst>
          </p:cNvPr>
          <p:cNvGrpSpPr>
            <a:grpSpLocks/>
          </p:cNvGrpSpPr>
          <p:nvPr/>
        </p:nvGrpSpPr>
        <p:grpSpPr bwMode="auto">
          <a:xfrm>
            <a:off x="-17463" y="0"/>
            <a:ext cx="12231688" cy="6856413"/>
            <a:chOff x="-16934" y="0"/>
            <a:chExt cx="12231160" cy="6856214"/>
          </a:xfrm>
        </p:grpSpPr>
        <p:pic>
          <p:nvPicPr>
            <p:cNvPr id="5" name="Picture 15" descr="HD-PanelTitleR1.png">
              <a:extLst>
                <a:ext uri="{FF2B5EF4-FFF2-40B4-BE49-F238E27FC236}">
                  <a16:creationId xmlns:a16="http://schemas.microsoft.com/office/drawing/2014/main" id="{9703FBF1-2F2E-4717-8D25-A84C8FBBDB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88825" cy="6856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5">
              <a:extLst>
                <a:ext uri="{FF2B5EF4-FFF2-40B4-BE49-F238E27FC236}">
                  <a16:creationId xmlns:a16="http://schemas.microsoft.com/office/drawing/2014/main" id="{81F79BE7-D255-4204-AD86-8E2B8D25808D}"/>
                </a:ext>
              </a:extLst>
            </p:cNvPr>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7" name="Picture 16" descr="HDRibbonTitle-UniformTrim.png">
              <a:extLst>
                <a:ext uri="{FF2B5EF4-FFF2-40B4-BE49-F238E27FC236}">
                  <a16:creationId xmlns:a16="http://schemas.microsoft.com/office/drawing/2014/main" id="{D46CC15A-58D5-429F-B11C-F2D1465E3E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34" y="3147609"/>
              <a:ext cx="2478024" cy="612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9" descr="HDRibbonTitle-UniformTrim.png">
              <a:extLst>
                <a:ext uri="{FF2B5EF4-FFF2-40B4-BE49-F238E27FC236}">
                  <a16:creationId xmlns:a16="http://schemas.microsoft.com/office/drawing/2014/main" id="{CD16B225-FDF7-4A19-8FC3-B90D01C3C4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36202" y="3147609"/>
              <a:ext cx="2478024" cy="612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9" name="Straight Connector 14">
            <a:extLst>
              <a:ext uri="{FF2B5EF4-FFF2-40B4-BE49-F238E27FC236}">
                <a16:creationId xmlns:a16="http://schemas.microsoft.com/office/drawing/2014/main" id="{2B495B26-849D-4AF7-A3B3-4A8D1F9C05C5}"/>
              </a:ext>
            </a:extLst>
          </p:cNvPr>
          <p:cNvCxnSpPr/>
          <p:nvPr/>
        </p:nvCxnSpPr>
        <p:spPr>
          <a:xfrm>
            <a:off x="2692400" y="3522663"/>
            <a:ext cx="6815138" cy="0"/>
          </a:xfrm>
          <a:prstGeom prst="line">
            <a:avLst/>
          </a:prstGeom>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2692398" y="3657597"/>
            <a:ext cx="6815669" cy="1320802"/>
          </a:xfrm>
        </p:spPr>
        <p:txBody>
          <a:bodyPr>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en-US" dirty="0"/>
          </a:p>
        </p:txBody>
      </p:sp>
      <p:sp>
        <p:nvSpPr>
          <p:cNvPr id="10" name="Date Placeholder 3">
            <a:extLst>
              <a:ext uri="{FF2B5EF4-FFF2-40B4-BE49-F238E27FC236}">
                <a16:creationId xmlns:a16="http://schemas.microsoft.com/office/drawing/2014/main" id="{DF240CAC-9AF4-439E-9F6E-7C1A0000B10C}"/>
              </a:ext>
            </a:extLst>
          </p:cNvPr>
          <p:cNvSpPr>
            <a:spLocks noGrp="1"/>
          </p:cNvSpPr>
          <p:nvPr>
            <p:ph type="dt" sz="half" idx="10"/>
          </p:nvPr>
        </p:nvSpPr>
        <p:spPr>
          <a:xfrm>
            <a:off x="7983538" y="5037138"/>
            <a:ext cx="896937" cy="279400"/>
          </a:xfrm>
        </p:spPr>
        <p:txBody>
          <a:bodyPr/>
          <a:lstStyle>
            <a:lvl1pPr>
              <a:defRPr/>
            </a:lvl1pPr>
          </a:lstStyle>
          <a:p>
            <a:pPr>
              <a:defRPr/>
            </a:pPr>
            <a:fld id="{F4F35226-5324-4AFA-9D58-685A714E42A3}" type="datetimeFigureOut">
              <a:rPr lang="en-US"/>
              <a:pPr>
                <a:defRPr/>
              </a:pPr>
              <a:t>5/27/2022</a:t>
            </a:fld>
            <a:endParaRPr lang="en-US"/>
          </a:p>
        </p:txBody>
      </p:sp>
      <p:sp>
        <p:nvSpPr>
          <p:cNvPr id="11" name="Footer Placeholder 4">
            <a:extLst>
              <a:ext uri="{FF2B5EF4-FFF2-40B4-BE49-F238E27FC236}">
                <a16:creationId xmlns:a16="http://schemas.microsoft.com/office/drawing/2014/main" id="{B97CEFDF-C5DF-42C9-8157-572AB2DEE95F}"/>
              </a:ext>
            </a:extLst>
          </p:cNvPr>
          <p:cNvSpPr>
            <a:spLocks noGrp="1"/>
          </p:cNvSpPr>
          <p:nvPr>
            <p:ph type="ftr" sz="quarter" idx="11"/>
          </p:nvPr>
        </p:nvSpPr>
        <p:spPr>
          <a:xfrm>
            <a:off x="2692400" y="5037138"/>
            <a:ext cx="5214938" cy="279400"/>
          </a:xfrm>
        </p:spPr>
        <p:txBody>
          <a:bodyPr/>
          <a:lstStyle>
            <a:lvl1pPr>
              <a:defRPr/>
            </a:lvl1pPr>
          </a:lstStyle>
          <a:p>
            <a:pPr>
              <a:defRPr/>
            </a:pPr>
            <a:endParaRPr lang="en-US"/>
          </a:p>
        </p:txBody>
      </p:sp>
      <p:sp>
        <p:nvSpPr>
          <p:cNvPr id="12" name="Slide Number Placeholder 5">
            <a:extLst>
              <a:ext uri="{FF2B5EF4-FFF2-40B4-BE49-F238E27FC236}">
                <a16:creationId xmlns:a16="http://schemas.microsoft.com/office/drawing/2014/main" id="{720DAB37-A608-473A-90B3-E32FD87E4D7D}"/>
              </a:ext>
            </a:extLst>
          </p:cNvPr>
          <p:cNvSpPr>
            <a:spLocks noGrp="1"/>
          </p:cNvSpPr>
          <p:nvPr>
            <p:ph type="sldNum" sz="quarter" idx="12"/>
          </p:nvPr>
        </p:nvSpPr>
        <p:spPr>
          <a:xfrm>
            <a:off x="8956675" y="5037138"/>
            <a:ext cx="550863" cy="279400"/>
          </a:xfrm>
        </p:spPr>
        <p:txBody>
          <a:bodyPr/>
          <a:lstStyle>
            <a:lvl1pPr>
              <a:defRPr/>
            </a:lvl1pPr>
          </a:lstStyle>
          <a:p>
            <a:pPr>
              <a:defRPr/>
            </a:pPr>
            <a:fld id="{1C0925AE-4A9C-4141-87BF-EE62D13CC084}" type="slidenum">
              <a:rPr lang="en-US"/>
              <a:pPr>
                <a:defRPr/>
              </a:pPr>
              <a:t>‹N›</a:t>
            </a:fld>
            <a:endParaRPr lang="en-US"/>
          </a:p>
        </p:txBody>
      </p:sp>
    </p:spTree>
    <p:extLst>
      <p:ext uri="{BB962C8B-B14F-4D97-AF65-F5344CB8AC3E}">
        <p14:creationId xmlns:p14="http://schemas.microsoft.com/office/powerpoint/2010/main" val="2939677510"/>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cxnSp>
        <p:nvCxnSpPr>
          <p:cNvPr id="4" name="Straight Connector 6">
            <a:extLst>
              <a:ext uri="{FF2B5EF4-FFF2-40B4-BE49-F238E27FC236}">
                <a16:creationId xmlns:a16="http://schemas.microsoft.com/office/drawing/2014/main" id="{079EFAAD-9528-4B64-BED2-9BC61FB28DDB}"/>
              </a:ext>
            </a:extLst>
          </p:cNvPr>
          <p:cNvCxnSpPr/>
          <p:nvPr/>
        </p:nvCxnSpPr>
        <p:spPr>
          <a:xfrm>
            <a:off x="1395413" y="2420938"/>
            <a:ext cx="94075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3">
            <a:extLst>
              <a:ext uri="{FF2B5EF4-FFF2-40B4-BE49-F238E27FC236}">
                <a16:creationId xmlns:a16="http://schemas.microsoft.com/office/drawing/2014/main" id="{4EDCECA4-D392-4CC1-B142-7021BA75135E}"/>
              </a:ext>
            </a:extLst>
          </p:cNvPr>
          <p:cNvSpPr>
            <a:spLocks noGrp="1"/>
          </p:cNvSpPr>
          <p:nvPr>
            <p:ph type="dt" sz="half" idx="10"/>
          </p:nvPr>
        </p:nvSpPr>
        <p:spPr/>
        <p:txBody>
          <a:bodyPr/>
          <a:lstStyle>
            <a:lvl1pPr>
              <a:defRPr/>
            </a:lvl1pPr>
          </a:lstStyle>
          <a:p>
            <a:pPr>
              <a:defRPr/>
            </a:pPr>
            <a:fld id="{F6241DBA-628A-449F-8DA3-B59DE8004239}" type="datetimeFigureOut">
              <a:rPr lang="en-US"/>
              <a:pPr>
                <a:defRPr/>
              </a:pPr>
              <a:t>5/27/2022</a:t>
            </a:fld>
            <a:endParaRPr lang="en-US"/>
          </a:p>
        </p:txBody>
      </p:sp>
      <p:sp>
        <p:nvSpPr>
          <p:cNvPr id="6" name="Footer Placeholder 4">
            <a:extLst>
              <a:ext uri="{FF2B5EF4-FFF2-40B4-BE49-F238E27FC236}">
                <a16:creationId xmlns:a16="http://schemas.microsoft.com/office/drawing/2014/main" id="{21A4B469-C7FB-4CB0-AD94-B2D7B88DAC3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22D0AB9-4830-4C3E-B5F9-5453BE53687F}"/>
              </a:ext>
            </a:extLst>
          </p:cNvPr>
          <p:cNvSpPr>
            <a:spLocks noGrp="1"/>
          </p:cNvSpPr>
          <p:nvPr>
            <p:ph type="sldNum" sz="quarter" idx="12"/>
          </p:nvPr>
        </p:nvSpPr>
        <p:spPr/>
        <p:txBody>
          <a:bodyPr/>
          <a:lstStyle>
            <a:lvl1pPr>
              <a:defRPr/>
            </a:lvl1pPr>
          </a:lstStyle>
          <a:p>
            <a:pPr>
              <a:defRPr/>
            </a:pPr>
            <a:fld id="{F022DB95-4CD3-4D58-AA56-FC2C8F6A6486}" type="slidenum">
              <a:rPr lang="en-US"/>
              <a:pPr>
                <a:defRPr/>
              </a:pPr>
              <a:t>‹N›</a:t>
            </a:fld>
            <a:endParaRPr lang="en-US"/>
          </a:p>
        </p:txBody>
      </p:sp>
    </p:spTree>
    <p:extLst>
      <p:ext uri="{BB962C8B-B14F-4D97-AF65-F5344CB8AC3E}">
        <p14:creationId xmlns:p14="http://schemas.microsoft.com/office/powerpoint/2010/main" val="3924228813"/>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cxnSp>
        <p:nvCxnSpPr>
          <p:cNvPr id="4" name="Straight Connector 15">
            <a:extLst>
              <a:ext uri="{FF2B5EF4-FFF2-40B4-BE49-F238E27FC236}">
                <a16:creationId xmlns:a16="http://schemas.microsoft.com/office/drawing/2014/main" id="{FC240EA3-C4B8-4A75-9498-69C38AD8D201}"/>
              </a:ext>
            </a:extLst>
          </p:cNvPr>
          <p:cNvCxnSpPr/>
          <p:nvPr/>
        </p:nvCxnSpPr>
        <p:spPr>
          <a:xfrm>
            <a:off x="2012950" y="3709988"/>
            <a:ext cx="81629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2015067" y="3846051"/>
            <a:ext cx="8158690" cy="954547"/>
          </a:xfrm>
        </p:spPr>
        <p:txBody>
          <a:bodyPr>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5" name="Date Placeholder 3">
            <a:extLst>
              <a:ext uri="{FF2B5EF4-FFF2-40B4-BE49-F238E27FC236}">
                <a16:creationId xmlns:a16="http://schemas.microsoft.com/office/drawing/2014/main" id="{7FC92B23-1A0B-4778-8ED0-62D06C57ECAE}"/>
              </a:ext>
            </a:extLst>
          </p:cNvPr>
          <p:cNvSpPr>
            <a:spLocks noGrp="1"/>
          </p:cNvSpPr>
          <p:nvPr>
            <p:ph type="dt" sz="half" idx="10"/>
          </p:nvPr>
        </p:nvSpPr>
        <p:spPr/>
        <p:txBody>
          <a:bodyPr/>
          <a:lstStyle>
            <a:lvl1pPr>
              <a:defRPr/>
            </a:lvl1pPr>
          </a:lstStyle>
          <a:p>
            <a:pPr>
              <a:defRPr/>
            </a:pPr>
            <a:fld id="{A011598D-40D0-46C9-BE3A-D4F188019A7F}" type="datetimeFigureOut">
              <a:rPr lang="en-US"/>
              <a:pPr>
                <a:defRPr/>
              </a:pPr>
              <a:t>5/27/2022</a:t>
            </a:fld>
            <a:endParaRPr lang="en-US"/>
          </a:p>
        </p:txBody>
      </p:sp>
      <p:sp>
        <p:nvSpPr>
          <p:cNvPr id="6" name="Footer Placeholder 4">
            <a:extLst>
              <a:ext uri="{FF2B5EF4-FFF2-40B4-BE49-F238E27FC236}">
                <a16:creationId xmlns:a16="http://schemas.microsoft.com/office/drawing/2014/main" id="{4518E87F-24AA-4C02-8F28-6A01ADD7093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5F6841BE-84E2-4C04-AC14-F4E246D550A2}"/>
              </a:ext>
            </a:extLst>
          </p:cNvPr>
          <p:cNvSpPr>
            <a:spLocks noGrp="1"/>
          </p:cNvSpPr>
          <p:nvPr>
            <p:ph type="sldNum" sz="quarter" idx="12"/>
          </p:nvPr>
        </p:nvSpPr>
        <p:spPr/>
        <p:txBody>
          <a:bodyPr/>
          <a:lstStyle>
            <a:lvl1pPr>
              <a:defRPr/>
            </a:lvl1pPr>
          </a:lstStyle>
          <a:p>
            <a:pPr>
              <a:defRPr/>
            </a:pPr>
            <a:fld id="{71E2B8D4-D361-494F-A07B-5263E947C921}" type="slidenum">
              <a:rPr lang="en-US"/>
              <a:pPr>
                <a:defRPr/>
              </a:pPr>
              <a:t>‹N›</a:t>
            </a:fld>
            <a:endParaRPr lang="en-US"/>
          </a:p>
        </p:txBody>
      </p:sp>
    </p:spTree>
    <p:extLst>
      <p:ext uri="{BB962C8B-B14F-4D97-AF65-F5344CB8AC3E}">
        <p14:creationId xmlns:p14="http://schemas.microsoft.com/office/powerpoint/2010/main" val="1524093693"/>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cxnSp>
        <p:nvCxnSpPr>
          <p:cNvPr id="5" name="Straight Connector 7">
            <a:extLst>
              <a:ext uri="{FF2B5EF4-FFF2-40B4-BE49-F238E27FC236}">
                <a16:creationId xmlns:a16="http://schemas.microsoft.com/office/drawing/2014/main" id="{DF7ED4B0-E81B-4595-8ADA-C33FDD9FDE39}"/>
              </a:ext>
            </a:extLst>
          </p:cNvPr>
          <p:cNvCxnSpPr/>
          <p:nvPr/>
        </p:nvCxnSpPr>
        <p:spPr>
          <a:xfrm>
            <a:off x="1395413" y="2420938"/>
            <a:ext cx="94075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6" name="Date Placeholder 4">
            <a:extLst>
              <a:ext uri="{FF2B5EF4-FFF2-40B4-BE49-F238E27FC236}">
                <a16:creationId xmlns:a16="http://schemas.microsoft.com/office/drawing/2014/main" id="{27D41C04-4BD4-4AE2-BA02-40AECA467FA5}"/>
              </a:ext>
            </a:extLst>
          </p:cNvPr>
          <p:cNvSpPr>
            <a:spLocks noGrp="1"/>
          </p:cNvSpPr>
          <p:nvPr>
            <p:ph type="dt" sz="half" idx="10"/>
          </p:nvPr>
        </p:nvSpPr>
        <p:spPr/>
        <p:txBody>
          <a:bodyPr/>
          <a:lstStyle>
            <a:lvl1pPr>
              <a:defRPr/>
            </a:lvl1pPr>
          </a:lstStyle>
          <a:p>
            <a:pPr>
              <a:defRPr/>
            </a:pPr>
            <a:fld id="{C6F090EE-D90D-42DE-AD3F-8A13B2BA5F2F}" type="datetimeFigureOut">
              <a:rPr lang="en-US"/>
              <a:pPr>
                <a:defRPr/>
              </a:pPr>
              <a:t>5/27/2022</a:t>
            </a:fld>
            <a:endParaRPr lang="en-US"/>
          </a:p>
        </p:txBody>
      </p:sp>
      <p:sp>
        <p:nvSpPr>
          <p:cNvPr id="7" name="Footer Placeholder 5">
            <a:extLst>
              <a:ext uri="{FF2B5EF4-FFF2-40B4-BE49-F238E27FC236}">
                <a16:creationId xmlns:a16="http://schemas.microsoft.com/office/drawing/2014/main" id="{89D8CD87-033A-4DDE-A84C-AA8BE02FAFFA}"/>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6">
            <a:extLst>
              <a:ext uri="{FF2B5EF4-FFF2-40B4-BE49-F238E27FC236}">
                <a16:creationId xmlns:a16="http://schemas.microsoft.com/office/drawing/2014/main" id="{9D343C17-FF00-44DF-8DC8-056EC370537B}"/>
              </a:ext>
            </a:extLst>
          </p:cNvPr>
          <p:cNvSpPr>
            <a:spLocks noGrp="1"/>
          </p:cNvSpPr>
          <p:nvPr>
            <p:ph type="sldNum" sz="quarter" idx="12"/>
          </p:nvPr>
        </p:nvSpPr>
        <p:spPr/>
        <p:txBody>
          <a:bodyPr/>
          <a:lstStyle>
            <a:lvl1pPr>
              <a:defRPr/>
            </a:lvl1pPr>
          </a:lstStyle>
          <a:p>
            <a:pPr>
              <a:defRPr/>
            </a:pPr>
            <a:fld id="{737D5EF6-3165-4A8A-8603-D5651E3635A0}" type="slidenum">
              <a:rPr lang="en-US"/>
              <a:pPr>
                <a:defRPr/>
              </a:pPr>
              <a:t>‹N›</a:t>
            </a:fld>
            <a:endParaRPr lang="en-US"/>
          </a:p>
        </p:txBody>
      </p:sp>
    </p:spTree>
    <p:extLst>
      <p:ext uri="{BB962C8B-B14F-4D97-AF65-F5344CB8AC3E}">
        <p14:creationId xmlns:p14="http://schemas.microsoft.com/office/powerpoint/2010/main" val="4139711502"/>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cxnSp>
        <p:nvCxnSpPr>
          <p:cNvPr id="7" name="Straight Connector 17">
            <a:extLst>
              <a:ext uri="{FF2B5EF4-FFF2-40B4-BE49-F238E27FC236}">
                <a16:creationId xmlns:a16="http://schemas.microsoft.com/office/drawing/2014/main" id="{E2CB852D-3161-4EE5-ADE8-A21160903ECE}"/>
              </a:ext>
            </a:extLst>
          </p:cNvPr>
          <p:cNvCxnSpPr/>
          <p:nvPr/>
        </p:nvCxnSpPr>
        <p:spPr>
          <a:xfrm>
            <a:off x="1395413" y="2420938"/>
            <a:ext cx="94075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1295400" y="3243262"/>
            <a:ext cx="4718304" cy="2632605"/>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Content Placeholder 5"/>
          <p:cNvSpPr>
            <a:spLocks noGrp="1"/>
          </p:cNvSpPr>
          <p:nvPr>
            <p:ph sz="quarter" idx="4"/>
          </p:nvPr>
        </p:nvSpPr>
        <p:spPr>
          <a:xfrm>
            <a:off x="6180670" y="3243262"/>
            <a:ext cx="4718304" cy="2632605"/>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8" name="Date Placeholder 6">
            <a:extLst>
              <a:ext uri="{FF2B5EF4-FFF2-40B4-BE49-F238E27FC236}">
                <a16:creationId xmlns:a16="http://schemas.microsoft.com/office/drawing/2014/main" id="{A5AE6EBB-1018-4CEC-A6B6-01038DA96ECA}"/>
              </a:ext>
            </a:extLst>
          </p:cNvPr>
          <p:cNvSpPr>
            <a:spLocks noGrp="1"/>
          </p:cNvSpPr>
          <p:nvPr>
            <p:ph type="dt" sz="half" idx="10"/>
          </p:nvPr>
        </p:nvSpPr>
        <p:spPr/>
        <p:txBody>
          <a:bodyPr/>
          <a:lstStyle>
            <a:lvl1pPr>
              <a:defRPr/>
            </a:lvl1pPr>
          </a:lstStyle>
          <a:p>
            <a:pPr>
              <a:defRPr/>
            </a:pPr>
            <a:fld id="{813BA01C-AF27-40B4-8867-1CCD4F9AB026}" type="datetimeFigureOut">
              <a:rPr lang="en-US"/>
              <a:pPr>
                <a:defRPr/>
              </a:pPr>
              <a:t>5/27/2022</a:t>
            </a:fld>
            <a:endParaRPr lang="en-US"/>
          </a:p>
        </p:txBody>
      </p:sp>
      <p:sp>
        <p:nvSpPr>
          <p:cNvPr id="9" name="Footer Placeholder 7">
            <a:extLst>
              <a:ext uri="{FF2B5EF4-FFF2-40B4-BE49-F238E27FC236}">
                <a16:creationId xmlns:a16="http://schemas.microsoft.com/office/drawing/2014/main" id="{D1A189AC-C1DC-4BD9-9DE2-6A0A157A9C9B}"/>
              </a:ext>
            </a:extLst>
          </p:cNvPr>
          <p:cNvSpPr>
            <a:spLocks noGrp="1"/>
          </p:cNvSpPr>
          <p:nvPr>
            <p:ph type="ftr" sz="quarter" idx="11"/>
          </p:nvPr>
        </p:nvSpPr>
        <p:spPr/>
        <p:txBody>
          <a:bodyPr/>
          <a:lstStyle>
            <a:lvl1pPr>
              <a:defRPr/>
            </a:lvl1pPr>
          </a:lstStyle>
          <a:p>
            <a:pPr>
              <a:defRPr/>
            </a:pPr>
            <a:endParaRPr lang="en-US"/>
          </a:p>
        </p:txBody>
      </p:sp>
      <p:sp>
        <p:nvSpPr>
          <p:cNvPr id="10" name="Slide Number Placeholder 8">
            <a:extLst>
              <a:ext uri="{FF2B5EF4-FFF2-40B4-BE49-F238E27FC236}">
                <a16:creationId xmlns:a16="http://schemas.microsoft.com/office/drawing/2014/main" id="{419688BC-50A5-4D04-8C40-9CB52F5CA583}"/>
              </a:ext>
            </a:extLst>
          </p:cNvPr>
          <p:cNvSpPr>
            <a:spLocks noGrp="1"/>
          </p:cNvSpPr>
          <p:nvPr>
            <p:ph type="sldNum" sz="quarter" idx="12"/>
          </p:nvPr>
        </p:nvSpPr>
        <p:spPr/>
        <p:txBody>
          <a:bodyPr/>
          <a:lstStyle>
            <a:lvl1pPr>
              <a:defRPr/>
            </a:lvl1pPr>
          </a:lstStyle>
          <a:p>
            <a:pPr>
              <a:defRPr/>
            </a:pPr>
            <a:fld id="{C6E4D61B-FC4A-4BF0-A855-AD0AB67E022E}" type="slidenum">
              <a:rPr lang="en-US"/>
              <a:pPr>
                <a:defRPr/>
              </a:pPr>
              <a:t>‹N›</a:t>
            </a:fld>
            <a:endParaRPr lang="en-US"/>
          </a:p>
        </p:txBody>
      </p:sp>
    </p:spTree>
    <p:extLst>
      <p:ext uri="{BB962C8B-B14F-4D97-AF65-F5344CB8AC3E}">
        <p14:creationId xmlns:p14="http://schemas.microsoft.com/office/powerpoint/2010/main" val="3640246388"/>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cxnSp>
        <p:nvCxnSpPr>
          <p:cNvPr id="3" name="Straight Connector 13">
            <a:extLst>
              <a:ext uri="{FF2B5EF4-FFF2-40B4-BE49-F238E27FC236}">
                <a16:creationId xmlns:a16="http://schemas.microsoft.com/office/drawing/2014/main" id="{4698749C-27E5-4B33-B60B-67EDF395F85F}"/>
              </a:ext>
            </a:extLst>
          </p:cNvPr>
          <p:cNvCxnSpPr/>
          <p:nvPr/>
        </p:nvCxnSpPr>
        <p:spPr>
          <a:xfrm>
            <a:off x="1395413" y="2420938"/>
            <a:ext cx="94075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4" name="Date Placeholder 2">
            <a:extLst>
              <a:ext uri="{FF2B5EF4-FFF2-40B4-BE49-F238E27FC236}">
                <a16:creationId xmlns:a16="http://schemas.microsoft.com/office/drawing/2014/main" id="{95CBFD22-905B-44C2-AC32-CD8E730C868D}"/>
              </a:ext>
            </a:extLst>
          </p:cNvPr>
          <p:cNvSpPr>
            <a:spLocks noGrp="1"/>
          </p:cNvSpPr>
          <p:nvPr>
            <p:ph type="dt" sz="half" idx="10"/>
          </p:nvPr>
        </p:nvSpPr>
        <p:spPr/>
        <p:txBody>
          <a:bodyPr/>
          <a:lstStyle>
            <a:lvl1pPr>
              <a:defRPr/>
            </a:lvl1pPr>
          </a:lstStyle>
          <a:p>
            <a:pPr>
              <a:defRPr/>
            </a:pPr>
            <a:fld id="{87BDFC57-9B24-4D6C-A520-2CCC748E67BA}" type="datetimeFigureOut">
              <a:rPr lang="en-US"/>
              <a:pPr>
                <a:defRPr/>
              </a:pPr>
              <a:t>5/27/2022</a:t>
            </a:fld>
            <a:endParaRPr lang="en-US"/>
          </a:p>
        </p:txBody>
      </p:sp>
      <p:sp>
        <p:nvSpPr>
          <p:cNvPr id="5" name="Footer Placeholder 3">
            <a:extLst>
              <a:ext uri="{FF2B5EF4-FFF2-40B4-BE49-F238E27FC236}">
                <a16:creationId xmlns:a16="http://schemas.microsoft.com/office/drawing/2014/main" id="{C6F539BB-0F3E-4DC6-BCD6-F0D45808478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4">
            <a:extLst>
              <a:ext uri="{FF2B5EF4-FFF2-40B4-BE49-F238E27FC236}">
                <a16:creationId xmlns:a16="http://schemas.microsoft.com/office/drawing/2014/main" id="{9256F20F-C7F5-4B5F-BC77-E0C017AE238F}"/>
              </a:ext>
            </a:extLst>
          </p:cNvPr>
          <p:cNvSpPr>
            <a:spLocks noGrp="1"/>
          </p:cNvSpPr>
          <p:nvPr>
            <p:ph type="sldNum" sz="quarter" idx="12"/>
          </p:nvPr>
        </p:nvSpPr>
        <p:spPr/>
        <p:txBody>
          <a:bodyPr/>
          <a:lstStyle>
            <a:lvl1pPr>
              <a:defRPr/>
            </a:lvl1pPr>
          </a:lstStyle>
          <a:p>
            <a:pPr>
              <a:defRPr/>
            </a:pPr>
            <a:fld id="{27332055-495B-4703-87A9-F5E0BDAE0D92}" type="slidenum">
              <a:rPr lang="en-US"/>
              <a:pPr>
                <a:defRPr/>
              </a:pPr>
              <a:t>‹N›</a:t>
            </a:fld>
            <a:endParaRPr lang="en-US"/>
          </a:p>
        </p:txBody>
      </p:sp>
    </p:spTree>
    <p:extLst>
      <p:ext uri="{BB962C8B-B14F-4D97-AF65-F5344CB8AC3E}">
        <p14:creationId xmlns:p14="http://schemas.microsoft.com/office/powerpoint/2010/main" val="2199612419"/>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7886F0DA-7691-400D-901F-8DADA15C22AC}"/>
              </a:ext>
            </a:extLst>
          </p:cNvPr>
          <p:cNvSpPr>
            <a:spLocks noGrp="1"/>
          </p:cNvSpPr>
          <p:nvPr>
            <p:ph type="dt" sz="half" idx="10"/>
          </p:nvPr>
        </p:nvSpPr>
        <p:spPr/>
        <p:txBody>
          <a:bodyPr/>
          <a:lstStyle>
            <a:lvl1pPr>
              <a:defRPr/>
            </a:lvl1pPr>
          </a:lstStyle>
          <a:p>
            <a:pPr>
              <a:defRPr/>
            </a:pPr>
            <a:fld id="{BBDE66CD-6910-4AD6-B930-0DBA2DE5132B}" type="datetimeFigureOut">
              <a:rPr lang="en-US"/>
              <a:pPr>
                <a:defRPr/>
              </a:pPr>
              <a:t>5/27/2022</a:t>
            </a:fld>
            <a:endParaRPr lang="en-US"/>
          </a:p>
        </p:txBody>
      </p:sp>
      <p:sp>
        <p:nvSpPr>
          <p:cNvPr id="3" name="Footer Placeholder 4">
            <a:extLst>
              <a:ext uri="{FF2B5EF4-FFF2-40B4-BE49-F238E27FC236}">
                <a16:creationId xmlns:a16="http://schemas.microsoft.com/office/drawing/2014/main" id="{D0787F82-3184-4943-952B-9F4A9A022F79}"/>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8081C7B6-7C72-49B5-8124-53F22538C2A0}"/>
              </a:ext>
            </a:extLst>
          </p:cNvPr>
          <p:cNvSpPr>
            <a:spLocks noGrp="1"/>
          </p:cNvSpPr>
          <p:nvPr>
            <p:ph type="sldNum" sz="quarter" idx="12"/>
          </p:nvPr>
        </p:nvSpPr>
        <p:spPr/>
        <p:txBody>
          <a:bodyPr/>
          <a:lstStyle>
            <a:lvl1pPr>
              <a:defRPr/>
            </a:lvl1pPr>
          </a:lstStyle>
          <a:p>
            <a:pPr>
              <a:defRPr/>
            </a:pPr>
            <a:fld id="{F4938B8A-081C-4928-BCD0-D42D13F8BF1B}" type="slidenum">
              <a:rPr lang="en-US"/>
              <a:pPr>
                <a:defRPr/>
              </a:pPr>
              <a:t>‹N›</a:t>
            </a:fld>
            <a:endParaRPr lang="en-US"/>
          </a:p>
        </p:txBody>
      </p:sp>
    </p:spTree>
    <p:extLst>
      <p:ext uri="{BB962C8B-B14F-4D97-AF65-F5344CB8AC3E}">
        <p14:creationId xmlns:p14="http://schemas.microsoft.com/office/powerpoint/2010/main" val="1410816955"/>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cxnSp>
        <p:nvCxnSpPr>
          <p:cNvPr id="5" name="Straight Connector 15">
            <a:extLst>
              <a:ext uri="{FF2B5EF4-FFF2-40B4-BE49-F238E27FC236}">
                <a16:creationId xmlns:a16="http://schemas.microsoft.com/office/drawing/2014/main" id="{C517958B-EDBA-470B-8D4A-97229AF495EB}"/>
              </a:ext>
            </a:extLst>
          </p:cNvPr>
          <p:cNvCxnSpPr/>
          <p:nvPr/>
        </p:nvCxnSpPr>
        <p:spPr>
          <a:xfrm>
            <a:off x="1395413" y="2913063"/>
            <a:ext cx="35147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it-IT"/>
              <a:t>Fare clic per modificare lo stile del titolo dello schema</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1293811" y="3031065"/>
            <a:ext cx="3718455" cy="2438404"/>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6" name="Date Placeholder 4">
            <a:extLst>
              <a:ext uri="{FF2B5EF4-FFF2-40B4-BE49-F238E27FC236}">
                <a16:creationId xmlns:a16="http://schemas.microsoft.com/office/drawing/2014/main" id="{24C73D2A-FE7A-4378-907A-DDF20C1BD970}"/>
              </a:ext>
            </a:extLst>
          </p:cNvPr>
          <p:cNvSpPr>
            <a:spLocks noGrp="1"/>
          </p:cNvSpPr>
          <p:nvPr>
            <p:ph type="dt" sz="half" idx="10"/>
          </p:nvPr>
        </p:nvSpPr>
        <p:spPr/>
        <p:txBody>
          <a:bodyPr/>
          <a:lstStyle>
            <a:lvl1pPr>
              <a:defRPr/>
            </a:lvl1pPr>
          </a:lstStyle>
          <a:p>
            <a:pPr>
              <a:defRPr/>
            </a:pPr>
            <a:fld id="{8E66BE35-D59D-4B33-900B-5D6EA2DAF10C}" type="datetimeFigureOut">
              <a:rPr lang="en-US"/>
              <a:pPr>
                <a:defRPr/>
              </a:pPr>
              <a:t>5/27/2022</a:t>
            </a:fld>
            <a:endParaRPr lang="en-US"/>
          </a:p>
        </p:txBody>
      </p:sp>
      <p:sp>
        <p:nvSpPr>
          <p:cNvPr id="7" name="Footer Placeholder 5">
            <a:extLst>
              <a:ext uri="{FF2B5EF4-FFF2-40B4-BE49-F238E27FC236}">
                <a16:creationId xmlns:a16="http://schemas.microsoft.com/office/drawing/2014/main" id="{160D0DBC-C8F5-4B65-8576-6CBC885F22FC}"/>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6">
            <a:extLst>
              <a:ext uri="{FF2B5EF4-FFF2-40B4-BE49-F238E27FC236}">
                <a16:creationId xmlns:a16="http://schemas.microsoft.com/office/drawing/2014/main" id="{5E47DEB2-B978-4793-9B0C-4599F5990822}"/>
              </a:ext>
            </a:extLst>
          </p:cNvPr>
          <p:cNvSpPr>
            <a:spLocks noGrp="1"/>
          </p:cNvSpPr>
          <p:nvPr>
            <p:ph type="sldNum" sz="quarter" idx="12"/>
          </p:nvPr>
        </p:nvSpPr>
        <p:spPr/>
        <p:txBody>
          <a:bodyPr/>
          <a:lstStyle>
            <a:lvl1pPr>
              <a:defRPr/>
            </a:lvl1pPr>
          </a:lstStyle>
          <a:p>
            <a:pPr>
              <a:defRPr/>
            </a:pPr>
            <a:fld id="{C81D562E-10C6-409F-BCBC-83E48EB67C70}" type="slidenum">
              <a:rPr lang="en-US"/>
              <a:pPr>
                <a:defRPr/>
              </a:pPr>
              <a:t>‹N›</a:t>
            </a:fld>
            <a:endParaRPr lang="en-US"/>
          </a:p>
        </p:txBody>
      </p:sp>
    </p:spTree>
    <p:extLst>
      <p:ext uri="{BB962C8B-B14F-4D97-AF65-F5344CB8AC3E}">
        <p14:creationId xmlns:p14="http://schemas.microsoft.com/office/powerpoint/2010/main" val="1241651553"/>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it-IT"/>
              <a:t>Fare clic per modificare lo stile del titolo dello schema</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noProof="0"/>
              <a:t>Fare clic sull'icona per inserire un'immagine</a:t>
            </a:r>
            <a:endParaRPr lang="en-US" noProof="0" dirty="0"/>
          </a:p>
        </p:txBody>
      </p:sp>
      <p:sp>
        <p:nvSpPr>
          <p:cNvPr id="4" name="Text Placeholder 3"/>
          <p:cNvSpPr>
            <a:spLocks noGrp="1"/>
          </p:cNvSpPr>
          <p:nvPr>
            <p:ph type="body" sz="half" idx="2"/>
          </p:nvPr>
        </p:nvSpPr>
        <p:spPr>
          <a:xfrm>
            <a:off x="1295399" y="3255432"/>
            <a:ext cx="6241816"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3">
            <a:extLst>
              <a:ext uri="{FF2B5EF4-FFF2-40B4-BE49-F238E27FC236}">
                <a16:creationId xmlns:a16="http://schemas.microsoft.com/office/drawing/2014/main" id="{474009DE-A348-426A-A455-F788A0204586}"/>
              </a:ext>
            </a:extLst>
          </p:cNvPr>
          <p:cNvSpPr>
            <a:spLocks noGrp="1"/>
          </p:cNvSpPr>
          <p:nvPr>
            <p:ph type="dt" sz="half" idx="10"/>
          </p:nvPr>
        </p:nvSpPr>
        <p:spPr/>
        <p:txBody>
          <a:bodyPr/>
          <a:lstStyle>
            <a:lvl1pPr>
              <a:defRPr/>
            </a:lvl1pPr>
          </a:lstStyle>
          <a:p>
            <a:pPr>
              <a:defRPr/>
            </a:pPr>
            <a:fld id="{C6E58811-C04B-44FE-8256-682373662F12}" type="datetimeFigureOut">
              <a:rPr lang="en-US"/>
              <a:pPr>
                <a:defRPr/>
              </a:pPr>
              <a:t>5/27/2022</a:t>
            </a:fld>
            <a:endParaRPr lang="en-US"/>
          </a:p>
        </p:txBody>
      </p:sp>
      <p:sp>
        <p:nvSpPr>
          <p:cNvPr id="6" name="Footer Placeholder 4">
            <a:extLst>
              <a:ext uri="{FF2B5EF4-FFF2-40B4-BE49-F238E27FC236}">
                <a16:creationId xmlns:a16="http://schemas.microsoft.com/office/drawing/2014/main" id="{133453B8-E7E6-4458-9D3C-C06951CF950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32DF733-127A-4209-A5BB-9D1C54E99775}"/>
              </a:ext>
            </a:extLst>
          </p:cNvPr>
          <p:cNvSpPr>
            <a:spLocks noGrp="1"/>
          </p:cNvSpPr>
          <p:nvPr>
            <p:ph type="sldNum" sz="quarter" idx="12"/>
          </p:nvPr>
        </p:nvSpPr>
        <p:spPr/>
        <p:txBody>
          <a:bodyPr/>
          <a:lstStyle>
            <a:lvl1pPr>
              <a:defRPr/>
            </a:lvl1pPr>
          </a:lstStyle>
          <a:p>
            <a:pPr>
              <a:defRPr/>
            </a:pPr>
            <a:fld id="{752799C3-F1A3-49B2-A7D1-DABBBED0B25C}" type="slidenum">
              <a:rPr lang="en-US"/>
              <a:pPr>
                <a:defRPr/>
              </a:pPr>
              <a:t>‹N›</a:t>
            </a:fld>
            <a:endParaRPr lang="en-US"/>
          </a:p>
        </p:txBody>
      </p:sp>
    </p:spTree>
    <p:extLst>
      <p:ext uri="{BB962C8B-B14F-4D97-AF65-F5344CB8AC3E}">
        <p14:creationId xmlns:p14="http://schemas.microsoft.com/office/powerpoint/2010/main" val="451376157"/>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preserve="1">
  <p:cSld name="Immagine panoramica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noProof="0"/>
              <a:t>Fare clic sull'icona per inserire un'immagine</a:t>
            </a:r>
            <a:endParaRPr lang="en-US" noProof="0"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3">
            <a:extLst>
              <a:ext uri="{FF2B5EF4-FFF2-40B4-BE49-F238E27FC236}">
                <a16:creationId xmlns:a16="http://schemas.microsoft.com/office/drawing/2014/main" id="{C36284F2-E5A1-424D-A2B5-6CB8553992B5}"/>
              </a:ext>
            </a:extLst>
          </p:cNvPr>
          <p:cNvSpPr>
            <a:spLocks noGrp="1"/>
          </p:cNvSpPr>
          <p:nvPr>
            <p:ph type="dt" sz="half" idx="10"/>
          </p:nvPr>
        </p:nvSpPr>
        <p:spPr/>
        <p:txBody>
          <a:bodyPr/>
          <a:lstStyle>
            <a:lvl1pPr>
              <a:defRPr/>
            </a:lvl1pPr>
          </a:lstStyle>
          <a:p>
            <a:pPr>
              <a:defRPr/>
            </a:pPr>
            <a:fld id="{6A7488B6-AB05-4F31-B5E9-4868310550B6}" type="datetimeFigureOut">
              <a:rPr lang="en-US"/>
              <a:pPr>
                <a:defRPr/>
              </a:pPr>
              <a:t>5/27/2022</a:t>
            </a:fld>
            <a:endParaRPr lang="en-US"/>
          </a:p>
        </p:txBody>
      </p:sp>
      <p:sp>
        <p:nvSpPr>
          <p:cNvPr id="6" name="Footer Placeholder 4">
            <a:extLst>
              <a:ext uri="{FF2B5EF4-FFF2-40B4-BE49-F238E27FC236}">
                <a16:creationId xmlns:a16="http://schemas.microsoft.com/office/drawing/2014/main" id="{28BDFE94-7D6D-4679-9BA1-8F46DC2D8D7C}"/>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5CD3982A-D0E9-42A6-98A5-529ADBC0490D}"/>
              </a:ext>
            </a:extLst>
          </p:cNvPr>
          <p:cNvSpPr>
            <a:spLocks noGrp="1"/>
          </p:cNvSpPr>
          <p:nvPr>
            <p:ph type="sldNum" sz="quarter" idx="12"/>
          </p:nvPr>
        </p:nvSpPr>
        <p:spPr/>
        <p:txBody>
          <a:bodyPr/>
          <a:lstStyle>
            <a:lvl1pPr>
              <a:defRPr/>
            </a:lvl1pPr>
          </a:lstStyle>
          <a:p>
            <a:pPr>
              <a:defRPr/>
            </a:pPr>
            <a:fld id="{FCF2B6CC-FE9E-47A0-A612-E4AB1563A61F}" type="slidenum">
              <a:rPr lang="en-US"/>
              <a:pPr>
                <a:defRPr/>
              </a:pPr>
              <a:t>‹N›</a:t>
            </a:fld>
            <a:endParaRPr lang="en-US"/>
          </a:p>
        </p:txBody>
      </p:sp>
    </p:spTree>
    <p:extLst>
      <p:ext uri="{BB962C8B-B14F-4D97-AF65-F5344CB8AC3E}">
        <p14:creationId xmlns:p14="http://schemas.microsoft.com/office/powerpoint/2010/main" val="363899929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A638C206-A4F8-4F29-BE14-A4214D2246B9}"/>
              </a:ext>
            </a:extLst>
          </p:cNvPr>
          <p:cNvSpPr>
            <a:spLocks noGrp="1"/>
          </p:cNvSpPr>
          <p:nvPr>
            <p:ph type="dt" sz="half" idx="10"/>
          </p:nvPr>
        </p:nvSpPr>
        <p:spPr/>
        <p:txBody>
          <a:bodyPr/>
          <a:lstStyle>
            <a:lvl1pPr>
              <a:defRPr/>
            </a:lvl1pPr>
          </a:lstStyle>
          <a:p>
            <a:pPr>
              <a:defRPr/>
            </a:pPr>
            <a:fld id="{1CF1986D-96F7-493D-B53E-014F140DEAD7}" type="datetimeFigureOut">
              <a:rPr lang="it-IT"/>
              <a:pPr>
                <a:defRPr/>
              </a:pPr>
              <a:t>27/05/2022</a:t>
            </a:fld>
            <a:endParaRPr lang="it-IT"/>
          </a:p>
        </p:txBody>
      </p:sp>
      <p:sp>
        <p:nvSpPr>
          <p:cNvPr id="5" name="Segnaposto piè di pagina 4">
            <a:extLst>
              <a:ext uri="{FF2B5EF4-FFF2-40B4-BE49-F238E27FC236}">
                <a16:creationId xmlns:a16="http://schemas.microsoft.com/office/drawing/2014/main" id="{9D912430-1997-4677-B8BB-BE1DDA719E38}"/>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520CC6D2-CE69-4A6A-9D3B-0E920436A118}"/>
              </a:ext>
            </a:extLst>
          </p:cNvPr>
          <p:cNvSpPr>
            <a:spLocks noGrp="1"/>
          </p:cNvSpPr>
          <p:nvPr>
            <p:ph type="sldNum" sz="quarter" idx="12"/>
          </p:nvPr>
        </p:nvSpPr>
        <p:spPr/>
        <p:txBody>
          <a:bodyPr/>
          <a:lstStyle>
            <a:lvl1pPr>
              <a:defRPr/>
            </a:lvl1pPr>
          </a:lstStyle>
          <a:p>
            <a:pPr>
              <a:defRPr/>
            </a:pPr>
            <a:fld id="{8790081F-CA63-4FFD-9F10-43A24031A52B}" type="slidenum">
              <a:rPr lang="it-IT"/>
              <a:pPr>
                <a:defRPr/>
              </a:pPr>
              <a:t>‹N›</a:t>
            </a:fld>
            <a:endParaRPr lang="it-IT"/>
          </a:p>
        </p:txBody>
      </p:sp>
    </p:spTree>
    <p:extLst>
      <p:ext uri="{BB962C8B-B14F-4D97-AF65-F5344CB8AC3E}">
        <p14:creationId xmlns:p14="http://schemas.microsoft.com/office/powerpoint/2010/main" val="564787942"/>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preserve="1">
  <p:cSld name="Titolo e sottotitolo">
    <p:spTree>
      <p:nvGrpSpPr>
        <p:cNvPr id="1" name=""/>
        <p:cNvGrpSpPr/>
        <p:nvPr/>
      </p:nvGrpSpPr>
      <p:grpSpPr>
        <a:xfrm>
          <a:off x="0" y="0"/>
          <a:ext cx="0" cy="0"/>
          <a:chOff x="0" y="0"/>
          <a:chExt cx="0" cy="0"/>
        </a:xfrm>
      </p:grpSpPr>
      <p:cxnSp>
        <p:nvCxnSpPr>
          <p:cNvPr id="4" name="Straight Connector 14">
            <a:extLst>
              <a:ext uri="{FF2B5EF4-FFF2-40B4-BE49-F238E27FC236}">
                <a16:creationId xmlns:a16="http://schemas.microsoft.com/office/drawing/2014/main" id="{D3508259-85F5-4371-B8B1-FE43668492D7}"/>
              </a:ext>
            </a:extLst>
          </p:cNvPr>
          <p:cNvCxnSpPr/>
          <p:nvPr/>
        </p:nvCxnSpPr>
        <p:spPr>
          <a:xfrm>
            <a:off x="1395413" y="4140200"/>
            <a:ext cx="94075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303868" y="982132"/>
            <a:ext cx="9592732" cy="2954868"/>
          </a:xfrm>
        </p:spPr>
        <p:txBody>
          <a:bodyPr>
            <a:normAutofit/>
          </a:bodyPr>
          <a:lstStyle>
            <a:lvl1pPr algn="ctr">
              <a:defRPr sz="3200" b="0" cap="none"/>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5" name="Date Placeholder 3">
            <a:extLst>
              <a:ext uri="{FF2B5EF4-FFF2-40B4-BE49-F238E27FC236}">
                <a16:creationId xmlns:a16="http://schemas.microsoft.com/office/drawing/2014/main" id="{B2F37303-3198-4F83-8A3E-DD5F47379249}"/>
              </a:ext>
            </a:extLst>
          </p:cNvPr>
          <p:cNvSpPr>
            <a:spLocks noGrp="1"/>
          </p:cNvSpPr>
          <p:nvPr>
            <p:ph type="dt" sz="half" idx="10"/>
          </p:nvPr>
        </p:nvSpPr>
        <p:spPr/>
        <p:txBody>
          <a:bodyPr/>
          <a:lstStyle>
            <a:lvl1pPr>
              <a:defRPr/>
            </a:lvl1pPr>
          </a:lstStyle>
          <a:p>
            <a:pPr>
              <a:defRPr/>
            </a:pPr>
            <a:fld id="{F259AE9B-D9DB-41F7-BC0E-ED76A6FE0076}" type="datetimeFigureOut">
              <a:rPr lang="en-US"/>
              <a:pPr>
                <a:defRPr/>
              </a:pPr>
              <a:t>5/27/2022</a:t>
            </a:fld>
            <a:endParaRPr lang="en-US"/>
          </a:p>
        </p:txBody>
      </p:sp>
      <p:sp>
        <p:nvSpPr>
          <p:cNvPr id="6" name="Footer Placeholder 4">
            <a:extLst>
              <a:ext uri="{FF2B5EF4-FFF2-40B4-BE49-F238E27FC236}">
                <a16:creationId xmlns:a16="http://schemas.microsoft.com/office/drawing/2014/main" id="{A25C20D0-17AA-4174-9951-33C545D5BC1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5743DF94-E666-4FBA-9B56-333923617288}"/>
              </a:ext>
            </a:extLst>
          </p:cNvPr>
          <p:cNvSpPr>
            <a:spLocks noGrp="1"/>
          </p:cNvSpPr>
          <p:nvPr>
            <p:ph type="sldNum" sz="quarter" idx="12"/>
          </p:nvPr>
        </p:nvSpPr>
        <p:spPr/>
        <p:txBody>
          <a:bodyPr/>
          <a:lstStyle>
            <a:lvl1pPr>
              <a:defRPr/>
            </a:lvl1pPr>
          </a:lstStyle>
          <a:p>
            <a:pPr>
              <a:defRPr/>
            </a:pPr>
            <a:fld id="{78E758CE-E9A6-4717-891E-CFB646D5C2C9}" type="slidenum">
              <a:rPr lang="en-US"/>
              <a:pPr>
                <a:defRPr/>
              </a:pPr>
              <a:t>‹N›</a:t>
            </a:fld>
            <a:endParaRPr lang="en-US"/>
          </a:p>
        </p:txBody>
      </p:sp>
    </p:spTree>
    <p:extLst>
      <p:ext uri="{BB962C8B-B14F-4D97-AF65-F5344CB8AC3E}">
        <p14:creationId xmlns:p14="http://schemas.microsoft.com/office/powerpoint/2010/main" val="822758571"/>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preserve="1">
  <p:cSld name="Citazione con didascalia">
    <p:spTree>
      <p:nvGrpSpPr>
        <p:cNvPr id="1" name=""/>
        <p:cNvGrpSpPr/>
        <p:nvPr/>
      </p:nvGrpSpPr>
      <p:grpSpPr>
        <a:xfrm>
          <a:off x="0" y="0"/>
          <a:ext cx="0" cy="0"/>
          <a:chOff x="0" y="0"/>
          <a:chExt cx="0" cy="0"/>
        </a:xfrm>
      </p:grpSpPr>
      <p:sp>
        <p:nvSpPr>
          <p:cNvPr id="5" name="TextBox 13">
            <a:extLst>
              <a:ext uri="{FF2B5EF4-FFF2-40B4-BE49-F238E27FC236}">
                <a16:creationId xmlns:a16="http://schemas.microsoft.com/office/drawing/2014/main" id="{BED1C6E8-0750-4944-97DC-5A0951705708}"/>
              </a:ext>
            </a:extLst>
          </p:cNvPr>
          <p:cNvSpPr txBox="1">
            <a:spLocks noChangeArrowheads="1"/>
          </p:cNvSpPr>
          <p:nvPr/>
        </p:nvSpPr>
        <p:spPr bwMode="auto">
          <a:xfrm>
            <a:off x="862013" y="879475"/>
            <a:ext cx="609600" cy="585788"/>
          </a:xfrm>
          <a:prstGeom prst="rect">
            <a:avLst/>
          </a:prstGeom>
          <a:noFill/>
          <a:ln>
            <a:noFill/>
          </a:ln>
        </p:spPr>
        <p:txBody>
          <a:bodyPr anchor="ct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fontAlgn="base">
              <a:spcBef>
                <a:spcPct val="0"/>
              </a:spcBef>
              <a:spcAft>
                <a:spcPct val="0"/>
              </a:spcAft>
              <a:defRPr>
                <a:solidFill>
                  <a:schemeClr val="tx1"/>
                </a:solidFill>
                <a:latin typeface="Garamond" panose="02020404030301010803" pitchFamily="18" charset="0"/>
              </a:defRPr>
            </a:lvl6pPr>
            <a:lvl7pPr marL="2971800" indent="-228600" fontAlgn="base">
              <a:spcBef>
                <a:spcPct val="0"/>
              </a:spcBef>
              <a:spcAft>
                <a:spcPct val="0"/>
              </a:spcAft>
              <a:defRPr>
                <a:solidFill>
                  <a:schemeClr val="tx1"/>
                </a:solidFill>
                <a:latin typeface="Garamond" panose="02020404030301010803" pitchFamily="18" charset="0"/>
              </a:defRPr>
            </a:lvl7pPr>
            <a:lvl8pPr marL="3429000" indent="-228600" fontAlgn="base">
              <a:spcBef>
                <a:spcPct val="0"/>
              </a:spcBef>
              <a:spcAft>
                <a:spcPct val="0"/>
              </a:spcAft>
              <a:defRPr>
                <a:solidFill>
                  <a:schemeClr val="tx1"/>
                </a:solidFill>
                <a:latin typeface="Garamond" panose="02020404030301010803" pitchFamily="18" charset="0"/>
              </a:defRPr>
            </a:lvl8pPr>
            <a:lvl9pPr marL="3886200" indent="-228600" fontAlgn="base">
              <a:spcBef>
                <a:spcPct val="0"/>
              </a:spcBef>
              <a:spcAft>
                <a:spcPct val="0"/>
              </a:spcAft>
              <a:defRPr>
                <a:solidFill>
                  <a:schemeClr val="tx1"/>
                </a:solidFill>
                <a:latin typeface="Garamond" panose="02020404030301010803" pitchFamily="18" charset="0"/>
              </a:defRPr>
            </a:lvl9pPr>
          </a:lstStyle>
          <a:p>
            <a:pPr eaLnBrk="1" hangingPunct="1">
              <a:defRPr/>
            </a:pPr>
            <a:r>
              <a:rPr lang="en-US" altLang="it-IT" sz="8000"/>
              <a:t>“</a:t>
            </a:r>
          </a:p>
        </p:txBody>
      </p:sp>
      <p:sp>
        <p:nvSpPr>
          <p:cNvPr id="6" name="TextBox 14">
            <a:extLst>
              <a:ext uri="{FF2B5EF4-FFF2-40B4-BE49-F238E27FC236}">
                <a16:creationId xmlns:a16="http://schemas.microsoft.com/office/drawing/2014/main" id="{0DAD961A-5219-4E84-BCBF-773C85F1C9BF}"/>
              </a:ext>
            </a:extLst>
          </p:cNvPr>
          <p:cNvSpPr txBox="1">
            <a:spLocks noChangeArrowheads="1"/>
          </p:cNvSpPr>
          <p:nvPr/>
        </p:nvSpPr>
        <p:spPr bwMode="auto">
          <a:xfrm>
            <a:off x="10599738" y="2827338"/>
            <a:ext cx="609600" cy="585787"/>
          </a:xfrm>
          <a:prstGeom prst="rect">
            <a:avLst/>
          </a:prstGeom>
          <a:noFill/>
          <a:ln>
            <a:noFill/>
          </a:ln>
        </p:spPr>
        <p:txBody>
          <a:bodyPr anchor="ct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fontAlgn="base">
              <a:spcBef>
                <a:spcPct val="0"/>
              </a:spcBef>
              <a:spcAft>
                <a:spcPct val="0"/>
              </a:spcAft>
              <a:defRPr>
                <a:solidFill>
                  <a:schemeClr val="tx1"/>
                </a:solidFill>
                <a:latin typeface="Garamond" panose="02020404030301010803" pitchFamily="18" charset="0"/>
              </a:defRPr>
            </a:lvl6pPr>
            <a:lvl7pPr marL="2971800" indent="-228600" fontAlgn="base">
              <a:spcBef>
                <a:spcPct val="0"/>
              </a:spcBef>
              <a:spcAft>
                <a:spcPct val="0"/>
              </a:spcAft>
              <a:defRPr>
                <a:solidFill>
                  <a:schemeClr val="tx1"/>
                </a:solidFill>
                <a:latin typeface="Garamond" panose="02020404030301010803" pitchFamily="18" charset="0"/>
              </a:defRPr>
            </a:lvl7pPr>
            <a:lvl8pPr marL="3429000" indent="-228600" fontAlgn="base">
              <a:spcBef>
                <a:spcPct val="0"/>
              </a:spcBef>
              <a:spcAft>
                <a:spcPct val="0"/>
              </a:spcAft>
              <a:defRPr>
                <a:solidFill>
                  <a:schemeClr val="tx1"/>
                </a:solidFill>
                <a:latin typeface="Garamond" panose="02020404030301010803" pitchFamily="18" charset="0"/>
              </a:defRPr>
            </a:lvl8pPr>
            <a:lvl9pPr marL="3886200" indent="-228600" fontAlgn="base">
              <a:spcBef>
                <a:spcPct val="0"/>
              </a:spcBef>
              <a:spcAft>
                <a:spcPct val="0"/>
              </a:spcAft>
              <a:defRPr>
                <a:solidFill>
                  <a:schemeClr val="tx1"/>
                </a:solidFill>
                <a:latin typeface="Garamond" panose="02020404030301010803" pitchFamily="18" charset="0"/>
              </a:defRPr>
            </a:lvl9pPr>
          </a:lstStyle>
          <a:p>
            <a:pPr algn="r" eaLnBrk="1" hangingPunct="1">
              <a:defRPr/>
            </a:pPr>
            <a:r>
              <a:rPr lang="en-US" altLang="it-IT" sz="8000"/>
              <a:t>”</a:t>
            </a:r>
          </a:p>
        </p:txBody>
      </p:sp>
      <p:cxnSp>
        <p:nvCxnSpPr>
          <p:cNvPr id="7" name="Straight Connector 18">
            <a:extLst>
              <a:ext uri="{FF2B5EF4-FFF2-40B4-BE49-F238E27FC236}">
                <a16:creationId xmlns:a16="http://schemas.microsoft.com/office/drawing/2014/main" id="{290F470E-95E1-4A5D-BFA1-C55B35FA95E7}"/>
              </a:ext>
            </a:extLst>
          </p:cNvPr>
          <p:cNvCxnSpPr/>
          <p:nvPr/>
        </p:nvCxnSpPr>
        <p:spPr>
          <a:xfrm>
            <a:off x="1395413" y="4140200"/>
            <a:ext cx="94075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446213" y="982132"/>
            <a:ext cx="9296398" cy="2370668"/>
          </a:xfrm>
        </p:spPr>
        <p:txBody>
          <a:bodyPr>
            <a:normAutofit/>
          </a:bodyPr>
          <a:lstStyle>
            <a:lvl1pPr algn="ctr">
              <a:defRPr sz="3200" b="0" cap="none">
                <a:solidFill>
                  <a:schemeClr val="tx1"/>
                </a:solidFill>
              </a:defRPr>
            </a:lvl1pPr>
          </a:lstStyle>
          <a:p>
            <a:r>
              <a:rPr lang="it-IT"/>
              <a:t>Fare clic per modificare lo stile del titolo dello schema</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a:t>Fare clic per modificare gli stili del testo dello schema</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8" name="Date Placeholder 3">
            <a:extLst>
              <a:ext uri="{FF2B5EF4-FFF2-40B4-BE49-F238E27FC236}">
                <a16:creationId xmlns:a16="http://schemas.microsoft.com/office/drawing/2014/main" id="{A685B71B-5EC0-418E-92A7-5075EF0F56D1}"/>
              </a:ext>
            </a:extLst>
          </p:cNvPr>
          <p:cNvSpPr>
            <a:spLocks noGrp="1"/>
          </p:cNvSpPr>
          <p:nvPr>
            <p:ph type="dt" sz="half" idx="14"/>
          </p:nvPr>
        </p:nvSpPr>
        <p:spPr/>
        <p:txBody>
          <a:bodyPr/>
          <a:lstStyle>
            <a:lvl1pPr>
              <a:defRPr/>
            </a:lvl1pPr>
          </a:lstStyle>
          <a:p>
            <a:pPr>
              <a:defRPr/>
            </a:pPr>
            <a:fld id="{DA71D804-8EE7-4E6A-8353-E405D765E874}" type="datetimeFigureOut">
              <a:rPr lang="en-US"/>
              <a:pPr>
                <a:defRPr/>
              </a:pPr>
              <a:t>5/27/2022</a:t>
            </a:fld>
            <a:endParaRPr lang="en-US"/>
          </a:p>
        </p:txBody>
      </p:sp>
      <p:sp>
        <p:nvSpPr>
          <p:cNvPr id="9" name="Footer Placeholder 4">
            <a:extLst>
              <a:ext uri="{FF2B5EF4-FFF2-40B4-BE49-F238E27FC236}">
                <a16:creationId xmlns:a16="http://schemas.microsoft.com/office/drawing/2014/main" id="{8656C755-A528-4615-B91E-6149C4D00DD5}"/>
              </a:ext>
            </a:extLst>
          </p:cNvPr>
          <p:cNvSpPr>
            <a:spLocks noGrp="1"/>
          </p:cNvSpPr>
          <p:nvPr>
            <p:ph type="ftr" sz="quarter" idx="15"/>
          </p:nvPr>
        </p:nvSpPr>
        <p:spPr/>
        <p:txBody>
          <a:bodyPr/>
          <a:lstStyle>
            <a:lvl1pPr>
              <a:defRPr/>
            </a:lvl1pPr>
          </a:lstStyle>
          <a:p>
            <a:pPr>
              <a:defRPr/>
            </a:pPr>
            <a:endParaRPr lang="en-US"/>
          </a:p>
        </p:txBody>
      </p:sp>
      <p:sp>
        <p:nvSpPr>
          <p:cNvPr id="11" name="Slide Number Placeholder 5">
            <a:extLst>
              <a:ext uri="{FF2B5EF4-FFF2-40B4-BE49-F238E27FC236}">
                <a16:creationId xmlns:a16="http://schemas.microsoft.com/office/drawing/2014/main" id="{CCAEB922-A6EA-4E30-9DA7-9A2464307470}"/>
              </a:ext>
            </a:extLst>
          </p:cNvPr>
          <p:cNvSpPr>
            <a:spLocks noGrp="1"/>
          </p:cNvSpPr>
          <p:nvPr>
            <p:ph type="sldNum" sz="quarter" idx="16"/>
          </p:nvPr>
        </p:nvSpPr>
        <p:spPr/>
        <p:txBody>
          <a:bodyPr/>
          <a:lstStyle>
            <a:lvl1pPr>
              <a:defRPr/>
            </a:lvl1pPr>
          </a:lstStyle>
          <a:p>
            <a:pPr>
              <a:defRPr/>
            </a:pPr>
            <a:fld id="{4AFA6874-B728-4B44-B460-49BF522022F6}" type="slidenum">
              <a:rPr lang="en-US"/>
              <a:pPr>
                <a:defRPr/>
              </a:pPr>
              <a:t>‹N›</a:t>
            </a:fld>
            <a:endParaRPr lang="en-US"/>
          </a:p>
        </p:txBody>
      </p:sp>
    </p:spTree>
    <p:extLst>
      <p:ext uri="{BB962C8B-B14F-4D97-AF65-F5344CB8AC3E}">
        <p14:creationId xmlns:p14="http://schemas.microsoft.com/office/powerpoint/2010/main" val="550860602"/>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preserve="1">
  <p:cSld name="Scheda nome">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1295401" y="4777381"/>
            <a:ext cx="9609668" cy="860400"/>
          </a:xfrm>
        </p:spPr>
        <p:txBody>
          <a:bodyP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a:extLst>
              <a:ext uri="{FF2B5EF4-FFF2-40B4-BE49-F238E27FC236}">
                <a16:creationId xmlns:a16="http://schemas.microsoft.com/office/drawing/2014/main" id="{B28B8333-E4BD-4680-A651-A983256B06EB}"/>
              </a:ext>
            </a:extLst>
          </p:cNvPr>
          <p:cNvSpPr>
            <a:spLocks noGrp="1"/>
          </p:cNvSpPr>
          <p:nvPr>
            <p:ph type="dt" sz="half" idx="10"/>
          </p:nvPr>
        </p:nvSpPr>
        <p:spPr/>
        <p:txBody>
          <a:bodyPr/>
          <a:lstStyle>
            <a:lvl1pPr>
              <a:defRPr/>
            </a:lvl1pPr>
          </a:lstStyle>
          <a:p>
            <a:pPr>
              <a:defRPr/>
            </a:pPr>
            <a:fld id="{FDE07771-6E95-488B-A91A-D53DFCED196A}" type="datetimeFigureOut">
              <a:rPr lang="en-US"/>
              <a:pPr>
                <a:defRPr/>
              </a:pPr>
              <a:t>5/27/2022</a:t>
            </a:fld>
            <a:endParaRPr lang="en-US"/>
          </a:p>
        </p:txBody>
      </p:sp>
      <p:sp>
        <p:nvSpPr>
          <p:cNvPr id="5" name="Footer Placeholder 4">
            <a:extLst>
              <a:ext uri="{FF2B5EF4-FFF2-40B4-BE49-F238E27FC236}">
                <a16:creationId xmlns:a16="http://schemas.microsoft.com/office/drawing/2014/main" id="{C73177F2-0852-4F37-B68D-FBD61DE2431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4152C1D-DEFD-4324-BE17-FCD137E118C0}"/>
              </a:ext>
            </a:extLst>
          </p:cNvPr>
          <p:cNvSpPr>
            <a:spLocks noGrp="1"/>
          </p:cNvSpPr>
          <p:nvPr>
            <p:ph type="sldNum" sz="quarter" idx="12"/>
          </p:nvPr>
        </p:nvSpPr>
        <p:spPr/>
        <p:txBody>
          <a:bodyPr/>
          <a:lstStyle>
            <a:lvl1pPr>
              <a:defRPr/>
            </a:lvl1pPr>
          </a:lstStyle>
          <a:p>
            <a:pPr>
              <a:defRPr/>
            </a:pPr>
            <a:fld id="{36AB06AC-CB2D-4E35-A810-E64A4A795516}" type="slidenum">
              <a:rPr lang="en-US"/>
              <a:pPr>
                <a:defRPr/>
              </a:pPr>
              <a:t>‹N›</a:t>
            </a:fld>
            <a:endParaRPr lang="en-US"/>
          </a:p>
        </p:txBody>
      </p:sp>
    </p:spTree>
    <p:extLst>
      <p:ext uri="{BB962C8B-B14F-4D97-AF65-F5344CB8AC3E}">
        <p14:creationId xmlns:p14="http://schemas.microsoft.com/office/powerpoint/2010/main" val="1901821355"/>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preserve="1">
  <p:cSld name="Scheda nome citazione">
    <p:spTree>
      <p:nvGrpSpPr>
        <p:cNvPr id="1" name=""/>
        <p:cNvGrpSpPr/>
        <p:nvPr/>
      </p:nvGrpSpPr>
      <p:grpSpPr>
        <a:xfrm>
          <a:off x="0" y="0"/>
          <a:ext cx="0" cy="0"/>
          <a:chOff x="0" y="0"/>
          <a:chExt cx="0" cy="0"/>
        </a:xfrm>
      </p:grpSpPr>
      <p:sp>
        <p:nvSpPr>
          <p:cNvPr id="5" name="TextBox 11">
            <a:extLst>
              <a:ext uri="{FF2B5EF4-FFF2-40B4-BE49-F238E27FC236}">
                <a16:creationId xmlns:a16="http://schemas.microsoft.com/office/drawing/2014/main" id="{73AD69D4-636E-4E95-9260-808E9CF61E21}"/>
              </a:ext>
            </a:extLst>
          </p:cNvPr>
          <p:cNvSpPr txBox="1">
            <a:spLocks noChangeArrowheads="1"/>
          </p:cNvSpPr>
          <p:nvPr/>
        </p:nvSpPr>
        <p:spPr bwMode="auto">
          <a:xfrm>
            <a:off x="862013" y="879475"/>
            <a:ext cx="609600" cy="585788"/>
          </a:xfrm>
          <a:prstGeom prst="rect">
            <a:avLst/>
          </a:prstGeom>
          <a:noFill/>
          <a:ln>
            <a:noFill/>
          </a:ln>
        </p:spPr>
        <p:txBody>
          <a:bodyPr anchor="ct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fontAlgn="base">
              <a:spcBef>
                <a:spcPct val="0"/>
              </a:spcBef>
              <a:spcAft>
                <a:spcPct val="0"/>
              </a:spcAft>
              <a:defRPr>
                <a:solidFill>
                  <a:schemeClr val="tx1"/>
                </a:solidFill>
                <a:latin typeface="Garamond" panose="02020404030301010803" pitchFamily="18" charset="0"/>
              </a:defRPr>
            </a:lvl6pPr>
            <a:lvl7pPr marL="2971800" indent="-228600" fontAlgn="base">
              <a:spcBef>
                <a:spcPct val="0"/>
              </a:spcBef>
              <a:spcAft>
                <a:spcPct val="0"/>
              </a:spcAft>
              <a:defRPr>
                <a:solidFill>
                  <a:schemeClr val="tx1"/>
                </a:solidFill>
                <a:latin typeface="Garamond" panose="02020404030301010803" pitchFamily="18" charset="0"/>
              </a:defRPr>
            </a:lvl7pPr>
            <a:lvl8pPr marL="3429000" indent="-228600" fontAlgn="base">
              <a:spcBef>
                <a:spcPct val="0"/>
              </a:spcBef>
              <a:spcAft>
                <a:spcPct val="0"/>
              </a:spcAft>
              <a:defRPr>
                <a:solidFill>
                  <a:schemeClr val="tx1"/>
                </a:solidFill>
                <a:latin typeface="Garamond" panose="02020404030301010803" pitchFamily="18" charset="0"/>
              </a:defRPr>
            </a:lvl8pPr>
            <a:lvl9pPr marL="3886200" indent="-228600" fontAlgn="base">
              <a:spcBef>
                <a:spcPct val="0"/>
              </a:spcBef>
              <a:spcAft>
                <a:spcPct val="0"/>
              </a:spcAft>
              <a:defRPr>
                <a:solidFill>
                  <a:schemeClr val="tx1"/>
                </a:solidFill>
                <a:latin typeface="Garamond" panose="02020404030301010803" pitchFamily="18" charset="0"/>
              </a:defRPr>
            </a:lvl9pPr>
          </a:lstStyle>
          <a:p>
            <a:pPr eaLnBrk="1" hangingPunct="1">
              <a:defRPr/>
            </a:pPr>
            <a:r>
              <a:rPr lang="en-US" altLang="it-IT" sz="8000"/>
              <a:t>“</a:t>
            </a:r>
          </a:p>
        </p:txBody>
      </p:sp>
      <p:sp>
        <p:nvSpPr>
          <p:cNvPr id="6" name="TextBox 12">
            <a:extLst>
              <a:ext uri="{FF2B5EF4-FFF2-40B4-BE49-F238E27FC236}">
                <a16:creationId xmlns:a16="http://schemas.microsoft.com/office/drawing/2014/main" id="{090057B1-5975-4701-87F4-BF276BD83956}"/>
              </a:ext>
            </a:extLst>
          </p:cNvPr>
          <p:cNvSpPr txBox="1">
            <a:spLocks noChangeArrowheads="1"/>
          </p:cNvSpPr>
          <p:nvPr/>
        </p:nvSpPr>
        <p:spPr bwMode="auto">
          <a:xfrm>
            <a:off x="10599738" y="2598738"/>
            <a:ext cx="609600" cy="585787"/>
          </a:xfrm>
          <a:prstGeom prst="rect">
            <a:avLst/>
          </a:prstGeom>
          <a:noFill/>
          <a:ln>
            <a:noFill/>
          </a:ln>
        </p:spPr>
        <p:txBody>
          <a:bodyPr anchor="ct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fontAlgn="base">
              <a:spcBef>
                <a:spcPct val="0"/>
              </a:spcBef>
              <a:spcAft>
                <a:spcPct val="0"/>
              </a:spcAft>
              <a:defRPr>
                <a:solidFill>
                  <a:schemeClr val="tx1"/>
                </a:solidFill>
                <a:latin typeface="Garamond" panose="02020404030301010803" pitchFamily="18" charset="0"/>
              </a:defRPr>
            </a:lvl6pPr>
            <a:lvl7pPr marL="2971800" indent="-228600" fontAlgn="base">
              <a:spcBef>
                <a:spcPct val="0"/>
              </a:spcBef>
              <a:spcAft>
                <a:spcPct val="0"/>
              </a:spcAft>
              <a:defRPr>
                <a:solidFill>
                  <a:schemeClr val="tx1"/>
                </a:solidFill>
                <a:latin typeface="Garamond" panose="02020404030301010803" pitchFamily="18" charset="0"/>
              </a:defRPr>
            </a:lvl7pPr>
            <a:lvl8pPr marL="3429000" indent="-228600" fontAlgn="base">
              <a:spcBef>
                <a:spcPct val="0"/>
              </a:spcBef>
              <a:spcAft>
                <a:spcPct val="0"/>
              </a:spcAft>
              <a:defRPr>
                <a:solidFill>
                  <a:schemeClr val="tx1"/>
                </a:solidFill>
                <a:latin typeface="Garamond" panose="02020404030301010803" pitchFamily="18" charset="0"/>
              </a:defRPr>
            </a:lvl8pPr>
            <a:lvl9pPr marL="3886200" indent="-228600" fontAlgn="base">
              <a:spcBef>
                <a:spcPct val="0"/>
              </a:spcBef>
              <a:spcAft>
                <a:spcPct val="0"/>
              </a:spcAft>
              <a:defRPr>
                <a:solidFill>
                  <a:schemeClr val="tx1"/>
                </a:solidFill>
                <a:latin typeface="Garamond" panose="02020404030301010803" pitchFamily="18" charset="0"/>
              </a:defRPr>
            </a:lvl9pPr>
          </a:lstStyle>
          <a:p>
            <a:pPr algn="r" eaLnBrk="1" hangingPunct="1">
              <a:defRPr/>
            </a:pPr>
            <a:r>
              <a:rPr lang="en-US" altLang="it-IT" sz="8000"/>
              <a:t>”</a:t>
            </a:r>
          </a:p>
        </p:txBody>
      </p:sp>
      <p:cxnSp>
        <p:nvCxnSpPr>
          <p:cNvPr id="7" name="Straight Connector 25">
            <a:extLst>
              <a:ext uri="{FF2B5EF4-FFF2-40B4-BE49-F238E27FC236}">
                <a16:creationId xmlns:a16="http://schemas.microsoft.com/office/drawing/2014/main" id="{D63DDA04-DA2E-4DBC-AEA4-7E9486855DF4}"/>
              </a:ext>
            </a:extLst>
          </p:cNvPr>
          <p:cNvCxnSpPr/>
          <p:nvPr/>
        </p:nvCxnSpPr>
        <p:spPr>
          <a:xfrm>
            <a:off x="1395413" y="3429000"/>
            <a:ext cx="94075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446213" y="982132"/>
            <a:ext cx="9296398" cy="2243668"/>
          </a:xfrm>
        </p:spPr>
        <p:txBody>
          <a:bodyPr>
            <a:normAutofit/>
          </a:bodyPr>
          <a:lstStyle>
            <a:lvl1pPr algn="ctr">
              <a:defRPr sz="3200" b="0" cap="none">
                <a:solidFill>
                  <a:schemeClr val="tx1"/>
                </a:solidFill>
              </a:defRPr>
            </a:lvl1pPr>
          </a:lstStyle>
          <a:p>
            <a:r>
              <a:rPr lang="it-IT"/>
              <a:t>Fare clic per modificare lo stile del titolo dello schema</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3" name="Text Placeholder 2"/>
          <p:cNvSpPr>
            <a:spLocks noGrp="1"/>
          </p:cNvSpPr>
          <p:nvPr>
            <p:ph type="body" idx="1"/>
          </p:nvPr>
        </p:nvSpPr>
        <p:spPr>
          <a:xfrm>
            <a:off x="1295401" y="4529667"/>
            <a:ext cx="9609668" cy="1346200"/>
          </a:xfrm>
        </p:spPr>
        <p:txBody>
          <a:bodyPr>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8" name="Date Placeholder 3">
            <a:extLst>
              <a:ext uri="{FF2B5EF4-FFF2-40B4-BE49-F238E27FC236}">
                <a16:creationId xmlns:a16="http://schemas.microsoft.com/office/drawing/2014/main" id="{46E14DB8-52C8-451E-88B8-C7A4BC766752}"/>
              </a:ext>
            </a:extLst>
          </p:cNvPr>
          <p:cNvSpPr>
            <a:spLocks noGrp="1"/>
          </p:cNvSpPr>
          <p:nvPr>
            <p:ph type="dt" sz="half" idx="14"/>
          </p:nvPr>
        </p:nvSpPr>
        <p:spPr/>
        <p:txBody>
          <a:bodyPr/>
          <a:lstStyle>
            <a:lvl1pPr>
              <a:defRPr/>
            </a:lvl1pPr>
          </a:lstStyle>
          <a:p>
            <a:pPr>
              <a:defRPr/>
            </a:pPr>
            <a:fld id="{6F4D09DF-D857-4A49-85CD-11687659F2C5}" type="datetimeFigureOut">
              <a:rPr lang="en-US"/>
              <a:pPr>
                <a:defRPr/>
              </a:pPr>
              <a:t>5/27/2022</a:t>
            </a:fld>
            <a:endParaRPr lang="en-US"/>
          </a:p>
        </p:txBody>
      </p:sp>
      <p:sp>
        <p:nvSpPr>
          <p:cNvPr id="9" name="Footer Placeholder 4">
            <a:extLst>
              <a:ext uri="{FF2B5EF4-FFF2-40B4-BE49-F238E27FC236}">
                <a16:creationId xmlns:a16="http://schemas.microsoft.com/office/drawing/2014/main" id="{8FCA7834-E053-4933-9A5C-D60331069304}"/>
              </a:ext>
            </a:extLst>
          </p:cNvPr>
          <p:cNvSpPr>
            <a:spLocks noGrp="1"/>
          </p:cNvSpPr>
          <p:nvPr>
            <p:ph type="ftr" sz="quarter" idx="15"/>
          </p:nvPr>
        </p:nvSpPr>
        <p:spPr/>
        <p:txBody>
          <a:bodyPr/>
          <a:lstStyle>
            <a:lvl1pPr>
              <a:defRPr/>
            </a:lvl1pPr>
          </a:lstStyle>
          <a:p>
            <a:pPr>
              <a:defRPr/>
            </a:pPr>
            <a:endParaRPr lang="en-US"/>
          </a:p>
        </p:txBody>
      </p:sp>
      <p:sp>
        <p:nvSpPr>
          <p:cNvPr id="10" name="Slide Number Placeholder 5">
            <a:extLst>
              <a:ext uri="{FF2B5EF4-FFF2-40B4-BE49-F238E27FC236}">
                <a16:creationId xmlns:a16="http://schemas.microsoft.com/office/drawing/2014/main" id="{A6BF980A-3952-4E88-9E15-CF279DA814D6}"/>
              </a:ext>
            </a:extLst>
          </p:cNvPr>
          <p:cNvSpPr>
            <a:spLocks noGrp="1"/>
          </p:cNvSpPr>
          <p:nvPr>
            <p:ph type="sldNum" sz="quarter" idx="16"/>
          </p:nvPr>
        </p:nvSpPr>
        <p:spPr/>
        <p:txBody>
          <a:bodyPr/>
          <a:lstStyle>
            <a:lvl1pPr>
              <a:defRPr/>
            </a:lvl1pPr>
          </a:lstStyle>
          <a:p>
            <a:pPr>
              <a:defRPr/>
            </a:pPr>
            <a:fld id="{2B664AEE-FF46-403D-8CD5-0C288C6169D7}" type="slidenum">
              <a:rPr lang="en-US"/>
              <a:pPr>
                <a:defRPr/>
              </a:pPr>
              <a:t>‹N›</a:t>
            </a:fld>
            <a:endParaRPr lang="en-US"/>
          </a:p>
        </p:txBody>
      </p:sp>
    </p:spTree>
    <p:extLst>
      <p:ext uri="{BB962C8B-B14F-4D97-AF65-F5344CB8AC3E}">
        <p14:creationId xmlns:p14="http://schemas.microsoft.com/office/powerpoint/2010/main" val="4003656122"/>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preserve="1">
  <p:cSld name="Vero o falso">
    <p:spTree>
      <p:nvGrpSpPr>
        <p:cNvPr id="1" name=""/>
        <p:cNvGrpSpPr/>
        <p:nvPr/>
      </p:nvGrpSpPr>
      <p:grpSpPr>
        <a:xfrm>
          <a:off x="0" y="0"/>
          <a:ext cx="0" cy="0"/>
          <a:chOff x="0" y="0"/>
          <a:chExt cx="0" cy="0"/>
        </a:xfrm>
      </p:grpSpPr>
      <p:cxnSp>
        <p:nvCxnSpPr>
          <p:cNvPr id="5" name="Straight Connector 14">
            <a:extLst>
              <a:ext uri="{FF2B5EF4-FFF2-40B4-BE49-F238E27FC236}">
                <a16:creationId xmlns:a16="http://schemas.microsoft.com/office/drawing/2014/main" id="{2222F95F-36D1-4142-9FBE-3C215F9040DE}"/>
              </a:ext>
            </a:extLst>
          </p:cNvPr>
          <p:cNvCxnSpPr/>
          <p:nvPr/>
        </p:nvCxnSpPr>
        <p:spPr>
          <a:xfrm>
            <a:off x="1395413" y="3429000"/>
            <a:ext cx="94075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295401" y="982132"/>
            <a:ext cx="9609666" cy="2243668"/>
          </a:xfrm>
        </p:spPr>
        <p:txBody>
          <a:bodyPr rtlCol="0">
            <a:normAutofit/>
          </a:bodyPr>
          <a:lstStyle>
            <a:lvl1pPr>
              <a:defRPr lang="en-US" b="0" dirty="0"/>
            </a:lvl1pPr>
          </a:lstStyle>
          <a:p>
            <a:pPr lvl="0"/>
            <a:r>
              <a:rPr lang="it-IT"/>
              <a:t>Fare clic per modificare lo stile del titolo dello schema</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3" name="Text Placeholder 2"/>
          <p:cNvSpPr>
            <a:spLocks noGrp="1"/>
          </p:cNvSpPr>
          <p:nvPr>
            <p:ph type="body" idx="1"/>
          </p:nvPr>
        </p:nvSpPr>
        <p:spPr>
          <a:xfrm>
            <a:off x="1295400" y="4470399"/>
            <a:ext cx="9609670" cy="1405467"/>
          </a:xfrm>
        </p:spPr>
        <p:txBody>
          <a:bodyPr>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6" name="Date Placeholder 3">
            <a:extLst>
              <a:ext uri="{FF2B5EF4-FFF2-40B4-BE49-F238E27FC236}">
                <a16:creationId xmlns:a16="http://schemas.microsoft.com/office/drawing/2014/main" id="{1032FA30-2BA8-4EEE-A0CC-1BD0AA178C3B}"/>
              </a:ext>
            </a:extLst>
          </p:cNvPr>
          <p:cNvSpPr>
            <a:spLocks noGrp="1"/>
          </p:cNvSpPr>
          <p:nvPr>
            <p:ph type="dt" sz="half" idx="14"/>
          </p:nvPr>
        </p:nvSpPr>
        <p:spPr/>
        <p:txBody>
          <a:bodyPr/>
          <a:lstStyle>
            <a:lvl1pPr>
              <a:defRPr/>
            </a:lvl1pPr>
          </a:lstStyle>
          <a:p>
            <a:pPr>
              <a:defRPr/>
            </a:pPr>
            <a:fld id="{79255052-E4D2-4FD4-B0C8-C6C5315E03DE}" type="datetimeFigureOut">
              <a:rPr lang="en-US"/>
              <a:pPr>
                <a:defRPr/>
              </a:pPr>
              <a:t>5/27/2022</a:t>
            </a:fld>
            <a:endParaRPr lang="en-US"/>
          </a:p>
        </p:txBody>
      </p:sp>
      <p:sp>
        <p:nvSpPr>
          <p:cNvPr id="7" name="Footer Placeholder 4">
            <a:extLst>
              <a:ext uri="{FF2B5EF4-FFF2-40B4-BE49-F238E27FC236}">
                <a16:creationId xmlns:a16="http://schemas.microsoft.com/office/drawing/2014/main" id="{98977F7E-2F31-4F96-94AD-DF098DB0F334}"/>
              </a:ext>
            </a:extLst>
          </p:cNvPr>
          <p:cNvSpPr>
            <a:spLocks noGrp="1"/>
          </p:cNvSpPr>
          <p:nvPr>
            <p:ph type="ftr" sz="quarter" idx="15"/>
          </p:nvPr>
        </p:nvSpPr>
        <p:spPr/>
        <p:txBody>
          <a:bodyPr/>
          <a:lstStyle>
            <a:lvl1pPr>
              <a:defRPr/>
            </a:lvl1pPr>
          </a:lstStyle>
          <a:p>
            <a:pPr>
              <a:defRPr/>
            </a:pPr>
            <a:endParaRPr lang="en-US"/>
          </a:p>
        </p:txBody>
      </p:sp>
      <p:sp>
        <p:nvSpPr>
          <p:cNvPr id="8" name="Slide Number Placeholder 5">
            <a:extLst>
              <a:ext uri="{FF2B5EF4-FFF2-40B4-BE49-F238E27FC236}">
                <a16:creationId xmlns:a16="http://schemas.microsoft.com/office/drawing/2014/main" id="{9DDAD340-A262-48AF-88D6-7E521680E121}"/>
              </a:ext>
            </a:extLst>
          </p:cNvPr>
          <p:cNvSpPr>
            <a:spLocks noGrp="1"/>
          </p:cNvSpPr>
          <p:nvPr>
            <p:ph type="sldNum" sz="quarter" idx="16"/>
          </p:nvPr>
        </p:nvSpPr>
        <p:spPr/>
        <p:txBody>
          <a:bodyPr/>
          <a:lstStyle>
            <a:lvl1pPr>
              <a:defRPr/>
            </a:lvl1pPr>
          </a:lstStyle>
          <a:p>
            <a:pPr>
              <a:defRPr/>
            </a:pPr>
            <a:fld id="{619A4EC1-99BA-4DF4-8AE7-0D34F60CD963}" type="slidenum">
              <a:rPr lang="en-US"/>
              <a:pPr>
                <a:defRPr/>
              </a:pPr>
              <a:t>‹N›</a:t>
            </a:fld>
            <a:endParaRPr lang="en-US"/>
          </a:p>
        </p:txBody>
      </p:sp>
    </p:spTree>
    <p:extLst>
      <p:ext uri="{BB962C8B-B14F-4D97-AF65-F5344CB8AC3E}">
        <p14:creationId xmlns:p14="http://schemas.microsoft.com/office/powerpoint/2010/main" val="310956313"/>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cxnSp>
        <p:nvCxnSpPr>
          <p:cNvPr id="4" name="Straight Connector 13">
            <a:extLst>
              <a:ext uri="{FF2B5EF4-FFF2-40B4-BE49-F238E27FC236}">
                <a16:creationId xmlns:a16="http://schemas.microsoft.com/office/drawing/2014/main" id="{FDF83B77-E350-4417-947B-6E07EB141FAA}"/>
              </a:ext>
            </a:extLst>
          </p:cNvPr>
          <p:cNvCxnSpPr/>
          <p:nvPr/>
        </p:nvCxnSpPr>
        <p:spPr>
          <a:xfrm>
            <a:off x="1395413" y="2420938"/>
            <a:ext cx="94075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lgn="ctr">
              <a:defRPr/>
            </a:lvl1p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3">
            <a:extLst>
              <a:ext uri="{FF2B5EF4-FFF2-40B4-BE49-F238E27FC236}">
                <a16:creationId xmlns:a16="http://schemas.microsoft.com/office/drawing/2014/main" id="{9B0AE0EF-2615-4F4B-84AA-5765313EDEAB}"/>
              </a:ext>
            </a:extLst>
          </p:cNvPr>
          <p:cNvSpPr>
            <a:spLocks noGrp="1"/>
          </p:cNvSpPr>
          <p:nvPr>
            <p:ph type="dt" sz="half" idx="10"/>
          </p:nvPr>
        </p:nvSpPr>
        <p:spPr/>
        <p:txBody>
          <a:bodyPr/>
          <a:lstStyle>
            <a:lvl1pPr>
              <a:defRPr/>
            </a:lvl1pPr>
          </a:lstStyle>
          <a:p>
            <a:pPr>
              <a:defRPr/>
            </a:pPr>
            <a:fld id="{F7161A86-A1FF-4E0D-B377-EF6899D510E5}" type="datetimeFigureOut">
              <a:rPr lang="en-US"/>
              <a:pPr>
                <a:defRPr/>
              </a:pPr>
              <a:t>5/27/2022</a:t>
            </a:fld>
            <a:endParaRPr lang="en-US"/>
          </a:p>
        </p:txBody>
      </p:sp>
      <p:sp>
        <p:nvSpPr>
          <p:cNvPr id="6" name="Footer Placeholder 4">
            <a:extLst>
              <a:ext uri="{FF2B5EF4-FFF2-40B4-BE49-F238E27FC236}">
                <a16:creationId xmlns:a16="http://schemas.microsoft.com/office/drawing/2014/main" id="{0322781D-7B99-4EE0-A235-B753E14EC62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ED3F194-5415-42EA-A3EE-F7D0DAFD68D0}"/>
              </a:ext>
            </a:extLst>
          </p:cNvPr>
          <p:cNvSpPr>
            <a:spLocks noGrp="1"/>
          </p:cNvSpPr>
          <p:nvPr>
            <p:ph type="sldNum" sz="quarter" idx="12"/>
          </p:nvPr>
        </p:nvSpPr>
        <p:spPr/>
        <p:txBody>
          <a:bodyPr/>
          <a:lstStyle>
            <a:lvl1pPr>
              <a:defRPr/>
            </a:lvl1pPr>
          </a:lstStyle>
          <a:p>
            <a:pPr>
              <a:defRPr/>
            </a:pPr>
            <a:fld id="{404EEADC-7FE4-42B6-82AB-5B2214DC86F5}" type="slidenum">
              <a:rPr lang="en-US"/>
              <a:pPr>
                <a:defRPr/>
              </a:pPr>
              <a:t>‹N›</a:t>
            </a:fld>
            <a:endParaRPr lang="en-US"/>
          </a:p>
        </p:txBody>
      </p:sp>
    </p:spTree>
    <p:extLst>
      <p:ext uri="{BB962C8B-B14F-4D97-AF65-F5344CB8AC3E}">
        <p14:creationId xmlns:p14="http://schemas.microsoft.com/office/powerpoint/2010/main" val="486038338"/>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cxnSp>
        <p:nvCxnSpPr>
          <p:cNvPr id="4" name="Straight Connector 13">
            <a:extLst>
              <a:ext uri="{FF2B5EF4-FFF2-40B4-BE49-F238E27FC236}">
                <a16:creationId xmlns:a16="http://schemas.microsoft.com/office/drawing/2014/main" id="{C0778975-EAEF-47E7-B2A3-88C48DE5BE57}"/>
              </a:ext>
            </a:extLst>
          </p:cNvPr>
          <p:cNvCxnSpPr/>
          <p:nvPr/>
        </p:nvCxnSpPr>
        <p:spPr>
          <a:xfrm>
            <a:off x="886460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Vertical Title 1"/>
          <p:cNvSpPr>
            <a:spLocks noGrp="1"/>
          </p:cNvSpPr>
          <p:nvPr>
            <p:ph type="title" orient="vert"/>
          </p:nvPr>
        </p:nvSpPr>
        <p:spPr>
          <a:xfrm>
            <a:off x="8999356" y="982131"/>
            <a:ext cx="1890895" cy="4893735"/>
          </a:xfrm>
        </p:spPr>
        <p:txBody>
          <a:bodyPr vert="eaVert"/>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3">
            <a:extLst>
              <a:ext uri="{FF2B5EF4-FFF2-40B4-BE49-F238E27FC236}">
                <a16:creationId xmlns:a16="http://schemas.microsoft.com/office/drawing/2014/main" id="{48EC50BD-7AA4-4A77-A6FE-12BD1367606D}"/>
              </a:ext>
            </a:extLst>
          </p:cNvPr>
          <p:cNvSpPr>
            <a:spLocks noGrp="1"/>
          </p:cNvSpPr>
          <p:nvPr>
            <p:ph type="dt" sz="half" idx="10"/>
          </p:nvPr>
        </p:nvSpPr>
        <p:spPr/>
        <p:txBody>
          <a:bodyPr/>
          <a:lstStyle>
            <a:lvl1pPr>
              <a:defRPr/>
            </a:lvl1pPr>
          </a:lstStyle>
          <a:p>
            <a:pPr>
              <a:defRPr/>
            </a:pPr>
            <a:fld id="{2839106C-0581-4C9E-AC48-65B6A78BD1C6}" type="datetimeFigureOut">
              <a:rPr lang="en-US"/>
              <a:pPr>
                <a:defRPr/>
              </a:pPr>
              <a:t>5/27/2022</a:t>
            </a:fld>
            <a:endParaRPr lang="en-US"/>
          </a:p>
        </p:txBody>
      </p:sp>
      <p:sp>
        <p:nvSpPr>
          <p:cNvPr id="6" name="Footer Placeholder 4">
            <a:extLst>
              <a:ext uri="{FF2B5EF4-FFF2-40B4-BE49-F238E27FC236}">
                <a16:creationId xmlns:a16="http://schemas.microsoft.com/office/drawing/2014/main" id="{0BC9F99F-340E-4A2B-8B0B-4E1BF82E3695}"/>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3D835DD6-8974-4BC5-A890-7F6DA0B30CA3}"/>
              </a:ext>
            </a:extLst>
          </p:cNvPr>
          <p:cNvSpPr>
            <a:spLocks noGrp="1"/>
          </p:cNvSpPr>
          <p:nvPr>
            <p:ph type="sldNum" sz="quarter" idx="12"/>
          </p:nvPr>
        </p:nvSpPr>
        <p:spPr/>
        <p:txBody>
          <a:bodyPr/>
          <a:lstStyle>
            <a:lvl1pPr>
              <a:defRPr/>
            </a:lvl1pPr>
          </a:lstStyle>
          <a:p>
            <a:pPr>
              <a:defRPr/>
            </a:pPr>
            <a:fld id="{B5EA7BD1-D151-4F0B-BDBF-09CA9CD66DA9}" type="slidenum">
              <a:rPr lang="en-US"/>
              <a:pPr>
                <a:defRPr/>
              </a:pPr>
              <a:t>‹N›</a:t>
            </a:fld>
            <a:endParaRPr lang="en-US"/>
          </a:p>
        </p:txBody>
      </p:sp>
    </p:spTree>
    <p:extLst>
      <p:ext uri="{BB962C8B-B14F-4D97-AF65-F5344CB8AC3E}">
        <p14:creationId xmlns:p14="http://schemas.microsoft.com/office/powerpoint/2010/main" val="4256403991"/>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grpSp>
        <p:nvGrpSpPr>
          <p:cNvPr id="4" name="Group 6">
            <a:extLst>
              <a:ext uri="{FF2B5EF4-FFF2-40B4-BE49-F238E27FC236}">
                <a16:creationId xmlns:a16="http://schemas.microsoft.com/office/drawing/2014/main" id="{DB80BDBA-CE24-40C4-9A65-9578906DD88D}"/>
              </a:ext>
            </a:extLst>
          </p:cNvPr>
          <p:cNvGrpSpPr>
            <a:grpSpLocks/>
          </p:cNvGrpSpPr>
          <p:nvPr/>
        </p:nvGrpSpPr>
        <p:grpSpPr bwMode="auto">
          <a:xfrm>
            <a:off x="-17463" y="0"/>
            <a:ext cx="12231688" cy="6856413"/>
            <a:chOff x="-16934" y="0"/>
            <a:chExt cx="12231160" cy="6856214"/>
          </a:xfrm>
        </p:grpSpPr>
        <p:pic>
          <p:nvPicPr>
            <p:cNvPr id="5" name="Picture 15" descr="HD-PanelTitleR1.png">
              <a:extLst>
                <a:ext uri="{FF2B5EF4-FFF2-40B4-BE49-F238E27FC236}">
                  <a16:creationId xmlns:a16="http://schemas.microsoft.com/office/drawing/2014/main" id="{3E951D3A-9C43-4637-BF8D-A1DEA47CFB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88825" cy="6856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5">
              <a:extLst>
                <a:ext uri="{FF2B5EF4-FFF2-40B4-BE49-F238E27FC236}">
                  <a16:creationId xmlns:a16="http://schemas.microsoft.com/office/drawing/2014/main" id="{D72FF140-3EB1-4970-AADE-C5DC506377D5}"/>
                </a:ext>
              </a:extLst>
            </p:cNvPr>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7" name="Picture 16" descr="HDRibbonTitle-UniformTrim.png">
              <a:extLst>
                <a:ext uri="{FF2B5EF4-FFF2-40B4-BE49-F238E27FC236}">
                  <a16:creationId xmlns:a16="http://schemas.microsoft.com/office/drawing/2014/main" id="{1074B102-F6AE-474C-9BE4-EA5A03B822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34" y="3147609"/>
              <a:ext cx="2478024" cy="612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9" descr="HDRibbonTitle-UniformTrim.png">
              <a:extLst>
                <a:ext uri="{FF2B5EF4-FFF2-40B4-BE49-F238E27FC236}">
                  <a16:creationId xmlns:a16="http://schemas.microsoft.com/office/drawing/2014/main" id="{0775C196-6230-4E8C-AA56-71F8CB3EE2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36202" y="3147609"/>
              <a:ext cx="2478024" cy="612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9" name="Straight Connector 14">
            <a:extLst>
              <a:ext uri="{FF2B5EF4-FFF2-40B4-BE49-F238E27FC236}">
                <a16:creationId xmlns:a16="http://schemas.microsoft.com/office/drawing/2014/main" id="{EB85E6C8-5022-410F-BF98-678F6057CC3F}"/>
              </a:ext>
            </a:extLst>
          </p:cNvPr>
          <p:cNvCxnSpPr/>
          <p:nvPr/>
        </p:nvCxnSpPr>
        <p:spPr>
          <a:xfrm>
            <a:off x="2692400" y="3522663"/>
            <a:ext cx="6815138" cy="0"/>
          </a:xfrm>
          <a:prstGeom prst="line">
            <a:avLst/>
          </a:prstGeom>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2692398" y="3657597"/>
            <a:ext cx="6815669" cy="1320802"/>
          </a:xfrm>
        </p:spPr>
        <p:txBody>
          <a:bodyPr>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en-US" dirty="0"/>
          </a:p>
        </p:txBody>
      </p:sp>
      <p:sp>
        <p:nvSpPr>
          <p:cNvPr id="10" name="Date Placeholder 3">
            <a:extLst>
              <a:ext uri="{FF2B5EF4-FFF2-40B4-BE49-F238E27FC236}">
                <a16:creationId xmlns:a16="http://schemas.microsoft.com/office/drawing/2014/main" id="{0B0AA126-D0E6-43FB-873E-FAB87117ED0B}"/>
              </a:ext>
            </a:extLst>
          </p:cNvPr>
          <p:cNvSpPr>
            <a:spLocks noGrp="1"/>
          </p:cNvSpPr>
          <p:nvPr>
            <p:ph type="dt" sz="half" idx="10"/>
          </p:nvPr>
        </p:nvSpPr>
        <p:spPr>
          <a:xfrm>
            <a:off x="7983538" y="5037138"/>
            <a:ext cx="896937" cy="279400"/>
          </a:xfrm>
        </p:spPr>
        <p:txBody>
          <a:bodyPr/>
          <a:lstStyle>
            <a:lvl1pPr>
              <a:defRPr/>
            </a:lvl1pPr>
          </a:lstStyle>
          <a:p>
            <a:pPr>
              <a:defRPr/>
            </a:pPr>
            <a:fld id="{FBFA543A-6A6A-4017-8E5A-CBB3FBA7B285}" type="datetimeFigureOut">
              <a:rPr lang="en-US"/>
              <a:pPr>
                <a:defRPr/>
              </a:pPr>
              <a:t>5/27/2022</a:t>
            </a:fld>
            <a:endParaRPr lang="en-US"/>
          </a:p>
        </p:txBody>
      </p:sp>
      <p:sp>
        <p:nvSpPr>
          <p:cNvPr id="11" name="Footer Placeholder 4">
            <a:extLst>
              <a:ext uri="{FF2B5EF4-FFF2-40B4-BE49-F238E27FC236}">
                <a16:creationId xmlns:a16="http://schemas.microsoft.com/office/drawing/2014/main" id="{D82C747F-D00B-4E71-B903-90FFF8E8FA81}"/>
              </a:ext>
            </a:extLst>
          </p:cNvPr>
          <p:cNvSpPr>
            <a:spLocks noGrp="1"/>
          </p:cNvSpPr>
          <p:nvPr>
            <p:ph type="ftr" sz="quarter" idx="11"/>
          </p:nvPr>
        </p:nvSpPr>
        <p:spPr>
          <a:xfrm>
            <a:off x="2692400" y="5037138"/>
            <a:ext cx="5214938" cy="279400"/>
          </a:xfrm>
        </p:spPr>
        <p:txBody>
          <a:bodyPr/>
          <a:lstStyle>
            <a:lvl1pPr>
              <a:defRPr/>
            </a:lvl1pPr>
          </a:lstStyle>
          <a:p>
            <a:pPr>
              <a:defRPr/>
            </a:pPr>
            <a:endParaRPr lang="en-US"/>
          </a:p>
        </p:txBody>
      </p:sp>
      <p:sp>
        <p:nvSpPr>
          <p:cNvPr id="12" name="Slide Number Placeholder 5">
            <a:extLst>
              <a:ext uri="{FF2B5EF4-FFF2-40B4-BE49-F238E27FC236}">
                <a16:creationId xmlns:a16="http://schemas.microsoft.com/office/drawing/2014/main" id="{B5A068ED-2206-4021-A806-22331E8C20AD}"/>
              </a:ext>
            </a:extLst>
          </p:cNvPr>
          <p:cNvSpPr>
            <a:spLocks noGrp="1"/>
          </p:cNvSpPr>
          <p:nvPr>
            <p:ph type="sldNum" sz="quarter" idx="12"/>
          </p:nvPr>
        </p:nvSpPr>
        <p:spPr>
          <a:xfrm>
            <a:off x="8956675" y="5037138"/>
            <a:ext cx="550863" cy="279400"/>
          </a:xfrm>
        </p:spPr>
        <p:txBody>
          <a:bodyPr/>
          <a:lstStyle>
            <a:lvl1pPr>
              <a:defRPr/>
            </a:lvl1pPr>
          </a:lstStyle>
          <a:p>
            <a:pPr>
              <a:defRPr/>
            </a:pPr>
            <a:fld id="{F2AA1E58-678C-4FA2-8EA2-6BC5484D4AB4}" type="slidenum">
              <a:rPr lang="en-US"/>
              <a:pPr>
                <a:defRPr/>
              </a:pPr>
              <a:t>‹N›</a:t>
            </a:fld>
            <a:endParaRPr lang="en-US"/>
          </a:p>
        </p:txBody>
      </p:sp>
    </p:spTree>
    <p:extLst>
      <p:ext uri="{BB962C8B-B14F-4D97-AF65-F5344CB8AC3E}">
        <p14:creationId xmlns:p14="http://schemas.microsoft.com/office/powerpoint/2010/main" val="1676985244"/>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cxnSp>
        <p:nvCxnSpPr>
          <p:cNvPr id="4" name="Straight Connector 6">
            <a:extLst>
              <a:ext uri="{FF2B5EF4-FFF2-40B4-BE49-F238E27FC236}">
                <a16:creationId xmlns:a16="http://schemas.microsoft.com/office/drawing/2014/main" id="{A7501B97-F21E-401C-BC71-D2D23B5CB51B}"/>
              </a:ext>
            </a:extLst>
          </p:cNvPr>
          <p:cNvCxnSpPr/>
          <p:nvPr/>
        </p:nvCxnSpPr>
        <p:spPr>
          <a:xfrm>
            <a:off x="1395413" y="2420938"/>
            <a:ext cx="94075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3">
            <a:extLst>
              <a:ext uri="{FF2B5EF4-FFF2-40B4-BE49-F238E27FC236}">
                <a16:creationId xmlns:a16="http://schemas.microsoft.com/office/drawing/2014/main" id="{469C3209-5E2B-42A8-A3B0-79C9B2D586F2}"/>
              </a:ext>
            </a:extLst>
          </p:cNvPr>
          <p:cNvSpPr>
            <a:spLocks noGrp="1"/>
          </p:cNvSpPr>
          <p:nvPr>
            <p:ph type="dt" sz="half" idx="10"/>
          </p:nvPr>
        </p:nvSpPr>
        <p:spPr/>
        <p:txBody>
          <a:bodyPr/>
          <a:lstStyle>
            <a:lvl1pPr>
              <a:defRPr/>
            </a:lvl1pPr>
          </a:lstStyle>
          <a:p>
            <a:pPr>
              <a:defRPr/>
            </a:pPr>
            <a:fld id="{22EF2911-BAD7-4416-96AD-F10F9E8D18B9}" type="datetimeFigureOut">
              <a:rPr lang="en-US"/>
              <a:pPr>
                <a:defRPr/>
              </a:pPr>
              <a:t>5/27/2022</a:t>
            </a:fld>
            <a:endParaRPr lang="en-US"/>
          </a:p>
        </p:txBody>
      </p:sp>
      <p:sp>
        <p:nvSpPr>
          <p:cNvPr id="6" name="Footer Placeholder 4">
            <a:extLst>
              <a:ext uri="{FF2B5EF4-FFF2-40B4-BE49-F238E27FC236}">
                <a16:creationId xmlns:a16="http://schemas.microsoft.com/office/drawing/2014/main" id="{51BD6D9F-2917-40F5-BC5A-20280B7A193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BE49748E-E7CC-485C-8469-2A82E6851CCD}"/>
              </a:ext>
            </a:extLst>
          </p:cNvPr>
          <p:cNvSpPr>
            <a:spLocks noGrp="1"/>
          </p:cNvSpPr>
          <p:nvPr>
            <p:ph type="sldNum" sz="quarter" idx="12"/>
          </p:nvPr>
        </p:nvSpPr>
        <p:spPr/>
        <p:txBody>
          <a:bodyPr/>
          <a:lstStyle>
            <a:lvl1pPr>
              <a:defRPr/>
            </a:lvl1pPr>
          </a:lstStyle>
          <a:p>
            <a:pPr>
              <a:defRPr/>
            </a:pPr>
            <a:fld id="{CA028145-60A7-4B84-8DDF-DCD2C42A877D}" type="slidenum">
              <a:rPr lang="en-US"/>
              <a:pPr>
                <a:defRPr/>
              </a:pPr>
              <a:t>‹N›</a:t>
            </a:fld>
            <a:endParaRPr lang="en-US"/>
          </a:p>
        </p:txBody>
      </p:sp>
    </p:spTree>
    <p:extLst>
      <p:ext uri="{BB962C8B-B14F-4D97-AF65-F5344CB8AC3E}">
        <p14:creationId xmlns:p14="http://schemas.microsoft.com/office/powerpoint/2010/main" val="4046789587"/>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cxnSp>
        <p:nvCxnSpPr>
          <p:cNvPr id="4" name="Straight Connector 15">
            <a:extLst>
              <a:ext uri="{FF2B5EF4-FFF2-40B4-BE49-F238E27FC236}">
                <a16:creationId xmlns:a16="http://schemas.microsoft.com/office/drawing/2014/main" id="{0BAFC08C-CB19-4207-8EBF-B5D19B47583F}"/>
              </a:ext>
            </a:extLst>
          </p:cNvPr>
          <p:cNvCxnSpPr/>
          <p:nvPr/>
        </p:nvCxnSpPr>
        <p:spPr>
          <a:xfrm>
            <a:off x="2012950" y="3709988"/>
            <a:ext cx="81629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2015067" y="3846051"/>
            <a:ext cx="8158690" cy="954547"/>
          </a:xfrm>
        </p:spPr>
        <p:txBody>
          <a:bodyPr>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5" name="Date Placeholder 3">
            <a:extLst>
              <a:ext uri="{FF2B5EF4-FFF2-40B4-BE49-F238E27FC236}">
                <a16:creationId xmlns:a16="http://schemas.microsoft.com/office/drawing/2014/main" id="{DB308010-6568-4A63-9062-86C29E5E126B}"/>
              </a:ext>
            </a:extLst>
          </p:cNvPr>
          <p:cNvSpPr>
            <a:spLocks noGrp="1"/>
          </p:cNvSpPr>
          <p:nvPr>
            <p:ph type="dt" sz="half" idx="10"/>
          </p:nvPr>
        </p:nvSpPr>
        <p:spPr/>
        <p:txBody>
          <a:bodyPr/>
          <a:lstStyle>
            <a:lvl1pPr>
              <a:defRPr/>
            </a:lvl1pPr>
          </a:lstStyle>
          <a:p>
            <a:pPr>
              <a:defRPr/>
            </a:pPr>
            <a:fld id="{49E0A27A-2036-4BB6-84EB-DBA1F8CCDB5B}" type="datetimeFigureOut">
              <a:rPr lang="en-US"/>
              <a:pPr>
                <a:defRPr/>
              </a:pPr>
              <a:t>5/27/2022</a:t>
            </a:fld>
            <a:endParaRPr lang="en-US"/>
          </a:p>
        </p:txBody>
      </p:sp>
      <p:sp>
        <p:nvSpPr>
          <p:cNvPr id="6" name="Footer Placeholder 4">
            <a:extLst>
              <a:ext uri="{FF2B5EF4-FFF2-40B4-BE49-F238E27FC236}">
                <a16:creationId xmlns:a16="http://schemas.microsoft.com/office/drawing/2014/main" id="{3F9B3EDA-B2FD-46C8-A8A0-659504A34FA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C6A8672-16CD-4B09-AD57-4BBE3B316653}"/>
              </a:ext>
            </a:extLst>
          </p:cNvPr>
          <p:cNvSpPr>
            <a:spLocks noGrp="1"/>
          </p:cNvSpPr>
          <p:nvPr>
            <p:ph type="sldNum" sz="quarter" idx="12"/>
          </p:nvPr>
        </p:nvSpPr>
        <p:spPr/>
        <p:txBody>
          <a:bodyPr/>
          <a:lstStyle>
            <a:lvl1pPr>
              <a:defRPr/>
            </a:lvl1pPr>
          </a:lstStyle>
          <a:p>
            <a:pPr>
              <a:defRPr/>
            </a:pPr>
            <a:fld id="{37D5125D-475E-4B10-8A88-B7E350DE3176}" type="slidenum">
              <a:rPr lang="en-US"/>
              <a:pPr>
                <a:defRPr/>
              </a:pPr>
              <a:t>‹N›</a:t>
            </a:fld>
            <a:endParaRPr lang="en-US"/>
          </a:p>
        </p:txBody>
      </p:sp>
    </p:spTree>
    <p:extLst>
      <p:ext uri="{BB962C8B-B14F-4D97-AF65-F5344CB8AC3E}">
        <p14:creationId xmlns:p14="http://schemas.microsoft.com/office/powerpoint/2010/main" val="50957301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 dello schema</a:t>
            </a:r>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D4D94DE5-4EA7-44F3-AA14-49772E8EBC41}"/>
              </a:ext>
            </a:extLst>
          </p:cNvPr>
          <p:cNvSpPr>
            <a:spLocks noGrp="1"/>
          </p:cNvSpPr>
          <p:nvPr>
            <p:ph type="dt" sz="half" idx="10"/>
          </p:nvPr>
        </p:nvSpPr>
        <p:spPr/>
        <p:txBody>
          <a:bodyPr/>
          <a:lstStyle>
            <a:lvl1pPr>
              <a:defRPr/>
            </a:lvl1pPr>
          </a:lstStyle>
          <a:p>
            <a:pPr>
              <a:defRPr/>
            </a:pPr>
            <a:fld id="{B7D47BE4-BD36-4499-93CC-B017B410EE43}" type="datetimeFigureOut">
              <a:rPr lang="it-IT"/>
              <a:pPr>
                <a:defRPr/>
              </a:pPr>
              <a:t>27/05/2022</a:t>
            </a:fld>
            <a:endParaRPr lang="it-IT"/>
          </a:p>
        </p:txBody>
      </p:sp>
      <p:sp>
        <p:nvSpPr>
          <p:cNvPr id="5" name="Segnaposto piè di pagina 4">
            <a:extLst>
              <a:ext uri="{FF2B5EF4-FFF2-40B4-BE49-F238E27FC236}">
                <a16:creationId xmlns:a16="http://schemas.microsoft.com/office/drawing/2014/main" id="{7C350689-783C-41CF-800D-09BC28C11311}"/>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0D02068E-DFB6-4C74-B1D8-06FBCD458286}"/>
              </a:ext>
            </a:extLst>
          </p:cNvPr>
          <p:cNvSpPr>
            <a:spLocks noGrp="1"/>
          </p:cNvSpPr>
          <p:nvPr>
            <p:ph type="sldNum" sz="quarter" idx="12"/>
          </p:nvPr>
        </p:nvSpPr>
        <p:spPr/>
        <p:txBody>
          <a:bodyPr/>
          <a:lstStyle>
            <a:lvl1pPr>
              <a:defRPr/>
            </a:lvl1pPr>
          </a:lstStyle>
          <a:p>
            <a:pPr>
              <a:defRPr/>
            </a:pPr>
            <a:fld id="{FC38B159-20F5-4D39-8339-ECBEA72D4E08}" type="slidenum">
              <a:rPr lang="it-IT"/>
              <a:pPr>
                <a:defRPr/>
              </a:pPr>
              <a:t>‹N›</a:t>
            </a:fld>
            <a:endParaRPr lang="it-IT"/>
          </a:p>
        </p:txBody>
      </p:sp>
    </p:spTree>
    <p:extLst>
      <p:ext uri="{BB962C8B-B14F-4D97-AF65-F5344CB8AC3E}">
        <p14:creationId xmlns:p14="http://schemas.microsoft.com/office/powerpoint/2010/main" val="3077137988"/>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cxnSp>
        <p:nvCxnSpPr>
          <p:cNvPr id="5" name="Straight Connector 7">
            <a:extLst>
              <a:ext uri="{FF2B5EF4-FFF2-40B4-BE49-F238E27FC236}">
                <a16:creationId xmlns:a16="http://schemas.microsoft.com/office/drawing/2014/main" id="{C65261CD-0843-4565-A5D4-830CAE6192D9}"/>
              </a:ext>
            </a:extLst>
          </p:cNvPr>
          <p:cNvCxnSpPr/>
          <p:nvPr/>
        </p:nvCxnSpPr>
        <p:spPr>
          <a:xfrm>
            <a:off x="1395413" y="2420938"/>
            <a:ext cx="94075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6" name="Date Placeholder 4">
            <a:extLst>
              <a:ext uri="{FF2B5EF4-FFF2-40B4-BE49-F238E27FC236}">
                <a16:creationId xmlns:a16="http://schemas.microsoft.com/office/drawing/2014/main" id="{B1A4C081-55A5-472F-870E-48C506319BAF}"/>
              </a:ext>
            </a:extLst>
          </p:cNvPr>
          <p:cNvSpPr>
            <a:spLocks noGrp="1"/>
          </p:cNvSpPr>
          <p:nvPr>
            <p:ph type="dt" sz="half" idx="10"/>
          </p:nvPr>
        </p:nvSpPr>
        <p:spPr/>
        <p:txBody>
          <a:bodyPr/>
          <a:lstStyle>
            <a:lvl1pPr>
              <a:defRPr/>
            </a:lvl1pPr>
          </a:lstStyle>
          <a:p>
            <a:pPr>
              <a:defRPr/>
            </a:pPr>
            <a:fld id="{6E987685-4E34-4A56-861A-1ABE6A251EAD}" type="datetimeFigureOut">
              <a:rPr lang="en-US"/>
              <a:pPr>
                <a:defRPr/>
              </a:pPr>
              <a:t>5/27/2022</a:t>
            </a:fld>
            <a:endParaRPr lang="en-US"/>
          </a:p>
        </p:txBody>
      </p:sp>
      <p:sp>
        <p:nvSpPr>
          <p:cNvPr id="7" name="Footer Placeholder 5">
            <a:extLst>
              <a:ext uri="{FF2B5EF4-FFF2-40B4-BE49-F238E27FC236}">
                <a16:creationId xmlns:a16="http://schemas.microsoft.com/office/drawing/2014/main" id="{DBDA945F-D3EC-48E6-B76F-CCFBD5ADDDAA}"/>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6">
            <a:extLst>
              <a:ext uri="{FF2B5EF4-FFF2-40B4-BE49-F238E27FC236}">
                <a16:creationId xmlns:a16="http://schemas.microsoft.com/office/drawing/2014/main" id="{82DDC0E9-677B-449F-B312-EC23FA3B378A}"/>
              </a:ext>
            </a:extLst>
          </p:cNvPr>
          <p:cNvSpPr>
            <a:spLocks noGrp="1"/>
          </p:cNvSpPr>
          <p:nvPr>
            <p:ph type="sldNum" sz="quarter" idx="12"/>
          </p:nvPr>
        </p:nvSpPr>
        <p:spPr/>
        <p:txBody>
          <a:bodyPr/>
          <a:lstStyle>
            <a:lvl1pPr>
              <a:defRPr/>
            </a:lvl1pPr>
          </a:lstStyle>
          <a:p>
            <a:pPr>
              <a:defRPr/>
            </a:pPr>
            <a:fld id="{8B3F087D-83A4-46BB-AFC7-DDB83A09D0DD}" type="slidenum">
              <a:rPr lang="en-US"/>
              <a:pPr>
                <a:defRPr/>
              </a:pPr>
              <a:t>‹N›</a:t>
            </a:fld>
            <a:endParaRPr lang="en-US"/>
          </a:p>
        </p:txBody>
      </p:sp>
    </p:spTree>
    <p:extLst>
      <p:ext uri="{BB962C8B-B14F-4D97-AF65-F5344CB8AC3E}">
        <p14:creationId xmlns:p14="http://schemas.microsoft.com/office/powerpoint/2010/main" val="2258460614"/>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cxnSp>
        <p:nvCxnSpPr>
          <p:cNvPr id="7" name="Straight Connector 17">
            <a:extLst>
              <a:ext uri="{FF2B5EF4-FFF2-40B4-BE49-F238E27FC236}">
                <a16:creationId xmlns:a16="http://schemas.microsoft.com/office/drawing/2014/main" id="{CFD422F6-4064-41BB-A0A9-C4D39F28D317}"/>
              </a:ext>
            </a:extLst>
          </p:cNvPr>
          <p:cNvCxnSpPr/>
          <p:nvPr/>
        </p:nvCxnSpPr>
        <p:spPr>
          <a:xfrm>
            <a:off x="1395413" y="2420938"/>
            <a:ext cx="94075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1295400" y="3243262"/>
            <a:ext cx="4718304" cy="2632605"/>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Content Placeholder 5"/>
          <p:cNvSpPr>
            <a:spLocks noGrp="1"/>
          </p:cNvSpPr>
          <p:nvPr>
            <p:ph sz="quarter" idx="4"/>
          </p:nvPr>
        </p:nvSpPr>
        <p:spPr>
          <a:xfrm>
            <a:off x="6180670" y="3243262"/>
            <a:ext cx="4718304" cy="2632605"/>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8" name="Date Placeholder 6">
            <a:extLst>
              <a:ext uri="{FF2B5EF4-FFF2-40B4-BE49-F238E27FC236}">
                <a16:creationId xmlns:a16="http://schemas.microsoft.com/office/drawing/2014/main" id="{F4993AC9-7D64-4BDF-836E-D7863306AD3E}"/>
              </a:ext>
            </a:extLst>
          </p:cNvPr>
          <p:cNvSpPr>
            <a:spLocks noGrp="1"/>
          </p:cNvSpPr>
          <p:nvPr>
            <p:ph type="dt" sz="half" idx="10"/>
          </p:nvPr>
        </p:nvSpPr>
        <p:spPr/>
        <p:txBody>
          <a:bodyPr/>
          <a:lstStyle>
            <a:lvl1pPr>
              <a:defRPr/>
            </a:lvl1pPr>
          </a:lstStyle>
          <a:p>
            <a:pPr>
              <a:defRPr/>
            </a:pPr>
            <a:fld id="{A3B2C443-45A7-4AE7-A66E-CDB7E799C6AE}" type="datetimeFigureOut">
              <a:rPr lang="en-US"/>
              <a:pPr>
                <a:defRPr/>
              </a:pPr>
              <a:t>5/27/2022</a:t>
            </a:fld>
            <a:endParaRPr lang="en-US"/>
          </a:p>
        </p:txBody>
      </p:sp>
      <p:sp>
        <p:nvSpPr>
          <p:cNvPr id="9" name="Footer Placeholder 7">
            <a:extLst>
              <a:ext uri="{FF2B5EF4-FFF2-40B4-BE49-F238E27FC236}">
                <a16:creationId xmlns:a16="http://schemas.microsoft.com/office/drawing/2014/main" id="{29354CA0-BBAA-460F-888D-E935D015EC67}"/>
              </a:ext>
            </a:extLst>
          </p:cNvPr>
          <p:cNvSpPr>
            <a:spLocks noGrp="1"/>
          </p:cNvSpPr>
          <p:nvPr>
            <p:ph type="ftr" sz="quarter" idx="11"/>
          </p:nvPr>
        </p:nvSpPr>
        <p:spPr/>
        <p:txBody>
          <a:bodyPr/>
          <a:lstStyle>
            <a:lvl1pPr>
              <a:defRPr/>
            </a:lvl1pPr>
          </a:lstStyle>
          <a:p>
            <a:pPr>
              <a:defRPr/>
            </a:pPr>
            <a:endParaRPr lang="en-US"/>
          </a:p>
        </p:txBody>
      </p:sp>
      <p:sp>
        <p:nvSpPr>
          <p:cNvPr id="10" name="Slide Number Placeholder 8">
            <a:extLst>
              <a:ext uri="{FF2B5EF4-FFF2-40B4-BE49-F238E27FC236}">
                <a16:creationId xmlns:a16="http://schemas.microsoft.com/office/drawing/2014/main" id="{FA86BF32-D489-430E-953C-80AD3BC619A0}"/>
              </a:ext>
            </a:extLst>
          </p:cNvPr>
          <p:cNvSpPr>
            <a:spLocks noGrp="1"/>
          </p:cNvSpPr>
          <p:nvPr>
            <p:ph type="sldNum" sz="quarter" idx="12"/>
          </p:nvPr>
        </p:nvSpPr>
        <p:spPr/>
        <p:txBody>
          <a:bodyPr/>
          <a:lstStyle>
            <a:lvl1pPr>
              <a:defRPr/>
            </a:lvl1pPr>
          </a:lstStyle>
          <a:p>
            <a:pPr>
              <a:defRPr/>
            </a:pPr>
            <a:fld id="{F2C186CA-5BD5-4AEC-AEF0-C6DF4695D42C}" type="slidenum">
              <a:rPr lang="en-US"/>
              <a:pPr>
                <a:defRPr/>
              </a:pPr>
              <a:t>‹N›</a:t>
            </a:fld>
            <a:endParaRPr lang="en-US"/>
          </a:p>
        </p:txBody>
      </p:sp>
    </p:spTree>
    <p:extLst>
      <p:ext uri="{BB962C8B-B14F-4D97-AF65-F5344CB8AC3E}">
        <p14:creationId xmlns:p14="http://schemas.microsoft.com/office/powerpoint/2010/main" val="1312951915"/>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cxnSp>
        <p:nvCxnSpPr>
          <p:cNvPr id="3" name="Straight Connector 13">
            <a:extLst>
              <a:ext uri="{FF2B5EF4-FFF2-40B4-BE49-F238E27FC236}">
                <a16:creationId xmlns:a16="http://schemas.microsoft.com/office/drawing/2014/main" id="{068FDA66-CCB4-416E-82C1-F2400072F38A}"/>
              </a:ext>
            </a:extLst>
          </p:cNvPr>
          <p:cNvCxnSpPr/>
          <p:nvPr/>
        </p:nvCxnSpPr>
        <p:spPr>
          <a:xfrm>
            <a:off x="1395413" y="2420938"/>
            <a:ext cx="94075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4" name="Date Placeholder 2">
            <a:extLst>
              <a:ext uri="{FF2B5EF4-FFF2-40B4-BE49-F238E27FC236}">
                <a16:creationId xmlns:a16="http://schemas.microsoft.com/office/drawing/2014/main" id="{70108D57-A864-4E36-A9C5-FCD4887A1524}"/>
              </a:ext>
            </a:extLst>
          </p:cNvPr>
          <p:cNvSpPr>
            <a:spLocks noGrp="1"/>
          </p:cNvSpPr>
          <p:nvPr>
            <p:ph type="dt" sz="half" idx="10"/>
          </p:nvPr>
        </p:nvSpPr>
        <p:spPr/>
        <p:txBody>
          <a:bodyPr/>
          <a:lstStyle>
            <a:lvl1pPr>
              <a:defRPr/>
            </a:lvl1pPr>
          </a:lstStyle>
          <a:p>
            <a:pPr>
              <a:defRPr/>
            </a:pPr>
            <a:fld id="{C3041622-4338-4447-B3C8-8390843ECCF7}" type="datetimeFigureOut">
              <a:rPr lang="en-US"/>
              <a:pPr>
                <a:defRPr/>
              </a:pPr>
              <a:t>5/27/2022</a:t>
            </a:fld>
            <a:endParaRPr lang="en-US"/>
          </a:p>
        </p:txBody>
      </p:sp>
      <p:sp>
        <p:nvSpPr>
          <p:cNvPr id="5" name="Footer Placeholder 3">
            <a:extLst>
              <a:ext uri="{FF2B5EF4-FFF2-40B4-BE49-F238E27FC236}">
                <a16:creationId xmlns:a16="http://schemas.microsoft.com/office/drawing/2014/main" id="{D183E9AA-DAD6-47D4-9FDD-717E2E3899A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4">
            <a:extLst>
              <a:ext uri="{FF2B5EF4-FFF2-40B4-BE49-F238E27FC236}">
                <a16:creationId xmlns:a16="http://schemas.microsoft.com/office/drawing/2014/main" id="{55448215-EE53-4185-A528-65D28062B9ED}"/>
              </a:ext>
            </a:extLst>
          </p:cNvPr>
          <p:cNvSpPr>
            <a:spLocks noGrp="1"/>
          </p:cNvSpPr>
          <p:nvPr>
            <p:ph type="sldNum" sz="quarter" idx="12"/>
          </p:nvPr>
        </p:nvSpPr>
        <p:spPr/>
        <p:txBody>
          <a:bodyPr/>
          <a:lstStyle>
            <a:lvl1pPr>
              <a:defRPr/>
            </a:lvl1pPr>
          </a:lstStyle>
          <a:p>
            <a:pPr>
              <a:defRPr/>
            </a:pPr>
            <a:fld id="{D67D460B-92A5-4890-A0B6-135AC5D672E1}" type="slidenum">
              <a:rPr lang="en-US"/>
              <a:pPr>
                <a:defRPr/>
              </a:pPr>
              <a:t>‹N›</a:t>
            </a:fld>
            <a:endParaRPr lang="en-US"/>
          </a:p>
        </p:txBody>
      </p:sp>
    </p:spTree>
    <p:extLst>
      <p:ext uri="{BB962C8B-B14F-4D97-AF65-F5344CB8AC3E}">
        <p14:creationId xmlns:p14="http://schemas.microsoft.com/office/powerpoint/2010/main" val="347406930"/>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AA680D1-B49A-416A-BDC3-0A41A662B6CC}"/>
              </a:ext>
            </a:extLst>
          </p:cNvPr>
          <p:cNvSpPr>
            <a:spLocks noGrp="1"/>
          </p:cNvSpPr>
          <p:nvPr>
            <p:ph type="dt" sz="half" idx="10"/>
          </p:nvPr>
        </p:nvSpPr>
        <p:spPr/>
        <p:txBody>
          <a:bodyPr/>
          <a:lstStyle>
            <a:lvl1pPr>
              <a:defRPr/>
            </a:lvl1pPr>
          </a:lstStyle>
          <a:p>
            <a:pPr>
              <a:defRPr/>
            </a:pPr>
            <a:fld id="{13BBAB3F-AD6B-4CBD-8E7D-31689B63B52D}" type="datetimeFigureOut">
              <a:rPr lang="en-US"/>
              <a:pPr>
                <a:defRPr/>
              </a:pPr>
              <a:t>5/27/2022</a:t>
            </a:fld>
            <a:endParaRPr lang="en-US"/>
          </a:p>
        </p:txBody>
      </p:sp>
      <p:sp>
        <p:nvSpPr>
          <p:cNvPr id="3" name="Footer Placeholder 2">
            <a:extLst>
              <a:ext uri="{FF2B5EF4-FFF2-40B4-BE49-F238E27FC236}">
                <a16:creationId xmlns:a16="http://schemas.microsoft.com/office/drawing/2014/main" id="{2AA9A8D3-170D-4BF6-94CF-E3B9261FEE0B}"/>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3">
            <a:extLst>
              <a:ext uri="{FF2B5EF4-FFF2-40B4-BE49-F238E27FC236}">
                <a16:creationId xmlns:a16="http://schemas.microsoft.com/office/drawing/2014/main" id="{A009E793-E765-4E2D-BF1D-117CBC11359C}"/>
              </a:ext>
            </a:extLst>
          </p:cNvPr>
          <p:cNvSpPr>
            <a:spLocks noGrp="1"/>
          </p:cNvSpPr>
          <p:nvPr>
            <p:ph type="sldNum" sz="quarter" idx="12"/>
          </p:nvPr>
        </p:nvSpPr>
        <p:spPr/>
        <p:txBody>
          <a:bodyPr/>
          <a:lstStyle>
            <a:lvl1pPr>
              <a:defRPr/>
            </a:lvl1pPr>
          </a:lstStyle>
          <a:p>
            <a:pPr>
              <a:defRPr/>
            </a:pPr>
            <a:fld id="{6C655B46-6A3F-4539-B40C-7224BA776A1B}" type="slidenum">
              <a:rPr lang="en-US"/>
              <a:pPr>
                <a:defRPr/>
              </a:pPr>
              <a:t>‹N›</a:t>
            </a:fld>
            <a:endParaRPr lang="en-US"/>
          </a:p>
        </p:txBody>
      </p:sp>
    </p:spTree>
    <p:extLst>
      <p:ext uri="{BB962C8B-B14F-4D97-AF65-F5344CB8AC3E}">
        <p14:creationId xmlns:p14="http://schemas.microsoft.com/office/powerpoint/2010/main" val="837041179"/>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cxnSp>
        <p:nvCxnSpPr>
          <p:cNvPr id="5" name="Straight Connector 15">
            <a:extLst>
              <a:ext uri="{FF2B5EF4-FFF2-40B4-BE49-F238E27FC236}">
                <a16:creationId xmlns:a16="http://schemas.microsoft.com/office/drawing/2014/main" id="{90389C5A-1278-44DF-9BE9-2CD7D9AE164F}"/>
              </a:ext>
            </a:extLst>
          </p:cNvPr>
          <p:cNvCxnSpPr/>
          <p:nvPr/>
        </p:nvCxnSpPr>
        <p:spPr>
          <a:xfrm>
            <a:off x="1395413" y="2913063"/>
            <a:ext cx="35147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it-IT"/>
              <a:t>Fare clic per modificare lo stile del titolo dello schema</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1293811" y="3031065"/>
            <a:ext cx="3718455" cy="2438404"/>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6" name="Date Placeholder 4">
            <a:extLst>
              <a:ext uri="{FF2B5EF4-FFF2-40B4-BE49-F238E27FC236}">
                <a16:creationId xmlns:a16="http://schemas.microsoft.com/office/drawing/2014/main" id="{43791B7A-39C6-4E29-A588-65A48718195B}"/>
              </a:ext>
            </a:extLst>
          </p:cNvPr>
          <p:cNvSpPr>
            <a:spLocks noGrp="1"/>
          </p:cNvSpPr>
          <p:nvPr>
            <p:ph type="dt" sz="half" idx="10"/>
          </p:nvPr>
        </p:nvSpPr>
        <p:spPr/>
        <p:txBody>
          <a:bodyPr/>
          <a:lstStyle>
            <a:lvl1pPr>
              <a:defRPr/>
            </a:lvl1pPr>
          </a:lstStyle>
          <a:p>
            <a:pPr>
              <a:defRPr/>
            </a:pPr>
            <a:fld id="{7EC308FC-0F96-4717-ACBF-11DA188B0FBF}" type="datetimeFigureOut">
              <a:rPr lang="en-US"/>
              <a:pPr>
                <a:defRPr/>
              </a:pPr>
              <a:t>5/27/2022</a:t>
            </a:fld>
            <a:endParaRPr lang="en-US"/>
          </a:p>
        </p:txBody>
      </p:sp>
      <p:sp>
        <p:nvSpPr>
          <p:cNvPr id="7" name="Footer Placeholder 5">
            <a:extLst>
              <a:ext uri="{FF2B5EF4-FFF2-40B4-BE49-F238E27FC236}">
                <a16:creationId xmlns:a16="http://schemas.microsoft.com/office/drawing/2014/main" id="{907D8BC3-7073-41F4-9AD1-191C2B153FBF}"/>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6">
            <a:extLst>
              <a:ext uri="{FF2B5EF4-FFF2-40B4-BE49-F238E27FC236}">
                <a16:creationId xmlns:a16="http://schemas.microsoft.com/office/drawing/2014/main" id="{9F83427C-346F-4F10-9FF3-F71C43494A80}"/>
              </a:ext>
            </a:extLst>
          </p:cNvPr>
          <p:cNvSpPr>
            <a:spLocks noGrp="1"/>
          </p:cNvSpPr>
          <p:nvPr>
            <p:ph type="sldNum" sz="quarter" idx="12"/>
          </p:nvPr>
        </p:nvSpPr>
        <p:spPr/>
        <p:txBody>
          <a:bodyPr/>
          <a:lstStyle>
            <a:lvl1pPr>
              <a:defRPr/>
            </a:lvl1pPr>
          </a:lstStyle>
          <a:p>
            <a:pPr>
              <a:defRPr/>
            </a:pPr>
            <a:fld id="{2329BABF-2978-43D5-AC67-614B323F237C}" type="slidenum">
              <a:rPr lang="en-US"/>
              <a:pPr>
                <a:defRPr/>
              </a:pPr>
              <a:t>‹N›</a:t>
            </a:fld>
            <a:endParaRPr lang="en-US"/>
          </a:p>
        </p:txBody>
      </p:sp>
    </p:spTree>
    <p:extLst>
      <p:ext uri="{BB962C8B-B14F-4D97-AF65-F5344CB8AC3E}">
        <p14:creationId xmlns:p14="http://schemas.microsoft.com/office/powerpoint/2010/main" val="945877567"/>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it-IT"/>
              <a:t>Fare clic per modificare lo stile del titolo dello schema</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noProof="0"/>
              <a:t>Fare clic sull'icona per inserire un'immagine</a:t>
            </a:r>
            <a:endParaRPr lang="en-US" noProof="0" dirty="0"/>
          </a:p>
        </p:txBody>
      </p:sp>
      <p:sp>
        <p:nvSpPr>
          <p:cNvPr id="4" name="Text Placeholder 3"/>
          <p:cNvSpPr>
            <a:spLocks noGrp="1"/>
          </p:cNvSpPr>
          <p:nvPr>
            <p:ph type="body" sz="half" idx="2"/>
          </p:nvPr>
        </p:nvSpPr>
        <p:spPr>
          <a:xfrm>
            <a:off x="1295399" y="3255432"/>
            <a:ext cx="6241816"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4">
            <a:extLst>
              <a:ext uri="{FF2B5EF4-FFF2-40B4-BE49-F238E27FC236}">
                <a16:creationId xmlns:a16="http://schemas.microsoft.com/office/drawing/2014/main" id="{F8467D92-46E0-4F35-957B-25F8AD0FB772}"/>
              </a:ext>
            </a:extLst>
          </p:cNvPr>
          <p:cNvSpPr>
            <a:spLocks noGrp="1"/>
          </p:cNvSpPr>
          <p:nvPr>
            <p:ph type="dt" sz="half" idx="10"/>
          </p:nvPr>
        </p:nvSpPr>
        <p:spPr/>
        <p:txBody>
          <a:bodyPr/>
          <a:lstStyle>
            <a:lvl1pPr>
              <a:defRPr/>
            </a:lvl1pPr>
          </a:lstStyle>
          <a:p>
            <a:pPr>
              <a:defRPr/>
            </a:pPr>
            <a:fld id="{9976A043-6A2A-42F2-9E1E-16AA73A88365}" type="datetimeFigureOut">
              <a:rPr lang="en-US"/>
              <a:pPr>
                <a:defRPr/>
              </a:pPr>
              <a:t>5/27/2022</a:t>
            </a:fld>
            <a:endParaRPr lang="en-US"/>
          </a:p>
        </p:txBody>
      </p:sp>
      <p:sp>
        <p:nvSpPr>
          <p:cNvPr id="6" name="Footer Placeholder 5">
            <a:extLst>
              <a:ext uri="{FF2B5EF4-FFF2-40B4-BE49-F238E27FC236}">
                <a16:creationId xmlns:a16="http://schemas.microsoft.com/office/drawing/2014/main" id="{394E2F80-2086-4B44-90B0-6AB093D81B7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BB673D37-3E88-4E1C-9BE2-099BC8C76647}"/>
              </a:ext>
            </a:extLst>
          </p:cNvPr>
          <p:cNvSpPr>
            <a:spLocks noGrp="1"/>
          </p:cNvSpPr>
          <p:nvPr>
            <p:ph type="sldNum" sz="quarter" idx="12"/>
          </p:nvPr>
        </p:nvSpPr>
        <p:spPr/>
        <p:txBody>
          <a:bodyPr/>
          <a:lstStyle>
            <a:lvl1pPr>
              <a:defRPr/>
            </a:lvl1pPr>
          </a:lstStyle>
          <a:p>
            <a:pPr>
              <a:defRPr/>
            </a:pPr>
            <a:fld id="{3400213A-FDA7-4467-98C4-F68E78F0D58A}" type="slidenum">
              <a:rPr lang="en-US"/>
              <a:pPr>
                <a:defRPr/>
              </a:pPr>
              <a:t>‹N›</a:t>
            </a:fld>
            <a:endParaRPr lang="en-US"/>
          </a:p>
        </p:txBody>
      </p:sp>
    </p:spTree>
    <p:extLst>
      <p:ext uri="{BB962C8B-B14F-4D97-AF65-F5344CB8AC3E}">
        <p14:creationId xmlns:p14="http://schemas.microsoft.com/office/powerpoint/2010/main" val="662824013"/>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preserve="1">
  <p:cSld name="Immagine panoramica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noProof="0"/>
              <a:t>Fare clic sull'icona per inserire un'immagine</a:t>
            </a:r>
            <a:endParaRPr lang="en-US" noProof="0"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4">
            <a:extLst>
              <a:ext uri="{FF2B5EF4-FFF2-40B4-BE49-F238E27FC236}">
                <a16:creationId xmlns:a16="http://schemas.microsoft.com/office/drawing/2014/main" id="{8D7D875B-E5B1-4CC1-931D-51BADD2B38F2}"/>
              </a:ext>
            </a:extLst>
          </p:cNvPr>
          <p:cNvSpPr>
            <a:spLocks noGrp="1"/>
          </p:cNvSpPr>
          <p:nvPr>
            <p:ph type="dt" sz="half" idx="10"/>
          </p:nvPr>
        </p:nvSpPr>
        <p:spPr/>
        <p:txBody>
          <a:bodyPr/>
          <a:lstStyle>
            <a:lvl1pPr>
              <a:defRPr/>
            </a:lvl1pPr>
          </a:lstStyle>
          <a:p>
            <a:pPr>
              <a:defRPr/>
            </a:pPr>
            <a:fld id="{48B1CF8D-075A-499E-8734-44926A02E935}" type="datetimeFigureOut">
              <a:rPr lang="en-US"/>
              <a:pPr>
                <a:defRPr/>
              </a:pPr>
              <a:t>5/27/2022</a:t>
            </a:fld>
            <a:endParaRPr lang="en-US"/>
          </a:p>
        </p:txBody>
      </p:sp>
      <p:sp>
        <p:nvSpPr>
          <p:cNvPr id="6" name="Footer Placeholder 5">
            <a:extLst>
              <a:ext uri="{FF2B5EF4-FFF2-40B4-BE49-F238E27FC236}">
                <a16:creationId xmlns:a16="http://schemas.microsoft.com/office/drawing/2014/main" id="{FC420C7C-4244-4DB7-964E-DF451C6B1EB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FD84B329-416A-4761-92BD-D1CCAE266DCC}"/>
              </a:ext>
            </a:extLst>
          </p:cNvPr>
          <p:cNvSpPr>
            <a:spLocks noGrp="1"/>
          </p:cNvSpPr>
          <p:nvPr>
            <p:ph type="sldNum" sz="quarter" idx="12"/>
          </p:nvPr>
        </p:nvSpPr>
        <p:spPr/>
        <p:txBody>
          <a:bodyPr/>
          <a:lstStyle>
            <a:lvl1pPr>
              <a:defRPr/>
            </a:lvl1pPr>
          </a:lstStyle>
          <a:p>
            <a:pPr>
              <a:defRPr/>
            </a:pPr>
            <a:fld id="{736F1D47-3554-4A22-A46E-027028EA7B7C}" type="slidenum">
              <a:rPr lang="en-US"/>
              <a:pPr>
                <a:defRPr/>
              </a:pPr>
              <a:t>‹N›</a:t>
            </a:fld>
            <a:endParaRPr lang="en-US"/>
          </a:p>
        </p:txBody>
      </p:sp>
    </p:spTree>
    <p:extLst>
      <p:ext uri="{BB962C8B-B14F-4D97-AF65-F5344CB8AC3E}">
        <p14:creationId xmlns:p14="http://schemas.microsoft.com/office/powerpoint/2010/main" val="2399423294"/>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preserve="1">
  <p:cSld name="Titolo e sottotitolo">
    <p:spTree>
      <p:nvGrpSpPr>
        <p:cNvPr id="1" name=""/>
        <p:cNvGrpSpPr/>
        <p:nvPr/>
      </p:nvGrpSpPr>
      <p:grpSpPr>
        <a:xfrm>
          <a:off x="0" y="0"/>
          <a:ext cx="0" cy="0"/>
          <a:chOff x="0" y="0"/>
          <a:chExt cx="0" cy="0"/>
        </a:xfrm>
      </p:grpSpPr>
      <p:cxnSp>
        <p:nvCxnSpPr>
          <p:cNvPr id="4" name="Straight Connector 14">
            <a:extLst>
              <a:ext uri="{FF2B5EF4-FFF2-40B4-BE49-F238E27FC236}">
                <a16:creationId xmlns:a16="http://schemas.microsoft.com/office/drawing/2014/main" id="{49BE4B23-A75D-4C99-B135-714A5AB7C3CB}"/>
              </a:ext>
            </a:extLst>
          </p:cNvPr>
          <p:cNvCxnSpPr/>
          <p:nvPr/>
        </p:nvCxnSpPr>
        <p:spPr>
          <a:xfrm>
            <a:off x="1395413" y="4140200"/>
            <a:ext cx="94075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303868" y="982132"/>
            <a:ext cx="9592732" cy="2954868"/>
          </a:xfrm>
        </p:spPr>
        <p:txBody>
          <a:bodyPr>
            <a:normAutofit/>
          </a:bodyPr>
          <a:lstStyle>
            <a:lvl1pPr algn="ctr">
              <a:defRPr sz="3200" b="0" cap="none"/>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5" name="Date Placeholder 3">
            <a:extLst>
              <a:ext uri="{FF2B5EF4-FFF2-40B4-BE49-F238E27FC236}">
                <a16:creationId xmlns:a16="http://schemas.microsoft.com/office/drawing/2014/main" id="{11B00F19-3657-4F9F-A2DF-A26268F50376}"/>
              </a:ext>
            </a:extLst>
          </p:cNvPr>
          <p:cNvSpPr>
            <a:spLocks noGrp="1"/>
          </p:cNvSpPr>
          <p:nvPr>
            <p:ph type="dt" sz="half" idx="10"/>
          </p:nvPr>
        </p:nvSpPr>
        <p:spPr/>
        <p:txBody>
          <a:bodyPr/>
          <a:lstStyle>
            <a:lvl1pPr>
              <a:defRPr/>
            </a:lvl1pPr>
          </a:lstStyle>
          <a:p>
            <a:pPr>
              <a:defRPr/>
            </a:pPr>
            <a:fld id="{DDF3D6E4-DFAB-4C35-8FAE-20ADBF411DF2}" type="datetimeFigureOut">
              <a:rPr lang="en-US"/>
              <a:pPr>
                <a:defRPr/>
              </a:pPr>
              <a:t>5/27/2022</a:t>
            </a:fld>
            <a:endParaRPr lang="en-US"/>
          </a:p>
        </p:txBody>
      </p:sp>
      <p:sp>
        <p:nvSpPr>
          <p:cNvPr id="6" name="Footer Placeholder 4">
            <a:extLst>
              <a:ext uri="{FF2B5EF4-FFF2-40B4-BE49-F238E27FC236}">
                <a16:creationId xmlns:a16="http://schemas.microsoft.com/office/drawing/2014/main" id="{7A6E40C5-C0D3-4537-9680-3AD2051482A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34CDF67A-1B5C-4D73-8D6C-80C7459B4AEF}"/>
              </a:ext>
            </a:extLst>
          </p:cNvPr>
          <p:cNvSpPr>
            <a:spLocks noGrp="1"/>
          </p:cNvSpPr>
          <p:nvPr>
            <p:ph type="sldNum" sz="quarter" idx="12"/>
          </p:nvPr>
        </p:nvSpPr>
        <p:spPr/>
        <p:txBody>
          <a:bodyPr/>
          <a:lstStyle>
            <a:lvl1pPr>
              <a:defRPr/>
            </a:lvl1pPr>
          </a:lstStyle>
          <a:p>
            <a:pPr>
              <a:defRPr/>
            </a:pPr>
            <a:fld id="{09D6302A-89CA-48AC-A962-809B33A3D7B4}" type="slidenum">
              <a:rPr lang="en-US"/>
              <a:pPr>
                <a:defRPr/>
              </a:pPr>
              <a:t>‹N›</a:t>
            </a:fld>
            <a:endParaRPr lang="en-US"/>
          </a:p>
        </p:txBody>
      </p:sp>
    </p:spTree>
    <p:extLst>
      <p:ext uri="{BB962C8B-B14F-4D97-AF65-F5344CB8AC3E}">
        <p14:creationId xmlns:p14="http://schemas.microsoft.com/office/powerpoint/2010/main" val="1574082658"/>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preserve="1">
  <p:cSld name="Citazione con didascalia">
    <p:spTree>
      <p:nvGrpSpPr>
        <p:cNvPr id="1" name=""/>
        <p:cNvGrpSpPr/>
        <p:nvPr/>
      </p:nvGrpSpPr>
      <p:grpSpPr>
        <a:xfrm>
          <a:off x="0" y="0"/>
          <a:ext cx="0" cy="0"/>
          <a:chOff x="0" y="0"/>
          <a:chExt cx="0" cy="0"/>
        </a:xfrm>
      </p:grpSpPr>
      <p:sp>
        <p:nvSpPr>
          <p:cNvPr id="5" name="TextBox 13">
            <a:extLst>
              <a:ext uri="{FF2B5EF4-FFF2-40B4-BE49-F238E27FC236}">
                <a16:creationId xmlns:a16="http://schemas.microsoft.com/office/drawing/2014/main" id="{2E101241-A8CE-46E4-9720-89ADE0732212}"/>
              </a:ext>
            </a:extLst>
          </p:cNvPr>
          <p:cNvSpPr txBox="1">
            <a:spLocks noChangeArrowheads="1"/>
          </p:cNvSpPr>
          <p:nvPr/>
        </p:nvSpPr>
        <p:spPr bwMode="auto">
          <a:xfrm>
            <a:off x="862013" y="879475"/>
            <a:ext cx="609600" cy="585788"/>
          </a:xfrm>
          <a:prstGeom prst="rect">
            <a:avLst/>
          </a:prstGeom>
          <a:noFill/>
          <a:ln>
            <a:noFill/>
          </a:ln>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n-US" altLang="it-IT" sz="8000">
                <a:latin typeface="Garamond" panose="02020404030301010803" pitchFamily="18" charset="0"/>
              </a:rPr>
              <a:t>“</a:t>
            </a:r>
          </a:p>
        </p:txBody>
      </p:sp>
      <p:sp>
        <p:nvSpPr>
          <p:cNvPr id="6" name="TextBox 14">
            <a:extLst>
              <a:ext uri="{FF2B5EF4-FFF2-40B4-BE49-F238E27FC236}">
                <a16:creationId xmlns:a16="http://schemas.microsoft.com/office/drawing/2014/main" id="{1DFD5E38-8FBC-4D85-80AD-54595DF57157}"/>
              </a:ext>
            </a:extLst>
          </p:cNvPr>
          <p:cNvSpPr txBox="1">
            <a:spLocks noChangeArrowheads="1"/>
          </p:cNvSpPr>
          <p:nvPr/>
        </p:nvSpPr>
        <p:spPr bwMode="auto">
          <a:xfrm>
            <a:off x="10599738" y="2827338"/>
            <a:ext cx="609600" cy="585787"/>
          </a:xfrm>
          <a:prstGeom prst="rect">
            <a:avLst/>
          </a:prstGeom>
          <a:noFill/>
          <a:ln>
            <a:noFill/>
          </a:ln>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fontAlgn="auto" hangingPunct="1">
              <a:spcBef>
                <a:spcPts val="0"/>
              </a:spcBef>
              <a:spcAft>
                <a:spcPts val="0"/>
              </a:spcAft>
              <a:defRPr/>
            </a:pPr>
            <a:r>
              <a:rPr lang="en-US" altLang="it-IT" sz="8000">
                <a:latin typeface="Garamond" panose="02020404030301010803" pitchFamily="18" charset="0"/>
              </a:rPr>
              <a:t>”</a:t>
            </a:r>
          </a:p>
        </p:txBody>
      </p:sp>
      <p:cxnSp>
        <p:nvCxnSpPr>
          <p:cNvPr id="7" name="Straight Connector 18">
            <a:extLst>
              <a:ext uri="{FF2B5EF4-FFF2-40B4-BE49-F238E27FC236}">
                <a16:creationId xmlns:a16="http://schemas.microsoft.com/office/drawing/2014/main" id="{66D5D8BE-D1DC-4F21-96B5-2D2BB22BB49F}"/>
              </a:ext>
            </a:extLst>
          </p:cNvPr>
          <p:cNvCxnSpPr/>
          <p:nvPr/>
        </p:nvCxnSpPr>
        <p:spPr>
          <a:xfrm>
            <a:off x="1395413" y="4140200"/>
            <a:ext cx="94075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446213" y="982132"/>
            <a:ext cx="9296398" cy="2370668"/>
          </a:xfrm>
        </p:spPr>
        <p:txBody>
          <a:bodyPr>
            <a:normAutofit/>
          </a:bodyPr>
          <a:lstStyle>
            <a:lvl1pPr algn="ctr">
              <a:defRPr sz="3200" b="0" cap="none">
                <a:solidFill>
                  <a:schemeClr val="tx1"/>
                </a:solidFill>
              </a:defRPr>
            </a:lvl1pPr>
          </a:lstStyle>
          <a:p>
            <a:r>
              <a:rPr lang="it-IT"/>
              <a:t>Fare clic per modificare lo stile del titolo dello schema</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a:t>Fare clic per modificare gli stili del testo dello schema</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8" name="Date Placeholder 3">
            <a:extLst>
              <a:ext uri="{FF2B5EF4-FFF2-40B4-BE49-F238E27FC236}">
                <a16:creationId xmlns:a16="http://schemas.microsoft.com/office/drawing/2014/main" id="{FF83A729-3C28-4D40-B9D8-CE7E9EF3284E}"/>
              </a:ext>
            </a:extLst>
          </p:cNvPr>
          <p:cNvSpPr>
            <a:spLocks noGrp="1"/>
          </p:cNvSpPr>
          <p:nvPr>
            <p:ph type="dt" sz="half" idx="14"/>
          </p:nvPr>
        </p:nvSpPr>
        <p:spPr/>
        <p:txBody>
          <a:bodyPr/>
          <a:lstStyle>
            <a:lvl1pPr>
              <a:defRPr/>
            </a:lvl1pPr>
          </a:lstStyle>
          <a:p>
            <a:pPr>
              <a:defRPr/>
            </a:pPr>
            <a:fld id="{D27F5420-65F3-48C1-9BD1-76BD23E11C89}" type="datetimeFigureOut">
              <a:rPr lang="en-US"/>
              <a:pPr>
                <a:defRPr/>
              </a:pPr>
              <a:t>5/27/2022</a:t>
            </a:fld>
            <a:endParaRPr lang="en-US"/>
          </a:p>
        </p:txBody>
      </p:sp>
      <p:sp>
        <p:nvSpPr>
          <p:cNvPr id="9" name="Footer Placeholder 4">
            <a:extLst>
              <a:ext uri="{FF2B5EF4-FFF2-40B4-BE49-F238E27FC236}">
                <a16:creationId xmlns:a16="http://schemas.microsoft.com/office/drawing/2014/main" id="{F2B16ED5-6258-4554-880A-574FC080E039}"/>
              </a:ext>
            </a:extLst>
          </p:cNvPr>
          <p:cNvSpPr>
            <a:spLocks noGrp="1"/>
          </p:cNvSpPr>
          <p:nvPr>
            <p:ph type="ftr" sz="quarter" idx="15"/>
          </p:nvPr>
        </p:nvSpPr>
        <p:spPr/>
        <p:txBody>
          <a:bodyPr/>
          <a:lstStyle>
            <a:lvl1pPr>
              <a:defRPr/>
            </a:lvl1pPr>
          </a:lstStyle>
          <a:p>
            <a:pPr>
              <a:defRPr/>
            </a:pPr>
            <a:endParaRPr lang="en-US"/>
          </a:p>
        </p:txBody>
      </p:sp>
      <p:sp>
        <p:nvSpPr>
          <p:cNvPr id="11" name="Slide Number Placeholder 5">
            <a:extLst>
              <a:ext uri="{FF2B5EF4-FFF2-40B4-BE49-F238E27FC236}">
                <a16:creationId xmlns:a16="http://schemas.microsoft.com/office/drawing/2014/main" id="{1412E6A2-AC4E-4011-85E8-0E230674AE86}"/>
              </a:ext>
            </a:extLst>
          </p:cNvPr>
          <p:cNvSpPr>
            <a:spLocks noGrp="1"/>
          </p:cNvSpPr>
          <p:nvPr>
            <p:ph type="sldNum" sz="quarter" idx="16"/>
          </p:nvPr>
        </p:nvSpPr>
        <p:spPr/>
        <p:txBody>
          <a:bodyPr/>
          <a:lstStyle>
            <a:lvl1pPr>
              <a:defRPr/>
            </a:lvl1pPr>
          </a:lstStyle>
          <a:p>
            <a:pPr>
              <a:defRPr/>
            </a:pPr>
            <a:fld id="{EF61C48B-7CB9-48CC-9D96-44E746D270DE}" type="slidenum">
              <a:rPr lang="en-US"/>
              <a:pPr>
                <a:defRPr/>
              </a:pPr>
              <a:t>‹N›</a:t>
            </a:fld>
            <a:endParaRPr lang="en-US"/>
          </a:p>
        </p:txBody>
      </p:sp>
    </p:spTree>
    <p:extLst>
      <p:ext uri="{BB962C8B-B14F-4D97-AF65-F5344CB8AC3E}">
        <p14:creationId xmlns:p14="http://schemas.microsoft.com/office/powerpoint/2010/main" val="1227590157"/>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preserve="1">
  <p:cSld name="Scheda nome">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1295401" y="4777381"/>
            <a:ext cx="9609668" cy="860400"/>
          </a:xfrm>
        </p:spPr>
        <p:txBody>
          <a:bodyP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a:extLst>
              <a:ext uri="{FF2B5EF4-FFF2-40B4-BE49-F238E27FC236}">
                <a16:creationId xmlns:a16="http://schemas.microsoft.com/office/drawing/2014/main" id="{8726B1C0-C602-4F29-95A0-D88559904F62}"/>
              </a:ext>
            </a:extLst>
          </p:cNvPr>
          <p:cNvSpPr>
            <a:spLocks noGrp="1"/>
          </p:cNvSpPr>
          <p:nvPr>
            <p:ph type="dt" sz="half" idx="10"/>
          </p:nvPr>
        </p:nvSpPr>
        <p:spPr/>
        <p:txBody>
          <a:bodyPr/>
          <a:lstStyle>
            <a:lvl1pPr>
              <a:defRPr/>
            </a:lvl1pPr>
          </a:lstStyle>
          <a:p>
            <a:pPr>
              <a:defRPr/>
            </a:pPr>
            <a:fld id="{8F3F12BD-E6E4-4B54-A6DF-96C3EFACD925}" type="datetimeFigureOut">
              <a:rPr lang="en-US"/>
              <a:pPr>
                <a:defRPr/>
              </a:pPr>
              <a:t>5/27/2022</a:t>
            </a:fld>
            <a:endParaRPr lang="en-US"/>
          </a:p>
        </p:txBody>
      </p:sp>
      <p:sp>
        <p:nvSpPr>
          <p:cNvPr id="5" name="Footer Placeholder 4">
            <a:extLst>
              <a:ext uri="{FF2B5EF4-FFF2-40B4-BE49-F238E27FC236}">
                <a16:creationId xmlns:a16="http://schemas.microsoft.com/office/drawing/2014/main" id="{FAAC8998-8045-4235-8E24-A565F0B747B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7BCBCF8-C0D0-446B-9D6D-0B50A0DFFAA5}"/>
              </a:ext>
            </a:extLst>
          </p:cNvPr>
          <p:cNvSpPr>
            <a:spLocks noGrp="1"/>
          </p:cNvSpPr>
          <p:nvPr>
            <p:ph type="sldNum" sz="quarter" idx="12"/>
          </p:nvPr>
        </p:nvSpPr>
        <p:spPr/>
        <p:txBody>
          <a:bodyPr/>
          <a:lstStyle>
            <a:lvl1pPr>
              <a:defRPr/>
            </a:lvl1pPr>
          </a:lstStyle>
          <a:p>
            <a:pPr>
              <a:defRPr/>
            </a:pPr>
            <a:fld id="{DA93136B-844C-4393-9967-ECABB403A565}" type="slidenum">
              <a:rPr lang="en-US"/>
              <a:pPr>
                <a:defRPr/>
              </a:pPr>
              <a:t>‹N›</a:t>
            </a:fld>
            <a:endParaRPr lang="en-US"/>
          </a:p>
        </p:txBody>
      </p:sp>
    </p:spTree>
    <p:extLst>
      <p:ext uri="{BB962C8B-B14F-4D97-AF65-F5344CB8AC3E}">
        <p14:creationId xmlns:p14="http://schemas.microsoft.com/office/powerpoint/2010/main" val="353663696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498C3A4E-827F-4D19-B029-ADB954F48A34}"/>
              </a:ext>
            </a:extLst>
          </p:cNvPr>
          <p:cNvSpPr>
            <a:spLocks noGrp="1"/>
          </p:cNvSpPr>
          <p:nvPr>
            <p:ph type="dt" sz="half" idx="10"/>
          </p:nvPr>
        </p:nvSpPr>
        <p:spPr/>
        <p:txBody>
          <a:bodyPr/>
          <a:lstStyle>
            <a:lvl1pPr>
              <a:defRPr/>
            </a:lvl1pPr>
          </a:lstStyle>
          <a:p>
            <a:pPr>
              <a:defRPr/>
            </a:pPr>
            <a:fld id="{58BC3FD5-F719-495E-A70B-0B832EA49983}" type="datetimeFigureOut">
              <a:rPr lang="it-IT"/>
              <a:pPr>
                <a:defRPr/>
              </a:pPr>
              <a:t>27/05/2022</a:t>
            </a:fld>
            <a:endParaRPr lang="it-IT"/>
          </a:p>
        </p:txBody>
      </p:sp>
      <p:sp>
        <p:nvSpPr>
          <p:cNvPr id="5" name="Segnaposto piè di pagina 4">
            <a:extLst>
              <a:ext uri="{FF2B5EF4-FFF2-40B4-BE49-F238E27FC236}">
                <a16:creationId xmlns:a16="http://schemas.microsoft.com/office/drawing/2014/main" id="{A4947B87-AA2E-46A9-BCD3-5D9E3FE6D09F}"/>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5DC50BCD-F636-4768-8ED7-0155E751A39B}"/>
              </a:ext>
            </a:extLst>
          </p:cNvPr>
          <p:cNvSpPr>
            <a:spLocks noGrp="1"/>
          </p:cNvSpPr>
          <p:nvPr>
            <p:ph type="sldNum" sz="quarter" idx="12"/>
          </p:nvPr>
        </p:nvSpPr>
        <p:spPr/>
        <p:txBody>
          <a:bodyPr/>
          <a:lstStyle>
            <a:lvl1pPr>
              <a:defRPr/>
            </a:lvl1pPr>
          </a:lstStyle>
          <a:p>
            <a:pPr>
              <a:defRPr/>
            </a:pPr>
            <a:fld id="{B1D78129-885A-49C7-A02C-D1D8797FBA13}" type="slidenum">
              <a:rPr lang="it-IT"/>
              <a:pPr>
                <a:defRPr/>
              </a:pPr>
              <a:t>‹N›</a:t>
            </a:fld>
            <a:endParaRPr lang="it-IT"/>
          </a:p>
        </p:txBody>
      </p:sp>
    </p:spTree>
    <p:extLst>
      <p:ext uri="{BB962C8B-B14F-4D97-AF65-F5344CB8AC3E}">
        <p14:creationId xmlns:p14="http://schemas.microsoft.com/office/powerpoint/2010/main" val="753923685"/>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preserve="1">
  <p:cSld name="Scheda nome citazione">
    <p:spTree>
      <p:nvGrpSpPr>
        <p:cNvPr id="1" name=""/>
        <p:cNvGrpSpPr/>
        <p:nvPr/>
      </p:nvGrpSpPr>
      <p:grpSpPr>
        <a:xfrm>
          <a:off x="0" y="0"/>
          <a:ext cx="0" cy="0"/>
          <a:chOff x="0" y="0"/>
          <a:chExt cx="0" cy="0"/>
        </a:xfrm>
      </p:grpSpPr>
      <p:sp>
        <p:nvSpPr>
          <p:cNvPr id="5" name="TextBox 11">
            <a:extLst>
              <a:ext uri="{FF2B5EF4-FFF2-40B4-BE49-F238E27FC236}">
                <a16:creationId xmlns:a16="http://schemas.microsoft.com/office/drawing/2014/main" id="{A8E337E5-E216-4691-B380-2C2DD58646A4}"/>
              </a:ext>
            </a:extLst>
          </p:cNvPr>
          <p:cNvSpPr txBox="1">
            <a:spLocks noChangeArrowheads="1"/>
          </p:cNvSpPr>
          <p:nvPr/>
        </p:nvSpPr>
        <p:spPr bwMode="auto">
          <a:xfrm>
            <a:off x="862013" y="879475"/>
            <a:ext cx="609600" cy="585788"/>
          </a:xfrm>
          <a:prstGeom prst="rect">
            <a:avLst/>
          </a:prstGeom>
          <a:noFill/>
          <a:ln>
            <a:noFill/>
          </a:ln>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n-US" altLang="it-IT" sz="8000">
                <a:latin typeface="Garamond" panose="02020404030301010803" pitchFamily="18" charset="0"/>
              </a:rPr>
              <a:t>“</a:t>
            </a:r>
          </a:p>
        </p:txBody>
      </p:sp>
      <p:sp>
        <p:nvSpPr>
          <p:cNvPr id="6" name="TextBox 12">
            <a:extLst>
              <a:ext uri="{FF2B5EF4-FFF2-40B4-BE49-F238E27FC236}">
                <a16:creationId xmlns:a16="http://schemas.microsoft.com/office/drawing/2014/main" id="{84B8C874-3B71-43DB-999E-81F9B242D8D9}"/>
              </a:ext>
            </a:extLst>
          </p:cNvPr>
          <p:cNvSpPr txBox="1">
            <a:spLocks noChangeArrowheads="1"/>
          </p:cNvSpPr>
          <p:nvPr/>
        </p:nvSpPr>
        <p:spPr bwMode="auto">
          <a:xfrm>
            <a:off x="10599738" y="2598738"/>
            <a:ext cx="609600" cy="585787"/>
          </a:xfrm>
          <a:prstGeom prst="rect">
            <a:avLst/>
          </a:prstGeom>
          <a:noFill/>
          <a:ln>
            <a:noFill/>
          </a:ln>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fontAlgn="auto" hangingPunct="1">
              <a:spcBef>
                <a:spcPts val="0"/>
              </a:spcBef>
              <a:spcAft>
                <a:spcPts val="0"/>
              </a:spcAft>
              <a:defRPr/>
            </a:pPr>
            <a:r>
              <a:rPr lang="en-US" altLang="it-IT" sz="8000">
                <a:latin typeface="Garamond" panose="02020404030301010803" pitchFamily="18" charset="0"/>
              </a:rPr>
              <a:t>”</a:t>
            </a:r>
          </a:p>
        </p:txBody>
      </p:sp>
      <p:cxnSp>
        <p:nvCxnSpPr>
          <p:cNvPr id="7" name="Straight Connector 25">
            <a:extLst>
              <a:ext uri="{FF2B5EF4-FFF2-40B4-BE49-F238E27FC236}">
                <a16:creationId xmlns:a16="http://schemas.microsoft.com/office/drawing/2014/main" id="{1DA33B1E-EDFB-40D4-B8B8-B980AC2D2D9C}"/>
              </a:ext>
            </a:extLst>
          </p:cNvPr>
          <p:cNvCxnSpPr/>
          <p:nvPr/>
        </p:nvCxnSpPr>
        <p:spPr>
          <a:xfrm>
            <a:off x="1395413" y="3429000"/>
            <a:ext cx="94075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446213" y="982132"/>
            <a:ext cx="9296398" cy="2243668"/>
          </a:xfrm>
        </p:spPr>
        <p:txBody>
          <a:bodyPr>
            <a:normAutofit/>
          </a:bodyPr>
          <a:lstStyle>
            <a:lvl1pPr algn="ctr">
              <a:defRPr sz="3200" b="0" cap="none">
                <a:solidFill>
                  <a:schemeClr val="tx1"/>
                </a:solidFill>
              </a:defRPr>
            </a:lvl1pPr>
          </a:lstStyle>
          <a:p>
            <a:r>
              <a:rPr lang="it-IT"/>
              <a:t>Fare clic per modificare lo stile del titolo dello schema</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3" name="Text Placeholder 2"/>
          <p:cNvSpPr>
            <a:spLocks noGrp="1"/>
          </p:cNvSpPr>
          <p:nvPr>
            <p:ph type="body" idx="1"/>
          </p:nvPr>
        </p:nvSpPr>
        <p:spPr>
          <a:xfrm>
            <a:off x="1295401" y="4529667"/>
            <a:ext cx="9609668" cy="1346200"/>
          </a:xfrm>
        </p:spPr>
        <p:txBody>
          <a:bodyPr>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8" name="Date Placeholder 3">
            <a:extLst>
              <a:ext uri="{FF2B5EF4-FFF2-40B4-BE49-F238E27FC236}">
                <a16:creationId xmlns:a16="http://schemas.microsoft.com/office/drawing/2014/main" id="{EADED229-1CF6-47C3-BD3B-47F0CFD3227B}"/>
              </a:ext>
            </a:extLst>
          </p:cNvPr>
          <p:cNvSpPr>
            <a:spLocks noGrp="1"/>
          </p:cNvSpPr>
          <p:nvPr>
            <p:ph type="dt" sz="half" idx="14"/>
          </p:nvPr>
        </p:nvSpPr>
        <p:spPr/>
        <p:txBody>
          <a:bodyPr/>
          <a:lstStyle>
            <a:lvl1pPr>
              <a:defRPr/>
            </a:lvl1pPr>
          </a:lstStyle>
          <a:p>
            <a:pPr>
              <a:defRPr/>
            </a:pPr>
            <a:fld id="{9235F8FF-44AA-4D35-BAF3-D4606801D6E0}" type="datetimeFigureOut">
              <a:rPr lang="en-US"/>
              <a:pPr>
                <a:defRPr/>
              </a:pPr>
              <a:t>5/27/2022</a:t>
            </a:fld>
            <a:endParaRPr lang="en-US"/>
          </a:p>
        </p:txBody>
      </p:sp>
      <p:sp>
        <p:nvSpPr>
          <p:cNvPr id="9" name="Footer Placeholder 4">
            <a:extLst>
              <a:ext uri="{FF2B5EF4-FFF2-40B4-BE49-F238E27FC236}">
                <a16:creationId xmlns:a16="http://schemas.microsoft.com/office/drawing/2014/main" id="{64DC28D3-373D-4912-83B9-4F00701F0819}"/>
              </a:ext>
            </a:extLst>
          </p:cNvPr>
          <p:cNvSpPr>
            <a:spLocks noGrp="1"/>
          </p:cNvSpPr>
          <p:nvPr>
            <p:ph type="ftr" sz="quarter" idx="15"/>
          </p:nvPr>
        </p:nvSpPr>
        <p:spPr/>
        <p:txBody>
          <a:bodyPr/>
          <a:lstStyle>
            <a:lvl1pPr>
              <a:defRPr/>
            </a:lvl1pPr>
          </a:lstStyle>
          <a:p>
            <a:pPr>
              <a:defRPr/>
            </a:pPr>
            <a:endParaRPr lang="en-US"/>
          </a:p>
        </p:txBody>
      </p:sp>
      <p:sp>
        <p:nvSpPr>
          <p:cNvPr id="10" name="Slide Number Placeholder 5">
            <a:extLst>
              <a:ext uri="{FF2B5EF4-FFF2-40B4-BE49-F238E27FC236}">
                <a16:creationId xmlns:a16="http://schemas.microsoft.com/office/drawing/2014/main" id="{0E52DE03-BBC7-4A3C-801F-C93D976A2EA6}"/>
              </a:ext>
            </a:extLst>
          </p:cNvPr>
          <p:cNvSpPr>
            <a:spLocks noGrp="1"/>
          </p:cNvSpPr>
          <p:nvPr>
            <p:ph type="sldNum" sz="quarter" idx="16"/>
          </p:nvPr>
        </p:nvSpPr>
        <p:spPr/>
        <p:txBody>
          <a:bodyPr/>
          <a:lstStyle>
            <a:lvl1pPr>
              <a:defRPr/>
            </a:lvl1pPr>
          </a:lstStyle>
          <a:p>
            <a:pPr>
              <a:defRPr/>
            </a:pPr>
            <a:fld id="{CB17439C-1110-4169-BACE-660F3D18B549}" type="slidenum">
              <a:rPr lang="en-US"/>
              <a:pPr>
                <a:defRPr/>
              </a:pPr>
              <a:t>‹N›</a:t>
            </a:fld>
            <a:endParaRPr lang="en-US"/>
          </a:p>
        </p:txBody>
      </p:sp>
    </p:spTree>
    <p:extLst>
      <p:ext uri="{BB962C8B-B14F-4D97-AF65-F5344CB8AC3E}">
        <p14:creationId xmlns:p14="http://schemas.microsoft.com/office/powerpoint/2010/main" val="3886783570"/>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preserve="1">
  <p:cSld name="Vero o falso">
    <p:spTree>
      <p:nvGrpSpPr>
        <p:cNvPr id="1" name=""/>
        <p:cNvGrpSpPr/>
        <p:nvPr/>
      </p:nvGrpSpPr>
      <p:grpSpPr>
        <a:xfrm>
          <a:off x="0" y="0"/>
          <a:ext cx="0" cy="0"/>
          <a:chOff x="0" y="0"/>
          <a:chExt cx="0" cy="0"/>
        </a:xfrm>
      </p:grpSpPr>
      <p:cxnSp>
        <p:nvCxnSpPr>
          <p:cNvPr id="5" name="Straight Connector 14">
            <a:extLst>
              <a:ext uri="{FF2B5EF4-FFF2-40B4-BE49-F238E27FC236}">
                <a16:creationId xmlns:a16="http://schemas.microsoft.com/office/drawing/2014/main" id="{EE1B5429-9E10-4ABC-82C0-183AEE2BB76E}"/>
              </a:ext>
            </a:extLst>
          </p:cNvPr>
          <p:cNvCxnSpPr/>
          <p:nvPr/>
        </p:nvCxnSpPr>
        <p:spPr>
          <a:xfrm>
            <a:off x="1395413" y="3429000"/>
            <a:ext cx="94075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295401" y="982132"/>
            <a:ext cx="9609666" cy="2243668"/>
          </a:xfrm>
        </p:spPr>
        <p:txBody>
          <a:bodyPr rtlCol="0">
            <a:normAutofit/>
          </a:bodyPr>
          <a:lstStyle>
            <a:lvl1pPr>
              <a:defRPr lang="en-US" b="0" dirty="0"/>
            </a:lvl1pPr>
          </a:lstStyle>
          <a:p>
            <a:pPr lvl="0"/>
            <a:r>
              <a:rPr lang="it-IT"/>
              <a:t>Fare clic per modificare lo stile del titolo dello schema</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3" name="Text Placeholder 2"/>
          <p:cNvSpPr>
            <a:spLocks noGrp="1"/>
          </p:cNvSpPr>
          <p:nvPr>
            <p:ph type="body" idx="1"/>
          </p:nvPr>
        </p:nvSpPr>
        <p:spPr>
          <a:xfrm>
            <a:off x="1295400" y="4470399"/>
            <a:ext cx="9609670" cy="1405467"/>
          </a:xfrm>
        </p:spPr>
        <p:txBody>
          <a:bodyPr>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6" name="Date Placeholder 3">
            <a:extLst>
              <a:ext uri="{FF2B5EF4-FFF2-40B4-BE49-F238E27FC236}">
                <a16:creationId xmlns:a16="http://schemas.microsoft.com/office/drawing/2014/main" id="{BF0374D0-A02F-448A-9C1B-5843D6651018}"/>
              </a:ext>
            </a:extLst>
          </p:cNvPr>
          <p:cNvSpPr>
            <a:spLocks noGrp="1"/>
          </p:cNvSpPr>
          <p:nvPr>
            <p:ph type="dt" sz="half" idx="14"/>
          </p:nvPr>
        </p:nvSpPr>
        <p:spPr/>
        <p:txBody>
          <a:bodyPr/>
          <a:lstStyle>
            <a:lvl1pPr>
              <a:defRPr/>
            </a:lvl1pPr>
          </a:lstStyle>
          <a:p>
            <a:pPr>
              <a:defRPr/>
            </a:pPr>
            <a:fld id="{02B2B0A1-1EEC-43C6-9A6D-594710A0A335}" type="datetimeFigureOut">
              <a:rPr lang="en-US"/>
              <a:pPr>
                <a:defRPr/>
              </a:pPr>
              <a:t>5/27/2022</a:t>
            </a:fld>
            <a:endParaRPr lang="en-US"/>
          </a:p>
        </p:txBody>
      </p:sp>
      <p:sp>
        <p:nvSpPr>
          <p:cNvPr id="7" name="Footer Placeholder 4">
            <a:extLst>
              <a:ext uri="{FF2B5EF4-FFF2-40B4-BE49-F238E27FC236}">
                <a16:creationId xmlns:a16="http://schemas.microsoft.com/office/drawing/2014/main" id="{F71A5E9A-2B65-488B-B15E-6B656E2AB30D}"/>
              </a:ext>
            </a:extLst>
          </p:cNvPr>
          <p:cNvSpPr>
            <a:spLocks noGrp="1"/>
          </p:cNvSpPr>
          <p:nvPr>
            <p:ph type="ftr" sz="quarter" idx="15"/>
          </p:nvPr>
        </p:nvSpPr>
        <p:spPr/>
        <p:txBody>
          <a:bodyPr/>
          <a:lstStyle>
            <a:lvl1pPr>
              <a:defRPr/>
            </a:lvl1pPr>
          </a:lstStyle>
          <a:p>
            <a:pPr>
              <a:defRPr/>
            </a:pPr>
            <a:endParaRPr lang="en-US"/>
          </a:p>
        </p:txBody>
      </p:sp>
      <p:sp>
        <p:nvSpPr>
          <p:cNvPr id="8" name="Slide Number Placeholder 5">
            <a:extLst>
              <a:ext uri="{FF2B5EF4-FFF2-40B4-BE49-F238E27FC236}">
                <a16:creationId xmlns:a16="http://schemas.microsoft.com/office/drawing/2014/main" id="{47AC11E5-55B6-487A-990D-1436CF2A15AE}"/>
              </a:ext>
            </a:extLst>
          </p:cNvPr>
          <p:cNvSpPr>
            <a:spLocks noGrp="1"/>
          </p:cNvSpPr>
          <p:nvPr>
            <p:ph type="sldNum" sz="quarter" idx="16"/>
          </p:nvPr>
        </p:nvSpPr>
        <p:spPr/>
        <p:txBody>
          <a:bodyPr/>
          <a:lstStyle>
            <a:lvl1pPr>
              <a:defRPr/>
            </a:lvl1pPr>
          </a:lstStyle>
          <a:p>
            <a:pPr>
              <a:defRPr/>
            </a:pPr>
            <a:fld id="{94370380-67E8-4E57-9FEE-72A4F8BECAD2}" type="slidenum">
              <a:rPr lang="en-US"/>
              <a:pPr>
                <a:defRPr/>
              </a:pPr>
              <a:t>‹N›</a:t>
            </a:fld>
            <a:endParaRPr lang="en-US"/>
          </a:p>
        </p:txBody>
      </p:sp>
    </p:spTree>
    <p:extLst>
      <p:ext uri="{BB962C8B-B14F-4D97-AF65-F5344CB8AC3E}">
        <p14:creationId xmlns:p14="http://schemas.microsoft.com/office/powerpoint/2010/main" val="413374816"/>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cxnSp>
        <p:nvCxnSpPr>
          <p:cNvPr id="4" name="Straight Connector 13">
            <a:extLst>
              <a:ext uri="{FF2B5EF4-FFF2-40B4-BE49-F238E27FC236}">
                <a16:creationId xmlns:a16="http://schemas.microsoft.com/office/drawing/2014/main" id="{055647AB-55BD-4A71-9D62-2E222D01CB2E}"/>
              </a:ext>
            </a:extLst>
          </p:cNvPr>
          <p:cNvCxnSpPr/>
          <p:nvPr/>
        </p:nvCxnSpPr>
        <p:spPr>
          <a:xfrm>
            <a:off x="1395413" y="2420938"/>
            <a:ext cx="94075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lgn="ctr">
              <a:defRPr/>
            </a:lvl1p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3">
            <a:extLst>
              <a:ext uri="{FF2B5EF4-FFF2-40B4-BE49-F238E27FC236}">
                <a16:creationId xmlns:a16="http://schemas.microsoft.com/office/drawing/2014/main" id="{85A0CE47-73BB-4B17-959E-BF023F8A737F}"/>
              </a:ext>
            </a:extLst>
          </p:cNvPr>
          <p:cNvSpPr>
            <a:spLocks noGrp="1"/>
          </p:cNvSpPr>
          <p:nvPr>
            <p:ph type="dt" sz="half" idx="10"/>
          </p:nvPr>
        </p:nvSpPr>
        <p:spPr/>
        <p:txBody>
          <a:bodyPr/>
          <a:lstStyle>
            <a:lvl1pPr>
              <a:defRPr/>
            </a:lvl1pPr>
          </a:lstStyle>
          <a:p>
            <a:pPr>
              <a:defRPr/>
            </a:pPr>
            <a:fld id="{A500D749-CEE4-4669-ACF7-B5BE3467C2DC}" type="datetimeFigureOut">
              <a:rPr lang="en-US"/>
              <a:pPr>
                <a:defRPr/>
              </a:pPr>
              <a:t>5/27/2022</a:t>
            </a:fld>
            <a:endParaRPr lang="en-US"/>
          </a:p>
        </p:txBody>
      </p:sp>
      <p:sp>
        <p:nvSpPr>
          <p:cNvPr id="6" name="Footer Placeholder 4">
            <a:extLst>
              <a:ext uri="{FF2B5EF4-FFF2-40B4-BE49-F238E27FC236}">
                <a16:creationId xmlns:a16="http://schemas.microsoft.com/office/drawing/2014/main" id="{824DBBE9-09D8-4574-A46D-12E6B4DAB4EC}"/>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DF01D5C-D20E-42CB-8136-3EBAC416EC2F}"/>
              </a:ext>
            </a:extLst>
          </p:cNvPr>
          <p:cNvSpPr>
            <a:spLocks noGrp="1"/>
          </p:cNvSpPr>
          <p:nvPr>
            <p:ph type="sldNum" sz="quarter" idx="12"/>
          </p:nvPr>
        </p:nvSpPr>
        <p:spPr/>
        <p:txBody>
          <a:bodyPr/>
          <a:lstStyle>
            <a:lvl1pPr>
              <a:defRPr/>
            </a:lvl1pPr>
          </a:lstStyle>
          <a:p>
            <a:pPr>
              <a:defRPr/>
            </a:pPr>
            <a:fld id="{4F588432-8A99-4B2E-B449-E731697B7A04}" type="slidenum">
              <a:rPr lang="en-US"/>
              <a:pPr>
                <a:defRPr/>
              </a:pPr>
              <a:t>‹N›</a:t>
            </a:fld>
            <a:endParaRPr lang="en-US"/>
          </a:p>
        </p:txBody>
      </p:sp>
    </p:spTree>
    <p:extLst>
      <p:ext uri="{BB962C8B-B14F-4D97-AF65-F5344CB8AC3E}">
        <p14:creationId xmlns:p14="http://schemas.microsoft.com/office/powerpoint/2010/main" val="3801271063"/>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cxnSp>
        <p:nvCxnSpPr>
          <p:cNvPr id="4" name="Straight Connector 13">
            <a:extLst>
              <a:ext uri="{FF2B5EF4-FFF2-40B4-BE49-F238E27FC236}">
                <a16:creationId xmlns:a16="http://schemas.microsoft.com/office/drawing/2014/main" id="{397819A0-74D2-4FD5-849F-714558F79FC6}"/>
              </a:ext>
            </a:extLst>
          </p:cNvPr>
          <p:cNvCxnSpPr/>
          <p:nvPr/>
        </p:nvCxnSpPr>
        <p:spPr>
          <a:xfrm>
            <a:off x="886460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Vertical Title 1"/>
          <p:cNvSpPr>
            <a:spLocks noGrp="1"/>
          </p:cNvSpPr>
          <p:nvPr>
            <p:ph type="title" orient="vert"/>
          </p:nvPr>
        </p:nvSpPr>
        <p:spPr>
          <a:xfrm>
            <a:off x="8999356" y="982131"/>
            <a:ext cx="1890895" cy="4893735"/>
          </a:xfrm>
        </p:spPr>
        <p:txBody>
          <a:bodyPr vert="eaVert"/>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3">
            <a:extLst>
              <a:ext uri="{FF2B5EF4-FFF2-40B4-BE49-F238E27FC236}">
                <a16:creationId xmlns:a16="http://schemas.microsoft.com/office/drawing/2014/main" id="{056C5F38-8915-4AE5-B4FD-754B62FBEC40}"/>
              </a:ext>
            </a:extLst>
          </p:cNvPr>
          <p:cNvSpPr>
            <a:spLocks noGrp="1"/>
          </p:cNvSpPr>
          <p:nvPr>
            <p:ph type="dt" sz="half" idx="10"/>
          </p:nvPr>
        </p:nvSpPr>
        <p:spPr/>
        <p:txBody>
          <a:bodyPr/>
          <a:lstStyle>
            <a:lvl1pPr>
              <a:defRPr/>
            </a:lvl1pPr>
          </a:lstStyle>
          <a:p>
            <a:pPr>
              <a:defRPr/>
            </a:pPr>
            <a:fld id="{C8A680FF-9D32-48B8-9953-0BF1C82F14F5}" type="datetimeFigureOut">
              <a:rPr lang="en-US"/>
              <a:pPr>
                <a:defRPr/>
              </a:pPr>
              <a:t>5/27/2022</a:t>
            </a:fld>
            <a:endParaRPr lang="en-US"/>
          </a:p>
        </p:txBody>
      </p:sp>
      <p:sp>
        <p:nvSpPr>
          <p:cNvPr id="6" name="Footer Placeholder 4">
            <a:extLst>
              <a:ext uri="{FF2B5EF4-FFF2-40B4-BE49-F238E27FC236}">
                <a16:creationId xmlns:a16="http://schemas.microsoft.com/office/drawing/2014/main" id="{774DDBFE-FD84-4671-AF79-C640FC526D3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95B6C0E8-1821-4C82-9F1C-A965304E5D6E}"/>
              </a:ext>
            </a:extLst>
          </p:cNvPr>
          <p:cNvSpPr>
            <a:spLocks noGrp="1"/>
          </p:cNvSpPr>
          <p:nvPr>
            <p:ph type="sldNum" sz="quarter" idx="12"/>
          </p:nvPr>
        </p:nvSpPr>
        <p:spPr/>
        <p:txBody>
          <a:bodyPr/>
          <a:lstStyle>
            <a:lvl1pPr>
              <a:defRPr/>
            </a:lvl1pPr>
          </a:lstStyle>
          <a:p>
            <a:pPr>
              <a:defRPr/>
            </a:pPr>
            <a:fld id="{57F09AD2-0D00-4547-A051-248D23C7471D}" type="slidenum">
              <a:rPr lang="en-US"/>
              <a:pPr>
                <a:defRPr/>
              </a:pPr>
              <a:t>‹N›</a:t>
            </a:fld>
            <a:endParaRPr lang="en-US"/>
          </a:p>
        </p:txBody>
      </p:sp>
    </p:spTree>
    <p:extLst>
      <p:ext uri="{BB962C8B-B14F-4D97-AF65-F5344CB8AC3E}">
        <p14:creationId xmlns:p14="http://schemas.microsoft.com/office/powerpoint/2010/main" val="3322357581"/>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a:xfrm>
            <a:off x="7983232" y="5037663"/>
            <a:ext cx="897467" cy="279400"/>
          </a:xfrm>
        </p:spPr>
        <p:txBody>
          <a:bodyPr/>
          <a:lstStyle/>
          <a:p>
            <a:pPr>
              <a:defRPr/>
            </a:pPr>
            <a:fld id="{9BD44720-3F9B-4F24-AA9A-DB6776BB52EE}" type="datetimeFigureOut">
              <a:rPr lang="en-US" smtClean="0"/>
              <a:pPr>
                <a:defRPr/>
              </a:pPr>
              <a:t>5/27/2022</a:t>
            </a:fld>
            <a:endParaRPr lang="en-US"/>
          </a:p>
        </p:txBody>
      </p:sp>
      <p:sp>
        <p:nvSpPr>
          <p:cNvPr id="5" name="Footer Placeholder 4"/>
          <p:cNvSpPr>
            <a:spLocks noGrp="1"/>
          </p:cNvSpPr>
          <p:nvPr>
            <p:ph type="ftr" sz="quarter" idx="11"/>
          </p:nvPr>
        </p:nvSpPr>
        <p:spPr>
          <a:xfrm>
            <a:off x="2692397" y="5037663"/>
            <a:ext cx="5214635" cy="279400"/>
          </a:xfrm>
        </p:spPr>
        <p:txBody>
          <a:bodyPr/>
          <a:lstStyle/>
          <a:p>
            <a:pPr>
              <a:defRPr/>
            </a:pPr>
            <a:endParaRPr lang="en-US"/>
          </a:p>
        </p:txBody>
      </p:sp>
      <p:sp>
        <p:nvSpPr>
          <p:cNvPr id="6" name="Slide Number Placeholder 5"/>
          <p:cNvSpPr>
            <a:spLocks noGrp="1"/>
          </p:cNvSpPr>
          <p:nvPr>
            <p:ph type="sldNum" sz="quarter" idx="12"/>
          </p:nvPr>
        </p:nvSpPr>
        <p:spPr>
          <a:xfrm>
            <a:off x="8956900" y="5037663"/>
            <a:ext cx="551167" cy="279400"/>
          </a:xfrm>
        </p:spPr>
        <p:txBody>
          <a:bodyPr/>
          <a:lstStyle/>
          <a:p>
            <a:pPr>
              <a:defRPr/>
            </a:pPr>
            <a:fld id="{B75D45EB-4D24-4AAB-8F0E-87378A9C75CE}" type="slidenum">
              <a:rPr lang="en-US" smtClean="0"/>
              <a:pPr>
                <a:defRPr/>
              </a:pPr>
              <a:t>‹N›</a:t>
            </a:fld>
            <a:endParaRPr lang="en-US"/>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92999669"/>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pPr>
              <a:defRPr/>
            </a:pPr>
            <a:fld id="{21887D56-EA0D-4BE8-8B4E-15E5847D0CD9}" type="datetimeFigureOut">
              <a:rPr lang="en-US" smtClean="0"/>
              <a:pPr>
                <a:defRPr/>
              </a:pPr>
              <a:t>5/27/2022</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34AC8702-4BD3-49AE-B1C7-9F19AF453FCD}" type="slidenum">
              <a:rPr lang="en-US" smtClean="0"/>
              <a:pPr>
                <a:defRPr/>
              </a:pPr>
              <a:t>‹N›</a:t>
            </a:fld>
            <a:endParaRPr lang="en-US"/>
          </a:p>
        </p:txBody>
      </p:sp>
    </p:spTree>
    <p:extLst>
      <p:ext uri="{BB962C8B-B14F-4D97-AF65-F5344CB8AC3E}">
        <p14:creationId xmlns:p14="http://schemas.microsoft.com/office/powerpoint/2010/main" val="413250116"/>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pPr>
              <a:defRPr/>
            </a:pPr>
            <a:fld id="{E76F44FC-9D55-4577-AD77-781B4265ED3D}" type="datetimeFigureOut">
              <a:rPr lang="en-US" smtClean="0"/>
              <a:pPr>
                <a:defRPr/>
              </a:pPr>
              <a:t>5/27/2022</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3F0F4CB4-05C0-44BD-9D46-87A097282502}" type="slidenum">
              <a:rPr lang="en-US" smtClean="0"/>
              <a:pPr>
                <a:defRPr/>
              </a:pPr>
              <a:t>‹N›</a:t>
            </a:fld>
            <a:endParaRPr lang="en-US"/>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45045648"/>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pPr>
              <a:defRPr/>
            </a:pPr>
            <a:fld id="{58FB0B70-9666-4642-AB3E-5D211975C641}" type="datetimeFigureOut">
              <a:rPr lang="en-US" smtClean="0"/>
              <a:pPr>
                <a:defRPr/>
              </a:pPr>
              <a:t>5/27/2022</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04A19713-37DA-4BB7-A0AF-A254C7E57251}" type="slidenum">
              <a:rPr lang="en-US" smtClean="0"/>
              <a:pPr>
                <a:defRPr/>
              </a:pPr>
              <a:t>‹N›</a:t>
            </a:fld>
            <a:endParaRPr lang="en-US"/>
          </a:p>
        </p:txBody>
      </p:sp>
    </p:spTree>
    <p:extLst>
      <p:ext uri="{BB962C8B-B14F-4D97-AF65-F5344CB8AC3E}">
        <p14:creationId xmlns:p14="http://schemas.microsoft.com/office/powerpoint/2010/main" val="3967911835"/>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pPr>
              <a:defRPr/>
            </a:pPr>
            <a:fld id="{9FFEE843-34BC-4635-8DB2-CA22E02E8900}" type="datetimeFigureOut">
              <a:rPr lang="en-US" smtClean="0"/>
              <a:pPr>
                <a:defRPr/>
              </a:pPr>
              <a:t>5/27/2022</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CAF4C25B-E4B8-42F3-BDAE-B2D9AFFB5E03}" type="slidenum">
              <a:rPr lang="en-US" smtClean="0"/>
              <a:pPr>
                <a:defRPr/>
              </a:pPr>
              <a:t>‹N›</a:t>
            </a:fld>
            <a:endParaRPr lang="en-US"/>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0740255"/>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pPr>
              <a:defRPr/>
            </a:pPr>
            <a:fld id="{D02F261E-57F5-4D52-86AD-3F1CF6503607}" type="datetimeFigureOut">
              <a:rPr lang="en-US" smtClean="0"/>
              <a:pPr>
                <a:defRPr/>
              </a:pPr>
              <a:t>5/27/2022</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C02C469A-641E-41C2-BBD2-3DAE93066FD2}" type="slidenum">
              <a:rPr lang="en-US" smtClean="0"/>
              <a:pPr>
                <a:defRPr/>
              </a:pPr>
              <a:t>‹N›</a:t>
            </a:fld>
            <a:endParaRPr 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2464067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 dello schema</a:t>
            </a:r>
          </a:p>
        </p:txBody>
      </p:sp>
      <p:sp>
        <p:nvSpPr>
          <p:cNvPr id="3" name="Segnaposto contenuto 2"/>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3">
            <a:extLst>
              <a:ext uri="{FF2B5EF4-FFF2-40B4-BE49-F238E27FC236}">
                <a16:creationId xmlns:a16="http://schemas.microsoft.com/office/drawing/2014/main" id="{AD671304-B1C5-4A5A-AB0F-9EF3F5E80387}"/>
              </a:ext>
            </a:extLst>
          </p:cNvPr>
          <p:cNvSpPr>
            <a:spLocks noGrp="1"/>
          </p:cNvSpPr>
          <p:nvPr>
            <p:ph type="dt" sz="half" idx="10"/>
          </p:nvPr>
        </p:nvSpPr>
        <p:spPr/>
        <p:txBody>
          <a:bodyPr/>
          <a:lstStyle>
            <a:lvl1pPr>
              <a:defRPr/>
            </a:lvl1pPr>
          </a:lstStyle>
          <a:p>
            <a:pPr>
              <a:defRPr/>
            </a:pPr>
            <a:fld id="{59773591-0471-4F6C-9B75-31F9108A860E}" type="datetimeFigureOut">
              <a:rPr lang="it-IT"/>
              <a:pPr>
                <a:defRPr/>
              </a:pPr>
              <a:t>27/05/2022</a:t>
            </a:fld>
            <a:endParaRPr lang="it-IT"/>
          </a:p>
        </p:txBody>
      </p:sp>
      <p:sp>
        <p:nvSpPr>
          <p:cNvPr id="6" name="Segnaposto piè di pagina 4">
            <a:extLst>
              <a:ext uri="{FF2B5EF4-FFF2-40B4-BE49-F238E27FC236}">
                <a16:creationId xmlns:a16="http://schemas.microsoft.com/office/drawing/2014/main" id="{5AC34B26-8B65-45F1-81FF-EEA1AFA6D2ED}"/>
              </a:ext>
            </a:extLst>
          </p:cNvPr>
          <p:cNvSpPr>
            <a:spLocks noGrp="1"/>
          </p:cNvSpPr>
          <p:nvPr>
            <p:ph type="ftr" sz="quarter" idx="11"/>
          </p:nvPr>
        </p:nvSpPr>
        <p:spPr/>
        <p:txBody>
          <a:bodyPr/>
          <a:lstStyle>
            <a:lvl1pPr>
              <a:defRPr/>
            </a:lvl1pPr>
          </a:lstStyle>
          <a:p>
            <a:pPr>
              <a:defRPr/>
            </a:pPr>
            <a:endParaRPr lang="it-IT"/>
          </a:p>
        </p:txBody>
      </p:sp>
      <p:sp>
        <p:nvSpPr>
          <p:cNvPr id="7" name="Segnaposto numero diapositiva 5">
            <a:extLst>
              <a:ext uri="{FF2B5EF4-FFF2-40B4-BE49-F238E27FC236}">
                <a16:creationId xmlns:a16="http://schemas.microsoft.com/office/drawing/2014/main" id="{40CDEC9B-1F4E-48F2-90D7-E785E47B7293}"/>
              </a:ext>
            </a:extLst>
          </p:cNvPr>
          <p:cNvSpPr>
            <a:spLocks noGrp="1"/>
          </p:cNvSpPr>
          <p:nvPr>
            <p:ph type="sldNum" sz="quarter" idx="12"/>
          </p:nvPr>
        </p:nvSpPr>
        <p:spPr/>
        <p:txBody>
          <a:bodyPr/>
          <a:lstStyle>
            <a:lvl1pPr>
              <a:defRPr/>
            </a:lvl1pPr>
          </a:lstStyle>
          <a:p>
            <a:pPr>
              <a:defRPr/>
            </a:pPr>
            <a:fld id="{E9ED19D4-6949-4573-B944-3008EA1B2306}" type="slidenum">
              <a:rPr lang="it-IT"/>
              <a:pPr>
                <a:defRPr/>
              </a:pPr>
              <a:t>‹N›</a:t>
            </a:fld>
            <a:endParaRPr lang="it-IT"/>
          </a:p>
        </p:txBody>
      </p:sp>
    </p:spTree>
    <p:extLst>
      <p:ext uri="{BB962C8B-B14F-4D97-AF65-F5344CB8AC3E}">
        <p14:creationId xmlns:p14="http://schemas.microsoft.com/office/powerpoint/2010/main" val="2373772679"/>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DAB93830-C795-45AA-BFAD-168E5A2221E6}" type="datetimeFigureOut">
              <a:rPr lang="en-US" smtClean="0"/>
              <a:pPr>
                <a:defRPr/>
              </a:pPr>
              <a:t>5/27/2022</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ACEAC006-2A15-4AD3-8DBA-70B11AA8520C}" type="slidenum">
              <a:rPr lang="en-US" smtClean="0"/>
              <a:pPr>
                <a:defRPr/>
              </a:pPr>
              <a:t>‹N›</a:t>
            </a:fld>
            <a:endParaRPr lang="en-US"/>
          </a:p>
        </p:txBody>
      </p:sp>
    </p:spTree>
    <p:extLst>
      <p:ext uri="{BB962C8B-B14F-4D97-AF65-F5344CB8AC3E}">
        <p14:creationId xmlns:p14="http://schemas.microsoft.com/office/powerpoint/2010/main" val="1491734095"/>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it-IT"/>
              <a:t>Fare clic per modificare lo stile del titolo dello schema</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pPr>
              <a:defRPr/>
            </a:pPr>
            <a:fld id="{B635BB26-E225-4883-BDC6-7BCDADCA896E}" type="datetimeFigureOut">
              <a:rPr lang="en-US" smtClean="0"/>
              <a:pPr>
                <a:defRPr/>
              </a:pPr>
              <a:t>5/27/2022</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4526FEE3-65C3-4896-BC2F-CF423E6DF5B6}" type="slidenum">
              <a:rPr lang="en-US" smtClean="0"/>
              <a:pPr>
                <a:defRPr/>
              </a:pPr>
              <a:t>‹N›</a:t>
            </a:fld>
            <a:endParaRPr lang="en-US"/>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4167952"/>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it-IT"/>
              <a:t>Fare clic per modificare lo stile del titolo dello schema</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pPr>
              <a:defRPr/>
            </a:pPr>
            <a:fld id="{62E870C4-F83E-4A61-B571-B713E2076270}" type="datetimeFigureOut">
              <a:rPr lang="en-US" smtClean="0"/>
              <a:pPr>
                <a:defRPr/>
              </a:pPr>
              <a:t>5/27/2022</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0C70F1F9-EDC8-452B-B214-98101B0AFA3E}" type="slidenum">
              <a:rPr lang="en-US" smtClean="0"/>
              <a:pPr>
                <a:defRPr/>
              </a:pPr>
              <a:t>‹N›</a:t>
            </a:fld>
            <a:endParaRPr lang="en-US"/>
          </a:p>
        </p:txBody>
      </p:sp>
    </p:spTree>
    <p:extLst>
      <p:ext uri="{BB962C8B-B14F-4D97-AF65-F5344CB8AC3E}">
        <p14:creationId xmlns:p14="http://schemas.microsoft.com/office/powerpoint/2010/main" val="1149799729"/>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preserve="1">
  <p:cSld name="Immagine panoramica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pPr>
              <a:defRPr/>
            </a:pPr>
            <a:fld id="{0E6C273E-CBCE-4142-9416-A236BD6B9900}" type="datetimeFigureOut">
              <a:rPr lang="en-US" smtClean="0"/>
              <a:pPr>
                <a:defRPr/>
              </a:pPr>
              <a:t>5/27/2022</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59648E7D-5D64-4CB5-9327-F700069B31B9}" type="slidenum">
              <a:rPr lang="en-US" smtClean="0"/>
              <a:pPr>
                <a:defRPr/>
              </a:pPr>
              <a:t>‹N›</a:t>
            </a:fld>
            <a:endParaRPr lang="en-US"/>
          </a:p>
        </p:txBody>
      </p:sp>
    </p:spTree>
    <p:extLst>
      <p:ext uri="{BB962C8B-B14F-4D97-AF65-F5344CB8AC3E}">
        <p14:creationId xmlns:p14="http://schemas.microsoft.com/office/powerpoint/2010/main" val="2552299247"/>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preserve="1">
  <p:cSld name="Titolo e sottotitolo">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pPr>
              <a:defRPr/>
            </a:pPr>
            <a:fld id="{1768464E-2269-4B3F-B3D4-92E2231D51AE}" type="datetimeFigureOut">
              <a:rPr lang="en-US" smtClean="0"/>
              <a:pPr>
                <a:defRPr/>
              </a:pPr>
              <a:t>5/27/2022</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34F18FF0-34DE-4222-98A2-98BD91D845F0}" type="slidenum">
              <a:rPr lang="en-US" smtClean="0"/>
              <a:pPr>
                <a:defRPr/>
              </a:pPr>
              <a:t>‹N›</a:t>
            </a:fld>
            <a:endParaRPr lang="en-US"/>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28773416"/>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preserve="1">
  <p:cSld name="Citazio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it-IT"/>
              <a:t>Fare clic per modificare lo stile del titolo dello schema</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a:t>Fare clic per modificare gli stili del testo dello schema</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pPr>
              <a:defRPr/>
            </a:pPr>
            <a:fld id="{B869AC62-A548-4B0D-8823-A07ADAF3DA72}" type="datetimeFigureOut">
              <a:rPr lang="en-US" smtClean="0"/>
              <a:pPr>
                <a:defRPr/>
              </a:pPr>
              <a:t>5/27/2022</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96A98F86-37D9-4B2B-BE94-B256DEF84D73}" type="slidenum">
              <a:rPr lang="en-US" smtClean="0"/>
              <a:pPr>
                <a:defRPr/>
              </a:pPr>
              <a:t>‹N›</a:t>
            </a:fld>
            <a:endParaRPr lang="en-US"/>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08452366"/>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preserve="1">
  <p:cSld name="Scheda nome">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pPr>
              <a:defRPr/>
            </a:pPr>
            <a:fld id="{2503CB82-1E7A-4D00-B299-CB8AF50D78B4}" type="datetimeFigureOut">
              <a:rPr lang="en-US" smtClean="0"/>
              <a:pPr>
                <a:defRPr/>
              </a:pPr>
              <a:t>5/27/2022</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2B04EE2E-0C00-42F3-9564-9F1A01102037}" type="slidenum">
              <a:rPr lang="en-US" smtClean="0"/>
              <a:pPr>
                <a:defRPr/>
              </a:pPr>
              <a:t>‹N›</a:t>
            </a:fld>
            <a:endParaRPr lang="en-US"/>
          </a:p>
        </p:txBody>
      </p:sp>
    </p:spTree>
    <p:extLst>
      <p:ext uri="{BB962C8B-B14F-4D97-AF65-F5344CB8AC3E}">
        <p14:creationId xmlns:p14="http://schemas.microsoft.com/office/powerpoint/2010/main" val="401325155"/>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preserve="1">
  <p:cSld name="Scheda nome citazione">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it-IT"/>
              <a:t>Fare clic per modificare lo stile del titolo dello schema</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pPr>
              <a:defRPr/>
            </a:pPr>
            <a:fld id="{D306C167-597D-4BC3-9A5B-0119FCECEDF8}" type="datetimeFigureOut">
              <a:rPr lang="en-US" smtClean="0"/>
              <a:pPr>
                <a:defRPr/>
              </a:pPr>
              <a:t>5/27/2022</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6AD4176B-D9BF-438F-93AA-764F118F9106}" type="slidenum">
              <a:rPr lang="en-US" smtClean="0"/>
              <a:pPr>
                <a:defRPr/>
              </a:pPr>
              <a:t>‹N›</a:t>
            </a:fld>
            <a:endParaRPr lang="en-US"/>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13131971"/>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preserve="1">
  <p:cSld name="Vero o falso">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it-IT"/>
              <a:t>Fare clic per modificare lo stile del titolo dello schema</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pPr>
              <a:defRPr/>
            </a:pPr>
            <a:fld id="{063DDADC-63A2-4D7D-B3B4-51559E985386}" type="datetimeFigureOut">
              <a:rPr lang="en-US" smtClean="0"/>
              <a:pPr>
                <a:defRPr/>
              </a:pPr>
              <a:t>5/27/2022</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C884038E-D95C-4682-916B-5B0D86455CE4}" type="slidenum">
              <a:rPr lang="en-US" smtClean="0"/>
              <a:pPr>
                <a:defRPr/>
              </a:pPr>
              <a:t>‹N›</a:t>
            </a:fld>
            <a:endParaRPr lang="en-US"/>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56002308"/>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ncho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pPr>
              <a:defRPr/>
            </a:pPr>
            <a:fld id="{7297EE0D-A659-4C90-AC80-07BDCB680FF5}" type="datetimeFigureOut">
              <a:rPr lang="en-US" smtClean="0"/>
              <a:pPr>
                <a:defRPr/>
              </a:pPr>
              <a:t>5/27/2022</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56DE77B0-6B7C-4E80-B63B-2906C42ADFE3}" type="slidenum">
              <a:rPr lang="en-US" smtClean="0"/>
              <a:pPr>
                <a:defRPr/>
              </a:pPr>
              <a:t>‹N›</a:t>
            </a:fld>
            <a:endParaRPr 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2780566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3">
            <a:extLst>
              <a:ext uri="{FF2B5EF4-FFF2-40B4-BE49-F238E27FC236}">
                <a16:creationId xmlns:a16="http://schemas.microsoft.com/office/drawing/2014/main" id="{C62D0CC1-DD9D-4B73-AF01-DC4E5ACFAC92}"/>
              </a:ext>
            </a:extLst>
          </p:cNvPr>
          <p:cNvSpPr>
            <a:spLocks noGrp="1"/>
          </p:cNvSpPr>
          <p:nvPr>
            <p:ph type="dt" sz="half" idx="10"/>
          </p:nvPr>
        </p:nvSpPr>
        <p:spPr/>
        <p:txBody>
          <a:bodyPr/>
          <a:lstStyle>
            <a:lvl1pPr>
              <a:defRPr/>
            </a:lvl1pPr>
          </a:lstStyle>
          <a:p>
            <a:pPr>
              <a:defRPr/>
            </a:pPr>
            <a:fld id="{12F26B5D-56B2-416E-AFE9-646C7F8B1F2B}" type="datetimeFigureOut">
              <a:rPr lang="it-IT"/>
              <a:pPr>
                <a:defRPr/>
              </a:pPr>
              <a:t>27/05/2022</a:t>
            </a:fld>
            <a:endParaRPr lang="it-IT"/>
          </a:p>
        </p:txBody>
      </p:sp>
      <p:sp>
        <p:nvSpPr>
          <p:cNvPr id="8" name="Segnaposto piè di pagina 4">
            <a:extLst>
              <a:ext uri="{FF2B5EF4-FFF2-40B4-BE49-F238E27FC236}">
                <a16:creationId xmlns:a16="http://schemas.microsoft.com/office/drawing/2014/main" id="{7E853347-0E68-42B7-9F54-BFB0DEE711A8}"/>
              </a:ext>
            </a:extLst>
          </p:cNvPr>
          <p:cNvSpPr>
            <a:spLocks noGrp="1"/>
          </p:cNvSpPr>
          <p:nvPr>
            <p:ph type="ftr" sz="quarter" idx="11"/>
          </p:nvPr>
        </p:nvSpPr>
        <p:spPr/>
        <p:txBody>
          <a:bodyPr/>
          <a:lstStyle>
            <a:lvl1pPr>
              <a:defRPr/>
            </a:lvl1pPr>
          </a:lstStyle>
          <a:p>
            <a:pPr>
              <a:defRPr/>
            </a:pPr>
            <a:endParaRPr lang="it-IT"/>
          </a:p>
        </p:txBody>
      </p:sp>
      <p:sp>
        <p:nvSpPr>
          <p:cNvPr id="9" name="Segnaposto numero diapositiva 5">
            <a:extLst>
              <a:ext uri="{FF2B5EF4-FFF2-40B4-BE49-F238E27FC236}">
                <a16:creationId xmlns:a16="http://schemas.microsoft.com/office/drawing/2014/main" id="{96BADADD-5835-4054-A0B7-EF26993CE021}"/>
              </a:ext>
            </a:extLst>
          </p:cNvPr>
          <p:cNvSpPr>
            <a:spLocks noGrp="1"/>
          </p:cNvSpPr>
          <p:nvPr>
            <p:ph type="sldNum" sz="quarter" idx="12"/>
          </p:nvPr>
        </p:nvSpPr>
        <p:spPr/>
        <p:txBody>
          <a:bodyPr/>
          <a:lstStyle>
            <a:lvl1pPr>
              <a:defRPr/>
            </a:lvl1pPr>
          </a:lstStyle>
          <a:p>
            <a:pPr>
              <a:defRPr/>
            </a:pPr>
            <a:fld id="{D8A4A624-4F4A-47B4-AE48-1E479D7A3235}" type="slidenum">
              <a:rPr lang="it-IT"/>
              <a:pPr>
                <a:defRPr/>
              </a:pPr>
              <a:t>‹N›</a:t>
            </a:fld>
            <a:endParaRPr lang="it-IT"/>
          </a:p>
        </p:txBody>
      </p:sp>
    </p:spTree>
    <p:extLst>
      <p:ext uri="{BB962C8B-B14F-4D97-AF65-F5344CB8AC3E}">
        <p14:creationId xmlns:p14="http://schemas.microsoft.com/office/powerpoint/2010/main" val="781787200"/>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pPr>
              <a:defRPr/>
            </a:pPr>
            <a:fld id="{739F6D12-EE8D-4C88-8C00-D64620BE61FE}" type="datetimeFigureOut">
              <a:rPr lang="en-US" smtClean="0"/>
              <a:pPr>
                <a:defRPr/>
              </a:pPr>
              <a:t>5/27/2022</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6311C2E4-F989-44E8-AF40-C07044FE8747}" type="slidenum">
              <a:rPr lang="en-US" smtClean="0"/>
              <a:pPr>
                <a:defRPr/>
              </a:pPr>
              <a:t>‹N›</a:t>
            </a:fld>
            <a:endParaRPr lang="en-US"/>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51222878"/>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F5B1859-371F-4084-A394-B4C81EA62A20}"/>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7D262F44-EBB0-4CC5-A4AB-70EF97C5B2A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DF4CF0B3-91A7-46BF-88AA-524DC1BF6128}"/>
              </a:ext>
            </a:extLst>
          </p:cNvPr>
          <p:cNvSpPr>
            <a:spLocks noGrp="1"/>
          </p:cNvSpPr>
          <p:nvPr>
            <p:ph type="dt" sz="half" idx="10"/>
          </p:nvPr>
        </p:nvSpPr>
        <p:spPr/>
        <p:txBody>
          <a:bodyPr/>
          <a:lstStyle>
            <a:lvl1pPr>
              <a:defRPr/>
            </a:lvl1pPr>
          </a:lstStyle>
          <a:p>
            <a:pPr>
              <a:defRPr/>
            </a:pPr>
            <a:fld id="{6C244C2E-E229-4E93-9809-71C289C2EADC}" type="datetimeFigureOut">
              <a:rPr lang="it-IT"/>
              <a:pPr>
                <a:defRPr/>
              </a:pPr>
              <a:t>27/05/2022</a:t>
            </a:fld>
            <a:endParaRPr lang="it-IT"/>
          </a:p>
        </p:txBody>
      </p:sp>
      <p:sp>
        <p:nvSpPr>
          <p:cNvPr id="5" name="Segnaposto piè di pagina 4">
            <a:extLst>
              <a:ext uri="{FF2B5EF4-FFF2-40B4-BE49-F238E27FC236}">
                <a16:creationId xmlns:a16="http://schemas.microsoft.com/office/drawing/2014/main" id="{79EBA39C-0AF3-4306-B7AD-85ABD3652858}"/>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B17DD2EA-5253-4C79-823B-23C930288D00}"/>
              </a:ext>
            </a:extLst>
          </p:cNvPr>
          <p:cNvSpPr>
            <a:spLocks noGrp="1"/>
          </p:cNvSpPr>
          <p:nvPr>
            <p:ph type="sldNum" sz="quarter" idx="12"/>
          </p:nvPr>
        </p:nvSpPr>
        <p:spPr/>
        <p:txBody>
          <a:bodyPr/>
          <a:lstStyle>
            <a:lvl1pPr>
              <a:defRPr/>
            </a:lvl1pPr>
          </a:lstStyle>
          <a:p>
            <a:pPr>
              <a:defRPr/>
            </a:pPr>
            <a:fld id="{95585F19-CECA-45DF-9534-5CD975AF18E1}" type="slidenum">
              <a:rPr lang="it-IT"/>
              <a:pPr>
                <a:defRPr/>
              </a:pPr>
              <a:t>‹N›</a:t>
            </a:fld>
            <a:endParaRPr lang="it-IT"/>
          </a:p>
        </p:txBody>
      </p:sp>
    </p:spTree>
    <p:extLst>
      <p:ext uri="{BB962C8B-B14F-4D97-AF65-F5344CB8AC3E}">
        <p14:creationId xmlns:p14="http://schemas.microsoft.com/office/powerpoint/2010/main" val="2290920952"/>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205B6A9-AA83-4DE6-BD19-42FCA2539095}"/>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B35DA819-FCF9-4CAF-99CD-231DE4BC97C6}"/>
              </a:ext>
            </a:extLst>
          </p:cNvPr>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4C9C0631-49EB-4550-B841-7BFFF6A91B99}"/>
              </a:ext>
            </a:extLst>
          </p:cNvPr>
          <p:cNvSpPr>
            <a:spLocks noGrp="1"/>
          </p:cNvSpPr>
          <p:nvPr>
            <p:ph type="dt" sz="half" idx="10"/>
          </p:nvPr>
        </p:nvSpPr>
        <p:spPr/>
        <p:txBody>
          <a:bodyPr/>
          <a:lstStyle>
            <a:lvl1pPr>
              <a:defRPr/>
            </a:lvl1pPr>
          </a:lstStyle>
          <a:p>
            <a:pPr>
              <a:defRPr/>
            </a:pPr>
            <a:fld id="{57B43E42-99D6-4936-AA38-42353A95E7C7}" type="datetimeFigureOut">
              <a:rPr lang="it-IT"/>
              <a:pPr>
                <a:defRPr/>
              </a:pPr>
              <a:t>27/05/2022</a:t>
            </a:fld>
            <a:endParaRPr lang="it-IT"/>
          </a:p>
        </p:txBody>
      </p:sp>
      <p:sp>
        <p:nvSpPr>
          <p:cNvPr id="5" name="Segnaposto piè di pagina 4">
            <a:extLst>
              <a:ext uri="{FF2B5EF4-FFF2-40B4-BE49-F238E27FC236}">
                <a16:creationId xmlns:a16="http://schemas.microsoft.com/office/drawing/2014/main" id="{24A6616A-E752-413C-9EBA-EF67242C6F9F}"/>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58DDDE48-602B-4D85-9026-528F057F042B}"/>
              </a:ext>
            </a:extLst>
          </p:cNvPr>
          <p:cNvSpPr>
            <a:spLocks noGrp="1"/>
          </p:cNvSpPr>
          <p:nvPr>
            <p:ph type="sldNum" sz="quarter" idx="12"/>
          </p:nvPr>
        </p:nvSpPr>
        <p:spPr/>
        <p:txBody>
          <a:bodyPr/>
          <a:lstStyle>
            <a:lvl1pPr>
              <a:defRPr/>
            </a:lvl1pPr>
          </a:lstStyle>
          <a:p>
            <a:pPr>
              <a:defRPr/>
            </a:pPr>
            <a:fld id="{D79BB313-3672-45B3-B4AB-870BFE382C38}" type="slidenum">
              <a:rPr lang="it-IT"/>
              <a:pPr>
                <a:defRPr/>
              </a:pPr>
              <a:t>‹N›</a:t>
            </a:fld>
            <a:endParaRPr lang="it-IT"/>
          </a:p>
        </p:txBody>
      </p:sp>
    </p:spTree>
    <p:extLst>
      <p:ext uri="{BB962C8B-B14F-4D97-AF65-F5344CB8AC3E}">
        <p14:creationId xmlns:p14="http://schemas.microsoft.com/office/powerpoint/2010/main" val="2337262840"/>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97ADF6E-6D31-4F44-9307-1CD7CBB5BB0E}"/>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A49C6A6C-B30B-4EAB-B9DE-44044FE5A58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Modifica gli stili del testo dello schema</a:t>
            </a:r>
          </a:p>
        </p:txBody>
      </p:sp>
      <p:sp>
        <p:nvSpPr>
          <p:cNvPr id="4" name="Segnaposto data 3">
            <a:extLst>
              <a:ext uri="{FF2B5EF4-FFF2-40B4-BE49-F238E27FC236}">
                <a16:creationId xmlns:a16="http://schemas.microsoft.com/office/drawing/2014/main" id="{771CE006-5FFB-4E63-9EA9-05393D4143FD}"/>
              </a:ext>
            </a:extLst>
          </p:cNvPr>
          <p:cNvSpPr>
            <a:spLocks noGrp="1"/>
          </p:cNvSpPr>
          <p:nvPr>
            <p:ph type="dt" sz="half" idx="10"/>
          </p:nvPr>
        </p:nvSpPr>
        <p:spPr/>
        <p:txBody>
          <a:bodyPr/>
          <a:lstStyle>
            <a:lvl1pPr>
              <a:defRPr/>
            </a:lvl1pPr>
          </a:lstStyle>
          <a:p>
            <a:pPr>
              <a:defRPr/>
            </a:pPr>
            <a:fld id="{E9B59212-20A6-426F-A5BD-5005007B20D3}" type="datetimeFigureOut">
              <a:rPr lang="it-IT"/>
              <a:pPr>
                <a:defRPr/>
              </a:pPr>
              <a:t>27/05/2022</a:t>
            </a:fld>
            <a:endParaRPr lang="it-IT"/>
          </a:p>
        </p:txBody>
      </p:sp>
      <p:sp>
        <p:nvSpPr>
          <p:cNvPr id="5" name="Segnaposto piè di pagina 4">
            <a:extLst>
              <a:ext uri="{FF2B5EF4-FFF2-40B4-BE49-F238E27FC236}">
                <a16:creationId xmlns:a16="http://schemas.microsoft.com/office/drawing/2014/main" id="{8CB3F6E0-AEFD-4CEE-A5E9-EA9E1F1588EA}"/>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A96A45A6-91AF-478B-8507-AC8BAEEB2722}"/>
              </a:ext>
            </a:extLst>
          </p:cNvPr>
          <p:cNvSpPr>
            <a:spLocks noGrp="1"/>
          </p:cNvSpPr>
          <p:nvPr>
            <p:ph type="sldNum" sz="quarter" idx="12"/>
          </p:nvPr>
        </p:nvSpPr>
        <p:spPr/>
        <p:txBody>
          <a:bodyPr/>
          <a:lstStyle>
            <a:lvl1pPr>
              <a:defRPr/>
            </a:lvl1pPr>
          </a:lstStyle>
          <a:p>
            <a:pPr>
              <a:defRPr/>
            </a:pPr>
            <a:fld id="{ECBA7E7B-560C-4D7B-A90A-5D558C503C1E}" type="slidenum">
              <a:rPr lang="it-IT"/>
              <a:pPr>
                <a:defRPr/>
              </a:pPr>
              <a:t>‹N›</a:t>
            </a:fld>
            <a:endParaRPr lang="it-IT"/>
          </a:p>
        </p:txBody>
      </p:sp>
    </p:spTree>
    <p:extLst>
      <p:ext uri="{BB962C8B-B14F-4D97-AF65-F5344CB8AC3E}">
        <p14:creationId xmlns:p14="http://schemas.microsoft.com/office/powerpoint/2010/main" val="449389781"/>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FABE2C3-CEA9-4F0C-ADE4-AA4F6A7F196F}"/>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209D6920-2BDB-4C1B-ABE6-9C8ADF3E62A4}"/>
              </a:ext>
            </a:extLst>
          </p:cNvPr>
          <p:cNvSpPr>
            <a:spLocks noGrp="1"/>
          </p:cNvSpPr>
          <p:nvPr>
            <p:ph sz="half" idx="1"/>
          </p:nvPr>
        </p:nvSpPr>
        <p:spPr>
          <a:xfrm>
            <a:off x="838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9304F2D4-5A3D-4565-BE76-5F3EEC5882EA}"/>
              </a:ext>
            </a:extLst>
          </p:cNvPr>
          <p:cNvSpPr>
            <a:spLocks noGrp="1"/>
          </p:cNvSpPr>
          <p:nvPr>
            <p:ph sz="half" idx="2"/>
          </p:nvPr>
        </p:nvSpPr>
        <p:spPr>
          <a:xfrm>
            <a:off x="6172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3">
            <a:extLst>
              <a:ext uri="{FF2B5EF4-FFF2-40B4-BE49-F238E27FC236}">
                <a16:creationId xmlns:a16="http://schemas.microsoft.com/office/drawing/2014/main" id="{FE69DD72-21D2-433E-976D-374ACDDA5C9F}"/>
              </a:ext>
            </a:extLst>
          </p:cNvPr>
          <p:cNvSpPr>
            <a:spLocks noGrp="1"/>
          </p:cNvSpPr>
          <p:nvPr>
            <p:ph type="dt" sz="half" idx="10"/>
          </p:nvPr>
        </p:nvSpPr>
        <p:spPr/>
        <p:txBody>
          <a:bodyPr/>
          <a:lstStyle>
            <a:lvl1pPr>
              <a:defRPr/>
            </a:lvl1pPr>
          </a:lstStyle>
          <a:p>
            <a:pPr>
              <a:defRPr/>
            </a:pPr>
            <a:fld id="{A6BFAACD-FCD2-4ACE-A6E1-C43671775430}" type="datetimeFigureOut">
              <a:rPr lang="it-IT"/>
              <a:pPr>
                <a:defRPr/>
              </a:pPr>
              <a:t>27/05/2022</a:t>
            </a:fld>
            <a:endParaRPr lang="it-IT"/>
          </a:p>
        </p:txBody>
      </p:sp>
      <p:sp>
        <p:nvSpPr>
          <p:cNvPr id="6" name="Segnaposto piè di pagina 4">
            <a:extLst>
              <a:ext uri="{FF2B5EF4-FFF2-40B4-BE49-F238E27FC236}">
                <a16:creationId xmlns:a16="http://schemas.microsoft.com/office/drawing/2014/main" id="{F5E0ADB8-475E-4591-B0C2-9C0A623A1998}"/>
              </a:ext>
            </a:extLst>
          </p:cNvPr>
          <p:cNvSpPr>
            <a:spLocks noGrp="1"/>
          </p:cNvSpPr>
          <p:nvPr>
            <p:ph type="ftr" sz="quarter" idx="11"/>
          </p:nvPr>
        </p:nvSpPr>
        <p:spPr/>
        <p:txBody>
          <a:bodyPr/>
          <a:lstStyle>
            <a:lvl1pPr>
              <a:defRPr/>
            </a:lvl1pPr>
          </a:lstStyle>
          <a:p>
            <a:pPr>
              <a:defRPr/>
            </a:pPr>
            <a:endParaRPr lang="it-IT"/>
          </a:p>
        </p:txBody>
      </p:sp>
      <p:sp>
        <p:nvSpPr>
          <p:cNvPr id="7" name="Segnaposto numero diapositiva 5">
            <a:extLst>
              <a:ext uri="{FF2B5EF4-FFF2-40B4-BE49-F238E27FC236}">
                <a16:creationId xmlns:a16="http://schemas.microsoft.com/office/drawing/2014/main" id="{B7BAC91E-E0A7-4A59-AD2F-F35B3D36DCA4}"/>
              </a:ext>
            </a:extLst>
          </p:cNvPr>
          <p:cNvSpPr>
            <a:spLocks noGrp="1"/>
          </p:cNvSpPr>
          <p:nvPr>
            <p:ph type="sldNum" sz="quarter" idx="12"/>
          </p:nvPr>
        </p:nvSpPr>
        <p:spPr/>
        <p:txBody>
          <a:bodyPr/>
          <a:lstStyle>
            <a:lvl1pPr>
              <a:defRPr/>
            </a:lvl1pPr>
          </a:lstStyle>
          <a:p>
            <a:pPr>
              <a:defRPr/>
            </a:pPr>
            <a:fld id="{F017C1BA-9555-4A4D-8EE1-07ED0995C500}" type="slidenum">
              <a:rPr lang="it-IT"/>
              <a:pPr>
                <a:defRPr/>
              </a:pPr>
              <a:t>‹N›</a:t>
            </a:fld>
            <a:endParaRPr lang="it-IT"/>
          </a:p>
        </p:txBody>
      </p:sp>
    </p:spTree>
    <p:extLst>
      <p:ext uri="{BB962C8B-B14F-4D97-AF65-F5344CB8AC3E}">
        <p14:creationId xmlns:p14="http://schemas.microsoft.com/office/powerpoint/2010/main" val="2458820809"/>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34CDC2C-5D1B-452A-8E0A-1B19CCCADE3C}"/>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3BC8F0CE-75B8-4108-A6CA-EF65BFAB996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Segnaposto contenuto 3">
            <a:extLst>
              <a:ext uri="{FF2B5EF4-FFF2-40B4-BE49-F238E27FC236}">
                <a16:creationId xmlns:a16="http://schemas.microsoft.com/office/drawing/2014/main" id="{201FEC64-7B4C-4308-844E-9F7D4DEF6637}"/>
              </a:ext>
            </a:extLst>
          </p:cNvPr>
          <p:cNvSpPr>
            <a:spLocks noGrp="1"/>
          </p:cNvSpPr>
          <p:nvPr>
            <p:ph sz="half" idx="2"/>
          </p:nvPr>
        </p:nvSpPr>
        <p:spPr>
          <a:xfrm>
            <a:off x="839788" y="2505075"/>
            <a:ext cx="5157787"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A559F476-4122-4AA1-9E10-C121088FBEB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Segnaposto contenuto 5">
            <a:extLst>
              <a:ext uri="{FF2B5EF4-FFF2-40B4-BE49-F238E27FC236}">
                <a16:creationId xmlns:a16="http://schemas.microsoft.com/office/drawing/2014/main" id="{9F80F70A-A97B-4DEF-A9E6-F7D4128BE4EC}"/>
              </a:ext>
            </a:extLst>
          </p:cNvPr>
          <p:cNvSpPr>
            <a:spLocks noGrp="1"/>
          </p:cNvSpPr>
          <p:nvPr>
            <p:ph sz="quarter" idx="4"/>
          </p:nvPr>
        </p:nvSpPr>
        <p:spPr>
          <a:xfrm>
            <a:off x="6172200" y="2505075"/>
            <a:ext cx="5183188"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3">
            <a:extLst>
              <a:ext uri="{FF2B5EF4-FFF2-40B4-BE49-F238E27FC236}">
                <a16:creationId xmlns:a16="http://schemas.microsoft.com/office/drawing/2014/main" id="{532CE980-72B6-434C-85AB-2E90C477BF20}"/>
              </a:ext>
            </a:extLst>
          </p:cNvPr>
          <p:cNvSpPr>
            <a:spLocks noGrp="1"/>
          </p:cNvSpPr>
          <p:nvPr>
            <p:ph type="dt" sz="half" idx="10"/>
          </p:nvPr>
        </p:nvSpPr>
        <p:spPr/>
        <p:txBody>
          <a:bodyPr/>
          <a:lstStyle>
            <a:lvl1pPr>
              <a:defRPr/>
            </a:lvl1pPr>
          </a:lstStyle>
          <a:p>
            <a:pPr>
              <a:defRPr/>
            </a:pPr>
            <a:fld id="{07B482EB-C064-4DBC-8780-EAD72E7B868C}" type="datetimeFigureOut">
              <a:rPr lang="it-IT"/>
              <a:pPr>
                <a:defRPr/>
              </a:pPr>
              <a:t>27/05/2022</a:t>
            </a:fld>
            <a:endParaRPr lang="it-IT"/>
          </a:p>
        </p:txBody>
      </p:sp>
      <p:sp>
        <p:nvSpPr>
          <p:cNvPr id="8" name="Segnaposto piè di pagina 4">
            <a:extLst>
              <a:ext uri="{FF2B5EF4-FFF2-40B4-BE49-F238E27FC236}">
                <a16:creationId xmlns:a16="http://schemas.microsoft.com/office/drawing/2014/main" id="{0B104A3B-30AB-42EE-8448-27116ADDA4D6}"/>
              </a:ext>
            </a:extLst>
          </p:cNvPr>
          <p:cNvSpPr>
            <a:spLocks noGrp="1"/>
          </p:cNvSpPr>
          <p:nvPr>
            <p:ph type="ftr" sz="quarter" idx="11"/>
          </p:nvPr>
        </p:nvSpPr>
        <p:spPr/>
        <p:txBody>
          <a:bodyPr/>
          <a:lstStyle>
            <a:lvl1pPr>
              <a:defRPr/>
            </a:lvl1pPr>
          </a:lstStyle>
          <a:p>
            <a:pPr>
              <a:defRPr/>
            </a:pPr>
            <a:endParaRPr lang="it-IT"/>
          </a:p>
        </p:txBody>
      </p:sp>
      <p:sp>
        <p:nvSpPr>
          <p:cNvPr id="9" name="Segnaposto numero diapositiva 5">
            <a:extLst>
              <a:ext uri="{FF2B5EF4-FFF2-40B4-BE49-F238E27FC236}">
                <a16:creationId xmlns:a16="http://schemas.microsoft.com/office/drawing/2014/main" id="{3A049CBF-AC18-4B17-82F8-D35286D26494}"/>
              </a:ext>
            </a:extLst>
          </p:cNvPr>
          <p:cNvSpPr>
            <a:spLocks noGrp="1"/>
          </p:cNvSpPr>
          <p:nvPr>
            <p:ph type="sldNum" sz="quarter" idx="12"/>
          </p:nvPr>
        </p:nvSpPr>
        <p:spPr/>
        <p:txBody>
          <a:bodyPr/>
          <a:lstStyle>
            <a:lvl1pPr>
              <a:defRPr/>
            </a:lvl1pPr>
          </a:lstStyle>
          <a:p>
            <a:pPr>
              <a:defRPr/>
            </a:pPr>
            <a:fld id="{C1422C98-E3D3-4959-9A7E-EB3B460429B5}" type="slidenum">
              <a:rPr lang="it-IT"/>
              <a:pPr>
                <a:defRPr/>
              </a:pPr>
              <a:t>‹N›</a:t>
            </a:fld>
            <a:endParaRPr lang="it-IT"/>
          </a:p>
        </p:txBody>
      </p:sp>
    </p:spTree>
    <p:extLst>
      <p:ext uri="{BB962C8B-B14F-4D97-AF65-F5344CB8AC3E}">
        <p14:creationId xmlns:p14="http://schemas.microsoft.com/office/powerpoint/2010/main" val="495633825"/>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005C59A-9C00-49D7-8782-8CF5A1FE38A6}"/>
              </a:ext>
            </a:extLst>
          </p:cNvPr>
          <p:cNvSpPr>
            <a:spLocks noGrp="1"/>
          </p:cNvSpPr>
          <p:nvPr>
            <p:ph type="title"/>
          </p:nvPr>
        </p:nvSpPr>
        <p:spPr/>
        <p:txBody>
          <a:bodyPr/>
          <a:lstStyle/>
          <a:p>
            <a:r>
              <a:rPr lang="it-IT"/>
              <a:t>Fare clic per modificare lo stile del titolo dello schema</a:t>
            </a:r>
          </a:p>
        </p:txBody>
      </p:sp>
      <p:sp>
        <p:nvSpPr>
          <p:cNvPr id="3" name="Segnaposto data 3">
            <a:extLst>
              <a:ext uri="{FF2B5EF4-FFF2-40B4-BE49-F238E27FC236}">
                <a16:creationId xmlns:a16="http://schemas.microsoft.com/office/drawing/2014/main" id="{F2C41088-49F8-42F3-AD6F-0D656F29F5ED}"/>
              </a:ext>
            </a:extLst>
          </p:cNvPr>
          <p:cNvSpPr>
            <a:spLocks noGrp="1"/>
          </p:cNvSpPr>
          <p:nvPr>
            <p:ph type="dt" sz="half" idx="10"/>
          </p:nvPr>
        </p:nvSpPr>
        <p:spPr/>
        <p:txBody>
          <a:bodyPr/>
          <a:lstStyle>
            <a:lvl1pPr>
              <a:defRPr/>
            </a:lvl1pPr>
          </a:lstStyle>
          <a:p>
            <a:pPr>
              <a:defRPr/>
            </a:pPr>
            <a:fld id="{FE7EBFC3-17A5-49B0-8604-85724C5F2E06}" type="datetimeFigureOut">
              <a:rPr lang="it-IT"/>
              <a:pPr>
                <a:defRPr/>
              </a:pPr>
              <a:t>27/05/2022</a:t>
            </a:fld>
            <a:endParaRPr lang="it-IT"/>
          </a:p>
        </p:txBody>
      </p:sp>
      <p:sp>
        <p:nvSpPr>
          <p:cNvPr id="4" name="Segnaposto piè di pagina 4">
            <a:extLst>
              <a:ext uri="{FF2B5EF4-FFF2-40B4-BE49-F238E27FC236}">
                <a16:creationId xmlns:a16="http://schemas.microsoft.com/office/drawing/2014/main" id="{B83BA8B2-0BB8-4DAA-82FF-9B89385410CC}"/>
              </a:ext>
            </a:extLst>
          </p:cNvPr>
          <p:cNvSpPr>
            <a:spLocks noGrp="1"/>
          </p:cNvSpPr>
          <p:nvPr>
            <p:ph type="ftr" sz="quarter" idx="11"/>
          </p:nvPr>
        </p:nvSpPr>
        <p:spPr/>
        <p:txBody>
          <a:bodyPr/>
          <a:lstStyle>
            <a:lvl1pPr>
              <a:defRPr/>
            </a:lvl1pPr>
          </a:lstStyle>
          <a:p>
            <a:pPr>
              <a:defRPr/>
            </a:pPr>
            <a:endParaRPr lang="it-IT"/>
          </a:p>
        </p:txBody>
      </p:sp>
      <p:sp>
        <p:nvSpPr>
          <p:cNvPr id="5" name="Segnaposto numero diapositiva 5">
            <a:extLst>
              <a:ext uri="{FF2B5EF4-FFF2-40B4-BE49-F238E27FC236}">
                <a16:creationId xmlns:a16="http://schemas.microsoft.com/office/drawing/2014/main" id="{6890B713-E2E8-486E-A71D-8D2250E4243D}"/>
              </a:ext>
            </a:extLst>
          </p:cNvPr>
          <p:cNvSpPr>
            <a:spLocks noGrp="1"/>
          </p:cNvSpPr>
          <p:nvPr>
            <p:ph type="sldNum" sz="quarter" idx="12"/>
          </p:nvPr>
        </p:nvSpPr>
        <p:spPr/>
        <p:txBody>
          <a:bodyPr/>
          <a:lstStyle>
            <a:lvl1pPr>
              <a:defRPr/>
            </a:lvl1pPr>
          </a:lstStyle>
          <a:p>
            <a:pPr>
              <a:defRPr/>
            </a:pPr>
            <a:fld id="{089D8F0E-FAE2-4D20-B2F5-F51230EA9A9E}" type="slidenum">
              <a:rPr lang="it-IT"/>
              <a:pPr>
                <a:defRPr/>
              </a:pPr>
              <a:t>‹N›</a:t>
            </a:fld>
            <a:endParaRPr lang="it-IT"/>
          </a:p>
        </p:txBody>
      </p:sp>
    </p:spTree>
    <p:extLst>
      <p:ext uri="{BB962C8B-B14F-4D97-AF65-F5344CB8AC3E}">
        <p14:creationId xmlns:p14="http://schemas.microsoft.com/office/powerpoint/2010/main" val="484653816"/>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a:extLst>
              <a:ext uri="{FF2B5EF4-FFF2-40B4-BE49-F238E27FC236}">
                <a16:creationId xmlns:a16="http://schemas.microsoft.com/office/drawing/2014/main" id="{89B438D2-DC72-49F3-BDBF-B18EB164AE1A}"/>
              </a:ext>
            </a:extLst>
          </p:cNvPr>
          <p:cNvSpPr>
            <a:spLocks noGrp="1"/>
          </p:cNvSpPr>
          <p:nvPr>
            <p:ph type="dt" sz="half" idx="10"/>
          </p:nvPr>
        </p:nvSpPr>
        <p:spPr/>
        <p:txBody>
          <a:bodyPr/>
          <a:lstStyle>
            <a:lvl1pPr>
              <a:defRPr/>
            </a:lvl1pPr>
          </a:lstStyle>
          <a:p>
            <a:pPr>
              <a:defRPr/>
            </a:pPr>
            <a:fld id="{C8F892DF-F057-4E32-996E-1026B7F1DCE5}" type="datetimeFigureOut">
              <a:rPr lang="it-IT"/>
              <a:pPr>
                <a:defRPr/>
              </a:pPr>
              <a:t>27/05/2022</a:t>
            </a:fld>
            <a:endParaRPr lang="it-IT"/>
          </a:p>
        </p:txBody>
      </p:sp>
      <p:sp>
        <p:nvSpPr>
          <p:cNvPr id="3" name="Segnaposto piè di pagina 4">
            <a:extLst>
              <a:ext uri="{FF2B5EF4-FFF2-40B4-BE49-F238E27FC236}">
                <a16:creationId xmlns:a16="http://schemas.microsoft.com/office/drawing/2014/main" id="{6341BAE9-69A9-4665-8DBD-E63F6C52D32B}"/>
              </a:ext>
            </a:extLst>
          </p:cNvPr>
          <p:cNvSpPr>
            <a:spLocks noGrp="1"/>
          </p:cNvSpPr>
          <p:nvPr>
            <p:ph type="ftr" sz="quarter" idx="11"/>
          </p:nvPr>
        </p:nvSpPr>
        <p:spPr/>
        <p:txBody>
          <a:bodyPr/>
          <a:lstStyle>
            <a:lvl1pPr>
              <a:defRPr/>
            </a:lvl1pPr>
          </a:lstStyle>
          <a:p>
            <a:pPr>
              <a:defRPr/>
            </a:pPr>
            <a:endParaRPr lang="it-IT"/>
          </a:p>
        </p:txBody>
      </p:sp>
      <p:sp>
        <p:nvSpPr>
          <p:cNvPr id="4" name="Segnaposto numero diapositiva 5">
            <a:extLst>
              <a:ext uri="{FF2B5EF4-FFF2-40B4-BE49-F238E27FC236}">
                <a16:creationId xmlns:a16="http://schemas.microsoft.com/office/drawing/2014/main" id="{9010A477-02E6-4204-B39B-F90AB67D1686}"/>
              </a:ext>
            </a:extLst>
          </p:cNvPr>
          <p:cNvSpPr>
            <a:spLocks noGrp="1"/>
          </p:cNvSpPr>
          <p:nvPr>
            <p:ph type="sldNum" sz="quarter" idx="12"/>
          </p:nvPr>
        </p:nvSpPr>
        <p:spPr/>
        <p:txBody>
          <a:bodyPr/>
          <a:lstStyle>
            <a:lvl1pPr>
              <a:defRPr/>
            </a:lvl1pPr>
          </a:lstStyle>
          <a:p>
            <a:pPr>
              <a:defRPr/>
            </a:pPr>
            <a:fld id="{8B5B514B-DC89-48FB-9497-9CAA590E811A}" type="slidenum">
              <a:rPr lang="it-IT"/>
              <a:pPr>
                <a:defRPr/>
              </a:pPr>
              <a:t>‹N›</a:t>
            </a:fld>
            <a:endParaRPr lang="it-IT"/>
          </a:p>
        </p:txBody>
      </p:sp>
    </p:spTree>
    <p:extLst>
      <p:ext uri="{BB962C8B-B14F-4D97-AF65-F5344CB8AC3E}">
        <p14:creationId xmlns:p14="http://schemas.microsoft.com/office/powerpoint/2010/main" val="3038666067"/>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9ACFB15-5FC2-45E9-A973-C6BAA5084C7A}"/>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424EAA93-E27A-41A9-B040-98761E26E82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CDBFB1B8-4F6D-43A2-BAFE-A08CA7E53F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3">
            <a:extLst>
              <a:ext uri="{FF2B5EF4-FFF2-40B4-BE49-F238E27FC236}">
                <a16:creationId xmlns:a16="http://schemas.microsoft.com/office/drawing/2014/main" id="{D121746A-6754-433F-8B9B-E8A11EE14BBF}"/>
              </a:ext>
            </a:extLst>
          </p:cNvPr>
          <p:cNvSpPr>
            <a:spLocks noGrp="1"/>
          </p:cNvSpPr>
          <p:nvPr>
            <p:ph type="dt" sz="half" idx="10"/>
          </p:nvPr>
        </p:nvSpPr>
        <p:spPr/>
        <p:txBody>
          <a:bodyPr/>
          <a:lstStyle>
            <a:lvl1pPr>
              <a:defRPr/>
            </a:lvl1pPr>
          </a:lstStyle>
          <a:p>
            <a:pPr>
              <a:defRPr/>
            </a:pPr>
            <a:fld id="{6C69CFA7-C466-4191-A34C-87790678A105}" type="datetimeFigureOut">
              <a:rPr lang="it-IT"/>
              <a:pPr>
                <a:defRPr/>
              </a:pPr>
              <a:t>27/05/2022</a:t>
            </a:fld>
            <a:endParaRPr lang="it-IT"/>
          </a:p>
        </p:txBody>
      </p:sp>
      <p:sp>
        <p:nvSpPr>
          <p:cNvPr id="6" name="Segnaposto piè di pagina 4">
            <a:extLst>
              <a:ext uri="{FF2B5EF4-FFF2-40B4-BE49-F238E27FC236}">
                <a16:creationId xmlns:a16="http://schemas.microsoft.com/office/drawing/2014/main" id="{46375545-34BC-4902-ACCC-5F11D478D159}"/>
              </a:ext>
            </a:extLst>
          </p:cNvPr>
          <p:cNvSpPr>
            <a:spLocks noGrp="1"/>
          </p:cNvSpPr>
          <p:nvPr>
            <p:ph type="ftr" sz="quarter" idx="11"/>
          </p:nvPr>
        </p:nvSpPr>
        <p:spPr/>
        <p:txBody>
          <a:bodyPr/>
          <a:lstStyle>
            <a:lvl1pPr>
              <a:defRPr/>
            </a:lvl1pPr>
          </a:lstStyle>
          <a:p>
            <a:pPr>
              <a:defRPr/>
            </a:pPr>
            <a:endParaRPr lang="it-IT"/>
          </a:p>
        </p:txBody>
      </p:sp>
      <p:sp>
        <p:nvSpPr>
          <p:cNvPr id="7" name="Segnaposto numero diapositiva 5">
            <a:extLst>
              <a:ext uri="{FF2B5EF4-FFF2-40B4-BE49-F238E27FC236}">
                <a16:creationId xmlns:a16="http://schemas.microsoft.com/office/drawing/2014/main" id="{E12BCEBD-781A-4B7C-98A3-303E073AB0A9}"/>
              </a:ext>
            </a:extLst>
          </p:cNvPr>
          <p:cNvSpPr>
            <a:spLocks noGrp="1"/>
          </p:cNvSpPr>
          <p:nvPr>
            <p:ph type="sldNum" sz="quarter" idx="12"/>
          </p:nvPr>
        </p:nvSpPr>
        <p:spPr/>
        <p:txBody>
          <a:bodyPr/>
          <a:lstStyle>
            <a:lvl1pPr>
              <a:defRPr/>
            </a:lvl1pPr>
          </a:lstStyle>
          <a:p>
            <a:pPr>
              <a:defRPr/>
            </a:pPr>
            <a:fld id="{9D7C1D68-3D49-4F33-B750-B13E76925B6A}" type="slidenum">
              <a:rPr lang="it-IT"/>
              <a:pPr>
                <a:defRPr/>
              </a:pPr>
              <a:t>‹N›</a:t>
            </a:fld>
            <a:endParaRPr lang="it-IT"/>
          </a:p>
        </p:txBody>
      </p:sp>
    </p:spTree>
    <p:extLst>
      <p:ext uri="{BB962C8B-B14F-4D97-AF65-F5344CB8AC3E}">
        <p14:creationId xmlns:p14="http://schemas.microsoft.com/office/powerpoint/2010/main" val="2713737007"/>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426A13A-E85A-4789-B49B-230E0B1D0489}"/>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A6E5C6D3-4C7A-4C63-B5C7-C05AB8CF8A9D}"/>
              </a:ext>
            </a:extLst>
          </p:cNvPr>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a:extLst>
              <a:ext uri="{FF2B5EF4-FFF2-40B4-BE49-F238E27FC236}">
                <a16:creationId xmlns:a16="http://schemas.microsoft.com/office/drawing/2014/main" id="{E9CC89F3-025C-4D08-9685-09A5D02E86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3">
            <a:extLst>
              <a:ext uri="{FF2B5EF4-FFF2-40B4-BE49-F238E27FC236}">
                <a16:creationId xmlns:a16="http://schemas.microsoft.com/office/drawing/2014/main" id="{19C67CEF-B9AC-4D7B-A2AE-F47FB3A205C6}"/>
              </a:ext>
            </a:extLst>
          </p:cNvPr>
          <p:cNvSpPr>
            <a:spLocks noGrp="1"/>
          </p:cNvSpPr>
          <p:nvPr>
            <p:ph type="dt" sz="half" idx="10"/>
          </p:nvPr>
        </p:nvSpPr>
        <p:spPr/>
        <p:txBody>
          <a:bodyPr/>
          <a:lstStyle>
            <a:lvl1pPr>
              <a:defRPr/>
            </a:lvl1pPr>
          </a:lstStyle>
          <a:p>
            <a:pPr>
              <a:defRPr/>
            </a:pPr>
            <a:fld id="{A6340D54-828D-4AA1-BC77-448C3C694269}" type="datetimeFigureOut">
              <a:rPr lang="it-IT"/>
              <a:pPr>
                <a:defRPr/>
              </a:pPr>
              <a:t>27/05/2022</a:t>
            </a:fld>
            <a:endParaRPr lang="it-IT"/>
          </a:p>
        </p:txBody>
      </p:sp>
      <p:sp>
        <p:nvSpPr>
          <p:cNvPr id="6" name="Segnaposto piè di pagina 4">
            <a:extLst>
              <a:ext uri="{FF2B5EF4-FFF2-40B4-BE49-F238E27FC236}">
                <a16:creationId xmlns:a16="http://schemas.microsoft.com/office/drawing/2014/main" id="{FEA903D7-8926-4AD0-9E33-6679A18A5FA7}"/>
              </a:ext>
            </a:extLst>
          </p:cNvPr>
          <p:cNvSpPr>
            <a:spLocks noGrp="1"/>
          </p:cNvSpPr>
          <p:nvPr>
            <p:ph type="ftr" sz="quarter" idx="11"/>
          </p:nvPr>
        </p:nvSpPr>
        <p:spPr/>
        <p:txBody>
          <a:bodyPr/>
          <a:lstStyle>
            <a:lvl1pPr>
              <a:defRPr/>
            </a:lvl1pPr>
          </a:lstStyle>
          <a:p>
            <a:pPr>
              <a:defRPr/>
            </a:pPr>
            <a:endParaRPr lang="it-IT"/>
          </a:p>
        </p:txBody>
      </p:sp>
      <p:sp>
        <p:nvSpPr>
          <p:cNvPr id="7" name="Segnaposto numero diapositiva 5">
            <a:extLst>
              <a:ext uri="{FF2B5EF4-FFF2-40B4-BE49-F238E27FC236}">
                <a16:creationId xmlns:a16="http://schemas.microsoft.com/office/drawing/2014/main" id="{7944FB47-6A65-41B0-BEAD-1ABD94030261}"/>
              </a:ext>
            </a:extLst>
          </p:cNvPr>
          <p:cNvSpPr>
            <a:spLocks noGrp="1"/>
          </p:cNvSpPr>
          <p:nvPr>
            <p:ph type="sldNum" sz="quarter" idx="12"/>
          </p:nvPr>
        </p:nvSpPr>
        <p:spPr/>
        <p:txBody>
          <a:bodyPr/>
          <a:lstStyle>
            <a:lvl1pPr>
              <a:defRPr/>
            </a:lvl1pPr>
          </a:lstStyle>
          <a:p>
            <a:pPr>
              <a:defRPr/>
            </a:pPr>
            <a:fld id="{85B78362-D56F-4389-98CC-F955D10E4623}" type="slidenum">
              <a:rPr lang="it-IT"/>
              <a:pPr>
                <a:defRPr/>
              </a:pPr>
              <a:t>‹N›</a:t>
            </a:fld>
            <a:endParaRPr lang="it-IT"/>
          </a:p>
        </p:txBody>
      </p:sp>
    </p:spTree>
    <p:extLst>
      <p:ext uri="{BB962C8B-B14F-4D97-AF65-F5344CB8AC3E}">
        <p14:creationId xmlns:p14="http://schemas.microsoft.com/office/powerpoint/2010/main" val="22653783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cxnSp>
        <p:nvCxnSpPr>
          <p:cNvPr id="5" name="Straight Connector 7">
            <a:extLst>
              <a:ext uri="{FF2B5EF4-FFF2-40B4-BE49-F238E27FC236}">
                <a16:creationId xmlns:a16="http://schemas.microsoft.com/office/drawing/2014/main" id="{DF9394BA-180E-4BC5-9D7C-589CA7538B4C}"/>
              </a:ext>
            </a:extLst>
          </p:cNvPr>
          <p:cNvCxnSpPr/>
          <p:nvPr/>
        </p:nvCxnSpPr>
        <p:spPr>
          <a:xfrm>
            <a:off x="1395413" y="2420938"/>
            <a:ext cx="94075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6" name="Date Placeholder 4">
            <a:extLst>
              <a:ext uri="{FF2B5EF4-FFF2-40B4-BE49-F238E27FC236}">
                <a16:creationId xmlns:a16="http://schemas.microsoft.com/office/drawing/2014/main" id="{55EE3A24-7905-41EE-B09C-BD46241E1DF1}"/>
              </a:ext>
            </a:extLst>
          </p:cNvPr>
          <p:cNvSpPr>
            <a:spLocks noGrp="1"/>
          </p:cNvSpPr>
          <p:nvPr>
            <p:ph type="dt" sz="half" idx="10"/>
          </p:nvPr>
        </p:nvSpPr>
        <p:spPr/>
        <p:txBody>
          <a:bodyPr/>
          <a:lstStyle>
            <a:lvl1pPr>
              <a:defRPr/>
            </a:lvl1pPr>
          </a:lstStyle>
          <a:p>
            <a:pPr>
              <a:defRPr/>
            </a:pPr>
            <a:fld id="{056B0C58-0FD3-4C9A-9EC6-C8B412694632}" type="datetimeFigureOut">
              <a:rPr lang="en-US"/>
              <a:pPr>
                <a:defRPr/>
              </a:pPr>
              <a:t>5/27/2022</a:t>
            </a:fld>
            <a:endParaRPr lang="en-US"/>
          </a:p>
        </p:txBody>
      </p:sp>
      <p:sp>
        <p:nvSpPr>
          <p:cNvPr id="7" name="Footer Placeholder 5">
            <a:extLst>
              <a:ext uri="{FF2B5EF4-FFF2-40B4-BE49-F238E27FC236}">
                <a16:creationId xmlns:a16="http://schemas.microsoft.com/office/drawing/2014/main" id="{655C211B-75F6-4035-ABAC-65CEDE9D1EDF}"/>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6">
            <a:extLst>
              <a:ext uri="{FF2B5EF4-FFF2-40B4-BE49-F238E27FC236}">
                <a16:creationId xmlns:a16="http://schemas.microsoft.com/office/drawing/2014/main" id="{7A6FE456-1CA1-4331-A6D6-59C542EE6E61}"/>
              </a:ext>
            </a:extLst>
          </p:cNvPr>
          <p:cNvSpPr>
            <a:spLocks noGrp="1"/>
          </p:cNvSpPr>
          <p:nvPr>
            <p:ph type="sldNum" sz="quarter" idx="12"/>
          </p:nvPr>
        </p:nvSpPr>
        <p:spPr/>
        <p:txBody>
          <a:bodyPr/>
          <a:lstStyle>
            <a:lvl1pPr>
              <a:defRPr/>
            </a:lvl1pPr>
          </a:lstStyle>
          <a:p>
            <a:pPr>
              <a:defRPr/>
            </a:pPr>
            <a:fld id="{27DF7E1E-AA19-418A-BE8A-8D9EC1485F99}" type="slidenum">
              <a:rPr lang="en-US"/>
              <a:pPr>
                <a:defRPr/>
              </a:pPr>
              <a:t>‹N›</a:t>
            </a:fld>
            <a:endParaRPr lang="en-US"/>
          </a:p>
        </p:txBody>
      </p:sp>
    </p:spTree>
    <p:extLst>
      <p:ext uri="{BB962C8B-B14F-4D97-AF65-F5344CB8AC3E}">
        <p14:creationId xmlns:p14="http://schemas.microsoft.com/office/powerpoint/2010/main" val="150271365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 dello schema</a:t>
            </a:r>
          </a:p>
        </p:txBody>
      </p:sp>
      <p:sp>
        <p:nvSpPr>
          <p:cNvPr id="3" name="Segnaposto data 3">
            <a:extLst>
              <a:ext uri="{FF2B5EF4-FFF2-40B4-BE49-F238E27FC236}">
                <a16:creationId xmlns:a16="http://schemas.microsoft.com/office/drawing/2014/main" id="{4DCF7BC8-74A7-479A-9E41-39154D6AD9C0}"/>
              </a:ext>
            </a:extLst>
          </p:cNvPr>
          <p:cNvSpPr>
            <a:spLocks noGrp="1"/>
          </p:cNvSpPr>
          <p:nvPr>
            <p:ph type="dt" sz="half" idx="10"/>
          </p:nvPr>
        </p:nvSpPr>
        <p:spPr/>
        <p:txBody>
          <a:bodyPr/>
          <a:lstStyle>
            <a:lvl1pPr>
              <a:defRPr/>
            </a:lvl1pPr>
          </a:lstStyle>
          <a:p>
            <a:pPr>
              <a:defRPr/>
            </a:pPr>
            <a:fld id="{99423CE4-36AD-4368-B8A2-C4ED8879DD85}" type="datetimeFigureOut">
              <a:rPr lang="it-IT"/>
              <a:pPr>
                <a:defRPr/>
              </a:pPr>
              <a:t>27/05/2022</a:t>
            </a:fld>
            <a:endParaRPr lang="it-IT"/>
          </a:p>
        </p:txBody>
      </p:sp>
      <p:sp>
        <p:nvSpPr>
          <p:cNvPr id="4" name="Segnaposto piè di pagina 4">
            <a:extLst>
              <a:ext uri="{FF2B5EF4-FFF2-40B4-BE49-F238E27FC236}">
                <a16:creationId xmlns:a16="http://schemas.microsoft.com/office/drawing/2014/main" id="{86720CA7-4E62-4166-BE48-709F76F06920}"/>
              </a:ext>
            </a:extLst>
          </p:cNvPr>
          <p:cNvSpPr>
            <a:spLocks noGrp="1"/>
          </p:cNvSpPr>
          <p:nvPr>
            <p:ph type="ftr" sz="quarter" idx="11"/>
          </p:nvPr>
        </p:nvSpPr>
        <p:spPr/>
        <p:txBody>
          <a:bodyPr/>
          <a:lstStyle>
            <a:lvl1pPr>
              <a:defRPr/>
            </a:lvl1pPr>
          </a:lstStyle>
          <a:p>
            <a:pPr>
              <a:defRPr/>
            </a:pPr>
            <a:endParaRPr lang="it-IT"/>
          </a:p>
        </p:txBody>
      </p:sp>
      <p:sp>
        <p:nvSpPr>
          <p:cNvPr id="5" name="Segnaposto numero diapositiva 5">
            <a:extLst>
              <a:ext uri="{FF2B5EF4-FFF2-40B4-BE49-F238E27FC236}">
                <a16:creationId xmlns:a16="http://schemas.microsoft.com/office/drawing/2014/main" id="{ABCAFC3F-169E-4A50-8F46-6064A0AEF450}"/>
              </a:ext>
            </a:extLst>
          </p:cNvPr>
          <p:cNvSpPr>
            <a:spLocks noGrp="1"/>
          </p:cNvSpPr>
          <p:nvPr>
            <p:ph type="sldNum" sz="quarter" idx="12"/>
          </p:nvPr>
        </p:nvSpPr>
        <p:spPr/>
        <p:txBody>
          <a:bodyPr/>
          <a:lstStyle>
            <a:lvl1pPr>
              <a:defRPr/>
            </a:lvl1pPr>
          </a:lstStyle>
          <a:p>
            <a:pPr>
              <a:defRPr/>
            </a:pPr>
            <a:fld id="{EB7B9470-BADD-4DE3-AD7A-22CE27E19F9B}" type="slidenum">
              <a:rPr lang="it-IT"/>
              <a:pPr>
                <a:defRPr/>
              </a:pPr>
              <a:t>‹N›</a:t>
            </a:fld>
            <a:endParaRPr lang="it-IT"/>
          </a:p>
        </p:txBody>
      </p:sp>
    </p:spTree>
    <p:extLst>
      <p:ext uri="{BB962C8B-B14F-4D97-AF65-F5344CB8AC3E}">
        <p14:creationId xmlns:p14="http://schemas.microsoft.com/office/powerpoint/2010/main" val="2176874357"/>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DCF8564-236B-4522-A944-EED587CF5A42}"/>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C0ACCCC1-BBDA-4A03-8F32-B08DCFC0D5D6}"/>
              </a:ext>
            </a:extLst>
          </p:cNvPr>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F62532D8-2AC9-49AD-AE71-55A2C4F18A3A}"/>
              </a:ext>
            </a:extLst>
          </p:cNvPr>
          <p:cNvSpPr>
            <a:spLocks noGrp="1"/>
          </p:cNvSpPr>
          <p:nvPr>
            <p:ph type="dt" sz="half" idx="10"/>
          </p:nvPr>
        </p:nvSpPr>
        <p:spPr/>
        <p:txBody>
          <a:bodyPr/>
          <a:lstStyle>
            <a:lvl1pPr>
              <a:defRPr/>
            </a:lvl1pPr>
          </a:lstStyle>
          <a:p>
            <a:pPr>
              <a:defRPr/>
            </a:pPr>
            <a:fld id="{B8A48A61-720F-4675-93D1-9CA4240D694F}" type="datetimeFigureOut">
              <a:rPr lang="it-IT"/>
              <a:pPr>
                <a:defRPr/>
              </a:pPr>
              <a:t>27/05/2022</a:t>
            </a:fld>
            <a:endParaRPr lang="it-IT"/>
          </a:p>
        </p:txBody>
      </p:sp>
      <p:sp>
        <p:nvSpPr>
          <p:cNvPr id="5" name="Segnaposto piè di pagina 4">
            <a:extLst>
              <a:ext uri="{FF2B5EF4-FFF2-40B4-BE49-F238E27FC236}">
                <a16:creationId xmlns:a16="http://schemas.microsoft.com/office/drawing/2014/main" id="{5554C73A-E4F6-4A6B-BC6B-E75730B7ABDD}"/>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F8A277F9-9F90-4666-9A53-0AD21BF63665}"/>
              </a:ext>
            </a:extLst>
          </p:cNvPr>
          <p:cNvSpPr>
            <a:spLocks noGrp="1"/>
          </p:cNvSpPr>
          <p:nvPr>
            <p:ph type="sldNum" sz="quarter" idx="12"/>
          </p:nvPr>
        </p:nvSpPr>
        <p:spPr/>
        <p:txBody>
          <a:bodyPr/>
          <a:lstStyle>
            <a:lvl1pPr>
              <a:defRPr/>
            </a:lvl1pPr>
          </a:lstStyle>
          <a:p>
            <a:pPr>
              <a:defRPr/>
            </a:pPr>
            <a:fld id="{F8092FE0-D0BF-47EC-9AA9-C7C6E75E6DF1}" type="slidenum">
              <a:rPr lang="it-IT"/>
              <a:pPr>
                <a:defRPr/>
              </a:pPr>
              <a:t>‹N›</a:t>
            </a:fld>
            <a:endParaRPr lang="it-IT"/>
          </a:p>
        </p:txBody>
      </p:sp>
    </p:spTree>
    <p:extLst>
      <p:ext uri="{BB962C8B-B14F-4D97-AF65-F5344CB8AC3E}">
        <p14:creationId xmlns:p14="http://schemas.microsoft.com/office/powerpoint/2010/main" val="566157752"/>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C0FCB880-9062-4C7F-9E6A-CF358977D8F5}"/>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97C68D5B-DC98-419E-915D-5ED181239255}"/>
              </a:ext>
            </a:extLst>
          </p:cNvPr>
          <p:cNvSpPr>
            <a:spLocks noGrp="1"/>
          </p:cNvSpPr>
          <p:nvPr>
            <p:ph type="body" orient="vert" idx="1"/>
          </p:nvPr>
        </p:nvSpPr>
        <p:spPr>
          <a:xfrm>
            <a:off x="838200" y="365125"/>
            <a:ext cx="7734300" cy="5811838"/>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19AC9B9A-5F9A-49CF-8CCF-450FA8EE3E9C}"/>
              </a:ext>
            </a:extLst>
          </p:cNvPr>
          <p:cNvSpPr>
            <a:spLocks noGrp="1"/>
          </p:cNvSpPr>
          <p:nvPr>
            <p:ph type="dt" sz="half" idx="10"/>
          </p:nvPr>
        </p:nvSpPr>
        <p:spPr/>
        <p:txBody>
          <a:bodyPr/>
          <a:lstStyle>
            <a:lvl1pPr>
              <a:defRPr/>
            </a:lvl1pPr>
          </a:lstStyle>
          <a:p>
            <a:pPr>
              <a:defRPr/>
            </a:pPr>
            <a:fld id="{B9DB48E8-1126-4A24-9F5C-F4505D9F4C8C}" type="datetimeFigureOut">
              <a:rPr lang="it-IT"/>
              <a:pPr>
                <a:defRPr/>
              </a:pPr>
              <a:t>27/05/2022</a:t>
            </a:fld>
            <a:endParaRPr lang="it-IT"/>
          </a:p>
        </p:txBody>
      </p:sp>
      <p:sp>
        <p:nvSpPr>
          <p:cNvPr id="5" name="Segnaposto piè di pagina 4">
            <a:extLst>
              <a:ext uri="{FF2B5EF4-FFF2-40B4-BE49-F238E27FC236}">
                <a16:creationId xmlns:a16="http://schemas.microsoft.com/office/drawing/2014/main" id="{0F4E8029-7DE7-4C04-B970-BC77DABB87B7}"/>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895EB41C-FED0-486B-AC67-D6F41AD18A69}"/>
              </a:ext>
            </a:extLst>
          </p:cNvPr>
          <p:cNvSpPr>
            <a:spLocks noGrp="1"/>
          </p:cNvSpPr>
          <p:nvPr>
            <p:ph type="sldNum" sz="quarter" idx="12"/>
          </p:nvPr>
        </p:nvSpPr>
        <p:spPr/>
        <p:txBody>
          <a:bodyPr/>
          <a:lstStyle>
            <a:lvl1pPr>
              <a:defRPr/>
            </a:lvl1pPr>
          </a:lstStyle>
          <a:p>
            <a:pPr>
              <a:defRPr/>
            </a:pPr>
            <a:fld id="{9F266C5D-0B66-4AAB-882D-6EE0E333988F}" type="slidenum">
              <a:rPr lang="it-IT"/>
              <a:pPr>
                <a:defRPr/>
              </a:pPr>
              <a:t>‹N›</a:t>
            </a:fld>
            <a:endParaRPr lang="it-IT"/>
          </a:p>
        </p:txBody>
      </p:sp>
    </p:spTree>
    <p:extLst>
      <p:ext uri="{BB962C8B-B14F-4D97-AF65-F5344CB8AC3E}">
        <p14:creationId xmlns:p14="http://schemas.microsoft.com/office/powerpoint/2010/main" val="2178800440"/>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B0895DD-4D55-4BB0-A884-A2473AD97BD0}"/>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2AC0FB8D-2349-428D-963E-8B59F469FA2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93FCE61A-2D5D-440E-8D05-041E06AA5080}"/>
              </a:ext>
            </a:extLst>
          </p:cNvPr>
          <p:cNvSpPr>
            <a:spLocks noGrp="1"/>
          </p:cNvSpPr>
          <p:nvPr>
            <p:ph type="dt" sz="half" idx="10"/>
          </p:nvPr>
        </p:nvSpPr>
        <p:spPr/>
        <p:txBody>
          <a:bodyPr/>
          <a:lstStyle>
            <a:lvl1pPr>
              <a:defRPr/>
            </a:lvl1pPr>
          </a:lstStyle>
          <a:p>
            <a:pPr>
              <a:defRPr/>
            </a:pPr>
            <a:fld id="{7813D3FB-2E87-4B0F-89F6-3F3FD0B7DF6C}" type="datetimeFigureOut">
              <a:rPr lang="it-IT"/>
              <a:pPr>
                <a:defRPr/>
              </a:pPr>
              <a:t>27/05/2022</a:t>
            </a:fld>
            <a:endParaRPr lang="it-IT"/>
          </a:p>
        </p:txBody>
      </p:sp>
      <p:sp>
        <p:nvSpPr>
          <p:cNvPr id="5" name="Segnaposto piè di pagina 4">
            <a:extLst>
              <a:ext uri="{FF2B5EF4-FFF2-40B4-BE49-F238E27FC236}">
                <a16:creationId xmlns:a16="http://schemas.microsoft.com/office/drawing/2014/main" id="{A9DE648F-F46E-4AE3-B249-2042505DAA7D}"/>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2A886EDC-9DFB-42DB-8EAD-EE522C49DC4E}"/>
              </a:ext>
            </a:extLst>
          </p:cNvPr>
          <p:cNvSpPr>
            <a:spLocks noGrp="1"/>
          </p:cNvSpPr>
          <p:nvPr>
            <p:ph type="sldNum" sz="quarter" idx="12"/>
          </p:nvPr>
        </p:nvSpPr>
        <p:spPr/>
        <p:txBody>
          <a:bodyPr/>
          <a:lstStyle>
            <a:lvl1pPr>
              <a:defRPr/>
            </a:lvl1pPr>
          </a:lstStyle>
          <a:p>
            <a:fld id="{1E331DE7-4894-4258-89DE-765B17888795}" type="slidenum">
              <a:rPr lang="it-IT" altLang="it-IT"/>
              <a:pPr/>
              <a:t>‹N›</a:t>
            </a:fld>
            <a:endParaRPr lang="it-IT" altLang="it-IT"/>
          </a:p>
        </p:txBody>
      </p:sp>
    </p:spTree>
    <p:extLst>
      <p:ext uri="{BB962C8B-B14F-4D97-AF65-F5344CB8AC3E}">
        <p14:creationId xmlns:p14="http://schemas.microsoft.com/office/powerpoint/2010/main" val="3715870391"/>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67BF78C-79F6-4258-B882-B94FE3155EC0}"/>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3337EF5B-1C1E-48B6-99AD-8633D7940572}"/>
              </a:ext>
            </a:extLst>
          </p:cNvPr>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FDBFB5DF-0941-4868-838E-C3C01C48AA34}"/>
              </a:ext>
            </a:extLst>
          </p:cNvPr>
          <p:cNvSpPr>
            <a:spLocks noGrp="1"/>
          </p:cNvSpPr>
          <p:nvPr>
            <p:ph type="dt" sz="half" idx="10"/>
          </p:nvPr>
        </p:nvSpPr>
        <p:spPr/>
        <p:txBody>
          <a:bodyPr/>
          <a:lstStyle>
            <a:lvl1pPr>
              <a:defRPr/>
            </a:lvl1pPr>
          </a:lstStyle>
          <a:p>
            <a:pPr>
              <a:defRPr/>
            </a:pPr>
            <a:fld id="{BE15CCBD-281E-4D8C-B2DD-9D5C799DD192}" type="datetimeFigureOut">
              <a:rPr lang="it-IT"/>
              <a:pPr>
                <a:defRPr/>
              </a:pPr>
              <a:t>27/05/2022</a:t>
            </a:fld>
            <a:endParaRPr lang="it-IT"/>
          </a:p>
        </p:txBody>
      </p:sp>
      <p:sp>
        <p:nvSpPr>
          <p:cNvPr id="5" name="Segnaposto piè di pagina 4">
            <a:extLst>
              <a:ext uri="{FF2B5EF4-FFF2-40B4-BE49-F238E27FC236}">
                <a16:creationId xmlns:a16="http://schemas.microsoft.com/office/drawing/2014/main" id="{D8EBE4B7-EB57-4008-84DB-E3506C0F6145}"/>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F0B484A2-5E8C-49F1-8008-DA1C6F0E4FDB}"/>
              </a:ext>
            </a:extLst>
          </p:cNvPr>
          <p:cNvSpPr>
            <a:spLocks noGrp="1"/>
          </p:cNvSpPr>
          <p:nvPr>
            <p:ph type="sldNum" sz="quarter" idx="12"/>
          </p:nvPr>
        </p:nvSpPr>
        <p:spPr/>
        <p:txBody>
          <a:bodyPr/>
          <a:lstStyle>
            <a:lvl1pPr>
              <a:defRPr/>
            </a:lvl1pPr>
          </a:lstStyle>
          <a:p>
            <a:fld id="{762123E8-E58D-49FE-8BEF-DCF689DC4983}" type="slidenum">
              <a:rPr lang="it-IT" altLang="it-IT"/>
              <a:pPr/>
              <a:t>‹N›</a:t>
            </a:fld>
            <a:endParaRPr lang="it-IT" altLang="it-IT"/>
          </a:p>
        </p:txBody>
      </p:sp>
    </p:spTree>
    <p:extLst>
      <p:ext uri="{BB962C8B-B14F-4D97-AF65-F5344CB8AC3E}">
        <p14:creationId xmlns:p14="http://schemas.microsoft.com/office/powerpoint/2010/main" val="1252949904"/>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0967009-D63E-483D-8E7D-DC97DE50A395}"/>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5AD92A31-A7B2-4452-8B0B-8A3457F4B25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Modifica gli stili del testo dello schema</a:t>
            </a:r>
          </a:p>
        </p:txBody>
      </p:sp>
      <p:sp>
        <p:nvSpPr>
          <p:cNvPr id="4" name="Segnaposto data 3">
            <a:extLst>
              <a:ext uri="{FF2B5EF4-FFF2-40B4-BE49-F238E27FC236}">
                <a16:creationId xmlns:a16="http://schemas.microsoft.com/office/drawing/2014/main" id="{9DA6DDE1-8E43-419A-BE6B-4D7F95317B32}"/>
              </a:ext>
            </a:extLst>
          </p:cNvPr>
          <p:cNvSpPr>
            <a:spLocks noGrp="1"/>
          </p:cNvSpPr>
          <p:nvPr>
            <p:ph type="dt" sz="half" idx="10"/>
          </p:nvPr>
        </p:nvSpPr>
        <p:spPr/>
        <p:txBody>
          <a:bodyPr/>
          <a:lstStyle>
            <a:lvl1pPr>
              <a:defRPr/>
            </a:lvl1pPr>
          </a:lstStyle>
          <a:p>
            <a:pPr>
              <a:defRPr/>
            </a:pPr>
            <a:fld id="{8BB4705F-0ABE-4BDB-A6E3-BA9EF385F0A1}" type="datetimeFigureOut">
              <a:rPr lang="it-IT"/>
              <a:pPr>
                <a:defRPr/>
              </a:pPr>
              <a:t>27/05/2022</a:t>
            </a:fld>
            <a:endParaRPr lang="it-IT"/>
          </a:p>
        </p:txBody>
      </p:sp>
      <p:sp>
        <p:nvSpPr>
          <p:cNvPr id="5" name="Segnaposto piè di pagina 4">
            <a:extLst>
              <a:ext uri="{FF2B5EF4-FFF2-40B4-BE49-F238E27FC236}">
                <a16:creationId xmlns:a16="http://schemas.microsoft.com/office/drawing/2014/main" id="{F7F8FD83-A750-4EDF-A838-485D1713BF51}"/>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9DF95CE1-31F5-4B1D-A264-9AE42BF6C3A2}"/>
              </a:ext>
            </a:extLst>
          </p:cNvPr>
          <p:cNvSpPr>
            <a:spLocks noGrp="1"/>
          </p:cNvSpPr>
          <p:nvPr>
            <p:ph type="sldNum" sz="quarter" idx="12"/>
          </p:nvPr>
        </p:nvSpPr>
        <p:spPr/>
        <p:txBody>
          <a:bodyPr/>
          <a:lstStyle>
            <a:lvl1pPr>
              <a:defRPr/>
            </a:lvl1pPr>
          </a:lstStyle>
          <a:p>
            <a:fld id="{194A013C-8563-45F1-8E42-F33BCE57D368}" type="slidenum">
              <a:rPr lang="it-IT" altLang="it-IT"/>
              <a:pPr/>
              <a:t>‹N›</a:t>
            </a:fld>
            <a:endParaRPr lang="it-IT" altLang="it-IT"/>
          </a:p>
        </p:txBody>
      </p:sp>
    </p:spTree>
    <p:extLst>
      <p:ext uri="{BB962C8B-B14F-4D97-AF65-F5344CB8AC3E}">
        <p14:creationId xmlns:p14="http://schemas.microsoft.com/office/powerpoint/2010/main" val="1101106219"/>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99D5A62-1639-4FB2-9770-13830F2E370A}"/>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FFE688E1-92B4-4BDD-B4C7-61D0C22EB9E1}"/>
              </a:ext>
            </a:extLst>
          </p:cNvPr>
          <p:cNvSpPr>
            <a:spLocks noGrp="1"/>
          </p:cNvSpPr>
          <p:nvPr>
            <p:ph sz="half" idx="1"/>
          </p:nvPr>
        </p:nvSpPr>
        <p:spPr>
          <a:xfrm>
            <a:off x="838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4ED7F8E4-9A59-4828-B9FE-D01C10A85DBB}"/>
              </a:ext>
            </a:extLst>
          </p:cNvPr>
          <p:cNvSpPr>
            <a:spLocks noGrp="1"/>
          </p:cNvSpPr>
          <p:nvPr>
            <p:ph sz="half" idx="2"/>
          </p:nvPr>
        </p:nvSpPr>
        <p:spPr>
          <a:xfrm>
            <a:off x="6172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3">
            <a:extLst>
              <a:ext uri="{FF2B5EF4-FFF2-40B4-BE49-F238E27FC236}">
                <a16:creationId xmlns:a16="http://schemas.microsoft.com/office/drawing/2014/main" id="{B5E2CFAF-3F39-44C3-BAA3-84722F2C4A60}"/>
              </a:ext>
            </a:extLst>
          </p:cNvPr>
          <p:cNvSpPr>
            <a:spLocks noGrp="1"/>
          </p:cNvSpPr>
          <p:nvPr>
            <p:ph type="dt" sz="half" idx="10"/>
          </p:nvPr>
        </p:nvSpPr>
        <p:spPr/>
        <p:txBody>
          <a:bodyPr/>
          <a:lstStyle>
            <a:lvl1pPr>
              <a:defRPr/>
            </a:lvl1pPr>
          </a:lstStyle>
          <a:p>
            <a:pPr>
              <a:defRPr/>
            </a:pPr>
            <a:fld id="{8AC2287C-1339-44D8-8BB3-8A718B723E0B}" type="datetimeFigureOut">
              <a:rPr lang="it-IT"/>
              <a:pPr>
                <a:defRPr/>
              </a:pPr>
              <a:t>27/05/2022</a:t>
            </a:fld>
            <a:endParaRPr lang="it-IT"/>
          </a:p>
        </p:txBody>
      </p:sp>
      <p:sp>
        <p:nvSpPr>
          <p:cNvPr id="6" name="Segnaposto piè di pagina 4">
            <a:extLst>
              <a:ext uri="{FF2B5EF4-FFF2-40B4-BE49-F238E27FC236}">
                <a16:creationId xmlns:a16="http://schemas.microsoft.com/office/drawing/2014/main" id="{00F78643-C8C7-4BFF-87F1-91E3788AB181}"/>
              </a:ext>
            </a:extLst>
          </p:cNvPr>
          <p:cNvSpPr>
            <a:spLocks noGrp="1"/>
          </p:cNvSpPr>
          <p:nvPr>
            <p:ph type="ftr" sz="quarter" idx="11"/>
          </p:nvPr>
        </p:nvSpPr>
        <p:spPr/>
        <p:txBody>
          <a:bodyPr/>
          <a:lstStyle>
            <a:lvl1pPr>
              <a:defRPr/>
            </a:lvl1pPr>
          </a:lstStyle>
          <a:p>
            <a:pPr>
              <a:defRPr/>
            </a:pPr>
            <a:endParaRPr lang="it-IT"/>
          </a:p>
        </p:txBody>
      </p:sp>
      <p:sp>
        <p:nvSpPr>
          <p:cNvPr id="7" name="Segnaposto numero diapositiva 5">
            <a:extLst>
              <a:ext uri="{FF2B5EF4-FFF2-40B4-BE49-F238E27FC236}">
                <a16:creationId xmlns:a16="http://schemas.microsoft.com/office/drawing/2014/main" id="{BB9C1A35-A3B6-45D5-B86A-33BD9870B067}"/>
              </a:ext>
            </a:extLst>
          </p:cNvPr>
          <p:cNvSpPr>
            <a:spLocks noGrp="1"/>
          </p:cNvSpPr>
          <p:nvPr>
            <p:ph type="sldNum" sz="quarter" idx="12"/>
          </p:nvPr>
        </p:nvSpPr>
        <p:spPr/>
        <p:txBody>
          <a:bodyPr/>
          <a:lstStyle>
            <a:lvl1pPr>
              <a:defRPr/>
            </a:lvl1pPr>
          </a:lstStyle>
          <a:p>
            <a:fld id="{14B05B3C-C8B2-417F-A751-E101BF11500D}" type="slidenum">
              <a:rPr lang="it-IT" altLang="it-IT"/>
              <a:pPr/>
              <a:t>‹N›</a:t>
            </a:fld>
            <a:endParaRPr lang="it-IT" altLang="it-IT"/>
          </a:p>
        </p:txBody>
      </p:sp>
    </p:spTree>
    <p:extLst>
      <p:ext uri="{BB962C8B-B14F-4D97-AF65-F5344CB8AC3E}">
        <p14:creationId xmlns:p14="http://schemas.microsoft.com/office/powerpoint/2010/main" val="2949589"/>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3DD1730-E846-43F3-8A50-11D15E798DBD}"/>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584B77F7-8CAA-4FAE-8733-8731DEB60B4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Segnaposto contenuto 3">
            <a:extLst>
              <a:ext uri="{FF2B5EF4-FFF2-40B4-BE49-F238E27FC236}">
                <a16:creationId xmlns:a16="http://schemas.microsoft.com/office/drawing/2014/main" id="{BBB0EE98-5D7B-49DD-84AF-4941C27051BA}"/>
              </a:ext>
            </a:extLst>
          </p:cNvPr>
          <p:cNvSpPr>
            <a:spLocks noGrp="1"/>
          </p:cNvSpPr>
          <p:nvPr>
            <p:ph sz="half" idx="2"/>
          </p:nvPr>
        </p:nvSpPr>
        <p:spPr>
          <a:xfrm>
            <a:off x="839788" y="2505075"/>
            <a:ext cx="5157787"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56B31F99-F98F-4DAB-8918-3CF9E0FF0F4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Segnaposto contenuto 5">
            <a:extLst>
              <a:ext uri="{FF2B5EF4-FFF2-40B4-BE49-F238E27FC236}">
                <a16:creationId xmlns:a16="http://schemas.microsoft.com/office/drawing/2014/main" id="{C91F1086-08D3-4A11-8CD1-66F87CD8D6F0}"/>
              </a:ext>
            </a:extLst>
          </p:cNvPr>
          <p:cNvSpPr>
            <a:spLocks noGrp="1"/>
          </p:cNvSpPr>
          <p:nvPr>
            <p:ph sz="quarter" idx="4"/>
          </p:nvPr>
        </p:nvSpPr>
        <p:spPr>
          <a:xfrm>
            <a:off x="6172200" y="2505075"/>
            <a:ext cx="5183188"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3">
            <a:extLst>
              <a:ext uri="{FF2B5EF4-FFF2-40B4-BE49-F238E27FC236}">
                <a16:creationId xmlns:a16="http://schemas.microsoft.com/office/drawing/2014/main" id="{9749BD45-10E1-4328-81C1-BB2E182AE4D7}"/>
              </a:ext>
            </a:extLst>
          </p:cNvPr>
          <p:cNvSpPr>
            <a:spLocks noGrp="1"/>
          </p:cNvSpPr>
          <p:nvPr>
            <p:ph type="dt" sz="half" idx="10"/>
          </p:nvPr>
        </p:nvSpPr>
        <p:spPr/>
        <p:txBody>
          <a:bodyPr/>
          <a:lstStyle>
            <a:lvl1pPr>
              <a:defRPr/>
            </a:lvl1pPr>
          </a:lstStyle>
          <a:p>
            <a:pPr>
              <a:defRPr/>
            </a:pPr>
            <a:fld id="{71AF98FB-4F8A-4A93-8A1B-651CE4366E99}" type="datetimeFigureOut">
              <a:rPr lang="it-IT"/>
              <a:pPr>
                <a:defRPr/>
              </a:pPr>
              <a:t>27/05/2022</a:t>
            </a:fld>
            <a:endParaRPr lang="it-IT"/>
          </a:p>
        </p:txBody>
      </p:sp>
      <p:sp>
        <p:nvSpPr>
          <p:cNvPr id="8" name="Segnaposto piè di pagina 4">
            <a:extLst>
              <a:ext uri="{FF2B5EF4-FFF2-40B4-BE49-F238E27FC236}">
                <a16:creationId xmlns:a16="http://schemas.microsoft.com/office/drawing/2014/main" id="{18C037CF-44D4-4576-A4C1-9D3B9C14EDCA}"/>
              </a:ext>
            </a:extLst>
          </p:cNvPr>
          <p:cNvSpPr>
            <a:spLocks noGrp="1"/>
          </p:cNvSpPr>
          <p:nvPr>
            <p:ph type="ftr" sz="quarter" idx="11"/>
          </p:nvPr>
        </p:nvSpPr>
        <p:spPr/>
        <p:txBody>
          <a:bodyPr/>
          <a:lstStyle>
            <a:lvl1pPr>
              <a:defRPr/>
            </a:lvl1pPr>
          </a:lstStyle>
          <a:p>
            <a:pPr>
              <a:defRPr/>
            </a:pPr>
            <a:endParaRPr lang="it-IT"/>
          </a:p>
        </p:txBody>
      </p:sp>
      <p:sp>
        <p:nvSpPr>
          <p:cNvPr id="9" name="Segnaposto numero diapositiva 5">
            <a:extLst>
              <a:ext uri="{FF2B5EF4-FFF2-40B4-BE49-F238E27FC236}">
                <a16:creationId xmlns:a16="http://schemas.microsoft.com/office/drawing/2014/main" id="{05A42518-08E1-4E63-8C8C-0264D0CAF6FE}"/>
              </a:ext>
            </a:extLst>
          </p:cNvPr>
          <p:cNvSpPr>
            <a:spLocks noGrp="1"/>
          </p:cNvSpPr>
          <p:nvPr>
            <p:ph type="sldNum" sz="quarter" idx="12"/>
          </p:nvPr>
        </p:nvSpPr>
        <p:spPr/>
        <p:txBody>
          <a:bodyPr/>
          <a:lstStyle>
            <a:lvl1pPr>
              <a:defRPr/>
            </a:lvl1pPr>
          </a:lstStyle>
          <a:p>
            <a:fld id="{B4CA0D9D-D63F-4628-B4E8-F9B0C8A761A7}" type="slidenum">
              <a:rPr lang="it-IT" altLang="it-IT"/>
              <a:pPr/>
              <a:t>‹N›</a:t>
            </a:fld>
            <a:endParaRPr lang="it-IT" altLang="it-IT"/>
          </a:p>
        </p:txBody>
      </p:sp>
    </p:spTree>
    <p:extLst>
      <p:ext uri="{BB962C8B-B14F-4D97-AF65-F5344CB8AC3E}">
        <p14:creationId xmlns:p14="http://schemas.microsoft.com/office/powerpoint/2010/main" val="1922082765"/>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8AA8C8E-727F-41B2-9E89-66A0115A42C8}"/>
              </a:ext>
            </a:extLst>
          </p:cNvPr>
          <p:cNvSpPr>
            <a:spLocks noGrp="1"/>
          </p:cNvSpPr>
          <p:nvPr>
            <p:ph type="title"/>
          </p:nvPr>
        </p:nvSpPr>
        <p:spPr/>
        <p:txBody>
          <a:bodyPr/>
          <a:lstStyle/>
          <a:p>
            <a:r>
              <a:rPr lang="it-IT"/>
              <a:t>Fare clic per modificare lo stile del titolo dello schema</a:t>
            </a:r>
          </a:p>
        </p:txBody>
      </p:sp>
      <p:sp>
        <p:nvSpPr>
          <p:cNvPr id="3" name="Segnaposto data 3">
            <a:extLst>
              <a:ext uri="{FF2B5EF4-FFF2-40B4-BE49-F238E27FC236}">
                <a16:creationId xmlns:a16="http://schemas.microsoft.com/office/drawing/2014/main" id="{82F77C2C-74BB-4CAF-8D38-1FAD64AF7BA4}"/>
              </a:ext>
            </a:extLst>
          </p:cNvPr>
          <p:cNvSpPr>
            <a:spLocks noGrp="1"/>
          </p:cNvSpPr>
          <p:nvPr>
            <p:ph type="dt" sz="half" idx="10"/>
          </p:nvPr>
        </p:nvSpPr>
        <p:spPr/>
        <p:txBody>
          <a:bodyPr/>
          <a:lstStyle>
            <a:lvl1pPr>
              <a:defRPr/>
            </a:lvl1pPr>
          </a:lstStyle>
          <a:p>
            <a:pPr>
              <a:defRPr/>
            </a:pPr>
            <a:fld id="{72E1ECC2-7F34-4C14-8A21-FC840C3FD29C}" type="datetimeFigureOut">
              <a:rPr lang="it-IT"/>
              <a:pPr>
                <a:defRPr/>
              </a:pPr>
              <a:t>27/05/2022</a:t>
            </a:fld>
            <a:endParaRPr lang="it-IT"/>
          </a:p>
        </p:txBody>
      </p:sp>
      <p:sp>
        <p:nvSpPr>
          <p:cNvPr id="4" name="Segnaposto piè di pagina 4">
            <a:extLst>
              <a:ext uri="{FF2B5EF4-FFF2-40B4-BE49-F238E27FC236}">
                <a16:creationId xmlns:a16="http://schemas.microsoft.com/office/drawing/2014/main" id="{D703194E-3BDC-44FE-9C9D-7FAD981E988E}"/>
              </a:ext>
            </a:extLst>
          </p:cNvPr>
          <p:cNvSpPr>
            <a:spLocks noGrp="1"/>
          </p:cNvSpPr>
          <p:nvPr>
            <p:ph type="ftr" sz="quarter" idx="11"/>
          </p:nvPr>
        </p:nvSpPr>
        <p:spPr/>
        <p:txBody>
          <a:bodyPr/>
          <a:lstStyle>
            <a:lvl1pPr>
              <a:defRPr/>
            </a:lvl1pPr>
          </a:lstStyle>
          <a:p>
            <a:pPr>
              <a:defRPr/>
            </a:pPr>
            <a:endParaRPr lang="it-IT"/>
          </a:p>
        </p:txBody>
      </p:sp>
      <p:sp>
        <p:nvSpPr>
          <p:cNvPr id="5" name="Segnaposto numero diapositiva 5">
            <a:extLst>
              <a:ext uri="{FF2B5EF4-FFF2-40B4-BE49-F238E27FC236}">
                <a16:creationId xmlns:a16="http://schemas.microsoft.com/office/drawing/2014/main" id="{85DE1EB1-565A-4A88-A9C6-4F975EB67068}"/>
              </a:ext>
            </a:extLst>
          </p:cNvPr>
          <p:cNvSpPr>
            <a:spLocks noGrp="1"/>
          </p:cNvSpPr>
          <p:nvPr>
            <p:ph type="sldNum" sz="quarter" idx="12"/>
          </p:nvPr>
        </p:nvSpPr>
        <p:spPr/>
        <p:txBody>
          <a:bodyPr/>
          <a:lstStyle>
            <a:lvl1pPr>
              <a:defRPr/>
            </a:lvl1pPr>
          </a:lstStyle>
          <a:p>
            <a:fld id="{23629B34-FF5D-4839-A1B5-13E234B37EB2}" type="slidenum">
              <a:rPr lang="it-IT" altLang="it-IT"/>
              <a:pPr/>
              <a:t>‹N›</a:t>
            </a:fld>
            <a:endParaRPr lang="it-IT" altLang="it-IT"/>
          </a:p>
        </p:txBody>
      </p:sp>
    </p:spTree>
    <p:extLst>
      <p:ext uri="{BB962C8B-B14F-4D97-AF65-F5344CB8AC3E}">
        <p14:creationId xmlns:p14="http://schemas.microsoft.com/office/powerpoint/2010/main" val="2557020552"/>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a:extLst>
              <a:ext uri="{FF2B5EF4-FFF2-40B4-BE49-F238E27FC236}">
                <a16:creationId xmlns:a16="http://schemas.microsoft.com/office/drawing/2014/main" id="{CAB3EC73-A360-4F09-8A6C-707C347B37A6}"/>
              </a:ext>
            </a:extLst>
          </p:cNvPr>
          <p:cNvSpPr>
            <a:spLocks noGrp="1"/>
          </p:cNvSpPr>
          <p:nvPr>
            <p:ph type="dt" sz="half" idx="10"/>
          </p:nvPr>
        </p:nvSpPr>
        <p:spPr/>
        <p:txBody>
          <a:bodyPr/>
          <a:lstStyle>
            <a:lvl1pPr>
              <a:defRPr/>
            </a:lvl1pPr>
          </a:lstStyle>
          <a:p>
            <a:pPr>
              <a:defRPr/>
            </a:pPr>
            <a:fld id="{AE04E30F-13AC-49B4-B399-66C65DB8FD32}" type="datetimeFigureOut">
              <a:rPr lang="it-IT"/>
              <a:pPr>
                <a:defRPr/>
              </a:pPr>
              <a:t>27/05/2022</a:t>
            </a:fld>
            <a:endParaRPr lang="it-IT"/>
          </a:p>
        </p:txBody>
      </p:sp>
      <p:sp>
        <p:nvSpPr>
          <p:cNvPr id="3" name="Segnaposto piè di pagina 4">
            <a:extLst>
              <a:ext uri="{FF2B5EF4-FFF2-40B4-BE49-F238E27FC236}">
                <a16:creationId xmlns:a16="http://schemas.microsoft.com/office/drawing/2014/main" id="{0493B209-B7BA-4B5C-A368-1D88302317E0}"/>
              </a:ext>
            </a:extLst>
          </p:cNvPr>
          <p:cNvSpPr>
            <a:spLocks noGrp="1"/>
          </p:cNvSpPr>
          <p:nvPr>
            <p:ph type="ftr" sz="quarter" idx="11"/>
          </p:nvPr>
        </p:nvSpPr>
        <p:spPr/>
        <p:txBody>
          <a:bodyPr/>
          <a:lstStyle>
            <a:lvl1pPr>
              <a:defRPr/>
            </a:lvl1pPr>
          </a:lstStyle>
          <a:p>
            <a:pPr>
              <a:defRPr/>
            </a:pPr>
            <a:endParaRPr lang="it-IT"/>
          </a:p>
        </p:txBody>
      </p:sp>
      <p:sp>
        <p:nvSpPr>
          <p:cNvPr id="4" name="Segnaposto numero diapositiva 5">
            <a:extLst>
              <a:ext uri="{FF2B5EF4-FFF2-40B4-BE49-F238E27FC236}">
                <a16:creationId xmlns:a16="http://schemas.microsoft.com/office/drawing/2014/main" id="{F6E80D64-3A51-427B-807F-317C74B7093B}"/>
              </a:ext>
            </a:extLst>
          </p:cNvPr>
          <p:cNvSpPr>
            <a:spLocks noGrp="1"/>
          </p:cNvSpPr>
          <p:nvPr>
            <p:ph type="sldNum" sz="quarter" idx="12"/>
          </p:nvPr>
        </p:nvSpPr>
        <p:spPr/>
        <p:txBody>
          <a:bodyPr/>
          <a:lstStyle>
            <a:lvl1pPr>
              <a:defRPr/>
            </a:lvl1pPr>
          </a:lstStyle>
          <a:p>
            <a:fld id="{44C76D90-0A98-4547-A60F-C804BC76B5F0}" type="slidenum">
              <a:rPr lang="it-IT" altLang="it-IT"/>
              <a:pPr/>
              <a:t>‹N›</a:t>
            </a:fld>
            <a:endParaRPr lang="it-IT" altLang="it-IT"/>
          </a:p>
        </p:txBody>
      </p:sp>
    </p:spTree>
    <p:extLst>
      <p:ext uri="{BB962C8B-B14F-4D97-AF65-F5344CB8AC3E}">
        <p14:creationId xmlns:p14="http://schemas.microsoft.com/office/powerpoint/2010/main" val="1878787848"/>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F64E7B1-97E1-4C3C-86AC-7FB085B7F0C3}"/>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E9FA6AC1-437D-493D-85DB-B0BB200937E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9CEEE308-C561-4A3F-A5C0-54F7AF68E0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3">
            <a:extLst>
              <a:ext uri="{FF2B5EF4-FFF2-40B4-BE49-F238E27FC236}">
                <a16:creationId xmlns:a16="http://schemas.microsoft.com/office/drawing/2014/main" id="{0E8DF8E6-6482-4D14-916D-9BF18AEDB2B6}"/>
              </a:ext>
            </a:extLst>
          </p:cNvPr>
          <p:cNvSpPr>
            <a:spLocks noGrp="1"/>
          </p:cNvSpPr>
          <p:nvPr>
            <p:ph type="dt" sz="half" idx="10"/>
          </p:nvPr>
        </p:nvSpPr>
        <p:spPr/>
        <p:txBody>
          <a:bodyPr/>
          <a:lstStyle>
            <a:lvl1pPr>
              <a:defRPr/>
            </a:lvl1pPr>
          </a:lstStyle>
          <a:p>
            <a:pPr>
              <a:defRPr/>
            </a:pPr>
            <a:fld id="{A4C58B3F-03D7-4664-80D1-5B099CED9876}" type="datetimeFigureOut">
              <a:rPr lang="it-IT"/>
              <a:pPr>
                <a:defRPr/>
              </a:pPr>
              <a:t>27/05/2022</a:t>
            </a:fld>
            <a:endParaRPr lang="it-IT"/>
          </a:p>
        </p:txBody>
      </p:sp>
      <p:sp>
        <p:nvSpPr>
          <p:cNvPr id="6" name="Segnaposto piè di pagina 4">
            <a:extLst>
              <a:ext uri="{FF2B5EF4-FFF2-40B4-BE49-F238E27FC236}">
                <a16:creationId xmlns:a16="http://schemas.microsoft.com/office/drawing/2014/main" id="{C9C6B82A-F477-4D38-A5A3-760E9DE14D2F}"/>
              </a:ext>
            </a:extLst>
          </p:cNvPr>
          <p:cNvSpPr>
            <a:spLocks noGrp="1"/>
          </p:cNvSpPr>
          <p:nvPr>
            <p:ph type="ftr" sz="quarter" idx="11"/>
          </p:nvPr>
        </p:nvSpPr>
        <p:spPr/>
        <p:txBody>
          <a:bodyPr/>
          <a:lstStyle>
            <a:lvl1pPr>
              <a:defRPr/>
            </a:lvl1pPr>
          </a:lstStyle>
          <a:p>
            <a:pPr>
              <a:defRPr/>
            </a:pPr>
            <a:endParaRPr lang="it-IT"/>
          </a:p>
        </p:txBody>
      </p:sp>
      <p:sp>
        <p:nvSpPr>
          <p:cNvPr id="7" name="Segnaposto numero diapositiva 5">
            <a:extLst>
              <a:ext uri="{FF2B5EF4-FFF2-40B4-BE49-F238E27FC236}">
                <a16:creationId xmlns:a16="http://schemas.microsoft.com/office/drawing/2014/main" id="{7FD3BD2E-E6BF-4584-A317-8418E2181A03}"/>
              </a:ext>
            </a:extLst>
          </p:cNvPr>
          <p:cNvSpPr>
            <a:spLocks noGrp="1"/>
          </p:cNvSpPr>
          <p:nvPr>
            <p:ph type="sldNum" sz="quarter" idx="12"/>
          </p:nvPr>
        </p:nvSpPr>
        <p:spPr/>
        <p:txBody>
          <a:bodyPr/>
          <a:lstStyle>
            <a:lvl1pPr>
              <a:defRPr/>
            </a:lvl1pPr>
          </a:lstStyle>
          <a:p>
            <a:fld id="{D8321206-FFED-4189-99F0-50177EE6AD88}" type="slidenum">
              <a:rPr lang="it-IT" altLang="it-IT"/>
              <a:pPr/>
              <a:t>‹N›</a:t>
            </a:fld>
            <a:endParaRPr lang="it-IT" altLang="it-IT"/>
          </a:p>
        </p:txBody>
      </p:sp>
    </p:spTree>
    <p:extLst>
      <p:ext uri="{BB962C8B-B14F-4D97-AF65-F5344CB8AC3E}">
        <p14:creationId xmlns:p14="http://schemas.microsoft.com/office/powerpoint/2010/main" val="251936420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a:extLst>
              <a:ext uri="{FF2B5EF4-FFF2-40B4-BE49-F238E27FC236}">
                <a16:creationId xmlns:a16="http://schemas.microsoft.com/office/drawing/2014/main" id="{FD0543AD-0149-4108-98CF-25AAD4DB7154}"/>
              </a:ext>
            </a:extLst>
          </p:cNvPr>
          <p:cNvSpPr>
            <a:spLocks noGrp="1"/>
          </p:cNvSpPr>
          <p:nvPr>
            <p:ph type="dt" sz="half" idx="10"/>
          </p:nvPr>
        </p:nvSpPr>
        <p:spPr/>
        <p:txBody>
          <a:bodyPr/>
          <a:lstStyle>
            <a:lvl1pPr>
              <a:defRPr/>
            </a:lvl1pPr>
          </a:lstStyle>
          <a:p>
            <a:pPr>
              <a:defRPr/>
            </a:pPr>
            <a:fld id="{C1827336-A4A3-46A2-8A81-1C2CE9735505}" type="datetimeFigureOut">
              <a:rPr lang="it-IT"/>
              <a:pPr>
                <a:defRPr/>
              </a:pPr>
              <a:t>27/05/2022</a:t>
            </a:fld>
            <a:endParaRPr lang="it-IT"/>
          </a:p>
        </p:txBody>
      </p:sp>
      <p:sp>
        <p:nvSpPr>
          <p:cNvPr id="3" name="Segnaposto piè di pagina 4">
            <a:extLst>
              <a:ext uri="{FF2B5EF4-FFF2-40B4-BE49-F238E27FC236}">
                <a16:creationId xmlns:a16="http://schemas.microsoft.com/office/drawing/2014/main" id="{8954F873-74CE-4387-AC08-0F2C6630161A}"/>
              </a:ext>
            </a:extLst>
          </p:cNvPr>
          <p:cNvSpPr>
            <a:spLocks noGrp="1"/>
          </p:cNvSpPr>
          <p:nvPr>
            <p:ph type="ftr" sz="quarter" idx="11"/>
          </p:nvPr>
        </p:nvSpPr>
        <p:spPr/>
        <p:txBody>
          <a:bodyPr/>
          <a:lstStyle>
            <a:lvl1pPr>
              <a:defRPr/>
            </a:lvl1pPr>
          </a:lstStyle>
          <a:p>
            <a:pPr>
              <a:defRPr/>
            </a:pPr>
            <a:endParaRPr lang="it-IT"/>
          </a:p>
        </p:txBody>
      </p:sp>
      <p:sp>
        <p:nvSpPr>
          <p:cNvPr id="4" name="Segnaposto numero diapositiva 5">
            <a:extLst>
              <a:ext uri="{FF2B5EF4-FFF2-40B4-BE49-F238E27FC236}">
                <a16:creationId xmlns:a16="http://schemas.microsoft.com/office/drawing/2014/main" id="{982C8DDC-92BD-480E-94F7-14781D21C30B}"/>
              </a:ext>
            </a:extLst>
          </p:cNvPr>
          <p:cNvSpPr>
            <a:spLocks noGrp="1"/>
          </p:cNvSpPr>
          <p:nvPr>
            <p:ph type="sldNum" sz="quarter" idx="12"/>
          </p:nvPr>
        </p:nvSpPr>
        <p:spPr/>
        <p:txBody>
          <a:bodyPr/>
          <a:lstStyle>
            <a:lvl1pPr>
              <a:defRPr/>
            </a:lvl1pPr>
          </a:lstStyle>
          <a:p>
            <a:pPr>
              <a:defRPr/>
            </a:pPr>
            <a:fld id="{16DA8EC5-5093-466E-821E-79E928822BA1}" type="slidenum">
              <a:rPr lang="it-IT"/>
              <a:pPr>
                <a:defRPr/>
              </a:pPr>
              <a:t>‹N›</a:t>
            </a:fld>
            <a:endParaRPr lang="it-IT"/>
          </a:p>
        </p:txBody>
      </p:sp>
    </p:spTree>
    <p:extLst>
      <p:ext uri="{BB962C8B-B14F-4D97-AF65-F5344CB8AC3E}">
        <p14:creationId xmlns:p14="http://schemas.microsoft.com/office/powerpoint/2010/main" val="446787395"/>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B9B22E1-E379-4C9E-A8EC-24E58FA18B2F}"/>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12494AFD-6DDF-462C-A69A-32A057D623E8}"/>
              </a:ext>
            </a:extLst>
          </p:cNvPr>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a:extLst>
              <a:ext uri="{FF2B5EF4-FFF2-40B4-BE49-F238E27FC236}">
                <a16:creationId xmlns:a16="http://schemas.microsoft.com/office/drawing/2014/main" id="{64EA3F07-102C-416B-9A0B-50DE9677B6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3">
            <a:extLst>
              <a:ext uri="{FF2B5EF4-FFF2-40B4-BE49-F238E27FC236}">
                <a16:creationId xmlns:a16="http://schemas.microsoft.com/office/drawing/2014/main" id="{5FD324F2-7032-466B-91BD-7F5E1B462AC3}"/>
              </a:ext>
            </a:extLst>
          </p:cNvPr>
          <p:cNvSpPr>
            <a:spLocks noGrp="1"/>
          </p:cNvSpPr>
          <p:nvPr>
            <p:ph type="dt" sz="half" idx="10"/>
          </p:nvPr>
        </p:nvSpPr>
        <p:spPr/>
        <p:txBody>
          <a:bodyPr/>
          <a:lstStyle>
            <a:lvl1pPr>
              <a:defRPr/>
            </a:lvl1pPr>
          </a:lstStyle>
          <a:p>
            <a:pPr>
              <a:defRPr/>
            </a:pPr>
            <a:fld id="{6E913865-3B55-4A96-AD8F-16ECF1BC23EC}" type="datetimeFigureOut">
              <a:rPr lang="it-IT"/>
              <a:pPr>
                <a:defRPr/>
              </a:pPr>
              <a:t>27/05/2022</a:t>
            </a:fld>
            <a:endParaRPr lang="it-IT"/>
          </a:p>
        </p:txBody>
      </p:sp>
      <p:sp>
        <p:nvSpPr>
          <p:cNvPr id="6" name="Segnaposto piè di pagina 4">
            <a:extLst>
              <a:ext uri="{FF2B5EF4-FFF2-40B4-BE49-F238E27FC236}">
                <a16:creationId xmlns:a16="http://schemas.microsoft.com/office/drawing/2014/main" id="{A7C55174-5C80-4739-B4AE-6636AF85CE11}"/>
              </a:ext>
            </a:extLst>
          </p:cNvPr>
          <p:cNvSpPr>
            <a:spLocks noGrp="1"/>
          </p:cNvSpPr>
          <p:nvPr>
            <p:ph type="ftr" sz="quarter" idx="11"/>
          </p:nvPr>
        </p:nvSpPr>
        <p:spPr/>
        <p:txBody>
          <a:bodyPr/>
          <a:lstStyle>
            <a:lvl1pPr>
              <a:defRPr/>
            </a:lvl1pPr>
          </a:lstStyle>
          <a:p>
            <a:pPr>
              <a:defRPr/>
            </a:pPr>
            <a:endParaRPr lang="it-IT"/>
          </a:p>
        </p:txBody>
      </p:sp>
      <p:sp>
        <p:nvSpPr>
          <p:cNvPr id="7" name="Segnaposto numero diapositiva 5">
            <a:extLst>
              <a:ext uri="{FF2B5EF4-FFF2-40B4-BE49-F238E27FC236}">
                <a16:creationId xmlns:a16="http://schemas.microsoft.com/office/drawing/2014/main" id="{28FA7471-0E27-44C1-AC77-F17CFBAC8F70}"/>
              </a:ext>
            </a:extLst>
          </p:cNvPr>
          <p:cNvSpPr>
            <a:spLocks noGrp="1"/>
          </p:cNvSpPr>
          <p:nvPr>
            <p:ph type="sldNum" sz="quarter" idx="12"/>
          </p:nvPr>
        </p:nvSpPr>
        <p:spPr/>
        <p:txBody>
          <a:bodyPr/>
          <a:lstStyle>
            <a:lvl1pPr>
              <a:defRPr/>
            </a:lvl1pPr>
          </a:lstStyle>
          <a:p>
            <a:fld id="{13314C22-EF4F-47C3-B444-64027D86F5D7}" type="slidenum">
              <a:rPr lang="it-IT" altLang="it-IT"/>
              <a:pPr/>
              <a:t>‹N›</a:t>
            </a:fld>
            <a:endParaRPr lang="it-IT" altLang="it-IT"/>
          </a:p>
        </p:txBody>
      </p:sp>
    </p:spTree>
    <p:extLst>
      <p:ext uri="{BB962C8B-B14F-4D97-AF65-F5344CB8AC3E}">
        <p14:creationId xmlns:p14="http://schemas.microsoft.com/office/powerpoint/2010/main" val="1045550890"/>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E3074AD-B4B5-4A5C-A9BF-40186D39CB2D}"/>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895358AA-BF0B-42BF-8880-23BF356BC8AE}"/>
              </a:ext>
            </a:extLst>
          </p:cNvPr>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375D5261-F5AB-409C-81FB-E397468CF6A6}"/>
              </a:ext>
            </a:extLst>
          </p:cNvPr>
          <p:cNvSpPr>
            <a:spLocks noGrp="1"/>
          </p:cNvSpPr>
          <p:nvPr>
            <p:ph type="dt" sz="half" idx="10"/>
          </p:nvPr>
        </p:nvSpPr>
        <p:spPr/>
        <p:txBody>
          <a:bodyPr/>
          <a:lstStyle>
            <a:lvl1pPr>
              <a:defRPr/>
            </a:lvl1pPr>
          </a:lstStyle>
          <a:p>
            <a:pPr>
              <a:defRPr/>
            </a:pPr>
            <a:fld id="{36CB0125-1E97-4E55-80DF-851A1CC6653C}" type="datetimeFigureOut">
              <a:rPr lang="it-IT"/>
              <a:pPr>
                <a:defRPr/>
              </a:pPr>
              <a:t>27/05/2022</a:t>
            </a:fld>
            <a:endParaRPr lang="it-IT"/>
          </a:p>
        </p:txBody>
      </p:sp>
      <p:sp>
        <p:nvSpPr>
          <p:cNvPr id="5" name="Segnaposto piè di pagina 4">
            <a:extLst>
              <a:ext uri="{FF2B5EF4-FFF2-40B4-BE49-F238E27FC236}">
                <a16:creationId xmlns:a16="http://schemas.microsoft.com/office/drawing/2014/main" id="{42DD669A-12A4-4B1E-A11C-F3AC8F93AA53}"/>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20720366-AEF3-4F43-B10C-7F82F2659440}"/>
              </a:ext>
            </a:extLst>
          </p:cNvPr>
          <p:cNvSpPr>
            <a:spLocks noGrp="1"/>
          </p:cNvSpPr>
          <p:nvPr>
            <p:ph type="sldNum" sz="quarter" idx="12"/>
          </p:nvPr>
        </p:nvSpPr>
        <p:spPr/>
        <p:txBody>
          <a:bodyPr/>
          <a:lstStyle>
            <a:lvl1pPr>
              <a:defRPr/>
            </a:lvl1pPr>
          </a:lstStyle>
          <a:p>
            <a:fld id="{270C5493-AD97-4F01-8671-4FC436DF4A9E}" type="slidenum">
              <a:rPr lang="it-IT" altLang="it-IT"/>
              <a:pPr/>
              <a:t>‹N›</a:t>
            </a:fld>
            <a:endParaRPr lang="it-IT" altLang="it-IT"/>
          </a:p>
        </p:txBody>
      </p:sp>
    </p:spTree>
    <p:extLst>
      <p:ext uri="{BB962C8B-B14F-4D97-AF65-F5344CB8AC3E}">
        <p14:creationId xmlns:p14="http://schemas.microsoft.com/office/powerpoint/2010/main" val="3404331180"/>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1C0F5643-96E1-4A44-A49C-E45038B67C50}"/>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ED5BBE7F-773E-444B-A83A-531CC5A5B751}"/>
              </a:ext>
            </a:extLst>
          </p:cNvPr>
          <p:cNvSpPr>
            <a:spLocks noGrp="1"/>
          </p:cNvSpPr>
          <p:nvPr>
            <p:ph type="body" orient="vert" idx="1"/>
          </p:nvPr>
        </p:nvSpPr>
        <p:spPr>
          <a:xfrm>
            <a:off x="838200" y="365125"/>
            <a:ext cx="7734300" cy="5811838"/>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7B2DAF67-195F-4604-A9F2-BB0723129B41}"/>
              </a:ext>
            </a:extLst>
          </p:cNvPr>
          <p:cNvSpPr>
            <a:spLocks noGrp="1"/>
          </p:cNvSpPr>
          <p:nvPr>
            <p:ph type="dt" sz="half" idx="10"/>
          </p:nvPr>
        </p:nvSpPr>
        <p:spPr/>
        <p:txBody>
          <a:bodyPr/>
          <a:lstStyle>
            <a:lvl1pPr>
              <a:defRPr/>
            </a:lvl1pPr>
          </a:lstStyle>
          <a:p>
            <a:pPr>
              <a:defRPr/>
            </a:pPr>
            <a:fld id="{AA3D87CD-F53D-46B6-A239-59A3116936BE}" type="datetimeFigureOut">
              <a:rPr lang="it-IT"/>
              <a:pPr>
                <a:defRPr/>
              </a:pPr>
              <a:t>27/05/2022</a:t>
            </a:fld>
            <a:endParaRPr lang="it-IT"/>
          </a:p>
        </p:txBody>
      </p:sp>
      <p:sp>
        <p:nvSpPr>
          <p:cNvPr id="5" name="Segnaposto piè di pagina 4">
            <a:extLst>
              <a:ext uri="{FF2B5EF4-FFF2-40B4-BE49-F238E27FC236}">
                <a16:creationId xmlns:a16="http://schemas.microsoft.com/office/drawing/2014/main" id="{40A118FA-26AA-4704-94F5-6A24C529F77C}"/>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DD741B4C-AA11-429C-BAE7-2D1DDF2BA750}"/>
              </a:ext>
            </a:extLst>
          </p:cNvPr>
          <p:cNvSpPr>
            <a:spLocks noGrp="1"/>
          </p:cNvSpPr>
          <p:nvPr>
            <p:ph type="sldNum" sz="quarter" idx="12"/>
          </p:nvPr>
        </p:nvSpPr>
        <p:spPr/>
        <p:txBody>
          <a:bodyPr/>
          <a:lstStyle>
            <a:lvl1pPr>
              <a:defRPr/>
            </a:lvl1pPr>
          </a:lstStyle>
          <a:p>
            <a:fld id="{67705E11-979C-423F-A9D5-AA3DA9E53FAD}" type="slidenum">
              <a:rPr lang="it-IT" altLang="it-IT"/>
              <a:pPr/>
              <a:t>‹N›</a:t>
            </a:fld>
            <a:endParaRPr lang="it-IT" altLang="it-IT"/>
          </a:p>
        </p:txBody>
      </p:sp>
    </p:spTree>
    <p:extLst>
      <p:ext uri="{BB962C8B-B14F-4D97-AF65-F5344CB8AC3E}">
        <p14:creationId xmlns:p14="http://schemas.microsoft.com/office/powerpoint/2010/main" val="1988802711"/>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grpSp>
        <p:nvGrpSpPr>
          <p:cNvPr id="4" name="Group 9">
            <a:extLst>
              <a:ext uri="{FF2B5EF4-FFF2-40B4-BE49-F238E27FC236}">
                <a16:creationId xmlns:a16="http://schemas.microsoft.com/office/drawing/2014/main" id="{BA6BCACA-55AC-4807-9E79-CD6391A7D876}"/>
              </a:ext>
            </a:extLst>
          </p:cNvPr>
          <p:cNvGrpSpPr>
            <a:grpSpLocks/>
          </p:cNvGrpSpPr>
          <p:nvPr/>
        </p:nvGrpSpPr>
        <p:grpSpPr bwMode="auto">
          <a:xfrm>
            <a:off x="0" y="0"/>
            <a:ext cx="12188825" cy="6872288"/>
            <a:chOff x="0" y="0"/>
            <a:chExt cx="12188825" cy="6872226"/>
          </a:xfrm>
        </p:grpSpPr>
        <p:pic>
          <p:nvPicPr>
            <p:cNvPr id="5" name="Picture 8" descr="HD-PanelTitle-V.png">
              <a:extLst>
                <a:ext uri="{FF2B5EF4-FFF2-40B4-BE49-F238E27FC236}">
                  <a16:creationId xmlns:a16="http://schemas.microsoft.com/office/drawing/2014/main" id="{C3472D38-8542-4D5B-A777-7809543F50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88825" cy="6856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5">
              <a:extLst>
                <a:ext uri="{FF2B5EF4-FFF2-40B4-BE49-F238E27FC236}">
                  <a16:creationId xmlns:a16="http://schemas.microsoft.com/office/drawing/2014/main" id="{2CBDC6A0-0C07-46C0-BF65-83475F60E306}"/>
                </a:ext>
              </a:extLst>
            </p:cNvPr>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7" name="Picture 16" descr="HDRibbonTitle-UniformTrim.png">
              <a:extLst>
                <a:ext uri="{FF2B5EF4-FFF2-40B4-BE49-F238E27FC236}">
                  <a16:creationId xmlns:a16="http://schemas.microsoft.com/office/drawing/2014/main" id="{E8006B53-0F8A-40A9-9BF2-1CBAF1290B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 r="47673"/>
            <a:stretch>
              <a:fillRect/>
            </a:stretch>
          </p:blipFill>
          <p:spPr bwMode="auto">
            <a:xfrm rot="5400000">
              <a:off x="5245268" y="530352"/>
              <a:ext cx="1673352" cy="612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7" descr="HDRibbonTitle-UniformTrim.png">
              <a:extLst>
                <a:ext uri="{FF2B5EF4-FFF2-40B4-BE49-F238E27FC236}">
                  <a16:creationId xmlns:a16="http://schemas.microsoft.com/office/drawing/2014/main" id="{11A672E8-ABC6-46BC-BFF8-5378578BCB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48819"/>
            <a:stretch>
              <a:fillRect/>
            </a:stretch>
          </p:blipFill>
          <p:spPr bwMode="auto">
            <a:xfrm rot="5400000">
              <a:off x="5263556" y="5747514"/>
              <a:ext cx="1636776" cy="612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9" name="Straight Connector 14">
            <a:extLst>
              <a:ext uri="{FF2B5EF4-FFF2-40B4-BE49-F238E27FC236}">
                <a16:creationId xmlns:a16="http://schemas.microsoft.com/office/drawing/2014/main" id="{823D1A10-EAB0-4FE3-891D-CD0C8E94115C}"/>
              </a:ext>
            </a:extLst>
          </p:cNvPr>
          <p:cNvCxnSpPr/>
          <p:nvPr/>
        </p:nvCxnSpPr>
        <p:spPr>
          <a:xfrm>
            <a:off x="2692400" y="3522663"/>
            <a:ext cx="6815138" cy="0"/>
          </a:xfrm>
          <a:prstGeom prst="line">
            <a:avLst/>
          </a:prstGeom>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2692398" y="3657597"/>
            <a:ext cx="6815669" cy="1320802"/>
          </a:xfrm>
        </p:spPr>
        <p:txBody>
          <a:bodyPr>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en-US" dirty="0"/>
          </a:p>
        </p:txBody>
      </p:sp>
      <p:sp>
        <p:nvSpPr>
          <p:cNvPr id="10" name="Date Placeholder 3">
            <a:extLst>
              <a:ext uri="{FF2B5EF4-FFF2-40B4-BE49-F238E27FC236}">
                <a16:creationId xmlns:a16="http://schemas.microsoft.com/office/drawing/2014/main" id="{A995188D-E49F-4706-BE10-D60C4F720643}"/>
              </a:ext>
            </a:extLst>
          </p:cNvPr>
          <p:cNvSpPr>
            <a:spLocks noGrp="1"/>
          </p:cNvSpPr>
          <p:nvPr>
            <p:ph type="dt" sz="half" idx="10"/>
          </p:nvPr>
        </p:nvSpPr>
        <p:spPr>
          <a:xfrm>
            <a:off x="7983538" y="5037138"/>
            <a:ext cx="896937" cy="279400"/>
          </a:xfrm>
        </p:spPr>
        <p:txBody>
          <a:bodyPr/>
          <a:lstStyle>
            <a:lvl1pPr>
              <a:defRPr/>
            </a:lvl1pPr>
          </a:lstStyle>
          <a:p>
            <a:pPr>
              <a:defRPr/>
            </a:pPr>
            <a:fld id="{9BD44720-3F9B-4F24-AA9A-DB6776BB52EE}" type="datetimeFigureOut">
              <a:rPr lang="en-US"/>
              <a:pPr>
                <a:defRPr/>
              </a:pPr>
              <a:t>5/27/2022</a:t>
            </a:fld>
            <a:endParaRPr lang="en-US"/>
          </a:p>
        </p:txBody>
      </p:sp>
      <p:sp>
        <p:nvSpPr>
          <p:cNvPr id="11" name="Footer Placeholder 4">
            <a:extLst>
              <a:ext uri="{FF2B5EF4-FFF2-40B4-BE49-F238E27FC236}">
                <a16:creationId xmlns:a16="http://schemas.microsoft.com/office/drawing/2014/main" id="{18109A26-8164-4AF4-9918-15CF357070DB}"/>
              </a:ext>
            </a:extLst>
          </p:cNvPr>
          <p:cNvSpPr>
            <a:spLocks noGrp="1"/>
          </p:cNvSpPr>
          <p:nvPr>
            <p:ph type="ftr" sz="quarter" idx="11"/>
          </p:nvPr>
        </p:nvSpPr>
        <p:spPr>
          <a:xfrm>
            <a:off x="2692400" y="5037138"/>
            <a:ext cx="5214938" cy="279400"/>
          </a:xfrm>
        </p:spPr>
        <p:txBody>
          <a:bodyPr/>
          <a:lstStyle>
            <a:lvl1pPr>
              <a:defRPr/>
            </a:lvl1pPr>
          </a:lstStyle>
          <a:p>
            <a:pPr>
              <a:defRPr/>
            </a:pPr>
            <a:endParaRPr lang="en-US"/>
          </a:p>
        </p:txBody>
      </p:sp>
      <p:sp>
        <p:nvSpPr>
          <p:cNvPr id="12" name="Slide Number Placeholder 5">
            <a:extLst>
              <a:ext uri="{FF2B5EF4-FFF2-40B4-BE49-F238E27FC236}">
                <a16:creationId xmlns:a16="http://schemas.microsoft.com/office/drawing/2014/main" id="{BBB10ABD-1738-4D5B-9990-7F3FD15B9C90}"/>
              </a:ext>
            </a:extLst>
          </p:cNvPr>
          <p:cNvSpPr>
            <a:spLocks noGrp="1"/>
          </p:cNvSpPr>
          <p:nvPr>
            <p:ph type="sldNum" sz="quarter" idx="12"/>
          </p:nvPr>
        </p:nvSpPr>
        <p:spPr>
          <a:xfrm>
            <a:off x="8956675" y="5037138"/>
            <a:ext cx="550863" cy="279400"/>
          </a:xfrm>
        </p:spPr>
        <p:txBody>
          <a:bodyPr/>
          <a:lstStyle>
            <a:lvl1pPr>
              <a:defRPr/>
            </a:lvl1pPr>
          </a:lstStyle>
          <a:p>
            <a:pPr>
              <a:defRPr/>
            </a:pPr>
            <a:fld id="{B75D45EB-4D24-4AAB-8F0E-87378A9C75CE}" type="slidenum">
              <a:rPr lang="en-US"/>
              <a:pPr>
                <a:defRPr/>
              </a:pPr>
              <a:t>‹N›</a:t>
            </a:fld>
            <a:endParaRPr lang="en-US"/>
          </a:p>
        </p:txBody>
      </p:sp>
    </p:spTree>
    <p:extLst>
      <p:ext uri="{BB962C8B-B14F-4D97-AF65-F5344CB8AC3E}">
        <p14:creationId xmlns:p14="http://schemas.microsoft.com/office/powerpoint/2010/main" val="3833302298"/>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cxnSp>
        <p:nvCxnSpPr>
          <p:cNvPr id="4" name="Straight Connector 6">
            <a:extLst>
              <a:ext uri="{FF2B5EF4-FFF2-40B4-BE49-F238E27FC236}">
                <a16:creationId xmlns:a16="http://schemas.microsoft.com/office/drawing/2014/main" id="{405DC9E0-B083-4F9A-B5BE-FDC314C96965}"/>
              </a:ext>
            </a:extLst>
          </p:cNvPr>
          <p:cNvCxnSpPr/>
          <p:nvPr/>
        </p:nvCxnSpPr>
        <p:spPr>
          <a:xfrm>
            <a:off x="1395413" y="2420938"/>
            <a:ext cx="94075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3">
            <a:extLst>
              <a:ext uri="{FF2B5EF4-FFF2-40B4-BE49-F238E27FC236}">
                <a16:creationId xmlns:a16="http://schemas.microsoft.com/office/drawing/2014/main" id="{5E6311EF-0EA7-4F35-B377-8F523851273F}"/>
              </a:ext>
            </a:extLst>
          </p:cNvPr>
          <p:cNvSpPr>
            <a:spLocks noGrp="1"/>
          </p:cNvSpPr>
          <p:nvPr>
            <p:ph type="dt" sz="half" idx="10"/>
          </p:nvPr>
        </p:nvSpPr>
        <p:spPr/>
        <p:txBody>
          <a:bodyPr/>
          <a:lstStyle>
            <a:lvl1pPr>
              <a:defRPr/>
            </a:lvl1pPr>
          </a:lstStyle>
          <a:p>
            <a:pPr>
              <a:defRPr/>
            </a:pPr>
            <a:fld id="{21887D56-EA0D-4BE8-8B4E-15E5847D0CD9}" type="datetimeFigureOut">
              <a:rPr lang="en-US"/>
              <a:pPr>
                <a:defRPr/>
              </a:pPr>
              <a:t>5/27/2022</a:t>
            </a:fld>
            <a:endParaRPr lang="en-US"/>
          </a:p>
        </p:txBody>
      </p:sp>
      <p:sp>
        <p:nvSpPr>
          <p:cNvPr id="6" name="Footer Placeholder 4">
            <a:extLst>
              <a:ext uri="{FF2B5EF4-FFF2-40B4-BE49-F238E27FC236}">
                <a16:creationId xmlns:a16="http://schemas.microsoft.com/office/drawing/2014/main" id="{1FA6BB24-4936-45D4-B011-931AFC4CB54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072EFF3B-2A5C-40C3-A4AF-E85522F1BE77}"/>
              </a:ext>
            </a:extLst>
          </p:cNvPr>
          <p:cNvSpPr>
            <a:spLocks noGrp="1"/>
          </p:cNvSpPr>
          <p:nvPr>
            <p:ph type="sldNum" sz="quarter" idx="12"/>
          </p:nvPr>
        </p:nvSpPr>
        <p:spPr/>
        <p:txBody>
          <a:bodyPr/>
          <a:lstStyle>
            <a:lvl1pPr>
              <a:defRPr/>
            </a:lvl1pPr>
          </a:lstStyle>
          <a:p>
            <a:pPr>
              <a:defRPr/>
            </a:pPr>
            <a:fld id="{34AC8702-4BD3-49AE-B1C7-9F19AF453FCD}" type="slidenum">
              <a:rPr lang="en-US"/>
              <a:pPr>
                <a:defRPr/>
              </a:pPr>
              <a:t>‹N›</a:t>
            </a:fld>
            <a:endParaRPr lang="en-US"/>
          </a:p>
        </p:txBody>
      </p:sp>
    </p:spTree>
    <p:extLst>
      <p:ext uri="{BB962C8B-B14F-4D97-AF65-F5344CB8AC3E}">
        <p14:creationId xmlns:p14="http://schemas.microsoft.com/office/powerpoint/2010/main" val="1893464567"/>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cxnSp>
        <p:nvCxnSpPr>
          <p:cNvPr id="4" name="Straight Connector 15">
            <a:extLst>
              <a:ext uri="{FF2B5EF4-FFF2-40B4-BE49-F238E27FC236}">
                <a16:creationId xmlns:a16="http://schemas.microsoft.com/office/drawing/2014/main" id="{BA1B5DF3-66F1-435E-9A42-D64FA615FEBB}"/>
              </a:ext>
            </a:extLst>
          </p:cNvPr>
          <p:cNvCxnSpPr/>
          <p:nvPr/>
        </p:nvCxnSpPr>
        <p:spPr>
          <a:xfrm>
            <a:off x="2012950" y="3709988"/>
            <a:ext cx="81629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2015067" y="3846051"/>
            <a:ext cx="8158690" cy="954547"/>
          </a:xfrm>
        </p:spPr>
        <p:txBody>
          <a:bodyPr>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5" name="Date Placeholder 3">
            <a:extLst>
              <a:ext uri="{FF2B5EF4-FFF2-40B4-BE49-F238E27FC236}">
                <a16:creationId xmlns:a16="http://schemas.microsoft.com/office/drawing/2014/main" id="{5DF0EFA9-7E69-4189-8B92-D7A22E9FDD1E}"/>
              </a:ext>
            </a:extLst>
          </p:cNvPr>
          <p:cNvSpPr>
            <a:spLocks noGrp="1"/>
          </p:cNvSpPr>
          <p:nvPr>
            <p:ph type="dt" sz="half" idx="10"/>
          </p:nvPr>
        </p:nvSpPr>
        <p:spPr/>
        <p:txBody>
          <a:bodyPr/>
          <a:lstStyle>
            <a:lvl1pPr>
              <a:defRPr/>
            </a:lvl1pPr>
          </a:lstStyle>
          <a:p>
            <a:pPr>
              <a:defRPr/>
            </a:pPr>
            <a:fld id="{E76F44FC-9D55-4577-AD77-781B4265ED3D}" type="datetimeFigureOut">
              <a:rPr lang="en-US"/>
              <a:pPr>
                <a:defRPr/>
              </a:pPr>
              <a:t>5/27/2022</a:t>
            </a:fld>
            <a:endParaRPr lang="en-US"/>
          </a:p>
        </p:txBody>
      </p:sp>
      <p:sp>
        <p:nvSpPr>
          <p:cNvPr id="6" name="Footer Placeholder 4">
            <a:extLst>
              <a:ext uri="{FF2B5EF4-FFF2-40B4-BE49-F238E27FC236}">
                <a16:creationId xmlns:a16="http://schemas.microsoft.com/office/drawing/2014/main" id="{5F1CD1C0-2E3C-4D97-8210-E6319E4A532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B4D3741-DBFE-4BE0-BAE5-4B241DDF7C76}"/>
              </a:ext>
            </a:extLst>
          </p:cNvPr>
          <p:cNvSpPr>
            <a:spLocks noGrp="1"/>
          </p:cNvSpPr>
          <p:nvPr>
            <p:ph type="sldNum" sz="quarter" idx="12"/>
          </p:nvPr>
        </p:nvSpPr>
        <p:spPr/>
        <p:txBody>
          <a:bodyPr/>
          <a:lstStyle>
            <a:lvl1pPr>
              <a:defRPr/>
            </a:lvl1pPr>
          </a:lstStyle>
          <a:p>
            <a:pPr>
              <a:defRPr/>
            </a:pPr>
            <a:fld id="{3F0F4CB4-05C0-44BD-9D46-87A097282502}" type="slidenum">
              <a:rPr lang="en-US"/>
              <a:pPr>
                <a:defRPr/>
              </a:pPr>
              <a:t>‹N›</a:t>
            </a:fld>
            <a:endParaRPr lang="en-US"/>
          </a:p>
        </p:txBody>
      </p:sp>
    </p:spTree>
    <p:extLst>
      <p:ext uri="{BB962C8B-B14F-4D97-AF65-F5344CB8AC3E}">
        <p14:creationId xmlns:p14="http://schemas.microsoft.com/office/powerpoint/2010/main" val="543138481"/>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cxnSp>
        <p:nvCxnSpPr>
          <p:cNvPr id="5" name="Straight Connector 7">
            <a:extLst>
              <a:ext uri="{FF2B5EF4-FFF2-40B4-BE49-F238E27FC236}">
                <a16:creationId xmlns:a16="http://schemas.microsoft.com/office/drawing/2014/main" id="{513F1A36-247A-48F1-8726-2917F1B94297}"/>
              </a:ext>
            </a:extLst>
          </p:cNvPr>
          <p:cNvCxnSpPr/>
          <p:nvPr/>
        </p:nvCxnSpPr>
        <p:spPr>
          <a:xfrm>
            <a:off x="1395413" y="2420938"/>
            <a:ext cx="94075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6" name="Date Placeholder 4">
            <a:extLst>
              <a:ext uri="{FF2B5EF4-FFF2-40B4-BE49-F238E27FC236}">
                <a16:creationId xmlns:a16="http://schemas.microsoft.com/office/drawing/2014/main" id="{BF6AF2B1-DBF1-4512-9371-424FD82F6EE1}"/>
              </a:ext>
            </a:extLst>
          </p:cNvPr>
          <p:cNvSpPr>
            <a:spLocks noGrp="1"/>
          </p:cNvSpPr>
          <p:nvPr>
            <p:ph type="dt" sz="half" idx="10"/>
          </p:nvPr>
        </p:nvSpPr>
        <p:spPr/>
        <p:txBody>
          <a:bodyPr/>
          <a:lstStyle>
            <a:lvl1pPr>
              <a:defRPr/>
            </a:lvl1pPr>
          </a:lstStyle>
          <a:p>
            <a:pPr>
              <a:defRPr/>
            </a:pPr>
            <a:fld id="{58FB0B70-9666-4642-AB3E-5D211975C641}" type="datetimeFigureOut">
              <a:rPr lang="en-US"/>
              <a:pPr>
                <a:defRPr/>
              </a:pPr>
              <a:t>5/27/2022</a:t>
            </a:fld>
            <a:endParaRPr lang="en-US"/>
          </a:p>
        </p:txBody>
      </p:sp>
      <p:sp>
        <p:nvSpPr>
          <p:cNvPr id="7" name="Footer Placeholder 5">
            <a:extLst>
              <a:ext uri="{FF2B5EF4-FFF2-40B4-BE49-F238E27FC236}">
                <a16:creationId xmlns:a16="http://schemas.microsoft.com/office/drawing/2014/main" id="{AB222275-E1C7-422E-80E2-C9CB4DA4C976}"/>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6">
            <a:extLst>
              <a:ext uri="{FF2B5EF4-FFF2-40B4-BE49-F238E27FC236}">
                <a16:creationId xmlns:a16="http://schemas.microsoft.com/office/drawing/2014/main" id="{E12DE3D1-D0CA-416C-A2F5-27907803022E}"/>
              </a:ext>
            </a:extLst>
          </p:cNvPr>
          <p:cNvSpPr>
            <a:spLocks noGrp="1"/>
          </p:cNvSpPr>
          <p:nvPr>
            <p:ph type="sldNum" sz="quarter" idx="12"/>
          </p:nvPr>
        </p:nvSpPr>
        <p:spPr/>
        <p:txBody>
          <a:bodyPr/>
          <a:lstStyle>
            <a:lvl1pPr>
              <a:defRPr/>
            </a:lvl1pPr>
          </a:lstStyle>
          <a:p>
            <a:pPr>
              <a:defRPr/>
            </a:pPr>
            <a:fld id="{04A19713-37DA-4BB7-A0AF-A254C7E57251}" type="slidenum">
              <a:rPr lang="en-US"/>
              <a:pPr>
                <a:defRPr/>
              </a:pPr>
              <a:t>‹N›</a:t>
            </a:fld>
            <a:endParaRPr lang="en-US"/>
          </a:p>
        </p:txBody>
      </p:sp>
    </p:spTree>
    <p:extLst>
      <p:ext uri="{BB962C8B-B14F-4D97-AF65-F5344CB8AC3E}">
        <p14:creationId xmlns:p14="http://schemas.microsoft.com/office/powerpoint/2010/main" val="2673179066"/>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cxnSp>
        <p:nvCxnSpPr>
          <p:cNvPr id="7" name="Straight Connector 17">
            <a:extLst>
              <a:ext uri="{FF2B5EF4-FFF2-40B4-BE49-F238E27FC236}">
                <a16:creationId xmlns:a16="http://schemas.microsoft.com/office/drawing/2014/main" id="{0A361922-4DAB-4EAE-8761-1B112BF9CB8E}"/>
              </a:ext>
            </a:extLst>
          </p:cNvPr>
          <p:cNvCxnSpPr/>
          <p:nvPr/>
        </p:nvCxnSpPr>
        <p:spPr>
          <a:xfrm>
            <a:off x="1395413" y="2420938"/>
            <a:ext cx="94075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1295400" y="3243262"/>
            <a:ext cx="4718304" cy="2632605"/>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6180671"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Content Placeholder 5"/>
          <p:cNvSpPr>
            <a:spLocks noGrp="1"/>
          </p:cNvSpPr>
          <p:nvPr>
            <p:ph sz="quarter" idx="4"/>
          </p:nvPr>
        </p:nvSpPr>
        <p:spPr>
          <a:xfrm>
            <a:off x="6180671" y="3243262"/>
            <a:ext cx="4718304" cy="2632605"/>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8" name="Date Placeholder 6">
            <a:extLst>
              <a:ext uri="{FF2B5EF4-FFF2-40B4-BE49-F238E27FC236}">
                <a16:creationId xmlns:a16="http://schemas.microsoft.com/office/drawing/2014/main" id="{3ACAF1FA-AD6A-4438-82F2-E3DA5526081C}"/>
              </a:ext>
            </a:extLst>
          </p:cNvPr>
          <p:cNvSpPr>
            <a:spLocks noGrp="1"/>
          </p:cNvSpPr>
          <p:nvPr>
            <p:ph type="dt" sz="half" idx="10"/>
          </p:nvPr>
        </p:nvSpPr>
        <p:spPr/>
        <p:txBody>
          <a:bodyPr/>
          <a:lstStyle>
            <a:lvl1pPr>
              <a:defRPr/>
            </a:lvl1pPr>
          </a:lstStyle>
          <a:p>
            <a:pPr>
              <a:defRPr/>
            </a:pPr>
            <a:fld id="{9FFEE843-34BC-4635-8DB2-CA22E02E8900}" type="datetimeFigureOut">
              <a:rPr lang="en-US"/>
              <a:pPr>
                <a:defRPr/>
              </a:pPr>
              <a:t>5/27/2022</a:t>
            </a:fld>
            <a:endParaRPr lang="en-US"/>
          </a:p>
        </p:txBody>
      </p:sp>
      <p:sp>
        <p:nvSpPr>
          <p:cNvPr id="9" name="Footer Placeholder 7">
            <a:extLst>
              <a:ext uri="{FF2B5EF4-FFF2-40B4-BE49-F238E27FC236}">
                <a16:creationId xmlns:a16="http://schemas.microsoft.com/office/drawing/2014/main" id="{75870884-44BA-466D-9B72-73AA2AA6FAEC}"/>
              </a:ext>
            </a:extLst>
          </p:cNvPr>
          <p:cNvSpPr>
            <a:spLocks noGrp="1"/>
          </p:cNvSpPr>
          <p:nvPr>
            <p:ph type="ftr" sz="quarter" idx="11"/>
          </p:nvPr>
        </p:nvSpPr>
        <p:spPr/>
        <p:txBody>
          <a:bodyPr/>
          <a:lstStyle>
            <a:lvl1pPr>
              <a:defRPr/>
            </a:lvl1pPr>
          </a:lstStyle>
          <a:p>
            <a:pPr>
              <a:defRPr/>
            </a:pPr>
            <a:endParaRPr lang="en-US"/>
          </a:p>
        </p:txBody>
      </p:sp>
      <p:sp>
        <p:nvSpPr>
          <p:cNvPr id="10" name="Slide Number Placeholder 8">
            <a:extLst>
              <a:ext uri="{FF2B5EF4-FFF2-40B4-BE49-F238E27FC236}">
                <a16:creationId xmlns:a16="http://schemas.microsoft.com/office/drawing/2014/main" id="{73B02AE8-E7F9-4C1D-A25E-CD908ED9BE5C}"/>
              </a:ext>
            </a:extLst>
          </p:cNvPr>
          <p:cNvSpPr>
            <a:spLocks noGrp="1"/>
          </p:cNvSpPr>
          <p:nvPr>
            <p:ph type="sldNum" sz="quarter" idx="12"/>
          </p:nvPr>
        </p:nvSpPr>
        <p:spPr/>
        <p:txBody>
          <a:bodyPr/>
          <a:lstStyle>
            <a:lvl1pPr>
              <a:defRPr/>
            </a:lvl1pPr>
          </a:lstStyle>
          <a:p>
            <a:pPr>
              <a:defRPr/>
            </a:pPr>
            <a:fld id="{CAF4C25B-E4B8-42F3-BDAE-B2D9AFFB5E03}" type="slidenum">
              <a:rPr lang="en-US"/>
              <a:pPr>
                <a:defRPr/>
              </a:pPr>
              <a:t>‹N›</a:t>
            </a:fld>
            <a:endParaRPr lang="en-US"/>
          </a:p>
        </p:txBody>
      </p:sp>
    </p:spTree>
    <p:extLst>
      <p:ext uri="{BB962C8B-B14F-4D97-AF65-F5344CB8AC3E}">
        <p14:creationId xmlns:p14="http://schemas.microsoft.com/office/powerpoint/2010/main" val="1836634961"/>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cxnSp>
        <p:nvCxnSpPr>
          <p:cNvPr id="3" name="Straight Connector 13">
            <a:extLst>
              <a:ext uri="{FF2B5EF4-FFF2-40B4-BE49-F238E27FC236}">
                <a16:creationId xmlns:a16="http://schemas.microsoft.com/office/drawing/2014/main" id="{CF9B14A2-CF2A-44D7-BD11-05615F165E93}"/>
              </a:ext>
            </a:extLst>
          </p:cNvPr>
          <p:cNvCxnSpPr/>
          <p:nvPr/>
        </p:nvCxnSpPr>
        <p:spPr>
          <a:xfrm>
            <a:off x="1395413" y="2420938"/>
            <a:ext cx="94075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4" name="Date Placeholder 2">
            <a:extLst>
              <a:ext uri="{FF2B5EF4-FFF2-40B4-BE49-F238E27FC236}">
                <a16:creationId xmlns:a16="http://schemas.microsoft.com/office/drawing/2014/main" id="{77E86AE4-B92C-421A-972C-2EA77C609FFF}"/>
              </a:ext>
            </a:extLst>
          </p:cNvPr>
          <p:cNvSpPr>
            <a:spLocks noGrp="1"/>
          </p:cNvSpPr>
          <p:nvPr>
            <p:ph type="dt" sz="half" idx="10"/>
          </p:nvPr>
        </p:nvSpPr>
        <p:spPr/>
        <p:txBody>
          <a:bodyPr/>
          <a:lstStyle>
            <a:lvl1pPr>
              <a:defRPr/>
            </a:lvl1pPr>
          </a:lstStyle>
          <a:p>
            <a:pPr>
              <a:defRPr/>
            </a:pPr>
            <a:fld id="{D02F261E-57F5-4D52-86AD-3F1CF6503607}" type="datetimeFigureOut">
              <a:rPr lang="en-US"/>
              <a:pPr>
                <a:defRPr/>
              </a:pPr>
              <a:t>5/27/2022</a:t>
            </a:fld>
            <a:endParaRPr lang="en-US"/>
          </a:p>
        </p:txBody>
      </p:sp>
      <p:sp>
        <p:nvSpPr>
          <p:cNvPr id="5" name="Footer Placeholder 3">
            <a:extLst>
              <a:ext uri="{FF2B5EF4-FFF2-40B4-BE49-F238E27FC236}">
                <a16:creationId xmlns:a16="http://schemas.microsoft.com/office/drawing/2014/main" id="{FC415D37-E319-41E5-B083-5A69B0F54A4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4">
            <a:extLst>
              <a:ext uri="{FF2B5EF4-FFF2-40B4-BE49-F238E27FC236}">
                <a16:creationId xmlns:a16="http://schemas.microsoft.com/office/drawing/2014/main" id="{45E0423F-9B4A-443C-BEE0-7229FDC0FBC7}"/>
              </a:ext>
            </a:extLst>
          </p:cNvPr>
          <p:cNvSpPr>
            <a:spLocks noGrp="1"/>
          </p:cNvSpPr>
          <p:nvPr>
            <p:ph type="sldNum" sz="quarter" idx="12"/>
          </p:nvPr>
        </p:nvSpPr>
        <p:spPr/>
        <p:txBody>
          <a:bodyPr/>
          <a:lstStyle>
            <a:lvl1pPr>
              <a:defRPr/>
            </a:lvl1pPr>
          </a:lstStyle>
          <a:p>
            <a:pPr>
              <a:defRPr/>
            </a:pPr>
            <a:fld id="{C02C469A-641E-41C2-BBD2-3DAE93066FD2}" type="slidenum">
              <a:rPr lang="en-US"/>
              <a:pPr>
                <a:defRPr/>
              </a:pPr>
              <a:t>‹N›</a:t>
            </a:fld>
            <a:endParaRPr lang="en-US"/>
          </a:p>
        </p:txBody>
      </p:sp>
    </p:spTree>
    <p:extLst>
      <p:ext uri="{BB962C8B-B14F-4D97-AF65-F5344CB8AC3E}">
        <p14:creationId xmlns:p14="http://schemas.microsoft.com/office/powerpoint/2010/main" val="3557538663"/>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DE031CD8-AF7C-4B3A-9837-65940828D6D3}"/>
              </a:ext>
            </a:extLst>
          </p:cNvPr>
          <p:cNvSpPr>
            <a:spLocks noGrp="1"/>
          </p:cNvSpPr>
          <p:nvPr>
            <p:ph type="dt" sz="half" idx="10"/>
          </p:nvPr>
        </p:nvSpPr>
        <p:spPr/>
        <p:txBody>
          <a:bodyPr/>
          <a:lstStyle>
            <a:lvl1pPr>
              <a:defRPr/>
            </a:lvl1pPr>
          </a:lstStyle>
          <a:p>
            <a:pPr>
              <a:defRPr/>
            </a:pPr>
            <a:fld id="{DAB93830-C795-45AA-BFAD-168E5A2221E6}" type="datetimeFigureOut">
              <a:rPr lang="en-US"/>
              <a:pPr>
                <a:defRPr/>
              </a:pPr>
              <a:t>5/27/2022</a:t>
            </a:fld>
            <a:endParaRPr lang="en-US"/>
          </a:p>
        </p:txBody>
      </p:sp>
      <p:sp>
        <p:nvSpPr>
          <p:cNvPr id="3" name="Footer Placeholder 4">
            <a:extLst>
              <a:ext uri="{FF2B5EF4-FFF2-40B4-BE49-F238E27FC236}">
                <a16:creationId xmlns:a16="http://schemas.microsoft.com/office/drawing/2014/main" id="{928E3B85-D2C5-48D6-8A03-17543680AFF2}"/>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25BA687C-93EE-41BE-AD63-B9024DDBA9D1}"/>
              </a:ext>
            </a:extLst>
          </p:cNvPr>
          <p:cNvSpPr>
            <a:spLocks noGrp="1"/>
          </p:cNvSpPr>
          <p:nvPr>
            <p:ph type="sldNum" sz="quarter" idx="12"/>
          </p:nvPr>
        </p:nvSpPr>
        <p:spPr/>
        <p:txBody>
          <a:bodyPr/>
          <a:lstStyle>
            <a:lvl1pPr>
              <a:defRPr/>
            </a:lvl1pPr>
          </a:lstStyle>
          <a:p>
            <a:pPr>
              <a:defRPr/>
            </a:pPr>
            <a:fld id="{ACEAC006-2A15-4AD3-8DBA-70B11AA8520C}" type="slidenum">
              <a:rPr lang="en-US"/>
              <a:pPr>
                <a:defRPr/>
              </a:pPr>
              <a:t>‹N›</a:t>
            </a:fld>
            <a:endParaRPr lang="en-US"/>
          </a:p>
        </p:txBody>
      </p:sp>
    </p:spTree>
    <p:extLst>
      <p:ext uri="{BB962C8B-B14F-4D97-AF65-F5344CB8AC3E}">
        <p14:creationId xmlns:p14="http://schemas.microsoft.com/office/powerpoint/2010/main" val="388980980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3">
            <a:extLst>
              <a:ext uri="{FF2B5EF4-FFF2-40B4-BE49-F238E27FC236}">
                <a16:creationId xmlns:a16="http://schemas.microsoft.com/office/drawing/2014/main" id="{DB979F7E-97D6-43E2-AD2F-1310C110DD0F}"/>
              </a:ext>
            </a:extLst>
          </p:cNvPr>
          <p:cNvSpPr>
            <a:spLocks noGrp="1"/>
          </p:cNvSpPr>
          <p:nvPr>
            <p:ph type="dt" sz="half" idx="10"/>
          </p:nvPr>
        </p:nvSpPr>
        <p:spPr/>
        <p:txBody>
          <a:bodyPr/>
          <a:lstStyle>
            <a:lvl1pPr>
              <a:defRPr/>
            </a:lvl1pPr>
          </a:lstStyle>
          <a:p>
            <a:pPr>
              <a:defRPr/>
            </a:pPr>
            <a:fld id="{6C5AA56E-27A2-4106-BEB8-346BAA3429BC}" type="datetimeFigureOut">
              <a:rPr lang="it-IT"/>
              <a:pPr>
                <a:defRPr/>
              </a:pPr>
              <a:t>27/05/2022</a:t>
            </a:fld>
            <a:endParaRPr lang="it-IT"/>
          </a:p>
        </p:txBody>
      </p:sp>
      <p:sp>
        <p:nvSpPr>
          <p:cNvPr id="6" name="Segnaposto piè di pagina 4">
            <a:extLst>
              <a:ext uri="{FF2B5EF4-FFF2-40B4-BE49-F238E27FC236}">
                <a16:creationId xmlns:a16="http://schemas.microsoft.com/office/drawing/2014/main" id="{A6BAE000-B9D7-44D5-9D78-2D6802FCCCB9}"/>
              </a:ext>
            </a:extLst>
          </p:cNvPr>
          <p:cNvSpPr>
            <a:spLocks noGrp="1"/>
          </p:cNvSpPr>
          <p:nvPr>
            <p:ph type="ftr" sz="quarter" idx="11"/>
          </p:nvPr>
        </p:nvSpPr>
        <p:spPr/>
        <p:txBody>
          <a:bodyPr/>
          <a:lstStyle>
            <a:lvl1pPr>
              <a:defRPr/>
            </a:lvl1pPr>
          </a:lstStyle>
          <a:p>
            <a:pPr>
              <a:defRPr/>
            </a:pPr>
            <a:endParaRPr lang="it-IT"/>
          </a:p>
        </p:txBody>
      </p:sp>
      <p:sp>
        <p:nvSpPr>
          <p:cNvPr id="7" name="Segnaposto numero diapositiva 5">
            <a:extLst>
              <a:ext uri="{FF2B5EF4-FFF2-40B4-BE49-F238E27FC236}">
                <a16:creationId xmlns:a16="http://schemas.microsoft.com/office/drawing/2014/main" id="{50514C14-D00F-4F82-9844-F4E6636873EF}"/>
              </a:ext>
            </a:extLst>
          </p:cNvPr>
          <p:cNvSpPr>
            <a:spLocks noGrp="1"/>
          </p:cNvSpPr>
          <p:nvPr>
            <p:ph type="sldNum" sz="quarter" idx="12"/>
          </p:nvPr>
        </p:nvSpPr>
        <p:spPr/>
        <p:txBody>
          <a:bodyPr/>
          <a:lstStyle>
            <a:lvl1pPr>
              <a:defRPr/>
            </a:lvl1pPr>
          </a:lstStyle>
          <a:p>
            <a:pPr>
              <a:defRPr/>
            </a:pPr>
            <a:fld id="{7799F1FA-94BE-4ACE-BF10-B8AB6D20942B}" type="slidenum">
              <a:rPr lang="it-IT"/>
              <a:pPr>
                <a:defRPr/>
              </a:pPr>
              <a:t>‹N›</a:t>
            </a:fld>
            <a:endParaRPr lang="it-IT"/>
          </a:p>
        </p:txBody>
      </p:sp>
    </p:spTree>
    <p:extLst>
      <p:ext uri="{BB962C8B-B14F-4D97-AF65-F5344CB8AC3E}">
        <p14:creationId xmlns:p14="http://schemas.microsoft.com/office/powerpoint/2010/main" val="2900807416"/>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cxnSp>
        <p:nvCxnSpPr>
          <p:cNvPr id="5" name="Straight Connector 15">
            <a:extLst>
              <a:ext uri="{FF2B5EF4-FFF2-40B4-BE49-F238E27FC236}">
                <a16:creationId xmlns:a16="http://schemas.microsoft.com/office/drawing/2014/main" id="{45C19701-421A-4327-ADB1-FE8BBD126055}"/>
              </a:ext>
            </a:extLst>
          </p:cNvPr>
          <p:cNvCxnSpPr/>
          <p:nvPr/>
        </p:nvCxnSpPr>
        <p:spPr>
          <a:xfrm>
            <a:off x="1395413" y="2913063"/>
            <a:ext cx="35147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it-IT"/>
              <a:t>Fare clic per modificare lo stile del titolo dello schema</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1293811" y="3031065"/>
            <a:ext cx="3718455" cy="2438404"/>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6" name="Date Placeholder 4">
            <a:extLst>
              <a:ext uri="{FF2B5EF4-FFF2-40B4-BE49-F238E27FC236}">
                <a16:creationId xmlns:a16="http://schemas.microsoft.com/office/drawing/2014/main" id="{C167C522-2520-40D1-A7EE-663EF615E351}"/>
              </a:ext>
            </a:extLst>
          </p:cNvPr>
          <p:cNvSpPr>
            <a:spLocks noGrp="1"/>
          </p:cNvSpPr>
          <p:nvPr>
            <p:ph type="dt" sz="half" idx="10"/>
          </p:nvPr>
        </p:nvSpPr>
        <p:spPr/>
        <p:txBody>
          <a:bodyPr/>
          <a:lstStyle>
            <a:lvl1pPr>
              <a:defRPr/>
            </a:lvl1pPr>
          </a:lstStyle>
          <a:p>
            <a:pPr>
              <a:defRPr/>
            </a:pPr>
            <a:fld id="{B635BB26-E225-4883-BDC6-7BCDADCA896E}" type="datetimeFigureOut">
              <a:rPr lang="en-US"/>
              <a:pPr>
                <a:defRPr/>
              </a:pPr>
              <a:t>5/27/2022</a:t>
            </a:fld>
            <a:endParaRPr lang="en-US"/>
          </a:p>
        </p:txBody>
      </p:sp>
      <p:sp>
        <p:nvSpPr>
          <p:cNvPr id="7" name="Footer Placeholder 5">
            <a:extLst>
              <a:ext uri="{FF2B5EF4-FFF2-40B4-BE49-F238E27FC236}">
                <a16:creationId xmlns:a16="http://schemas.microsoft.com/office/drawing/2014/main" id="{8F4A8733-25E0-4A0B-8728-13378F70B1EA}"/>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6">
            <a:extLst>
              <a:ext uri="{FF2B5EF4-FFF2-40B4-BE49-F238E27FC236}">
                <a16:creationId xmlns:a16="http://schemas.microsoft.com/office/drawing/2014/main" id="{C984FE10-BD57-4084-A067-C44FC5294D7C}"/>
              </a:ext>
            </a:extLst>
          </p:cNvPr>
          <p:cNvSpPr>
            <a:spLocks noGrp="1"/>
          </p:cNvSpPr>
          <p:nvPr>
            <p:ph type="sldNum" sz="quarter" idx="12"/>
          </p:nvPr>
        </p:nvSpPr>
        <p:spPr/>
        <p:txBody>
          <a:bodyPr/>
          <a:lstStyle>
            <a:lvl1pPr>
              <a:defRPr/>
            </a:lvl1pPr>
          </a:lstStyle>
          <a:p>
            <a:pPr>
              <a:defRPr/>
            </a:pPr>
            <a:fld id="{4526FEE3-65C3-4896-BC2F-CF423E6DF5B6}" type="slidenum">
              <a:rPr lang="en-US"/>
              <a:pPr>
                <a:defRPr/>
              </a:pPr>
              <a:t>‹N›</a:t>
            </a:fld>
            <a:endParaRPr lang="en-US"/>
          </a:p>
        </p:txBody>
      </p:sp>
    </p:spTree>
    <p:extLst>
      <p:ext uri="{BB962C8B-B14F-4D97-AF65-F5344CB8AC3E}">
        <p14:creationId xmlns:p14="http://schemas.microsoft.com/office/powerpoint/2010/main" val="2865743169"/>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it-IT"/>
              <a:t>Fare clic per modificare lo stile del titolo dello schema</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noProof="0"/>
              <a:t>Fare clic sull'icona per inserire un'immagine</a:t>
            </a:r>
            <a:endParaRPr lang="en-US" noProof="0" dirty="0"/>
          </a:p>
        </p:txBody>
      </p:sp>
      <p:sp>
        <p:nvSpPr>
          <p:cNvPr id="4" name="Text Placeholder 3"/>
          <p:cNvSpPr>
            <a:spLocks noGrp="1"/>
          </p:cNvSpPr>
          <p:nvPr>
            <p:ph type="body" sz="half" idx="2"/>
          </p:nvPr>
        </p:nvSpPr>
        <p:spPr>
          <a:xfrm>
            <a:off x="1295399" y="3255432"/>
            <a:ext cx="6241816"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3">
            <a:extLst>
              <a:ext uri="{FF2B5EF4-FFF2-40B4-BE49-F238E27FC236}">
                <a16:creationId xmlns:a16="http://schemas.microsoft.com/office/drawing/2014/main" id="{AED0011D-F75A-488A-A211-C4AE8F62CFCE}"/>
              </a:ext>
            </a:extLst>
          </p:cNvPr>
          <p:cNvSpPr>
            <a:spLocks noGrp="1"/>
          </p:cNvSpPr>
          <p:nvPr>
            <p:ph type="dt" sz="half" idx="10"/>
          </p:nvPr>
        </p:nvSpPr>
        <p:spPr/>
        <p:txBody>
          <a:bodyPr/>
          <a:lstStyle>
            <a:lvl1pPr>
              <a:defRPr/>
            </a:lvl1pPr>
          </a:lstStyle>
          <a:p>
            <a:pPr>
              <a:defRPr/>
            </a:pPr>
            <a:fld id="{62E870C4-F83E-4A61-B571-B713E2076270}" type="datetimeFigureOut">
              <a:rPr lang="en-US"/>
              <a:pPr>
                <a:defRPr/>
              </a:pPr>
              <a:t>5/27/2022</a:t>
            </a:fld>
            <a:endParaRPr lang="en-US"/>
          </a:p>
        </p:txBody>
      </p:sp>
      <p:sp>
        <p:nvSpPr>
          <p:cNvPr id="6" name="Footer Placeholder 4">
            <a:extLst>
              <a:ext uri="{FF2B5EF4-FFF2-40B4-BE49-F238E27FC236}">
                <a16:creationId xmlns:a16="http://schemas.microsoft.com/office/drawing/2014/main" id="{B14E28BA-4247-417B-A390-50A13302097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F50A1BF-BB24-4DA3-9F12-5FAE170F5308}"/>
              </a:ext>
            </a:extLst>
          </p:cNvPr>
          <p:cNvSpPr>
            <a:spLocks noGrp="1"/>
          </p:cNvSpPr>
          <p:nvPr>
            <p:ph type="sldNum" sz="quarter" idx="12"/>
          </p:nvPr>
        </p:nvSpPr>
        <p:spPr/>
        <p:txBody>
          <a:bodyPr/>
          <a:lstStyle>
            <a:lvl1pPr>
              <a:defRPr/>
            </a:lvl1pPr>
          </a:lstStyle>
          <a:p>
            <a:pPr>
              <a:defRPr/>
            </a:pPr>
            <a:fld id="{0C70F1F9-EDC8-452B-B214-98101B0AFA3E}" type="slidenum">
              <a:rPr lang="en-US"/>
              <a:pPr>
                <a:defRPr/>
              </a:pPr>
              <a:t>‹N›</a:t>
            </a:fld>
            <a:endParaRPr lang="en-US"/>
          </a:p>
        </p:txBody>
      </p:sp>
    </p:spTree>
    <p:extLst>
      <p:ext uri="{BB962C8B-B14F-4D97-AF65-F5344CB8AC3E}">
        <p14:creationId xmlns:p14="http://schemas.microsoft.com/office/powerpoint/2010/main" val="4017710429"/>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preserve="1">
  <p:cSld name="Immagine panoramica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noProof="0"/>
              <a:t>Fare clic sull'icona per inserire un'immagine</a:t>
            </a:r>
            <a:endParaRPr lang="en-US" noProof="0"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3">
            <a:extLst>
              <a:ext uri="{FF2B5EF4-FFF2-40B4-BE49-F238E27FC236}">
                <a16:creationId xmlns:a16="http://schemas.microsoft.com/office/drawing/2014/main" id="{3EA9D303-E60A-46AC-B72A-4F964FE462DE}"/>
              </a:ext>
            </a:extLst>
          </p:cNvPr>
          <p:cNvSpPr>
            <a:spLocks noGrp="1"/>
          </p:cNvSpPr>
          <p:nvPr>
            <p:ph type="dt" sz="half" idx="10"/>
          </p:nvPr>
        </p:nvSpPr>
        <p:spPr/>
        <p:txBody>
          <a:bodyPr/>
          <a:lstStyle>
            <a:lvl1pPr>
              <a:defRPr/>
            </a:lvl1pPr>
          </a:lstStyle>
          <a:p>
            <a:pPr>
              <a:defRPr/>
            </a:pPr>
            <a:fld id="{0E6C273E-CBCE-4142-9416-A236BD6B9900}" type="datetimeFigureOut">
              <a:rPr lang="en-US"/>
              <a:pPr>
                <a:defRPr/>
              </a:pPr>
              <a:t>5/27/2022</a:t>
            </a:fld>
            <a:endParaRPr lang="en-US"/>
          </a:p>
        </p:txBody>
      </p:sp>
      <p:sp>
        <p:nvSpPr>
          <p:cNvPr id="6" name="Footer Placeholder 4">
            <a:extLst>
              <a:ext uri="{FF2B5EF4-FFF2-40B4-BE49-F238E27FC236}">
                <a16:creationId xmlns:a16="http://schemas.microsoft.com/office/drawing/2014/main" id="{2AF624B4-2081-4647-94EF-44D6A3F0CDEC}"/>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37C1EA3B-5334-4576-A14B-68235D747019}"/>
              </a:ext>
            </a:extLst>
          </p:cNvPr>
          <p:cNvSpPr>
            <a:spLocks noGrp="1"/>
          </p:cNvSpPr>
          <p:nvPr>
            <p:ph type="sldNum" sz="quarter" idx="12"/>
          </p:nvPr>
        </p:nvSpPr>
        <p:spPr/>
        <p:txBody>
          <a:bodyPr/>
          <a:lstStyle>
            <a:lvl1pPr>
              <a:defRPr/>
            </a:lvl1pPr>
          </a:lstStyle>
          <a:p>
            <a:pPr>
              <a:defRPr/>
            </a:pPr>
            <a:fld id="{59648E7D-5D64-4CB5-9327-F700069B31B9}" type="slidenum">
              <a:rPr lang="en-US"/>
              <a:pPr>
                <a:defRPr/>
              </a:pPr>
              <a:t>‹N›</a:t>
            </a:fld>
            <a:endParaRPr lang="en-US"/>
          </a:p>
        </p:txBody>
      </p:sp>
    </p:spTree>
    <p:extLst>
      <p:ext uri="{BB962C8B-B14F-4D97-AF65-F5344CB8AC3E}">
        <p14:creationId xmlns:p14="http://schemas.microsoft.com/office/powerpoint/2010/main" val="3141955486"/>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preserve="1">
  <p:cSld name="Titolo e sottotitolo">
    <p:spTree>
      <p:nvGrpSpPr>
        <p:cNvPr id="1" name=""/>
        <p:cNvGrpSpPr/>
        <p:nvPr/>
      </p:nvGrpSpPr>
      <p:grpSpPr>
        <a:xfrm>
          <a:off x="0" y="0"/>
          <a:ext cx="0" cy="0"/>
          <a:chOff x="0" y="0"/>
          <a:chExt cx="0" cy="0"/>
        </a:xfrm>
      </p:grpSpPr>
      <p:cxnSp>
        <p:nvCxnSpPr>
          <p:cNvPr id="4" name="Straight Connector 14">
            <a:extLst>
              <a:ext uri="{FF2B5EF4-FFF2-40B4-BE49-F238E27FC236}">
                <a16:creationId xmlns:a16="http://schemas.microsoft.com/office/drawing/2014/main" id="{48BD17C5-4114-4937-B84A-5FDB0186DC51}"/>
              </a:ext>
            </a:extLst>
          </p:cNvPr>
          <p:cNvCxnSpPr/>
          <p:nvPr/>
        </p:nvCxnSpPr>
        <p:spPr>
          <a:xfrm>
            <a:off x="1395413" y="4140200"/>
            <a:ext cx="94075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303868" y="982132"/>
            <a:ext cx="9592732" cy="2954868"/>
          </a:xfrm>
        </p:spPr>
        <p:txBody>
          <a:bodyPr>
            <a:normAutofit/>
          </a:bodyPr>
          <a:lstStyle>
            <a:lvl1pPr algn="ctr">
              <a:defRPr sz="3200" b="0" cap="none"/>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5" name="Date Placeholder 3">
            <a:extLst>
              <a:ext uri="{FF2B5EF4-FFF2-40B4-BE49-F238E27FC236}">
                <a16:creationId xmlns:a16="http://schemas.microsoft.com/office/drawing/2014/main" id="{B5652ACB-B331-4407-994E-08D325CF629F}"/>
              </a:ext>
            </a:extLst>
          </p:cNvPr>
          <p:cNvSpPr>
            <a:spLocks noGrp="1"/>
          </p:cNvSpPr>
          <p:nvPr>
            <p:ph type="dt" sz="half" idx="10"/>
          </p:nvPr>
        </p:nvSpPr>
        <p:spPr/>
        <p:txBody>
          <a:bodyPr/>
          <a:lstStyle>
            <a:lvl1pPr>
              <a:defRPr/>
            </a:lvl1pPr>
          </a:lstStyle>
          <a:p>
            <a:pPr>
              <a:defRPr/>
            </a:pPr>
            <a:fld id="{1768464E-2269-4B3F-B3D4-92E2231D51AE}" type="datetimeFigureOut">
              <a:rPr lang="en-US"/>
              <a:pPr>
                <a:defRPr/>
              </a:pPr>
              <a:t>5/27/2022</a:t>
            </a:fld>
            <a:endParaRPr lang="en-US"/>
          </a:p>
        </p:txBody>
      </p:sp>
      <p:sp>
        <p:nvSpPr>
          <p:cNvPr id="6" name="Footer Placeholder 4">
            <a:extLst>
              <a:ext uri="{FF2B5EF4-FFF2-40B4-BE49-F238E27FC236}">
                <a16:creationId xmlns:a16="http://schemas.microsoft.com/office/drawing/2014/main" id="{36E6F28A-FDA8-41BF-A8D3-456EF296976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0D73EB6F-F67F-4524-9541-B4D6BCFE6B77}"/>
              </a:ext>
            </a:extLst>
          </p:cNvPr>
          <p:cNvSpPr>
            <a:spLocks noGrp="1"/>
          </p:cNvSpPr>
          <p:nvPr>
            <p:ph type="sldNum" sz="quarter" idx="12"/>
          </p:nvPr>
        </p:nvSpPr>
        <p:spPr/>
        <p:txBody>
          <a:bodyPr/>
          <a:lstStyle>
            <a:lvl1pPr>
              <a:defRPr/>
            </a:lvl1pPr>
          </a:lstStyle>
          <a:p>
            <a:pPr>
              <a:defRPr/>
            </a:pPr>
            <a:fld id="{34F18FF0-34DE-4222-98A2-98BD91D845F0}" type="slidenum">
              <a:rPr lang="en-US"/>
              <a:pPr>
                <a:defRPr/>
              </a:pPr>
              <a:t>‹N›</a:t>
            </a:fld>
            <a:endParaRPr lang="en-US"/>
          </a:p>
        </p:txBody>
      </p:sp>
    </p:spTree>
    <p:extLst>
      <p:ext uri="{BB962C8B-B14F-4D97-AF65-F5344CB8AC3E}">
        <p14:creationId xmlns:p14="http://schemas.microsoft.com/office/powerpoint/2010/main" val="3688914457"/>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preserve="1">
  <p:cSld name="Citazione con didascalia">
    <p:spTree>
      <p:nvGrpSpPr>
        <p:cNvPr id="1" name=""/>
        <p:cNvGrpSpPr/>
        <p:nvPr/>
      </p:nvGrpSpPr>
      <p:grpSpPr>
        <a:xfrm>
          <a:off x="0" y="0"/>
          <a:ext cx="0" cy="0"/>
          <a:chOff x="0" y="0"/>
          <a:chExt cx="0" cy="0"/>
        </a:xfrm>
      </p:grpSpPr>
      <p:sp>
        <p:nvSpPr>
          <p:cNvPr id="5" name="TextBox 13">
            <a:extLst>
              <a:ext uri="{FF2B5EF4-FFF2-40B4-BE49-F238E27FC236}">
                <a16:creationId xmlns:a16="http://schemas.microsoft.com/office/drawing/2014/main" id="{D453AEAD-BFD6-4B64-8FCB-03CA3C1E3BF0}"/>
              </a:ext>
            </a:extLst>
          </p:cNvPr>
          <p:cNvSpPr txBox="1">
            <a:spLocks noChangeArrowheads="1"/>
          </p:cNvSpPr>
          <p:nvPr/>
        </p:nvSpPr>
        <p:spPr bwMode="auto">
          <a:xfrm>
            <a:off x="862013" y="879475"/>
            <a:ext cx="609600" cy="585788"/>
          </a:xfrm>
          <a:prstGeom prst="rect">
            <a:avLst/>
          </a:prstGeom>
          <a:noFill/>
          <a:ln>
            <a:noFill/>
          </a:ln>
        </p:spPr>
        <p:txBody>
          <a:bodyPr anchor="ct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fontAlgn="base">
              <a:spcBef>
                <a:spcPct val="0"/>
              </a:spcBef>
              <a:spcAft>
                <a:spcPct val="0"/>
              </a:spcAft>
              <a:defRPr>
                <a:solidFill>
                  <a:schemeClr val="tx1"/>
                </a:solidFill>
                <a:latin typeface="Garamond" panose="02020404030301010803" pitchFamily="18" charset="0"/>
              </a:defRPr>
            </a:lvl6pPr>
            <a:lvl7pPr marL="2971800" indent="-228600" fontAlgn="base">
              <a:spcBef>
                <a:spcPct val="0"/>
              </a:spcBef>
              <a:spcAft>
                <a:spcPct val="0"/>
              </a:spcAft>
              <a:defRPr>
                <a:solidFill>
                  <a:schemeClr val="tx1"/>
                </a:solidFill>
                <a:latin typeface="Garamond" panose="02020404030301010803" pitchFamily="18" charset="0"/>
              </a:defRPr>
            </a:lvl7pPr>
            <a:lvl8pPr marL="3429000" indent="-228600" fontAlgn="base">
              <a:spcBef>
                <a:spcPct val="0"/>
              </a:spcBef>
              <a:spcAft>
                <a:spcPct val="0"/>
              </a:spcAft>
              <a:defRPr>
                <a:solidFill>
                  <a:schemeClr val="tx1"/>
                </a:solidFill>
                <a:latin typeface="Garamond" panose="02020404030301010803" pitchFamily="18" charset="0"/>
              </a:defRPr>
            </a:lvl8pPr>
            <a:lvl9pPr marL="3886200" indent="-228600" fontAlgn="base">
              <a:spcBef>
                <a:spcPct val="0"/>
              </a:spcBef>
              <a:spcAft>
                <a:spcPct val="0"/>
              </a:spcAft>
              <a:defRPr>
                <a:solidFill>
                  <a:schemeClr val="tx1"/>
                </a:solidFill>
                <a:latin typeface="Garamond" panose="02020404030301010803" pitchFamily="18" charset="0"/>
              </a:defRPr>
            </a:lvl9pPr>
          </a:lstStyle>
          <a:p>
            <a:pPr eaLnBrk="1" fontAlgn="auto" hangingPunct="1">
              <a:spcBef>
                <a:spcPts val="0"/>
              </a:spcBef>
              <a:spcAft>
                <a:spcPts val="0"/>
              </a:spcAft>
              <a:defRPr/>
            </a:pPr>
            <a:r>
              <a:rPr lang="en-US" altLang="it-IT" sz="8000"/>
              <a:t>“</a:t>
            </a:r>
          </a:p>
        </p:txBody>
      </p:sp>
      <p:sp>
        <p:nvSpPr>
          <p:cNvPr id="6" name="TextBox 14">
            <a:extLst>
              <a:ext uri="{FF2B5EF4-FFF2-40B4-BE49-F238E27FC236}">
                <a16:creationId xmlns:a16="http://schemas.microsoft.com/office/drawing/2014/main" id="{8F244D9F-4371-417B-B02A-085264A0476D}"/>
              </a:ext>
            </a:extLst>
          </p:cNvPr>
          <p:cNvSpPr txBox="1">
            <a:spLocks noChangeArrowheads="1"/>
          </p:cNvSpPr>
          <p:nvPr/>
        </p:nvSpPr>
        <p:spPr bwMode="auto">
          <a:xfrm>
            <a:off x="10599738" y="2827338"/>
            <a:ext cx="609600" cy="585787"/>
          </a:xfrm>
          <a:prstGeom prst="rect">
            <a:avLst/>
          </a:prstGeom>
          <a:noFill/>
          <a:ln>
            <a:noFill/>
          </a:ln>
        </p:spPr>
        <p:txBody>
          <a:bodyPr anchor="ct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fontAlgn="base">
              <a:spcBef>
                <a:spcPct val="0"/>
              </a:spcBef>
              <a:spcAft>
                <a:spcPct val="0"/>
              </a:spcAft>
              <a:defRPr>
                <a:solidFill>
                  <a:schemeClr val="tx1"/>
                </a:solidFill>
                <a:latin typeface="Garamond" panose="02020404030301010803" pitchFamily="18" charset="0"/>
              </a:defRPr>
            </a:lvl6pPr>
            <a:lvl7pPr marL="2971800" indent="-228600" fontAlgn="base">
              <a:spcBef>
                <a:spcPct val="0"/>
              </a:spcBef>
              <a:spcAft>
                <a:spcPct val="0"/>
              </a:spcAft>
              <a:defRPr>
                <a:solidFill>
                  <a:schemeClr val="tx1"/>
                </a:solidFill>
                <a:latin typeface="Garamond" panose="02020404030301010803" pitchFamily="18" charset="0"/>
              </a:defRPr>
            </a:lvl7pPr>
            <a:lvl8pPr marL="3429000" indent="-228600" fontAlgn="base">
              <a:spcBef>
                <a:spcPct val="0"/>
              </a:spcBef>
              <a:spcAft>
                <a:spcPct val="0"/>
              </a:spcAft>
              <a:defRPr>
                <a:solidFill>
                  <a:schemeClr val="tx1"/>
                </a:solidFill>
                <a:latin typeface="Garamond" panose="02020404030301010803" pitchFamily="18" charset="0"/>
              </a:defRPr>
            </a:lvl8pPr>
            <a:lvl9pPr marL="3886200" indent="-228600" fontAlgn="base">
              <a:spcBef>
                <a:spcPct val="0"/>
              </a:spcBef>
              <a:spcAft>
                <a:spcPct val="0"/>
              </a:spcAft>
              <a:defRPr>
                <a:solidFill>
                  <a:schemeClr val="tx1"/>
                </a:solidFill>
                <a:latin typeface="Garamond" panose="02020404030301010803" pitchFamily="18" charset="0"/>
              </a:defRPr>
            </a:lvl9pPr>
          </a:lstStyle>
          <a:p>
            <a:pPr algn="r" eaLnBrk="1" fontAlgn="auto" hangingPunct="1">
              <a:spcBef>
                <a:spcPts val="0"/>
              </a:spcBef>
              <a:spcAft>
                <a:spcPts val="0"/>
              </a:spcAft>
              <a:defRPr/>
            </a:pPr>
            <a:r>
              <a:rPr lang="en-US" altLang="it-IT" sz="8000"/>
              <a:t>”</a:t>
            </a:r>
          </a:p>
        </p:txBody>
      </p:sp>
      <p:cxnSp>
        <p:nvCxnSpPr>
          <p:cNvPr id="7" name="Straight Connector 18">
            <a:extLst>
              <a:ext uri="{FF2B5EF4-FFF2-40B4-BE49-F238E27FC236}">
                <a16:creationId xmlns:a16="http://schemas.microsoft.com/office/drawing/2014/main" id="{173658CD-264D-4585-98AC-8C181DC5AB9B}"/>
              </a:ext>
            </a:extLst>
          </p:cNvPr>
          <p:cNvCxnSpPr/>
          <p:nvPr/>
        </p:nvCxnSpPr>
        <p:spPr>
          <a:xfrm>
            <a:off x="1395413" y="4140200"/>
            <a:ext cx="94075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446213" y="982132"/>
            <a:ext cx="9296398" cy="2370668"/>
          </a:xfrm>
        </p:spPr>
        <p:txBody>
          <a:bodyPr>
            <a:normAutofit/>
          </a:bodyPr>
          <a:lstStyle>
            <a:lvl1pPr algn="ctr">
              <a:defRPr sz="3200" b="0" cap="none">
                <a:solidFill>
                  <a:schemeClr val="tx1"/>
                </a:solidFill>
              </a:defRPr>
            </a:lvl1pPr>
          </a:lstStyle>
          <a:p>
            <a:r>
              <a:rPr lang="it-IT"/>
              <a:t>Fare clic per modificare lo stile del titolo dello schema</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a:t>Fare clic per modificare gli stili del testo dello schema</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8" name="Date Placeholder 3">
            <a:extLst>
              <a:ext uri="{FF2B5EF4-FFF2-40B4-BE49-F238E27FC236}">
                <a16:creationId xmlns:a16="http://schemas.microsoft.com/office/drawing/2014/main" id="{E2719BE4-CF7C-412F-A6F6-EAD171AE673A}"/>
              </a:ext>
            </a:extLst>
          </p:cNvPr>
          <p:cNvSpPr>
            <a:spLocks noGrp="1"/>
          </p:cNvSpPr>
          <p:nvPr>
            <p:ph type="dt" sz="half" idx="14"/>
          </p:nvPr>
        </p:nvSpPr>
        <p:spPr/>
        <p:txBody>
          <a:bodyPr/>
          <a:lstStyle>
            <a:lvl1pPr>
              <a:defRPr/>
            </a:lvl1pPr>
          </a:lstStyle>
          <a:p>
            <a:pPr>
              <a:defRPr/>
            </a:pPr>
            <a:fld id="{B869AC62-A548-4B0D-8823-A07ADAF3DA72}" type="datetimeFigureOut">
              <a:rPr lang="en-US"/>
              <a:pPr>
                <a:defRPr/>
              </a:pPr>
              <a:t>5/27/2022</a:t>
            </a:fld>
            <a:endParaRPr lang="en-US"/>
          </a:p>
        </p:txBody>
      </p:sp>
      <p:sp>
        <p:nvSpPr>
          <p:cNvPr id="9" name="Footer Placeholder 4">
            <a:extLst>
              <a:ext uri="{FF2B5EF4-FFF2-40B4-BE49-F238E27FC236}">
                <a16:creationId xmlns:a16="http://schemas.microsoft.com/office/drawing/2014/main" id="{00AC12F5-C83C-417F-AF6B-FEA3A8C2BFB2}"/>
              </a:ext>
            </a:extLst>
          </p:cNvPr>
          <p:cNvSpPr>
            <a:spLocks noGrp="1"/>
          </p:cNvSpPr>
          <p:nvPr>
            <p:ph type="ftr" sz="quarter" idx="15"/>
          </p:nvPr>
        </p:nvSpPr>
        <p:spPr/>
        <p:txBody>
          <a:bodyPr/>
          <a:lstStyle>
            <a:lvl1pPr>
              <a:defRPr/>
            </a:lvl1pPr>
          </a:lstStyle>
          <a:p>
            <a:pPr>
              <a:defRPr/>
            </a:pPr>
            <a:endParaRPr lang="en-US"/>
          </a:p>
        </p:txBody>
      </p:sp>
      <p:sp>
        <p:nvSpPr>
          <p:cNvPr id="11" name="Slide Number Placeholder 5">
            <a:extLst>
              <a:ext uri="{FF2B5EF4-FFF2-40B4-BE49-F238E27FC236}">
                <a16:creationId xmlns:a16="http://schemas.microsoft.com/office/drawing/2014/main" id="{DAA4ABC8-157C-415D-BEF7-BA0D8C63B240}"/>
              </a:ext>
            </a:extLst>
          </p:cNvPr>
          <p:cNvSpPr>
            <a:spLocks noGrp="1"/>
          </p:cNvSpPr>
          <p:nvPr>
            <p:ph type="sldNum" sz="quarter" idx="16"/>
          </p:nvPr>
        </p:nvSpPr>
        <p:spPr/>
        <p:txBody>
          <a:bodyPr/>
          <a:lstStyle>
            <a:lvl1pPr>
              <a:defRPr/>
            </a:lvl1pPr>
          </a:lstStyle>
          <a:p>
            <a:pPr>
              <a:defRPr/>
            </a:pPr>
            <a:fld id="{96A98F86-37D9-4B2B-BE94-B256DEF84D73}" type="slidenum">
              <a:rPr lang="en-US"/>
              <a:pPr>
                <a:defRPr/>
              </a:pPr>
              <a:t>‹N›</a:t>
            </a:fld>
            <a:endParaRPr lang="en-US"/>
          </a:p>
        </p:txBody>
      </p:sp>
    </p:spTree>
    <p:extLst>
      <p:ext uri="{BB962C8B-B14F-4D97-AF65-F5344CB8AC3E}">
        <p14:creationId xmlns:p14="http://schemas.microsoft.com/office/powerpoint/2010/main" val="3249171363"/>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preserve="1">
  <p:cSld name="Scheda nome">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1295401" y="4777381"/>
            <a:ext cx="9609668" cy="860400"/>
          </a:xfrm>
        </p:spPr>
        <p:txBody>
          <a:bodyP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a:extLst>
              <a:ext uri="{FF2B5EF4-FFF2-40B4-BE49-F238E27FC236}">
                <a16:creationId xmlns:a16="http://schemas.microsoft.com/office/drawing/2014/main" id="{A6AA87EC-5ED6-436E-AF96-82B780E27199}"/>
              </a:ext>
            </a:extLst>
          </p:cNvPr>
          <p:cNvSpPr>
            <a:spLocks noGrp="1"/>
          </p:cNvSpPr>
          <p:nvPr>
            <p:ph type="dt" sz="half" idx="10"/>
          </p:nvPr>
        </p:nvSpPr>
        <p:spPr/>
        <p:txBody>
          <a:bodyPr/>
          <a:lstStyle>
            <a:lvl1pPr>
              <a:defRPr/>
            </a:lvl1pPr>
          </a:lstStyle>
          <a:p>
            <a:pPr>
              <a:defRPr/>
            </a:pPr>
            <a:fld id="{2503CB82-1E7A-4D00-B299-CB8AF50D78B4}" type="datetimeFigureOut">
              <a:rPr lang="en-US"/>
              <a:pPr>
                <a:defRPr/>
              </a:pPr>
              <a:t>5/27/2022</a:t>
            </a:fld>
            <a:endParaRPr lang="en-US"/>
          </a:p>
        </p:txBody>
      </p:sp>
      <p:sp>
        <p:nvSpPr>
          <p:cNvPr id="5" name="Footer Placeholder 4">
            <a:extLst>
              <a:ext uri="{FF2B5EF4-FFF2-40B4-BE49-F238E27FC236}">
                <a16:creationId xmlns:a16="http://schemas.microsoft.com/office/drawing/2014/main" id="{A424A0BB-CB8B-4B4C-9514-5B8E8A0AD14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C30D584-5FDF-464F-B2E0-F453B14C127B}"/>
              </a:ext>
            </a:extLst>
          </p:cNvPr>
          <p:cNvSpPr>
            <a:spLocks noGrp="1"/>
          </p:cNvSpPr>
          <p:nvPr>
            <p:ph type="sldNum" sz="quarter" idx="12"/>
          </p:nvPr>
        </p:nvSpPr>
        <p:spPr/>
        <p:txBody>
          <a:bodyPr/>
          <a:lstStyle>
            <a:lvl1pPr>
              <a:defRPr/>
            </a:lvl1pPr>
          </a:lstStyle>
          <a:p>
            <a:pPr>
              <a:defRPr/>
            </a:pPr>
            <a:fld id="{2B04EE2E-0C00-42F3-9564-9F1A01102037}" type="slidenum">
              <a:rPr lang="en-US"/>
              <a:pPr>
                <a:defRPr/>
              </a:pPr>
              <a:t>‹N›</a:t>
            </a:fld>
            <a:endParaRPr lang="en-US"/>
          </a:p>
        </p:txBody>
      </p:sp>
    </p:spTree>
    <p:extLst>
      <p:ext uri="{BB962C8B-B14F-4D97-AF65-F5344CB8AC3E}">
        <p14:creationId xmlns:p14="http://schemas.microsoft.com/office/powerpoint/2010/main" val="3614306684"/>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preserve="1">
  <p:cSld name="Scheda nome citazione">
    <p:spTree>
      <p:nvGrpSpPr>
        <p:cNvPr id="1" name=""/>
        <p:cNvGrpSpPr/>
        <p:nvPr/>
      </p:nvGrpSpPr>
      <p:grpSpPr>
        <a:xfrm>
          <a:off x="0" y="0"/>
          <a:ext cx="0" cy="0"/>
          <a:chOff x="0" y="0"/>
          <a:chExt cx="0" cy="0"/>
        </a:xfrm>
      </p:grpSpPr>
      <p:sp>
        <p:nvSpPr>
          <p:cNvPr id="5" name="TextBox 11">
            <a:extLst>
              <a:ext uri="{FF2B5EF4-FFF2-40B4-BE49-F238E27FC236}">
                <a16:creationId xmlns:a16="http://schemas.microsoft.com/office/drawing/2014/main" id="{22C02B68-CCC6-4E28-8C33-39A39CC5EF8D}"/>
              </a:ext>
            </a:extLst>
          </p:cNvPr>
          <p:cNvSpPr txBox="1">
            <a:spLocks noChangeArrowheads="1"/>
          </p:cNvSpPr>
          <p:nvPr/>
        </p:nvSpPr>
        <p:spPr bwMode="auto">
          <a:xfrm>
            <a:off x="862013" y="879475"/>
            <a:ext cx="609600" cy="585788"/>
          </a:xfrm>
          <a:prstGeom prst="rect">
            <a:avLst/>
          </a:prstGeom>
          <a:noFill/>
          <a:ln>
            <a:noFill/>
          </a:ln>
        </p:spPr>
        <p:txBody>
          <a:bodyPr anchor="ct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fontAlgn="base">
              <a:spcBef>
                <a:spcPct val="0"/>
              </a:spcBef>
              <a:spcAft>
                <a:spcPct val="0"/>
              </a:spcAft>
              <a:defRPr>
                <a:solidFill>
                  <a:schemeClr val="tx1"/>
                </a:solidFill>
                <a:latin typeface="Garamond" panose="02020404030301010803" pitchFamily="18" charset="0"/>
              </a:defRPr>
            </a:lvl6pPr>
            <a:lvl7pPr marL="2971800" indent="-228600" fontAlgn="base">
              <a:spcBef>
                <a:spcPct val="0"/>
              </a:spcBef>
              <a:spcAft>
                <a:spcPct val="0"/>
              </a:spcAft>
              <a:defRPr>
                <a:solidFill>
                  <a:schemeClr val="tx1"/>
                </a:solidFill>
                <a:latin typeface="Garamond" panose="02020404030301010803" pitchFamily="18" charset="0"/>
              </a:defRPr>
            </a:lvl7pPr>
            <a:lvl8pPr marL="3429000" indent="-228600" fontAlgn="base">
              <a:spcBef>
                <a:spcPct val="0"/>
              </a:spcBef>
              <a:spcAft>
                <a:spcPct val="0"/>
              </a:spcAft>
              <a:defRPr>
                <a:solidFill>
                  <a:schemeClr val="tx1"/>
                </a:solidFill>
                <a:latin typeface="Garamond" panose="02020404030301010803" pitchFamily="18" charset="0"/>
              </a:defRPr>
            </a:lvl8pPr>
            <a:lvl9pPr marL="3886200" indent="-228600" fontAlgn="base">
              <a:spcBef>
                <a:spcPct val="0"/>
              </a:spcBef>
              <a:spcAft>
                <a:spcPct val="0"/>
              </a:spcAft>
              <a:defRPr>
                <a:solidFill>
                  <a:schemeClr val="tx1"/>
                </a:solidFill>
                <a:latin typeface="Garamond" panose="02020404030301010803" pitchFamily="18" charset="0"/>
              </a:defRPr>
            </a:lvl9pPr>
          </a:lstStyle>
          <a:p>
            <a:pPr eaLnBrk="1" fontAlgn="auto" hangingPunct="1">
              <a:spcBef>
                <a:spcPts val="0"/>
              </a:spcBef>
              <a:spcAft>
                <a:spcPts val="0"/>
              </a:spcAft>
              <a:defRPr/>
            </a:pPr>
            <a:r>
              <a:rPr lang="en-US" altLang="it-IT" sz="8000"/>
              <a:t>“</a:t>
            </a:r>
          </a:p>
        </p:txBody>
      </p:sp>
      <p:sp>
        <p:nvSpPr>
          <p:cNvPr id="6" name="TextBox 12">
            <a:extLst>
              <a:ext uri="{FF2B5EF4-FFF2-40B4-BE49-F238E27FC236}">
                <a16:creationId xmlns:a16="http://schemas.microsoft.com/office/drawing/2014/main" id="{30F3CD30-7635-4BE8-A430-F425EF590E9E}"/>
              </a:ext>
            </a:extLst>
          </p:cNvPr>
          <p:cNvSpPr txBox="1">
            <a:spLocks noChangeArrowheads="1"/>
          </p:cNvSpPr>
          <p:nvPr/>
        </p:nvSpPr>
        <p:spPr bwMode="auto">
          <a:xfrm>
            <a:off x="10599738" y="2598738"/>
            <a:ext cx="609600" cy="585787"/>
          </a:xfrm>
          <a:prstGeom prst="rect">
            <a:avLst/>
          </a:prstGeom>
          <a:noFill/>
          <a:ln>
            <a:noFill/>
          </a:ln>
        </p:spPr>
        <p:txBody>
          <a:bodyPr anchor="ct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fontAlgn="base">
              <a:spcBef>
                <a:spcPct val="0"/>
              </a:spcBef>
              <a:spcAft>
                <a:spcPct val="0"/>
              </a:spcAft>
              <a:defRPr>
                <a:solidFill>
                  <a:schemeClr val="tx1"/>
                </a:solidFill>
                <a:latin typeface="Garamond" panose="02020404030301010803" pitchFamily="18" charset="0"/>
              </a:defRPr>
            </a:lvl6pPr>
            <a:lvl7pPr marL="2971800" indent="-228600" fontAlgn="base">
              <a:spcBef>
                <a:spcPct val="0"/>
              </a:spcBef>
              <a:spcAft>
                <a:spcPct val="0"/>
              </a:spcAft>
              <a:defRPr>
                <a:solidFill>
                  <a:schemeClr val="tx1"/>
                </a:solidFill>
                <a:latin typeface="Garamond" panose="02020404030301010803" pitchFamily="18" charset="0"/>
              </a:defRPr>
            </a:lvl7pPr>
            <a:lvl8pPr marL="3429000" indent="-228600" fontAlgn="base">
              <a:spcBef>
                <a:spcPct val="0"/>
              </a:spcBef>
              <a:spcAft>
                <a:spcPct val="0"/>
              </a:spcAft>
              <a:defRPr>
                <a:solidFill>
                  <a:schemeClr val="tx1"/>
                </a:solidFill>
                <a:latin typeface="Garamond" panose="02020404030301010803" pitchFamily="18" charset="0"/>
              </a:defRPr>
            </a:lvl8pPr>
            <a:lvl9pPr marL="3886200" indent="-228600" fontAlgn="base">
              <a:spcBef>
                <a:spcPct val="0"/>
              </a:spcBef>
              <a:spcAft>
                <a:spcPct val="0"/>
              </a:spcAft>
              <a:defRPr>
                <a:solidFill>
                  <a:schemeClr val="tx1"/>
                </a:solidFill>
                <a:latin typeface="Garamond" panose="02020404030301010803" pitchFamily="18" charset="0"/>
              </a:defRPr>
            </a:lvl9pPr>
          </a:lstStyle>
          <a:p>
            <a:pPr algn="r" eaLnBrk="1" fontAlgn="auto" hangingPunct="1">
              <a:spcBef>
                <a:spcPts val="0"/>
              </a:spcBef>
              <a:spcAft>
                <a:spcPts val="0"/>
              </a:spcAft>
              <a:defRPr/>
            </a:pPr>
            <a:r>
              <a:rPr lang="en-US" altLang="it-IT" sz="8000"/>
              <a:t>”</a:t>
            </a:r>
          </a:p>
        </p:txBody>
      </p:sp>
      <p:cxnSp>
        <p:nvCxnSpPr>
          <p:cNvPr id="7" name="Straight Connector 25">
            <a:extLst>
              <a:ext uri="{FF2B5EF4-FFF2-40B4-BE49-F238E27FC236}">
                <a16:creationId xmlns:a16="http://schemas.microsoft.com/office/drawing/2014/main" id="{9F339F15-9284-48A2-94C3-281CCBA79CEC}"/>
              </a:ext>
            </a:extLst>
          </p:cNvPr>
          <p:cNvCxnSpPr/>
          <p:nvPr/>
        </p:nvCxnSpPr>
        <p:spPr>
          <a:xfrm>
            <a:off x="1395413" y="3429000"/>
            <a:ext cx="94075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446213" y="982132"/>
            <a:ext cx="9296398" cy="2243668"/>
          </a:xfrm>
        </p:spPr>
        <p:txBody>
          <a:bodyPr>
            <a:normAutofit/>
          </a:bodyPr>
          <a:lstStyle>
            <a:lvl1pPr algn="ctr">
              <a:defRPr sz="3200" b="0" cap="none">
                <a:solidFill>
                  <a:schemeClr val="tx1"/>
                </a:solidFill>
              </a:defRPr>
            </a:lvl1pPr>
          </a:lstStyle>
          <a:p>
            <a:r>
              <a:rPr lang="it-IT"/>
              <a:t>Fare clic per modificare lo stile del titolo dello schema</a:t>
            </a:r>
            <a:endParaRPr lang="en-US" dirty="0"/>
          </a:p>
        </p:txBody>
      </p:sp>
      <p:sp>
        <p:nvSpPr>
          <p:cNvPr id="16"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3" name="Text Placeholder 2"/>
          <p:cNvSpPr>
            <a:spLocks noGrp="1"/>
          </p:cNvSpPr>
          <p:nvPr>
            <p:ph type="body" idx="1"/>
          </p:nvPr>
        </p:nvSpPr>
        <p:spPr>
          <a:xfrm>
            <a:off x="1295401" y="4529667"/>
            <a:ext cx="9609668" cy="1346200"/>
          </a:xfrm>
        </p:spPr>
        <p:txBody>
          <a:bodyPr>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8" name="Date Placeholder 3">
            <a:extLst>
              <a:ext uri="{FF2B5EF4-FFF2-40B4-BE49-F238E27FC236}">
                <a16:creationId xmlns:a16="http://schemas.microsoft.com/office/drawing/2014/main" id="{BF07545F-B51D-4351-A5FD-F0476745C5CF}"/>
              </a:ext>
            </a:extLst>
          </p:cNvPr>
          <p:cNvSpPr>
            <a:spLocks noGrp="1"/>
          </p:cNvSpPr>
          <p:nvPr>
            <p:ph type="dt" sz="half" idx="14"/>
          </p:nvPr>
        </p:nvSpPr>
        <p:spPr/>
        <p:txBody>
          <a:bodyPr/>
          <a:lstStyle>
            <a:lvl1pPr>
              <a:defRPr/>
            </a:lvl1pPr>
          </a:lstStyle>
          <a:p>
            <a:pPr>
              <a:defRPr/>
            </a:pPr>
            <a:fld id="{D306C167-597D-4BC3-9A5B-0119FCECEDF8}" type="datetimeFigureOut">
              <a:rPr lang="en-US"/>
              <a:pPr>
                <a:defRPr/>
              </a:pPr>
              <a:t>5/27/2022</a:t>
            </a:fld>
            <a:endParaRPr lang="en-US"/>
          </a:p>
        </p:txBody>
      </p:sp>
      <p:sp>
        <p:nvSpPr>
          <p:cNvPr id="9" name="Footer Placeholder 4">
            <a:extLst>
              <a:ext uri="{FF2B5EF4-FFF2-40B4-BE49-F238E27FC236}">
                <a16:creationId xmlns:a16="http://schemas.microsoft.com/office/drawing/2014/main" id="{0E05806C-1C1F-49C5-A95E-2EF97C2E52A0}"/>
              </a:ext>
            </a:extLst>
          </p:cNvPr>
          <p:cNvSpPr>
            <a:spLocks noGrp="1"/>
          </p:cNvSpPr>
          <p:nvPr>
            <p:ph type="ftr" sz="quarter" idx="15"/>
          </p:nvPr>
        </p:nvSpPr>
        <p:spPr/>
        <p:txBody>
          <a:bodyPr/>
          <a:lstStyle>
            <a:lvl1pPr>
              <a:defRPr/>
            </a:lvl1pPr>
          </a:lstStyle>
          <a:p>
            <a:pPr>
              <a:defRPr/>
            </a:pPr>
            <a:endParaRPr lang="en-US"/>
          </a:p>
        </p:txBody>
      </p:sp>
      <p:sp>
        <p:nvSpPr>
          <p:cNvPr id="10" name="Slide Number Placeholder 5">
            <a:extLst>
              <a:ext uri="{FF2B5EF4-FFF2-40B4-BE49-F238E27FC236}">
                <a16:creationId xmlns:a16="http://schemas.microsoft.com/office/drawing/2014/main" id="{DC84FBB0-45AD-4BB6-AEF6-5061E9493C61}"/>
              </a:ext>
            </a:extLst>
          </p:cNvPr>
          <p:cNvSpPr>
            <a:spLocks noGrp="1"/>
          </p:cNvSpPr>
          <p:nvPr>
            <p:ph type="sldNum" sz="quarter" idx="16"/>
          </p:nvPr>
        </p:nvSpPr>
        <p:spPr/>
        <p:txBody>
          <a:bodyPr/>
          <a:lstStyle>
            <a:lvl1pPr>
              <a:defRPr/>
            </a:lvl1pPr>
          </a:lstStyle>
          <a:p>
            <a:pPr>
              <a:defRPr/>
            </a:pPr>
            <a:fld id="{6AD4176B-D9BF-438F-93AA-764F118F9106}" type="slidenum">
              <a:rPr lang="en-US"/>
              <a:pPr>
                <a:defRPr/>
              </a:pPr>
              <a:t>‹N›</a:t>
            </a:fld>
            <a:endParaRPr lang="en-US"/>
          </a:p>
        </p:txBody>
      </p:sp>
    </p:spTree>
    <p:extLst>
      <p:ext uri="{BB962C8B-B14F-4D97-AF65-F5344CB8AC3E}">
        <p14:creationId xmlns:p14="http://schemas.microsoft.com/office/powerpoint/2010/main" val="2611410606"/>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preserve="1">
  <p:cSld name="Vero o falso">
    <p:spTree>
      <p:nvGrpSpPr>
        <p:cNvPr id="1" name=""/>
        <p:cNvGrpSpPr/>
        <p:nvPr/>
      </p:nvGrpSpPr>
      <p:grpSpPr>
        <a:xfrm>
          <a:off x="0" y="0"/>
          <a:ext cx="0" cy="0"/>
          <a:chOff x="0" y="0"/>
          <a:chExt cx="0" cy="0"/>
        </a:xfrm>
      </p:grpSpPr>
      <p:cxnSp>
        <p:nvCxnSpPr>
          <p:cNvPr id="5" name="Straight Connector 14">
            <a:extLst>
              <a:ext uri="{FF2B5EF4-FFF2-40B4-BE49-F238E27FC236}">
                <a16:creationId xmlns:a16="http://schemas.microsoft.com/office/drawing/2014/main" id="{F64D380F-B20C-4924-84FA-25571FF88DAD}"/>
              </a:ext>
            </a:extLst>
          </p:cNvPr>
          <p:cNvCxnSpPr/>
          <p:nvPr/>
        </p:nvCxnSpPr>
        <p:spPr>
          <a:xfrm>
            <a:off x="1395413" y="3429000"/>
            <a:ext cx="94075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295401" y="982132"/>
            <a:ext cx="9609666" cy="2243668"/>
          </a:xfrm>
        </p:spPr>
        <p:txBody>
          <a:bodyPr rtlCol="0">
            <a:normAutofit/>
          </a:bodyPr>
          <a:lstStyle>
            <a:lvl1pPr>
              <a:defRPr lang="en-US" b="0" dirty="0"/>
            </a:lvl1pPr>
          </a:lstStyle>
          <a:p>
            <a:pPr lvl="0"/>
            <a:r>
              <a:rPr lang="it-IT"/>
              <a:t>Fare clic per modificare lo stile del titolo dello schema</a:t>
            </a:r>
            <a:endParaRPr lang="en-US" dirty="0"/>
          </a:p>
        </p:txBody>
      </p:sp>
      <p:sp>
        <p:nvSpPr>
          <p:cNvPr id="14"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3" name="Text Placeholder 2"/>
          <p:cNvSpPr>
            <a:spLocks noGrp="1"/>
          </p:cNvSpPr>
          <p:nvPr>
            <p:ph type="body" idx="1"/>
          </p:nvPr>
        </p:nvSpPr>
        <p:spPr>
          <a:xfrm>
            <a:off x="1295400" y="4470399"/>
            <a:ext cx="9609670" cy="1405467"/>
          </a:xfrm>
        </p:spPr>
        <p:txBody>
          <a:bodyPr>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6" name="Date Placeholder 3">
            <a:extLst>
              <a:ext uri="{FF2B5EF4-FFF2-40B4-BE49-F238E27FC236}">
                <a16:creationId xmlns:a16="http://schemas.microsoft.com/office/drawing/2014/main" id="{CCA42C9B-7755-4857-80A1-95B1072D80D9}"/>
              </a:ext>
            </a:extLst>
          </p:cNvPr>
          <p:cNvSpPr>
            <a:spLocks noGrp="1"/>
          </p:cNvSpPr>
          <p:nvPr>
            <p:ph type="dt" sz="half" idx="14"/>
          </p:nvPr>
        </p:nvSpPr>
        <p:spPr/>
        <p:txBody>
          <a:bodyPr/>
          <a:lstStyle>
            <a:lvl1pPr>
              <a:defRPr/>
            </a:lvl1pPr>
          </a:lstStyle>
          <a:p>
            <a:pPr>
              <a:defRPr/>
            </a:pPr>
            <a:fld id="{063DDADC-63A2-4D7D-B3B4-51559E985386}" type="datetimeFigureOut">
              <a:rPr lang="en-US"/>
              <a:pPr>
                <a:defRPr/>
              </a:pPr>
              <a:t>5/27/2022</a:t>
            </a:fld>
            <a:endParaRPr lang="en-US"/>
          </a:p>
        </p:txBody>
      </p:sp>
      <p:sp>
        <p:nvSpPr>
          <p:cNvPr id="7" name="Footer Placeholder 4">
            <a:extLst>
              <a:ext uri="{FF2B5EF4-FFF2-40B4-BE49-F238E27FC236}">
                <a16:creationId xmlns:a16="http://schemas.microsoft.com/office/drawing/2014/main" id="{05A4709E-F56E-4F80-8158-7A0C8E1872E9}"/>
              </a:ext>
            </a:extLst>
          </p:cNvPr>
          <p:cNvSpPr>
            <a:spLocks noGrp="1"/>
          </p:cNvSpPr>
          <p:nvPr>
            <p:ph type="ftr" sz="quarter" idx="15"/>
          </p:nvPr>
        </p:nvSpPr>
        <p:spPr/>
        <p:txBody>
          <a:bodyPr/>
          <a:lstStyle>
            <a:lvl1pPr>
              <a:defRPr/>
            </a:lvl1pPr>
          </a:lstStyle>
          <a:p>
            <a:pPr>
              <a:defRPr/>
            </a:pPr>
            <a:endParaRPr lang="en-US"/>
          </a:p>
        </p:txBody>
      </p:sp>
      <p:sp>
        <p:nvSpPr>
          <p:cNvPr id="8" name="Slide Number Placeholder 5">
            <a:extLst>
              <a:ext uri="{FF2B5EF4-FFF2-40B4-BE49-F238E27FC236}">
                <a16:creationId xmlns:a16="http://schemas.microsoft.com/office/drawing/2014/main" id="{E4C7F9F5-E943-474B-951D-1031570FDADA}"/>
              </a:ext>
            </a:extLst>
          </p:cNvPr>
          <p:cNvSpPr>
            <a:spLocks noGrp="1"/>
          </p:cNvSpPr>
          <p:nvPr>
            <p:ph type="sldNum" sz="quarter" idx="16"/>
          </p:nvPr>
        </p:nvSpPr>
        <p:spPr/>
        <p:txBody>
          <a:bodyPr/>
          <a:lstStyle>
            <a:lvl1pPr>
              <a:defRPr/>
            </a:lvl1pPr>
          </a:lstStyle>
          <a:p>
            <a:pPr>
              <a:defRPr/>
            </a:pPr>
            <a:fld id="{C884038E-D95C-4682-916B-5B0D86455CE4}" type="slidenum">
              <a:rPr lang="en-US"/>
              <a:pPr>
                <a:defRPr/>
              </a:pPr>
              <a:t>‹N›</a:t>
            </a:fld>
            <a:endParaRPr lang="en-US"/>
          </a:p>
        </p:txBody>
      </p:sp>
    </p:spTree>
    <p:extLst>
      <p:ext uri="{BB962C8B-B14F-4D97-AF65-F5344CB8AC3E}">
        <p14:creationId xmlns:p14="http://schemas.microsoft.com/office/powerpoint/2010/main" val="1283426816"/>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cxnSp>
        <p:nvCxnSpPr>
          <p:cNvPr id="4" name="Straight Connector 13">
            <a:extLst>
              <a:ext uri="{FF2B5EF4-FFF2-40B4-BE49-F238E27FC236}">
                <a16:creationId xmlns:a16="http://schemas.microsoft.com/office/drawing/2014/main" id="{3A6CA795-5B37-4B96-9F7C-062F61C3EE16}"/>
              </a:ext>
            </a:extLst>
          </p:cNvPr>
          <p:cNvCxnSpPr/>
          <p:nvPr/>
        </p:nvCxnSpPr>
        <p:spPr>
          <a:xfrm>
            <a:off x="1395413" y="2420938"/>
            <a:ext cx="94075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lgn="ctr">
              <a:defRPr/>
            </a:lvl1p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3">
            <a:extLst>
              <a:ext uri="{FF2B5EF4-FFF2-40B4-BE49-F238E27FC236}">
                <a16:creationId xmlns:a16="http://schemas.microsoft.com/office/drawing/2014/main" id="{FD4DFC64-DD4C-4C0E-B654-A4B3AAADDAAB}"/>
              </a:ext>
            </a:extLst>
          </p:cNvPr>
          <p:cNvSpPr>
            <a:spLocks noGrp="1"/>
          </p:cNvSpPr>
          <p:nvPr>
            <p:ph type="dt" sz="half" idx="10"/>
          </p:nvPr>
        </p:nvSpPr>
        <p:spPr/>
        <p:txBody>
          <a:bodyPr/>
          <a:lstStyle>
            <a:lvl1pPr>
              <a:defRPr/>
            </a:lvl1pPr>
          </a:lstStyle>
          <a:p>
            <a:pPr>
              <a:defRPr/>
            </a:pPr>
            <a:fld id="{7297EE0D-A659-4C90-AC80-07BDCB680FF5}" type="datetimeFigureOut">
              <a:rPr lang="en-US"/>
              <a:pPr>
                <a:defRPr/>
              </a:pPr>
              <a:t>5/27/2022</a:t>
            </a:fld>
            <a:endParaRPr lang="en-US"/>
          </a:p>
        </p:txBody>
      </p:sp>
      <p:sp>
        <p:nvSpPr>
          <p:cNvPr id="6" name="Footer Placeholder 4">
            <a:extLst>
              <a:ext uri="{FF2B5EF4-FFF2-40B4-BE49-F238E27FC236}">
                <a16:creationId xmlns:a16="http://schemas.microsoft.com/office/drawing/2014/main" id="{56292C0F-9B62-43DD-8320-58C49B97B25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01CCBC8A-87DB-4995-BC3E-128B379095AF}"/>
              </a:ext>
            </a:extLst>
          </p:cNvPr>
          <p:cNvSpPr>
            <a:spLocks noGrp="1"/>
          </p:cNvSpPr>
          <p:nvPr>
            <p:ph type="sldNum" sz="quarter" idx="12"/>
          </p:nvPr>
        </p:nvSpPr>
        <p:spPr/>
        <p:txBody>
          <a:bodyPr/>
          <a:lstStyle>
            <a:lvl1pPr>
              <a:defRPr/>
            </a:lvl1pPr>
          </a:lstStyle>
          <a:p>
            <a:pPr>
              <a:defRPr/>
            </a:pPr>
            <a:fld id="{56DE77B0-6B7C-4E80-B63B-2906C42ADFE3}" type="slidenum">
              <a:rPr lang="en-US"/>
              <a:pPr>
                <a:defRPr/>
              </a:pPr>
              <a:t>‹N›</a:t>
            </a:fld>
            <a:endParaRPr lang="en-US"/>
          </a:p>
        </p:txBody>
      </p:sp>
    </p:spTree>
    <p:extLst>
      <p:ext uri="{BB962C8B-B14F-4D97-AF65-F5344CB8AC3E}">
        <p14:creationId xmlns:p14="http://schemas.microsoft.com/office/powerpoint/2010/main" val="638567724"/>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cxnSp>
        <p:nvCxnSpPr>
          <p:cNvPr id="4" name="Straight Connector 13">
            <a:extLst>
              <a:ext uri="{FF2B5EF4-FFF2-40B4-BE49-F238E27FC236}">
                <a16:creationId xmlns:a16="http://schemas.microsoft.com/office/drawing/2014/main" id="{F0E8554E-63F4-480C-9623-C9C24A0BE6D7}"/>
              </a:ext>
            </a:extLst>
          </p:cNvPr>
          <p:cNvCxnSpPr/>
          <p:nvPr/>
        </p:nvCxnSpPr>
        <p:spPr>
          <a:xfrm>
            <a:off x="886460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Vertical Title 1"/>
          <p:cNvSpPr>
            <a:spLocks noGrp="1"/>
          </p:cNvSpPr>
          <p:nvPr>
            <p:ph type="title" orient="vert"/>
          </p:nvPr>
        </p:nvSpPr>
        <p:spPr>
          <a:xfrm>
            <a:off x="8999356" y="982131"/>
            <a:ext cx="1890895" cy="4893735"/>
          </a:xfrm>
        </p:spPr>
        <p:txBody>
          <a:bodyPr vert="eaVert"/>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3">
            <a:extLst>
              <a:ext uri="{FF2B5EF4-FFF2-40B4-BE49-F238E27FC236}">
                <a16:creationId xmlns:a16="http://schemas.microsoft.com/office/drawing/2014/main" id="{D7829F4B-8229-401C-B158-9E7DC9EF6E6C}"/>
              </a:ext>
            </a:extLst>
          </p:cNvPr>
          <p:cNvSpPr>
            <a:spLocks noGrp="1"/>
          </p:cNvSpPr>
          <p:nvPr>
            <p:ph type="dt" sz="half" idx="10"/>
          </p:nvPr>
        </p:nvSpPr>
        <p:spPr/>
        <p:txBody>
          <a:bodyPr/>
          <a:lstStyle>
            <a:lvl1pPr>
              <a:defRPr/>
            </a:lvl1pPr>
          </a:lstStyle>
          <a:p>
            <a:pPr>
              <a:defRPr/>
            </a:pPr>
            <a:fld id="{739F6D12-EE8D-4C88-8C00-D64620BE61FE}" type="datetimeFigureOut">
              <a:rPr lang="en-US"/>
              <a:pPr>
                <a:defRPr/>
              </a:pPr>
              <a:t>5/27/2022</a:t>
            </a:fld>
            <a:endParaRPr lang="en-US"/>
          </a:p>
        </p:txBody>
      </p:sp>
      <p:sp>
        <p:nvSpPr>
          <p:cNvPr id="6" name="Footer Placeholder 4">
            <a:extLst>
              <a:ext uri="{FF2B5EF4-FFF2-40B4-BE49-F238E27FC236}">
                <a16:creationId xmlns:a16="http://schemas.microsoft.com/office/drawing/2014/main" id="{9156FC5B-E0B8-4B73-B288-D8F4C9FF948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212BBB16-5DE0-48AE-8FB4-E8030D06A956}"/>
              </a:ext>
            </a:extLst>
          </p:cNvPr>
          <p:cNvSpPr>
            <a:spLocks noGrp="1"/>
          </p:cNvSpPr>
          <p:nvPr>
            <p:ph type="sldNum" sz="quarter" idx="12"/>
          </p:nvPr>
        </p:nvSpPr>
        <p:spPr/>
        <p:txBody>
          <a:bodyPr/>
          <a:lstStyle>
            <a:lvl1pPr>
              <a:defRPr/>
            </a:lvl1pPr>
          </a:lstStyle>
          <a:p>
            <a:pPr>
              <a:defRPr/>
            </a:pPr>
            <a:fld id="{6311C2E4-F989-44E8-AF40-C07044FE8747}" type="slidenum">
              <a:rPr lang="en-US"/>
              <a:pPr>
                <a:defRPr/>
              </a:pPr>
              <a:t>‹N›</a:t>
            </a:fld>
            <a:endParaRPr lang="en-US"/>
          </a:p>
        </p:txBody>
      </p:sp>
    </p:spTree>
    <p:extLst>
      <p:ext uri="{BB962C8B-B14F-4D97-AF65-F5344CB8AC3E}">
        <p14:creationId xmlns:p14="http://schemas.microsoft.com/office/powerpoint/2010/main" val="58907078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3">
            <a:extLst>
              <a:ext uri="{FF2B5EF4-FFF2-40B4-BE49-F238E27FC236}">
                <a16:creationId xmlns:a16="http://schemas.microsoft.com/office/drawing/2014/main" id="{031AF300-5E69-48B3-8D3F-3622E2FC4BA1}"/>
              </a:ext>
            </a:extLst>
          </p:cNvPr>
          <p:cNvSpPr>
            <a:spLocks noGrp="1"/>
          </p:cNvSpPr>
          <p:nvPr>
            <p:ph type="dt" sz="half" idx="10"/>
          </p:nvPr>
        </p:nvSpPr>
        <p:spPr/>
        <p:txBody>
          <a:bodyPr/>
          <a:lstStyle>
            <a:lvl1pPr>
              <a:defRPr/>
            </a:lvl1pPr>
          </a:lstStyle>
          <a:p>
            <a:pPr>
              <a:defRPr/>
            </a:pPr>
            <a:fld id="{8179925F-AEEF-4AC0-8E6C-44DF40C16618}" type="datetimeFigureOut">
              <a:rPr lang="it-IT"/>
              <a:pPr>
                <a:defRPr/>
              </a:pPr>
              <a:t>27/05/2022</a:t>
            </a:fld>
            <a:endParaRPr lang="it-IT"/>
          </a:p>
        </p:txBody>
      </p:sp>
      <p:sp>
        <p:nvSpPr>
          <p:cNvPr id="6" name="Segnaposto piè di pagina 4">
            <a:extLst>
              <a:ext uri="{FF2B5EF4-FFF2-40B4-BE49-F238E27FC236}">
                <a16:creationId xmlns:a16="http://schemas.microsoft.com/office/drawing/2014/main" id="{8014545F-7EDA-46C4-8838-B864E105AEA8}"/>
              </a:ext>
            </a:extLst>
          </p:cNvPr>
          <p:cNvSpPr>
            <a:spLocks noGrp="1"/>
          </p:cNvSpPr>
          <p:nvPr>
            <p:ph type="ftr" sz="quarter" idx="11"/>
          </p:nvPr>
        </p:nvSpPr>
        <p:spPr/>
        <p:txBody>
          <a:bodyPr/>
          <a:lstStyle>
            <a:lvl1pPr>
              <a:defRPr/>
            </a:lvl1pPr>
          </a:lstStyle>
          <a:p>
            <a:pPr>
              <a:defRPr/>
            </a:pPr>
            <a:endParaRPr lang="it-IT"/>
          </a:p>
        </p:txBody>
      </p:sp>
      <p:sp>
        <p:nvSpPr>
          <p:cNvPr id="7" name="Segnaposto numero diapositiva 5">
            <a:extLst>
              <a:ext uri="{FF2B5EF4-FFF2-40B4-BE49-F238E27FC236}">
                <a16:creationId xmlns:a16="http://schemas.microsoft.com/office/drawing/2014/main" id="{5DA62928-8297-4145-819F-396592A81C95}"/>
              </a:ext>
            </a:extLst>
          </p:cNvPr>
          <p:cNvSpPr>
            <a:spLocks noGrp="1"/>
          </p:cNvSpPr>
          <p:nvPr>
            <p:ph type="sldNum" sz="quarter" idx="12"/>
          </p:nvPr>
        </p:nvSpPr>
        <p:spPr/>
        <p:txBody>
          <a:bodyPr/>
          <a:lstStyle>
            <a:lvl1pPr>
              <a:defRPr/>
            </a:lvl1pPr>
          </a:lstStyle>
          <a:p>
            <a:pPr>
              <a:defRPr/>
            </a:pPr>
            <a:fld id="{46A73845-3974-45C3-9FA4-BAAE136A36B5}" type="slidenum">
              <a:rPr lang="it-IT"/>
              <a:pPr>
                <a:defRPr/>
              </a:pPr>
              <a:t>‹N›</a:t>
            </a:fld>
            <a:endParaRPr lang="it-IT"/>
          </a:p>
        </p:txBody>
      </p:sp>
    </p:spTree>
    <p:extLst>
      <p:ext uri="{BB962C8B-B14F-4D97-AF65-F5344CB8AC3E}">
        <p14:creationId xmlns:p14="http://schemas.microsoft.com/office/powerpoint/2010/main" val="308415778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 dello schema</a:t>
            </a:r>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14B68E2E-207E-430E-BB3A-8B016A709309}"/>
              </a:ext>
            </a:extLst>
          </p:cNvPr>
          <p:cNvSpPr>
            <a:spLocks noGrp="1"/>
          </p:cNvSpPr>
          <p:nvPr>
            <p:ph type="dt" sz="half" idx="10"/>
          </p:nvPr>
        </p:nvSpPr>
        <p:spPr/>
        <p:txBody>
          <a:bodyPr/>
          <a:lstStyle>
            <a:lvl1pPr>
              <a:defRPr/>
            </a:lvl1pPr>
          </a:lstStyle>
          <a:p>
            <a:pPr>
              <a:defRPr/>
            </a:pPr>
            <a:fld id="{3116110E-41AD-45CF-9642-3A2CE6C41A3D}" type="datetimeFigureOut">
              <a:rPr lang="it-IT"/>
              <a:pPr>
                <a:defRPr/>
              </a:pPr>
              <a:t>27/05/2022</a:t>
            </a:fld>
            <a:endParaRPr lang="it-IT"/>
          </a:p>
        </p:txBody>
      </p:sp>
      <p:sp>
        <p:nvSpPr>
          <p:cNvPr id="5" name="Segnaposto piè di pagina 4">
            <a:extLst>
              <a:ext uri="{FF2B5EF4-FFF2-40B4-BE49-F238E27FC236}">
                <a16:creationId xmlns:a16="http://schemas.microsoft.com/office/drawing/2014/main" id="{864DCA17-B482-4410-8D06-C602C10B6282}"/>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38938887-347B-46AF-9A22-BFE88AE60A8A}"/>
              </a:ext>
            </a:extLst>
          </p:cNvPr>
          <p:cNvSpPr>
            <a:spLocks noGrp="1"/>
          </p:cNvSpPr>
          <p:nvPr>
            <p:ph type="sldNum" sz="quarter" idx="12"/>
          </p:nvPr>
        </p:nvSpPr>
        <p:spPr/>
        <p:txBody>
          <a:bodyPr/>
          <a:lstStyle>
            <a:lvl1pPr>
              <a:defRPr/>
            </a:lvl1pPr>
          </a:lstStyle>
          <a:p>
            <a:pPr>
              <a:defRPr/>
            </a:pPr>
            <a:fld id="{0E46A2A1-E832-45D8-9FD4-166CD4B2C696}" type="slidenum">
              <a:rPr lang="it-IT"/>
              <a:pPr>
                <a:defRPr/>
              </a:pPr>
              <a:t>‹N›</a:t>
            </a:fld>
            <a:endParaRPr lang="it-IT"/>
          </a:p>
        </p:txBody>
      </p:sp>
    </p:spTree>
    <p:extLst>
      <p:ext uri="{BB962C8B-B14F-4D97-AF65-F5344CB8AC3E}">
        <p14:creationId xmlns:p14="http://schemas.microsoft.com/office/powerpoint/2010/main" val="48046852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9CF547DD-F6DB-45A2-89EB-779DDFD469D7}"/>
              </a:ext>
            </a:extLst>
          </p:cNvPr>
          <p:cNvSpPr>
            <a:spLocks noGrp="1"/>
          </p:cNvSpPr>
          <p:nvPr>
            <p:ph type="dt" sz="half" idx="10"/>
          </p:nvPr>
        </p:nvSpPr>
        <p:spPr/>
        <p:txBody>
          <a:bodyPr/>
          <a:lstStyle>
            <a:lvl1pPr>
              <a:defRPr/>
            </a:lvl1pPr>
          </a:lstStyle>
          <a:p>
            <a:pPr>
              <a:defRPr/>
            </a:pPr>
            <a:fld id="{320706DC-3B66-495F-91A6-F4134D34F09B}" type="datetimeFigureOut">
              <a:rPr lang="it-IT"/>
              <a:pPr>
                <a:defRPr/>
              </a:pPr>
              <a:t>27/05/2022</a:t>
            </a:fld>
            <a:endParaRPr lang="it-IT"/>
          </a:p>
        </p:txBody>
      </p:sp>
      <p:sp>
        <p:nvSpPr>
          <p:cNvPr id="5" name="Segnaposto piè di pagina 4">
            <a:extLst>
              <a:ext uri="{FF2B5EF4-FFF2-40B4-BE49-F238E27FC236}">
                <a16:creationId xmlns:a16="http://schemas.microsoft.com/office/drawing/2014/main" id="{A89A0F56-1E89-4D8E-A7A5-4BF611513BDF}"/>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0D4484EC-0241-4415-99D6-9E24D9CE46B8}"/>
              </a:ext>
            </a:extLst>
          </p:cNvPr>
          <p:cNvSpPr>
            <a:spLocks noGrp="1"/>
          </p:cNvSpPr>
          <p:nvPr>
            <p:ph type="sldNum" sz="quarter" idx="12"/>
          </p:nvPr>
        </p:nvSpPr>
        <p:spPr/>
        <p:txBody>
          <a:bodyPr/>
          <a:lstStyle>
            <a:lvl1pPr>
              <a:defRPr/>
            </a:lvl1pPr>
          </a:lstStyle>
          <a:p>
            <a:pPr>
              <a:defRPr/>
            </a:pPr>
            <a:fld id="{EA4C79F1-31D7-46D8-B459-783D15E2C6F7}" type="slidenum">
              <a:rPr lang="it-IT"/>
              <a:pPr>
                <a:defRPr/>
              </a:pPr>
              <a:t>‹N›</a:t>
            </a:fld>
            <a:endParaRPr lang="it-IT"/>
          </a:p>
        </p:txBody>
      </p:sp>
    </p:spTree>
    <p:extLst>
      <p:ext uri="{BB962C8B-B14F-4D97-AF65-F5344CB8AC3E}">
        <p14:creationId xmlns:p14="http://schemas.microsoft.com/office/powerpoint/2010/main" val="428092985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grpSp>
        <p:nvGrpSpPr>
          <p:cNvPr id="4" name="Group 9">
            <a:extLst>
              <a:ext uri="{FF2B5EF4-FFF2-40B4-BE49-F238E27FC236}">
                <a16:creationId xmlns:a16="http://schemas.microsoft.com/office/drawing/2014/main" id="{A7B69395-4604-451D-8D3E-B3C1B71FB447}"/>
              </a:ext>
            </a:extLst>
          </p:cNvPr>
          <p:cNvGrpSpPr>
            <a:grpSpLocks/>
          </p:cNvGrpSpPr>
          <p:nvPr/>
        </p:nvGrpSpPr>
        <p:grpSpPr bwMode="auto">
          <a:xfrm>
            <a:off x="0" y="0"/>
            <a:ext cx="12188825" cy="6872288"/>
            <a:chOff x="0" y="0"/>
            <a:chExt cx="12188825" cy="6872226"/>
          </a:xfrm>
        </p:grpSpPr>
        <p:pic>
          <p:nvPicPr>
            <p:cNvPr id="5" name="Picture 8" descr="HD-PanelTitle-V.png">
              <a:extLst>
                <a:ext uri="{FF2B5EF4-FFF2-40B4-BE49-F238E27FC236}">
                  <a16:creationId xmlns:a16="http://schemas.microsoft.com/office/drawing/2014/main" id="{DD998DA1-5B46-4B3F-8197-78497D9711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88825" cy="6856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5">
              <a:extLst>
                <a:ext uri="{FF2B5EF4-FFF2-40B4-BE49-F238E27FC236}">
                  <a16:creationId xmlns:a16="http://schemas.microsoft.com/office/drawing/2014/main" id="{ABE56C90-E028-491A-AD33-34008AA0E98F}"/>
                </a:ext>
              </a:extLst>
            </p:cNvPr>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7" name="Picture 16" descr="HDRibbonTitle-UniformTrim.png">
              <a:extLst>
                <a:ext uri="{FF2B5EF4-FFF2-40B4-BE49-F238E27FC236}">
                  <a16:creationId xmlns:a16="http://schemas.microsoft.com/office/drawing/2014/main" id="{2E0B3CFA-B86A-4A34-81AE-EE5D42E6DB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 r="47673"/>
            <a:stretch>
              <a:fillRect/>
            </a:stretch>
          </p:blipFill>
          <p:spPr bwMode="auto">
            <a:xfrm rot="5400000">
              <a:off x="5245268" y="530352"/>
              <a:ext cx="1673352" cy="612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7" descr="HDRibbonTitle-UniformTrim.png">
              <a:extLst>
                <a:ext uri="{FF2B5EF4-FFF2-40B4-BE49-F238E27FC236}">
                  <a16:creationId xmlns:a16="http://schemas.microsoft.com/office/drawing/2014/main" id="{058C4601-318B-4D22-9AB7-136E6D6C8B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48819"/>
            <a:stretch>
              <a:fillRect/>
            </a:stretch>
          </p:blipFill>
          <p:spPr bwMode="auto">
            <a:xfrm rot="5400000">
              <a:off x="5263556" y="5747514"/>
              <a:ext cx="1636776" cy="612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9" name="Straight Connector 14">
            <a:extLst>
              <a:ext uri="{FF2B5EF4-FFF2-40B4-BE49-F238E27FC236}">
                <a16:creationId xmlns:a16="http://schemas.microsoft.com/office/drawing/2014/main" id="{AC6C8688-3FD6-43CA-BD2B-3DAEE1824B99}"/>
              </a:ext>
            </a:extLst>
          </p:cNvPr>
          <p:cNvCxnSpPr/>
          <p:nvPr/>
        </p:nvCxnSpPr>
        <p:spPr>
          <a:xfrm>
            <a:off x="2692400" y="3522663"/>
            <a:ext cx="6815138" cy="0"/>
          </a:xfrm>
          <a:prstGeom prst="line">
            <a:avLst/>
          </a:prstGeom>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2692398" y="3657597"/>
            <a:ext cx="6815669" cy="1320802"/>
          </a:xfrm>
        </p:spPr>
        <p:txBody>
          <a:bodyPr>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en-US" dirty="0"/>
          </a:p>
        </p:txBody>
      </p:sp>
      <p:sp>
        <p:nvSpPr>
          <p:cNvPr id="10" name="Date Placeholder 3">
            <a:extLst>
              <a:ext uri="{FF2B5EF4-FFF2-40B4-BE49-F238E27FC236}">
                <a16:creationId xmlns:a16="http://schemas.microsoft.com/office/drawing/2014/main" id="{C64E6232-7B71-470D-A434-4323F5EB416C}"/>
              </a:ext>
            </a:extLst>
          </p:cNvPr>
          <p:cNvSpPr>
            <a:spLocks noGrp="1"/>
          </p:cNvSpPr>
          <p:nvPr>
            <p:ph type="dt" sz="half" idx="10"/>
          </p:nvPr>
        </p:nvSpPr>
        <p:spPr>
          <a:xfrm>
            <a:off x="7983538" y="5037138"/>
            <a:ext cx="896937" cy="279400"/>
          </a:xfrm>
        </p:spPr>
        <p:txBody>
          <a:bodyPr/>
          <a:lstStyle>
            <a:lvl1pPr>
              <a:defRPr/>
            </a:lvl1pPr>
          </a:lstStyle>
          <a:p>
            <a:pPr>
              <a:defRPr/>
            </a:pPr>
            <a:fld id="{52E49D32-A76F-4FC6-8265-6472EAA1B9DF}" type="datetimeFigureOut">
              <a:rPr lang="en-US"/>
              <a:pPr>
                <a:defRPr/>
              </a:pPr>
              <a:t>5/27/2022</a:t>
            </a:fld>
            <a:endParaRPr lang="en-US"/>
          </a:p>
        </p:txBody>
      </p:sp>
      <p:sp>
        <p:nvSpPr>
          <p:cNvPr id="11" name="Footer Placeholder 4">
            <a:extLst>
              <a:ext uri="{FF2B5EF4-FFF2-40B4-BE49-F238E27FC236}">
                <a16:creationId xmlns:a16="http://schemas.microsoft.com/office/drawing/2014/main" id="{3C5A0405-2F00-4CB1-8C21-B3C4943F6E93}"/>
              </a:ext>
            </a:extLst>
          </p:cNvPr>
          <p:cNvSpPr>
            <a:spLocks noGrp="1"/>
          </p:cNvSpPr>
          <p:nvPr>
            <p:ph type="ftr" sz="quarter" idx="11"/>
          </p:nvPr>
        </p:nvSpPr>
        <p:spPr>
          <a:xfrm>
            <a:off x="2692400" y="5037138"/>
            <a:ext cx="5214938" cy="279400"/>
          </a:xfrm>
        </p:spPr>
        <p:txBody>
          <a:bodyPr/>
          <a:lstStyle>
            <a:lvl1pPr>
              <a:defRPr/>
            </a:lvl1pPr>
          </a:lstStyle>
          <a:p>
            <a:pPr>
              <a:defRPr/>
            </a:pPr>
            <a:endParaRPr lang="en-US"/>
          </a:p>
        </p:txBody>
      </p:sp>
      <p:sp>
        <p:nvSpPr>
          <p:cNvPr id="12" name="Slide Number Placeholder 5">
            <a:extLst>
              <a:ext uri="{FF2B5EF4-FFF2-40B4-BE49-F238E27FC236}">
                <a16:creationId xmlns:a16="http://schemas.microsoft.com/office/drawing/2014/main" id="{21CD0DFD-2920-4BA2-93CF-877DE6EC2672}"/>
              </a:ext>
            </a:extLst>
          </p:cNvPr>
          <p:cNvSpPr>
            <a:spLocks noGrp="1"/>
          </p:cNvSpPr>
          <p:nvPr>
            <p:ph type="sldNum" sz="quarter" idx="12"/>
          </p:nvPr>
        </p:nvSpPr>
        <p:spPr>
          <a:xfrm>
            <a:off x="8956675" y="5037138"/>
            <a:ext cx="550863" cy="279400"/>
          </a:xfrm>
        </p:spPr>
        <p:txBody>
          <a:bodyPr/>
          <a:lstStyle>
            <a:lvl1pPr>
              <a:defRPr/>
            </a:lvl1pPr>
          </a:lstStyle>
          <a:p>
            <a:pPr>
              <a:defRPr/>
            </a:pPr>
            <a:fld id="{AA4551A7-28DF-4EA6-8BC9-B26D4318D55E}" type="slidenum">
              <a:rPr lang="en-US"/>
              <a:pPr>
                <a:defRPr/>
              </a:pPr>
              <a:t>‹N›</a:t>
            </a:fld>
            <a:endParaRPr lang="en-US"/>
          </a:p>
        </p:txBody>
      </p:sp>
    </p:spTree>
    <p:extLst>
      <p:ext uri="{BB962C8B-B14F-4D97-AF65-F5344CB8AC3E}">
        <p14:creationId xmlns:p14="http://schemas.microsoft.com/office/powerpoint/2010/main" val="219867832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cxnSp>
        <p:nvCxnSpPr>
          <p:cNvPr id="4" name="Straight Connector 6">
            <a:extLst>
              <a:ext uri="{FF2B5EF4-FFF2-40B4-BE49-F238E27FC236}">
                <a16:creationId xmlns:a16="http://schemas.microsoft.com/office/drawing/2014/main" id="{6C6DD5ED-9E22-441D-8884-568DDB3451DD}"/>
              </a:ext>
            </a:extLst>
          </p:cNvPr>
          <p:cNvCxnSpPr/>
          <p:nvPr/>
        </p:nvCxnSpPr>
        <p:spPr>
          <a:xfrm>
            <a:off x="1395413" y="2420938"/>
            <a:ext cx="94075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3">
            <a:extLst>
              <a:ext uri="{FF2B5EF4-FFF2-40B4-BE49-F238E27FC236}">
                <a16:creationId xmlns:a16="http://schemas.microsoft.com/office/drawing/2014/main" id="{A7B09873-B1D4-4F9C-9321-E0CA56A4C8C0}"/>
              </a:ext>
            </a:extLst>
          </p:cNvPr>
          <p:cNvSpPr>
            <a:spLocks noGrp="1"/>
          </p:cNvSpPr>
          <p:nvPr>
            <p:ph type="dt" sz="half" idx="10"/>
          </p:nvPr>
        </p:nvSpPr>
        <p:spPr/>
        <p:txBody>
          <a:bodyPr/>
          <a:lstStyle>
            <a:lvl1pPr>
              <a:defRPr/>
            </a:lvl1pPr>
          </a:lstStyle>
          <a:p>
            <a:pPr>
              <a:defRPr/>
            </a:pPr>
            <a:fld id="{80F91EF3-DF5C-4F50-BD2C-30BFD333AD45}" type="datetimeFigureOut">
              <a:rPr lang="en-US"/>
              <a:pPr>
                <a:defRPr/>
              </a:pPr>
              <a:t>5/27/2022</a:t>
            </a:fld>
            <a:endParaRPr lang="en-US"/>
          </a:p>
        </p:txBody>
      </p:sp>
      <p:sp>
        <p:nvSpPr>
          <p:cNvPr id="6" name="Footer Placeholder 4">
            <a:extLst>
              <a:ext uri="{FF2B5EF4-FFF2-40B4-BE49-F238E27FC236}">
                <a16:creationId xmlns:a16="http://schemas.microsoft.com/office/drawing/2014/main" id="{50D41629-340C-48EB-9B68-23D44901116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9E46982F-2641-4609-84A7-B18E7E9F1765}"/>
              </a:ext>
            </a:extLst>
          </p:cNvPr>
          <p:cNvSpPr>
            <a:spLocks noGrp="1"/>
          </p:cNvSpPr>
          <p:nvPr>
            <p:ph type="sldNum" sz="quarter" idx="12"/>
          </p:nvPr>
        </p:nvSpPr>
        <p:spPr/>
        <p:txBody>
          <a:bodyPr/>
          <a:lstStyle>
            <a:lvl1pPr>
              <a:defRPr/>
            </a:lvl1pPr>
          </a:lstStyle>
          <a:p>
            <a:pPr>
              <a:defRPr/>
            </a:pPr>
            <a:fld id="{77C42CDB-E3BB-441A-8DC8-11C04F126D64}" type="slidenum">
              <a:rPr lang="en-US"/>
              <a:pPr>
                <a:defRPr/>
              </a:pPr>
              <a:t>‹N›</a:t>
            </a:fld>
            <a:endParaRPr lang="en-US"/>
          </a:p>
        </p:txBody>
      </p:sp>
    </p:spTree>
    <p:extLst>
      <p:ext uri="{BB962C8B-B14F-4D97-AF65-F5344CB8AC3E}">
        <p14:creationId xmlns:p14="http://schemas.microsoft.com/office/powerpoint/2010/main" val="309429918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cxnSp>
        <p:nvCxnSpPr>
          <p:cNvPr id="4" name="Straight Connector 15">
            <a:extLst>
              <a:ext uri="{FF2B5EF4-FFF2-40B4-BE49-F238E27FC236}">
                <a16:creationId xmlns:a16="http://schemas.microsoft.com/office/drawing/2014/main" id="{A618C8B7-0C59-4FE7-B0ED-B0596588F577}"/>
              </a:ext>
            </a:extLst>
          </p:cNvPr>
          <p:cNvCxnSpPr/>
          <p:nvPr/>
        </p:nvCxnSpPr>
        <p:spPr>
          <a:xfrm>
            <a:off x="2012950" y="3709988"/>
            <a:ext cx="81629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2015067" y="3846051"/>
            <a:ext cx="8158690" cy="954547"/>
          </a:xfrm>
        </p:spPr>
        <p:txBody>
          <a:bodyPr>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5" name="Date Placeholder 3">
            <a:extLst>
              <a:ext uri="{FF2B5EF4-FFF2-40B4-BE49-F238E27FC236}">
                <a16:creationId xmlns:a16="http://schemas.microsoft.com/office/drawing/2014/main" id="{E3B74110-A3FE-40C8-8C50-326564649858}"/>
              </a:ext>
            </a:extLst>
          </p:cNvPr>
          <p:cNvSpPr>
            <a:spLocks noGrp="1"/>
          </p:cNvSpPr>
          <p:nvPr>
            <p:ph type="dt" sz="half" idx="10"/>
          </p:nvPr>
        </p:nvSpPr>
        <p:spPr/>
        <p:txBody>
          <a:bodyPr/>
          <a:lstStyle>
            <a:lvl1pPr>
              <a:defRPr/>
            </a:lvl1pPr>
          </a:lstStyle>
          <a:p>
            <a:pPr>
              <a:defRPr/>
            </a:pPr>
            <a:fld id="{B9C8871B-5C7B-437A-86F8-C05A8E734064}" type="datetimeFigureOut">
              <a:rPr lang="en-US"/>
              <a:pPr>
                <a:defRPr/>
              </a:pPr>
              <a:t>5/27/2022</a:t>
            </a:fld>
            <a:endParaRPr lang="en-US"/>
          </a:p>
        </p:txBody>
      </p:sp>
      <p:sp>
        <p:nvSpPr>
          <p:cNvPr id="6" name="Footer Placeholder 4">
            <a:extLst>
              <a:ext uri="{FF2B5EF4-FFF2-40B4-BE49-F238E27FC236}">
                <a16:creationId xmlns:a16="http://schemas.microsoft.com/office/drawing/2014/main" id="{9D5A0402-02B0-4475-8403-3C65B0E49F1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0DB62510-ED0B-460C-AB6F-90A95573FC51}"/>
              </a:ext>
            </a:extLst>
          </p:cNvPr>
          <p:cNvSpPr>
            <a:spLocks noGrp="1"/>
          </p:cNvSpPr>
          <p:nvPr>
            <p:ph type="sldNum" sz="quarter" idx="12"/>
          </p:nvPr>
        </p:nvSpPr>
        <p:spPr/>
        <p:txBody>
          <a:bodyPr/>
          <a:lstStyle>
            <a:lvl1pPr>
              <a:defRPr/>
            </a:lvl1pPr>
          </a:lstStyle>
          <a:p>
            <a:pPr>
              <a:defRPr/>
            </a:pPr>
            <a:fld id="{15A9DACD-292E-41AB-9EE5-7DCFBB42647A}" type="slidenum">
              <a:rPr lang="en-US"/>
              <a:pPr>
                <a:defRPr/>
              </a:pPr>
              <a:t>‹N›</a:t>
            </a:fld>
            <a:endParaRPr lang="en-US"/>
          </a:p>
        </p:txBody>
      </p:sp>
    </p:spTree>
    <p:extLst>
      <p:ext uri="{BB962C8B-B14F-4D97-AF65-F5344CB8AC3E}">
        <p14:creationId xmlns:p14="http://schemas.microsoft.com/office/powerpoint/2010/main" val="370070619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cxnSp>
        <p:nvCxnSpPr>
          <p:cNvPr id="5" name="Straight Connector 7">
            <a:extLst>
              <a:ext uri="{FF2B5EF4-FFF2-40B4-BE49-F238E27FC236}">
                <a16:creationId xmlns:a16="http://schemas.microsoft.com/office/drawing/2014/main" id="{78F0CF9D-5D03-4DF9-86EC-0C21F283A3BF}"/>
              </a:ext>
            </a:extLst>
          </p:cNvPr>
          <p:cNvCxnSpPr/>
          <p:nvPr/>
        </p:nvCxnSpPr>
        <p:spPr>
          <a:xfrm>
            <a:off x="1395413" y="2420938"/>
            <a:ext cx="94075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6" name="Date Placeholder 4">
            <a:extLst>
              <a:ext uri="{FF2B5EF4-FFF2-40B4-BE49-F238E27FC236}">
                <a16:creationId xmlns:a16="http://schemas.microsoft.com/office/drawing/2014/main" id="{A8FCDCC3-E6F1-4A14-B672-EA2911473451}"/>
              </a:ext>
            </a:extLst>
          </p:cNvPr>
          <p:cNvSpPr>
            <a:spLocks noGrp="1"/>
          </p:cNvSpPr>
          <p:nvPr>
            <p:ph type="dt" sz="half" idx="10"/>
          </p:nvPr>
        </p:nvSpPr>
        <p:spPr/>
        <p:txBody>
          <a:bodyPr/>
          <a:lstStyle>
            <a:lvl1pPr>
              <a:defRPr/>
            </a:lvl1pPr>
          </a:lstStyle>
          <a:p>
            <a:pPr>
              <a:defRPr/>
            </a:pPr>
            <a:fld id="{3FCDDCA3-4E1C-428B-BDC2-9B3E5D41FC49}" type="datetimeFigureOut">
              <a:rPr lang="en-US"/>
              <a:pPr>
                <a:defRPr/>
              </a:pPr>
              <a:t>5/27/2022</a:t>
            </a:fld>
            <a:endParaRPr lang="en-US"/>
          </a:p>
        </p:txBody>
      </p:sp>
      <p:sp>
        <p:nvSpPr>
          <p:cNvPr id="7" name="Footer Placeholder 5">
            <a:extLst>
              <a:ext uri="{FF2B5EF4-FFF2-40B4-BE49-F238E27FC236}">
                <a16:creationId xmlns:a16="http://schemas.microsoft.com/office/drawing/2014/main" id="{A8A982E0-41BA-4F6F-BCB2-6395B08C2A1C}"/>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6">
            <a:extLst>
              <a:ext uri="{FF2B5EF4-FFF2-40B4-BE49-F238E27FC236}">
                <a16:creationId xmlns:a16="http://schemas.microsoft.com/office/drawing/2014/main" id="{B2A40946-A494-4F25-853B-6D8476ECC842}"/>
              </a:ext>
            </a:extLst>
          </p:cNvPr>
          <p:cNvSpPr>
            <a:spLocks noGrp="1"/>
          </p:cNvSpPr>
          <p:nvPr>
            <p:ph type="sldNum" sz="quarter" idx="12"/>
          </p:nvPr>
        </p:nvSpPr>
        <p:spPr/>
        <p:txBody>
          <a:bodyPr/>
          <a:lstStyle>
            <a:lvl1pPr>
              <a:defRPr/>
            </a:lvl1pPr>
          </a:lstStyle>
          <a:p>
            <a:pPr>
              <a:defRPr/>
            </a:pPr>
            <a:fld id="{B218FDBA-8F19-4C19-A622-BF523649E2FB}" type="slidenum">
              <a:rPr lang="en-US"/>
              <a:pPr>
                <a:defRPr/>
              </a:pPr>
              <a:t>‹N›</a:t>
            </a:fld>
            <a:endParaRPr lang="en-US"/>
          </a:p>
        </p:txBody>
      </p:sp>
    </p:spTree>
    <p:extLst>
      <p:ext uri="{BB962C8B-B14F-4D97-AF65-F5344CB8AC3E}">
        <p14:creationId xmlns:p14="http://schemas.microsoft.com/office/powerpoint/2010/main" val="18300670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cxnSp>
        <p:nvCxnSpPr>
          <p:cNvPr id="7" name="Straight Connector 17">
            <a:extLst>
              <a:ext uri="{FF2B5EF4-FFF2-40B4-BE49-F238E27FC236}">
                <a16:creationId xmlns:a16="http://schemas.microsoft.com/office/drawing/2014/main" id="{1AB239F3-2225-4799-BC83-2D6137CDF7FB}"/>
              </a:ext>
            </a:extLst>
          </p:cNvPr>
          <p:cNvCxnSpPr/>
          <p:nvPr/>
        </p:nvCxnSpPr>
        <p:spPr>
          <a:xfrm>
            <a:off x="1395413" y="2420938"/>
            <a:ext cx="94075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1295400" y="3243262"/>
            <a:ext cx="4718304" cy="2632605"/>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Content Placeholder 5"/>
          <p:cNvSpPr>
            <a:spLocks noGrp="1"/>
          </p:cNvSpPr>
          <p:nvPr>
            <p:ph sz="quarter" idx="4"/>
          </p:nvPr>
        </p:nvSpPr>
        <p:spPr>
          <a:xfrm>
            <a:off x="6180670" y="3243262"/>
            <a:ext cx="4718304" cy="2632605"/>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8" name="Date Placeholder 6">
            <a:extLst>
              <a:ext uri="{FF2B5EF4-FFF2-40B4-BE49-F238E27FC236}">
                <a16:creationId xmlns:a16="http://schemas.microsoft.com/office/drawing/2014/main" id="{3ACC492C-964B-4468-9971-85CA8E61AF79}"/>
              </a:ext>
            </a:extLst>
          </p:cNvPr>
          <p:cNvSpPr>
            <a:spLocks noGrp="1"/>
          </p:cNvSpPr>
          <p:nvPr>
            <p:ph type="dt" sz="half" idx="10"/>
          </p:nvPr>
        </p:nvSpPr>
        <p:spPr/>
        <p:txBody>
          <a:bodyPr/>
          <a:lstStyle>
            <a:lvl1pPr>
              <a:defRPr/>
            </a:lvl1pPr>
          </a:lstStyle>
          <a:p>
            <a:pPr>
              <a:defRPr/>
            </a:pPr>
            <a:fld id="{D8E2F59C-8278-4CEB-9E8B-5B1680130D27}" type="datetimeFigureOut">
              <a:rPr lang="en-US"/>
              <a:pPr>
                <a:defRPr/>
              </a:pPr>
              <a:t>5/27/2022</a:t>
            </a:fld>
            <a:endParaRPr lang="en-US"/>
          </a:p>
        </p:txBody>
      </p:sp>
      <p:sp>
        <p:nvSpPr>
          <p:cNvPr id="9" name="Footer Placeholder 7">
            <a:extLst>
              <a:ext uri="{FF2B5EF4-FFF2-40B4-BE49-F238E27FC236}">
                <a16:creationId xmlns:a16="http://schemas.microsoft.com/office/drawing/2014/main" id="{B54FD68B-4760-487D-97AA-1FECDD561D63}"/>
              </a:ext>
            </a:extLst>
          </p:cNvPr>
          <p:cNvSpPr>
            <a:spLocks noGrp="1"/>
          </p:cNvSpPr>
          <p:nvPr>
            <p:ph type="ftr" sz="quarter" idx="11"/>
          </p:nvPr>
        </p:nvSpPr>
        <p:spPr/>
        <p:txBody>
          <a:bodyPr/>
          <a:lstStyle>
            <a:lvl1pPr>
              <a:defRPr/>
            </a:lvl1pPr>
          </a:lstStyle>
          <a:p>
            <a:pPr>
              <a:defRPr/>
            </a:pPr>
            <a:endParaRPr lang="en-US"/>
          </a:p>
        </p:txBody>
      </p:sp>
      <p:sp>
        <p:nvSpPr>
          <p:cNvPr id="10" name="Slide Number Placeholder 8">
            <a:extLst>
              <a:ext uri="{FF2B5EF4-FFF2-40B4-BE49-F238E27FC236}">
                <a16:creationId xmlns:a16="http://schemas.microsoft.com/office/drawing/2014/main" id="{7C621380-1058-44D0-81CC-B8C1EB3CEA0C}"/>
              </a:ext>
            </a:extLst>
          </p:cNvPr>
          <p:cNvSpPr>
            <a:spLocks noGrp="1"/>
          </p:cNvSpPr>
          <p:nvPr>
            <p:ph type="sldNum" sz="quarter" idx="12"/>
          </p:nvPr>
        </p:nvSpPr>
        <p:spPr/>
        <p:txBody>
          <a:bodyPr/>
          <a:lstStyle>
            <a:lvl1pPr>
              <a:defRPr/>
            </a:lvl1pPr>
          </a:lstStyle>
          <a:p>
            <a:pPr>
              <a:defRPr/>
            </a:pPr>
            <a:fld id="{04B431FC-BA9A-40A4-A623-45FD312BBC43}" type="slidenum">
              <a:rPr lang="en-US"/>
              <a:pPr>
                <a:defRPr/>
              </a:pPr>
              <a:t>‹N›</a:t>
            </a:fld>
            <a:endParaRPr lang="en-US"/>
          </a:p>
        </p:txBody>
      </p:sp>
    </p:spTree>
    <p:extLst>
      <p:ext uri="{BB962C8B-B14F-4D97-AF65-F5344CB8AC3E}">
        <p14:creationId xmlns:p14="http://schemas.microsoft.com/office/powerpoint/2010/main" val="345472915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cxnSp>
        <p:nvCxnSpPr>
          <p:cNvPr id="7" name="Straight Connector 17">
            <a:extLst>
              <a:ext uri="{FF2B5EF4-FFF2-40B4-BE49-F238E27FC236}">
                <a16:creationId xmlns:a16="http://schemas.microsoft.com/office/drawing/2014/main" id="{BA363D86-D346-4F2B-9BDE-EABA18A62E8F}"/>
              </a:ext>
            </a:extLst>
          </p:cNvPr>
          <p:cNvCxnSpPr/>
          <p:nvPr/>
        </p:nvCxnSpPr>
        <p:spPr>
          <a:xfrm>
            <a:off x="1395413" y="2420938"/>
            <a:ext cx="94075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1295400" y="3243262"/>
            <a:ext cx="4718304" cy="2632605"/>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6180671"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Content Placeholder 5"/>
          <p:cNvSpPr>
            <a:spLocks noGrp="1"/>
          </p:cNvSpPr>
          <p:nvPr>
            <p:ph sz="quarter" idx="4"/>
          </p:nvPr>
        </p:nvSpPr>
        <p:spPr>
          <a:xfrm>
            <a:off x="6180671" y="3243262"/>
            <a:ext cx="4718304" cy="2632605"/>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8" name="Date Placeholder 6">
            <a:extLst>
              <a:ext uri="{FF2B5EF4-FFF2-40B4-BE49-F238E27FC236}">
                <a16:creationId xmlns:a16="http://schemas.microsoft.com/office/drawing/2014/main" id="{ADD0C1C7-B77F-4305-B515-BC361C34B71A}"/>
              </a:ext>
            </a:extLst>
          </p:cNvPr>
          <p:cNvSpPr>
            <a:spLocks noGrp="1"/>
          </p:cNvSpPr>
          <p:nvPr>
            <p:ph type="dt" sz="half" idx="10"/>
          </p:nvPr>
        </p:nvSpPr>
        <p:spPr/>
        <p:txBody>
          <a:bodyPr/>
          <a:lstStyle>
            <a:lvl1pPr>
              <a:defRPr/>
            </a:lvl1pPr>
          </a:lstStyle>
          <a:p>
            <a:pPr>
              <a:defRPr/>
            </a:pPr>
            <a:fld id="{4192F44A-13C3-4297-B885-19FDEC4BB5A9}" type="datetimeFigureOut">
              <a:rPr lang="en-US"/>
              <a:pPr>
                <a:defRPr/>
              </a:pPr>
              <a:t>5/27/2022</a:t>
            </a:fld>
            <a:endParaRPr lang="en-US"/>
          </a:p>
        </p:txBody>
      </p:sp>
      <p:sp>
        <p:nvSpPr>
          <p:cNvPr id="9" name="Footer Placeholder 7">
            <a:extLst>
              <a:ext uri="{FF2B5EF4-FFF2-40B4-BE49-F238E27FC236}">
                <a16:creationId xmlns:a16="http://schemas.microsoft.com/office/drawing/2014/main" id="{57DB5D60-0407-417B-8ECA-88F7078C9E63}"/>
              </a:ext>
            </a:extLst>
          </p:cNvPr>
          <p:cNvSpPr>
            <a:spLocks noGrp="1"/>
          </p:cNvSpPr>
          <p:nvPr>
            <p:ph type="ftr" sz="quarter" idx="11"/>
          </p:nvPr>
        </p:nvSpPr>
        <p:spPr/>
        <p:txBody>
          <a:bodyPr/>
          <a:lstStyle>
            <a:lvl1pPr>
              <a:defRPr/>
            </a:lvl1pPr>
          </a:lstStyle>
          <a:p>
            <a:pPr>
              <a:defRPr/>
            </a:pPr>
            <a:endParaRPr lang="en-US"/>
          </a:p>
        </p:txBody>
      </p:sp>
      <p:sp>
        <p:nvSpPr>
          <p:cNvPr id="10" name="Slide Number Placeholder 8">
            <a:extLst>
              <a:ext uri="{FF2B5EF4-FFF2-40B4-BE49-F238E27FC236}">
                <a16:creationId xmlns:a16="http://schemas.microsoft.com/office/drawing/2014/main" id="{25C469B6-E70B-4AEF-828A-6752F010CB1F}"/>
              </a:ext>
            </a:extLst>
          </p:cNvPr>
          <p:cNvSpPr>
            <a:spLocks noGrp="1"/>
          </p:cNvSpPr>
          <p:nvPr>
            <p:ph type="sldNum" sz="quarter" idx="12"/>
          </p:nvPr>
        </p:nvSpPr>
        <p:spPr/>
        <p:txBody>
          <a:bodyPr/>
          <a:lstStyle>
            <a:lvl1pPr>
              <a:defRPr/>
            </a:lvl1pPr>
          </a:lstStyle>
          <a:p>
            <a:pPr>
              <a:defRPr/>
            </a:pPr>
            <a:fld id="{9EE9EF01-0567-4593-9EAF-FCE5E7F9D0DF}" type="slidenum">
              <a:rPr lang="en-US"/>
              <a:pPr>
                <a:defRPr/>
              </a:pPr>
              <a:t>‹N›</a:t>
            </a:fld>
            <a:endParaRPr lang="en-US"/>
          </a:p>
        </p:txBody>
      </p:sp>
    </p:spTree>
    <p:extLst>
      <p:ext uri="{BB962C8B-B14F-4D97-AF65-F5344CB8AC3E}">
        <p14:creationId xmlns:p14="http://schemas.microsoft.com/office/powerpoint/2010/main" val="316121118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cxnSp>
        <p:nvCxnSpPr>
          <p:cNvPr id="3" name="Straight Connector 13">
            <a:extLst>
              <a:ext uri="{FF2B5EF4-FFF2-40B4-BE49-F238E27FC236}">
                <a16:creationId xmlns:a16="http://schemas.microsoft.com/office/drawing/2014/main" id="{ADAADD1C-A25C-48C1-9EEC-45CD9A6FC286}"/>
              </a:ext>
            </a:extLst>
          </p:cNvPr>
          <p:cNvCxnSpPr/>
          <p:nvPr/>
        </p:nvCxnSpPr>
        <p:spPr>
          <a:xfrm>
            <a:off x="1395413" y="2420938"/>
            <a:ext cx="94075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4" name="Date Placeholder 2">
            <a:extLst>
              <a:ext uri="{FF2B5EF4-FFF2-40B4-BE49-F238E27FC236}">
                <a16:creationId xmlns:a16="http://schemas.microsoft.com/office/drawing/2014/main" id="{E7D3A24D-AC76-43D4-AC88-1C3F5393FDF8}"/>
              </a:ext>
            </a:extLst>
          </p:cNvPr>
          <p:cNvSpPr>
            <a:spLocks noGrp="1"/>
          </p:cNvSpPr>
          <p:nvPr>
            <p:ph type="dt" sz="half" idx="10"/>
          </p:nvPr>
        </p:nvSpPr>
        <p:spPr/>
        <p:txBody>
          <a:bodyPr/>
          <a:lstStyle>
            <a:lvl1pPr>
              <a:defRPr/>
            </a:lvl1pPr>
          </a:lstStyle>
          <a:p>
            <a:pPr>
              <a:defRPr/>
            </a:pPr>
            <a:fld id="{C7F78868-067E-42FC-B5DB-FE85408A65A5}" type="datetimeFigureOut">
              <a:rPr lang="en-US"/>
              <a:pPr>
                <a:defRPr/>
              </a:pPr>
              <a:t>5/27/2022</a:t>
            </a:fld>
            <a:endParaRPr lang="en-US"/>
          </a:p>
        </p:txBody>
      </p:sp>
      <p:sp>
        <p:nvSpPr>
          <p:cNvPr id="5" name="Footer Placeholder 3">
            <a:extLst>
              <a:ext uri="{FF2B5EF4-FFF2-40B4-BE49-F238E27FC236}">
                <a16:creationId xmlns:a16="http://schemas.microsoft.com/office/drawing/2014/main" id="{2FED56F8-5894-402D-8F0D-5DA01A0E90A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4">
            <a:extLst>
              <a:ext uri="{FF2B5EF4-FFF2-40B4-BE49-F238E27FC236}">
                <a16:creationId xmlns:a16="http://schemas.microsoft.com/office/drawing/2014/main" id="{A6F540FD-1422-412A-86C5-86EA8B5EC7FD}"/>
              </a:ext>
            </a:extLst>
          </p:cNvPr>
          <p:cNvSpPr>
            <a:spLocks noGrp="1"/>
          </p:cNvSpPr>
          <p:nvPr>
            <p:ph type="sldNum" sz="quarter" idx="12"/>
          </p:nvPr>
        </p:nvSpPr>
        <p:spPr/>
        <p:txBody>
          <a:bodyPr/>
          <a:lstStyle>
            <a:lvl1pPr>
              <a:defRPr/>
            </a:lvl1pPr>
          </a:lstStyle>
          <a:p>
            <a:pPr>
              <a:defRPr/>
            </a:pPr>
            <a:fld id="{10CDB06F-C455-41C1-A3B6-2F533ACA4B46}" type="slidenum">
              <a:rPr lang="en-US"/>
              <a:pPr>
                <a:defRPr/>
              </a:pPr>
              <a:t>‹N›</a:t>
            </a:fld>
            <a:endParaRPr lang="en-US"/>
          </a:p>
        </p:txBody>
      </p:sp>
    </p:spTree>
    <p:extLst>
      <p:ext uri="{BB962C8B-B14F-4D97-AF65-F5344CB8AC3E}">
        <p14:creationId xmlns:p14="http://schemas.microsoft.com/office/powerpoint/2010/main" val="59664380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95B4EE18-43DD-45C2-9D0F-03DAE91A8E3E}"/>
              </a:ext>
            </a:extLst>
          </p:cNvPr>
          <p:cNvSpPr>
            <a:spLocks noGrp="1"/>
          </p:cNvSpPr>
          <p:nvPr>
            <p:ph type="dt" sz="half" idx="10"/>
          </p:nvPr>
        </p:nvSpPr>
        <p:spPr/>
        <p:txBody>
          <a:bodyPr/>
          <a:lstStyle>
            <a:lvl1pPr>
              <a:defRPr/>
            </a:lvl1pPr>
          </a:lstStyle>
          <a:p>
            <a:pPr>
              <a:defRPr/>
            </a:pPr>
            <a:fld id="{A1F270F8-0284-46F7-926A-1F4D60F97593}" type="datetimeFigureOut">
              <a:rPr lang="en-US"/>
              <a:pPr>
                <a:defRPr/>
              </a:pPr>
              <a:t>5/27/2022</a:t>
            </a:fld>
            <a:endParaRPr lang="en-US"/>
          </a:p>
        </p:txBody>
      </p:sp>
      <p:sp>
        <p:nvSpPr>
          <p:cNvPr id="3" name="Footer Placeholder 4">
            <a:extLst>
              <a:ext uri="{FF2B5EF4-FFF2-40B4-BE49-F238E27FC236}">
                <a16:creationId xmlns:a16="http://schemas.microsoft.com/office/drawing/2014/main" id="{2377F7E2-8A68-4F8B-975F-738755A4BF1C}"/>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C5006D56-3171-4DA7-B0C5-64111CE44796}"/>
              </a:ext>
            </a:extLst>
          </p:cNvPr>
          <p:cNvSpPr>
            <a:spLocks noGrp="1"/>
          </p:cNvSpPr>
          <p:nvPr>
            <p:ph type="sldNum" sz="quarter" idx="12"/>
          </p:nvPr>
        </p:nvSpPr>
        <p:spPr/>
        <p:txBody>
          <a:bodyPr/>
          <a:lstStyle>
            <a:lvl1pPr>
              <a:defRPr/>
            </a:lvl1pPr>
          </a:lstStyle>
          <a:p>
            <a:pPr>
              <a:defRPr/>
            </a:pPr>
            <a:fld id="{C46ED377-69CC-4F0C-8615-E473936D0B33}" type="slidenum">
              <a:rPr lang="en-US"/>
              <a:pPr>
                <a:defRPr/>
              </a:pPr>
              <a:t>‹N›</a:t>
            </a:fld>
            <a:endParaRPr lang="en-US"/>
          </a:p>
        </p:txBody>
      </p:sp>
    </p:spTree>
    <p:extLst>
      <p:ext uri="{BB962C8B-B14F-4D97-AF65-F5344CB8AC3E}">
        <p14:creationId xmlns:p14="http://schemas.microsoft.com/office/powerpoint/2010/main" val="236958682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cxnSp>
        <p:nvCxnSpPr>
          <p:cNvPr id="5" name="Straight Connector 15">
            <a:extLst>
              <a:ext uri="{FF2B5EF4-FFF2-40B4-BE49-F238E27FC236}">
                <a16:creationId xmlns:a16="http://schemas.microsoft.com/office/drawing/2014/main" id="{B858173E-3E3E-4A5F-8029-9DDD677CC151}"/>
              </a:ext>
            </a:extLst>
          </p:cNvPr>
          <p:cNvCxnSpPr/>
          <p:nvPr/>
        </p:nvCxnSpPr>
        <p:spPr>
          <a:xfrm>
            <a:off x="1395413" y="2913063"/>
            <a:ext cx="35147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it-IT"/>
              <a:t>Fare clic per modificare lo stile del titolo dello schema</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1293811" y="3031065"/>
            <a:ext cx="3718455" cy="2438404"/>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6" name="Date Placeholder 4">
            <a:extLst>
              <a:ext uri="{FF2B5EF4-FFF2-40B4-BE49-F238E27FC236}">
                <a16:creationId xmlns:a16="http://schemas.microsoft.com/office/drawing/2014/main" id="{2067035E-6CAA-40F1-911E-30AAAF1C6997}"/>
              </a:ext>
            </a:extLst>
          </p:cNvPr>
          <p:cNvSpPr>
            <a:spLocks noGrp="1"/>
          </p:cNvSpPr>
          <p:nvPr>
            <p:ph type="dt" sz="half" idx="10"/>
          </p:nvPr>
        </p:nvSpPr>
        <p:spPr/>
        <p:txBody>
          <a:bodyPr/>
          <a:lstStyle>
            <a:lvl1pPr>
              <a:defRPr/>
            </a:lvl1pPr>
          </a:lstStyle>
          <a:p>
            <a:pPr>
              <a:defRPr/>
            </a:pPr>
            <a:fld id="{4FAA13A4-E623-47D5-992A-305EF9C50FAB}" type="datetimeFigureOut">
              <a:rPr lang="en-US"/>
              <a:pPr>
                <a:defRPr/>
              </a:pPr>
              <a:t>5/27/2022</a:t>
            </a:fld>
            <a:endParaRPr lang="en-US"/>
          </a:p>
        </p:txBody>
      </p:sp>
      <p:sp>
        <p:nvSpPr>
          <p:cNvPr id="7" name="Footer Placeholder 5">
            <a:extLst>
              <a:ext uri="{FF2B5EF4-FFF2-40B4-BE49-F238E27FC236}">
                <a16:creationId xmlns:a16="http://schemas.microsoft.com/office/drawing/2014/main" id="{4F34CABD-9ED6-44F0-A4E6-28C117F20D77}"/>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6">
            <a:extLst>
              <a:ext uri="{FF2B5EF4-FFF2-40B4-BE49-F238E27FC236}">
                <a16:creationId xmlns:a16="http://schemas.microsoft.com/office/drawing/2014/main" id="{8A938D76-D41D-4D9A-A0B6-D11857A310E5}"/>
              </a:ext>
            </a:extLst>
          </p:cNvPr>
          <p:cNvSpPr>
            <a:spLocks noGrp="1"/>
          </p:cNvSpPr>
          <p:nvPr>
            <p:ph type="sldNum" sz="quarter" idx="12"/>
          </p:nvPr>
        </p:nvSpPr>
        <p:spPr/>
        <p:txBody>
          <a:bodyPr/>
          <a:lstStyle>
            <a:lvl1pPr>
              <a:defRPr/>
            </a:lvl1pPr>
          </a:lstStyle>
          <a:p>
            <a:pPr>
              <a:defRPr/>
            </a:pPr>
            <a:fld id="{E25972C1-A0B7-4684-883F-5994577DEE91}" type="slidenum">
              <a:rPr lang="en-US"/>
              <a:pPr>
                <a:defRPr/>
              </a:pPr>
              <a:t>‹N›</a:t>
            </a:fld>
            <a:endParaRPr lang="en-US"/>
          </a:p>
        </p:txBody>
      </p:sp>
    </p:spTree>
    <p:extLst>
      <p:ext uri="{BB962C8B-B14F-4D97-AF65-F5344CB8AC3E}">
        <p14:creationId xmlns:p14="http://schemas.microsoft.com/office/powerpoint/2010/main" val="428511688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it-IT"/>
              <a:t>Fare clic per modificare lo stile del titolo dello schema</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noProof="0"/>
              <a:t>Fare clic sull'icona per inserire un'immagine</a:t>
            </a:r>
            <a:endParaRPr lang="en-US" noProof="0" dirty="0"/>
          </a:p>
        </p:txBody>
      </p:sp>
      <p:sp>
        <p:nvSpPr>
          <p:cNvPr id="4" name="Text Placeholder 3"/>
          <p:cNvSpPr>
            <a:spLocks noGrp="1"/>
          </p:cNvSpPr>
          <p:nvPr>
            <p:ph type="body" sz="half" idx="2"/>
          </p:nvPr>
        </p:nvSpPr>
        <p:spPr>
          <a:xfrm>
            <a:off x="1295399" y="3255432"/>
            <a:ext cx="6241816"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3">
            <a:extLst>
              <a:ext uri="{FF2B5EF4-FFF2-40B4-BE49-F238E27FC236}">
                <a16:creationId xmlns:a16="http://schemas.microsoft.com/office/drawing/2014/main" id="{64A55704-CC6B-4DEF-B234-BC9009D2D087}"/>
              </a:ext>
            </a:extLst>
          </p:cNvPr>
          <p:cNvSpPr>
            <a:spLocks noGrp="1"/>
          </p:cNvSpPr>
          <p:nvPr>
            <p:ph type="dt" sz="half" idx="10"/>
          </p:nvPr>
        </p:nvSpPr>
        <p:spPr/>
        <p:txBody>
          <a:bodyPr/>
          <a:lstStyle>
            <a:lvl1pPr>
              <a:defRPr/>
            </a:lvl1pPr>
          </a:lstStyle>
          <a:p>
            <a:pPr>
              <a:defRPr/>
            </a:pPr>
            <a:fld id="{014C936E-7A0C-4503-B5F4-A2795121A5EF}" type="datetimeFigureOut">
              <a:rPr lang="en-US"/>
              <a:pPr>
                <a:defRPr/>
              </a:pPr>
              <a:t>5/27/2022</a:t>
            </a:fld>
            <a:endParaRPr lang="en-US"/>
          </a:p>
        </p:txBody>
      </p:sp>
      <p:sp>
        <p:nvSpPr>
          <p:cNvPr id="6" name="Footer Placeholder 4">
            <a:extLst>
              <a:ext uri="{FF2B5EF4-FFF2-40B4-BE49-F238E27FC236}">
                <a16:creationId xmlns:a16="http://schemas.microsoft.com/office/drawing/2014/main" id="{146C73B0-9A84-430B-A0C6-D4A9D223D6D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99FFD8A-48F1-4284-8B20-9F6FDD2A9FCC}"/>
              </a:ext>
            </a:extLst>
          </p:cNvPr>
          <p:cNvSpPr>
            <a:spLocks noGrp="1"/>
          </p:cNvSpPr>
          <p:nvPr>
            <p:ph type="sldNum" sz="quarter" idx="12"/>
          </p:nvPr>
        </p:nvSpPr>
        <p:spPr/>
        <p:txBody>
          <a:bodyPr/>
          <a:lstStyle>
            <a:lvl1pPr>
              <a:defRPr/>
            </a:lvl1pPr>
          </a:lstStyle>
          <a:p>
            <a:pPr>
              <a:defRPr/>
            </a:pPr>
            <a:fld id="{3651544C-7D3C-4C05-B65E-919304D708B8}" type="slidenum">
              <a:rPr lang="en-US"/>
              <a:pPr>
                <a:defRPr/>
              </a:pPr>
              <a:t>‹N›</a:t>
            </a:fld>
            <a:endParaRPr lang="en-US"/>
          </a:p>
        </p:txBody>
      </p:sp>
    </p:spTree>
    <p:extLst>
      <p:ext uri="{BB962C8B-B14F-4D97-AF65-F5344CB8AC3E}">
        <p14:creationId xmlns:p14="http://schemas.microsoft.com/office/powerpoint/2010/main" val="414354204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Immagine panoramica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noProof="0"/>
              <a:t>Fare clic sull'icona per inserire un'immagine</a:t>
            </a:r>
            <a:endParaRPr lang="en-US" noProof="0"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3">
            <a:extLst>
              <a:ext uri="{FF2B5EF4-FFF2-40B4-BE49-F238E27FC236}">
                <a16:creationId xmlns:a16="http://schemas.microsoft.com/office/drawing/2014/main" id="{8A97CD64-0CF0-4D3E-87C7-251447BA9DD3}"/>
              </a:ext>
            </a:extLst>
          </p:cNvPr>
          <p:cNvSpPr>
            <a:spLocks noGrp="1"/>
          </p:cNvSpPr>
          <p:nvPr>
            <p:ph type="dt" sz="half" idx="10"/>
          </p:nvPr>
        </p:nvSpPr>
        <p:spPr/>
        <p:txBody>
          <a:bodyPr/>
          <a:lstStyle>
            <a:lvl1pPr>
              <a:defRPr/>
            </a:lvl1pPr>
          </a:lstStyle>
          <a:p>
            <a:pPr>
              <a:defRPr/>
            </a:pPr>
            <a:fld id="{D751EA4E-2A36-40C2-8AD1-2BE43C198FE4}" type="datetimeFigureOut">
              <a:rPr lang="en-US"/>
              <a:pPr>
                <a:defRPr/>
              </a:pPr>
              <a:t>5/27/2022</a:t>
            </a:fld>
            <a:endParaRPr lang="en-US"/>
          </a:p>
        </p:txBody>
      </p:sp>
      <p:sp>
        <p:nvSpPr>
          <p:cNvPr id="6" name="Footer Placeholder 4">
            <a:extLst>
              <a:ext uri="{FF2B5EF4-FFF2-40B4-BE49-F238E27FC236}">
                <a16:creationId xmlns:a16="http://schemas.microsoft.com/office/drawing/2014/main" id="{24D62F8D-347F-47D2-989E-5A208F7D991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23F8AD7F-D647-49CA-A977-BADBF9768A7B}"/>
              </a:ext>
            </a:extLst>
          </p:cNvPr>
          <p:cNvSpPr>
            <a:spLocks noGrp="1"/>
          </p:cNvSpPr>
          <p:nvPr>
            <p:ph type="sldNum" sz="quarter" idx="12"/>
          </p:nvPr>
        </p:nvSpPr>
        <p:spPr/>
        <p:txBody>
          <a:bodyPr/>
          <a:lstStyle>
            <a:lvl1pPr>
              <a:defRPr/>
            </a:lvl1pPr>
          </a:lstStyle>
          <a:p>
            <a:pPr>
              <a:defRPr/>
            </a:pPr>
            <a:fld id="{0343B805-8494-4AA4-816F-BA22832ABB88}" type="slidenum">
              <a:rPr lang="en-US"/>
              <a:pPr>
                <a:defRPr/>
              </a:pPr>
              <a:t>‹N›</a:t>
            </a:fld>
            <a:endParaRPr lang="en-US"/>
          </a:p>
        </p:txBody>
      </p:sp>
    </p:spTree>
    <p:extLst>
      <p:ext uri="{BB962C8B-B14F-4D97-AF65-F5344CB8AC3E}">
        <p14:creationId xmlns:p14="http://schemas.microsoft.com/office/powerpoint/2010/main" val="407055570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Titolo e sottotitolo">
    <p:spTree>
      <p:nvGrpSpPr>
        <p:cNvPr id="1" name=""/>
        <p:cNvGrpSpPr/>
        <p:nvPr/>
      </p:nvGrpSpPr>
      <p:grpSpPr>
        <a:xfrm>
          <a:off x="0" y="0"/>
          <a:ext cx="0" cy="0"/>
          <a:chOff x="0" y="0"/>
          <a:chExt cx="0" cy="0"/>
        </a:xfrm>
      </p:grpSpPr>
      <p:cxnSp>
        <p:nvCxnSpPr>
          <p:cNvPr id="4" name="Straight Connector 14">
            <a:extLst>
              <a:ext uri="{FF2B5EF4-FFF2-40B4-BE49-F238E27FC236}">
                <a16:creationId xmlns:a16="http://schemas.microsoft.com/office/drawing/2014/main" id="{5EAA8058-CE16-485B-9AE4-2E873CB5E911}"/>
              </a:ext>
            </a:extLst>
          </p:cNvPr>
          <p:cNvCxnSpPr/>
          <p:nvPr/>
        </p:nvCxnSpPr>
        <p:spPr>
          <a:xfrm>
            <a:off x="1395413" y="4140200"/>
            <a:ext cx="94075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303868" y="982132"/>
            <a:ext cx="9592732" cy="2954868"/>
          </a:xfrm>
        </p:spPr>
        <p:txBody>
          <a:bodyPr>
            <a:normAutofit/>
          </a:bodyPr>
          <a:lstStyle>
            <a:lvl1pPr algn="ctr">
              <a:defRPr sz="3200" b="0" cap="none"/>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5" name="Date Placeholder 3">
            <a:extLst>
              <a:ext uri="{FF2B5EF4-FFF2-40B4-BE49-F238E27FC236}">
                <a16:creationId xmlns:a16="http://schemas.microsoft.com/office/drawing/2014/main" id="{FB6324BE-3221-48F1-B52A-8223F5250B31}"/>
              </a:ext>
            </a:extLst>
          </p:cNvPr>
          <p:cNvSpPr>
            <a:spLocks noGrp="1"/>
          </p:cNvSpPr>
          <p:nvPr>
            <p:ph type="dt" sz="half" idx="10"/>
          </p:nvPr>
        </p:nvSpPr>
        <p:spPr/>
        <p:txBody>
          <a:bodyPr/>
          <a:lstStyle>
            <a:lvl1pPr>
              <a:defRPr/>
            </a:lvl1pPr>
          </a:lstStyle>
          <a:p>
            <a:pPr>
              <a:defRPr/>
            </a:pPr>
            <a:fld id="{E48587F9-0A85-4D52-ACC4-81A3F9AC2243}" type="datetimeFigureOut">
              <a:rPr lang="en-US"/>
              <a:pPr>
                <a:defRPr/>
              </a:pPr>
              <a:t>5/27/2022</a:t>
            </a:fld>
            <a:endParaRPr lang="en-US"/>
          </a:p>
        </p:txBody>
      </p:sp>
      <p:sp>
        <p:nvSpPr>
          <p:cNvPr id="6" name="Footer Placeholder 4">
            <a:extLst>
              <a:ext uri="{FF2B5EF4-FFF2-40B4-BE49-F238E27FC236}">
                <a16:creationId xmlns:a16="http://schemas.microsoft.com/office/drawing/2014/main" id="{2940A696-566C-4197-AA07-7410CABA793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EF866F0-21BD-4C1B-B1BC-50CBE6D1D61E}"/>
              </a:ext>
            </a:extLst>
          </p:cNvPr>
          <p:cNvSpPr>
            <a:spLocks noGrp="1"/>
          </p:cNvSpPr>
          <p:nvPr>
            <p:ph type="sldNum" sz="quarter" idx="12"/>
          </p:nvPr>
        </p:nvSpPr>
        <p:spPr/>
        <p:txBody>
          <a:bodyPr/>
          <a:lstStyle>
            <a:lvl1pPr>
              <a:defRPr/>
            </a:lvl1pPr>
          </a:lstStyle>
          <a:p>
            <a:pPr>
              <a:defRPr/>
            </a:pPr>
            <a:fld id="{55DC85C4-0504-4428-80CE-70A656509D67}" type="slidenum">
              <a:rPr lang="en-US"/>
              <a:pPr>
                <a:defRPr/>
              </a:pPr>
              <a:t>‹N›</a:t>
            </a:fld>
            <a:endParaRPr lang="en-US"/>
          </a:p>
        </p:txBody>
      </p:sp>
    </p:spTree>
    <p:extLst>
      <p:ext uri="{BB962C8B-B14F-4D97-AF65-F5344CB8AC3E}">
        <p14:creationId xmlns:p14="http://schemas.microsoft.com/office/powerpoint/2010/main" val="166717774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Citazione con didascalia">
    <p:spTree>
      <p:nvGrpSpPr>
        <p:cNvPr id="1" name=""/>
        <p:cNvGrpSpPr/>
        <p:nvPr/>
      </p:nvGrpSpPr>
      <p:grpSpPr>
        <a:xfrm>
          <a:off x="0" y="0"/>
          <a:ext cx="0" cy="0"/>
          <a:chOff x="0" y="0"/>
          <a:chExt cx="0" cy="0"/>
        </a:xfrm>
      </p:grpSpPr>
      <p:sp>
        <p:nvSpPr>
          <p:cNvPr id="5" name="TextBox 13">
            <a:extLst>
              <a:ext uri="{FF2B5EF4-FFF2-40B4-BE49-F238E27FC236}">
                <a16:creationId xmlns:a16="http://schemas.microsoft.com/office/drawing/2014/main" id="{FC994685-04A9-4234-BE01-252981727C00}"/>
              </a:ext>
            </a:extLst>
          </p:cNvPr>
          <p:cNvSpPr txBox="1">
            <a:spLocks noChangeArrowheads="1"/>
          </p:cNvSpPr>
          <p:nvPr/>
        </p:nvSpPr>
        <p:spPr bwMode="auto">
          <a:xfrm>
            <a:off x="862013" y="879475"/>
            <a:ext cx="609600" cy="585788"/>
          </a:xfrm>
          <a:prstGeom prst="rect">
            <a:avLst/>
          </a:prstGeom>
          <a:noFill/>
          <a:ln>
            <a:noFill/>
          </a:ln>
        </p:spPr>
        <p:txBody>
          <a:bodyPr anchor="ct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fontAlgn="base">
              <a:spcBef>
                <a:spcPct val="0"/>
              </a:spcBef>
              <a:spcAft>
                <a:spcPct val="0"/>
              </a:spcAft>
              <a:defRPr>
                <a:solidFill>
                  <a:schemeClr val="tx1"/>
                </a:solidFill>
                <a:latin typeface="Garamond" panose="02020404030301010803" pitchFamily="18" charset="0"/>
              </a:defRPr>
            </a:lvl6pPr>
            <a:lvl7pPr marL="2971800" indent="-228600" fontAlgn="base">
              <a:spcBef>
                <a:spcPct val="0"/>
              </a:spcBef>
              <a:spcAft>
                <a:spcPct val="0"/>
              </a:spcAft>
              <a:defRPr>
                <a:solidFill>
                  <a:schemeClr val="tx1"/>
                </a:solidFill>
                <a:latin typeface="Garamond" panose="02020404030301010803" pitchFamily="18" charset="0"/>
              </a:defRPr>
            </a:lvl7pPr>
            <a:lvl8pPr marL="3429000" indent="-228600" fontAlgn="base">
              <a:spcBef>
                <a:spcPct val="0"/>
              </a:spcBef>
              <a:spcAft>
                <a:spcPct val="0"/>
              </a:spcAft>
              <a:defRPr>
                <a:solidFill>
                  <a:schemeClr val="tx1"/>
                </a:solidFill>
                <a:latin typeface="Garamond" panose="02020404030301010803" pitchFamily="18" charset="0"/>
              </a:defRPr>
            </a:lvl8pPr>
            <a:lvl9pPr marL="3886200" indent="-228600" fontAlgn="base">
              <a:spcBef>
                <a:spcPct val="0"/>
              </a:spcBef>
              <a:spcAft>
                <a:spcPct val="0"/>
              </a:spcAft>
              <a:defRPr>
                <a:solidFill>
                  <a:schemeClr val="tx1"/>
                </a:solidFill>
                <a:latin typeface="Garamond" panose="02020404030301010803" pitchFamily="18" charset="0"/>
              </a:defRPr>
            </a:lvl9pPr>
          </a:lstStyle>
          <a:p>
            <a:pPr eaLnBrk="1" fontAlgn="auto" hangingPunct="1">
              <a:spcBef>
                <a:spcPts val="0"/>
              </a:spcBef>
              <a:spcAft>
                <a:spcPts val="0"/>
              </a:spcAft>
              <a:defRPr/>
            </a:pPr>
            <a:r>
              <a:rPr lang="en-US" altLang="it-IT" sz="8000"/>
              <a:t>“</a:t>
            </a:r>
          </a:p>
        </p:txBody>
      </p:sp>
      <p:sp>
        <p:nvSpPr>
          <p:cNvPr id="6" name="TextBox 14">
            <a:extLst>
              <a:ext uri="{FF2B5EF4-FFF2-40B4-BE49-F238E27FC236}">
                <a16:creationId xmlns:a16="http://schemas.microsoft.com/office/drawing/2014/main" id="{A776ACF5-DFF3-4D21-B524-753D9FD6AC2F}"/>
              </a:ext>
            </a:extLst>
          </p:cNvPr>
          <p:cNvSpPr txBox="1">
            <a:spLocks noChangeArrowheads="1"/>
          </p:cNvSpPr>
          <p:nvPr/>
        </p:nvSpPr>
        <p:spPr bwMode="auto">
          <a:xfrm>
            <a:off x="10599738" y="2827338"/>
            <a:ext cx="609600" cy="585787"/>
          </a:xfrm>
          <a:prstGeom prst="rect">
            <a:avLst/>
          </a:prstGeom>
          <a:noFill/>
          <a:ln>
            <a:noFill/>
          </a:ln>
        </p:spPr>
        <p:txBody>
          <a:bodyPr anchor="ct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fontAlgn="base">
              <a:spcBef>
                <a:spcPct val="0"/>
              </a:spcBef>
              <a:spcAft>
                <a:spcPct val="0"/>
              </a:spcAft>
              <a:defRPr>
                <a:solidFill>
                  <a:schemeClr val="tx1"/>
                </a:solidFill>
                <a:latin typeface="Garamond" panose="02020404030301010803" pitchFamily="18" charset="0"/>
              </a:defRPr>
            </a:lvl6pPr>
            <a:lvl7pPr marL="2971800" indent="-228600" fontAlgn="base">
              <a:spcBef>
                <a:spcPct val="0"/>
              </a:spcBef>
              <a:spcAft>
                <a:spcPct val="0"/>
              </a:spcAft>
              <a:defRPr>
                <a:solidFill>
                  <a:schemeClr val="tx1"/>
                </a:solidFill>
                <a:latin typeface="Garamond" panose="02020404030301010803" pitchFamily="18" charset="0"/>
              </a:defRPr>
            </a:lvl7pPr>
            <a:lvl8pPr marL="3429000" indent="-228600" fontAlgn="base">
              <a:spcBef>
                <a:spcPct val="0"/>
              </a:spcBef>
              <a:spcAft>
                <a:spcPct val="0"/>
              </a:spcAft>
              <a:defRPr>
                <a:solidFill>
                  <a:schemeClr val="tx1"/>
                </a:solidFill>
                <a:latin typeface="Garamond" panose="02020404030301010803" pitchFamily="18" charset="0"/>
              </a:defRPr>
            </a:lvl8pPr>
            <a:lvl9pPr marL="3886200" indent="-228600" fontAlgn="base">
              <a:spcBef>
                <a:spcPct val="0"/>
              </a:spcBef>
              <a:spcAft>
                <a:spcPct val="0"/>
              </a:spcAft>
              <a:defRPr>
                <a:solidFill>
                  <a:schemeClr val="tx1"/>
                </a:solidFill>
                <a:latin typeface="Garamond" panose="02020404030301010803" pitchFamily="18" charset="0"/>
              </a:defRPr>
            </a:lvl9pPr>
          </a:lstStyle>
          <a:p>
            <a:pPr algn="r" eaLnBrk="1" fontAlgn="auto" hangingPunct="1">
              <a:spcBef>
                <a:spcPts val="0"/>
              </a:spcBef>
              <a:spcAft>
                <a:spcPts val="0"/>
              </a:spcAft>
              <a:defRPr/>
            </a:pPr>
            <a:r>
              <a:rPr lang="en-US" altLang="it-IT" sz="8000"/>
              <a:t>”</a:t>
            </a:r>
          </a:p>
        </p:txBody>
      </p:sp>
      <p:cxnSp>
        <p:nvCxnSpPr>
          <p:cNvPr id="7" name="Straight Connector 18">
            <a:extLst>
              <a:ext uri="{FF2B5EF4-FFF2-40B4-BE49-F238E27FC236}">
                <a16:creationId xmlns:a16="http://schemas.microsoft.com/office/drawing/2014/main" id="{BC6AC999-3B73-444E-A3BD-1D12712C7963}"/>
              </a:ext>
            </a:extLst>
          </p:cNvPr>
          <p:cNvCxnSpPr/>
          <p:nvPr/>
        </p:nvCxnSpPr>
        <p:spPr>
          <a:xfrm>
            <a:off x="1395413" y="4140200"/>
            <a:ext cx="94075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446213" y="982132"/>
            <a:ext cx="9296398" cy="2370668"/>
          </a:xfrm>
        </p:spPr>
        <p:txBody>
          <a:bodyPr>
            <a:normAutofit/>
          </a:bodyPr>
          <a:lstStyle>
            <a:lvl1pPr algn="ctr">
              <a:defRPr sz="3200" b="0" cap="none">
                <a:solidFill>
                  <a:schemeClr val="tx1"/>
                </a:solidFill>
              </a:defRPr>
            </a:lvl1pPr>
          </a:lstStyle>
          <a:p>
            <a:r>
              <a:rPr lang="it-IT"/>
              <a:t>Fare clic per modificare lo stile del titolo dello schema</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a:t>Fare clic per modificare gli stili del testo dello schema</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8" name="Date Placeholder 3">
            <a:extLst>
              <a:ext uri="{FF2B5EF4-FFF2-40B4-BE49-F238E27FC236}">
                <a16:creationId xmlns:a16="http://schemas.microsoft.com/office/drawing/2014/main" id="{F8F5F6B2-8E3B-46D1-BEBB-71DD2B9B09DB}"/>
              </a:ext>
            </a:extLst>
          </p:cNvPr>
          <p:cNvSpPr>
            <a:spLocks noGrp="1"/>
          </p:cNvSpPr>
          <p:nvPr>
            <p:ph type="dt" sz="half" idx="14"/>
          </p:nvPr>
        </p:nvSpPr>
        <p:spPr/>
        <p:txBody>
          <a:bodyPr/>
          <a:lstStyle>
            <a:lvl1pPr>
              <a:defRPr/>
            </a:lvl1pPr>
          </a:lstStyle>
          <a:p>
            <a:pPr>
              <a:defRPr/>
            </a:pPr>
            <a:fld id="{7F270A6A-988C-47F9-8CA7-06083A2B9EB8}" type="datetimeFigureOut">
              <a:rPr lang="en-US"/>
              <a:pPr>
                <a:defRPr/>
              </a:pPr>
              <a:t>5/27/2022</a:t>
            </a:fld>
            <a:endParaRPr lang="en-US"/>
          </a:p>
        </p:txBody>
      </p:sp>
      <p:sp>
        <p:nvSpPr>
          <p:cNvPr id="9" name="Footer Placeholder 4">
            <a:extLst>
              <a:ext uri="{FF2B5EF4-FFF2-40B4-BE49-F238E27FC236}">
                <a16:creationId xmlns:a16="http://schemas.microsoft.com/office/drawing/2014/main" id="{53356EA5-3EDB-4EEC-8543-1DAD831D6423}"/>
              </a:ext>
            </a:extLst>
          </p:cNvPr>
          <p:cNvSpPr>
            <a:spLocks noGrp="1"/>
          </p:cNvSpPr>
          <p:nvPr>
            <p:ph type="ftr" sz="quarter" idx="15"/>
          </p:nvPr>
        </p:nvSpPr>
        <p:spPr/>
        <p:txBody>
          <a:bodyPr/>
          <a:lstStyle>
            <a:lvl1pPr>
              <a:defRPr/>
            </a:lvl1pPr>
          </a:lstStyle>
          <a:p>
            <a:pPr>
              <a:defRPr/>
            </a:pPr>
            <a:endParaRPr lang="en-US"/>
          </a:p>
        </p:txBody>
      </p:sp>
      <p:sp>
        <p:nvSpPr>
          <p:cNvPr id="11" name="Slide Number Placeholder 5">
            <a:extLst>
              <a:ext uri="{FF2B5EF4-FFF2-40B4-BE49-F238E27FC236}">
                <a16:creationId xmlns:a16="http://schemas.microsoft.com/office/drawing/2014/main" id="{C24405E5-AEB3-4A4D-A4E6-73BAAF397001}"/>
              </a:ext>
            </a:extLst>
          </p:cNvPr>
          <p:cNvSpPr>
            <a:spLocks noGrp="1"/>
          </p:cNvSpPr>
          <p:nvPr>
            <p:ph type="sldNum" sz="quarter" idx="16"/>
          </p:nvPr>
        </p:nvSpPr>
        <p:spPr/>
        <p:txBody>
          <a:bodyPr/>
          <a:lstStyle>
            <a:lvl1pPr>
              <a:defRPr/>
            </a:lvl1pPr>
          </a:lstStyle>
          <a:p>
            <a:pPr>
              <a:defRPr/>
            </a:pPr>
            <a:fld id="{BA0061A4-3692-476D-993F-812425DF3748}" type="slidenum">
              <a:rPr lang="en-US"/>
              <a:pPr>
                <a:defRPr/>
              </a:pPr>
              <a:t>‹N›</a:t>
            </a:fld>
            <a:endParaRPr lang="en-US"/>
          </a:p>
        </p:txBody>
      </p:sp>
    </p:spTree>
    <p:extLst>
      <p:ext uri="{BB962C8B-B14F-4D97-AF65-F5344CB8AC3E}">
        <p14:creationId xmlns:p14="http://schemas.microsoft.com/office/powerpoint/2010/main" val="360913302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Scheda nome">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1295401" y="4777381"/>
            <a:ext cx="9609668" cy="860400"/>
          </a:xfrm>
        </p:spPr>
        <p:txBody>
          <a:bodyP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a:extLst>
              <a:ext uri="{FF2B5EF4-FFF2-40B4-BE49-F238E27FC236}">
                <a16:creationId xmlns:a16="http://schemas.microsoft.com/office/drawing/2014/main" id="{A638E837-182E-44A3-BAFB-24607D4A9219}"/>
              </a:ext>
            </a:extLst>
          </p:cNvPr>
          <p:cNvSpPr>
            <a:spLocks noGrp="1"/>
          </p:cNvSpPr>
          <p:nvPr>
            <p:ph type="dt" sz="half" idx="10"/>
          </p:nvPr>
        </p:nvSpPr>
        <p:spPr/>
        <p:txBody>
          <a:bodyPr/>
          <a:lstStyle>
            <a:lvl1pPr>
              <a:defRPr/>
            </a:lvl1pPr>
          </a:lstStyle>
          <a:p>
            <a:pPr>
              <a:defRPr/>
            </a:pPr>
            <a:fld id="{BE3848D8-2563-44CC-AEB1-8816DC8237CE}" type="datetimeFigureOut">
              <a:rPr lang="en-US"/>
              <a:pPr>
                <a:defRPr/>
              </a:pPr>
              <a:t>5/27/2022</a:t>
            </a:fld>
            <a:endParaRPr lang="en-US"/>
          </a:p>
        </p:txBody>
      </p:sp>
      <p:sp>
        <p:nvSpPr>
          <p:cNvPr id="5" name="Footer Placeholder 4">
            <a:extLst>
              <a:ext uri="{FF2B5EF4-FFF2-40B4-BE49-F238E27FC236}">
                <a16:creationId xmlns:a16="http://schemas.microsoft.com/office/drawing/2014/main" id="{92A73CF3-D63B-4241-946D-8287C2ACA03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89219E9-F07F-488C-9C69-F33C7C9CD47F}"/>
              </a:ext>
            </a:extLst>
          </p:cNvPr>
          <p:cNvSpPr>
            <a:spLocks noGrp="1"/>
          </p:cNvSpPr>
          <p:nvPr>
            <p:ph type="sldNum" sz="quarter" idx="12"/>
          </p:nvPr>
        </p:nvSpPr>
        <p:spPr/>
        <p:txBody>
          <a:bodyPr/>
          <a:lstStyle>
            <a:lvl1pPr>
              <a:defRPr/>
            </a:lvl1pPr>
          </a:lstStyle>
          <a:p>
            <a:pPr>
              <a:defRPr/>
            </a:pPr>
            <a:fld id="{A944842C-C3E6-4072-9972-4BF1EA579D05}" type="slidenum">
              <a:rPr lang="en-US"/>
              <a:pPr>
                <a:defRPr/>
              </a:pPr>
              <a:t>‹N›</a:t>
            </a:fld>
            <a:endParaRPr lang="en-US"/>
          </a:p>
        </p:txBody>
      </p:sp>
    </p:spTree>
    <p:extLst>
      <p:ext uri="{BB962C8B-B14F-4D97-AF65-F5344CB8AC3E}">
        <p14:creationId xmlns:p14="http://schemas.microsoft.com/office/powerpoint/2010/main" val="270663274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Scheda nome citazione">
    <p:spTree>
      <p:nvGrpSpPr>
        <p:cNvPr id="1" name=""/>
        <p:cNvGrpSpPr/>
        <p:nvPr/>
      </p:nvGrpSpPr>
      <p:grpSpPr>
        <a:xfrm>
          <a:off x="0" y="0"/>
          <a:ext cx="0" cy="0"/>
          <a:chOff x="0" y="0"/>
          <a:chExt cx="0" cy="0"/>
        </a:xfrm>
      </p:grpSpPr>
      <p:sp>
        <p:nvSpPr>
          <p:cNvPr id="5" name="TextBox 11">
            <a:extLst>
              <a:ext uri="{FF2B5EF4-FFF2-40B4-BE49-F238E27FC236}">
                <a16:creationId xmlns:a16="http://schemas.microsoft.com/office/drawing/2014/main" id="{CAE89DB9-1607-479F-A158-32FB5C92395C}"/>
              </a:ext>
            </a:extLst>
          </p:cNvPr>
          <p:cNvSpPr txBox="1">
            <a:spLocks noChangeArrowheads="1"/>
          </p:cNvSpPr>
          <p:nvPr/>
        </p:nvSpPr>
        <p:spPr bwMode="auto">
          <a:xfrm>
            <a:off x="862013" y="879475"/>
            <a:ext cx="609600" cy="585788"/>
          </a:xfrm>
          <a:prstGeom prst="rect">
            <a:avLst/>
          </a:prstGeom>
          <a:noFill/>
          <a:ln>
            <a:noFill/>
          </a:ln>
        </p:spPr>
        <p:txBody>
          <a:bodyPr anchor="ct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fontAlgn="base">
              <a:spcBef>
                <a:spcPct val="0"/>
              </a:spcBef>
              <a:spcAft>
                <a:spcPct val="0"/>
              </a:spcAft>
              <a:defRPr>
                <a:solidFill>
                  <a:schemeClr val="tx1"/>
                </a:solidFill>
                <a:latin typeface="Garamond" panose="02020404030301010803" pitchFamily="18" charset="0"/>
              </a:defRPr>
            </a:lvl6pPr>
            <a:lvl7pPr marL="2971800" indent="-228600" fontAlgn="base">
              <a:spcBef>
                <a:spcPct val="0"/>
              </a:spcBef>
              <a:spcAft>
                <a:spcPct val="0"/>
              </a:spcAft>
              <a:defRPr>
                <a:solidFill>
                  <a:schemeClr val="tx1"/>
                </a:solidFill>
                <a:latin typeface="Garamond" panose="02020404030301010803" pitchFamily="18" charset="0"/>
              </a:defRPr>
            </a:lvl7pPr>
            <a:lvl8pPr marL="3429000" indent="-228600" fontAlgn="base">
              <a:spcBef>
                <a:spcPct val="0"/>
              </a:spcBef>
              <a:spcAft>
                <a:spcPct val="0"/>
              </a:spcAft>
              <a:defRPr>
                <a:solidFill>
                  <a:schemeClr val="tx1"/>
                </a:solidFill>
                <a:latin typeface="Garamond" panose="02020404030301010803" pitchFamily="18" charset="0"/>
              </a:defRPr>
            </a:lvl8pPr>
            <a:lvl9pPr marL="3886200" indent="-228600" fontAlgn="base">
              <a:spcBef>
                <a:spcPct val="0"/>
              </a:spcBef>
              <a:spcAft>
                <a:spcPct val="0"/>
              </a:spcAft>
              <a:defRPr>
                <a:solidFill>
                  <a:schemeClr val="tx1"/>
                </a:solidFill>
                <a:latin typeface="Garamond" panose="02020404030301010803" pitchFamily="18" charset="0"/>
              </a:defRPr>
            </a:lvl9pPr>
          </a:lstStyle>
          <a:p>
            <a:pPr eaLnBrk="1" fontAlgn="auto" hangingPunct="1">
              <a:spcBef>
                <a:spcPts val="0"/>
              </a:spcBef>
              <a:spcAft>
                <a:spcPts val="0"/>
              </a:spcAft>
              <a:defRPr/>
            </a:pPr>
            <a:r>
              <a:rPr lang="en-US" altLang="it-IT" sz="8000"/>
              <a:t>“</a:t>
            </a:r>
          </a:p>
        </p:txBody>
      </p:sp>
      <p:sp>
        <p:nvSpPr>
          <p:cNvPr id="6" name="TextBox 12">
            <a:extLst>
              <a:ext uri="{FF2B5EF4-FFF2-40B4-BE49-F238E27FC236}">
                <a16:creationId xmlns:a16="http://schemas.microsoft.com/office/drawing/2014/main" id="{0DE395BF-D8AA-48C2-8A17-D14D186C22FA}"/>
              </a:ext>
            </a:extLst>
          </p:cNvPr>
          <p:cNvSpPr txBox="1">
            <a:spLocks noChangeArrowheads="1"/>
          </p:cNvSpPr>
          <p:nvPr/>
        </p:nvSpPr>
        <p:spPr bwMode="auto">
          <a:xfrm>
            <a:off x="10599738" y="2598738"/>
            <a:ext cx="609600" cy="585787"/>
          </a:xfrm>
          <a:prstGeom prst="rect">
            <a:avLst/>
          </a:prstGeom>
          <a:noFill/>
          <a:ln>
            <a:noFill/>
          </a:ln>
        </p:spPr>
        <p:txBody>
          <a:bodyPr anchor="ct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fontAlgn="base">
              <a:spcBef>
                <a:spcPct val="0"/>
              </a:spcBef>
              <a:spcAft>
                <a:spcPct val="0"/>
              </a:spcAft>
              <a:defRPr>
                <a:solidFill>
                  <a:schemeClr val="tx1"/>
                </a:solidFill>
                <a:latin typeface="Garamond" panose="02020404030301010803" pitchFamily="18" charset="0"/>
              </a:defRPr>
            </a:lvl6pPr>
            <a:lvl7pPr marL="2971800" indent="-228600" fontAlgn="base">
              <a:spcBef>
                <a:spcPct val="0"/>
              </a:spcBef>
              <a:spcAft>
                <a:spcPct val="0"/>
              </a:spcAft>
              <a:defRPr>
                <a:solidFill>
                  <a:schemeClr val="tx1"/>
                </a:solidFill>
                <a:latin typeface="Garamond" panose="02020404030301010803" pitchFamily="18" charset="0"/>
              </a:defRPr>
            </a:lvl7pPr>
            <a:lvl8pPr marL="3429000" indent="-228600" fontAlgn="base">
              <a:spcBef>
                <a:spcPct val="0"/>
              </a:spcBef>
              <a:spcAft>
                <a:spcPct val="0"/>
              </a:spcAft>
              <a:defRPr>
                <a:solidFill>
                  <a:schemeClr val="tx1"/>
                </a:solidFill>
                <a:latin typeface="Garamond" panose="02020404030301010803" pitchFamily="18" charset="0"/>
              </a:defRPr>
            </a:lvl8pPr>
            <a:lvl9pPr marL="3886200" indent="-228600" fontAlgn="base">
              <a:spcBef>
                <a:spcPct val="0"/>
              </a:spcBef>
              <a:spcAft>
                <a:spcPct val="0"/>
              </a:spcAft>
              <a:defRPr>
                <a:solidFill>
                  <a:schemeClr val="tx1"/>
                </a:solidFill>
                <a:latin typeface="Garamond" panose="02020404030301010803" pitchFamily="18" charset="0"/>
              </a:defRPr>
            </a:lvl9pPr>
          </a:lstStyle>
          <a:p>
            <a:pPr algn="r" eaLnBrk="1" fontAlgn="auto" hangingPunct="1">
              <a:spcBef>
                <a:spcPts val="0"/>
              </a:spcBef>
              <a:spcAft>
                <a:spcPts val="0"/>
              </a:spcAft>
              <a:defRPr/>
            </a:pPr>
            <a:r>
              <a:rPr lang="en-US" altLang="it-IT" sz="8000"/>
              <a:t>”</a:t>
            </a:r>
          </a:p>
        </p:txBody>
      </p:sp>
      <p:cxnSp>
        <p:nvCxnSpPr>
          <p:cNvPr id="7" name="Straight Connector 25">
            <a:extLst>
              <a:ext uri="{FF2B5EF4-FFF2-40B4-BE49-F238E27FC236}">
                <a16:creationId xmlns:a16="http://schemas.microsoft.com/office/drawing/2014/main" id="{CE7165A4-FA24-4D4C-AF03-D551CF233FA4}"/>
              </a:ext>
            </a:extLst>
          </p:cNvPr>
          <p:cNvCxnSpPr/>
          <p:nvPr/>
        </p:nvCxnSpPr>
        <p:spPr>
          <a:xfrm>
            <a:off x="1395413" y="3429000"/>
            <a:ext cx="94075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446213" y="982132"/>
            <a:ext cx="9296398" cy="2243668"/>
          </a:xfrm>
        </p:spPr>
        <p:txBody>
          <a:bodyPr>
            <a:normAutofit/>
          </a:bodyPr>
          <a:lstStyle>
            <a:lvl1pPr algn="ctr">
              <a:defRPr sz="3200" b="0" cap="none">
                <a:solidFill>
                  <a:schemeClr val="tx1"/>
                </a:solidFill>
              </a:defRPr>
            </a:lvl1pPr>
          </a:lstStyle>
          <a:p>
            <a:r>
              <a:rPr lang="it-IT"/>
              <a:t>Fare clic per modificare lo stile del titolo dello schema</a:t>
            </a:r>
            <a:endParaRPr lang="en-US" dirty="0"/>
          </a:p>
        </p:txBody>
      </p:sp>
      <p:sp>
        <p:nvSpPr>
          <p:cNvPr id="16"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3" name="Text Placeholder 2"/>
          <p:cNvSpPr>
            <a:spLocks noGrp="1"/>
          </p:cNvSpPr>
          <p:nvPr>
            <p:ph type="body" idx="1"/>
          </p:nvPr>
        </p:nvSpPr>
        <p:spPr>
          <a:xfrm>
            <a:off x="1295401" y="4529667"/>
            <a:ext cx="9609668" cy="1346200"/>
          </a:xfrm>
        </p:spPr>
        <p:txBody>
          <a:bodyPr>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8" name="Date Placeholder 3">
            <a:extLst>
              <a:ext uri="{FF2B5EF4-FFF2-40B4-BE49-F238E27FC236}">
                <a16:creationId xmlns:a16="http://schemas.microsoft.com/office/drawing/2014/main" id="{2F5DB497-8C93-481D-A1D1-DB1093139ABB}"/>
              </a:ext>
            </a:extLst>
          </p:cNvPr>
          <p:cNvSpPr>
            <a:spLocks noGrp="1"/>
          </p:cNvSpPr>
          <p:nvPr>
            <p:ph type="dt" sz="half" idx="14"/>
          </p:nvPr>
        </p:nvSpPr>
        <p:spPr/>
        <p:txBody>
          <a:bodyPr/>
          <a:lstStyle>
            <a:lvl1pPr>
              <a:defRPr/>
            </a:lvl1pPr>
          </a:lstStyle>
          <a:p>
            <a:pPr>
              <a:defRPr/>
            </a:pPr>
            <a:fld id="{480FA17D-ADAE-4594-8761-388B4CC57274}" type="datetimeFigureOut">
              <a:rPr lang="en-US"/>
              <a:pPr>
                <a:defRPr/>
              </a:pPr>
              <a:t>5/27/2022</a:t>
            </a:fld>
            <a:endParaRPr lang="en-US"/>
          </a:p>
        </p:txBody>
      </p:sp>
      <p:sp>
        <p:nvSpPr>
          <p:cNvPr id="9" name="Footer Placeholder 4">
            <a:extLst>
              <a:ext uri="{FF2B5EF4-FFF2-40B4-BE49-F238E27FC236}">
                <a16:creationId xmlns:a16="http://schemas.microsoft.com/office/drawing/2014/main" id="{C8499F96-054D-4297-9097-92FDD061D32E}"/>
              </a:ext>
            </a:extLst>
          </p:cNvPr>
          <p:cNvSpPr>
            <a:spLocks noGrp="1"/>
          </p:cNvSpPr>
          <p:nvPr>
            <p:ph type="ftr" sz="quarter" idx="15"/>
          </p:nvPr>
        </p:nvSpPr>
        <p:spPr/>
        <p:txBody>
          <a:bodyPr/>
          <a:lstStyle>
            <a:lvl1pPr>
              <a:defRPr/>
            </a:lvl1pPr>
          </a:lstStyle>
          <a:p>
            <a:pPr>
              <a:defRPr/>
            </a:pPr>
            <a:endParaRPr lang="en-US"/>
          </a:p>
        </p:txBody>
      </p:sp>
      <p:sp>
        <p:nvSpPr>
          <p:cNvPr id="10" name="Slide Number Placeholder 5">
            <a:extLst>
              <a:ext uri="{FF2B5EF4-FFF2-40B4-BE49-F238E27FC236}">
                <a16:creationId xmlns:a16="http://schemas.microsoft.com/office/drawing/2014/main" id="{387DF157-62BD-48E7-AFB2-FCAC2A019C37}"/>
              </a:ext>
            </a:extLst>
          </p:cNvPr>
          <p:cNvSpPr>
            <a:spLocks noGrp="1"/>
          </p:cNvSpPr>
          <p:nvPr>
            <p:ph type="sldNum" sz="quarter" idx="16"/>
          </p:nvPr>
        </p:nvSpPr>
        <p:spPr/>
        <p:txBody>
          <a:bodyPr/>
          <a:lstStyle>
            <a:lvl1pPr>
              <a:defRPr/>
            </a:lvl1pPr>
          </a:lstStyle>
          <a:p>
            <a:pPr>
              <a:defRPr/>
            </a:pPr>
            <a:fld id="{4D8D8860-CA3C-46C6-A785-3A70E8110082}" type="slidenum">
              <a:rPr lang="en-US"/>
              <a:pPr>
                <a:defRPr/>
              </a:pPr>
              <a:t>‹N›</a:t>
            </a:fld>
            <a:endParaRPr lang="en-US"/>
          </a:p>
        </p:txBody>
      </p:sp>
    </p:spTree>
    <p:extLst>
      <p:ext uri="{BB962C8B-B14F-4D97-AF65-F5344CB8AC3E}">
        <p14:creationId xmlns:p14="http://schemas.microsoft.com/office/powerpoint/2010/main" val="39831585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cxnSp>
        <p:nvCxnSpPr>
          <p:cNvPr id="3" name="Straight Connector 13">
            <a:extLst>
              <a:ext uri="{FF2B5EF4-FFF2-40B4-BE49-F238E27FC236}">
                <a16:creationId xmlns:a16="http://schemas.microsoft.com/office/drawing/2014/main" id="{F9225031-2563-4B2A-A158-A80BC9B53224}"/>
              </a:ext>
            </a:extLst>
          </p:cNvPr>
          <p:cNvCxnSpPr/>
          <p:nvPr/>
        </p:nvCxnSpPr>
        <p:spPr>
          <a:xfrm>
            <a:off x="1395413" y="2420938"/>
            <a:ext cx="94075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4" name="Date Placeholder 2">
            <a:extLst>
              <a:ext uri="{FF2B5EF4-FFF2-40B4-BE49-F238E27FC236}">
                <a16:creationId xmlns:a16="http://schemas.microsoft.com/office/drawing/2014/main" id="{98BA71DE-3A42-443B-944A-11F43E57E492}"/>
              </a:ext>
            </a:extLst>
          </p:cNvPr>
          <p:cNvSpPr>
            <a:spLocks noGrp="1"/>
          </p:cNvSpPr>
          <p:nvPr>
            <p:ph type="dt" sz="half" idx="10"/>
          </p:nvPr>
        </p:nvSpPr>
        <p:spPr/>
        <p:txBody>
          <a:bodyPr/>
          <a:lstStyle>
            <a:lvl1pPr>
              <a:defRPr/>
            </a:lvl1pPr>
          </a:lstStyle>
          <a:p>
            <a:pPr>
              <a:defRPr/>
            </a:pPr>
            <a:fld id="{5472B947-ED7B-4E43-9AB2-8176E95D46FA}" type="datetimeFigureOut">
              <a:rPr lang="en-US"/>
              <a:pPr>
                <a:defRPr/>
              </a:pPr>
              <a:t>5/27/2022</a:t>
            </a:fld>
            <a:endParaRPr lang="en-US"/>
          </a:p>
        </p:txBody>
      </p:sp>
      <p:sp>
        <p:nvSpPr>
          <p:cNvPr id="5" name="Footer Placeholder 3">
            <a:extLst>
              <a:ext uri="{FF2B5EF4-FFF2-40B4-BE49-F238E27FC236}">
                <a16:creationId xmlns:a16="http://schemas.microsoft.com/office/drawing/2014/main" id="{B1085E15-AFC2-4A49-BDBE-105A2D1B6E5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4">
            <a:extLst>
              <a:ext uri="{FF2B5EF4-FFF2-40B4-BE49-F238E27FC236}">
                <a16:creationId xmlns:a16="http://schemas.microsoft.com/office/drawing/2014/main" id="{387CD331-C3BB-4206-9D6B-32EF3F2E7570}"/>
              </a:ext>
            </a:extLst>
          </p:cNvPr>
          <p:cNvSpPr>
            <a:spLocks noGrp="1"/>
          </p:cNvSpPr>
          <p:nvPr>
            <p:ph type="sldNum" sz="quarter" idx="12"/>
          </p:nvPr>
        </p:nvSpPr>
        <p:spPr/>
        <p:txBody>
          <a:bodyPr/>
          <a:lstStyle>
            <a:lvl1pPr>
              <a:defRPr/>
            </a:lvl1pPr>
          </a:lstStyle>
          <a:p>
            <a:pPr>
              <a:defRPr/>
            </a:pPr>
            <a:fld id="{6DCDE93A-1E5E-4276-9971-255231321B28}" type="slidenum">
              <a:rPr lang="en-US"/>
              <a:pPr>
                <a:defRPr/>
              </a:pPr>
              <a:t>‹N›</a:t>
            </a:fld>
            <a:endParaRPr lang="en-US"/>
          </a:p>
        </p:txBody>
      </p:sp>
    </p:spTree>
    <p:extLst>
      <p:ext uri="{BB962C8B-B14F-4D97-AF65-F5344CB8AC3E}">
        <p14:creationId xmlns:p14="http://schemas.microsoft.com/office/powerpoint/2010/main" val="236852158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Vero o falso">
    <p:spTree>
      <p:nvGrpSpPr>
        <p:cNvPr id="1" name=""/>
        <p:cNvGrpSpPr/>
        <p:nvPr/>
      </p:nvGrpSpPr>
      <p:grpSpPr>
        <a:xfrm>
          <a:off x="0" y="0"/>
          <a:ext cx="0" cy="0"/>
          <a:chOff x="0" y="0"/>
          <a:chExt cx="0" cy="0"/>
        </a:xfrm>
      </p:grpSpPr>
      <p:cxnSp>
        <p:nvCxnSpPr>
          <p:cNvPr id="5" name="Straight Connector 14">
            <a:extLst>
              <a:ext uri="{FF2B5EF4-FFF2-40B4-BE49-F238E27FC236}">
                <a16:creationId xmlns:a16="http://schemas.microsoft.com/office/drawing/2014/main" id="{015893AA-5238-4E27-96E4-625CC219449D}"/>
              </a:ext>
            </a:extLst>
          </p:cNvPr>
          <p:cNvCxnSpPr/>
          <p:nvPr/>
        </p:nvCxnSpPr>
        <p:spPr>
          <a:xfrm>
            <a:off x="1395413" y="3429000"/>
            <a:ext cx="94075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295401" y="982132"/>
            <a:ext cx="9609666" cy="2243668"/>
          </a:xfrm>
        </p:spPr>
        <p:txBody>
          <a:bodyPr rtlCol="0">
            <a:normAutofit/>
          </a:bodyPr>
          <a:lstStyle>
            <a:lvl1pPr>
              <a:defRPr lang="en-US" b="0" dirty="0"/>
            </a:lvl1pPr>
          </a:lstStyle>
          <a:p>
            <a:pPr lvl="0"/>
            <a:r>
              <a:rPr lang="it-IT"/>
              <a:t>Fare clic per modificare lo stile del titolo dello schema</a:t>
            </a:r>
            <a:endParaRPr lang="en-US" dirty="0"/>
          </a:p>
        </p:txBody>
      </p:sp>
      <p:sp>
        <p:nvSpPr>
          <p:cNvPr id="14"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3" name="Text Placeholder 2"/>
          <p:cNvSpPr>
            <a:spLocks noGrp="1"/>
          </p:cNvSpPr>
          <p:nvPr>
            <p:ph type="body" idx="1"/>
          </p:nvPr>
        </p:nvSpPr>
        <p:spPr>
          <a:xfrm>
            <a:off x="1295400" y="4470399"/>
            <a:ext cx="9609670" cy="1405467"/>
          </a:xfrm>
        </p:spPr>
        <p:txBody>
          <a:bodyPr>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6" name="Date Placeholder 3">
            <a:extLst>
              <a:ext uri="{FF2B5EF4-FFF2-40B4-BE49-F238E27FC236}">
                <a16:creationId xmlns:a16="http://schemas.microsoft.com/office/drawing/2014/main" id="{2C25C509-A731-48A9-BC01-EC2B3551B895}"/>
              </a:ext>
            </a:extLst>
          </p:cNvPr>
          <p:cNvSpPr>
            <a:spLocks noGrp="1"/>
          </p:cNvSpPr>
          <p:nvPr>
            <p:ph type="dt" sz="half" idx="14"/>
          </p:nvPr>
        </p:nvSpPr>
        <p:spPr/>
        <p:txBody>
          <a:bodyPr/>
          <a:lstStyle>
            <a:lvl1pPr>
              <a:defRPr/>
            </a:lvl1pPr>
          </a:lstStyle>
          <a:p>
            <a:pPr>
              <a:defRPr/>
            </a:pPr>
            <a:fld id="{D3A29BA1-23F4-4F25-9B7C-E82AAB039151}" type="datetimeFigureOut">
              <a:rPr lang="en-US"/>
              <a:pPr>
                <a:defRPr/>
              </a:pPr>
              <a:t>5/27/2022</a:t>
            </a:fld>
            <a:endParaRPr lang="en-US"/>
          </a:p>
        </p:txBody>
      </p:sp>
      <p:sp>
        <p:nvSpPr>
          <p:cNvPr id="7" name="Footer Placeholder 4">
            <a:extLst>
              <a:ext uri="{FF2B5EF4-FFF2-40B4-BE49-F238E27FC236}">
                <a16:creationId xmlns:a16="http://schemas.microsoft.com/office/drawing/2014/main" id="{DDBB194B-6F9A-4C93-87C3-F7AB6C19F5A4}"/>
              </a:ext>
            </a:extLst>
          </p:cNvPr>
          <p:cNvSpPr>
            <a:spLocks noGrp="1"/>
          </p:cNvSpPr>
          <p:nvPr>
            <p:ph type="ftr" sz="quarter" idx="15"/>
          </p:nvPr>
        </p:nvSpPr>
        <p:spPr/>
        <p:txBody>
          <a:bodyPr/>
          <a:lstStyle>
            <a:lvl1pPr>
              <a:defRPr/>
            </a:lvl1pPr>
          </a:lstStyle>
          <a:p>
            <a:pPr>
              <a:defRPr/>
            </a:pPr>
            <a:endParaRPr lang="en-US"/>
          </a:p>
        </p:txBody>
      </p:sp>
      <p:sp>
        <p:nvSpPr>
          <p:cNvPr id="8" name="Slide Number Placeholder 5">
            <a:extLst>
              <a:ext uri="{FF2B5EF4-FFF2-40B4-BE49-F238E27FC236}">
                <a16:creationId xmlns:a16="http://schemas.microsoft.com/office/drawing/2014/main" id="{DA0805FD-C26D-4497-A267-1DA81F509E0A}"/>
              </a:ext>
            </a:extLst>
          </p:cNvPr>
          <p:cNvSpPr>
            <a:spLocks noGrp="1"/>
          </p:cNvSpPr>
          <p:nvPr>
            <p:ph type="sldNum" sz="quarter" idx="16"/>
          </p:nvPr>
        </p:nvSpPr>
        <p:spPr/>
        <p:txBody>
          <a:bodyPr/>
          <a:lstStyle>
            <a:lvl1pPr>
              <a:defRPr/>
            </a:lvl1pPr>
          </a:lstStyle>
          <a:p>
            <a:pPr>
              <a:defRPr/>
            </a:pPr>
            <a:fld id="{C29836A9-9FEF-4AD1-B1EB-7F0FDBCB317F}" type="slidenum">
              <a:rPr lang="en-US"/>
              <a:pPr>
                <a:defRPr/>
              </a:pPr>
              <a:t>‹N›</a:t>
            </a:fld>
            <a:endParaRPr lang="en-US"/>
          </a:p>
        </p:txBody>
      </p:sp>
    </p:spTree>
    <p:extLst>
      <p:ext uri="{BB962C8B-B14F-4D97-AF65-F5344CB8AC3E}">
        <p14:creationId xmlns:p14="http://schemas.microsoft.com/office/powerpoint/2010/main" val="196355949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cxnSp>
        <p:nvCxnSpPr>
          <p:cNvPr id="4" name="Straight Connector 13">
            <a:extLst>
              <a:ext uri="{FF2B5EF4-FFF2-40B4-BE49-F238E27FC236}">
                <a16:creationId xmlns:a16="http://schemas.microsoft.com/office/drawing/2014/main" id="{C05D197D-035E-45F3-9985-27C9815B6E98}"/>
              </a:ext>
            </a:extLst>
          </p:cNvPr>
          <p:cNvCxnSpPr/>
          <p:nvPr/>
        </p:nvCxnSpPr>
        <p:spPr>
          <a:xfrm>
            <a:off x="1395413" y="2420938"/>
            <a:ext cx="94075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lgn="ctr">
              <a:defRPr/>
            </a:lvl1p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3">
            <a:extLst>
              <a:ext uri="{FF2B5EF4-FFF2-40B4-BE49-F238E27FC236}">
                <a16:creationId xmlns:a16="http://schemas.microsoft.com/office/drawing/2014/main" id="{62CED9E0-31B3-42E0-B027-18F07A522474}"/>
              </a:ext>
            </a:extLst>
          </p:cNvPr>
          <p:cNvSpPr>
            <a:spLocks noGrp="1"/>
          </p:cNvSpPr>
          <p:nvPr>
            <p:ph type="dt" sz="half" idx="10"/>
          </p:nvPr>
        </p:nvSpPr>
        <p:spPr/>
        <p:txBody>
          <a:bodyPr/>
          <a:lstStyle>
            <a:lvl1pPr>
              <a:defRPr/>
            </a:lvl1pPr>
          </a:lstStyle>
          <a:p>
            <a:pPr>
              <a:defRPr/>
            </a:pPr>
            <a:fld id="{FC4F8D66-14CD-4020-92EA-B0E58A0C7DAC}" type="datetimeFigureOut">
              <a:rPr lang="en-US"/>
              <a:pPr>
                <a:defRPr/>
              </a:pPr>
              <a:t>5/27/2022</a:t>
            </a:fld>
            <a:endParaRPr lang="en-US"/>
          </a:p>
        </p:txBody>
      </p:sp>
      <p:sp>
        <p:nvSpPr>
          <p:cNvPr id="6" name="Footer Placeholder 4">
            <a:extLst>
              <a:ext uri="{FF2B5EF4-FFF2-40B4-BE49-F238E27FC236}">
                <a16:creationId xmlns:a16="http://schemas.microsoft.com/office/drawing/2014/main" id="{7642048E-C2A8-4D9C-96C7-03FA6539D10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C7FDD11-4139-4B3D-ADFA-FDD123DD49C2}"/>
              </a:ext>
            </a:extLst>
          </p:cNvPr>
          <p:cNvSpPr>
            <a:spLocks noGrp="1"/>
          </p:cNvSpPr>
          <p:nvPr>
            <p:ph type="sldNum" sz="quarter" idx="12"/>
          </p:nvPr>
        </p:nvSpPr>
        <p:spPr/>
        <p:txBody>
          <a:bodyPr/>
          <a:lstStyle>
            <a:lvl1pPr>
              <a:defRPr/>
            </a:lvl1pPr>
          </a:lstStyle>
          <a:p>
            <a:pPr>
              <a:defRPr/>
            </a:pPr>
            <a:fld id="{61161D4C-DD69-4D13-A3E7-2C4FB24C6FD7}" type="slidenum">
              <a:rPr lang="en-US"/>
              <a:pPr>
                <a:defRPr/>
              </a:pPr>
              <a:t>‹N›</a:t>
            </a:fld>
            <a:endParaRPr lang="en-US"/>
          </a:p>
        </p:txBody>
      </p:sp>
    </p:spTree>
    <p:extLst>
      <p:ext uri="{BB962C8B-B14F-4D97-AF65-F5344CB8AC3E}">
        <p14:creationId xmlns:p14="http://schemas.microsoft.com/office/powerpoint/2010/main" val="378527775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cxnSp>
        <p:nvCxnSpPr>
          <p:cNvPr id="4" name="Straight Connector 13">
            <a:extLst>
              <a:ext uri="{FF2B5EF4-FFF2-40B4-BE49-F238E27FC236}">
                <a16:creationId xmlns:a16="http://schemas.microsoft.com/office/drawing/2014/main" id="{5075F782-B89B-44EE-B647-B7EC3D8F7798}"/>
              </a:ext>
            </a:extLst>
          </p:cNvPr>
          <p:cNvCxnSpPr/>
          <p:nvPr/>
        </p:nvCxnSpPr>
        <p:spPr>
          <a:xfrm>
            <a:off x="886460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Vertical Title 1"/>
          <p:cNvSpPr>
            <a:spLocks noGrp="1"/>
          </p:cNvSpPr>
          <p:nvPr>
            <p:ph type="title" orient="vert"/>
          </p:nvPr>
        </p:nvSpPr>
        <p:spPr>
          <a:xfrm>
            <a:off x="8999356" y="982131"/>
            <a:ext cx="1890895" cy="4893735"/>
          </a:xfrm>
        </p:spPr>
        <p:txBody>
          <a:bodyPr vert="eaVert"/>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3">
            <a:extLst>
              <a:ext uri="{FF2B5EF4-FFF2-40B4-BE49-F238E27FC236}">
                <a16:creationId xmlns:a16="http://schemas.microsoft.com/office/drawing/2014/main" id="{6258ECDB-4054-4F48-A8C1-D559DCFE7BF3}"/>
              </a:ext>
            </a:extLst>
          </p:cNvPr>
          <p:cNvSpPr>
            <a:spLocks noGrp="1"/>
          </p:cNvSpPr>
          <p:nvPr>
            <p:ph type="dt" sz="half" idx="10"/>
          </p:nvPr>
        </p:nvSpPr>
        <p:spPr/>
        <p:txBody>
          <a:bodyPr/>
          <a:lstStyle>
            <a:lvl1pPr>
              <a:defRPr/>
            </a:lvl1pPr>
          </a:lstStyle>
          <a:p>
            <a:pPr>
              <a:defRPr/>
            </a:pPr>
            <a:fld id="{587C2C39-46CC-474D-B604-332B2E020F64}" type="datetimeFigureOut">
              <a:rPr lang="en-US"/>
              <a:pPr>
                <a:defRPr/>
              </a:pPr>
              <a:t>5/27/2022</a:t>
            </a:fld>
            <a:endParaRPr lang="en-US"/>
          </a:p>
        </p:txBody>
      </p:sp>
      <p:sp>
        <p:nvSpPr>
          <p:cNvPr id="6" name="Footer Placeholder 4">
            <a:extLst>
              <a:ext uri="{FF2B5EF4-FFF2-40B4-BE49-F238E27FC236}">
                <a16:creationId xmlns:a16="http://schemas.microsoft.com/office/drawing/2014/main" id="{36D683ED-4A97-4884-AF5B-02ACFCE86C8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74CB38B0-964F-402B-B79B-35AF27FE8617}"/>
              </a:ext>
            </a:extLst>
          </p:cNvPr>
          <p:cNvSpPr>
            <a:spLocks noGrp="1"/>
          </p:cNvSpPr>
          <p:nvPr>
            <p:ph type="sldNum" sz="quarter" idx="12"/>
          </p:nvPr>
        </p:nvSpPr>
        <p:spPr/>
        <p:txBody>
          <a:bodyPr/>
          <a:lstStyle>
            <a:lvl1pPr>
              <a:defRPr/>
            </a:lvl1pPr>
          </a:lstStyle>
          <a:p>
            <a:pPr>
              <a:defRPr/>
            </a:pPr>
            <a:fld id="{0A67B516-3C3B-475B-A3C5-9446D2D71F5C}" type="slidenum">
              <a:rPr lang="en-US"/>
              <a:pPr>
                <a:defRPr/>
              </a:pPr>
              <a:t>‹N›</a:t>
            </a:fld>
            <a:endParaRPr lang="en-US"/>
          </a:p>
        </p:txBody>
      </p:sp>
    </p:spTree>
    <p:extLst>
      <p:ext uri="{BB962C8B-B14F-4D97-AF65-F5344CB8AC3E}">
        <p14:creationId xmlns:p14="http://schemas.microsoft.com/office/powerpoint/2010/main" val="304284552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grpSp>
        <p:nvGrpSpPr>
          <p:cNvPr id="4" name="Group 6">
            <a:extLst>
              <a:ext uri="{FF2B5EF4-FFF2-40B4-BE49-F238E27FC236}">
                <a16:creationId xmlns:a16="http://schemas.microsoft.com/office/drawing/2014/main" id="{BBFCE910-7987-43F6-A8DA-F0DEE4D8CC0E}"/>
              </a:ext>
            </a:extLst>
          </p:cNvPr>
          <p:cNvGrpSpPr>
            <a:grpSpLocks/>
          </p:cNvGrpSpPr>
          <p:nvPr/>
        </p:nvGrpSpPr>
        <p:grpSpPr bwMode="auto">
          <a:xfrm>
            <a:off x="-17463" y="0"/>
            <a:ext cx="12231688" cy="6856413"/>
            <a:chOff x="-16934" y="0"/>
            <a:chExt cx="12231160" cy="6856214"/>
          </a:xfrm>
        </p:grpSpPr>
        <p:pic>
          <p:nvPicPr>
            <p:cNvPr id="5" name="Picture 15" descr="HD-PanelTitleR1.png">
              <a:extLst>
                <a:ext uri="{FF2B5EF4-FFF2-40B4-BE49-F238E27FC236}">
                  <a16:creationId xmlns:a16="http://schemas.microsoft.com/office/drawing/2014/main" id="{69A32AF6-A8FF-47E4-AD5A-4822889EF9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88825" cy="6856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5">
              <a:extLst>
                <a:ext uri="{FF2B5EF4-FFF2-40B4-BE49-F238E27FC236}">
                  <a16:creationId xmlns:a16="http://schemas.microsoft.com/office/drawing/2014/main" id="{BBF6B747-AEB4-4666-AC98-055DA424289E}"/>
                </a:ext>
              </a:extLst>
            </p:cNvPr>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7" name="Picture 16" descr="HDRibbonTitle-UniformTrim.png">
              <a:extLst>
                <a:ext uri="{FF2B5EF4-FFF2-40B4-BE49-F238E27FC236}">
                  <a16:creationId xmlns:a16="http://schemas.microsoft.com/office/drawing/2014/main" id="{E1E18874-4504-4AAA-A2F2-F9A63BE6AA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34" y="3147609"/>
              <a:ext cx="2478024" cy="612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9" descr="HDRibbonTitle-UniformTrim.png">
              <a:extLst>
                <a:ext uri="{FF2B5EF4-FFF2-40B4-BE49-F238E27FC236}">
                  <a16:creationId xmlns:a16="http://schemas.microsoft.com/office/drawing/2014/main" id="{1E8FC9D4-742E-40E1-BC83-945E8D52C5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36202" y="3147609"/>
              <a:ext cx="2478024" cy="612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9" name="Straight Connector 14">
            <a:extLst>
              <a:ext uri="{FF2B5EF4-FFF2-40B4-BE49-F238E27FC236}">
                <a16:creationId xmlns:a16="http://schemas.microsoft.com/office/drawing/2014/main" id="{2432D9D2-2DB8-4F10-821D-6D9B1AD9E637}"/>
              </a:ext>
            </a:extLst>
          </p:cNvPr>
          <p:cNvCxnSpPr/>
          <p:nvPr/>
        </p:nvCxnSpPr>
        <p:spPr>
          <a:xfrm>
            <a:off x="2692400" y="3522663"/>
            <a:ext cx="6815138" cy="0"/>
          </a:xfrm>
          <a:prstGeom prst="line">
            <a:avLst/>
          </a:prstGeom>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2692398" y="3657597"/>
            <a:ext cx="6815669" cy="1320802"/>
          </a:xfrm>
        </p:spPr>
        <p:txBody>
          <a:bodyPr>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en-US" dirty="0"/>
          </a:p>
        </p:txBody>
      </p:sp>
      <p:sp>
        <p:nvSpPr>
          <p:cNvPr id="10" name="Date Placeholder 3">
            <a:extLst>
              <a:ext uri="{FF2B5EF4-FFF2-40B4-BE49-F238E27FC236}">
                <a16:creationId xmlns:a16="http://schemas.microsoft.com/office/drawing/2014/main" id="{F422D1B8-C3CE-42F7-A755-750D6013B64D}"/>
              </a:ext>
            </a:extLst>
          </p:cNvPr>
          <p:cNvSpPr>
            <a:spLocks noGrp="1"/>
          </p:cNvSpPr>
          <p:nvPr>
            <p:ph type="dt" sz="half" idx="10"/>
          </p:nvPr>
        </p:nvSpPr>
        <p:spPr>
          <a:xfrm>
            <a:off x="7983538" y="5037138"/>
            <a:ext cx="896937" cy="279400"/>
          </a:xfrm>
        </p:spPr>
        <p:txBody>
          <a:bodyPr/>
          <a:lstStyle>
            <a:lvl1pPr>
              <a:defRPr/>
            </a:lvl1pPr>
          </a:lstStyle>
          <a:p>
            <a:pPr>
              <a:defRPr/>
            </a:pPr>
            <a:fld id="{1275C3DC-3288-47E5-B82A-B43BA2C9A42A}" type="datetimeFigureOut">
              <a:rPr lang="en-US"/>
              <a:pPr>
                <a:defRPr/>
              </a:pPr>
              <a:t>5/27/2022</a:t>
            </a:fld>
            <a:endParaRPr lang="en-US"/>
          </a:p>
        </p:txBody>
      </p:sp>
      <p:sp>
        <p:nvSpPr>
          <p:cNvPr id="11" name="Footer Placeholder 4">
            <a:extLst>
              <a:ext uri="{FF2B5EF4-FFF2-40B4-BE49-F238E27FC236}">
                <a16:creationId xmlns:a16="http://schemas.microsoft.com/office/drawing/2014/main" id="{8CAB5227-81D6-436D-A983-0BA4E4E29025}"/>
              </a:ext>
            </a:extLst>
          </p:cNvPr>
          <p:cNvSpPr>
            <a:spLocks noGrp="1"/>
          </p:cNvSpPr>
          <p:nvPr>
            <p:ph type="ftr" sz="quarter" idx="11"/>
          </p:nvPr>
        </p:nvSpPr>
        <p:spPr>
          <a:xfrm>
            <a:off x="2692400" y="5037138"/>
            <a:ext cx="5214938" cy="279400"/>
          </a:xfrm>
        </p:spPr>
        <p:txBody>
          <a:bodyPr/>
          <a:lstStyle>
            <a:lvl1pPr>
              <a:defRPr/>
            </a:lvl1pPr>
          </a:lstStyle>
          <a:p>
            <a:pPr>
              <a:defRPr/>
            </a:pPr>
            <a:endParaRPr lang="en-US"/>
          </a:p>
        </p:txBody>
      </p:sp>
      <p:sp>
        <p:nvSpPr>
          <p:cNvPr id="12" name="Slide Number Placeholder 5">
            <a:extLst>
              <a:ext uri="{FF2B5EF4-FFF2-40B4-BE49-F238E27FC236}">
                <a16:creationId xmlns:a16="http://schemas.microsoft.com/office/drawing/2014/main" id="{04D36B60-FFB0-47B9-B66B-F7D709D0D50E}"/>
              </a:ext>
            </a:extLst>
          </p:cNvPr>
          <p:cNvSpPr>
            <a:spLocks noGrp="1"/>
          </p:cNvSpPr>
          <p:nvPr>
            <p:ph type="sldNum" sz="quarter" idx="12"/>
          </p:nvPr>
        </p:nvSpPr>
        <p:spPr>
          <a:xfrm>
            <a:off x="8956675" y="5037138"/>
            <a:ext cx="550863" cy="279400"/>
          </a:xfrm>
        </p:spPr>
        <p:txBody>
          <a:bodyPr/>
          <a:lstStyle>
            <a:lvl1pPr>
              <a:defRPr/>
            </a:lvl1pPr>
          </a:lstStyle>
          <a:p>
            <a:pPr>
              <a:defRPr/>
            </a:pPr>
            <a:fld id="{7DCC7930-3FBE-420E-BEA5-40F869C382BC}" type="slidenum">
              <a:rPr lang="en-US"/>
              <a:pPr>
                <a:defRPr/>
              </a:pPr>
              <a:t>‹N›</a:t>
            </a:fld>
            <a:endParaRPr lang="en-US"/>
          </a:p>
        </p:txBody>
      </p:sp>
    </p:spTree>
    <p:extLst>
      <p:ext uri="{BB962C8B-B14F-4D97-AF65-F5344CB8AC3E}">
        <p14:creationId xmlns:p14="http://schemas.microsoft.com/office/powerpoint/2010/main" val="322418056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cxnSp>
        <p:nvCxnSpPr>
          <p:cNvPr id="4" name="Straight Connector 6">
            <a:extLst>
              <a:ext uri="{FF2B5EF4-FFF2-40B4-BE49-F238E27FC236}">
                <a16:creationId xmlns:a16="http://schemas.microsoft.com/office/drawing/2014/main" id="{88C0626E-60CD-49D7-A6F1-70940C31EB2A}"/>
              </a:ext>
            </a:extLst>
          </p:cNvPr>
          <p:cNvCxnSpPr/>
          <p:nvPr/>
        </p:nvCxnSpPr>
        <p:spPr>
          <a:xfrm>
            <a:off x="1395413" y="2420938"/>
            <a:ext cx="94075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3">
            <a:extLst>
              <a:ext uri="{FF2B5EF4-FFF2-40B4-BE49-F238E27FC236}">
                <a16:creationId xmlns:a16="http://schemas.microsoft.com/office/drawing/2014/main" id="{4A7F927D-3117-40CB-A0BA-2168B8DFF7BC}"/>
              </a:ext>
            </a:extLst>
          </p:cNvPr>
          <p:cNvSpPr>
            <a:spLocks noGrp="1"/>
          </p:cNvSpPr>
          <p:nvPr>
            <p:ph type="dt" sz="half" idx="10"/>
          </p:nvPr>
        </p:nvSpPr>
        <p:spPr/>
        <p:txBody>
          <a:bodyPr/>
          <a:lstStyle>
            <a:lvl1pPr>
              <a:defRPr/>
            </a:lvl1pPr>
          </a:lstStyle>
          <a:p>
            <a:pPr>
              <a:defRPr/>
            </a:pPr>
            <a:fld id="{BECB9810-3DC5-4638-806F-DA6336C9B5F4}" type="datetimeFigureOut">
              <a:rPr lang="en-US"/>
              <a:pPr>
                <a:defRPr/>
              </a:pPr>
              <a:t>5/27/2022</a:t>
            </a:fld>
            <a:endParaRPr lang="en-US"/>
          </a:p>
        </p:txBody>
      </p:sp>
      <p:sp>
        <p:nvSpPr>
          <p:cNvPr id="6" name="Footer Placeholder 4">
            <a:extLst>
              <a:ext uri="{FF2B5EF4-FFF2-40B4-BE49-F238E27FC236}">
                <a16:creationId xmlns:a16="http://schemas.microsoft.com/office/drawing/2014/main" id="{6B7CF0A7-344C-4247-B58D-65DB66571C4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7C6D61D-F629-4720-8E48-E13913913A9D}"/>
              </a:ext>
            </a:extLst>
          </p:cNvPr>
          <p:cNvSpPr>
            <a:spLocks noGrp="1"/>
          </p:cNvSpPr>
          <p:nvPr>
            <p:ph type="sldNum" sz="quarter" idx="12"/>
          </p:nvPr>
        </p:nvSpPr>
        <p:spPr/>
        <p:txBody>
          <a:bodyPr/>
          <a:lstStyle>
            <a:lvl1pPr>
              <a:defRPr/>
            </a:lvl1pPr>
          </a:lstStyle>
          <a:p>
            <a:pPr>
              <a:defRPr/>
            </a:pPr>
            <a:fld id="{9D9EBF33-5943-4D91-89AC-C3303FF1A0A4}" type="slidenum">
              <a:rPr lang="en-US"/>
              <a:pPr>
                <a:defRPr/>
              </a:pPr>
              <a:t>‹N›</a:t>
            </a:fld>
            <a:endParaRPr lang="en-US"/>
          </a:p>
        </p:txBody>
      </p:sp>
    </p:spTree>
    <p:extLst>
      <p:ext uri="{BB962C8B-B14F-4D97-AF65-F5344CB8AC3E}">
        <p14:creationId xmlns:p14="http://schemas.microsoft.com/office/powerpoint/2010/main" val="4588980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cxnSp>
        <p:nvCxnSpPr>
          <p:cNvPr id="4" name="Straight Connector 15">
            <a:extLst>
              <a:ext uri="{FF2B5EF4-FFF2-40B4-BE49-F238E27FC236}">
                <a16:creationId xmlns:a16="http://schemas.microsoft.com/office/drawing/2014/main" id="{CC2D3514-A463-4275-BB96-1A2DDCD45C55}"/>
              </a:ext>
            </a:extLst>
          </p:cNvPr>
          <p:cNvCxnSpPr/>
          <p:nvPr/>
        </p:nvCxnSpPr>
        <p:spPr>
          <a:xfrm>
            <a:off x="2012950" y="3709988"/>
            <a:ext cx="81629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2015067" y="3846051"/>
            <a:ext cx="8158690" cy="954547"/>
          </a:xfrm>
        </p:spPr>
        <p:txBody>
          <a:bodyPr>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5" name="Date Placeholder 3">
            <a:extLst>
              <a:ext uri="{FF2B5EF4-FFF2-40B4-BE49-F238E27FC236}">
                <a16:creationId xmlns:a16="http://schemas.microsoft.com/office/drawing/2014/main" id="{8536F22A-3D0A-46A0-8B33-FEAF0719BCB1}"/>
              </a:ext>
            </a:extLst>
          </p:cNvPr>
          <p:cNvSpPr>
            <a:spLocks noGrp="1"/>
          </p:cNvSpPr>
          <p:nvPr>
            <p:ph type="dt" sz="half" idx="10"/>
          </p:nvPr>
        </p:nvSpPr>
        <p:spPr/>
        <p:txBody>
          <a:bodyPr/>
          <a:lstStyle>
            <a:lvl1pPr>
              <a:defRPr/>
            </a:lvl1pPr>
          </a:lstStyle>
          <a:p>
            <a:pPr>
              <a:defRPr/>
            </a:pPr>
            <a:fld id="{336CB35C-04F9-48B8-B7FA-52E846A869E0}" type="datetimeFigureOut">
              <a:rPr lang="en-US"/>
              <a:pPr>
                <a:defRPr/>
              </a:pPr>
              <a:t>5/27/2022</a:t>
            </a:fld>
            <a:endParaRPr lang="en-US"/>
          </a:p>
        </p:txBody>
      </p:sp>
      <p:sp>
        <p:nvSpPr>
          <p:cNvPr id="6" name="Footer Placeholder 4">
            <a:extLst>
              <a:ext uri="{FF2B5EF4-FFF2-40B4-BE49-F238E27FC236}">
                <a16:creationId xmlns:a16="http://schemas.microsoft.com/office/drawing/2014/main" id="{04250E69-0DA3-40EC-813D-A797D6D7D84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A8E1B77-05A8-4959-A017-5377D5591C08}"/>
              </a:ext>
            </a:extLst>
          </p:cNvPr>
          <p:cNvSpPr>
            <a:spLocks noGrp="1"/>
          </p:cNvSpPr>
          <p:nvPr>
            <p:ph type="sldNum" sz="quarter" idx="12"/>
          </p:nvPr>
        </p:nvSpPr>
        <p:spPr/>
        <p:txBody>
          <a:bodyPr/>
          <a:lstStyle>
            <a:lvl1pPr>
              <a:defRPr/>
            </a:lvl1pPr>
          </a:lstStyle>
          <a:p>
            <a:pPr>
              <a:defRPr/>
            </a:pPr>
            <a:fld id="{5BE33CFC-C051-4250-9B2C-68FDF514783F}" type="slidenum">
              <a:rPr lang="en-US"/>
              <a:pPr>
                <a:defRPr/>
              </a:pPr>
              <a:t>‹N›</a:t>
            </a:fld>
            <a:endParaRPr lang="en-US"/>
          </a:p>
        </p:txBody>
      </p:sp>
    </p:spTree>
    <p:extLst>
      <p:ext uri="{BB962C8B-B14F-4D97-AF65-F5344CB8AC3E}">
        <p14:creationId xmlns:p14="http://schemas.microsoft.com/office/powerpoint/2010/main" val="218239870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cxnSp>
        <p:nvCxnSpPr>
          <p:cNvPr id="5" name="Straight Connector 7">
            <a:extLst>
              <a:ext uri="{FF2B5EF4-FFF2-40B4-BE49-F238E27FC236}">
                <a16:creationId xmlns:a16="http://schemas.microsoft.com/office/drawing/2014/main" id="{5CD9B7FA-B66B-46D9-B5BD-496A4106EA01}"/>
              </a:ext>
            </a:extLst>
          </p:cNvPr>
          <p:cNvCxnSpPr/>
          <p:nvPr/>
        </p:nvCxnSpPr>
        <p:spPr>
          <a:xfrm>
            <a:off x="1395413" y="2420938"/>
            <a:ext cx="94075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6" name="Date Placeholder 4">
            <a:extLst>
              <a:ext uri="{FF2B5EF4-FFF2-40B4-BE49-F238E27FC236}">
                <a16:creationId xmlns:a16="http://schemas.microsoft.com/office/drawing/2014/main" id="{41D2643E-2F65-495A-A516-DAA028BFD285}"/>
              </a:ext>
            </a:extLst>
          </p:cNvPr>
          <p:cNvSpPr>
            <a:spLocks noGrp="1"/>
          </p:cNvSpPr>
          <p:nvPr>
            <p:ph type="dt" sz="half" idx="10"/>
          </p:nvPr>
        </p:nvSpPr>
        <p:spPr/>
        <p:txBody>
          <a:bodyPr/>
          <a:lstStyle>
            <a:lvl1pPr>
              <a:defRPr/>
            </a:lvl1pPr>
          </a:lstStyle>
          <a:p>
            <a:pPr>
              <a:defRPr/>
            </a:pPr>
            <a:fld id="{A5B8E8EA-1151-41DB-9580-1CA2DFCC9479}" type="datetimeFigureOut">
              <a:rPr lang="en-US"/>
              <a:pPr>
                <a:defRPr/>
              </a:pPr>
              <a:t>5/27/2022</a:t>
            </a:fld>
            <a:endParaRPr lang="en-US"/>
          </a:p>
        </p:txBody>
      </p:sp>
      <p:sp>
        <p:nvSpPr>
          <p:cNvPr id="7" name="Footer Placeholder 5">
            <a:extLst>
              <a:ext uri="{FF2B5EF4-FFF2-40B4-BE49-F238E27FC236}">
                <a16:creationId xmlns:a16="http://schemas.microsoft.com/office/drawing/2014/main" id="{8B2ABF9E-5B32-499C-8773-EB2862297C69}"/>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6">
            <a:extLst>
              <a:ext uri="{FF2B5EF4-FFF2-40B4-BE49-F238E27FC236}">
                <a16:creationId xmlns:a16="http://schemas.microsoft.com/office/drawing/2014/main" id="{059CFD00-BB8F-42DB-82CF-B102EEA07DA1}"/>
              </a:ext>
            </a:extLst>
          </p:cNvPr>
          <p:cNvSpPr>
            <a:spLocks noGrp="1"/>
          </p:cNvSpPr>
          <p:nvPr>
            <p:ph type="sldNum" sz="quarter" idx="12"/>
          </p:nvPr>
        </p:nvSpPr>
        <p:spPr/>
        <p:txBody>
          <a:bodyPr/>
          <a:lstStyle>
            <a:lvl1pPr>
              <a:defRPr/>
            </a:lvl1pPr>
          </a:lstStyle>
          <a:p>
            <a:pPr>
              <a:defRPr/>
            </a:pPr>
            <a:fld id="{7C6FF18D-89EA-46CD-B0D8-B125304A200F}" type="slidenum">
              <a:rPr lang="en-US"/>
              <a:pPr>
                <a:defRPr/>
              </a:pPr>
              <a:t>‹N›</a:t>
            </a:fld>
            <a:endParaRPr lang="en-US"/>
          </a:p>
        </p:txBody>
      </p:sp>
    </p:spTree>
    <p:extLst>
      <p:ext uri="{BB962C8B-B14F-4D97-AF65-F5344CB8AC3E}">
        <p14:creationId xmlns:p14="http://schemas.microsoft.com/office/powerpoint/2010/main" val="309875433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cxnSp>
        <p:nvCxnSpPr>
          <p:cNvPr id="7" name="Straight Connector 17">
            <a:extLst>
              <a:ext uri="{FF2B5EF4-FFF2-40B4-BE49-F238E27FC236}">
                <a16:creationId xmlns:a16="http://schemas.microsoft.com/office/drawing/2014/main" id="{B22F3AF2-F542-4AFD-967E-5153A678F58A}"/>
              </a:ext>
            </a:extLst>
          </p:cNvPr>
          <p:cNvCxnSpPr/>
          <p:nvPr/>
        </p:nvCxnSpPr>
        <p:spPr>
          <a:xfrm>
            <a:off x="1395413" y="2420938"/>
            <a:ext cx="94075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1295400" y="3243262"/>
            <a:ext cx="4718304" cy="2632605"/>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Content Placeholder 5"/>
          <p:cNvSpPr>
            <a:spLocks noGrp="1"/>
          </p:cNvSpPr>
          <p:nvPr>
            <p:ph sz="quarter" idx="4"/>
          </p:nvPr>
        </p:nvSpPr>
        <p:spPr>
          <a:xfrm>
            <a:off x="6180670" y="3243262"/>
            <a:ext cx="4718304" cy="2632605"/>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8" name="Date Placeholder 6">
            <a:extLst>
              <a:ext uri="{FF2B5EF4-FFF2-40B4-BE49-F238E27FC236}">
                <a16:creationId xmlns:a16="http://schemas.microsoft.com/office/drawing/2014/main" id="{82532EF9-3D45-426F-82C3-9DB9018191CC}"/>
              </a:ext>
            </a:extLst>
          </p:cNvPr>
          <p:cNvSpPr>
            <a:spLocks noGrp="1"/>
          </p:cNvSpPr>
          <p:nvPr>
            <p:ph type="dt" sz="half" idx="10"/>
          </p:nvPr>
        </p:nvSpPr>
        <p:spPr/>
        <p:txBody>
          <a:bodyPr/>
          <a:lstStyle>
            <a:lvl1pPr>
              <a:defRPr/>
            </a:lvl1pPr>
          </a:lstStyle>
          <a:p>
            <a:pPr>
              <a:defRPr/>
            </a:pPr>
            <a:fld id="{AEA2C9D4-3FF2-488A-B9A1-095B518B4DD8}" type="datetimeFigureOut">
              <a:rPr lang="en-US"/>
              <a:pPr>
                <a:defRPr/>
              </a:pPr>
              <a:t>5/27/2022</a:t>
            </a:fld>
            <a:endParaRPr lang="en-US"/>
          </a:p>
        </p:txBody>
      </p:sp>
      <p:sp>
        <p:nvSpPr>
          <p:cNvPr id="9" name="Footer Placeholder 7">
            <a:extLst>
              <a:ext uri="{FF2B5EF4-FFF2-40B4-BE49-F238E27FC236}">
                <a16:creationId xmlns:a16="http://schemas.microsoft.com/office/drawing/2014/main" id="{15420721-CF91-4444-84D8-87660D751E1D}"/>
              </a:ext>
            </a:extLst>
          </p:cNvPr>
          <p:cNvSpPr>
            <a:spLocks noGrp="1"/>
          </p:cNvSpPr>
          <p:nvPr>
            <p:ph type="ftr" sz="quarter" idx="11"/>
          </p:nvPr>
        </p:nvSpPr>
        <p:spPr/>
        <p:txBody>
          <a:bodyPr/>
          <a:lstStyle>
            <a:lvl1pPr>
              <a:defRPr/>
            </a:lvl1pPr>
          </a:lstStyle>
          <a:p>
            <a:pPr>
              <a:defRPr/>
            </a:pPr>
            <a:endParaRPr lang="en-US"/>
          </a:p>
        </p:txBody>
      </p:sp>
      <p:sp>
        <p:nvSpPr>
          <p:cNvPr id="10" name="Slide Number Placeholder 8">
            <a:extLst>
              <a:ext uri="{FF2B5EF4-FFF2-40B4-BE49-F238E27FC236}">
                <a16:creationId xmlns:a16="http://schemas.microsoft.com/office/drawing/2014/main" id="{D24220EC-BE27-4F82-9418-EB58C373CF38}"/>
              </a:ext>
            </a:extLst>
          </p:cNvPr>
          <p:cNvSpPr>
            <a:spLocks noGrp="1"/>
          </p:cNvSpPr>
          <p:nvPr>
            <p:ph type="sldNum" sz="quarter" idx="12"/>
          </p:nvPr>
        </p:nvSpPr>
        <p:spPr/>
        <p:txBody>
          <a:bodyPr/>
          <a:lstStyle>
            <a:lvl1pPr>
              <a:defRPr/>
            </a:lvl1pPr>
          </a:lstStyle>
          <a:p>
            <a:pPr>
              <a:defRPr/>
            </a:pPr>
            <a:fld id="{756AFDF3-C681-48C6-8040-24F8BC69CF8B}" type="slidenum">
              <a:rPr lang="en-US"/>
              <a:pPr>
                <a:defRPr/>
              </a:pPr>
              <a:t>‹N›</a:t>
            </a:fld>
            <a:endParaRPr lang="en-US"/>
          </a:p>
        </p:txBody>
      </p:sp>
    </p:spTree>
    <p:extLst>
      <p:ext uri="{BB962C8B-B14F-4D97-AF65-F5344CB8AC3E}">
        <p14:creationId xmlns:p14="http://schemas.microsoft.com/office/powerpoint/2010/main" val="95653759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cxnSp>
        <p:nvCxnSpPr>
          <p:cNvPr id="3" name="Straight Connector 13">
            <a:extLst>
              <a:ext uri="{FF2B5EF4-FFF2-40B4-BE49-F238E27FC236}">
                <a16:creationId xmlns:a16="http://schemas.microsoft.com/office/drawing/2014/main" id="{454300D3-C1B9-433F-9C23-235CE9860235}"/>
              </a:ext>
            </a:extLst>
          </p:cNvPr>
          <p:cNvCxnSpPr/>
          <p:nvPr/>
        </p:nvCxnSpPr>
        <p:spPr>
          <a:xfrm>
            <a:off x="1395413" y="2420938"/>
            <a:ext cx="94075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4" name="Date Placeholder 2">
            <a:extLst>
              <a:ext uri="{FF2B5EF4-FFF2-40B4-BE49-F238E27FC236}">
                <a16:creationId xmlns:a16="http://schemas.microsoft.com/office/drawing/2014/main" id="{F11A9896-632A-42FD-9A5A-44095A2A3AF0}"/>
              </a:ext>
            </a:extLst>
          </p:cNvPr>
          <p:cNvSpPr>
            <a:spLocks noGrp="1"/>
          </p:cNvSpPr>
          <p:nvPr>
            <p:ph type="dt" sz="half" idx="10"/>
          </p:nvPr>
        </p:nvSpPr>
        <p:spPr/>
        <p:txBody>
          <a:bodyPr/>
          <a:lstStyle>
            <a:lvl1pPr>
              <a:defRPr/>
            </a:lvl1pPr>
          </a:lstStyle>
          <a:p>
            <a:pPr>
              <a:defRPr/>
            </a:pPr>
            <a:fld id="{D0B5110D-665A-4711-97CF-FF5F6C484597}" type="datetimeFigureOut">
              <a:rPr lang="en-US"/>
              <a:pPr>
                <a:defRPr/>
              </a:pPr>
              <a:t>5/27/2022</a:t>
            </a:fld>
            <a:endParaRPr lang="en-US"/>
          </a:p>
        </p:txBody>
      </p:sp>
      <p:sp>
        <p:nvSpPr>
          <p:cNvPr id="5" name="Footer Placeholder 3">
            <a:extLst>
              <a:ext uri="{FF2B5EF4-FFF2-40B4-BE49-F238E27FC236}">
                <a16:creationId xmlns:a16="http://schemas.microsoft.com/office/drawing/2014/main" id="{42E1E5ED-ADD4-4080-93E9-3BD259F16BC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4">
            <a:extLst>
              <a:ext uri="{FF2B5EF4-FFF2-40B4-BE49-F238E27FC236}">
                <a16:creationId xmlns:a16="http://schemas.microsoft.com/office/drawing/2014/main" id="{B6196251-2D0A-48B2-B2CE-FB20ACDBCB14}"/>
              </a:ext>
            </a:extLst>
          </p:cNvPr>
          <p:cNvSpPr>
            <a:spLocks noGrp="1"/>
          </p:cNvSpPr>
          <p:nvPr>
            <p:ph type="sldNum" sz="quarter" idx="12"/>
          </p:nvPr>
        </p:nvSpPr>
        <p:spPr/>
        <p:txBody>
          <a:bodyPr/>
          <a:lstStyle>
            <a:lvl1pPr>
              <a:defRPr/>
            </a:lvl1pPr>
          </a:lstStyle>
          <a:p>
            <a:pPr>
              <a:defRPr/>
            </a:pPr>
            <a:fld id="{64FCE087-08EF-4A60-BD48-0F6321F9FFB0}" type="slidenum">
              <a:rPr lang="en-US"/>
              <a:pPr>
                <a:defRPr/>
              </a:pPr>
              <a:t>‹N›</a:t>
            </a:fld>
            <a:endParaRPr lang="en-US"/>
          </a:p>
        </p:txBody>
      </p:sp>
    </p:spTree>
    <p:extLst>
      <p:ext uri="{BB962C8B-B14F-4D97-AF65-F5344CB8AC3E}">
        <p14:creationId xmlns:p14="http://schemas.microsoft.com/office/powerpoint/2010/main" val="165698436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2DAC8AF-5896-4DE4-9321-0CA3A5783F92}"/>
              </a:ext>
            </a:extLst>
          </p:cNvPr>
          <p:cNvSpPr>
            <a:spLocks noGrp="1"/>
          </p:cNvSpPr>
          <p:nvPr>
            <p:ph type="dt" sz="half" idx="10"/>
          </p:nvPr>
        </p:nvSpPr>
        <p:spPr/>
        <p:txBody>
          <a:bodyPr/>
          <a:lstStyle>
            <a:lvl1pPr>
              <a:defRPr/>
            </a:lvl1pPr>
          </a:lstStyle>
          <a:p>
            <a:pPr>
              <a:defRPr/>
            </a:pPr>
            <a:fld id="{DF5ED775-11BD-4012-BFB2-83D57C188FC2}" type="datetimeFigureOut">
              <a:rPr lang="en-US"/>
              <a:pPr>
                <a:defRPr/>
              </a:pPr>
              <a:t>5/27/2022</a:t>
            </a:fld>
            <a:endParaRPr lang="en-US"/>
          </a:p>
        </p:txBody>
      </p:sp>
      <p:sp>
        <p:nvSpPr>
          <p:cNvPr id="3" name="Footer Placeholder 2">
            <a:extLst>
              <a:ext uri="{FF2B5EF4-FFF2-40B4-BE49-F238E27FC236}">
                <a16:creationId xmlns:a16="http://schemas.microsoft.com/office/drawing/2014/main" id="{626E5AD6-3E9F-4118-B3CE-E1DEBE586C3B}"/>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3">
            <a:extLst>
              <a:ext uri="{FF2B5EF4-FFF2-40B4-BE49-F238E27FC236}">
                <a16:creationId xmlns:a16="http://schemas.microsoft.com/office/drawing/2014/main" id="{041115AF-8102-461A-9048-A66D785FD663}"/>
              </a:ext>
            </a:extLst>
          </p:cNvPr>
          <p:cNvSpPr>
            <a:spLocks noGrp="1"/>
          </p:cNvSpPr>
          <p:nvPr>
            <p:ph type="sldNum" sz="quarter" idx="12"/>
          </p:nvPr>
        </p:nvSpPr>
        <p:spPr/>
        <p:txBody>
          <a:bodyPr/>
          <a:lstStyle>
            <a:lvl1pPr>
              <a:defRPr/>
            </a:lvl1pPr>
          </a:lstStyle>
          <a:p>
            <a:pPr>
              <a:defRPr/>
            </a:pPr>
            <a:fld id="{3A2D8F09-EE16-436F-BBCA-BABD57D8867D}" type="slidenum">
              <a:rPr lang="en-US"/>
              <a:pPr>
                <a:defRPr/>
              </a:pPr>
              <a:t>‹N›</a:t>
            </a:fld>
            <a:endParaRPr lang="en-US"/>
          </a:p>
        </p:txBody>
      </p:sp>
    </p:spTree>
    <p:extLst>
      <p:ext uri="{BB962C8B-B14F-4D97-AF65-F5344CB8AC3E}">
        <p14:creationId xmlns:p14="http://schemas.microsoft.com/office/powerpoint/2010/main" val="961607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DE4B16AF-BBEA-42F6-8832-BBBBFD38AA3D}"/>
              </a:ext>
            </a:extLst>
          </p:cNvPr>
          <p:cNvSpPr>
            <a:spLocks noGrp="1"/>
          </p:cNvSpPr>
          <p:nvPr>
            <p:ph type="dt" sz="half" idx="10"/>
          </p:nvPr>
        </p:nvSpPr>
        <p:spPr/>
        <p:txBody>
          <a:bodyPr/>
          <a:lstStyle>
            <a:lvl1pPr>
              <a:defRPr/>
            </a:lvl1pPr>
          </a:lstStyle>
          <a:p>
            <a:pPr>
              <a:defRPr/>
            </a:pPr>
            <a:fld id="{A4326254-293D-45A7-BF44-6A60AE430DE8}" type="datetimeFigureOut">
              <a:rPr lang="en-US"/>
              <a:pPr>
                <a:defRPr/>
              </a:pPr>
              <a:t>5/27/2022</a:t>
            </a:fld>
            <a:endParaRPr lang="en-US"/>
          </a:p>
        </p:txBody>
      </p:sp>
      <p:sp>
        <p:nvSpPr>
          <p:cNvPr id="3" name="Footer Placeholder 4">
            <a:extLst>
              <a:ext uri="{FF2B5EF4-FFF2-40B4-BE49-F238E27FC236}">
                <a16:creationId xmlns:a16="http://schemas.microsoft.com/office/drawing/2014/main" id="{05A5D663-564A-46A0-BD17-C94732F776B7}"/>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E8DF614D-D618-4987-93B0-A3F1CF41B2EF}"/>
              </a:ext>
            </a:extLst>
          </p:cNvPr>
          <p:cNvSpPr>
            <a:spLocks noGrp="1"/>
          </p:cNvSpPr>
          <p:nvPr>
            <p:ph type="sldNum" sz="quarter" idx="12"/>
          </p:nvPr>
        </p:nvSpPr>
        <p:spPr/>
        <p:txBody>
          <a:bodyPr/>
          <a:lstStyle>
            <a:lvl1pPr>
              <a:defRPr/>
            </a:lvl1pPr>
          </a:lstStyle>
          <a:p>
            <a:pPr>
              <a:defRPr/>
            </a:pPr>
            <a:fld id="{DC4262FE-D1B7-40C0-9144-F4506BA36601}" type="slidenum">
              <a:rPr lang="en-US"/>
              <a:pPr>
                <a:defRPr/>
              </a:pPr>
              <a:t>‹N›</a:t>
            </a:fld>
            <a:endParaRPr lang="en-US"/>
          </a:p>
        </p:txBody>
      </p:sp>
    </p:spTree>
    <p:extLst>
      <p:ext uri="{BB962C8B-B14F-4D97-AF65-F5344CB8AC3E}">
        <p14:creationId xmlns:p14="http://schemas.microsoft.com/office/powerpoint/2010/main" val="98011583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cxnSp>
        <p:nvCxnSpPr>
          <p:cNvPr id="5" name="Straight Connector 15">
            <a:extLst>
              <a:ext uri="{FF2B5EF4-FFF2-40B4-BE49-F238E27FC236}">
                <a16:creationId xmlns:a16="http://schemas.microsoft.com/office/drawing/2014/main" id="{72B765B0-A830-404C-AC02-7D095A0BDF00}"/>
              </a:ext>
            </a:extLst>
          </p:cNvPr>
          <p:cNvCxnSpPr/>
          <p:nvPr/>
        </p:nvCxnSpPr>
        <p:spPr>
          <a:xfrm>
            <a:off x="1395413" y="2913063"/>
            <a:ext cx="35147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it-IT"/>
              <a:t>Fare clic per modificare lo stile del titolo dello schema</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1293811" y="3031065"/>
            <a:ext cx="3718455" cy="2438404"/>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6" name="Date Placeholder 4">
            <a:extLst>
              <a:ext uri="{FF2B5EF4-FFF2-40B4-BE49-F238E27FC236}">
                <a16:creationId xmlns:a16="http://schemas.microsoft.com/office/drawing/2014/main" id="{34927ED6-CF6C-4CF5-B8E6-911E13933A34}"/>
              </a:ext>
            </a:extLst>
          </p:cNvPr>
          <p:cNvSpPr>
            <a:spLocks noGrp="1"/>
          </p:cNvSpPr>
          <p:nvPr>
            <p:ph type="dt" sz="half" idx="10"/>
          </p:nvPr>
        </p:nvSpPr>
        <p:spPr/>
        <p:txBody>
          <a:bodyPr/>
          <a:lstStyle>
            <a:lvl1pPr>
              <a:defRPr/>
            </a:lvl1pPr>
          </a:lstStyle>
          <a:p>
            <a:pPr>
              <a:defRPr/>
            </a:pPr>
            <a:fld id="{C5D5DEC4-FD27-4487-B750-9D7A760ABC20}" type="datetimeFigureOut">
              <a:rPr lang="en-US"/>
              <a:pPr>
                <a:defRPr/>
              </a:pPr>
              <a:t>5/27/2022</a:t>
            </a:fld>
            <a:endParaRPr lang="en-US"/>
          </a:p>
        </p:txBody>
      </p:sp>
      <p:sp>
        <p:nvSpPr>
          <p:cNvPr id="7" name="Footer Placeholder 5">
            <a:extLst>
              <a:ext uri="{FF2B5EF4-FFF2-40B4-BE49-F238E27FC236}">
                <a16:creationId xmlns:a16="http://schemas.microsoft.com/office/drawing/2014/main" id="{A1334225-BAA9-4918-B863-784099015F8D}"/>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6">
            <a:extLst>
              <a:ext uri="{FF2B5EF4-FFF2-40B4-BE49-F238E27FC236}">
                <a16:creationId xmlns:a16="http://schemas.microsoft.com/office/drawing/2014/main" id="{EC173A43-A8C3-46E7-83CC-556E2E0EF0F9}"/>
              </a:ext>
            </a:extLst>
          </p:cNvPr>
          <p:cNvSpPr>
            <a:spLocks noGrp="1"/>
          </p:cNvSpPr>
          <p:nvPr>
            <p:ph type="sldNum" sz="quarter" idx="12"/>
          </p:nvPr>
        </p:nvSpPr>
        <p:spPr/>
        <p:txBody>
          <a:bodyPr/>
          <a:lstStyle>
            <a:lvl1pPr>
              <a:defRPr/>
            </a:lvl1pPr>
          </a:lstStyle>
          <a:p>
            <a:pPr>
              <a:defRPr/>
            </a:pPr>
            <a:fld id="{CBF15A9C-094C-45FD-89A8-ACCE6C1C6156}" type="slidenum">
              <a:rPr lang="en-US"/>
              <a:pPr>
                <a:defRPr/>
              </a:pPr>
              <a:t>‹N›</a:t>
            </a:fld>
            <a:endParaRPr lang="en-US"/>
          </a:p>
        </p:txBody>
      </p:sp>
    </p:spTree>
    <p:extLst>
      <p:ext uri="{BB962C8B-B14F-4D97-AF65-F5344CB8AC3E}">
        <p14:creationId xmlns:p14="http://schemas.microsoft.com/office/powerpoint/2010/main" val="20788898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it-IT"/>
              <a:t>Fare clic per modificare lo stile del titolo dello schema</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noProof="0"/>
              <a:t>Fare clic sull'icona per inserire un'immagine</a:t>
            </a:r>
            <a:endParaRPr lang="en-US" noProof="0" dirty="0"/>
          </a:p>
        </p:txBody>
      </p:sp>
      <p:sp>
        <p:nvSpPr>
          <p:cNvPr id="4" name="Text Placeholder 3"/>
          <p:cNvSpPr>
            <a:spLocks noGrp="1"/>
          </p:cNvSpPr>
          <p:nvPr>
            <p:ph type="body" sz="half" idx="2"/>
          </p:nvPr>
        </p:nvSpPr>
        <p:spPr>
          <a:xfrm>
            <a:off x="1295399" y="3255432"/>
            <a:ext cx="6241816"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4">
            <a:extLst>
              <a:ext uri="{FF2B5EF4-FFF2-40B4-BE49-F238E27FC236}">
                <a16:creationId xmlns:a16="http://schemas.microsoft.com/office/drawing/2014/main" id="{C520BF1A-0876-4DFF-95D0-118A5D0CE1C3}"/>
              </a:ext>
            </a:extLst>
          </p:cNvPr>
          <p:cNvSpPr>
            <a:spLocks noGrp="1"/>
          </p:cNvSpPr>
          <p:nvPr>
            <p:ph type="dt" sz="half" idx="10"/>
          </p:nvPr>
        </p:nvSpPr>
        <p:spPr/>
        <p:txBody>
          <a:bodyPr/>
          <a:lstStyle>
            <a:lvl1pPr>
              <a:defRPr/>
            </a:lvl1pPr>
          </a:lstStyle>
          <a:p>
            <a:pPr>
              <a:defRPr/>
            </a:pPr>
            <a:fld id="{AF472A48-97E3-4DA0-B56D-7F2D7775EA03}" type="datetimeFigureOut">
              <a:rPr lang="en-US"/>
              <a:pPr>
                <a:defRPr/>
              </a:pPr>
              <a:t>5/27/2022</a:t>
            </a:fld>
            <a:endParaRPr lang="en-US"/>
          </a:p>
        </p:txBody>
      </p:sp>
      <p:sp>
        <p:nvSpPr>
          <p:cNvPr id="6" name="Footer Placeholder 5">
            <a:extLst>
              <a:ext uri="{FF2B5EF4-FFF2-40B4-BE49-F238E27FC236}">
                <a16:creationId xmlns:a16="http://schemas.microsoft.com/office/drawing/2014/main" id="{F483546F-259C-4C4E-A1E5-ECF19BA6551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2ED5AC71-8FBB-488E-8256-539F63CE73C7}"/>
              </a:ext>
            </a:extLst>
          </p:cNvPr>
          <p:cNvSpPr>
            <a:spLocks noGrp="1"/>
          </p:cNvSpPr>
          <p:nvPr>
            <p:ph type="sldNum" sz="quarter" idx="12"/>
          </p:nvPr>
        </p:nvSpPr>
        <p:spPr/>
        <p:txBody>
          <a:bodyPr/>
          <a:lstStyle>
            <a:lvl1pPr>
              <a:defRPr/>
            </a:lvl1pPr>
          </a:lstStyle>
          <a:p>
            <a:pPr>
              <a:defRPr/>
            </a:pPr>
            <a:fld id="{9307AAE7-DDE5-438D-A67A-D3C1B8E6D28C}" type="slidenum">
              <a:rPr lang="en-US"/>
              <a:pPr>
                <a:defRPr/>
              </a:pPr>
              <a:t>‹N›</a:t>
            </a:fld>
            <a:endParaRPr lang="en-US"/>
          </a:p>
        </p:txBody>
      </p:sp>
    </p:spTree>
    <p:extLst>
      <p:ext uri="{BB962C8B-B14F-4D97-AF65-F5344CB8AC3E}">
        <p14:creationId xmlns:p14="http://schemas.microsoft.com/office/powerpoint/2010/main" val="116541093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Immagine panoramica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noProof="0"/>
              <a:t>Fare clic sull'icona per inserire un'immagine</a:t>
            </a:r>
            <a:endParaRPr lang="en-US" noProof="0"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4">
            <a:extLst>
              <a:ext uri="{FF2B5EF4-FFF2-40B4-BE49-F238E27FC236}">
                <a16:creationId xmlns:a16="http://schemas.microsoft.com/office/drawing/2014/main" id="{E9CEC0AF-948A-45D4-A130-C9CE38349712}"/>
              </a:ext>
            </a:extLst>
          </p:cNvPr>
          <p:cNvSpPr>
            <a:spLocks noGrp="1"/>
          </p:cNvSpPr>
          <p:nvPr>
            <p:ph type="dt" sz="half" idx="10"/>
          </p:nvPr>
        </p:nvSpPr>
        <p:spPr/>
        <p:txBody>
          <a:bodyPr/>
          <a:lstStyle>
            <a:lvl1pPr>
              <a:defRPr/>
            </a:lvl1pPr>
          </a:lstStyle>
          <a:p>
            <a:pPr>
              <a:defRPr/>
            </a:pPr>
            <a:fld id="{CC00DE5D-A352-47C4-8F4E-14D56D42C1BA}" type="datetimeFigureOut">
              <a:rPr lang="en-US"/>
              <a:pPr>
                <a:defRPr/>
              </a:pPr>
              <a:t>5/27/2022</a:t>
            </a:fld>
            <a:endParaRPr lang="en-US"/>
          </a:p>
        </p:txBody>
      </p:sp>
      <p:sp>
        <p:nvSpPr>
          <p:cNvPr id="6" name="Footer Placeholder 5">
            <a:extLst>
              <a:ext uri="{FF2B5EF4-FFF2-40B4-BE49-F238E27FC236}">
                <a16:creationId xmlns:a16="http://schemas.microsoft.com/office/drawing/2014/main" id="{302BBC2D-0332-4AC6-8C61-D238C2477A4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DB25DD72-1BE3-41BA-A0FE-7D4AFF752126}"/>
              </a:ext>
            </a:extLst>
          </p:cNvPr>
          <p:cNvSpPr>
            <a:spLocks noGrp="1"/>
          </p:cNvSpPr>
          <p:nvPr>
            <p:ph type="sldNum" sz="quarter" idx="12"/>
          </p:nvPr>
        </p:nvSpPr>
        <p:spPr/>
        <p:txBody>
          <a:bodyPr/>
          <a:lstStyle>
            <a:lvl1pPr>
              <a:defRPr/>
            </a:lvl1pPr>
          </a:lstStyle>
          <a:p>
            <a:pPr>
              <a:defRPr/>
            </a:pPr>
            <a:fld id="{43342F03-30BA-4995-BCC4-A8A738B67ABE}" type="slidenum">
              <a:rPr lang="en-US"/>
              <a:pPr>
                <a:defRPr/>
              </a:pPr>
              <a:t>‹N›</a:t>
            </a:fld>
            <a:endParaRPr lang="en-US"/>
          </a:p>
        </p:txBody>
      </p:sp>
    </p:spTree>
    <p:extLst>
      <p:ext uri="{BB962C8B-B14F-4D97-AF65-F5344CB8AC3E}">
        <p14:creationId xmlns:p14="http://schemas.microsoft.com/office/powerpoint/2010/main" val="50249041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Titolo e sottotitolo">
    <p:spTree>
      <p:nvGrpSpPr>
        <p:cNvPr id="1" name=""/>
        <p:cNvGrpSpPr/>
        <p:nvPr/>
      </p:nvGrpSpPr>
      <p:grpSpPr>
        <a:xfrm>
          <a:off x="0" y="0"/>
          <a:ext cx="0" cy="0"/>
          <a:chOff x="0" y="0"/>
          <a:chExt cx="0" cy="0"/>
        </a:xfrm>
      </p:grpSpPr>
      <p:cxnSp>
        <p:nvCxnSpPr>
          <p:cNvPr id="4" name="Straight Connector 14">
            <a:extLst>
              <a:ext uri="{FF2B5EF4-FFF2-40B4-BE49-F238E27FC236}">
                <a16:creationId xmlns:a16="http://schemas.microsoft.com/office/drawing/2014/main" id="{30B94471-371A-4BE3-9791-9EC74590E77D}"/>
              </a:ext>
            </a:extLst>
          </p:cNvPr>
          <p:cNvCxnSpPr/>
          <p:nvPr/>
        </p:nvCxnSpPr>
        <p:spPr>
          <a:xfrm>
            <a:off x="1395413" y="4140200"/>
            <a:ext cx="94075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303868" y="982132"/>
            <a:ext cx="9592732" cy="2954868"/>
          </a:xfrm>
        </p:spPr>
        <p:txBody>
          <a:bodyPr>
            <a:normAutofit/>
          </a:bodyPr>
          <a:lstStyle>
            <a:lvl1pPr algn="ctr">
              <a:defRPr sz="3200" b="0" cap="none"/>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5" name="Date Placeholder 3">
            <a:extLst>
              <a:ext uri="{FF2B5EF4-FFF2-40B4-BE49-F238E27FC236}">
                <a16:creationId xmlns:a16="http://schemas.microsoft.com/office/drawing/2014/main" id="{1839502D-7A4F-4643-BCD3-854C2093D65D}"/>
              </a:ext>
            </a:extLst>
          </p:cNvPr>
          <p:cNvSpPr>
            <a:spLocks noGrp="1"/>
          </p:cNvSpPr>
          <p:nvPr>
            <p:ph type="dt" sz="half" idx="10"/>
          </p:nvPr>
        </p:nvSpPr>
        <p:spPr/>
        <p:txBody>
          <a:bodyPr/>
          <a:lstStyle>
            <a:lvl1pPr>
              <a:defRPr/>
            </a:lvl1pPr>
          </a:lstStyle>
          <a:p>
            <a:pPr>
              <a:defRPr/>
            </a:pPr>
            <a:fld id="{2A6B4008-FA9A-4938-8EE7-0F2695707C85}" type="datetimeFigureOut">
              <a:rPr lang="en-US"/>
              <a:pPr>
                <a:defRPr/>
              </a:pPr>
              <a:t>5/27/2022</a:t>
            </a:fld>
            <a:endParaRPr lang="en-US"/>
          </a:p>
        </p:txBody>
      </p:sp>
      <p:sp>
        <p:nvSpPr>
          <p:cNvPr id="6" name="Footer Placeholder 4">
            <a:extLst>
              <a:ext uri="{FF2B5EF4-FFF2-40B4-BE49-F238E27FC236}">
                <a16:creationId xmlns:a16="http://schemas.microsoft.com/office/drawing/2014/main" id="{BC032E4F-3F2B-40CA-92FF-C042BAB4B2E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3DDDBDEC-EC23-407E-BA68-3666B4828911}"/>
              </a:ext>
            </a:extLst>
          </p:cNvPr>
          <p:cNvSpPr>
            <a:spLocks noGrp="1"/>
          </p:cNvSpPr>
          <p:nvPr>
            <p:ph type="sldNum" sz="quarter" idx="12"/>
          </p:nvPr>
        </p:nvSpPr>
        <p:spPr/>
        <p:txBody>
          <a:bodyPr/>
          <a:lstStyle>
            <a:lvl1pPr>
              <a:defRPr/>
            </a:lvl1pPr>
          </a:lstStyle>
          <a:p>
            <a:pPr>
              <a:defRPr/>
            </a:pPr>
            <a:fld id="{A4EE1C3A-0698-46E8-A602-5DAD3F50EE64}" type="slidenum">
              <a:rPr lang="en-US"/>
              <a:pPr>
                <a:defRPr/>
              </a:pPr>
              <a:t>‹N›</a:t>
            </a:fld>
            <a:endParaRPr lang="en-US"/>
          </a:p>
        </p:txBody>
      </p:sp>
    </p:spTree>
    <p:extLst>
      <p:ext uri="{BB962C8B-B14F-4D97-AF65-F5344CB8AC3E}">
        <p14:creationId xmlns:p14="http://schemas.microsoft.com/office/powerpoint/2010/main" val="197602650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Citazione con didascalia">
    <p:spTree>
      <p:nvGrpSpPr>
        <p:cNvPr id="1" name=""/>
        <p:cNvGrpSpPr/>
        <p:nvPr/>
      </p:nvGrpSpPr>
      <p:grpSpPr>
        <a:xfrm>
          <a:off x="0" y="0"/>
          <a:ext cx="0" cy="0"/>
          <a:chOff x="0" y="0"/>
          <a:chExt cx="0" cy="0"/>
        </a:xfrm>
      </p:grpSpPr>
      <p:sp>
        <p:nvSpPr>
          <p:cNvPr id="5" name="TextBox 13">
            <a:extLst>
              <a:ext uri="{FF2B5EF4-FFF2-40B4-BE49-F238E27FC236}">
                <a16:creationId xmlns:a16="http://schemas.microsoft.com/office/drawing/2014/main" id="{1DE62A4C-55B3-430B-8AE3-5670B9D85C60}"/>
              </a:ext>
            </a:extLst>
          </p:cNvPr>
          <p:cNvSpPr txBox="1">
            <a:spLocks noChangeArrowheads="1"/>
          </p:cNvSpPr>
          <p:nvPr/>
        </p:nvSpPr>
        <p:spPr bwMode="auto">
          <a:xfrm>
            <a:off x="862013" y="879475"/>
            <a:ext cx="609600" cy="585788"/>
          </a:xfrm>
          <a:prstGeom prst="rect">
            <a:avLst/>
          </a:prstGeom>
          <a:noFill/>
          <a:ln>
            <a:noFill/>
          </a:ln>
        </p:spPr>
        <p:txBody>
          <a:bodyPr anchor="ct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fontAlgn="base">
              <a:spcBef>
                <a:spcPct val="0"/>
              </a:spcBef>
              <a:spcAft>
                <a:spcPct val="0"/>
              </a:spcAft>
              <a:defRPr>
                <a:solidFill>
                  <a:schemeClr val="tx1"/>
                </a:solidFill>
                <a:latin typeface="Garamond" panose="02020404030301010803" pitchFamily="18" charset="0"/>
              </a:defRPr>
            </a:lvl6pPr>
            <a:lvl7pPr marL="2971800" indent="-228600" fontAlgn="base">
              <a:spcBef>
                <a:spcPct val="0"/>
              </a:spcBef>
              <a:spcAft>
                <a:spcPct val="0"/>
              </a:spcAft>
              <a:defRPr>
                <a:solidFill>
                  <a:schemeClr val="tx1"/>
                </a:solidFill>
                <a:latin typeface="Garamond" panose="02020404030301010803" pitchFamily="18" charset="0"/>
              </a:defRPr>
            </a:lvl7pPr>
            <a:lvl8pPr marL="3429000" indent="-228600" fontAlgn="base">
              <a:spcBef>
                <a:spcPct val="0"/>
              </a:spcBef>
              <a:spcAft>
                <a:spcPct val="0"/>
              </a:spcAft>
              <a:defRPr>
                <a:solidFill>
                  <a:schemeClr val="tx1"/>
                </a:solidFill>
                <a:latin typeface="Garamond" panose="02020404030301010803" pitchFamily="18" charset="0"/>
              </a:defRPr>
            </a:lvl8pPr>
            <a:lvl9pPr marL="3886200" indent="-228600" fontAlgn="base">
              <a:spcBef>
                <a:spcPct val="0"/>
              </a:spcBef>
              <a:spcAft>
                <a:spcPct val="0"/>
              </a:spcAft>
              <a:defRPr>
                <a:solidFill>
                  <a:schemeClr val="tx1"/>
                </a:solidFill>
                <a:latin typeface="Garamond" panose="02020404030301010803" pitchFamily="18" charset="0"/>
              </a:defRPr>
            </a:lvl9pPr>
          </a:lstStyle>
          <a:p>
            <a:pPr eaLnBrk="1" hangingPunct="1">
              <a:defRPr/>
            </a:pPr>
            <a:r>
              <a:rPr lang="en-US" altLang="it-IT" sz="8000"/>
              <a:t>“</a:t>
            </a:r>
          </a:p>
        </p:txBody>
      </p:sp>
      <p:sp>
        <p:nvSpPr>
          <p:cNvPr id="6" name="TextBox 14">
            <a:extLst>
              <a:ext uri="{FF2B5EF4-FFF2-40B4-BE49-F238E27FC236}">
                <a16:creationId xmlns:a16="http://schemas.microsoft.com/office/drawing/2014/main" id="{D6B5AFD8-A9D3-410D-97A1-6C048ED878E7}"/>
              </a:ext>
            </a:extLst>
          </p:cNvPr>
          <p:cNvSpPr txBox="1">
            <a:spLocks noChangeArrowheads="1"/>
          </p:cNvSpPr>
          <p:nvPr/>
        </p:nvSpPr>
        <p:spPr bwMode="auto">
          <a:xfrm>
            <a:off x="10599738" y="2827338"/>
            <a:ext cx="609600" cy="585787"/>
          </a:xfrm>
          <a:prstGeom prst="rect">
            <a:avLst/>
          </a:prstGeom>
          <a:noFill/>
          <a:ln>
            <a:noFill/>
          </a:ln>
        </p:spPr>
        <p:txBody>
          <a:bodyPr anchor="ct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fontAlgn="base">
              <a:spcBef>
                <a:spcPct val="0"/>
              </a:spcBef>
              <a:spcAft>
                <a:spcPct val="0"/>
              </a:spcAft>
              <a:defRPr>
                <a:solidFill>
                  <a:schemeClr val="tx1"/>
                </a:solidFill>
                <a:latin typeface="Garamond" panose="02020404030301010803" pitchFamily="18" charset="0"/>
              </a:defRPr>
            </a:lvl6pPr>
            <a:lvl7pPr marL="2971800" indent="-228600" fontAlgn="base">
              <a:spcBef>
                <a:spcPct val="0"/>
              </a:spcBef>
              <a:spcAft>
                <a:spcPct val="0"/>
              </a:spcAft>
              <a:defRPr>
                <a:solidFill>
                  <a:schemeClr val="tx1"/>
                </a:solidFill>
                <a:latin typeface="Garamond" panose="02020404030301010803" pitchFamily="18" charset="0"/>
              </a:defRPr>
            </a:lvl7pPr>
            <a:lvl8pPr marL="3429000" indent="-228600" fontAlgn="base">
              <a:spcBef>
                <a:spcPct val="0"/>
              </a:spcBef>
              <a:spcAft>
                <a:spcPct val="0"/>
              </a:spcAft>
              <a:defRPr>
                <a:solidFill>
                  <a:schemeClr val="tx1"/>
                </a:solidFill>
                <a:latin typeface="Garamond" panose="02020404030301010803" pitchFamily="18" charset="0"/>
              </a:defRPr>
            </a:lvl8pPr>
            <a:lvl9pPr marL="3886200" indent="-228600" fontAlgn="base">
              <a:spcBef>
                <a:spcPct val="0"/>
              </a:spcBef>
              <a:spcAft>
                <a:spcPct val="0"/>
              </a:spcAft>
              <a:defRPr>
                <a:solidFill>
                  <a:schemeClr val="tx1"/>
                </a:solidFill>
                <a:latin typeface="Garamond" panose="02020404030301010803" pitchFamily="18" charset="0"/>
              </a:defRPr>
            </a:lvl9pPr>
          </a:lstStyle>
          <a:p>
            <a:pPr algn="r" eaLnBrk="1" hangingPunct="1">
              <a:defRPr/>
            </a:pPr>
            <a:r>
              <a:rPr lang="en-US" altLang="it-IT" sz="8000"/>
              <a:t>”</a:t>
            </a:r>
          </a:p>
        </p:txBody>
      </p:sp>
      <p:cxnSp>
        <p:nvCxnSpPr>
          <p:cNvPr id="7" name="Straight Connector 18">
            <a:extLst>
              <a:ext uri="{FF2B5EF4-FFF2-40B4-BE49-F238E27FC236}">
                <a16:creationId xmlns:a16="http://schemas.microsoft.com/office/drawing/2014/main" id="{C0754C08-5875-4F0C-999F-43474C3A66CF}"/>
              </a:ext>
            </a:extLst>
          </p:cNvPr>
          <p:cNvCxnSpPr/>
          <p:nvPr/>
        </p:nvCxnSpPr>
        <p:spPr>
          <a:xfrm>
            <a:off x="1395413" y="4140200"/>
            <a:ext cx="94075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446213" y="982132"/>
            <a:ext cx="9296398" cy="2370668"/>
          </a:xfrm>
        </p:spPr>
        <p:txBody>
          <a:bodyPr>
            <a:normAutofit/>
          </a:bodyPr>
          <a:lstStyle>
            <a:lvl1pPr algn="ctr">
              <a:defRPr sz="3200" b="0" cap="none">
                <a:solidFill>
                  <a:schemeClr val="tx1"/>
                </a:solidFill>
              </a:defRPr>
            </a:lvl1pPr>
          </a:lstStyle>
          <a:p>
            <a:r>
              <a:rPr lang="it-IT"/>
              <a:t>Fare clic per modificare lo stile del titolo dello schema</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a:t>Fare clic per modificare gli stili del testo dello schema</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8" name="Date Placeholder 3">
            <a:extLst>
              <a:ext uri="{FF2B5EF4-FFF2-40B4-BE49-F238E27FC236}">
                <a16:creationId xmlns:a16="http://schemas.microsoft.com/office/drawing/2014/main" id="{9180DB16-3D8C-4574-87E0-44908B82E306}"/>
              </a:ext>
            </a:extLst>
          </p:cNvPr>
          <p:cNvSpPr>
            <a:spLocks noGrp="1"/>
          </p:cNvSpPr>
          <p:nvPr>
            <p:ph type="dt" sz="half" idx="14"/>
          </p:nvPr>
        </p:nvSpPr>
        <p:spPr/>
        <p:txBody>
          <a:bodyPr/>
          <a:lstStyle>
            <a:lvl1pPr>
              <a:defRPr/>
            </a:lvl1pPr>
          </a:lstStyle>
          <a:p>
            <a:pPr>
              <a:defRPr/>
            </a:pPr>
            <a:fld id="{2A7722D7-FE0A-431C-8FA4-AECECE7C03E5}" type="datetimeFigureOut">
              <a:rPr lang="en-US"/>
              <a:pPr>
                <a:defRPr/>
              </a:pPr>
              <a:t>5/27/2022</a:t>
            </a:fld>
            <a:endParaRPr lang="en-US"/>
          </a:p>
        </p:txBody>
      </p:sp>
      <p:sp>
        <p:nvSpPr>
          <p:cNvPr id="9" name="Footer Placeholder 4">
            <a:extLst>
              <a:ext uri="{FF2B5EF4-FFF2-40B4-BE49-F238E27FC236}">
                <a16:creationId xmlns:a16="http://schemas.microsoft.com/office/drawing/2014/main" id="{385FBB8F-B229-4A77-9933-1EAB72CA1527}"/>
              </a:ext>
            </a:extLst>
          </p:cNvPr>
          <p:cNvSpPr>
            <a:spLocks noGrp="1"/>
          </p:cNvSpPr>
          <p:nvPr>
            <p:ph type="ftr" sz="quarter" idx="15"/>
          </p:nvPr>
        </p:nvSpPr>
        <p:spPr/>
        <p:txBody>
          <a:bodyPr/>
          <a:lstStyle>
            <a:lvl1pPr>
              <a:defRPr/>
            </a:lvl1pPr>
          </a:lstStyle>
          <a:p>
            <a:pPr>
              <a:defRPr/>
            </a:pPr>
            <a:endParaRPr lang="en-US"/>
          </a:p>
        </p:txBody>
      </p:sp>
      <p:sp>
        <p:nvSpPr>
          <p:cNvPr id="11" name="Slide Number Placeholder 5">
            <a:extLst>
              <a:ext uri="{FF2B5EF4-FFF2-40B4-BE49-F238E27FC236}">
                <a16:creationId xmlns:a16="http://schemas.microsoft.com/office/drawing/2014/main" id="{83D34B24-3D4B-40A6-BDD8-6733B1868C7E}"/>
              </a:ext>
            </a:extLst>
          </p:cNvPr>
          <p:cNvSpPr>
            <a:spLocks noGrp="1"/>
          </p:cNvSpPr>
          <p:nvPr>
            <p:ph type="sldNum" sz="quarter" idx="16"/>
          </p:nvPr>
        </p:nvSpPr>
        <p:spPr/>
        <p:txBody>
          <a:bodyPr/>
          <a:lstStyle>
            <a:lvl1pPr>
              <a:defRPr/>
            </a:lvl1pPr>
          </a:lstStyle>
          <a:p>
            <a:pPr>
              <a:defRPr/>
            </a:pPr>
            <a:fld id="{822CCCFC-116D-4B64-98A4-23C6416D60D2}" type="slidenum">
              <a:rPr lang="en-US"/>
              <a:pPr>
                <a:defRPr/>
              </a:pPr>
              <a:t>‹N›</a:t>
            </a:fld>
            <a:endParaRPr lang="en-US"/>
          </a:p>
        </p:txBody>
      </p:sp>
    </p:spTree>
    <p:extLst>
      <p:ext uri="{BB962C8B-B14F-4D97-AF65-F5344CB8AC3E}">
        <p14:creationId xmlns:p14="http://schemas.microsoft.com/office/powerpoint/2010/main" val="331183801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Scheda nome">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1295401" y="4777381"/>
            <a:ext cx="9609668" cy="860400"/>
          </a:xfrm>
        </p:spPr>
        <p:txBody>
          <a:bodyP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a:extLst>
              <a:ext uri="{FF2B5EF4-FFF2-40B4-BE49-F238E27FC236}">
                <a16:creationId xmlns:a16="http://schemas.microsoft.com/office/drawing/2014/main" id="{B80BF789-FE4B-4CB2-9FE4-C47F5616CE25}"/>
              </a:ext>
            </a:extLst>
          </p:cNvPr>
          <p:cNvSpPr>
            <a:spLocks noGrp="1"/>
          </p:cNvSpPr>
          <p:nvPr>
            <p:ph type="dt" sz="half" idx="10"/>
          </p:nvPr>
        </p:nvSpPr>
        <p:spPr/>
        <p:txBody>
          <a:bodyPr/>
          <a:lstStyle>
            <a:lvl1pPr>
              <a:defRPr/>
            </a:lvl1pPr>
          </a:lstStyle>
          <a:p>
            <a:pPr>
              <a:defRPr/>
            </a:pPr>
            <a:fld id="{8F59D25C-FD0F-4EB8-8422-7780785A2E0F}" type="datetimeFigureOut">
              <a:rPr lang="en-US"/>
              <a:pPr>
                <a:defRPr/>
              </a:pPr>
              <a:t>5/27/2022</a:t>
            </a:fld>
            <a:endParaRPr lang="en-US"/>
          </a:p>
        </p:txBody>
      </p:sp>
      <p:sp>
        <p:nvSpPr>
          <p:cNvPr id="5" name="Footer Placeholder 4">
            <a:extLst>
              <a:ext uri="{FF2B5EF4-FFF2-40B4-BE49-F238E27FC236}">
                <a16:creationId xmlns:a16="http://schemas.microsoft.com/office/drawing/2014/main" id="{3ACAC509-E933-481C-86FF-5B9C7B4D5F8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CF15195-615E-4840-96B4-391E9FB76443}"/>
              </a:ext>
            </a:extLst>
          </p:cNvPr>
          <p:cNvSpPr>
            <a:spLocks noGrp="1"/>
          </p:cNvSpPr>
          <p:nvPr>
            <p:ph type="sldNum" sz="quarter" idx="12"/>
          </p:nvPr>
        </p:nvSpPr>
        <p:spPr/>
        <p:txBody>
          <a:bodyPr/>
          <a:lstStyle>
            <a:lvl1pPr>
              <a:defRPr/>
            </a:lvl1pPr>
          </a:lstStyle>
          <a:p>
            <a:pPr>
              <a:defRPr/>
            </a:pPr>
            <a:fld id="{D5C18AD8-C8A0-4C2C-B669-E4911756C2F7}" type="slidenum">
              <a:rPr lang="en-US"/>
              <a:pPr>
                <a:defRPr/>
              </a:pPr>
              <a:t>‹N›</a:t>
            </a:fld>
            <a:endParaRPr lang="en-US"/>
          </a:p>
        </p:txBody>
      </p:sp>
    </p:spTree>
    <p:extLst>
      <p:ext uri="{BB962C8B-B14F-4D97-AF65-F5344CB8AC3E}">
        <p14:creationId xmlns:p14="http://schemas.microsoft.com/office/powerpoint/2010/main" val="164167902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Scheda nome citazione">
    <p:spTree>
      <p:nvGrpSpPr>
        <p:cNvPr id="1" name=""/>
        <p:cNvGrpSpPr/>
        <p:nvPr/>
      </p:nvGrpSpPr>
      <p:grpSpPr>
        <a:xfrm>
          <a:off x="0" y="0"/>
          <a:ext cx="0" cy="0"/>
          <a:chOff x="0" y="0"/>
          <a:chExt cx="0" cy="0"/>
        </a:xfrm>
      </p:grpSpPr>
      <p:sp>
        <p:nvSpPr>
          <p:cNvPr id="5" name="TextBox 11">
            <a:extLst>
              <a:ext uri="{FF2B5EF4-FFF2-40B4-BE49-F238E27FC236}">
                <a16:creationId xmlns:a16="http://schemas.microsoft.com/office/drawing/2014/main" id="{6674270C-A75F-4414-8E5E-E7EBD95862A8}"/>
              </a:ext>
            </a:extLst>
          </p:cNvPr>
          <p:cNvSpPr txBox="1">
            <a:spLocks noChangeArrowheads="1"/>
          </p:cNvSpPr>
          <p:nvPr/>
        </p:nvSpPr>
        <p:spPr bwMode="auto">
          <a:xfrm>
            <a:off x="862013" y="879475"/>
            <a:ext cx="609600" cy="585788"/>
          </a:xfrm>
          <a:prstGeom prst="rect">
            <a:avLst/>
          </a:prstGeom>
          <a:noFill/>
          <a:ln>
            <a:noFill/>
          </a:ln>
        </p:spPr>
        <p:txBody>
          <a:bodyPr anchor="ct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fontAlgn="base">
              <a:spcBef>
                <a:spcPct val="0"/>
              </a:spcBef>
              <a:spcAft>
                <a:spcPct val="0"/>
              </a:spcAft>
              <a:defRPr>
                <a:solidFill>
                  <a:schemeClr val="tx1"/>
                </a:solidFill>
                <a:latin typeface="Garamond" panose="02020404030301010803" pitchFamily="18" charset="0"/>
              </a:defRPr>
            </a:lvl6pPr>
            <a:lvl7pPr marL="2971800" indent="-228600" fontAlgn="base">
              <a:spcBef>
                <a:spcPct val="0"/>
              </a:spcBef>
              <a:spcAft>
                <a:spcPct val="0"/>
              </a:spcAft>
              <a:defRPr>
                <a:solidFill>
                  <a:schemeClr val="tx1"/>
                </a:solidFill>
                <a:latin typeface="Garamond" panose="02020404030301010803" pitchFamily="18" charset="0"/>
              </a:defRPr>
            </a:lvl7pPr>
            <a:lvl8pPr marL="3429000" indent="-228600" fontAlgn="base">
              <a:spcBef>
                <a:spcPct val="0"/>
              </a:spcBef>
              <a:spcAft>
                <a:spcPct val="0"/>
              </a:spcAft>
              <a:defRPr>
                <a:solidFill>
                  <a:schemeClr val="tx1"/>
                </a:solidFill>
                <a:latin typeface="Garamond" panose="02020404030301010803" pitchFamily="18" charset="0"/>
              </a:defRPr>
            </a:lvl8pPr>
            <a:lvl9pPr marL="3886200" indent="-228600" fontAlgn="base">
              <a:spcBef>
                <a:spcPct val="0"/>
              </a:spcBef>
              <a:spcAft>
                <a:spcPct val="0"/>
              </a:spcAft>
              <a:defRPr>
                <a:solidFill>
                  <a:schemeClr val="tx1"/>
                </a:solidFill>
                <a:latin typeface="Garamond" panose="02020404030301010803" pitchFamily="18" charset="0"/>
              </a:defRPr>
            </a:lvl9pPr>
          </a:lstStyle>
          <a:p>
            <a:pPr eaLnBrk="1" hangingPunct="1">
              <a:defRPr/>
            </a:pPr>
            <a:r>
              <a:rPr lang="en-US" altLang="it-IT" sz="8000"/>
              <a:t>“</a:t>
            </a:r>
          </a:p>
        </p:txBody>
      </p:sp>
      <p:sp>
        <p:nvSpPr>
          <p:cNvPr id="6" name="TextBox 12">
            <a:extLst>
              <a:ext uri="{FF2B5EF4-FFF2-40B4-BE49-F238E27FC236}">
                <a16:creationId xmlns:a16="http://schemas.microsoft.com/office/drawing/2014/main" id="{D45AD8A7-F36C-4256-B16F-388350169587}"/>
              </a:ext>
            </a:extLst>
          </p:cNvPr>
          <p:cNvSpPr txBox="1">
            <a:spLocks noChangeArrowheads="1"/>
          </p:cNvSpPr>
          <p:nvPr/>
        </p:nvSpPr>
        <p:spPr bwMode="auto">
          <a:xfrm>
            <a:off x="10599738" y="2598738"/>
            <a:ext cx="609600" cy="585787"/>
          </a:xfrm>
          <a:prstGeom prst="rect">
            <a:avLst/>
          </a:prstGeom>
          <a:noFill/>
          <a:ln>
            <a:noFill/>
          </a:ln>
        </p:spPr>
        <p:txBody>
          <a:bodyPr anchor="ct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fontAlgn="base">
              <a:spcBef>
                <a:spcPct val="0"/>
              </a:spcBef>
              <a:spcAft>
                <a:spcPct val="0"/>
              </a:spcAft>
              <a:defRPr>
                <a:solidFill>
                  <a:schemeClr val="tx1"/>
                </a:solidFill>
                <a:latin typeface="Garamond" panose="02020404030301010803" pitchFamily="18" charset="0"/>
              </a:defRPr>
            </a:lvl6pPr>
            <a:lvl7pPr marL="2971800" indent="-228600" fontAlgn="base">
              <a:spcBef>
                <a:spcPct val="0"/>
              </a:spcBef>
              <a:spcAft>
                <a:spcPct val="0"/>
              </a:spcAft>
              <a:defRPr>
                <a:solidFill>
                  <a:schemeClr val="tx1"/>
                </a:solidFill>
                <a:latin typeface="Garamond" panose="02020404030301010803" pitchFamily="18" charset="0"/>
              </a:defRPr>
            </a:lvl7pPr>
            <a:lvl8pPr marL="3429000" indent="-228600" fontAlgn="base">
              <a:spcBef>
                <a:spcPct val="0"/>
              </a:spcBef>
              <a:spcAft>
                <a:spcPct val="0"/>
              </a:spcAft>
              <a:defRPr>
                <a:solidFill>
                  <a:schemeClr val="tx1"/>
                </a:solidFill>
                <a:latin typeface="Garamond" panose="02020404030301010803" pitchFamily="18" charset="0"/>
              </a:defRPr>
            </a:lvl8pPr>
            <a:lvl9pPr marL="3886200" indent="-228600" fontAlgn="base">
              <a:spcBef>
                <a:spcPct val="0"/>
              </a:spcBef>
              <a:spcAft>
                <a:spcPct val="0"/>
              </a:spcAft>
              <a:defRPr>
                <a:solidFill>
                  <a:schemeClr val="tx1"/>
                </a:solidFill>
                <a:latin typeface="Garamond" panose="02020404030301010803" pitchFamily="18" charset="0"/>
              </a:defRPr>
            </a:lvl9pPr>
          </a:lstStyle>
          <a:p>
            <a:pPr algn="r" eaLnBrk="1" hangingPunct="1">
              <a:defRPr/>
            </a:pPr>
            <a:r>
              <a:rPr lang="en-US" altLang="it-IT" sz="8000"/>
              <a:t>”</a:t>
            </a:r>
          </a:p>
        </p:txBody>
      </p:sp>
      <p:cxnSp>
        <p:nvCxnSpPr>
          <p:cNvPr id="7" name="Straight Connector 25">
            <a:extLst>
              <a:ext uri="{FF2B5EF4-FFF2-40B4-BE49-F238E27FC236}">
                <a16:creationId xmlns:a16="http://schemas.microsoft.com/office/drawing/2014/main" id="{B9E5F216-D854-4836-A186-AB5E0F26D650}"/>
              </a:ext>
            </a:extLst>
          </p:cNvPr>
          <p:cNvCxnSpPr/>
          <p:nvPr/>
        </p:nvCxnSpPr>
        <p:spPr>
          <a:xfrm>
            <a:off x="1395413" y="3429000"/>
            <a:ext cx="94075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446213" y="982132"/>
            <a:ext cx="9296398" cy="2243668"/>
          </a:xfrm>
        </p:spPr>
        <p:txBody>
          <a:bodyPr>
            <a:normAutofit/>
          </a:bodyPr>
          <a:lstStyle>
            <a:lvl1pPr algn="ctr">
              <a:defRPr sz="3200" b="0" cap="none">
                <a:solidFill>
                  <a:schemeClr val="tx1"/>
                </a:solidFill>
              </a:defRPr>
            </a:lvl1pPr>
          </a:lstStyle>
          <a:p>
            <a:r>
              <a:rPr lang="it-IT"/>
              <a:t>Fare clic per modificare lo stile del titolo dello schema</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3" name="Text Placeholder 2"/>
          <p:cNvSpPr>
            <a:spLocks noGrp="1"/>
          </p:cNvSpPr>
          <p:nvPr>
            <p:ph type="body" idx="1"/>
          </p:nvPr>
        </p:nvSpPr>
        <p:spPr>
          <a:xfrm>
            <a:off x="1295401" y="4529667"/>
            <a:ext cx="9609668" cy="1346200"/>
          </a:xfrm>
        </p:spPr>
        <p:txBody>
          <a:bodyPr>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8" name="Date Placeholder 3">
            <a:extLst>
              <a:ext uri="{FF2B5EF4-FFF2-40B4-BE49-F238E27FC236}">
                <a16:creationId xmlns:a16="http://schemas.microsoft.com/office/drawing/2014/main" id="{03547232-49BB-4832-9A58-02C2C458923E}"/>
              </a:ext>
            </a:extLst>
          </p:cNvPr>
          <p:cNvSpPr>
            <a:spLocks noGrp="1"/>
          </p:cNvSpPr>
          <p:nvPr>
            <p:ph type="dt" sz="half" idx="14"/>
          </p:nvPr>
        </p:nvSpPr>
        <p:spPr/>
        <p:txBody>
          <a:bodyPr/>
          <a:lstStyle>
            <a:lvl1pPr>
              <a:defRPr/>
            </a:lvl1pPr>
          </a:lstStyle>
          <a:p>
            <a:pPr>
              <a:defRPr/>
            </a:pPr>
            <a:fld id="{7FF89BD9-F905-4C97-91F3-4C7C4773AA5A}" type="datetimeFigureOut">
              <a:rPr lang="en-US"/>
              <a:pPr>
                <a:defRPr/>
              </a:pPr>
              <a:t>5/27/2022</a:t>
            </a:fld>
            <a:endParaRPr lang="en-US"/>
          </a:p>
        </p:txBody>
      </p:sp>
      <p:sp>
        <p:nvSpPr>
          <p:cNvPr id="9" name="Footer Placeholder 4">
            <a:extLst>
              <a:ext uri="{FF2B5EF4-FFF2-40B4-BE49-F238E27FC236}">
                <a16:creationId xmlns:a16="http://schemas.microsoft.com/office/drawing/2014/main" id="{8209C228-1757-4C65-9F3A-62EAFBF07A4E}"/>
              </a:ext>
            </a:extLst>
          </p:cNvPr>
          <p:cNvSpPr>
            <a:spLocks noGrp="1"/>
          </p:cNvSpPr>
          <p:nvPr>
            <p:ph type="ftr" sz="quarter" idx="15"/>
          </p:nvPr>
        </p:nvSpPr>
        <p:spPr/>
        <p:txBody>
          <a:bodyPr/>
          <a:lstStyle>
            <a:lvl1pPr>
              <a:defRPr/>
            </a:lvl1pPr>
          </a:lstStyle>
          <a:p>
            <a:pPr>
              <a:defRPr/>
            </a:pPr>
            <a:endParaRPr lang="en-US"/>
          </a:p>
        </p:txBody>
      </p:sp>
      <p:sp>
        <p:nvSpPr>
          <p:cNvPr id="10" name="Slide Number Placeholder 5">
            <a:extLst>
              <a:ext uri="{FF2B5EF4-FFF2-40B4-BE49-F238E27FC236}">
                <a16:creationId xmlns:a16="http://schemas.microsoft.com/office/drawing/2014/main" id="{1186ADB0-774F-48AE-BD68-7521DC277593}"/>
              </a:ext>
            </a:extLst>
          </p:cNvPr>
          <p:cNvSpPr>
            <a:spLocks noGrp="1"/>
          </p:cNvSpPr>
          <p:nvPr>
            <p:ph type="sldNum" sz="quarter" idx="16"/>
          </p:nvPr>
        </p:nvSpPr>
        <p:spPr/>
        <p:txBody>
          <a:bodyPr/>
          <a:lstStyle>
            <a:lvl1pPr>
              <a:defRPr/>
            </a:lvl1pPr>
          </a:lstStyle>
          <a:p>
            <a:pPr>
              <a:defRPr/>
            </a:pPr>
            <a:fld id="{CE1018B3-FC49-4CB0-845C-800F28F22251}" type="slidenum">
              <a:rPr lang="en-US"/>
              <a:pPr>
                <a:defRPr/>
              </a:pPr>
              <a:t>‹N›</a:t>
            </a:fld>
            <a:endParaRPr lang="en-US"/>
          </a:p>
        </p:txBody>
      </p:sp>
    </p:spTree>
    <p:extLst>
      <p:ext uri="{BB962C8B-B14F-4D97-AF65-F5344CB8AC3E}">
        <p14:creationId xmlns:p14="http://schemas.microsoft.com/office/powerpoint/2010/main" val="319060248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Vero o falso">
    <p:spTree>
      <p:nvGrpSpPr>
        <p:cNvPr id="1" name=""/>
        <p:cNvGrpSpPr/>
        <p:nvPr/>
      </p:nvGrpSpPr>
      <p:grpSpPr>
        <a:xfrm>
          <a:off x="0" y="0"/>
          <a:ext cx="0" cy="0"/>
          <a:chOff x="0" y="0"/>
          <a:chExt cx="0" cy="0"/>
        </a:xfrm>
      </p:grpSpPr>
      <p:cxnSp>
        <p:nvCxnSpPr>
          <p:cNvPr id="5" name="Straight Connector 14">
            <a:extLst>
              <a:ext uri="{FF2B5EF4-FFF2-40B4-BE49-F238E27FC236}">
                <a16:creationId xmlns:a16="http://schemas.microsoft.com/office/drawing/2014/main" id="{DDE27A19-63F7-45B7-A0F2-00FAAF41D805}"/>
              </a:ext>
            </a:extLst>
          </p:cNvPr>
          <p:cNvCxnSpPr/>
          <p:nvPr/>
        </p:nvCxnSpPr>
        <p:spPr>
          <a:xfrm>
            <a:off x="1395413" y="3429000"/>
            <a:ext cx="94075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295401" y="982132"/>
            <a:ext cx="9609666" cy="2243668"/>
          </a:xfrm>
        </p:spPr>
        <p:txBody>
          <a:bodyPr rtlCol="0">
            <a:normAutofit/>
          </a:bodyPr>
          <a:lstStyle>
            <a:lvl1pPr>
              <a:defRPr lang="en-US" b="0" dirty="0"/>
            </a:lvl1pPr>
          </a:lstStyle>
          <a:p>
            <a:pPr lvl="0"/>
            <a:r>
              <a:rPr lang="it-IT"/>
              <a:t>Fare clic per modificare lo stile del titolo dello schema</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3" name="Text Placeholder 2"/>
          <p:cNvSpPr>
            <a:spLocks noGrp="1"/>
          </p:cNvSpPr>
          <p:nvPr>
            <p:ph type="body" idx="1"/>
          </p:nvPr>
        </p:nvSpPr>
        <p:spPr>
          <a:xfrm>
            <a:off x="1295400" y="4470399"/>
            <a:ext cx="9609670" cy="1405467"/>
          </a:xfrm>
        </p:spPr>
        <p:txBody>
          <a:bodyPr>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6" name="Date Placeholder 3">
            <a:extLst>
              <a:ext uri="{FF2B5EF4-FFF2-40B4-BE49-F238E27FC236}">
                <a16:creationId xmlns:a16="http://schemas.microsoft.com/office/drawing/2014/main" id="{A845EFAD-60D8-4535-A765-32E459DEEA87}"/>
              </a:ext>
            </a:extLst>
          </p:cNvPr>
          <p:cNvSpPr>
            <a:spLocks noGrp="1"/>
          </p:cNvSpPr>
          <p:nvPr>
            <p:ph type="dt" sz="half" idx="14"/>
          </p:nvPr>
        </p:nvSpPr>
        <p:spPr/>
        <p:txBody>
          <a:bodyPr/>
          <a:lstStyle>
            <a:lvl1pPr>
              <a:defRPr/>
            </a:lvl1pPr>
          </a:lstStyle>
          <a:p>
            <a:pPr>
              <a:defRPr/>
            </a:pPr>
            <a:fld id="{36FA34C9-3815-4F6B-819F-9D2B3D27B41E}" type="datetimeFigureOut">
              <a:rPr lang="en-US"/>
              <a:pPr>
                <a:defRPr/>
              </a:pPr>
              <a:t>5/27/2022</a:t>
            </a:fld>
            <a:endParaRPr lang="en-US"/>
          </a:p>
        </p:txBody>
      </p:sp>
      <p:sp>
        <p:nvSpPr>
          <p:cNvPr id="7" name="Footer Placeholder 4">
            <a:extLst>
              <a:ext uri="{FF2B5EF4-FFF2-40B4-BE49-F238E27FC236}">
                <a16:creationId xmlns:a16="http://schemas.microsoft.com/office/drawing/2014/main" id="{EA2D422F-DD25-45AB-B869-9D47140536BC}"/>
              </a:ext>
            </a:extLst>
          </p:cNvPr>
          <p:cNvSpPr>
            <a:spLocks noGrp="1"/>
          </p:cNvSpPr>
          <p:nvPr>
            <p:ph type="ftr" sz="quarter" idx="15"/>
          </p:nvPr>
        </p:nvSpPr>
        <p:spPr/>
        <p:txBody>
          <a:bodyPr/>
          <a:lstStyle>
            <a:lvl1pPr>
              <a:defRPr/>
            </a:lvl1pPr>
          </a:lstStyle>
          <a:p>
            <a:pPr>
              <a:defRPr/>
            </a:pPr>
            <a:endParaRPr lang="en-US"/>
          </a:p>
        </p:txBody>
      </p:sp>
      <p:sp>
        <p:nvSpPr>
          <p:cNvPr id="8" name="Slide Number Placeholder 5">
            <a:extLst>
              <a:ext uri="{FF2B5EF4-FFF2-40B4-BE49-F238E27FC236}">
                <a16:creationId xmlns:a16="http://schemas.microsoft.com/office/drawing/2014/main" id="{81409CAB-C0E6-41F4-A553-D9144D2ECBC0}"/>
              </a:ext>
            </a:extLst>
          </p:cNvPr>
          <p:cNvSpPr>
            <a:spLocks noGrp="1"/>
          </p:cNvSpPr>
          <p:nvPr>
            <p:ph type="sldNum" sz="quarter" idx="16"/>
          </p:nvPr>
        </p:nvSpPr>
        <p:spPr/>
        <p:txBody>
          <a:bodyPr/>
          <a:lstStyle>
            <a:lvl1pPr>
              <a:defRPr/>
            </a:lvl1pPr>
          </a:lstStyle>
          <a:p>
            <a:pPr>
              <a:defRPr/>
            </a:pPr>
            <a:fld id="{0AFEEA4B-5B5E-4BCA-BB30-B3A5B2548EFC}" type="slidenum">
              <a:rPr lang="en-US"/>
              <a:pPr>
                <a:defRPr/>
              </a:pPr>
              <a:t>‹N›</a:t>
            </a:fld>
            <a:endParaRPr lang="en-US"/>
          </a:p>
        </p:txBody>
      </p:sp>
    </p:spTree>
    <p:extLst>
      <p:ext uri="{BB962C8B-B14F-4D97-AF65-F5344CB8AC3E}">
        <p14:creationId xmlns:p14="http://schemas.microsoft.com/office/powerpoint/2010/main" val="102458768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cxnSp>
        <p:nvCxnSpPr>
          <p:cNvPr id="4" name="Straight Connector 13">
            <a:extLst>
              <a:ext uri="{FF2B5EF4-FFF2-40B4-BE49-F238E27FC236}">
                <a16:creationId xmlns:a16="http://schemas.microsoft.com/office/drawing/2014/main" id="{3E59ECAF-0402-4A99-97F2-4544993F5481}"/>
              </a:ext>
            </a:extLst>
          </p:cNvPr>
          <p:cNvCxnSpPr/>
          <p:nvPr/>
        </p:nvCxnSpPr>
        <p:spPr>
          <a:xfrm>
            <a:off x="1395413" y="2420938"/>
            <a:ext cx="94075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lgn="ctr">
              <a:defRPr/>
            </a:lvl1p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3">
            <a:extLst>
              <a:ext uri="{FF2B5EF4-FFF2-40B4-BE49-F238E27FC236}">
                <a16:creationId xmlns:a16="http://schemas.microsoft.com/office/drawing/2014/main" id="{26C3F584-1092-4468-B44F-7F1C355263B4}"/>
              </a:ext>
            </a:extLst>
          </p:cNvPr>
          <p:cNvSpPr>
            <a:spLocks noGrp="1"/>
          </p:cNvSpPr>
          <p:nvPr>
            <p:ph type="dt" sz="half" idx="10"/>
          </p:nvPr>
        </p:nvSpPr>
        <p:spPr/>
        <p:txBody>
          <a:bodyPr/>
          <a:lstStyle>
            <a:lvl1pPr>
              <a:defRPr/>
            </a:lvl1pPr>
          </a:lstStyle>
          <a:p>
            <a:pPr>
              <a:defRPr/>
            </a:pPr>
            <a:fld id="{6E752593-DBE6-4D7B-8620-4F7EA2FAB521}" type="datetimeFigureOut">
              <a:rPr lang="en-US"/>
              <a:pPr>
                <a:defRPr/>
              </a:pPr>
              <a:t>5/27/2022</a:t>
            </a:fld>
            <a:endParaRPr lang="en-US"/>
          </a:p>
        </p:txBody>
      </p:sp>
      <p:sp>
        <p:nvSpPr>
          <p:cNvPr id="6" name="Footer Placeholder 4">
            <a:extLst>
              <a:ext uri="{FF2B5EF4-FFF2-40B4-BE49-F238E27FC236}">
                <a16:creationId xmlns:a16="http://schemas.microsoft.com/office/drawing/2014/main" id="{D8EBA902-758B-4777-B37E-515C24F1A81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1166E17-9BF2-4A64-B8DD-D61FF649A4D7}"/>
              </a:ext>
            </a:extLst>
          </p:cNvPr>
          <p:cNvSpPr>
            <a:spLocks noGrp="1"/>
          </p:cNvSpPr>
          <p:nvPr>
            <p:ph type="sldNum" sz="quarter" idx="12"/>
          </p:nvPr>
        </p:nvSpPr>
        <p:spPr/>
        <p:txBody>
          <a:bodyPr/>
          <a:lstStyle>
            <a:lvl1pPr>
              <a:defRPr/>
            </a:lvl1pPr>
          </a:lstStyle>
          <a:p>
            <a:pPr>
              <a:defRPr/>
            </a:pPr>
            <a:fld id="{46A03129-F92D-47AE-B2AE-D24360F3ACDB}" type="slidenum">
              <a:rPr lang="en-US"/>
              <a:pPr>
                <a:defRPr/>
              </a:pPr>
              <a:t>‹N›</a:t>
            </a:fld>
            <a:endParaRPr lang="en-US"/>
          </a:p>
        </p:txBody>
      </p:sp>
    </p:spTree>
    <p:extLst>
      <p:ext uri="{BB962C8B-B14F-4D97-AF65-F5344CB8AC3E}">
        <p14:creationId xmlns:p14="http://schemas.microsoft.com/office/powerpoint/2010/main" val="366384308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cxnSp>
        <p:nvCxnSpPr>
          <p:cNvPr id="4" name="Straight Connector 13">
            <a:extLst>
              <a:ext uri="{FF2B5EF4-FFF2-40B4-BE49-F238E27FC236}">
                <a16:creationId xmlns:a16="http://schemas.microsoft.com/office/drawing/2014/main" id="{5E595B37-4FEB-45AB-8B72-00428403F190}"/>
              </a:ext>
            </a:extLst>
          </p:cNvPr>
          <p:cNvCxnSpPr/>
          <p:nvPr/>
        </p:nvCxnSpPr>
        <p:spPr>
          <a:xfrm>
            <a:off x="886460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Vertical Title 1"/>
          <p:cNvSpPr>
            <a:spLocks noGrp="1"/>
          </p:cNvSpPr>
          <p:nvPr>
            <p:ph type="title" orient="vert"/>
          </p:nvPr>
        </p:nvSpPr>
        <p:spPr>
          <a:xfrm>
            <a:off x="8999356" y="982131"/>
            <a:ext cx="1890895" cy="4893735"/>
          </a:xfrm>
        </p:spPr>
        <p:txBody>
          <a:bodyPr vert="eaVert"/>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3">
            <a:extLst>
              <a:ext uri="{FF2B5EF4-FFF2-40B4-BE49-F238E27FC236}">
                <a16:creationId xmlns:a16="http://schemas.microsoft.com/office/drawing/2014/main" id="{B0A3A4AD-72AD-40BF-9C0F-0B6A35246339}"/>
              </a:ext>
            </a:extLst>
          </p:cNvPr>
          <p:cNvSpPr>
            <a:spLocks noGrp="1"/>
          </p:cNvSpPr>
          <p:nvPr>
            <p:ph type="dt" sz="half" idx="10"/>
          </p:nvPr>
        </p:nvSpPr>
        <p:spPr/>
        <p:txBody>
          <a:bodyPr/>
          <a:lstStyle>
            <a:lvl1pPr>
              <a:defRPr/>
            </a:lvl1pPr>
          </a:lstStyle>
          <a:p>
            <a:pPr>
              <a:defRPr/>
            </a:pPr>
            <a:fld id="{28DA98E1-D852-42DB-BDC8-70B9B987D834}" type="datetimeFigureOut">
              <a:rPr lang="en-US"/>
              <a:pPr>
                <a:defRPr/>
              </a:pPr>
              <a:t>5/27/2022</a:t>
            </a:fld>
            <a:endParaRPr lang="en-US"/>
          </a:p>
        </p:txBody>
      </p:sp>
      <p:sp>
        <p:nvSpPr>
          <p:cNvPr id="6" name="Footer Placeholder 4">
            <a:extLst>
              <a:ext uri="{FF2B5EF4-FFF2-40B4-BE49-F238E27FC236}">
                <a16:creationId xmlns:a16="http://schemas.microsoft.com/office/drawing/2014/main" id="{347789FF-7ED2-4AD8-9FA1-7F34415F38A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90D226CE-2801-4812-BB49-3B6429F4065D}"/>
              </a:ext>
            </a:extLst>
          </p:cNvPr>
          <p:cNvSpPr>
            <a:spLocks noGrp="1"/>
          </p:cNvSpPr>
          <p:nvPr>
            <p:ph type="sldNum" sz="quarter" idx="12"/>
          </p:nvPr>
        </p:nvSpPr>
        <p:spPr/>
        <p:txBody>
          <a:bodyPr/>
          <a:lstStyle>
            <a:lvl1pPr>
              <a:defRPr/>
            </a:lvl1pPr>
          </a:lstStyle>
          <a:p>
            <a:pPr>
              <a:defRPr/>
            </a:pPr>
            <a:fld id="{B63F7800-2D1C-4198-9AB3-7D24E971FD73}" type="slidenum">
              <a:rPr lang="en-US"/>
              <a:pPr>
                <a:defRPr/>
              </a:pPr>
              <a:t>‹N›</a:t>
            </a:fld>
            <a:endParaRPr lang="en-US"/>
          </a:p>
        </p:txBody>
      </p:sp>
    </p:spTree>
    <p:extLst>
      <p:ext uri="{BB962C8B-B14F-4D97-AF65-F5344CB8AC3E}">
        <p14:creationId xmlns:p14="http://schemas.microsoft.com/office/powerpoint/2010/main" val="42327020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cxnSp>
        <p:nvCxnSpPr>
          <p:cNvPr id="5" name="Straight Connector 15">
            <a:extLst>
              <a:ext uri="{FF2B5EF4-FFF2-40B4-BE49-F238E27FC236}">
                <a16:creationId xmlns:a16="http://schemas.microsoft.com/office/drawing/2014/main" id="{949319AF-CC6D-43DE-A253-FD7A8C436223}"/>
              </a:ext>
            </a:extLst>
          </p:cNvPr>
          <p:cNvCxnSpPr/>
          <p:nvPr/>
        </p:nvCxnSpPr>
        <p:spPr>
          <a:xfrm>
            <a:off x="1395413" y="2913063"/>
            <a:ext cx="35147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it-IT"/>
              <a:t>Fare clic per modificare lo stile del titolo dello schema</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1293811" y="3031065"/>
            <a:ext cx="3718455" cy="2438404"/>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6" name="Date Placeholder 4">
            <a:extLst>
              <a:ext uri="{FF2B5EF4-FFF2-40B4-BE49-F238E27FC236}">
                <a16:creationId xmlns:a16="http://schemas.microsoft.com/office/drawing/2014/main" id="{1AD6B5C2-8D12-45B4-815E-3058F3C62084}"/>
              </a:ext>
            </a:extLst>
          </p:cNvPr>
          <p:cNvSpPr>
            <a:spLocks noGrp="1"/>
          </p:cNvSpPr>
          <p:nvPr>
            <p:ph type="dt" sz="half" idx="10"/>
          </p:nvPr>
        </p:nvSpPr>
        <p:spPr/>
        <p:txBody>
          <a:bodyPr/>
          <a:lstStyle>
            <a:lvl1pPr>
              <a:defRPr/>
            </a:lvl1pPr>
          </a:lstStyle>
          <a:p>
            <a:pPr>
              <a:defRPr/>
            </a:pPr>
            <a:fld id="{D25A51EF-02D1-4839-BDDE-4C0D9D4E27B1}" type="datetimeFigureOut">
              <a:rPr lang="en-US"/>
              <a:pPr>
                <a:defRPr/>
              </a:pPr>
              <a:t>5/27/2022</a:t>
            </a:fld>
            <a:endParaRPr lang="en-US"/>
          </a:p>
        </p:txBody>
      </p:sp>
      <p:sp>
        <p:nvSpPr>
          <p:cNvPr id="7" name="Footer Placeholder 5">
            <a:extLst>
              <a:ext uri="{FF2B5EF4-FFF2-40B4-BE49-F238E27FC236}">
                <a16:creationId xmlns:a16="http://schemas.microsoft.com/office/drawing/2014/main" id="{4B4DCA28-FF5B-4C4E-BFE8-6E99562C0507}"/>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6">
            <a:extLst>
              <a:ext uri="{FF2B5EF4-FFF2-40B4-BE49-F238E27FC236}">
                <a16:creationId xmlns:a16="http://schemas.microsoft.com/office/drawing/2014/main" id="{18860806-2788-4B87-A1E7-F0E5FC730105}"/>
              </a:ext>
            </a:extLst>
          </p:cNvPr>
          <p:cNvSpPr>
            <a:spLocks noGrp="1"/>
          </p:cNvSpPr>
          <p:nvPr>
            <p:ph type="sldNum" sz="quarter" idx="12"/>
          </p:nvPr>
        </p:nvSpPr>
        <p:spPr/>
        <p:txBody>
          <a:bodyPr/>
          <a:lstStyle>
            <a:lvl1pPr>
              <a:defRPr/>
            </a:lvl1pPr>
          </a:lstStyle>
          <a:p>
            <a:pPr>
              <a:defRPr/>
            </a:pPr>
            <a:fld id="{00E38BEA-1E6E-4EC7-B67A-CCA32392C44C}" type="slidenum">
              <a:rPr lang="en-US"/>
              <a:pPr>
                <a:defRPr/>
              </a:pPr>
              <a:t>‹N›</a:t>
            </a:fld>
            <a:endParaRPr lang="en-US"/>
          </a:p>
        </p:txBody>
      </p:sp>
    </p:spTree>
    <p:extLst>
      <p:ext uri="{BB962C8B-B14F-4D97-AF65-F5344CB8AC3E}">
        <p14:creationId xmlns:p14="http://schemas.microsoft.com/office/powerpoint/2010/main" val="415975429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grpSp>
        <p:nvGrpSpPr>
          <p:cNvPr id="4" name="Group 6">
            <a:extLst>
              <a:ext uri="{FF2B5EF4-FFF2-40B4-BE49-F238E27FC236}">
                <a16:creationId xmlns:a16="http://schemas.microsoft.com/office/drawing/2014/main" id="{E05393A3-1B37-4896-87E8-D6C12FCF65E7}"/>
              </a:ext>
            </a:extLst>
          </p:cNvPr>
          <p:cNvGrpSpPr>
            <a:grpSpLocks/>
          </p:cNvGrpSpPr>
          <p:nvPr/>
        </p:nvGrpSpPr>
        <p:grpSpPr bwMode="auto">
          <a:xfrm>
            <a:off x="-17463" y="0"/>
            <a:ext cx="12231688" cy="6856413"/>
            <a:chOff x="-16934" y="0"/>
            <a:chExt cx="12231160" cy="6856214"/>
          </a:xfrm>
        </p:grpSpPr>
        <p:pic>
          <p:nvPicPr>
            <p:cNvPr id="5" name="Picture 15" descr="HD-PanelTitleR1.png">
              <a:extLst>
                <a:ext uri="{FF2B5EF4-FFF2-40B4-BE49-F238E27FC236}">
                  <a16:creationId xmlns:a16="http://schemas.microsoft.com/office/drawing/2014/main" id="{AF0CAF2B-8C05-4ACB-8D58-F57600B6B6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88825" cy="6856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5">
              <a:extLst>
                <a:ext uri="{FF2B5EF4-FFF2-40B4-BE49-F238E27FC236}">
                  <a16:creationId xmlns:a16="http://schemas.microsoft.com/office/drawing/2014/main" id="{0F8DE2C4-7209-4328-BD13-3472CB07FAE3}"/>
                </a:ext>
              </a:extLst>
            </p:cNvPr>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7" name="Picture 16" descr="HDRibbonTitle-UniformTrim.png">
              <a:extLst>
                <a:ext uri="{FF2B5EF4-FFF2-40B4-BE49-F238E27FC236}">
                  <a16:creationId xmlns:a16="http://schemas.microsoft.com/office/drawing/2014/main" id="{0637D01E-5036-4EAD-85E2-6317B82110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34" y="3147609"/>
              <a:ext cx="2478024" cy="612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9" descr="HDRibbonTitle-UniformTrim.png">
              <a:extLst>
                <a:ext uri="{FF2B5EF4-FFF2-40B4-BE49-F238E27FC236}">
                  <a16:creationId xmlns:a16="http://schemas.microsoft.com/office/drawing/2014/main" id="{610FE29C-5DE8-4E38-BC06-1FE0EA81A0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36202" y="3147609"/>
              <a:ext cx="2478024" cy="612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9" name="Straight Connector 14">
            <a:extLst>
              <a:ext uri="{FF2B5EF4-FFF2-40B4-BE49-F238E27FC236}">
                <a16:creationId xmlns:a16="http://schemas.microsoft.com/office/drawing/2014/main" id="{2445F8D9-8F63-45D8-AAB1-F98D17B7190D}"/>
              </a:ext>
            </a:extLst>
          </p:cNvPr>
          <p:cNvCxnSpPr/>
          <p:nvPr/>
        </p:nvCxnSpPr>
        <p:spPr>
          <a:xfrm>
            <a:off x="2692400" y="3522663"/>
            <a:ext cx="6815138" cy="0"/>
          </a:xfrm>
          <a:prstGeom prst="line">
            <a:avLst/>
          </a:prstGeom>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2692398" y="3657597"/>
            <a:ext cx="6815669" cy="1320802"/>
          </a:xfrm>
        </p:spPr>
        <p:txBody>
          <a:bodyPr>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en-US" dirty="0"/>
          </a:p>
        </p:txBody>
      </p:sp>
      <p:sp>
        <p:nvSpPr>
          <p:cNvPr id="10" name="Date Placeholder 3">
            <a:extLst>
              <a:ext uri="{FF2B5EF4-FFF2-40B4-BE49-F238E27FC236}">
                <a16:creationId xmlns:a16="http://schemas.microsoft.com/office/drawing/2014/main" id="{173429D9-C2AD-4B08-A3FA-D3799495AA6E}"/>
              </a:ext>
            </a:extLst>
          </p:cNvPr>
          <p:cNvSpPr>
            <a:spLocks noGrp="1"/>
          </p:cNvSpPr>
          <p:nvPr>
            <p:ph type="dt" sz="half" idx="10"/>
          </p:nvPr>
        </p:nvSpPr>
        <p:spPr>
          <a:xfrm>
            <a:off x="7983538" y="5037138"/>
            <a:ext cx="896937" cy="279400"/>
          </a:xfrm>
        </p:spPr>
        <p:txBody>
          <a:bodyPr/>
          <a:lstStyle>
            <a:lvl1pPr>
              <a:defRPr/>
            </a:lvl1pPr>
          </a:lstStyle>
          <a:p>
            <a:pPr>
              <a:defRPr/>
            </a:pPr>
            <a:fld id="{E7630E8A-E0C3-492B-AF71-CCCC5C8B89AC}" type="datetimeFigureOut">
              <a:rPr lang="it-IT"/>
              <a:pPr>
                <a:defRPr/>
              </a:pPr>
              <a:t>27/05/2022</a:t>
            </a:fld>
            <a:endParaRPr lang="it-IT"/>
          </a:p>
        </p:txBody>
      </p:sp>
      <p:sp>
        <p:nvSpPr>
          <p:cNvPr id="11" name="Footer Placeholder 4">
            <a:extLst>
              <a:ext uri="{FF2B5EF4-FFF2-40B4-BE49-F238E27FC236}">
                <a16:creationId xmlns:a16="http://schemas.microsoft.com/office/drawing/2014/main" id="{1800D4B6-673A-4D66-B348-C42BB7FF7476}"/>
              </a:ext>
            </a:extLst>
          </p:cNvPr>
          <p:cNvSpPr>
            <a:spLocks noGrp="1"/>
          </p:cNvSpPr>
          <p:nvPr>
            <p:ph type="ftr" sz="quarter" idx="11"/>
          </p:nvPr>
        </p:nvSpPr>
        <p:spPr>
          <a:xfrm>
            <a:off x="2692400" y="5037138"/>
            <a:ext cx="5214938" cy="279400"/>
          </a:xfrm>
        </p:spPr>
        <p:txBody>
          <a:bodyPr/>
          <a:lstStyle>
            <a:lvl1pPr>
              <a:defRPr/>
            </a:lvl1pPr>
          </a:lstStyle>
          <a:p>
            <a:pPr>
              <a:defRPr/>
            </a:pPr>
            <a:endParaRPr lang="it-IT"/>
          </a:p>
        </p:txBody>
      </p:sp>
      <p:sp>
        <p:nvSpPr>
          <p:cNvPr id="12" name="Slide Number Placeholder 5">
            <a:extLst>
              <a:ext uri="{FF2B5EF4-FFF2-40B4-BE49-F238E27FC236}">
                <a16:creationId xmlns:a16="http://schemas.microsoft.com/office/drawing/2014/main" id="{C7C573C9-AE28-4F41-BB1B-F29C8FD8FD9A}"/>
              </a:ext>
            </a:extLst>
          </p:cNvPr>
          <p:cNvSpPr>
            <a:spLocks noGrp="1"/>
          </p:cNvSpPr>
          <p:nvPr>
            <p:ph type="sldNum" sz="quarter" idx="12"/>
          </p:nvPr>
        </p:nvSpPr>
        <p:spPr>
          <a:xfrm>
            <a:off x="8956675" y="5037138"/>
            <a:ext cx="550863" cy="279400"/>
          </a:xfrm>
        </p:spPr>
        <p:txBody>
          <a:bodyPr/>
          <a:lstStyle>
            <a:lvl1pPr>
              <a:defRPr/>
            </a:lvl1pPr>
          </a:lstStyle>
          <a:p>
            <a:pPr>
              <a:defRPr/>
            </a:pPr>
            <a:fld id="{52251C31-1186-49D9-8083-00F1700DA91F}" type="slidenum">
              <a:rPr lang="it-IT"/>
              <a:pPr>
                <a:defRPr/>
              </a:pPr>
              <a:t>‹N›</a:t>
            </a:fld>
            <a:endParaRPr lang="it-IT"/>
          </a:p>
        </p:txBody>
      </p:sp>
    </p:spTree>
    <p:extLst>
      <p:ext uri="{BB962C8B-B14F-4D97-AF65-F5344CB8AC3E}">
        <p14:creationId xmlns:p14="http://schemas.microsoft.com/office/powerpoint/2010/main" val="76942313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cxnSp>
        <p:nvCxnSpPr>
          <p:cNvPr id="4" name="Straight Connector 6">
            <a:extLst>
              <a:ext uri="{FF2B5EF4-FFF2-40B4-BE49-F238E27FC236}">
                <a16:creationId xmlns:a16="http://schemas.microsoft.com/office/drawing/2014/main" id="{326B5AB2-193B-406B-B42D-89A4264B73AF}"/>
              </a:ext>
            </a:extLst>
          </p:cNvPr>
          <p:cNvCxnSpPr/>
          <p:nvPr/>
        </p:nvCxnSpPr>
        <p:spPr>
          <a:xfrm>
            <a:off x="1395413" y="2420938"/>
            <a:ext cx="94075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3">
            <a:extLst>
              <a:ext uri="{FF2B5EF4-FFF2-40B4-BE49-F238E27FC236}">
                <a16:creationId xmlns:a16="http://schemas.microsoft.com/office/drawing/2014/main" id="{5089D115-66F3-422A-ADCC-B4B76FE01B50}"/>
              </a:ext>
            </a:extLst>
          </p:cNvPr>
          <p:cNvSpPr>
            <a:spLocks noGrp="1"/>
          </p:cNvSpPr>
          <p:nvPr>
            <p:ph type="dt" sz="half" idx="10"/>
          </p:nvPr>
        </p:nvSpPr>
        <p:spPr/>
        <p:txBody>
          <a:bodyPr/>
          <a:lstStyle>
            <a:lvl1pPr>
              <a:defRPr/>
            </a:lvl1pPr>
          </a:lstStyle>
          <a:p>
            <a:pPr>
              <a:defRPr/>
            </a:pPr>
            <a:fld id="{92797C80-8B1B-4513-9118-22CE97CEE60D}" type="datetimeFigureOut">
              <a:rPr lang="it-IT"/>
              <a:pPr>
                <a:defRPr/>
              </a:pPr>
              <a:t>27/05/2022</a:t>
            </a:fld>
            <a:endParaRPr lang="it-IT"/>
          </a:p>
        </p:txBody>
      </p:sp>
      <p:sp>
        <p:nvSpPr>
          <p:cNvPr id="6" name="Footer Placeholder 4">
            <a:extLst>
              <a:ext uri="{FF2B5EF4-FFF2-40B4-BE49-F238E27FC236}">
                <a16:creationId xmlns:a16="http://schemas.microsoft.com/office/drawing/2014/main" id="{51B6C4F5-AD6A-44B3-8D87-19A51DF15326}"/>
              </a:ext>
            </a:extLst>
          </p:cNvPr>
          <p:cNvSpPr>
            <a:spLocks noGrp="1"/>
          </p:cNvSpPr>
          <p:nvPr>
            <p:ph type="ftr" sz="quarter" idx="11"/>
          </p:nvPr>
        </p:nvSpPr>
        <p:spPr/>
        <p:txBody>
          <a:bodyPr/>
          <a:lstStyle>
            <a:lvl1pPr>
              <a:defRPr/>
            </a:lvl1pPr>
          </a:lstStyle>
          <a:p>
            <a:pPr>
              <a:defRPr/>
            </a:pPr>
            <a:endParaRPr lang="it-IT"/>
          </a:p>
        </p:txBody>
      </p:sp>
      <p:sp>
        <p:nvSpPr>
          <p:cNvPr id="7" name="Slide Number Placeholder 5">
            <a:extLst>
              <a:ext uri="{FF2B5EF4-FFF2-40B4-BE49-F238E27FC236}">
                <a16:creationId xmlns:a16="http://schemas.microsoft.com/office/drawing/2014/main" id="{975115ED-DE9C-46B3-9D5E-EF61975D58A7}"/>
              </a:ext>
            </a:extLst>
          </p:cNvPr>
          <p:cNvSpPr>
            <a:spLocks noGrp="1"/>
          </p:cNvSpPr>
          <p:nvPr>
            <p:ph type="sldNum" sz="quarter" idx="12"/>
          </p:nvPr>
        </p:nvSpPr>
        <p:spPr/>
        <p:txBody>
          <a:bodyPr/>
          <a:lstStyle>
            <a:lvl1pPr>
              <a:defRPr/>
            </a:lvl1pPr>
          </a:lstStyle>
          <a:p>
            <a:pPr>
              <a:defRPr/>
            </a:pPr>
            <a:fld id="{CC3900A6-CAAE-4470-A632-93D83DCFA3FB}" type="slidenum">
              <a:rPr lang="it-IT"/>
              <a:pPr>
                <a:defRPr/>
              </a:pPr>
              <a:t>‹N›</a:t>
            </a:fld>
            <a:endParaRPr lang="it-IT"/>
          </a:p>
        </p:txBody>
      </p:sp>
    </p:spTree>
    <p:extLst>
      <p:ext uri="{BB962C8B-B14F-4D97-AF65-F5344CB8AC3E}">
        <p14:creationId xmlns:p14="http://schemas.microsoft.com/office/powerpoint/2010/main" val="201881154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cxnSp>
        <p:nvCxnSpPr>
          <p:cNvPr id="4" name="Straight Connector 15">
            <a:extLst>
              <a:ext uri="{FF2B5EF4-FFF2-40B4-BE49-F238E27FC236}">
                <a16:creationId xmlns:a16="http://schemas.microsoft.com/office/drawing/2014/main" id="{54DAA8C1-3324-446F-AB84-F55557892813}"/>
              </a:ext>
            </a:extLst>
          </p:cNvPr>
          <p:cNvCxnSpPr/>
          <p:nvPr/>
        </p:nvCxnSpPr>
        <p:spPr>
          <a:xfrm>
            <a:off x="2012950" y="3709988"/>
            <a:ext cx="81629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2015067" y="3846051"/>
            <a:ext cx="8158690" cy="954547"/>
          </a:xfrm>
        </p:spPr>
        <p:txBody>
          <a:bodyPr>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5" name="Date Placeholder 3">
            <a:extLst>
              <a:ext uri="{FF2B5EF4-FFF2-40B4-BE49-F238E27FC236}">
                <a16:creationId xmlns:a16="http://schemas.microsoft.com/office/drawing/2014/main" id="{191D8287-8E95-424F-B066-284E8FA5AEC5}"/>
              </a:ext>
            </a:extLst>
          </p:cNvPr>
          <p:cNvSpPr>
            <a:spLocks noGrp="1"/>
          </p:cNvSpPr>
          <p:nvPr>
            <p:ph type="dt" sz="half" idx="10"/>
          </p:nvPr>
        </p:nvSpPr>
        <p:spPr/>
        <p:txBody>
          <a:bodyPr/>
          <a:lstStyle>
            <a:lvl1pPr>
              <a:defRPr/>
            </a:lvl1pPr>
          </a:lstStyle>
          <a:p>
            <a:pPr>
              <a:defRPr/>
            </a:pPr>
            <a:fld id="{5403CA50-05D1-4945-A3C2-64D3D5CA3236}" type="datetimeFigureOut">
              <a:rPr lang="it-IT"/>
              <a:pPr>
                <a:defRPr/>
              </a:pPr>
              <a:t>27/05/2022</a:t>
            </a:fld>
            <a:endParaRPr lang="it-IT"/>
          </a:p>
        </p:txBody>
      </p:sp>
      <p:sp>
        <p:nvSpPr>
          <p:cNvPr id="6" name="Footer Placeholder 4">
            <a:extLst>
              <a:ext uri="{FF2B5EF4-FFF2-40B4-BE49-F238E27FC236}">
                <a16:creationId xmlns:a16="http://schemas.microsoft.com/office/drawing/2014/main" id="{DF0DAD44-3FA7-48B4-A609-9DF6C4EC79EA}"/>
              </a:ext>
            </a:extLst>
          </p:cNvPr>
          <p:cNvSpPr>
            <a:spLocks noGrp="1"/>
          </p:cNvSpPr>
          <p:nvPr>
            <p:ph type="ftr" sz="quarter" idx="11"/>
          </p:nvPr>
        </p:nvSpPr>
        <p:spPr/>
        <p:txBody>
          <a:bodyPr/>
          <a:lstStyle>
            <a:lvl1pPr>
              <a:defRPr/>
            </a:lvl1pPr>
          </a:lstStyle>
          <a:p>
            <a:pPr>
              <a:defRPr/>
            </a:pPr>
            <a:endParaRPr lang="it-IT"/>
          </a:p>
        </p:txBody>
      </p:sp>
      <p:sp>
        <p:nvSpPr>
          <p:cNvPr id="7" name="Slide Number Placeholder 5">
            <a:extLst>
              <a:ext uri="{FF2B5EF4-FFF2-40B4-BE49-F238E27FC236}">
                <a16:creationId xmlns:a16="http://schemas.microsoft.com/office/drawing/2014/main" id="{DC6AF253-DD3D-4DA2-847E-6DB16B3C3B5E}"/>
              </a:ext>
            </a:extLst>
          </p:cNvPr>
          <p:cNvSpPr>
            <a:spLocks noGrp="1"/>
          </p:cNvSpPr>
          <p:nvPr>
            <p:ph type="sldNum" sz="quarter" idx="12"/>
          </p:nvPr>
        </p:nvSpPr>
        <p:spPr/>
        <p:txBody>
          <a:bodyPr/>
          <a:lstStyle>
            <a:lvl1pPr>
              <a:defRPr/>
            </a:lvl1pPr>
          </a:lstStyle>
          <a:p>
            <a:pPr>
              <a:defRPr/>
            </a:pPr>
            <a:fld id="{C5386A0E-BD19-41F4-95F5-11EDCEA3E9E6}" type="slidenum">
              <a:rPr lang="it-IT"/>
              <a:pPr>
                <a:defRPr/>
              </a:pPr>
              <a:t>‹N›</a:t>
            </a:fld>
            <a:endParaRPr lang="it-IT"/>
          </a:p>
        </p:txBody>
      </p:sp>
    </p:spTree>
    <p:extLst>
      <p:ext uri="{BB962C8B-B14F-4D97-AF65-F5344CB8AC3E}">
        <p14:creationId xmlns:p14="http://schemas.microsoft.com/office/powerpoint/2010/main" val="168421784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cxnSp>
        <p:nvCxnSpPr>
          <p:cNvPr id="5" name="Straight Connector 7">
            <a:extLst>
              <a:ext uri="{FF2B5EF4-FFF2-40B4-BE49-F238E27FC236}">
                <a16:creationId xmlns:a16="http://schemas.microsoft.com/office/drawing/2014/main" id="{80DE04A1-3869-48C2-AAA9-C1B1C78E1D01}"/>
              </a:ext>
            </a:extLst>
          </p:cNvPr>
          <p:cNvCxnSpPr/>
          <p:nvPr/>
        </p:nvCxnSpPr>
        <p:spPr>
          <a:xfrm>
            <a:off x="1395413" y="2420938"/>
            <a:ext cx="94075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6" name="Date Placeholder 4">
            <a:extLst>
              <a:ext uri="{FF2B5EF4-FFF2-40B4-BE49-F238E27FC236}">
                <a16:creationId xmlns:a16="http://schemas.microsoft.com/office/drawing/2014/main" id="{42FADFAD-4C2C-46B5-9C11-65E56171154C}"/>
              </a:ext>
            </a:extLst>
          </p:cNvPr>
          <p:cNvSpPr>
            <a:spLocks noGrp="1"/>
          </p:cNvSpPr>
          <p:nvPr>
            <p:ph type="dt" sz="half" idx="10"/>
          </p:nvPr>
        </p:nvSpPr>
        <p:spPr/>
        <p:txBody>
          <a:bodyPr/>
          <a:lstStyle>
            <a:lvl1pPr>
              <a:defRPr/>
            </a:lvl1pPr>
          </a:lstStyle>
          <a:p>
            <a:pPr>
              <a:defRPr/>
            </a:pPr>
            <a:fld id="{ADAE2654-0E46-454F-8DCD-79E3D1C12C91}" type="datetimeFigureOut">
              <a:rPr lang="it-IT"/>
              <a:pPr>
                <a:defRPr/>
              </a:pPr>
              <a:t>27/05/2022</a:t>
            </a:fld>
            <a:endParaRPr lang="it-IT"/>
          </a:p>
        </p:txBody>
      </p:sp>
      <p:sp>
        <p:nvSpPr>
          <p:cNvPr id="7" name="Footer Placeholder 5">
            <a:extLst>
              <a:ext uri="{FF2B5EF4-FFF2-40B4-BE49-F238E27FC236}">
                <a16:creationId xmlns:a16="http://schemas.microsoft.com/office/drawing/2014/main" id="{19E6EC3D-0DF2-4A94-B8A0-6A7E95F4C64E}"/>
              </a:ext>
            </a:extLst>
          </p:cNvPr>
          <p:cNvSpPr>
            <a:spLocks noGrp="1"/>
          </p:cNvSpPr>
          <p:nvPr>
            <p:ph type="ftr" sz="quarter" idx="11"/>
          </p:nvPr>
        </p:nvSpPr>
        <p:spPr/>
        <p:txBody>
          <a:bodyPr/>
          <a:lstStyle>
            <a:lvl1pPr>
              <a:defRPr/>
            </a:lvl1pPr>
          </a:lstStyle>
          <a:p>
            <a:pPr>
              <a:defRPr/>
            </a:pPr>
            <a:endParaRPr lang="it-IT"/>
          </a:p>
        </p:txBody>
      </p:sp>
      <p:sp>
        <p:nvSpPr>
          <p:cNvPr id="8" name="Slide Number Placeholder 6">
            <a:extLst>
              <a:ext uri="{FF2B5EF4-FFF2-40B4-BE49-F238E27FC236}">
                <a16:creationId xmlns:a16="http://schemas.microsoft.com/office/drawing/2014/main" id="{E1426CE5-0C8D-4C50-B63F-5DE629C89EB3}"/>
              </a:ext>
            </a:extLst>
          </p:cNvPr>
          <p:cNvSpPr>
            <a:spLocks noGrp="1"/>
          </p:cNvSpPr>
          <p:nvPr>
            <p:ph type="sldNum" sz="quarter" idx="12"/>
          </p:nvPr>
        </p:nvSpPr>
        <p:spPr/>
        <p:txBody>
          <a:bodyPr/>
          <a:lstStyle>
            <a:lvl1pPr>
              <a:defRPr/>
            </a:lvl1pPr>
          </a:lstStyle>
          <a:p>
            <a:pPr>
              <a:defRPr/>
            </a:pPr>
            <a:fld id="{3ECF87A2-D5DC-4CFD-9C55-0A6A756F72FA}" type="slidenum">
              <a:rPr lang="it-IT"/>
              <a:pPr>
                <a:defRPr/>
              </a:pPr>
              <a:t>‹N›</a:t>
            </a:fld>
            <a:endParaRPr lang="it-IT"/>
          </a:p>
        </p:txBody>
      </p:sp>
    </p:spTree>
    <p:extLst>
      <p:ext uri="{BB962C8B-B14F-4D97-AF65-F5344CB8AC3E}">
        <p14:creationId xmlns:p14="http://schemas.microsoft.com/office/powerpoint/2010/main" val="43953035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cxnSp>
        <p:nvCxnSpPr>
          <p:cNvPr id="7" name="Straight Connector 17">
            <a:extLst>
              <a:ext uri="{FF2B5EF4-FFF2-40B4-BE49-F238E27FC236}">
                <a16:creationId xmlns:a16="http://schemas.microsoft.com/office/drawing/2014/main" id="{D358F342-3304-4982-B1EE-04BFEB8324DE}"/>
              </a:ext>
            </a:extLst>
          </p:cNvPr>
          <p:cNvCxnSpPr/>
          <p:nvPr/>
        </p:nvCxnSpPr>
        <p:spPr>
          <a:xfrm>
            <a:off x="1395413" y="2420938"/>
            <a:ext cx="94075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1295400" y="3243262"/>
            <a:ext cx="4718304" cy="2632605"/>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Content Placeholder 5"/>
          <p:cNvSpPr>
            <a:spLocks noGrp="1"/>
          </p:cNvSpPr>
          <p:nvPr>
            <p:ph sz="quarter" idx="4"/>
          </p:nvPr>
        </p:nvSpPr>
        <p:spPr>
          <a:xfrm>
            <a:off x="6180670" y="3243262"/>
            <a:ext cx="4718304" cy="2632605"/>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8" name="Date Placeholder 6">
            <a:extLst>
              <a:ext uri="{FF2B5EF4-FFF2-40B4-BE49-F238E27FC236}">
                <a16:creationId xmlns:a16="http://schemas.microsoft.com/office/drawing/2014/main" id="{C2757832-64D6-4BC6-9CEA-785EBF593F28}"/>
              </a:ext>
            </a:extLst>
          </p:cNvPr>
          <p:cNvSpPr>
            <a:spLocks noGrp="1"/>
          </p:cNvSpPr>
          <p:nvPr>
            <p:ph type="dt" sz="half" idx="10"/>
          </p:nvPr>
        </p:nvSpPr>
        <p:spPr/>
        <p:txBody>
          <a:bodyPr/>
          <a:lstStyle>
            <a:lvl1pPr>
              <a:defRPr/>
            </a:lvl1pPr>
          </a:lstStyle>
          <a:p>
            <a:pPr>
              <a:defRPr/>
            </a:pPr>
            <a:fld id="{B039A289-FEFE-488F-8235-F9BD9BBBD6D3}" type="datetimeFigureOut">
              <a:rPr lang="it-IT"/>
              <a:pPr>
                <a:defRPr/>
              </a:pPr>
              <a:t>27/05/2022</a:t>
            </a:fld>
            <a:endParaRPr lang="it-IT"/>
          </a:p>
        </p:txBody>
      </p:sp>
      <p:sp>
        <p:nvSpPr>
          <p:cNvPr id="9" name="Footer Placeholder 7">
            <a:extLst>
              <a:ext uri="{FF2B5EF4-FFF2-40B4-BE49-F238E27FC236}">
                <a16:creationId xmlns:a16="http://schemas.microsoft.com/office/drawing/2014/main" id="{01E7BD15-7F74-4509-BC05-CF0140AAA62C}"/>
              </a:ext>
            </a:extLst>
          </p:cNvPr>
          <p:cNvSpPr>
            <a:spLocks noGrp="1"/>
          </p:cNvSpPr>
          <p:nvPr>
            <p:ph type="ftr" sz="quarter" idx="11"/>
          </p:nvPr>
        </p:nvSpPr>
        <p:spPr/>
        <p:txBody>
          <a:bodyPr/>
          <a:lstStyle>
            <a:lvl1pPr>
              <a:defRPr/>
            </a:lvl1pPr>
          </a:lstStyle>
          <a:p>
            <a:pPr>
              <a:defRPr/>
            </a:pPr>
            <a:endParaRPr lang="it-IT"/>
          </a:p>
        </p:txBody>
      </p:sp>
      <p:sp>
        <p:nvSpPr>
          <p:cNvPr id="10" name="Slide Number Placeholder 8">
            <a:extLst>
              <a:ext uri="{FF2B5EF4-FFF2-40B4-BE49-F238E27FC236}">
                <a16:creationId xmlns:a16="http://schemas.microsoft.com/office/drawing/2014/main" id="{248E1B4A-F60D-42C0-9E0A-54E3548E5A0B}"/>
              </a:ext>
            </a:extLst>
          </p:cNvPr>
          <p:cNvSpPr>
            <a:spLocks noGrp="1"/>
          </p:cNvSpPr>
          <p:nvPr>
            <p:ph type="sldNum" sz="quarter" idx="12"/>
          </p:nvPr>
        </p:nvSpPr>
        <p:spPr/>
        <p:txBody>
          <a:bodyPr/>
          <a:lstStyle>
            <a:lvl1pPr>
              <a:defRPr/>
            </a:lvl1pPr>
          </a:lstStyle>
          <a:p>
            <a:pPr>
              <a:defRPr/>
            </a:pPr>
            <a:fld id="{7FA1CD31-9F38-470D-8D6C-C315F75D0686}" type="slidenum">
              <a:rPr lang="it-IT"/>
              <a:pPr>
                <a:defRPr/>
              </a:pPr>
              <a:t>‹N›</a:t>
            </a:fld>
            <a:endParaRPr lang="it-IT"/>
          </a:p>
        </p:txBody>
      </p:sp>
    </p:spTree>
    <p:extLst>
      <p:ext uri="{BB962C8B-B14F-4D97-AF65-F5344CB8AC3E}">
        <p14:creationId xmlns:p14="http://schemas.microsoft.com/office/powerpoint/2010/main" val="305674589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cxnSp>
        <p:nvCxnSpPr>
          <p:cNvPr id="3" name="Straight Connector 13">
            <a:extLst>
              <a:ext uri="{FF2B5EF4-FFF2-40B4-BE49-F238E27FC236}">
                <a16:creationId xmlns:a16="http://schemas.microsoft.com/office/drawing/2014/main" id="{BE2E7EF9-8987-4A87-AFD9-DC1B0469007D}"/>
              </a:ext>
            </a:extLst>
          </p:cNvPr>
          <p:cNvCxnSpPr/>
          <p:nvPr/>
        </p:nvCxnSpPr>
        <p:spPr>
          <a:xfrm>
            <a:off x="1395413" y="2420938"/>
            <a:ext cx="94075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4" name="Date Placeholder 2">
            <a:extLst>
              <a:ext uri="{FF2B5EF4-FFF2-40B4-BE49-F238E27FC236}">
                <a16:creationId xmlns:a16="http://schemas.microsoft.com/office/drawing/2014/main" id="{37895E9A-CA57-4A8C-99DC-572022D76610}"/>
              </a:ext>
            </a:extLst>
          </p:cNvPr>
          <p:cNvSpPr>
            <a:spLocks noGrp="1"/>
          </p:cNvSpPr>
          <p:nvPr>
            <p:ph type="dt" sz="half" idx="10"/>
          </p:nvPr>
        </p:nvSpPr>
        <p:spPr/>
        <p:txBody>
          <a:bodyPr/>
          <a:lstStyle>
            <a:lvl1pPr>
              <a:defRPr/>
            </a:lvl1pPr>
          </a:lstStyle>
          <a:p>
            <a:pPr>
              <a:defRPr/>
            </a:pPr>
            <a:fld id="{888DA402-A1E5-40E3-96E7-2C2A37B2E4C8}" type="datetimeFigureOut">
              <a:rPr lang="it-IT"/>
              <a:pPr>
                <a:defRPr/>
              </a:pPr>
              <a:t>27/05/2022</a:t>
            </a:fld>
            <a:endParaRPr lang="it-IT"/>
          </a:p>
        </p:txBody>
      </p:sp>
      <p:sp>
        <p:nvSpPr>
          <p:cNvPr id="5" name="Footer Placeholder 3">
            <a:extLst>
              <a:ext uri="{FF2B5EF4-FFF2-40B4-BE49-F238E27FC236}">
                <a16:creationId xmlns:a16="http://schemas.microsoft.com/office/drawing/2014/main" id="{74A82971-B897-4F5F-B6EF-967B25CE1723}"/>
              </a:ext>
            </a:extLst>
          </p:cNvPr>
          <p:cNvSpPr>
            <a:spLocks noGrp="1"/>
          </p:cNvSpPr>
          <p:nvPr>
            <p:ph type="ftr" sz="quarter" idx="11"/>
          </p:nvPr>
        </p:nvSpPr>
        <p:spPr/>
        <p:txBody>
          <a:bodyPr/>
          <a:lstStyle>
            <a:lvl1pPr>
              <a:defRPr/>
            </a:lvl1pPr>
          </a:lstStyle>
          <a:p>
            <a:pPr>
              <a:defRPr/>
            </a:pPr>
            <a:endParaRPr lang="it-IT"/>
          </a:p>
        </p:txBody>
      </p:sp>
      <p:sp>
        <p:nvSpPr>
          <p:cNvPr id="6" name="Slide Number Placeholder 4">
            <a:extLst>
              <a:ext uri="{FF2B5EF4-FFF2-40B4-BE49-F238E27FC236}">
                <a16:creationId xmlns:a16="http://schemas.microsoft.com/office/drawing/2014/main" id="{20412800-4E75-4F24-932C-75EA9CDCF872}"/>
              </a:ext>
            </a:extLst>
          </p:cNvPr>
          <p:cNvSpPr>
            <a:spLocks noGrp="1"/>
          </p:cNvSpPr>
          <p:nvPr>
            <p:ph type="sldNum" sz="quarter" idx="12"/>
          </p:nvPr>
        </p:nvSpPr>
        <p:spPr/>
        <p:txBody>
          <a:bodyPr/>
          <a:lstStyle>
            <a:lvl1pPr>
              <a:defRPr/>
            </a:lvl1pPr>
          </a:lstStyle>
          <a:p>
            <a:pPr>
              <a:defRPr/>
            </a:pPr>
            <a:fld id="{86E0CCB7-78DC-4FB1-B89A-C9A843AA891B}" type="slidenum">
              <a:rPr lang="it-IT"/>
              <a:pPr>
                <a:defRPr/>
              </a:pPr>
              <a:t>‹N›</a:t>
            </a:fld>
            <a:endParaRPr lang="it-IT"/>
          </a:p>
        </p:txBody>
      </p:sp>
    </p:spTree>
    <p:extLst>
      <p:ext uri="{BB962C8B-B14F-4D97-AF65-F5344CB8AC3E}">
        <p14:creationId xmlns:p14="http://schemas.microsoft.com/office/powerpoint/2010/main" val="33672074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210C9B37-52C2-43E9-BAD2-C2705D5F70C7}"/>
              </a:ext>
            </a:extLst>
          </p:cNvPr>
          <p:cNvSpPr>
            <a:spLocks noGrp="1"/>
          </p:cNvSpPr>
          <p:nvPr>
            <p:ph type="dt" sz="half" idx="10"/>
          </p:nvPr>
        </p:nvSpPr>
        <p:spPr/>
        <p:txBody>
          <a:bodyPr/>
          <a:lstStyle>
            <a:lvl1pPr>
              <a:defRPr/>
            </a:lvl1pPr>
          </a:lstStyle>
          <a:p>
            <a:pPr>
              <a:defRPr/>
            </a:pPr>
            <a:fld id="{E1C7667F-34B4-48AF-B9F2-7C1E8C48E6AA}" type="datetimeFigureOut">
              <a:rPr lang="it-IT"/>
              <a:pPr>
                <a:defRPr/>
              </a:pPr>
              <a:t>27/05/2022</a:t>
            </a:fld>
            <a:endParaRPr lang="it-IT"/>
          </a:p>
        </p:txBody>
      </p:sp>
      <p:sp>
        <p:nvSpPr>
          <p:cNvPr id="3" name="Footer Placeholder 4">
            <a:extLst>
              <a:ext uri="{FF2B5EF4-FFF2-40B4-BE49-F238E27FC236}">
                <a16:creationId xmlns:a16="http://schemas.microsoft.com/office/drawing/2014/main" id="{5C4BB287-78A7-4139-B841-1D830447C10D}"/>
              </a:ext>
            </a:extLst>
          </p:cNvPr>
          <p:cNvSpPr>
            <a:spLocks noGrp="1"/>
          </p:cNvSpPr>
          <p:nvPr>
            <p:ph type="ftr" sz="quarter" idx="11"/>
          </p:nvPr>
        </p:nvSpPr>
        <p:spPr/>
        <p:txBody>
          <a:bodyPr/>
          <a:lstStyle>
            <a:lvl1pPr>
              <a:defRPr/>
            </a:lvl1pPr>
          </a:lstStyle>
          <a:p>
            <a:pPr>
              <a:defRPr/>
            </a:pPr>
            <a:endParaRPr lang="it-IT"/>
          </a:p>
        </p:txBody>
      </p:sp>
      <p:sp>
        <p:nvSpPr>
          <p:cNvPr id="4" name="Slide Number Placeholder 5">
            <a:extLst>
              <a:ext uri="{FF2B5EF4-FFF2-40B4-BE49-F238E27FC236}">
                <a16:creationId xmlns:a16="http://schemas.microsoft.com/office/drawing/2014/main" id="{DB6D2384-69F5-40D3-A6AC-09D2948D2F94}"/>
              </a:ext>
            </a:extLst>
          </p:cNvPr>
          <p:cNvSpPr>
            <a:spLocks noGrp="1"/>
          </p:cNvSpPr>
          <p:nvPr>
            <p:ph type="sldNum" sz="quarter" idx="12"/>
          </p:nvPr>
        </p:nvSpPr>
        <p:spPr/>
        <p:txBody>
          <a:bodyPr/>
          <a:lstStyle>
            <a:lvl1pPr>
              <a:defRPr/>
            </a:lvl1pPr>
          </a:lstStyle>
          <a:p>
            <a:pPr>
              <a:defRPr/>
            </a:pPr>
            <a:fld id="{61F07302-C207-46C9-A258-90DCBA6513DC}" type="slidenum">
              <a:rPr lang="it-IT"/>
              <a:pPr>
                <a:defRPr/>
              </a:pPr>
              <a:t>‹N›</a:t>
            </a:fld>
            <a:endParaRPr lang="it-IT"/>
          </a:p>
        </p:txBody>
      </p:sp>
    </p:spTree>
    <p:extLst>
      <p:ext uri="{BB962C8B-B14F-4D97-AF65-F5344CB8AC3E}">
        <p14:creationId xmlns:p14="http://schemas.microsoft.com/office/powerpoint/2010/main" val="136700403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cxnSp>
        <p:nvCxnSpPr>
          <p:cNvPr id="5" name="Straight Connector 15">
            <a:extLst>
              <a:ext uri="{FF2B5EF4-FFF2-40B4-BE49-F238E27FC236}">
                <a16:creationId xmlns:a16="http://schemas.microsoft.com/office/drawing/2014/main" id="{8B7132EB-7340-42A5-B617-BD4875A2401A}"/>
              </a:ext>
            </a:extLst>
          </p:cNvPr>
          <p:cNvCxnSpPr/>
          <p:nvPr/>
        </p:nvCxnSpPr>
        <p:spPr>
          <a:xfrm>
            <a:off x="1395413" y="2913063"/>
            <a:ext cx="35147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it-IT"/>
              <a:t>Fare clic per modificare lo stile del titolo dello schema</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1293811" y="3031065"/>
            <a:ext cx="3718455" cy="2438404"/>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6" name="Date Placeholder 4">
            <a:extLst>
              <a:ext uri="{FF2B5EF4-FFF2-40B4-BE49-F238E27FC236}">
                <a16:creationId xmlns:a16="http://schemas.microsoft.com/office/drawing/2014/main" id="{73D6AADD-45D9-4DC3-949F-32EC763EF5A0}"/>
              </a:ext>
            </a:extLst>
          </p:cNvPr>
          <p:cNvSpPr>
            <a:spLocks noGrp="1"/>
          </p:cNvSpPr>
          <p:nvPr>
            <p:ph type="dt" sz="half" idx="10"/>
          </p:nvPr>
        </p:nvSpPr>
        <p:spPr/>
        <p:txBody>
          <a:bodyPr/>
          <a:lstStyle>
            <a:lvl1pPr>
              <a:defRPr/>
            </a:lvl1pPr>
          </a:lstStyle>
          <a:p>
            <a:pPr>
              <a:defRPr/>
            </a:pPr>
            <a:fld id="{D74C97AF-E0F3-4134-8F9D-7D3D395A897B}" type="datetimeFigureOut">
              <a:rPr lang="it-IT"/>
              <a:pPr>
                <a:defRPr/>
              </a:pPr>
              <a:t>27/05/2022</a:t>
            </a:fld>
            <a:endParaRPr lang="it-IT"/>
          </a:p>
        </p:txBody>
      </p:sp>
      <p:sp>
        <p:nvSpPr>
          <p:cNvPr id="7" name="Footer Placeholder 5">
            <a:extLst>
              <a:ext uri="{FF2B5EF4-FFF2-40B4-BE49-F238E27FC236}">
                <a16:creationId xmlns:a16="http://schemas.microsoft.com/office/drawing/2014/main" id="{7418B52C-79BB-44A1-BBD6-DEFBE941651D}"/>
              </a:ext>
            </a:extLst>
          </p:cNvPr>
          <p:cNvSpPr>
            <a:spLocks noGrp="1"/>
          </p:cNvSpPr>
          <p:nvPr>
            <p:ph type="ftr" sz="quarter" idx="11"/>
          </p:nvPr>
        </p:nvSpPr>
        <p:spPr/>
        <p:txBody>
          <a:bodyPr/>
          <a:lstStyle>
            <a:lvl1pPr>
              <a:defRPr/>
            </a:lvl1pPr>
          </a:lstStyle>
          <a:p>
            <a:pPr>
              <a:defRPr/>
            </a:pPr>
            <a:endParaRPr lang="it-IT"/>
          </a:p>
        </p:txBody>
      </p:sp>
      <p:sp>
        <p:nvSpPr>
          <p:cNvPr id="8" name="Slide Number Placeholder 6">
            <a:extLst>
              <a:ext uri="{FF2B5EF4-FFF2-40B4-BE49-F238E27FC236}">
                <a16:creationId xmlns:a16="http://schemas.microsoft.com/office/drawing/2014/main" id="{777C17BE-40DC-47A4-A292-70767592595F}"/>
              </a:ext>
            </a:extLst>
          </p:cNvPr>
          <p:cNvSpPr>
            <a:spLocks noGrp="1"/>
          </p:cNvSpPr>
          <p:nvPr>
            <p:ph type="sldNum" sz="quarter" idx="12"/>
          </p:nvPr>
        </p:nvSpPr>
        <p:spPr/>
        <p:txBody>
          <a:bodyPr/>
          <a:lstStyle>
            <a:lvl1pPr>
              <a:defRPr/>
            </a:lvl1pPr>
          </a:lstStyle>
          <a:p>
            <a:pPr>
              <a:defRPr/>
            </a:pPr>
            <a:fld id="{4F2D2299-4039-4F57-9649-54D0D7B9A8F1}" type="slidenum">
              <a:rPr lang="it-IT"/>
              <a:pPr>
                <a:defRPr/>
              </a:pPr>
              <a:t>‹N›</a:t>
            </a:fld>
            <a:endParaRPr lang="it-IT"/>
          </a:p>
        </p:txBody>
      </p:sp>
    </p:spTree>
    <p:extLst>
      <p:ext uri="{BB962C8B-B14F-4D97-AF65-F5344CB8AC3E}">
        <p14:creationId xmlns:p14="http://schemas.microsoft.com/office/powerpoint/2010/main" val="182608004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it-IT"/>
              <a:t>Fare clic per modificare lo stile del titolo dello schema</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noProof="0"/>
              <a:t>Fare clic sull'icona per inserire un'immagine</a:t>
            </a:r>
            <a:endParaRPr lang="en-US" noProof="0" dirty="0"/>
          </a:p>
        </p:txBody>
      </p:sp>
      <p:sp>
        <p:nvSpPr>
          <p:cNvPr id="4" name="Text Placeholder 3"/>
          <p:cNvSpPr>
            <a:spLocks noGrp="1"/>
          </p:cNvSpPr>
          <p:nvPr>
            <p:ph type="body" sz="half" idx="2"/>
          </p:nvPr>
        </p:nvSpPr>
        <p:spPr>
          <a:xfrm>
            <a:off x="1295399" y="3255432"/>
            <a:ext cx="6241816"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3">
            <a:extLst>
              <a:ext uri="{FF2B5EF4-FFF2-40B4-BE49-F238E27FC236}">
                <a16:creationId xmlns:a16="http://schemas.microsoft.com/office/drawing/2014/main" id="{9E1F62E5-39C5-4BA6-950F-448905954963}"/>
              </a:ext>
            </a:extLst>
          </p:cNvPr>
          <p:cNvSpPr>
            <a:spLocks noGrp="1"/>
          </p:cNvSpPr>
          <p:nvPr>
            <p:ph type="dt" sz="half" idx="10"/>
          </p:nvPr>
        </p:nvSpPr>
        <p:spPr/>
        <p:txBody>
          <a:bodyPr/>
          <a:lstStyle>
            <a:lvl1pPr>
              <a:defRPr/>
            </a:lvl1pPr>
          </a:lstStyle>
          <a:p>
            <a:pPr>
              <a:defRPr/>
            </a:pPr>
            <a:fld id="{16D172C2-0528-435E-89A3-783EDC286E48}" type="datetimeFigureOut">
              <a:rPr lang="it-IT"/>
              <a:pPr>
                <a:defRPr/>
              </a:pPr>
              <a:t>27/05/2022</a:t>
            </a:fld>
            <a:endParaRPr lang="it-IT"/>
          </a:p>
        </p:txBody>
      </p:sp>
      <p:sp>
        <p:nvSpPr>
          <p:cNvPr id="6" name="Footer Placeholder 4">
            <a:extLst>
              <a:ext uri="{FF2B5EF4-FFF2-40B4-BE49-F238E27FC236}">
                <a16:creationId xmlns:a16="http://schemas.microsoft.com/office/drawing/2014/main" id="{05A15DFB-BC9E-4B36-98B5-F5264B8490F4}"/>
              </a:ext>
            </a:extLst>
          </p:cNvPr>
          <p:cNvSpPr>
            <a:spLocks noGrp="1"/>
          </p:cNvSpPr>
          <p:nvPr>
            <p:ph type="ftr" sz="quarter" idx="11"/>
          </p:nvPr>
        </p:nvSpPr>
        <p:spPr/>
        <p:txBody>
          <a:bodyPr/>
          <a:lstStyle>
            <a:lvl1pPr>
              <a:defRPr/>
            </a:lvl1pPr>
          </a:lstStyle>
          <a:p>
            <a:pPr>
              <a:defRPr/>
            </a:pPr>
            <a:endParaRPr lang="it-IT"/>
          </a:p>
        </p:txBody>
      </p:sp>
      <p:sp>
        <p:nvSpPr>
          <p:cNvPr id="7" name="Slide Number Placeholder 5">
            <a:extLst>
              <a:ext uri="{FF2B5EF4-FFF2-40B4-BE49-F238E27FC236}">
                <a16:creationId xmlns:a16="http://schemas.microsoft.com/office/drawing/2014/main" id="{07AD8A3B-B4A8-4949-81B2-ECC5DAF2FD57}"/>
              </a:ext>
            </a:extLst>
          </p:cNvPr>
          <p:cNvSpPr>
            <a:spLocks noGrp="1"/>
          </p:cNvSpPr>
          <p:nvPr>
            <p:ph type="sldNum" sz="quarter" idx="12"/>
          </p:nvPr>
        </p:nvSpPr>
        <p:spPr/>
        <p:txBody>
          <a:bodyPr/>
          <a:lstStyle>
            <a:lvl1pPr>
              <a:defRPr/>
            </a:lvl1pPr>
          </a:lstStyle>
          <a:p>
            <a:pPr>
              <a:defRPr/>
            </a:pPr>
            <a:fld id="{B62B86B0-32B0-4F2F-9447-1BA758B6700F}" type="slidenum">
              <a:rPr lang="it-IT"/>
              <a:pPr>
                <a:defRPr/>
              </a:pPr>
              <a:t>‹N›</a:t>
            </a:fld>
            <a:endParaRPr lang="it-IT"/>
          </a:p>
        </p:txBody>
      </p:sp>
    </p:spTree>
    <p:extLst>
      <p:ext uri="{BB962C8B-B14F-4D97-AF65-F5344CB8AC3E}">
        <p14:creationId xmlns:p14="http://schemas.microsoft.com/office/powerpoint/2010/main" val="361912694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Immagine panoramica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noProof="0"/>
              <a:t>Fare clic sull'icona per inserire un'immagine</a:t>
            </a:r>
            <a:endParaRPr lang="en-US" noProof="0"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3">
            <a:extLst>
              <a:ext uri="{FF2B5EF4-FFF2-40B4-BE49-F238E27FC236}">
                <a16:creationId xmlns:a16="http://schemas.microsoft.com/office/drawing/2014/main" id="{C9076059-8553-4FD9-AA60-E14840DCED74}"/>
              </a:ext>
            </a:extLst>
          </p:cNvPr>
          <p:cNvSpPr>
            <a:spLocks noGrp="1"/>
          </p:cNvSpPr>
          <p:nvPr>
            <p:ph type="dt" sz="half" idx="10"/>
          </p:nvPr>
        </p:nvSpPr>
        <p:spPr/>
        <p:txBody>
          <a:bodyPr/>
          <a:lstStyle>
            <a:lvl1pPr>
              <a:defRPr/>
            </a:lvl1pPr>
          </a:lstStyle>
          <a:p>
            <a:pPr>
              <a:defRPr/>
            </a:pPr>
            <a:fld id="{EDA541D1-0B04-41EE-AAB4-B6771D7D46D2}" type="datetimeFigureOut">
              <a:rPr lang="it-IT"/>
              <a:pPr>
                <a:defRPr/>
              </a:pPr>
              <a:t>27/05/2022</a:t>
            </a:fld>
            <a:endParaRPr lang="it-IT"/>
          </a:p>
        </p:txBody>
      </p:sp>
      <p:sp>
        <p:nvSpPr>
          <p:cNvPr id="6" name="Footer Placeholder 4">
            <a:extLst>
              <a:ext uri="{FF2B5EF4-FFF2-40B4-BE49-F238E27FC236}">
                <a16:creationId xmlns:a16="http://schemas.microsoft.com/office/drawing/2014/main" id="{1F8818F1-CE0B-4CD1-83CC-0748D05CECCC}"/>
              </a:ext>
            </a:extLst>
          </p:cNvPr>
          <p:cNvSpPr>
            <a:spLocks noGrp="1"/>
          </p:cNvSpPr>
          <p:nvPr>
            <p:ph type="ftr" sz="quarter" idx="11"/>
          </p:nvPr>
        </p:nvSpPr>
        <p:spPr/>
        <p:txBody>
          <a:bodyPr/>
          <a:lstStyle>
            <a:lvl1pPr>
              <a:defRPr/>
            </a:lvl1pPr>
          </a:lstStyle>
          <a:p>
            <a:pPr>
              <a:defRPr/>
            </a:pPr>
            <a:endParaRPr lang="it-IT"/>
          </a:p>
        </p:txBody>
      </p:sp>
      <p:sp>
        <p:nvSpPr>
          <p:cNvPr id="7" name="Slide Number Placeholder 5">
            <a:extLst>
              <a:ext uri="{FF2B5EF4-FFF2-40B4-BE49-F238E27FC236}">
                <a16:creationId xmlns:a16="http://schemas.microsoft.com/office/drawing/2014/main" id="{132BC439-4993-437F-8C84-E0F870BB9CD6}"/>
              </a:ext>
            </a:extLst>
          </p:cNvPr>
          <p:cNvSpPr>
            <a:spLocks noGrp="1"/>
          </p:cNvSpPr>
          <p:nvPr>
            <p:ph type="sldNum" sz="quarter" idx="12"/>
          </p:nvPr>
        </p:nvSpPr>
        <p:spPr/>
        <p:txBody>
          <a:bodyPr/>
          <a:lstStyle>
            <a:lvl1pPr>
              <a:defRPr/>
            </a:lvl1pPr>
          </a:lstStyle>
          <a:p>
            <a:pPr>
              <a:defRPr/>
            </a:pPr>
            <a:fld id="{5F8D62C7-0ABE-4101-A4F6-9113069A4756}" type="slidenum">
              <a:rPr lang="it-IT"/>
              <a:pPr>
                <a:defRPr/>
              </a:pPr>
              <a:t>‹N›</a:t>
            </a:fld>
            <a:endParaRPr lang="it-IT"/>
          </a:p>
        </p:txBody>
      </p:sp>
    </p:spTree>
    <p:extLst>
      <p:ext uri="{BB962C8B-B14F-4D97-AF65-F5344CB8AC3E}">
        <p14:creationId xmlns:p14="http://schemas.microsoft.com/office/powerpoint/2010/main" val="13543574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it-IT"/>
              <a:t>Fare clic per modificare lo stile del titolo dello schema</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noProof="0"/>
              <a:t>Fare clic sull'icona per inserire un'immagine</a:t>
            </a:r>
            <a:endParaRPr lang="en-US" noProof="0" dirty="0"/>
          </a:p>
        </p:txBody>
      </p:sp>
      <p:sp>
        <p:nvSpPr>
          <p:cNvPr id="4" name="Text Placeholder 3"/>
          <p:cNvSpPr>
            <a:spLocks noGrp="1"/>
          </p:cNvSpPr>
          <p:nvPr>
            <p:ph type="body" sz="half" idx="2"/>
          </p:nvPr>
        </p:nvSpPr>
        <p:spPr>
          <a:xfrm>
            <a:off x="1295399" y="3255432"/>
            <a:ext cx="6241816"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3">
            <a:extLst>
              <a:ext uri="{FF2B5EF4-FFF2-40B4-BE49-F238E27FC236}">
                <a16:creationId xmlns:a16="http://schemas.microsoft.com/office/drawing/2014/main" id="{327CA5A9-06EA-401A-AD7F-8A5F315A331A}"/>
              </a:ext>
            </a:extLst>
          </p:cNvPr>
          <p:cNvSpPr>
            <a:spLocks noGrp="1"/>
          </p:cNvSpPr>
          <p:nvPr>
            <p:ph type="dt" sz="half" idx="10"/>
          </p:nvPr>
        </p:nvSpPr>
        <p:spPr/>
        <p:txBody>
          <a:bodyPr/>
          <a:lstStyle>
            <a:lvl1pPr>
              <a:defRPr/>
            </a:lvl1pPr>
          </a:lstStyle>
          <a:p>
            <a:pPr>
              <a:defRPr/>
            </a:pPr>
            <a:fld id="{36557EFB-674E-4ED5-B49A-904CA4C5A2A3}" type="datetimeFigureOut">
              <a:rPr lang="en-US"/>
              <a:pPr>
                <a:defRPr/>
              </a:pPr>
              <a:t>5/27/2022</a:t>
            </a:fld>
            <a:endParaRPr lang="en-US"/>
          </a:p>
        </p:txBody>
      </p:sp>
      <p:sp>
        <p:nvSpPr>
          <p:cNvPr id="6" name="Footer Placeholder 4">
            <a:extLst>
              <a:ext uri="{FF2B5EF4-FFF2-40B4-BE49-F238E27FC236}">
                <a16:creationId xmlns:a16="http://schemas.microsoft.com/office/drawing/2014/main" id="{BB931EBB-16AA-4FAC-91A2-A1D0084D062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79BE8E50-4451-41AA-9B3C-FDBC039BB349}"/>
              </a:ext>
            </a:extLst>
          </p:cNvPr>
          <p:cNvSpPr>
            <a:spLocks noGrp="1"/>
          </p:cNvSpPr>
          <p:nvPr>
            <p:ph type="sldNum" sz="quarter" idx="12"/>
          </p:nvPr>
        </p:nvSpPr>
        <p:spPr/>
        <p:txBody>
          <a:bodyPr/>
          <a:lstStyle>
            <a:lvl1pPr>
              <a:defRPr/>
            </a:lvl1pPr>
          </a:lstStyle>
          <a:p>
            <a:pPr>
              <a:defRPr/>
            </a:pPr>
            <a:fld id="{B99015EC-89C9-499D-8E57-CAAFA88CB108}" type="slidenum">
              <a:rPr lang="en-US"/>
              <a:pPr>
                <a:defRPr/>
              </a:pPr>
              <a:t>‹N›</a:t>
            </a:fld>
            <a:endParaRPr lang="en-US"/>
          </a:p>
        </p:txBody>
      </p:sp>
    </p:spTree>
    <p:extLst>
      <p:ext uri="{BB962C8B-B14F-4D97-AF65-F5344CB8AC3E}">
        <p14:creationId xmlns:p14="http://schemas.microsoft.com/office/powerpoint/2010/main" val="218446207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Titolo e sottotitolo">
    <p:spTree>
      <p:nvGrpSpPr>
        <p:cNvPr id="1" name=""/>
        <p:cNvGrpSpPr/>
        <p:nvPr/>
      </p:nvGrpSpPr>
      <p:grpSpPr>
        <a:xfrm>
          <a:off x="0" y="0"/>
          <a:ext cx="0" cy="0"/>
          <a:chOff x="0" y="0"/>
          <a:chExt cx="0" cy="0"/>
        </a:xfrm>
      </p:grpSpPr>
      <p:cxnSp>
        <p:nvCxnSpPr>
          <p:cNvPr id="4" name="Straight Connector 14">
            <a:extLst>
              <a:ext uri="{FF2B5EF4-FFF2-40B4-BE49-F238E27FC236}">
                <a16:creationId xmlns:a16="http://schemas.microsoft.com/office/drawing/2014/main" id="{DCD13D68-57A0-412F-84DD-6481918E9192}"/>
              </a:ext>
            </a:extLst>
          </p:cNvPr>
          <p:cNvCxnSpPr/>
          <p:nvPr/>
        </p:nvCxnSpPr>
        <p:spPr>
          <a:xfrm>
            <a:off x="1395413" y="4140200"/>
            <a:ext cx="94075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303868" y="982132"/>
            <a:ext cx="9592732" cy="2954868"/>
          </a:xfrm>
        </p:spPr>
        <p:txBody>
          <a:bodyPr>
            <a:normAutofit/>
          </a:bodyPr>
          <a:lstStyle>
            <a:lvl1pPr algn="ctr">
              <a:defRPr sz="3200" b="0" cap="none"/>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5" name="Date Placeholder 3">
            <a:extLst>
              <a:ext uri="{FF2B5EF4-FFF2-40B4-BE49-F238E27FC236}">
                <a16:creationId xmlns:a16="http://schemas.microsoft.com/office/drawing/2014/main" id="{83F45082-0CD1-4B05-98D7-423FFACCFB01}"/>
              </a:ext>
            </a:extLst>
          </p:cNvPr>
          <p:cNvSpPr>
            <a:spLocks noGrp="1"/>
          </p:cNvSpPr>
          <p:nvPr>
            <p:ph type="dt" sz="half" idx="10"/>
          </p:nvPr>
        </p:nvSpPr>
        <p:spPr/>
        <p:txBody>
          <a:bodyPr/>
          <a:lstStyle>
            <a:lvl1pPr>
              <a:defRPr/>
            </a:lvl1pPr>
          </a:lstStyle>
          <a:p>
            <a:pPr>
              <a:defRPr/>
            </a:pPr>
            <a:fld id="{3E5D1060-2ED6-4B17-B3E0-7AA18EAF953D}" type="datetimeFigureOut">
              <a:rPr lang="it-IT"/>
              <a:pPr>
                <a:defRPr/>
              </a:pPr>
              <a:t>27/05/2022</a:t>
            </a:fld>
            <a:endParaRPr lang="it-IT"/>
          </a:p>
        </p:txBody>
      </p:sp>
      <p:sp>
        <p:nvSpPr>
          <p:cNvPr id="6" name="Footer Placeholder 4">
            <a:extLst>
              <a:ext uri="{FF2B5EF4-FFF2-40B4-BE49-F238E27FC236}">
                <a16:creationId xmlns:a16="http://schemas.microsoft.com/office/drawing/2014/main" id="{BC8531EC-55FE-4A6C-B1E3-9C049FD8AA32}"/>
              </a:ext>
            </a:extLst>
          </p:cNvPr>
          <p:cNvSpPr>
            <a:spLocks noGrp="1"/>
          </p:cNvSpPr>
          <p:nvPr>
            <p:ph type="ftr" sz="quarter" idx="11"/>
          </p:nvPr>
        </p:nvSpPr>
        <p:spPr/>
        <p:txBody>
          <a:bodyPr/>
          <a:lstStyle>
            <a:lvl1pPr>
              <a:defRPr/>
            </a:lvl1pPr>
          </a:lstStyle>
          <a:p>
            <a:pPr>
              <a:defRPr/>
            </a:pPr>
            <a:endParaRPr lang="it-IT"/>
          </a:p>
        </p:txBody>
      </p:sp>
      <p:sp>
        <p:nvSpPr>
          <p:cNvPr id="7" name="Slide Number Placeholder 5">
            <a:extLst>
              <a:ext uri="{FF2B5EF4-FFF2-40B4-BE49-F238E27FC236}">
                <a16:creationId xmlns:a16="http://schemas.microsoft.com/office/drawing/2014/main" id="{EB354699-BD2E-4BDC-B09F-ADE3BC4DB60E}"/>
              </a:ext>
            </a:extLst>
          </p:cNvPr>
          <p:cNvSpPr>
            <a:spLocks noGrp="1"/>
          </p:cNvSpPr>
          <p:nvPr>
            <p:ph type="sldNum" sz="quarter" idx="12"/>
          </p:nvPr>
        </p:nvSpPr>
        <p:spPr/>
        <p:txBody>
          <a:bodyPr/>
          <a:lstStyle>
            <a:lvl1pPr>
              <a:defRPr/>
            </a:lvl1pPr>
          </a:lstStyle>
          <a:p>
            <a:pPr>
              <a:defRPr/>
            </a:pPr>
            <a:fld id="{635F3928-14F8-457A-B701-A68CF6383C47}" type="slidenum">
              <a:rPr lang="it-IT"/>
              <a:pPr>
                <a:defRPr/>
              </a:pPr>
              <a:t>‹N›</a:t>
            </a:fld>
            <a:endParaRPr lang="it-IT"/>
          </a:p>
        </p:txBody>
      </p:sp>
    </p:spTree>
    <p:extLst>
      <p:ext uri="{BB962C8B-B14F-4D97-AF65-F5344CB8AC3E}">
        <p14:creationId xmlns:p14="http://schemas.microsoft.com/office/powerpoint/2010/main" val="4283270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Citazione con didascalia">
    <p:spTree>
      <p:nvGrpSpPr>
        <p:cNvPr id="1" name=""/>
        <p:cNvGrpSpPr/>
        <p:nvPr/>
      </p:nvGrpSpPr>
      <p:grpSpPr>
        <a:xfrm>
          <a:off x="0" y="0"/>
          <a:ext cx="0" cy="0"/>
          <a:chOff x="0" y="0"/>
          <a:chExt cx="0" cy="0"/>
        </a:xfrm>
      </p:grpSpPr>
      <p:sp>
        <p:nvSpPr>
          <p:cNvPr id="5" name="TextBox 13">
            <a:extLst>
              <a:ext uri="{FF2B5EF4-FFF2-40B4-BE49-F238E27FC236}">
                <a16:creationId xmlns:a16="http://schemas.microsoft.com/office/drawing/2014/main" id="{6226E996-CAE9-4EDA-BD7D-D70D36DE6442}"/>
              </a:ext>
            </a:extLst>
          </p:cNvPr>
          <p:cNvSpPr txBox="1">
            <a:spLocks noChangeArrowheads="1"/>
          </p:cNvSpPr>
          <p:nvPr/>
        </p:nvSpPr>
        <p:spPr bwMode="auto">
          <a:xfrm>
            <a:off x="862013" y="879475"/>
            <a:ext cx="609600" cy="585788"/>
          </a:xfrm>
          <a:prstGeom prst="rect">
            <a:avLst/>
          </a:prstGeom>
          <a:noFill/>
          <a:ln>
            <a:noFill/>
          </a:ln>
        </p:spPr>
        <p:txBody>
          <a:bodyPr anchor="ct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eaLnBrk="1" fontAlgn="auto" hangingPunct="1">
              <a:spcBef>
                <a:spcPts val="0"/>
              </a:spcBef>
              <a:spcAft>
                <a:spcPts val="0"/>
              </a:spcAft>
              <a:defRPr/>
            </a:pPr>
            <a:r>
              <a:rPr lang="en-US" altLang="it-IT" sz="8000"/>
              <a:t>“</a:t>
            </a:r>
          </a:p>
        </p:txBody>
      </p:sp>
      <p:sp>
        <p:nvSpPr>
          <p:cNvPr id="6" name="TextBox 14">
            <a:extLst>
              <a:ext uri="{FF2B5EF4-FFF2-40B4-BE49-F238E27FC236}">
                <a16:creationId xmlns:a16="http://schemas.microsoft.com/office/drawing/2014/main" id="{8B7FD9DB-0103-41D6-A161-EB4F4DAA7F4E}"/>
              </a:ext>
            </a:extLst>
          </p:cNvPr>
          <p:cNvSpPr txBox="1">
            <a:spLocks noChangeArrowheads="1"/>
          </p:cNvSpPr>
          <p:nvPr/>
        </p:nvSpPr>
        <p:spPr bwMode="auto">
          <a:xfrm>
            <a:off x="10599738" y="2827338"/>
            <a:ext cx="609600" cy="585787"/>
          </a:xfrm>
          <a:prstGeom prst="rect">
            <a:avLst/>
          </a:prstGeom>
          <a:noFill/>
          <a:ln>
            <a:noFill/>
          </a:ln>
        </p:spPr>
        <p:txBody>
          <a:bodyPr anchor="ct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algn="r" eaLnBrk="1" fontAlgn="auto" hangingPunct="1">
              <a:spcBef>
                <a:spcPts val="0"/>
              </a:spcBef>
              <a:spcAft>
                <a:spcPts val="0"/>
              </a:spcAft>
              <a:defRPr/>
            </a:pPr>
            <a:r>
              <a:rPr lang="en-US" altLang="it-IT" sz="8000"/>
              <a:t>”</a:t>
            </a:r>
          </a:p>
        </p:txBody>
      </p:sp>
      <p:cxnSp>
        <p:nvCxnSpPr>
          <p:cNvPr id="7" name="Straight Connector 18">
            <a:extLst>
              <a:ext uri="{FF2B5EF4-FFF2-40B4-BE49-F238E27FC236}">
                <a16:creationId xmlns:a16="http://schemas.microsoft.com/office/drawing/2014/main" id="{87E07EE2-6D84-418D-933E-4F60ECFEF279}"/>
              </a:ext>
            </a:extLst>
          </p:cNvPr>
          <p:cNvCxnSpPr/>
          <p:nvPr/>
        </p:nvCxnSpPr>
        <p:spPr>
          <a:xfrm>
            <a:off x="1395413" y="4140200"/>
            <a:ext cx="94075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446213" y="982132"/>
            <a:ext cx="9296398" cy="2370668"/>
          </a:xfrm>
        </p:spPr>
        <p:txBody>
          <a:bodyPr>
            <a:normAutofit/>
          </a:bodyPr>
          <a:lstStyle>
            <a:lvl1pPr algn="ctr">
              <a:defRPr sz="3200" b="0" cap="none">
                <a:solidFill>
                  <a:schemeClr val="tx1"/>
                </a:solidFill>
              </a:defRPr>
            </a:lvl1pPr>
          </a:lstStyle>
          <a:p>
            <a:r>
              <a:rPr lang="it-IT"/>
              <a:t>Fare clic per modificare lo stile del titolo dello schema</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a:t>Fare clic per modificare gli stili del testo dello schema</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8" name="Date Placeholder 3">
            <a:extLst>
              <a:ext uri="{FF2B5EF4-FFF2-40B4-BE49-F238E27FC236}">
                <a16:creationId xmlns:a16="http://schemas.microsoft.com/office/drawing/2014/main" id="{073AFFB5-43AF-4AC4-8161-4E9221C863DB}"/>
              </a:ext>
            </a:extLst>
          </p:cNvPr>
          <p:cNvSpPr>
            <a:spLocks noGrp="1"/>
          </p:cNvSpPr>
          <p:nvPr>
            <p:ph type="dt" sz="half" idx="14"/>
          </p:nvPr>
        </p:nvSpPr>
        <p:spPr/>
        <p:txBody>
          <a:bodyPr/>
          <a:lstStyle>
            <a:lvl1pPr>
              <a:defRPr/>
            </a:lvl1pPr>
          </a:lstStyle>
          <a:p>
            <a:pPr>
              <a:defRPr/>
            </a:pPr>
            <a:fld id="{D1E0C888-5B6D-47DE-B3B0-330520FB4EAF}" type="datetimeFigureOut">
              <a:rPr lang="it-IT"/>
              <a:pPr>
                <a:defRPr/>
              </a:pPr>
              <a:t>27/05/2022</a:t>
            </a:fld>
            <a:endParaRPr lang="it-IT"/>
          </a:p>
        </p:txBody>
      </p:sp>
      <p:sp>
        <p:nvSpPr>
          <p:cNvPr id="9" name="Footer Placeholder 4">
            <a:extLst>
              <a:ext uri="{FF2B5EF4-FFF2-40B4-BE49-F238E27FC236}">
                <a16:creationId xmlns:a16="http://schemas.microsoft.com/office/drawing/2014/main" id="{DF97B9BB-75BC-4A1C-8F2E-A5A383305749}"/>
              </a:ext>
            </a:extLst>
          </p:cNvPr>
          <p:cNvSpPr>
            <a:spLocks noGrp="1"/>
          </p:cNvSpPr>
          <p:nvPr>
            <p:ph type="ftr" sz="quarter" idx="15"/>
          </p:nvPr>
        </p:nvSpPr>
        <p:spPr/>
        <p:txBody>
          <a:bodyPr/>
          <a:lstStyle>
            <a:lvl1pPr>
              <a:defRPr/>
            </a:lvl1pPr>
          </a:lstStyle>
          <a:p>
            <a:pPr>
              <a:defRPr/>
            </a:pPr>
            <a:endParaRPr lang="it-IT"/>
          </a:p>
        </p:txBody>
      </p:sp>
      <p:sp>
        <p:nvSpPr>
          <p:cNvPr id="11" name="Slide Number Placeholder 5">
            <a:extLst>
              <a:ext uri="{FF2B5EF4-FFF2-40B4-BE49-F238E27FC236}">
                <a16:creationId xmlns:a16="http://schemas.microsoft.com/office/drawing/2014/main" id="{56BDFF54-C968-491D-A56E-0E5ACA0D2134}"/>
              </a:ext>
            </a:extLst>
          </p:cNvPr>
          <p:cNvSpPr>
            <a:spLocks noGrp="1"/>
          </p:cNvSpPr>
          <p:nvPr>
            <p:ph type="sldNum" sz="quarter" idx="16"/>
          </p:nvPr>
        </p:nvSpPr>
        <p:spPr/>
        <p:txBody>
          <a:bodyPr/>
          <a:lstStyle>
            <a:lvl1pPr>
              <a:defRPr/>
            </a:lvl1pPr>
          </a:lstStyle>
          <a:p>
            <a:pPr>
              <a:defRPr/>
            </a:pPr>
            <a:fld id="{5B5B3BAC-76F9-410E-96BD-BDDE296DCE92}" type="slidenum">
              <a:rPr lang="it-IT"/>
              <a:pPr>
                <a:defRPr/>
              </a:pPr>
              <a:t>‹N›</a:t>
            </a:fld>
            <a:endParaRPr lang="it-IT"/>
          </a:p>
        </p:txBody>
      </p:sp>
    </p:spTree>
    <p:extLst>
      <p:ext uri="{BB962C8B-B14F-4D97-AF65-F5344CB8AC3E}">
        <p14:creationId xmlns:p14="http://schemas.microsoft.com/office/powerpoint/2010/main" val="392301413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Scheda nome">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1295401" y="4777381"/>
            <a:ext cx="9609668" cy="860400"/>
          </a:xfrm>
        </p:spPr>
        <p:txBody>
          <a:bodyP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a:extLst>
              <a:ext uri="{FF2B5EF4-FFF2-40B4-BE49-F238E27FC236}">
                <a16:creationId xmlns:a16="http://schemas.microsoft.com/office/drawing/2014/main" id="{9489A41E-05FD-4230-B0BA-170CF3DA57FE}"/>
              </a:ext>
            </a:extLst>
          </p:cNvPr>
          <p:cNvSpPr>
            <a:spLocks noGrp="1"/>
          </p:cNvSpPr>
          <p:nvPr>
            <p:ph type="dt" sz="half" idx="10"/>
          </p:nvPr>
        </p:nvSpPr>
        <p:spPr/>
        <p:txBody>
          <a:bodyPr/>
          <a:lstStyle>
            <a:lvl1pPr>
              <a:defRPr/>
            </a:lvl1pPr>
          </a:lstStyle>
          <a:p>
            <a:pPr>
              <a:defRPr/>
            </a:pPr>
            <a:fld id="{DCEB5C11-3407-4211-BCEF-DD8B36DE0275}" type="datetimeFigureOut">
              <a:rPr lang="it-IT"/>
              <a:pPr>
                <a:defRPr/>
              </a:pPr>
              <a:t>27/05/2022</a:t>
            </a:fld>
            <a:endParaRPr lang="it-IT"/>
          </a:p>
        </p:txBody>
      </p:sp>
      <p:sp>
        <p:nvSpPr>
          <p:cNvPr id="5" name="Footer Placeholder 4">
            <a:extLst>
              <a:ext uri="{FF2B5EF4-FFF2-40B4-BE49-F238E27FC236}">
                <a16:creationId xmlns:a16="http://schemas.microsoft.com/office/drawing/2014/main" id="{F8BEF8DA-BAF7-4523-94D1-B8EDC84A2251}"/>
              </a:ext>
            </a:extLst>
          </p:cNvPr>
          <p:cNvSpPr>
            <a:spLocks noGrp="1"/>
          </p:cNvSpPr>
          <p:nvPr>
            <p:ph type="ftr" sz="quarter" idx="11"/>
          </p:nvPr>
        </p:nvSpPr>
        <p:spPr/>
        <p:txBody>
          <a:bodyPr/>
          <a:lstStyle>
            <a:lvl1pPr>
              <a:defRPr/>
            </a:lvl1pPr>
          </a:lstStyle>
          <a:p>
            <a:pPr>
              <a:defRPr/>
            </a:pPr>
            <a:endParaRPr lang="it-IT"/>
          </a:p>
        </p:txBody>
      </p:sp>
      <p:sp>
        <p:nvSpPr>
          <p:cNvPr id="6" name="Slide Number Placeholder 5">
            <a:extLst>
              <a:ext uri="{FF2B5EF4-FFF2-40B4-BE49-F238E27FC236}">
                <a16:creationId xmlns:a16="http://schemas.microsoft.com/office/drawing/2014/main" id="{86B39762-DFEB-4BDA-B0D8-DA34F3B838C1}"/>
              </a:ext>
            </a:extLst>
          </p:cNvPr>
          <p:cNvSpPr>
            <a:spLocks noGrp="1"/>
          </p:cNvSpPr>
          <p:nvPr>
            <p:ph type="sldNum" sz="quarter" idx="12"/>
          </p:nvPr>
        </p:nvSpPr>
        <p:spPr/>
        <p:txBody>
          <a:bodyPr/>
          <a:lstStyle>
            <a:lvl1pPr>
              <a:defRPr/>
            </a:lvl1pPr>
          </a:lstStyle>
          <a:p>
            <a:pPr>
              <a:defRPr/>
            </a:pPr>
            <a:fld id="{18F9DA63-55D2-4E87-9B39-F0A1B13C5638}" type="slidenum">
              <a:rPr lang="it-IT"/>
              <a:pPr>
                <a:defRPr/>
              </a:pPr>
              <a:t>‹N›</a:t>
            </a:fld>
            <a:endParaRPr lang="it-IT"/>
          </a:p>
        </p:txBody>
      </p:sp>
    </p:spTree>
    <p:extLst>
      <p:ext uri="{BB962C8B-B14F-4D97-AF65-F5344CB8AC3E}">
        <p14:creationId xmlns:p14="http://schemas.microsoft.com/office/powerpoint/2010/main" val="152031499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Scheda nome citazione">
    <p:spTree>
      <p:nvGrpSpPr>
        <p:cNvPr id="1" name=""/>
        <p:cNvGrpSpPr/>
        <p:nvPr/>
      </p:nvGrpSpPr>
      <p:grpSpPr>
        <a:xfrm>
          <a:off x="0" y="0"/>
          <a:ext cx="0" cy="0"/>
          <a:chOff x="0" y="0"/>
          <a:chExt cx="0" cy="0"/>
        </a:xfrm>
      </p:grpSpPr>
      <p:sp>
        <p:nvSpPr>
          <p:cNvPr id="5" name="TextBox 11">
            <a:extLst>
              <a:ext uri="{FF2B5EF4-FFF2-40B4-BE49-F238E27FC236}">
                <a16:creationId xmlns:a16="http://schemas.microsoft.com/office/drawing/2014/main" id="{C3F375D0-DF99-4BAE-9D7E-369466253FC5}"/>
              </a:ext>
            </a:extLst>
          </p:cNvPr>
          <p:cNvSpPr txBox="1">
            <a:spLocks noChangeArrowheads="1"/>
          </p:cNvSpPr>
          <p:nvPr/>
        </p:nvSpPr>
        <p:spPr bwMode="auto">
          <a:xfrm>
            <a:off x="862013" y="879475"/>
            <a:ext cx="609600" cy="585788"/>
          </a:xfrm>
          <a:prstGeom prst="rect">
            <a:avLst/>
          </a:prstGeom>
          <a:noFill/>
          <a:ln>
            <a:noFill/>
          </a:ln>
        </p:spPr>
        <p:txBody>
          <a:bodyPr anchor="ct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eaLnBrk="1" fontAlgn="auto" hangingPunct="1">
              <a:spcBef>
                <a:spcPts val="0"/>
              </a:spcBef>
              <a:spcAft>
                <a:spcPts val="0"/>
              </a:spcAft>
              <a:defRPr/>
            </a:pPr>
            <a:r>
              <a:rPr lang="en-US" altLang="it-IT" sz="8000"/>
              <a:t>“</a:t>
            </a:r>
          </a:p>
        </p:txBody>
      </p:sp>
      <p:sp>
        <p:nvSpPr>
          <p:cNvPr id="6" name="TextBox 12">
            <a:extLst>
              <a:ext uri="{FF2B5EF4-FFF2-40B4-BE49-F238E27FC236}">
                <a16:creationId xmlns:a16="http://schemas.microsoft.com/office/drawing/2014/main" id="{F881D99A-FEE4-4150-A6CF-1486E3C39663}"/>
              </a:ext>
            </a:extLst>
          </p:cNvPr>
          <p:cNvSpPr txBox="1">
            <a:spLocks noChangeArrowheads="1"/>
          </p:cNvSpPr>
          <p:nvPr/>
        </p:nvSpPr>
        <p:spPr bwMode="auto">
          <a:xfrm>
            <a:off x="10599738" y="2598738"/>
            <a:ext cx="609600" cy="585787"/>
          </a:xfrm>
          <a:prstGeom prst="rect">
            <a:avLst/>
          </a:prstGeom>
          <a:noFill/>
          <a:ln>
            <a:noFill/>
          </a:ln>
        </p:spPr>
        <p:txBody>
          <a:bodyPr anchor="ct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algn="r" eaLnBrk="1" fontAlgn="auto" hangingPunct="1">
              <a:spcBef>
                <a:spcPts val="0"/>
              </a:spcBef>
              <a:spcAft>
                <a:spcPts val="0"/>
              </a:spcAft>
              <a:defRPr/>
            </a:pPr>
            <a:r>
              <a:rPr lang="en-US" altLang="it-IT" sz="8000"/>
              <a:t>”</a:t>
            </a:r>
          </a:p>
        </p:txBody>
      </p:sp>
      <p:cxnSp>
        <p:nvCxnSpPr>
          <p:cNvPr id="7" name="Straight Connector 25">
            <a:extLst>
              <a:ext uri="{FF2B5EF4-FFF2-40B4-BE49-F238E27FC236}">
                <a16:creationId xmlns:a16="http://schemas.microsoft.com/office/drawing/2014/main" id="{8F80B06F-B601-491C-A408-DBAB7AFCE73A}"/>
              </a:ext>
            </a:extLst>
          </p:cNvPr>
          <p:cNvCxnSpPr/>
          <p:nvPr/>
        </p:nvCxnSpPr>
        <p:spPr>
          <a:xfrm>
            <a:off x="1395413" y="3429000"/>
            <a:ext cx="94075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446213" y="982132"/>
            <a:ext cx="9296398" cy="2243668"/>
          </a:xfrm>
        </p:spPr>
        <p:txBody>
          <a:bodyPr>
            <a:normAutofit/>
          </a:bodyPr>
          <a:lstStyle>
            <a:lvl1pPr algn="ctr">
              <a:defRPr sz="3200" b="0" cap="none">
                <a:solidFill>
                  <a:schemeClr val="tx1"/>
                </a:solidFill>
              </a:defRPr>
            </a:lvl1pPr>
          </a:lstStyle>
          <a:p>
            <a:r>
              <a:rPr lang="it-IT"/>
              <a:t>Fare clic per modificare lo stile del titolo dello schema</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3" name="Text Placeholder 2"/>
          <p:cNvSpPr>
            <a:spLocks noGrp="1"/>
          </p:cNvSpPr>
          <p:nvPr>
            <p:ph type="body" idx="1"/>
          </p:nvPr>
        </p:nvSpPr>
        <p:spPr>
          <a:xfrm>
            <a:off x="1295401" y="4529667"/>
            <a:ext cx="9609668" cy="1346200"/>
          </a:xfrm>
        </p:spPr>
        <p:txBody>
          <a:bodyPr>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8" name="Date Placeholder 3">
            <a:extLst>
              <a:ext uri="{FF2B5EF4-FFF2-40B4-BE49-F238E27FC236}">
                <a16:creationId xmlns:a16="http://schemas.microsoft.com/office/drawing/2014/main" id="{8E4D5B50-00C7-47A4-BDAF-DB44B4EE1DA4}"/>
              </a:ext>
            </a:extLst>
          </p:cNvPr>
          <p:cNvSpPr>
            <a:spLocks noGrp="1"/>
          </p:cNvSpPr>
          <p:nvPr>
            <p:ph type="dt" sz="half" idx="14"/>
          </p:nvPr>
        </p:nvSpPr>
        <p:spPr/>
        <p:txBody>
          <a:bodyPr/>
          <a:lstStyle>
            <a:lvl1pPr>
              <a:defRPr/>
            </a:lvl1pPr>
          </a:lstStyle>
          <a:p>
            <a:pPr>
              <a:defRPr/>
            </a:pPr>
            <a:fld id="{6800C5F5-6982-4BDE-BCA7-08AA15BB3DD4}" type="datetimeFigureOut">
              <a:rPr lang="it-IT"/>
              <a:pPr>
                <a:defRPr/>
              </a:pPr>
              <a:t>27/05/2022</a:t>
            </a:fld>
            <a:endParaRPr lang="it-IT"/>
          </a:p>
        </p:txBody>
      </p:sp>
      <p:sp>
        <p:nvSpPr>
          <p:cNvPr id="9" name="Footer Placeholder 4">
            <a:extLst>
              <a:ext uri="{FF2B5EF4-FFF2-40B4-BE49-F238E27FC236}">
                <a16:creationId xmlns:a16="http://schemas.microsoft.com/office/drawing/2014/main" id="{1A684E64-6C79-4DC8-8F71-2C6A923B5EC1}"/>
              </a:ext>
            </a:extLst>
          </p:cNvPr>
          <p:cNvSpPr>
            <a:spLocks noGrp="1"/>
          </p:cNvSpPr>
          <p:nvPr>
            <p:ph type="ftr" sz="quarter" idx="15"/>
          </p:nvPr>
        </p:nvSpPr>
        <p:spPr/>
        <p:txBody>
          <a:bodyPr/>
          <a:lstStyle>
            <a:lvl1pPr>
              <a:defRPr/>
            </a:lvl1pPr>
          </a:lstStyle>
          <a:p>
            <a:pPr>
              <a:defRPr/>
            </a:pPr>
            <a:endParaRPr lang="it-IT"/>
          </a:p>
        </p:txBody>
      </p:sp>
      <p:sp>
        <p:nvSpPr>
          <p:cNvPr id="10" name="Slide Number Placeholder 5">
            <a:extLst>
              <a:ext uri="{FF2B5EF4-FFF2-40B4-BE49-F238E27FC236}">
                <a16:creationId xmlns:a16="http://schemas.microsoft.com/office/drawing/2014/main" id="{F606340D-8683-43DB-B2C2-3D64710A8DC0}"/>
              </a:ext>
            </a:extLst>
          </p:cNvPr>
          <p:cNvSpPr>
            <a:spLocks noGrp="1"/>
          </p:cNvSpPr>
          <p:nvPr>
            <p:ph type="sldNum" sz="quarter" idx="16"/>
          </p:nvPr>
        </p:nvSpPr>
        <p:spPr/>
        <p:txBody>
          <a:bodyPr/>
          <a:lstStyle>
            <a:lvl1pPr>
              <a:defRPr/>
            </a:lvl1pPr>
          </a:lstStyle>
          <a:p>
            <a:pPr>
              <a:defRPr/>
            </a:pPr>
            <a:fld id="{659E3098-348A-4437-AA68-050EADDEAB6F}" type="slidenum">
              <a:rPr lang="it-IT"/>
              <a:pPr>
                <a:defRPr/>
              </a:pPr>
              <a:t>‹N›</a:t>
            </a:fld>
            <a:endParaRPr lang="it-IT"/>
          </a:p>
        </p:txBody>
      </p:sp>
    </p:spTree>
    <p:extLst>
      <p:ext uri="{BB962C8B-B14F-4D97-AF65-F5344CB8AC3E}">
        <p14:creationId xmlns:p14="http://schemas.microsoft.com/office/powerpoint/2010/main" val="131735151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Vero o falso">
    <p:spTree>
      <p:nvGrpSpPr>
        <p:cNvPr id="1" name=""/>
        <p:cNvGrpSpPr/>
        <p:nvPr/>
      </p:nvGrpSpPr>
      <p:grpSpPr>
        <a:xfrm>
          <a:off x="0" y="0"/>
          <a:ext cx="0" cy="0"/>
          <a:chOff x="0" y="0"/>
          <a:chExt cx="0" cy="0"/>
        </a:xfrm>
      </p:grpSpPr>
      <p:cxnSp>
        <p:nvCxnSpPr>
          <p:cNvPr id="5" name="Straight Connector 14">
            <a:extLst>
              <a:ext uri="{FF2B5EF4-FFF2-40B4-BE49-F238E27FC236}">
                <a16:creationId xmlns:a16="http://schemas.microsoft.com/office/drawing/2014/main" id="{B9C4C8AA-642F-4D1F-87EF-ACFC327B7FA6}"/>
              </a:ext>
            </a:extLst>
          </p:cNvPr>
          <p:cNvCxnSpPr/>
          <p:nvPr/>
        </p:nvCxnSpPr>
        <p:spPr>
          <a:xfrm>
            <a:off x="1395413" y="3429000"/>
            <a:ext cx="94075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295401" y="982132"/>
            <a:ext cx="9609666" cy="2243668"/>
          </a:xfrm>
        </p:spPr>
        <p:txBody>
          <a:bodyPr rtlCol="0">
            <a:normAutofit/>
          </a:bodyPr>
          <a:lstStyle>
            <a:lvl1pPr>
              <a:defRPr lang="en-US" b="0" dirty="0"/>
            </a:lvl1pPr>
          </a:lstStyle>
          <a:p>
            <a:pPr lvl="0"/>
            <a:r>
              <a:rPr lang="it-IT"/>
              <a:t>Fare clic per modificare lo stile del titolo dello schema</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3" name="Text Placeholder 2"/>
          <p:cNvSpPr>
            <a:spLocks noGrp="1"/>
          </p:cNvSpPr>
          <p:nvPr>
            <p:ph type="body" idx="1"/>
          </p:nvPr>
        </p:nvSpPr>
        <p:spPr>
          <a:xfrm>
            <a:off x="1295400" y="4470399"/>
            <a:ext cx="9609670" cy="1405467"/>
          </a:xfrm>
        </p:spPr>
        <p:txBody>
          <a:bodyPr>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6" name="Date Placeholder 3">
            <a:extLst>
              <a:ext uri="{FF2B5EF4-FFF2-40B4-BE49-F238E27FC236}">
                <a16:creationId xmlns:a16="http://schemas.microsoft.com/office/drawing/2014/main" id="{AA9733A9-747D-4D0F-8719-8CFF00ADBEF7}"/>
              </a:ext>
            </a:extLst>
          </p:cNvPr>
          <p:cNvSpPr>
            <a:spLocks noGrp="1"/>
          </p:cNvSpPr>
          <p:nvPr>
            <p:ph type="dt" sz="half" idx="14"/>
          </p:nvPr>
        </p:nvSpPr>
        <p:spPr/>
        <p:txBody>
          <a:bodyPr/>
          <a:lstStyle>
            <a:lvl1pPr>
              <a:defRPr/>
            </a:lvl1pPr>
          </a:lstStyle>
          <a:p>
            <a:pPr>
              <a:defRPr/>
            </a:pPr>
            <a:fld id="{81F3B08B-B776-4BD9-BBB6-8267195E65A9}" type="datetimeFigureOut">
              <a:rPr lang="it-IT"/>
              <a:pPr>
                <a:defRPr/>
              </a:pPr>
              <a:t>27/05/2022</a:t>
            </a:fld>
            <a:endParaRPr lang="it-IT"/>
          </a:p>
        </p:txBody>
      </p:sp>
      <p:sp>
        <p:nvSpPr>
          <p:cNvPr id="7" name="Footer Placeholder 4">
            <a:extLst>
              <a:ext uri="{FF2B5EF4-FFF2-40B4-BE49-F238E27FC236}">
                <a16:creationId xmlns:a16="http://schemas.microsoft.com/office/drawing/2014/main" id="{E7B46B16-7112-4645-AA9E-88A3426C6BC5}"/>
              </a:ext>
            </a:extLst>
          </p:cNvPr>
          <p:cNvSpPr>
            <a:spLocks noGrp="1"/>
          </p:cNvSpPr>
          <p:nvPr>
            <p:ph type="ftr" sz="quarter" idx="15"/>
          </p:nvPr>
        </p:nvSpPr>
        <p:spPr/>
        <p:txBody>
          <a:bodyPr/>
          <a:lstStyle>
            <a:lvl1pPr>
              <a:defRPr/>
            </a:lvl1pPr>
          </a:lstStyle>
          <a:p>
            <a:pPr>
              <a:defRPr/>
            </a:pPr>
            <a:endParaRPr lang="it-IT"/>
          </a:p>
        </p:txBody>
      </p:sp>
      <p:sp>
        <p:nvSpPr>
          <p:cNvPr id="8" name="Slide Number Placeholder 5">
            <a:extLst>
              <a:ext uri="{FF2B5EF4-FFF2-40B4-BE49-F238E27FC236}">
                <a16:creationId xmlns:a16="http://schemas.microsoft.com/office/drawing/2014/main" id="{E25F3008-C1D0-4169-B66F-D1EC6B14D934}"/>
              </a:ext>
            </a:extLst>
          </p:cNvPr>
          <p:cNvSpPr>
            <a:spLocks noGrp="1"/>
          </p:cNvSpPr>
          <p:nvPr>
            <p:ph type="sldNum" sz="quarter" idx="16"/>
          </p:nvPr>
        </p:nvSpPr>
        <p:spPr/>
        <p:txBody>
          <a:bodyPr/>
          <a:lstStyle>
            <a:lvl1pPr>
              <a:defRPr/>
            </a:lvl1pPr>
          </a:lstStyle>
          <a:p>
            <a:pPr>
              <a:defRPr/>
            </a:pPr>
            <a:fld id="{A9C0FB04-12EB-4107-896E-CEA959DE99C7}" type="slidenum">
              <a:rPr lang="it-IT"/>
              <a:pPr>
                <a:defRPr/>
              </a:pPr>
              <a:t>‹N›</a:t>
            </a:fld>
            <a:endParaRPr lang="it-IT"/>
          </a:p>
        </p:txBody>
      </p:sp>
    </p:spTree>
    <p:extLst>
      <p:ext uri="{BB962C8B-B14F-4D97-AF65-F5344CB8AC3E}">
        <p14:creationId xmlns:p14="http://schemas.microsoft.com/office/powerpoint/2010/main" val="89403277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cxnSp>
        <p:nvCxnSpPr>
          <p:cNvPr id="4" name="Straight Connector 13">
            <a:extLst>
              <a:ext uri="{FF2B5EF4-FFF2-40B4-BE49-F238E27FC236}">
                <a16:creationId xmlns:a16="http://schemas.microsoft.com/office/drawing/2014/main" id="{7C630F89-3DCD-4187-98EE-3F4AB187AE1A}"/>
              </a:ext>
            </a:extLst>
          </p:cNvPr>
          <p:cNvCxnSpPr/>
          <p:nvPr/>
        </p:nvCxnSpPr>
        <p:spPr>
          <a:xfrm>
            <a:off x="1395413" y="2420938"/>
            <a:ext cx="94075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lgn="ctr">
              <a:defRPr/>
            </a:lvl1p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3">
            <a:extLst>
              <a:ext uri="{FF2B5EF4-FFF2-40B4-BE49-F238E27FC236}">
                <a16:creationId xmlns:a16="http://schemas.microsoft.com/office/drawing/2014/main" id="{68874BAC-9796-4292-A8DD-655493BFA320}"/>
              </a:ext>
            </a:extLst>
          </p:cNvPr>
          <p:cNvSpPr>
            <a:spLocks noGrp="1"/>
          </p:cNvSpPr>
          <p:nvPr>
            <p:ph type="dt" sz="half" idx="10"/>
          </p:nvPr>
        </p:nvSpPr>
        <p:spPr/>
        <p:txBody>
          <a:bodyPr/>
          <a:lstStyle>
            <a:lvl1pPr>
              <a:defRPr/>
            </a:lvl1pPr>
          </a:lstStyle>
          <a:p>
            <a:pPr>
              <a:defRPr/>
            </a:pPr>
            <a:fld id="{021687AF-D939-4133-8A96-377519D1E7DD}" type="datetimeFigureOut">
              <a:rPr lang="it-IT"/>
              <a:pPr>
                <a:defRPr/>
              </a:pPr>
              <a:t>27/05/2022</a:t>
            </a:fld>
            <a:endParaRPr lang="it-IT"/>
          </a:p>
        </p:txBody>
      </p:sp>
      <p:sp>
        <p:nvSpPr>
          <p:cNvPr id="6" name="Footer Placeholder 4">
            <a:extLst>
              <a:ext uri="{FF2B5EF4-FFF2-40B4-BE49-F238E27FC236}">
                <a16:creationId xmlns:a16="http://schemas.microsoft.com/office/drawing/2014/main" id="{E403D612-2F57-4CBE-852E-46BA3075EEBE}"/>
              </a:ext>
            </a:extLst>
          </p:cNvPr>
          <p:cNvSpPr>
            <a:spLocks noGrp="1"/>
          </p:cNvSpPr>
          <p:nvPr>
            <p:ph type="ftr" sz="quarter" idx="11"/>
          </p:nvPr>
        </p:nvSpPr>
        <p:spPr/>
        <p:txBody>
          <a:bodyPr/>
          <a:lstStyle>
            <a:lvl1pPr>
              <a:defRPr/>
            </a:lvl1pPr>
          </a:lstStyle>
          <a:p>
            <a:pPr>
              <a:defRPr/>
            </a:pPr>
            <a:endParaRPr lang="it-IT"/>
          </a:p>
        </p:txBody>
      </p:sp>
      <p:sp>
        <p:nvSpPr>
          <p:cNvPr id="7" name="Slide Number Placeholder 5">
            <a:extLst>
              <a:ext uri="{FF2B5EF4-FFF2-40B4-BE49-F238E27FC236}">
                <a16:creationId xmlns:a16="http://schemas.microsoft.com/office/drawing/2014/main" id="{ACEA21E6-AEA7-486E-8976-07F9493BA881}"/>
              </a:ext>
            </a:extLst>
          </p:cNvPr>
          <p:cNvSpPr>
            <a:spLocks noGrp="1"/>
          </p:cNvSpPr>
          <p:nvPr>
            <p:ph type="sldNum" sz="quarter" idx="12"/>
          </p:nvPr>
        </p:nvSpPr>
        <p:spPr/>
        <p:txBody>
          <a:bodyPr/>
          <a:lstStyle>
            <a:lvl1pPr>
              <a:defRPr/>
            </a:lvl1pPr>
          </a:lstStyle>
          <a:p>
            <a:pPr>
              <a:defRPr/>
            </a:pPr>
            <a:fld id="{D004DB3D-3B8D-4906-8BC4-014B4A0ADEA5}" type="slidenum">
              <a:rPr lang="it-IT"/>
              <a:pPr>
                <a:defRPr/>
              </a:pPr>
              <a:t>‹N›</a:t>
            </a:fld>
            <a:endParaRPr lang="it-IT"/>
          </a:p>
        </p:txBody>
      </p:sp>
    </p:spTree>
    <p:extLst>
      <p:ext uri="{BB962C8B-B14F-4D97-AF65-F5344CB8AC3E}">
        <p14:creationId xmlns:p14="http://schemas.microsoft.com/office/powerpoint/2010/main" val="131886249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cxnSp>
        <p:nvCxnSpPr>
          <p:cNvPr id="4" name="Straight Connector 13">
            <a:extLst>
              <a:ext uri="{FF2B5EF4-FFF2-40B4-BE49-F238E27FC236}">
                <a16:creationId xmlns:a16="http://schemas.microsoft.com/office/drawing/2014/main" id="{215F296A-41E7-4D5E-84E3-33A39A4C4DA4}"/>
              </a:ext>
            </a:extLst>
          </p:cNvPr>
          <p:cNvCxnSpPr/>
          <p:nvPr/>
        </p:nvCxnSpPr>
        <p:spPr>
          <a:xfrm>
            <a:off x="886460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Vertical Title 1"/>
          <p:cNvSpPr>
            <a:spLocks noGrp="1"/>
          </p:cNvSpPr>
          <p:nvPr>
            <p:ph type="title" orient="vert"/>
          </p:nvPr>
        </p:nvSpPr>
        <p:spPr>
          <a:xfrm>
            <a:off x="8999356" y="982131"/>
            <a:ext cx="1890895" cy="4893735"/>
          </a:xfrm>
        </p:spPr>
        <p:txBody>
          <a:bodyPr vert="eaVert"/>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3">
            <a:extLst>
              <a:ext uri="{FF2B5EF4-FFF2-40B4-BE49-F238E27FC236}">
                <a16:creationId xmlns:a16="http://schemas.microsoft.com/office/drawing/2014/main" id="{EC010F20-EDBD-41FC-B8F8-658FA1FFCEE5}"/>
              </a:ext>
            </a:extLst>
          </p:cNvPr>
          <p:cNvSpPr>
            <a:spLocks noGrp="1"/>
          </p:cNvSpPr>
          <p:nvPr>
            <p:ph type="dt" sz="half" idx="10"/>
          </p:nvPr>
        </p:nvSpPr>
        <p:spPr/>
        <p:txBody>
          <a:bodyPr/>
          <a:lstStyle>
            <a:lvl1pPr>
              <a:defRPr/>
            </a:lvl1pPr>
          </a:lstStyle>
          <a:p>
            <a:pPr>
              <a:defRPr/>
            </a:pPr>
            <a:fld id="{D3C49A59-27F0-41B1-AF19-B2900C25A441}" type="datetimeFigureOut">
              <a:rPr lang="it-IT"/>
              <a:pPr>
                <a:defRPr/>
              </a:pPr>
              <a:t>27/05/2022</a:t>
            </a:fld>
            <a:endParaRPr lang="it-IT"/>
          </a:p>
        </p:txBody>
      </p:sp>
      <p:sp>
        <p:nvSpPr>
          <p:cNvPr id="6" name="Footer Placeholder 4">
            <a:extLst>
              <a:ext uri="{FF2B5EF4-FFF2-40B4-BE49-F238E27FC236}">
                <a16:creationId xmlns:a16="http://schemas.microsoft.com/office/drawing/2014/main" id="{848697B4-5F9A-48F9-AF17-6CAB5571A8DE}"/>
              </a:ext>
            </a:extLst>
          </p:cNvPr>
          <p:cNvSpPr>
            <a:spLocks noGrp="1"/>
          </p:cNvSpPr>
          <p:nvPr>
            <p:ph type="ftr" sz="quarter" idx="11"/>
          </p:nvPr>
        </p:nvSpPr>
        <p:spPr/>
        <p:txBody>
          <a:bodyPr/>
          <a:lstStyle>
            <a:lvl1pPr>
              <a:defRPr/>
            </a:lvl1pPr>
          </a:lstStyle>
          <a:p>
            <a:pPr>
              <a:defRPr/>
            </a:pPr>
            <a:endParaRPr lang="it-IT"/>
          </a:p>
        </p:txBody>
      </p:sp>
      <p:sp>
        <p:nvSpPr>
          <p:cNvPr id="7" name="Slide Number Placeholder 5">
            <a:extLst>
              <a:ext uri="{FF2B5EF4-FFF2-40B4-BE49-F238E27FC236}">
                <a16:creationId xmlns:a16="http://schemas.microsoft.com/office/drawing/2014/main" id="{137B1605-FE58-47C7-B2CE-D7541386DE1A}"/>
              </a:ext>
            </a:extLst>
          </p:cNvPr>
          <p:cNvSpPr>
            <a:spLocks noGrp="1"/>
          </p:cNvSpPr>
          <p:nvPr>
            <p:ph type="sldNum" sz="quarter" idx="12"/>
          </p:nvPr>
        </p:nvSpPr>
        <p:spPr/>
        <p:txBody>
          <a:bodyPr/>
          <a:lstStyle>
            <a:lvl1pPr>
              <a:defRPr/>
            </a:lvl1pPr>
          </a:lstStyle>
          <a:p>
            <a:pPr>
              <a:defRPr/>
            </a:pPr>
            <a:fld id="{B4DE1F3D-04B1-4C7D-88FC-6E13341D162B}" type="slidenum">
              <a:rPr lang="it-IT"/>
              <a:pPr>
                <a:defRPr/>
              </a:pPr>
              <a:t>‹N›</a:t>
            </a:fld>
            <a:endParaRPr lang="it-IT"/>
          </a:p>
        </p:txBody>
      </p:sp>
    </p:spTree>
    <p:extLst>
      <p:ext uri="{BB962C8B-B14F-4D97-AF65-F5344CB8AC3E}">
        <p14:creationId xmlns:p14="http://schemas.microsoft.com/office/powerpoint/2010/main" val="119713518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grpSp>
        <p:nvGrpSpPr>
          <p:cNvPr id="4" name="Group 6">
            <a:extLst>
              <a:ext uri="{FF2B5EF4-FFF2-40B4-BE49-F238E27FC236}">
                <a16:creationId xmlns:a16="http://schemas.microsoft.com/office/drawing/2014/main" id="{53CCB07B-DF96-401B-BB7C-475EE431A7D2}"/>
              </a:ext>
            </a:extLst>
          </p:cNvPr>
          <p:cNvGrpSpPr>
            <a:grpSpLocks/>
          </p:cNvGrpSpPr>
          <p:nvPr/>
        </p:nvGrpSpPr>
        <p:grpSpPr bwMode="auto">
          <a:xfrm>
            <a:off x="-17463" y="0"/>
            <a:ext cx="12231688" cy="6856413"/>
            <a:chOff x="-16934" y="0"/>
            <a:chExt cx="12231160" cy="6856214"/>
          </a:xfrm>
        </p:grpSpPr>
        <p:pic>
          <p:nvPicPr>
            <p:cNvPr id="5" name="Picture 15" descr="HD-PanelTitleR1.png">
              <a:extLst>
                <a:ext uri="{FF2B5EF4-FFF2-40B4-BE49-F238E27FC236}">
                  <a16:creationId xmlns:a16="http://schemas.microsoft.com/office/drawing/2014/main" id="{999C14C2-AB2E-4983-9BF5-099650EFAF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88825" cy="6856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5">
              <a:extLst>
                <a:ext uri="{FF2B5EF4-FFF2-40B4-BE49-F238E27FC236}">
                  <a16:creationId xmlns:a16="http://schemas.microsoft.com/office/drawing/2014/main" id="{000C0844-F7A0-4304-ADA7-08514FF361F2}"/>
                </a:ext>
              </a:extLst>
            </p:cNvPr>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7" name="Picture 16" descr="HDRibbonTitle-UniformTrim.png">
              <a:extLst>
                <a:ext uri="{FF2B5EF4-FFF2-40B4-BE49-F238E27FC236}">
                  <a16:creationId xmlns:a16="http://schemas.microsoft.com/office/drawing/2014/main" id="{0212CF34-DC25-44B7-9261-99F6695FB4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34" y="3147609"/>
              <a:ext cx="2478024" cy="612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9" descr="HDRibbonTitle-UniformTrim.png">
              <a:extLst>
                <a:ext uri="{FF2B5EF4-FFF2-40B4-BE49-F238E27FC236}">
                  <a16:creationId xmlns:a16="http://schemas.microsoft.com/office/drawing/2014/main" id="{003BA13D-ADA6-4A81-AF53-BC9DBB5EC4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36202" y="3147609"/>
              <a:ext cx="2478024" cy="612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9" name="Straight Connector 14">
            <a:extLst>
              <a:ext uri="{FF2B5EF4-FFF2-40B4-BE49-F238E27FC236}">
                <a16:creationId xmlns:a16="http://schemas.microsoft.com/office/drawing/2014/main" id="{0E580749-C344-41F2-A165-EC7F3FAB9ACF}"/>
              </a:ext>
            </a:extLst>
          </p:cNvPr>
          <p:cNvCxnSpPr/>
          <p:nvPr/>
        </p:nvCxnSpPr>
        <p:spPr>
          <a:xfrm>
            <a:off x="2692400" y="3522663"/>
            <a:ext cx="6815138" cy="0"/>
          </a:xfrm>
          <a:prstGeom prst="line">
            <a:avLst/>
          </a:prstGeom>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2692398" y="3657597"/>
            <a:ext cx="6815669" cy="1320802"/>
          </a:xfrm>
        </p:spPr>
        <p:txBody>
          <a:bodyPr>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en-US" dirty="0"/>
          </a:p>
        </p:txBody>
      </p:sp>
      <p:sp>
        <p:nvSpPr>
          <p:cNvPr id="10" name="Date Placeholder 3">
            <a:extLst>
              <a:ext uri="{FF2B5EF4-FFF2-40B4-BE49-F238E27FC236}">
                <a16:creationId xmlns:a16="http://schemas.microsoft.com/office/drawing/2014/main" id="{E951BE79-AE73-410E-A431-D965E26B18F6}"/>
              </a:ext>
            </a:extLst>
          </p:cNvPr>
          <p:cNvSpPr>
            <a:spLocks noGrp="1"/>
          </p:cNvSpPr>
          <p:nvPr>
            <p:ph type="dt" sz="half" idx="10"/>
          </p:nvPr>
        </p:nvSpPr>
        <p:spPr>
          <a:xfrm>
            <a:off x="7983538" y="5037138"/>
            <a:ext cx="896937" cy="279400"/>
          </a:xfrm>
        </p:spPr>
        <p:txBody>
          <a:bodyPr/>
          <a:lstStyle>
            <a:lvl1pPr>
              <a:defRPr/>
            </a:lvl1pPr>
          </a:lstStyle>
          <a:p>
            <a:pPr>
              <a:defRPr/>
            </a:pPr>
            <a:fld id="{64B3DB48-7AE4-4F42-A68A-747C81C6C95C}" type="datetimeFigureOut">
              <a:rPr lang="it-IT"/>
              <a:pPr>
                <a:defRPr/>
              </a:pPr>
              <a:t>27/05/2022</a:t>
            </a:fld>
            <a:endParaRPr lang="it-IT"/>
          </a:p>
        </p:txBody>
      </p:sp>
      <p:sp>
        <p:nvSpPr>
          <p:cNvPr id="11" name="Footer Placeholder 4">
            <a:extLst>
              <a:ext uri="{FF2B5EF4-FFF2-40B4-BE49-F238E27FC236}">
                <a16:creationId xmlns:a16="http://schemas.microsoft.com/office/drawing/2014/main" id="{D365FCDB-DC84-432C-B701-568551C0D3A3}"/>
              </a:ext>
            </a:extLst>
          </p:cNvPr>
          <p:cNvSpPr>
            <a:spLocks noGrp="1"/>
          </p:cNvSpPr>
          <p:nvPr>
            <p:ph type="ftr" sz="quarter" idx="11"/>
          </p:nvPr>
        </p:nvSpPr>
        <p:spPr>
          <a:xfrm>
            <a:off x="2692400" y="5037138"/>
            <a:ext cx="5214938" cy="279400"/>
          </a:xfrm>
        </p:spPr>
        <p:txBody>
          <a:bodyPr/>
          <a:lstStyle>
            <a:lvl1pPr>
              <a:defRPr/>
            </a:lvl1pPr>
          </a:lstStyle>
          <a:p>
            <a:pPr>
              <a:defRPr/>
            </a:pPr>
            <a:endParaRPr lang="it-IT"/>
          </a:p>
        </p:txBody>
      </p:sp>
      <p:sp>
        <p:nvSpPr>
          <p:cNvPr id="12" name="Slide Number Placeholder 5">
            <a:extLst>
              <a:ext uri="{FF2B5EF4-FFF2-40B4-BE49-F238E27FC236}">
                <a16:creationId xmlns:a16="http://schemas.microsoft.com/office/drawing/2014/main" id="{CACE979E-5B45-403B-8E66-4578828C372E}"/>
              </a:ext>
            </a:extLst>
          </p:cNvPr>
          <p:cNvSpPr>
            <a:spLocks noGrp="1"/>
          </p:cNvSpPr>
          <p:nvPr>
            <p:ph type="sldNum" sz="quarter" idx="12"/>
          </p:nvPr>
        </p:nvSpPr>
        <p:spPr>
          <a:xfrm>
            <a:off x="8956675" y="5037138"/>
            <a:ext cx="550863" cy="279400"/>
          </a:xfrm>
        </p:spPr>
        <p:txBody>
          <a:bodyPr/>
          <a:lstStyle>
            <a:lvl1pPr>
              <a:defRPr/>
            </a:lvl1pPr>
          </a:lstStyle>
          <a:p>
            <a:pPr>
              <a:defRPr/>
            </a:pPr>
            <a:fld id="{25701AA7-CC48-4DBA-956D-BDB2B8D1B44F}" type="slidenum">
              <a:rPr lang="it-IT"/>
              <a:pPr>
                <a:defRPr/>
              </a:pPr>
              <a:t>‹N›</a:t>
            </a:fld>
            <a:endParaRPr lang="it-IT"/>
          </a:p>
        </p:txBody>
      </p:sp>
    </p:spTree>
    <p:extLst>
      <p:ext uri="{BB962C8B-B14F-4D97-AF65-F5344CB8AC3E}">
        <p14:creationId xmlns:p14="http://schemas.microsoft.com/office/powerpoint/2010/main" val="1126528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cxnSp>
        <p:nvCxnSpPr>
          <p:cNvPr id="4" name="Straight Connector 6">
            <a:extLst>
              <a:ext uri="{FF2B5EF4-FFF2-40B4-BE49-F238E27FC236}">
                <a16:creationId xmlns:a16="http://schemas.microsoft.com/office/drawing/2014/main" id="{5EF8B219-558B-459C-A192-420B865F374F}"/>
              </a:ext>
            </a:extLst>
          </p:cNvPr>
          <p:cNvCxnSpPr/>
          <p:nvPr/>
        </p:nvCxnSpPr>
        <p:spPr>
          <a:xfrm>
            <a:off x="1395413" y="2420938"/>
            <a:ext cx="94075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3">
            <a:extLst>
              <a:ext uri="{FF2B5EF4-FFF2-40B4-BE49-F238E27FC236}">
                <a16:creationId xmlns:a16="http://schemas.microsoft.com/office/drawing/2014/main" id="{E742E123-71D8-48E6-A6AB-DDCBAB41EA38}"/>
              </a:ext>
            </a:extLst>
          </p:cNvPr>
          <p:cNvSpPr>
            <a:spLocks noGrp="1"/>
          </p:cNvSpPr>
          <p:nvPr>
            <p:ph type="dt" sz="half" idx="10"/>
          </p:nvPr>
        </p:nvSpPr>
        <p:spPr/>
        <p:txBody>
          <a:bodyPr/>
          <a:lstStyle>
            <a:lvl1pPr>
              <a:defRPr/>
            </a:lvl1pPr>
          </a:lstStyle>
          <a:p>
            <a:pPr>
              <a:defRPr/>
            </a:pPr>
            <a:fld id="{E5D17F5E-E96F-4082-A0CB-C9B90FB097F1}" type="datetimeFigureOut">
              <a:rPr lang="it-IT"/>
              <a:pPr>
                <a:defRPr/>
              </a:pPr>
              <a:t>27/05/2022</a:t>
            </a:fld>
            <a:endParaRPr lang="it-IT"/>
          </a:p>
        </p:txBody>
      </p:sp>
      <p:sp>
        <p:nvSpPr>
          <p:cNvPr id="6" name="Footer Placeholder 4">
            <a:extLst>
              <a:ext uri="{FF2B5EF4-FFF2-40B4-BE49-F238E27FC236}">
                <a16:creationId xmlns:a16="http://schemas.microsoft.com/office/drawing/2014/main" id="{A2B6AE5A-BA19-4BA4-BA2E-834CA7FFCCFA}"/>
              </a:ext>
            </a:extLst>
          </p:cNvPr>
          <p:cNvSpPr>
            <a:spLocks noGrp="1"/>
          </p:cNvSpPr>
          <p:nvPr>
            <p:ph type="ftr" sz="quarter" idx="11"/>
          </p:nvPr>
        </p:nvSpPr>
        <p:spPr/>
        <p:txBody>
          <a:bodyPr/>
          <a:lstStyle>
            <a:lvl1pPr>
              <a:defRPr/>
            </a:lvl1pPr>
          </a:lstStyle>
          <a:p>
            <a:pPr>
              <a:defRPr/>
            </a:pPr>
            <a:endParaRPr lang="it-IT"/>
          </a:p>
        </p:txBody>
      </p:sp>
      <p:sp>
        <p:nvSpPr>
          <p:cNvPr id="7" name="Slide Number Placeholder 5">
            <a:extLst>
              <a:ext uri="{FF2B5EF4-FFF2-40B4-BE49-F238E27FC236}">
                <a16:creationId xmlns:a16="http://schemas.microsoft.com/office/drawing/2014/main" id="{0F6B7B9F-989D-46F1-9448-5310DE2D3F8A}"/>
              </a:ext>
            </a:extLst>
          </p:cNvPr>
          <p:cNvSpPr>
            <a:spLocks noGrp="1"/>
          </p:cNvSpPr>
          <p:nvPr>
            <p:ph type="sldNum" sz="quarter" idx="12"/>
          </p:nvPr>
        </p:nvSpPr>
        <p:spPr/>
        <p:txBody>
          <a:bodyPr/>
          <a:lstStyle>
            <a:lvl1pPr>
              <a:defRPr/>
            </a:lvl1pPr>
          </a:lstStyle>
          <a:p>
            <a:pPr>
              <a:defRPr/>
            </a:pPr>
            <a:fld id="{1AC0C7B6-C0D4-41BA-B934-ED69734FF861}" type="slidenum">
              <a:rPr lang="it-IT"/>
              <a:pPr>
                <a:defRPr/>
              </a:pPr>
              <a:t>‹N›</a:t>
            </a:fld>
            <a:endParaRPr lang="it-IT"/>
          </a:p>
        </p:txBody>
      </p:sp>
    </p:spTree>
    <p:extLst>
      <p:ext uri="{BB962C8B-B14F-4D97-AF65-F5344CB8AC3E}">
        <p14:creationId xmlns:p14="http://schemas.microsoft.com/office/powerpoint/2010/main" val="370610167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cxnSp>
        <p:nvCxnSpPr>
          <p:cNvPr id="4" name="Straight Connector 15">
            <a:extLst>
              <a:ext uri="{FF2B5EF4-FFF2-40B4-BE49-F238E27FC236}">
                <a16:creationId xmlns:a16="http://schemas.microsoft.com/office/drawing/2014/main" id="{EDF8348D-65DE-483E-A45F-E8E3B7CAC940}"/>
              </a:ext>
            </a:extLst>
          </p:cNvPr>
          <p:cNvCxnSpPr/>
          <p:nvPr/>
        </p:nvCxnSpPr>
        <p:spPr>
          <a:xfrm>
            <a:off x="2012950" y="3709988"/>
            <a:ext cx="81629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2015067" y="3846051"/>
            <a:ext cx="8158690" cy="954547"/>
          </a:xfrm>
        </p:spPr>
        <p:txBody>
          <a:bodyPr>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5" name="Date Placeholder 3">
            <a:extLst>
              <a:ext uri="{FF2B5EF4-FFF2-40B4-BE49-F238E27FC236}">
                <a16:creationId xmlns:a16="http://schemas.microsoft.com/office/drawing/2014/main" id="{461F7103-E825-40B1-B7CD-B3EBE32BBD6E}"/>
              </a:ext>
            </a:extLst>
          </p:cNvPr>
          <p:cNvSpPr>
            <a:spLocks noGrp="1"/>
          </p:cNvSpPr>
          <p:nvPr>
            <p:ph type="dt" sz="half" idx="10"/>
          </p:nvPr>
        </p:nvSpPr>
        <p:spPr/>
        <p:txBody>
          <a:bodyPr/>
          <a:lstStyle>
            <a:lvl1pPr>
              <a:defRPr/>
            </a:lvl1pPr>
          </a:lstStyle>
          <a:p>
            <a:pPr>
              <a:defRPr/>
            </a:pPr>
            <a:fld id="{855CBD16-51EB-44AB-9CB0-06A93781017C}" type="datetimeFigureOut">
              <a:rPr lang="it-IT"/>
              <a:pPr>
                <a:defRPr/>
              </a:pPr>
              <a:t>27/05/2022</a:t>
            </a:fld>
            <a:endParaRPr lang="it-IT"/>
          </a:p>
        </p:txBody>
      </p:sp>
      <p:sp>
        <p:nvSpPr>
          <p:cNvPr id="6" name="Footer Placeholder 4">
            <a:extLst>
              <a:ext uri="{FF2B5EF4-FFF2-40B4-BE49-F238E27FC236}">
                <a16:creationId xmlns:a16="http://schemas.microsoft.com/office/drawing/2014/main" id="{956897DD-7795-4855-A9D4-19B2A434BB77}"/>
              </a:ext>
            </a:extLst>
          </p:cNvPr>
          <p:cNvSpPr>
            <a:spLocks noGrp="1"/>
          </p:cNvSpPr>
          <p:nvPr>
            <p:ph type="ftr" sz="quarter" idx="11"/>
          </p:nvPr>
        </p:nvSpPr>
        <p:spPr/>
        <p:txBody>
          <a:bodyPr/>
          <a:lstStyle>
            <a:lvl1pPr>
              <a:defRPr/>
            </a:lvl1pPr>
          </a:lstStyle>
          <a:p>
            <a:pPr>
              <a:defRPr/>
            </a:pPr>
            <a:endParaRPr lang="it-IT"/>
          </a:p>
        </p:txBody>
      </p:sp>
      <p:sp>
        <p:nvSpPr>
          <p:cNvPr id="7" name="Slide Number Placeholder 5">
            <a:extLst>
              <a:ext uri="{FF2B5EF4-FFF2-40B4-BE49-F238E27FC236}">
                <a16:creationId xmlns:a16="http://schemas.microsoft.com/office/drawing/2014/main" id="{11B45FF4-C5BA-478A-AC91-6555EB8AB721}"/>
              </a:ext>
            </a:extLst>
          </p:cNvPr>
          <p:cNvSpPr>
            <a:spLocks noGrp="1"/>
          </p:cNvSpPr>
          <p:nvPr>
            <p:ph type="sldNum" sz="quarter" idx="12"/>
          </p:nvPr>
        </p:nvSpPr>
        <p:spPr/>
        <p:txBody>
          <a:bodyPr/>
          <a:lstStyle>
            <a:lvl1pPr>
              <a:defRPr/>
            </a:lvl1pPr>
          </a:lstStyle>
          <a:p>
            <a:pPr>
              <a:defRPr/>
            </a:pPr>
            <a:fld id="{F6C79AC2-57E2-4CB9-B0BB-0AFFFF22B365}" type="slidenum">
              <a:rPr lang="it-IT"/>
              <a:pPr>
                <a:defRPr/>
              </a:pPr>
              <a:t>‹N›</a:t>
            </a:fld>
            <a:endParaRPr lang="it-IT"/>
          </a:p>
        </p:txBody>
      </p:sp>
    </p:spTree>
    <p:extLst>
      <p:ext uri="{BB962C8B-B14F-4D97-AF65-F5344CB8AC3E}">
        <p14:creationId xmlns:p14="http://schemas.microsoft.com/office/powerpoint/2010/main" val="30984548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55.xml"/><Relationship Id="rId13" Type="http://schemas.openxmlformats.org/officeDocument/2006/relationships/slideLayout" Target="../slideLayouts/slideLayout160.xml"/><Relationship Id="rId18" Type="http://schemas.openxmlformats.org/officeDocument/2006/relationships/theme" Target="../theme/theme10.xml"/><Relationship Id="rId3" Type="http://schemas.openxmlformats.org/officeDocument/2006/relationships/slideLayout" Target="../slideLayouts/slideLayout150.xml"/><Relationship Id="rId7" Type="http://schemas.openxmlformats.org/officeDocument/2006/relationships/slideLayout" Target="../slideLayouts/slideLayout154.xml"/><Relationship Id="rId12" Type="http://schemas.openxmlformats.org/officeDocument/2006/relationships/slideLayout" Target="../slideLayouts/slideLayout159.xml"/><Relationship Id="rId17" Type="http://schemas.openxmlformats.org/officeDocument/2006/relationships/slideLayout" Target="../slideLayouts/slideLayout164.xml"/><Relationship Id="rId2" Type="http://schemas.openxmlformats.org/officeDocument/2006/relationships/slideLayout" Target="../slideLayouts/slideLayout149.xml"/><Relationship Id="rId16" Type="http://schemas.openxmlformats.org/officeDocument/2006/relationships/slideLayout" Target="../slideLayouts/slideLayout163.xml"/><Relationship Id="rId20" Type="http://schemas.openxmlformats.org/officeDocument/2006/relationships/image" Target="../media/image4.png"/><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5" Type="http://schemas.openxmlformats.org/officeDocument/2006/relationships/slideLayout" Target="../slideLayouts/slideLayout152.xml"/><Relationship Id="rId15" Type="http://schemas.openxmlformats.org/officeDocument/2006/relationships/slideLayout" Target="../slideLayouts/slideLayout162.xml"/><Relationship Id="rId10" Type="http://schemas.openxmlformats.org/officeDocument/2006/relationships/slideLayout" Target="../slideLayouts/slideLayout157.xml"/><Relationship Id="rId19" Type="http://schemas.openxmlformats.org/officeDocument/2006/relationships/image" Target="../media/image3.png"/><Relationship Id="rId4" Type="http://schemas.openxmlformats.org/officeDocument/2006/relationships/slideLayout" Target="../slideLayouts/slideLayout151.xml"/><Relationship Id="rId9" Type="http://schemas.openxmlformats.org/officeDocument/2006/relationships/slideLayout" Target="../slideLayouts/slideLayout156.xml"/><Relationship Id="rId14" Type="http://schemas.openxmlformats.org/officeDocument/2006/relationships/slideLayout" Target="../slideLayouts/slideLayout16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72.xml"/><Relationship Id="rId3" Type="http://schemas.openxmlformats.org/officeDocument/2006/relationships/slideLayout" Target="../slideLayouts/slideLayout167.xml"/><Relationship Id="rId7" Type="http://schemas.openxmlformats.org/officeDocument/2006/relationships/slideLayout" Target="../slideLayouts/slideLayout171.xml"/><Relationship Id="rId12" Type="http://schemas.openxmlformats.org/officeDocument/2006/relationships/theme" Target="../theme/theme11.xml"/><Relationship Id="rId2" Type="http://schemas.openxmlformats.org/officeDocument/2006/relationships/slideLayout" Target="../slideLayouts/slideLayout166.xml"/><Relationship Id="rId1" Type="http://schemas.openxmlformats.org/officeDocument/2006/relationships/slideLayout" Target="../slideLayouts/slideLayout165.xml"/><Relationship Id="rId6" Type="http://schemas.openxmlformats.org/officeDocument/2006/relationships/slideLayout" Target="../slideLayouts/slideLayout170.xml"/><Relationship Id="rId11" Type="http://schemas.openxmlformats.org/officeDocument/2006/relationships/slideLayout" Target="../slideLayouts/slideLayout175.xml"/><Relationship Id="rId5" Type="http://schemas.openxmlformats.org/officeDocument/2006/relationships/slideLayout" Target="../slideLayouts/slideLayout169.xml"/><Relationship Id="rId10" Type="http://schemas.openxmlformats.org/officeDocument/2006/relationships/slideLayout" Target="../slideLayouts/slideLayout174.xml"/><Relationship Id="rId4" Type="http://schemas.openxmlformats.org/officeDocument/2006/relationships/slideLayout" Target="../slideLayouts/slideLayout168.xml"/><Relationship Id="rId9" Type="http://schemas.openxmlformats.org/officeDocument/2006/relationships/slideLayout" Target="../slideLayouts/slideLayout17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83.xml"/><Relationship Id="rId13" Type="http://schemas.openxmlformats.org/officeDocument/2006/relationships/slideLayout" Target="../slideLayouts/slideLayout188.xml"/><Relationship Id="rId18" Type="http://schemas.openxmlformats.org/officeDocument/2006/relationships/theme" Target="../theme/theme12.xml"/><Relationship Id="rId3" Type="http://schemas.openxmlformats.org/officeDocument/2006/relationships/slideLayout" Target="../slideLayouts/slideLayout178.xml"/><Relationship Id="rId21" Type="http://schemas.openxmlformats.org/officeDocument/2006/relationships/image" Target="../media/image4.png"/><Relationship Id="rId7" Type="http://schemas.openxmlformats.org/officeDocument/2006/relationships/slideLayout" Target="../slideLayouts/slideLayout182.xml"/><Relationship Id="rId12" Type="http://schemas.openxmlformats.org/officeDocument/2006/relationships/slideLayout" Target="../slideLayouts/slideLayout187.xml"/><Relationship Id="rId17" Type="http://schemas.openxmlformats.org/officeDocument/2006/relationships/slideLayout" Target="../slideLayouts/slideLayout192.xml"/><Relationship Id="rId2" Type="http://schemas.openxmlformats.org/officeDocument/2006/relationships/slideLayout" Target="../slideLayouts/slideLayout177.xml"/><Relationship Id="rId16" Type="http://schemas.openxmlformats.org/officeDocument/2006/relationships/slideLayout" Target="../slideLayouts/slideLayout191.xml"/><Relationship Id="rId20" Type="http://schemas.openxmlformats.org/officeDocument/2006/relationships/image" Target="../media/image3.png"/><Relationship Id="rId1" Type="http://schemas.openxmlformats.org/officeDocument/2006/relationships/slideLayout" Target="../slideLayouts/slideLayout176.xml"/><Relationship Id="rId6" Type="http://schemas.openxmlformats.org/officeDocument/2006/relationships/slideLayout" Target="../slideLayouts/slideLayout181.xml"/><Relationship Id="rId11" Type="http://schemas.openxmlformats.org/officeDocument/2006/relationships/slideLayout" Target="../slideLayouts/slideLayout186.xml"/><Relationship Id="rId5" Type="http://schemas.openxmlformats.org/officeDocument/2006/relationships/slideLayout" Target="../slideLayouts/slideLayout180.xml"/><Relationship Id="rId15" Type="http://schemas.openxmlformats.org/officeDocument/2006/relationships/slideLayout" Target="../slideLayouts/slideLayout190.xml"/><Relationship Id="rId10" Type="http://schemas.openxmlformats.org/officeDocument/2006/relationships/slideLayout" Target="../slideLayouts/slideLayout185.xml"/><Relationship Id="rId19" Type="http://schemas.openxmlformats.org/officeDocument/2006/relationships/image" Target="../media/image2.jpeg"/><Relationship Id="rId4" Type="http://schemas.openxmlformats.org/officeDocument/2006/relationships/slideLayout" Target="../slideLayouts/slideLayout179.xml"/><Relationship Id="rId9" Type="http://schemas.openxmlformats.org/officeDocument/2006/relationships/slideLayout" Target="../slideLayouts/slideLayout184.xml"/><Relationship Id="rId14" Type="http://schemas.openxmlformats.org/officeDocument/2006/relationships/slideLayout" Target="../slideLayouts/slideLayout189.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00.xml"/><Relationship Id="rId13" Type="http://schemas.openxmlformats.org/officeDocument/2006/relationships/slideLayout" Target="../slideLayouts/slideLayout205.xml"/><Relationship Id="rId18" Type="http://schemas.openxmlformats.org/officeDocument/2006/relationships/theme" Target="../theme/theme13.xml"/><Relationship Id="rId3" Type="http://schemas.openxmlformats.org/officeDocument/2006/relationships/slideLayout" Target="../slideLayouts/slideLayout195.xml"/><Relationship Id="rId7" Type="http://schemas.openxmlformats.org/officeDocument/2006/relationships/slideLayout" Target="../slideLayouts/slideLayout199.xml"/><Relationship Id="rId12" Type="http://schemas.openxmlformats.org/officeDocument/2006/relationships/slideLayout" Target="../slideLayouts/slideLayout204.xml"/><Relationship Id="rId17" Type="http://schemas.openxmlformats.org/officeDocument/2006/relationships/slideLayout" Target="../slideLayouts/slideLayout209.xml"/><Relationship Id="rId2" Type="http://schemas.openxmlformats.org/officeDocument/2006/relationships/slideLayout" Target="../slideLayouts/slideLayout194.xml"/><Relationship Id="rId16" Type="http://schemas.openxmlformats.org/officeDocument/2006/relationships/slideLayout" Target="../slideLayouts/slideLayout208.xml"/><Relationship Id="rId20" Type="http://schemas.openxmlformats.org/officeDocument/2006/relationships/image" Target="../media/image4.png"/><Relationship Id="rId1" Type="http://schemas.openxmlformats.org/officeDocument/2006/relationships/slideLayout" Target="../slideLayouts/slideLayout193.xml"/><Relationship Id="rId6" Type="http://schemas.openxmlformats.org/officeDocument/2006/relationships/slideLayout" Target="../slideLayouts/slideLayout198.xml"/><Relationship Id="rId11" Type="http://schemas.openxmlformats.org/officeDocument/2006/relationships/slideLayout" Target="../slideLayouts/slideLayout203.xml"/><Relationship Id="rId5" Type="http://schemas.openxmlformats.org/officeDocument/2006/relationships/slideLayout" Target="../slideLayouts/slideLayout197.xml"/><Relationship Id="rId15" Type="http://schemas.openxmlformats.org/officeDocument/2006/relationships/slideLayout" Target="../slideLayouts/slideLayout207.xml"/><Relationship Id="rId10" Type="http://schemas.openxmlformats.org/officeDocument/2006/relationships/slideLayout" Target="../slideLayouts/slideLayout202.xml"/><Relationship Id="rId19" Type="http://schemas.openxmlformats.org/officeDocument/2006/relationships/image" Target="../media/image3.png"/><Relationship Id="rId4" Type="http://schemas.openxmlformats.org/officeDocument/2006/relationships/slideLayout" Target="../slideLayouts/slideLayout196.xml"/><Relationship Id="rId9" Type="http://schemas.openxmlformats.org/officeDocument/2006/relationships/slideLayout" Target="../slideLayouts/slideLayout201.xml"/><Relationship Id="rId14" Type="http://schemas.openxmlformats.org/officeDocument/2006/relationships/slideLayout" Target="../slideLayouts/slideLayout206.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17.xml"/><Relationship Id="rId13" Type="http://schemas.openxmlformats.org/officeDocument/2006/relationships/slideLayout" Target="../slideLayouts/slideLayout222.xml"/><Relationship Id="rId18" Type="http://schemas.openxmlformats.org/officeDocument/2006/relationships/theme" Target="../theme/theme14.xml"/><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slideLayout" Target="../slideLayouts/slideLayout221.xml"/><Relationship Id="rId17" Type="http://schemas.openxmlformats.org/officeDocument/2006/relationships/slideLayout" Target="../slideLayouts/slideLayout226.xml"/><Relationship Id="rId2" Type="http://schemas.openxmlformats.org/officeDocument/2006/relationships/slideLayout" Target="../slideLayouts/slideLayout211.xml"/><Relationship Id="rId16" Type="http://schemas.openxmlformats.org/officeDocument/2006/relationships/slideLayout" Target="../slideLayouts/slideLayout225.xml"/><Relationship Id="rId20" Type="http://schemas.openxmlformats.org/officeDocument/2006/relationships/image" Target="../media/image4.png"/><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5" Type="http://schemas.openxmlformats.org/officeDocument/2006/relationships/slideLayout" Target="../slideLayouts/slideLayout224.xml"/><Relationship Id="rId10" Type="http://schemas.openxmlformats.org/officeDocument/2006/relationships/slideLayout" Target="../slideLayouts/slideLayout219.xml"/><Relationship Id="rId19" Type="http://schemas.openxmlformats.org/officeDocument/2006/relationships/image" Target="../media/image3.png"/><Relationship Id="rId4" Type="http://schemas.openxmlformats.org/officeDocument/2006/relationships/slideLayout" Target="../slideLayouts/slideLayout213.xml"/><Relationship Id="rId9" Type="http://schemas.openxmlformats.org/officeDocument/2006/relationships/slideLayout" Target="../slideLayouts/slideLayout218.xml"/><Relationship Id="rId14" Type="http://schemas.openxmlformats.org/officeDocument/2006/relationships/slideLayout" Target="../slideLayouts/slideLayout223.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34.xml"/><Relationship Id="rId13" Type="http://schemas.openxmlformats.org/officeDocument/2006/relationships/slideLayout" Target="../slideLayouts/slideLayout239.xml"/><Relationship Id="rId18" Type="http://schemas.openxmlformats.org/officeDocument/2006/relationships/theme" Target="../theme/theme15.xml"/><Relationship Id="rId3" Type="http://schemas.openxmlformats.org/officeDocument/2006/relationships/slideLayout" Target="../slideLayouts/slideLayout229.xml"/><Relationship Id="rId21" Type="http://schemas.openxmlformats.org/officeDocument/2006/relationships/image" Target="../media/image4.png"/><Relationship Id="rId7" Type="http://schemas.openxmlformats.org/officeDocument/2006/relationships/slideLayout" Target="../slideLayouts/slideLayout233.xml"/><Relationship Id="rId12" Type="http://schemas.openxmlformats.org/officeDocument/2006/relationships/slideLayout" Target="../slideLayouts/slideLayout238.xml"/><Relationship Id="rId17" Type="http://schemas.openxmlformats.org/officeDocument/2006/relationships/slideLayout" Target="../slideLayouts/slideLayout243.xml"/><Relationship Id="rId2" Type="http://schemas.openxmlformats.org/officeDocument/2006/relationships/slideLayout" Target="../slideLayouts/slideLayout228.xml"/><Relationship Id="rId16" Type="http://schemas.openxmlformats.org/officeDocument/2006/relationships/slideLayout" Target="../slideLayouts/slideLayout242.xml"/><Relationship Id="rId20" Type="http://schemas.openxmlformats.org/officeDocument/2006/relationships/image" Target="../media/image3.png"/><Relationship Id="rId1" Type="http://schemas.openxmlformats.org/officeDocument/2006/relationships/slideLayout" Target="../slideLayouts/slideLayout227.xml"/><Relationship Id="rId6" Type="http://schemas.openxmlformats.org/officeDocument/2006/relationships/slideLayout" Target="../slideLayouts/slideLayout232.xml"/><Relationship Id="rId11" Type="http://schemas.openxmlformats.org/officeDocument/2006/relationships/slideLayout" Target="../slideLayouts/slideLayout237.xml"/><Relationship Id="rId5" Type="http://schemas.openxmlformats.org/officeDocument/2006/relationships/slideLayout" Target="../slideLayouts/slideLayout231.xml"/><Relationship Id="rId15" Type="http://schemas.openxmlformats.org/officeDocument/2006/relationships/slideLayout" Target="../slideLayouts/slideLayout241.xml"/><Relationship Id="rId10" Type="http://schemas.openxmlformats.org/officeDocument/2006/relationships/slideLayout" Target="../slideLayouts/slideLayout236.xml"/><Relationship Id="rId19" Type="http://schemas.openxmlformats.org/officeDocument/2006/relationships/image" Target="../media/image2.jpeg"/><Relationship Id="rId4" Type="http://schemas.openxmlformats.org/officeDocument/2006/relationships/slideLayout" Target="../slideLayouts/slideLayout230.xml"/><Relationship Id="rId9" Type="http://schemas.openxmlformats.org/officeDocument/2006/relationships/slideLayout" Target="../slideLayouts/slideLayout235.xml"/><Relationship Id="rId14" Type="http://schemas.openxmlformats.org/officeDocument/2006/relationships/slideLayout" Target="../slideLayouts/slideLayout240.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51.xml"/><Relationship Id="rId13" Type="http://schemas.openxmlformats.org/officeDocument/2006/relationships/slideLayout" Target="../slideLayouts/slideLayout256.xml"/><Relationship Id="rId18" Type="http://schemas.openxmlformats.org/officeDocument/2006/relationships/theme" Target="../theme/theme16.xml"/><Relationship Id="rId3" Type="http://schemas.openxmlformats.org/officeDocument/2006/relationships/slideLayout" Target="../slideLayouts/slideLayout246.xml"/><Relationship Id="rId21" Type="http://schemas.openxmlformats.org/officeDocument/2006/relationships/image" Target="../media/image4.png"/><Relationship Id="rId7" Type="http://schemas.openxmlformats.org/officeDocument/2006/relationships/slideLayout" Target="../slideLayouts/slideLayout250.xml"/><Relationship Id="rId12" Type="http://schemas.openxmlformats.org/officeDocument/2006/relationships/slideLayout" Target="../slideLayouts/slideLayout255.xml"/><Relationship Id="rId17" Type="http://schemas.openxmlformats.org/officeDocument/2006/relationships/slideLayout" Target="../slideLayouts/slideLayout260.xml"/><Relationship Id="rId2" Type="http://schemas.openxmlformats.org/officeDocument/2006/relationships/slideLayout" Target="../slideLayouts/slideLayout245.xml"/><Relationship Id="rId16" Type="http://schemas.openxmlformats.org/officeDocument/2006/relationships/slideLayout" Target="../slideLayouts/slideLayout259.xml"/><Relationship Id="rId20" Type="http://schemas.openxmlformats.org/officeDocument/2006/relationships/image" Target="../media/image3.png"/><Relationship Id="rId1" Type="http://schemas.openxmlformats.org/officeDocument/2006/relationships/slideLayout" Target="../slideLayouts/slideLayout244.xml"/><Relationship Id="rId6" Type="http://schemas.openxmlformats.org/officeDocument/2006/relationships/slideLayout" Target="../slideLayouts/slideLayout249.xml"/><Relationship Id="rId11" Type="http://schemas.openxmlformats.org/officeDocument/2006/relationships/slideLayout" Target="../slideLayouts/slideLayout254.xml"/><Relationship Id="rId5" Type="http://schemas.openxmlformats.org/officeDocument/2006/relationships/slideLayout" Target="../slideLayouts/slideLayout248.xml"/><Relationship Id="rId15" Type="http://schemas.openxmlformats.org/officeDocument/2006/relationships/slideLayout" Target="../slideLayouts/slideLayout258.xml"/><Relationship Id="rId10" Type="http://schemas.openxmlformats.org/officeDocument/2006/relationships/slideLayout" Target="../slideLayouts/slideLayout253.xml"/><Relationship Id="rId19" Type="http://schemas.openxmlformats.org/officeDocument/2006/relationships/image" Target="../media/image2.jpeg"/><Relationship Id="rId4" Type="http://schemas.openxmlformats.org/officeDocument/2006/relationships/slideLayout" Target="../slideLayouts/slideLayout247.xml"/><Relationship Id="rId9" Type="http://schemas.openxmlformats.org/officeDocument/2006/relationships/slideLayout" Target="../slideLayouts/slideLayout252.xml"/><Relationship Id="rId14" Type="http://schemas.openxmlformats.org/officeDocument/2006/relationships/slideLayout" Target="../slideLayouts/slideLayout257.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68.xml"/><Relationship Id="rId3" Type="http://schemas.openxmlformats.org/officeDocument/2006/relationships/slideLayout" Target="../slideLayouts/slideLayout263.xml"/><Relationship Id="rId7" Type="http://schemas.openxmlformats.org/officeDocument/2006/relationships/slideLayout" Target="../slideLayouts/slideLayout267.xml"/><Relationship Id="rId12" Type="http://schemas.openxmlformats.org/officeDocument/2006/relationships/theme" Target="../theme/theme17.xml"/><Relationship Id="rId2" Type="http://schemas.openxmlformats.org/officeDocument/2006/relationships/slideLayout" Target="../slideLayouts/slideLayout262.xml"/><Relationship Id="rId1" Type="http://schemas.openxmlformats.org/officeDocument/2006/relationships/slideLayout" Target="../slideLayouts/slideLayout261.xml"/><Relationship Id="rId6" Type="http://schemas.openxmlformats.org/officeDocument/2006/relationships/slideLayout" Target="../slideLayouts/slideLayout266.xml"/><Relationship Id="rId11" Type="http://schemas.openxmlformats.org/officeDocument/2006/relationships/slideLayout" Target="../slideLayouts/slideLayout271.xml"/><Relationship Id="rId5" Type="http://schemas.openxmlformats.org/officeDocument/2006/relationships/slideLayout" Target="../slideLayouts/slideLayout265.xml"/><Relationship Id="rId10" Type="http://schemas.openxmlformats.org/officeDocument/2006/relationships/slideLayout" Target="../slideLayouts/slideLayout270.xml"/><Relationship Id="rId4" Type="http://schemas.openxmlformats.org/officeDocument/2006/relationships/slideLayout" Target="../slideLayouts/slideLayout264.xml"/><Relationship Id="rId9" Type="http://schemas.openxmlformats.org/officeDocument/2006/relationships/slideLayout" Target="../slideLayouts/slideLayout269.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79.xml"/><Relationship Id="rId13" Type="http://schemas.openxmlformats.org/officeDocument/2006/relationships/slideLayout" Target="../slideLayouts/slideLayout284.xml"/><Relationship Id="rId18" Type="http://schemas.openxmlformats.org/officeDocument/2006/relationships/theme" Target="../theme/theme18.xml"/><Relationship Id="rId3" Type="http://schemas.openxmlformats.org/officeDocument/2006/relationships/slideLayout" Target="../slideLayouts/slideLayout274.xml"/><Relationship Id="rId7" Type="http://schemas.openxmlformats.org/officeDocument/2006/relationships/slideLayout" Target="../slideLayouts/slideLayout278.xml"/><Relationship Id="rId12" Type="http://schemas.openxmlformats.org/officeDocument/2006/relationships/slideLayout" Target="../slideLayouts/slideLayout283.xml"/><Relationship Id="rId17" Type="http://schemas.openxmlformats.org/officeDocument/2006/relationships/slideLayout" Target="../slideLayouts/slideLayout288.xml"/><Relationship Id="rId2" Type="http://schemas.openxmlformats.org/officeDocument/2006/relationships/slideLayout" Target="../slideLayouts/slideLayout273.xml"/><Relationship Id="rId16" Type="http://schemas.openxmlformats.org/officeDocument/2006/relationships/slideLayout" Target="../slideLayouts/slideLayout287.xml"/><Relationship Id="rId20" Type="http://schemas.openxmlformats.org/officeDocument/2006/relationships/image" Target="../media/image4.png"/><Relationship Id="rId1" Type="http://schemas.openxmlformats.org/officeDocument/2006/relationships/slideLayout" Target="../slideLayouts/slideLayout272.xml"/><Relationship Id="rId6" Type="http://schemas.openxmlformats.org/officeDocument/2006/relationships/slideLayout" Target="../slideLayouts/slideLayout277.xml"/><Relationship Id="rId11" Type="http://schemas.openxmlformats.org/officeDocument/2006/relationships/slideLayout" Target="../slideLayouts/slideLayout282.xml"/><Relationship Id="rId5" Type="http://schemas.openxmlformats.org/officeDocument/2006/relationships/slideLayout" Target="../slideLayouts/slideLayout276.xml"/><Relationship Id="rId15" Type="http://schemas.openxmlformats.org/officeDocument/2006/relationships/slideLayout" Target="../slideLayouts/slideLayout286.xml"/><Relationship Id="rId10" Type="http://schemas.openxmlformats.org/officeDocument/2006/relationships/slideLayout" Target="../slideLayouts/slideLayout281.xml"/><Relationship Id="rId19" Type="http://schemas.openxmlformats.org/officeDocument/2006/relationships/image" Target="../media/image3.png"/><Relationship Id="rId4" Type="http://schemas.openxmlformats.org/officeDocument/2006/relationships/slideLayout" Target="../slideLayouts/slideLayout275.xml"/><Relationship Id="rId9" Type="http://schemas.openxmlformats.org/officeDocument/2006/relationships/slideLayout" Target="../slideLayouts/slideLayout280.xml"/><Relationship Id="rId14" Type="http://schemas.openxmlformats.org/officeDocument/2006/relationships/slideLayout" Target="../slideLayouts/slideLayout285.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96.xml"/><Relationship Id="rId13" Type="http://schemas.openxmlformats.org/officeDocument/2006/relationships/slideLayout" Target="../slideLayouts/slideLayout301.xml"/><Relationship Id="rId18" Type="http://schemas.openxmlformats.org/officeDocument/2006/relationships/theme" Target="../theme/theme19.xml"/><Relationship Id="rId3" Type="http://schemas.openxmlformats.org/officeDocument/2006/relationships/slideLayout" Target="../slideLayouts/slideLayout291.xml"/><Relationship Id="rId21" Type="http://schemas.openxmlformats.org/officeDocument/2006/relationships/image" Target="../media/image4.png"/><Relationship Id="rId7" Type="http://schemas.openxmlformats.org/officeDocument/2006/relationships/slideLayout" Target="../slideLayouts/slideLayout295.xml"/><Relationship Id="rId12" Type="http://schemas.openxmlformats.org/officeDocument/2006/relationships/slideLayout" Target="../slideLayouts/slideLayout300.xml"/><Relationship Id="rId17" Type="http://schemas.openxmlformats.org/officeDocument/2006/relationships/slideLayout" Target="../slideLayouts/slideLayout305.xml"/><Relationship Id="rId2" Type="http://schemas.openxmlformats.org/officeDocument/2006/relationships/slideLayout" Target="../slideLayouts/slideLayout290.xml"/><Relationship Id="rId16" Type="http://schemas.openxmlformats.org/officeDocument/2006/relationships/slideLayout" Target="../slideLayouts/slideLayout304.xml"/><Relationship Id="rId20" Type="http://schemas.openxmlformats.org/officeDocument/2006/relationships/image" Target="../media/image3.png"/><Relationship Id="rId1" Type="http://schemas.openxmlformats.org/officeDocument/2006/relationships/slideLayout" Target="../slideLayouts/slideLayout289.xml"/><Relationship Id="rId6" Type="http://schemas.openxmlformats.org/officeDocument/2006/relationships/slideLayout" Target="../slideLayouts/slideLayout294.xml"/><Relationship Id="rId11" Type="http://schemas.openxmlformats.org/officeDocument/2006/relationships/slideLayout" Target="../slideLayouts/slideLayout299.xml"/><Relationship Id="rId5" Type="http://schemas.openxmlformats.org/officeDocument/2006/relationships/slideLayout" Target="../slideLayouts/slideLayout293.xml"/><Relationship Id="rId15" Type="http://schemas.openxmlformats.org/officeDocument/2006/relationships/slideLayout" Target="../slideLayouts/slideLayout303.xml"/><Relationship Id="rId10" Type="http://schemas.openxmlformats.org/officeDocument/2006/relationships/slideLayout" Target="../slideLayouts/slideLayout298.xml"/><Relationship Id="rId19" Type="http://schemas.openxmlformats.org/officeDocument/2006/relationships/image" Target="../media/image2.jpeg"/><Relationship Id="rId4" Type="http://schemas.openxmlformats.org/officeDocument/2006/relationships/slideLayout" Target="../slideLayouts/slideLayout292.xml"/><Relationship Id="rId9" Type="http://schemas.openxmlformats.org/officeDocument/2006/relationships/slideLayout" Target="../slideLayouts/slideLayout297.xml"/><Relationship Id="rId14" Type="http://schemas.openxmlformats.org/officeDocument/2006/relationships/slideLayout" Target="../slideLayouts/slideLayout30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image" Target="../media/image4.png"/><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19" Type="http://schemas.openxmlformats.org/officeDocument/2006/relationships/image" Target="../media/image3.png"/><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313.xml"/><Relationship Id="rId13" Type="http://schemas.openxmlformats.org/officeDocument/2006/relationships/slideLayout" Target="../slideLayouts/slideLayout318.xml"/><Relationship Id="rId18" Type="http://schemas.openxmlformats.org/officeDocument/2006/relationships/theme" Target="../theme/theme20.xml"/><Relationship Id="rId3" Type="http://schemas.openxmlformats.org/officeDocument/2006/relationships/slideLayout" Target="../slideLayouts/slideLayout308.xml"/><Relationship Id="rId7" Type="http://schemas.openxmlformats.org/officeDocument/2006/relationships/slideLayout" Target="../slideLayouts/slideLayout312.xml"/><Relationship Id="rId12" Type="http://schemas.openxmlformats.org/officeDocument/2006/relationships/slideLayout" Target="../slideLayouts/slideLayout317.xml"/><Relationship Id="rId17" Type="http://schemas.openxmlformats.org/officeDocument/2006/relationships/slideLayout" Target="../slideLayouts/slideLayout322.xml"/><Relationship Id="rId2" Type="http://schemas.openxmlformats.org/officeDocument/2006/relationships/slideLayout" Target="../slideLayouts/slideLayout307.xml"/><Relationship Id="rId16" Type="http://schemas.openxmlformats.org/officeDocument/2006/relationships/slideLayout" Target="../slideLayouts/slideLayout321.xml"/><Relationship Id="rId20" Type="http://schemas.openxmlformats.org/officeDocument/2006/relationships/image" Target="../media/image4.png"/><Relationship Id="rId1" Type="http://schemas.openxmlformats.org/officeDocument/2006/relationships/slideLayout" Target="../slideLayouts/slideLayout306.xml"/><Relationship Id="rId6" Type="http://schemas.openxmlformats.org/officeDocument/2006/relationships/slideLayout" Target="../slideLayouts/slideLayout311.xml"/><Relationship Id="rId11" Type="http://schemas.openxmlformats.org/officeDocument/2006/relationships/slideLayout" Target="../slideLayouts/slideLayout316.xml"/><Relationship Id="rId5" Type="http://schemas.openxmlformats.org/officeDocument/2006/relationships/slideLayout" Target="../slideLayouts/slideLayout310.xml"/><Relationship Id="rId15" Type="http://schemas.openxmlformats.org/officeDocument/2006/relationships/slideLayout" Target="../slideLayouts/slideLayout320.xml"/><Relationship Id="rId10" Type="http://schemas.openxmlformats.org/officeDocument/2006/relationships/slideLayout" Target="../slideLayouts/slideLayout315.xml"/><Relationship Id="rId19" Type="http://schemas.openxmlformats.org/officeDocument/2006/relationships/image" Target="../media/image3.png"/><Relationship Id="rId4" Type="http://schemas.openxmlformats.org/officeDocument/2006/relationships/slideLayout" Target="../slideLayouts/slideLayout309.xml"/><Relationship Id="rId9" Type="http://schemas.openxmlformats.org/officeDocument/2006/relationships/slideLayout" Target="../slideLayouts/slideLayout314.xml"/><Relationship Id="rId14" Type="http://schemas.openxmlformats.org/officeDocument/2006/relationships/slideLayout" Target="../slideLayouts/slideLayout319.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330.xml"/><Relationship Id="rId13" Type="http://schemas.openxmlformats.org/officeDocument/2006/relationships/slideLayout" Target="../slideLayouts/slideLayout335.xml"/><Relationship Id="rId18" Type="http://schemas.openxmlformats.org/officeDocument/2006/relationships/theme" Target="../theme/theme21.xml"/><Relationship Id="rId3" Type="http://schemas.openxmlformats.org/officeDocument/2006/relationships/slideLayout" Target="../slideLayouts/slideLayout325.xml"/><Relationship Id="rId7" Type="http://schemas.openxmlformats.org/officeDocument/2006/relationships/slideLayout" Target="../slideLayouts/slideLayout329.xml"/><Relationship Id="rId12" Type="http://schemas.openxmlformats.org/officeDocument/2006/relationships/slideLayout" Target="../slideLayouts/slideLayout334.xml"/><Relationship Id="rId17" Type="http://schemas.openxmlformats.org/officeDocument/2006/relationships/slideLayout" Target="../slideLayouts/slideLayout339.xml"/><Relationship Id="rId2" Type="http://schemas.openxmlformats.org/officeDocument/2006/relationships/slideLayout" Target="../slideLayouts/slideLayout324.xml"/><Relationship Id="rId16" Type="http://schemas.openxmlformats.org/officeDocument/2006/relationships/slideLayout" Target="../slideLayouts/slideLayout338.xml"/><Relationship Id="rId20" Type="http://schemas.openxmlformats.org/officeDocument/2006/relationships/image" Target="../media/image4.png"/><Relationship Id="rId1" Type="http://schemas.openxmlformats.org/officeDocument/2006/relationships/slideLayout" Target="../slideLayouts/slideLayout323.xml"/><Relationship Id="rId6" Type="http://schemas.openxmlformats.org/officeDocument/2006/relationships/slideLayout" Target="../slideLayouts/slideLayout328.xml"/><Relationship Id="rId11" Type="http://schemas.openxmlformats.org/officeDocument/2006/relationships/slideLayout" Target="../slideLayouts/slideLayout333.xml"/><Relationship Id="rId5" Type="http://schemas.openxmlformats.org/officeDocument/2006/relationships/slideLayout" Target="../slideLayouts/slideLayout327.xml"/><Relationship Id="rId15" Type="http://schemas.openxmlformats.org/officeDocument/2006/relationships/slideLayout" Target="../slideLayouts/slideLayout337.xml"/><Relationship Id="rId10" Type="http://schemas.openxmlformats.org/officeDocument/2006/relationships/slideLayout" Target="../slideLayouts/slideLayout332.xml"/><Relationship Id="rId19" Type="http://schemas.openxmlformats.org/officeDocument/2006/relationships/image" Target="../media/image3.png"/><Relationship Id="rId4" Type="http://schemas.openxmlformats.org/officeDocument/2006/relationships/slideLayout" Target="../slideLayouts/slideLayout326.xml"/><Relationship Id="rId9" Type="http://schemas.openxmlformats.org/officeDocument/2006/relationships/slideLayout" Target="../slideLayouts/slideLayout331.xml"/><Relationship Id="rId14" Type="http://schemas.openxmlformats.org/officeDocument/2006/relationships/slideLayout" Target="../slideLayouts/slideLayout336.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347.xml"/><Relationship Id="rId13" Type="http://schemas.openxmlformats.org/officeDocument/2006/relationships/slideLayout" Target="../slideLayouts/slideLayout352.xml"/><Relationship Id="rId18" Type="http://schemas.openxmlformats.org/officeDocument/2006/relationships/theme" Target="../theme/theme22.xml"/><Relationship Id="rId3" Type="http://schemas.openxmlformats.org/officeDocument/2006/relationships/slideLayout" Target="../slideLayouts/slideLayout342.xml"/><Relationship Id="rId21" Type="http://schemas.openxmlformats.org/officeDocument/2006/relationships/image" Target="../media/image4.png"/><Relationship Id="rId7" Type="http://schemas.openxmlformats.org/officeDocument/2006/relationships/slideLayout" Target="../slideLayouts/slideLayout346.xml"/><Relationship Id="rId12" Type="http://schemas.openxmlformats.org/officeDocument/2006/relationships/slideLayout" Target="../slideLayouts/slideLayout351.xml"/><Relationship Id="rId17" Type="http://schemas.openxmlformats.org/officeDocument/2006/relationships/slideLayout" Target="../slideLayouts/slideLayout356.xml"/><Relationship Id="rId2" Type="http://schemas.openxmlformats.org/officeDocument/2006/relationships/slideLayout" Target="../slideLayouts/slideLayout341.xml"/><Relationship Id="rId16" Type="http://schemas.openxmlformats.org/officeDocument/2006/relationships/slideLayout" Target="../slideLayouts/slideLayout355.xml"/><Relationship Id="rId20" Type="http://schemas.openxmlformats.org/officeDocument/2006/relationships/image" Target="../media/image3.png"/><Relationship Id="rId1" Type="http://schemas.openxmlformats.org/officeDocument/2006/relationships/slideLayout" Target="../slideLayouts/slideLayout340.xml"/><Relationship Id="rId6" Type="http://schemas.openxmlformats.org/officeDocument/2006/relationships/slideLayout" Target="../slideLayouts/slideLayout345.xml"/><Relationship Id="rId11" Type="http://schemas.openxmlformats.org/officeDocument/2006/relationships/slideLayout" Target="../slideLayouts/slideLayout350.xml"/><Relationship Id="rId5" Type="http://schemas.openxmlformats.org/officeDocument/2006/relationships/slideLayout" Target="../slideLayouts/slideLayout344.xml"/><Relationship Id="rId15" Type="http://schemas.openxmlformats.org/officeDocument/2006/relationships/slideLayout" Target="../slideLayouts/slideLayout354.xml"/><Relationship Id="rId10" Type="http://schemas.openxmlformats.org/officeDocument/2006/relationships/slideLayout" Target="../slideLayouts/slideLayout349.xml"/><Relationship Id="rId19" Type="http://schemas.openxmlformats.org/officeDocument/2006/relationships/image" Target="../media/image2.jpeg"/><Relationship Id="rId4" Type="http://schemas.openxmlformats.org/officeDocument/2006/relationships/slideLayout" Target="../slideLayouts/slideLayout343.xml"/><Relationship Id="rId9" Type="http://schemas.openxmlformats.org/officeDocument/2006/relationships/slideLayout" Target="../slideLayouts/slideLayout348.xml"/><Relationship Id="rId14" Type="http://schemas.openxmlformats.org/officeDocument/2006/relationships/slideLayout" Target="../slideLayouts/slideLayout353.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364.xml"/><Relationship Id="rId13" Type="http://schemas.openxmlformats.org/officeDocument/2006/relationships/slideLayout" Target="../slideLayouts/slideLayout369.xml"/><Relationship Id="rId18" Type="http://schemas.openxmlformats.org/officeDocument/2006/relationships/theme" Target="../theme/theme23.xml"/><Relationship Id="rId3" Type="http://schemas.openxmlformats.org/officeDocument/2006/relationships/slideLayout" Target="../slideLayouts/slideLayout359.xml"/><Relationship Id="rId7" Type="http://schemas.openxmlformats.org/officeDocument/2006/relationships/slideLayout" Target="../slideLayouts/slideLayout363.xml"/><Relationship Id="rId12" Type="http://schemas.openxmlformats.org/officeDocument/2006/relationships/slideLayout" Target="../slideLayouts/slideLayout368.xml"/><Relationship Id="rId17" Type="http://schemas.openxmlformats.org/officeDocument/2006/relationships/slideLayout" Target="../slideLayouts/slideLayout373.xml"/><Relationship Id="rId2" Type="http://schemas.openxmlformats.org/officeDocument/2006/relationships/slideLayout" Target="../slideLayouts/slideLayout358.xml"/><Relationship Id="rId16" Type="http://schemas.openxmlformats.org/officeDocument/2006/relationships/slideLayout" Target="../slideLayouts/slideLayout372.xml"/><Relationship Id="rId20" Type="http://schemas.openxmlformats.org/officeDocument/2006/relationships/image" Target="../media/image4.png"/><Relationship Id="rId1" Type="http://schemas.openxmlformats.org/officeDocument/2006/relationships/slideLayout" Target="../slideLayouts/slideLayout357.xml"/><Relationship Id="rId6" Type="http://schemas.openxmlformats.org/officeDocument/2006/relationships/slideLayout" Target="../slideLayouts/slideLayout362.xml"/><Relationship Id="rId11" Type="http://schemas.openxmlformats.org/officeDocument/2006/relationships/slideLayout" Target="../slideLayouts/slideLayout367.xml"/><Relationship Id="rId5" Type="http://schemas.openxmlformats.org/officeDocument/2006/relationships/slideLayout" Target="../slideLayouts/slideLayout361.xml"/><Relationship Id="rId15" Type="http://schemas.openxmlformats.org/officeDocument/2006/relationships/slideLayout" Target="../slideLayouts/slideLayout371.xml"/><Relationship Id="rId10" Type="http://schemas.openxmlformats.org/officeDocument/2006/relationships/slideLayout" Target="../slideLayouts/slideLayout366.xml"/><Relationship Id="rId19" Type="http://schemas.openxmlformats.org/officeDocument/2006/relationships/image" Target="../media/image3.png"/><Relationship Id="rId4" Type="http://schemas.openxmlformats.org/officeDocument/2006/relationships/slideLayout" Target="../slideLayouts/slideLayout360.xml"/><Relationship Id="rId9" Type="http://schemas.openxmlformats.org/officeDocument/2006/relationships/slideLayout" Target="../slideLayouts/slideLayout365.xml"/><Relationship Id="rId14" Type="http://schemas.openxmlformats.org/officeDocument/2006/relationships/slideLayout" Target="../slideLayouts/slideLayout370.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381.xml"/><Relationship Id="rId13" Type="http://schemas.openxmlformats.org/officeDocument/2006/relationships/slideLayout" Target="../slideLayouts/slideLayout386.xml"/><Relationship Id="rId18" Type="http://schemas.openxmlformats.org/officeDocument/2006/relationships/theme" Target="../theme/theme24.xml"/><Relationship Id="rId3" Type="http://schemas.openxmlformats.org/officeDocument/2006/relationships/slideLayout" Target="../slideLayouts/slideLayout376.xml"/><Relationship Id="rId7" Type="http://schemas.openxmlformats.org/officeDocument/2006/relationships/slideLayout" Target="../slideLayouts/slideLayout380.xml"/><Relationship Id="rId12" Type="http://schemas.openxmlformats.org/officeDocument/2006/relationships/slideLayout" Target="../slideLayouts/slideLayout385.xml"/><Relationship Id="rId17" Type="http://schemas.openxmlformats.org/officeDocument/2006/relationships/slideLayout" Target="../slideLayouts/slideLayout390.xml"/><Relationship Id="rId2" Type="http://schemas.openxmlformats.org/officeDocument/2006/relationships/slideLayout" Target="../slideLayouts/slideLayout375.xml"/><Relationship Id="rId16" Type="http://schemas.openxmlformats.org/officeDocument/2006/relationships/slideLayout" Target="../slideLayouts/slideLayout389.xml"/><Relationship Id="rId20" Type="http://schemas.openxmlformats.org/officeDocument/2006/relationships/image" Target="../media/image4.png"/><Relationship Id="rId1" Type="http://schemas.openxmlformats.org/officeDocument/2006/relationships/slideLayout" Target="../slideLayouts/slideLayout374.xml"/><Relationship Id="rId6" Type="http://schemas.openxmlformats.org/officeDocument/2006/relationships/slideLayout" Target="../slideLayouts/slideLayout379.xml"/><Relationship Id="rId11" Type="http://schemas.openxmlformats.org/officeDocument/2006/relationships/slideLayout" Target="../slideLayouts/slideLayout384.xml"/><Relationship Id="rId5" Type="http://schemas.openxmlformats.org/officeDocument/2006/relationships/slideLayout" Target="../slideLayouts/slideLayout378.xml"/><Relationship Id="rId15" Type="http://schemas.openxmlformats.org/officeDocument/2006/relationships/slideLayout" Target="../slideLayouts/slideLayout388.xml"/><Relationship Id="rId10" Type="http://schemas.openxmlformats.org/officeDocument/2006/relationships/slideLayout" Target="../slideLayouts/slideLayout383.xml"/><Relationship Id="rId19" Type="http://schemas.openxmlformats.org/officeDocument/2006/relationships/image" Target="../media/image3.png"/><Relationship Id="rId4" Type="http://schemas.openxmlformats.org/officeDocument/2006/relationships/slideLayout" Target="../slideLayouts/slideLayout377.xml"/><Relationship Id="rId9" Type="http://schemas.openxmlformats.org/officeDocument/2006/relationships/slideLayout" Target="../slideLayouts/slideLayout382.xml"/><Relationship Id="rId14" Type="http://schemas.openxmlformats.org/officeDocument/2006/relationships/slideLayout" Target="../slideLayouts/slideLayout387.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398.xml"/><Relationship Id="rId3" Type="http://schemas.openxmlformats.org/officeDocument/2006/relationships/slideLayout" Target="../slideLayouts/slideLayout393.xml"/><Relationship Id="rId7" Type="http://schemas.openxmlformats.org/officeDocument/2006/relationships/slideLayout" Target="../slideLayouts/slideLayout397.xml"/><Relationship Id="rId12" Type="http://schemas.openxmlformats.org/officeDocument/2006/relationships/theme" Target="../theme/theme25.xml"/><Relationship Id="rId2" Type="http://schemas.openxmlformats.org/officeDocument/2006/relationships/slideLayout" Target="../slideLayouts/slideLayout392.xml"/><Relationship Id="rId1" Type="http://schemas.openxmlformats.org/officeDocument/2006/relationships/slideLayout" Target="../slideLayouts/slideLayout391.xml"/><Relationship Id="rId6" Type="http://schemas.openxmlformats.org/officeDocument/2006/relationships/slideLayout" Target="../slideLayouts/slideLayout396.xml"/><Relationship Id="rId11" Type="http://schemas.openxmlformats.org/officeDocument/2006/relationships/slideLayout" Target="../slideLayouts/slideLayout401.xml"/><Relationship Id="rId5" Type="http://schemas.openxmlformats.org/officeDocument/2006/relationships/slideLayout" Target="../slideLayouts/slideLayout395.xml"/><Relationship Id="rId10" Type="http://schemas.openxmlformats.org/officeDocument/2006/relationships/slideLayout" Target="../slideLayouts/slideLayout400.xml"/><Relationship Id="rId4" Type="http://schemas.openxmlformats.org/officeDocument/2006/relationships/slideLayout" Target="../slideLayouts/slideLayout394.xml"/><Relationship Id="rId9" Type="http://schemas.openxmlformats.org/officeDocument/2006/relationships/slideLayout" Target="../slideLayouts/slideLayout399.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409.xml"/><Relationship Id="rId3" Type="http://schemas.openxmlformats.org/officeDocument/2006/relationships/slideLayout" Target="../slideLayouts/slideLayout404.xml"/><Relationship Id="rId7" Type="http://schemas.openxmlformats.org/officeDocument/2006/relationships/slideLayout" Target="../slideLayouts/slideLayout408.xml"/><Relationship Id="rId12" Type="http://schemas.openxmlformats.org/officeDocument/2006/relationships/theme" Target="../theme/theme26.xml"/><Relationship Id="rId2" Type="http://schemas.openxmlformats.org/officeDocument/2006/relationships/slideLayout" Target="../slideLayouts/slideLayout403.xml"/><Relationship Id="rId1" Type="http://schemas.openxmlformats.org/officeDocument/2006/relationships/slideLayout" Target="../slideLayouts/slideLayout402.xml"/><Relationship Id="rId6" Type="http://schemas.openxmlformats.org/officeDocument/2006/relationships/slideLayout" Target="../slideLayouts/slideLayout407.xml"/><Relationship Id="rId11" Type="http://schemas.openxmlformats.org/officeDocument/2006/relationships/slideLayout" Target="../slideLayouts/slideLayout412.xml"/><Relationship Id="rId5" Type="http://schemas.openxmlformats.org/officeDocument/2006/relationships/slideLayout" Target="../slideLayouts/slideLayout406.xml"/><Relationship Id="rId10" Type="http://schemas.openxmlformats.org/officeDocument/2006/relationships/slideLayout" Target="../slideLayouts/slideLayout411.xml"/><Relationship Id="rId4" Type="http://schemas.openxmlformats.org/officeDocument/2006/relationships/slideLayout" Target="../slideLayouts/slideLayout405.xml"/><Relationship Id="rId9" Type="http://schemas.openxmlformats.org/officeDocument/2006/relationships/slideLayout" Target="../slideLayouts/slideLayout410.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420.xml"/><Relationship Id="rId13" Type="http://schemas.openxmlformats.org/officeDocument/2006/relationships/slideLayout" Target="../slideLayouts/slideLayout425.xml"/><Relationship Id="rId18" Type="http://schemas.openxmlformats.org/officeDocument/2006/relationships/theme" Target="../theme/theme27.xml"/><Relationship Id="rId3" Type="http://schemas.openxmlformats.org/officeDocument/2006/relationships/slideLayout" Target="../slideLayouts/slideLayout415.xml"/><Relationship Id="rId7" Type="http://schemas.openxmlformats.org/officeDocument/2006/relationships/slideLayout" Target="../slideLayouts/slideLayout419.xml"/><Relationship Id="rId12" Type="http://schemas.openxmlformats.org/officeDocument/2006/relationships/slideLayout" Target="../slideLayouts/slideLayout424.xml"/><Relationship Id="rId17" Type="http://schemas.openxmlformats.org/officeDocument/2006/relationships/slideLayout" Target="../slideLayouts/slideLayout429.xml"/><Relationship Id="rId2" Type="http://schemas.openxmlformats.org/officeDocument/2006/relationships/slideLayout" Target="../slideLayouts/slideLayout414.xml"/><Relationship Id="rId16" Type="http://schemas.openxmlformats.org/officeDocument/2006/relationships/slideLayout" Target="../slideLayouts/slideLayout428.xml"/><Relationship Id="rId20" Type="http://schemas.openxmlformats.org/officeDocument/2006/relationships/image" Target="../media/image9.png"/><Relationship Id="rId1" Type="http://schemas.openxmlformats.org/officeDocument/2006/relationships/slideLayout" Target="../slideLayouts/slideLayout413.xml"/><Relationship Id="rId6" Type="http://schemas.openxmlformats.org/officeDocument/2006/relationships/slideLayout" Target="../slideLayouts/slideLayout418.xml"/><Relationship Id="rId11" Type="http://schemas.openxmlformats.org/officeDocument/2006/relationships/slideLayout" Target="../slideLayouts/slideLayout423.xml"/><Relationship Id="rId5" Type="http://schemas.openxmlformats.org/officeDocument/2006/relationships/slideLayout" Target="../slideLayouts/slideLayout417.xml"/><Relationship Id="rId15" Type="http://schemas.openxmlformats.org/officeDocument/2006/relationships/slideLayout" Target="../slideLayouts/slideLayout427.xml"/><Relationship Id="rId10" Type="http://schemas.openxmlformats.org/officeDocument/2006/relationships/slideLayout" Target="../slideLayouts/slideLayout422.xml"/><Relationship Id="rId19" Type="http://schemas.openxmlformats.org/officeDocument/2006/relationships/image" Target="../media/image8.png"/><Relationship Id="rId4" Type="http://schemas.openxmlformats.org/officeDocument/2006/relationships/slideLayout" Target="../slideLayouts/slideLayout416.xml"/><Relationship Id="rId9" Type="http://schemas.openxmlformats.org/officeDocument/2006/relationships/slideLayout" Target="../slideLayouts/slideLayout421.xml"/><Relationship Id="rId14" Type="http://schemas.openxmlformats.org/officeDocument/2006/relationships/slideLayout" Target="../slideLayouts/slideLayout4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3.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18" Type="http://schemas.openxmlformats.org/officeDocument/2006/relationships/theme" Target="../theme/theme4.xml"/><Relationship Id="rId3" Type="http://schemas.openxmlformats.org/officeDocument/2006/relationships/slideLayout" Target="../slideLayouts/slideLayout48.xml"/><Relationship Id="rId21" Type="http://schemas.openxmlformats.org/officeDocument/2006/relationships/image" Target="../media/image9.png"/><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slideLayout" Target="../slideLayouts/slideLayout62.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20" Type="http://schemas.openxmlformats.org/officeDocument/2006/relationships/image" Target="../media/image8.png"/><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10" Type="http://schemas.openxmlformats.org/officeDocument/2006/relationships/slideLayout" Target="../slideLayouts/slideLayout55.xml"/><Relationship Id="rId19" Type="http://schemas.openxmlformats.org/officeDocument/2006/relationships/image" Target="../media/image7.jpeg"/><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18" Type="http://schemas.openxmlformats.org/officeDocument/2006/relationships/theme" Target="../theme/theme5.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17" Type="http://schemas.openxmlformats.org/officeDocument/2006/relationships/slideLayout" Target="../slideLayouts/slideLayout79.xml"/><Relationship Id="rId2" Type="http://schemas.openxmlformats.org/officeDocument/2006/relationships/slideLayout" Target="../slideLayouts/slideLayout64.xml"/><Relationship Id="rId16" Type="http://schemas.openxmlformats.org/officeDocument/2006/relationships/slideLayout" Target="../slideLayouts/slideLayout78.xml"/><Relationship Id="rId20" Type="http://schemas.openxmlformats.org/officeDocument/2006/relationships/image" Target="../media/image4.png"/><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5" Type="http://schemas.openxmlformats.org/officeDocument/2006/relationships/slideLayout" Target="../slideLayouts/slideLayout77.xml"/><Relationship Id="rId10" Type="http://schemas.openxmlformats.org/officeDocument/2006/relationships/slideLayout" Target="../slideLayouts/slideLayout72.xml"/><Relationship Id="rId19" Type="http://schemas.openxmlformats.org/officeDocument/2006/relationships/image" Target="../media/image3.png"/><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slideLayout" Target="../slideLayouts/slideLayout92.xml"/><Relationship Id="rId18" Type="http://schemas.openxmlformats.org/officeDocument/2006/relationships/theme" Target="../theme/theme6.xml"/><Relationship Id="rId3" Type="http://schemas.openxmlformats.org/officeDocument/2006/relationships/slideLayout" Target="../slideLayouts/slideLayout82.xml"/><Relationship Id="rId21" Type="http://schemas.openxmlformats.org/officeDocument/2006/relationships/image" Target="../media/image4.png"/><Relationship Id="rId7" Type="http://schemas.openxmlformats.org/officeDocument/2006/relationships/slideLayout" Target="../slideLayouts/slideLayout86.xml"/><Relationship Id="rId12" Type="http://schemas.openxmlformats.org/officeDocument/2006/relationships/slideLayout" Target="../slideLayouts/slideLayout91.xml"/><Relationship Id="rId17" Type="http://schemas.openxmlformats.org/officeDocument/2006/relationships/slideLayout" Target="../slideLayouts/slideLayout96.xml"/><Relationship Id="rId2" Type="http://schemas.openxmlformats.org/officeDocument/2006/relationships/slideLayout" Target="../slideLayouts/slideLayout81.xml"/><Relationship Id="rId16" Type="http://schemas.openxmlformats.org/officeDocument/2006/relationships/slideLayout" Target="../slideLayouts/slideLayout95.xml"/><Relationship Id="rId20" Type="http://schemas.openxmlformats.org/officeDocument/2006/relationships/image" Target="../media/image3.png"/><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5" Type="http://schemas.openxmlformats.org/officeDocument/2006/relationships/slideLayout" Target="../slideLayouts/slideLayout94.xml"/><Relationship Id="rId10" Type="http://schemas.openxmlformats.org/officeDocument/2006/relationships/slideLayout" Target="../slideLayouts/slideLayout89.xml"/><Relationship Id="rId19" Type="http://schemas.openxmlformats.org/officeDocument/2006/relationships/image" Target="../media/image2.jpeg"/><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slideLayout" Target="../slideLayouts/slideLayout9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slideLayout" Target="../slideLayouts/slideLayout109.xml"/><Relationship Id="rId18" Type="http://schemas.openxmlformats.org/officeDocument/2006/relationships/theme" Target="../theme/theme7.xml"/><Relationship Id="rId3" Type="http://schemas.openxmlformats.org/officeDocument/2006/relationships/slideLayout" Target="../slideLayouts/slideLayout99.xml"/><Relationship Id="rId21" Type="http://schemas.openxmlformats.org/officeDocument/2006/relationships/image" Target="../media/image4.png"/><Relationship Id="rId7" Type="http://schemas.openxmlformats.org/officeDocument/2006/relationships/slideLayout" Target="../slideLayouts/slideLayout103.xml"/><Relationship Id="rId12" Type="http://schemas.openxmlformats.org/officeDocument/2006/relationships/slideLayout" Target="../slideLayouts/slideLayout108.xml"/><Relationship Id="rId17" Type="http://schemas.openxmlformats.org/officeDocument/2006/relationships/slideLayout" Target="../slideLayouts/slideLayout113.xml"/><Relationship Id="rId2" Type="http://schemas.openxmlformats.org/officeDocument/2006/relationships/slideLayout" Target="../slideLayouts/slideLayout98.xml"/><Relationship Id="rId16" Type="http://schemas.openxmlformats.org/officeDocument/2006/relationships/slideLayout" Target="../slideLayouts/slideLayout112.xml"/><Relationship Id="rId20" Type="http://schemas.openxmlformats.org/officeDocument/2006/relationships/image" Target="../media/image3.png"/><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5" Type="http://schemas.openxmlformats.org/officeDocument/2006/relationships/slideLayout" Target="../slideLayouts/slideLayout111.xml"/><Relationship Id="rId10" Type="http://schemas.openxmlformats.org/officeDocument/2006/relationships/slideLayout" Target="../slideLayouts/slideLayout106.xml"/><Relationship Id="rId19" Type="http://schemas.openxmlformats.org/officeDocument/2006/relationships/image" Target="../media/image2.jpeg"/><Relationship Id="rId4" Type="http://schemas.openxmlformats.org/officeDocument/2006/relationships/slideLayout" Target="../slideLayouts/slideLayout100.xml"/><Relationship Id="rId9" Type="http://schemas.openxmlformats.org/officeDocument/2006/relationships/slideLayout" Target="../slideLayouts/slideLayout105.xml"/><Relationship Id="rId14" Type="http://schemas.openxmlformats.org/officeDocument/2006/relationships/slideLayout" Target="../slideLayouts/slideLayout11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slideLayout" Target="../slideLayouts/slideLayout126.xml"/><Relationship Id="rId18" Type="http://schemas.openxmlformats.org/officeDocument/2006/relationships/theme" Target="../theme/theme8.xml"/><Relationship Id="rId3" Type="http://schemas.openxmlformats.org/officeDocument/2006/relationships/slideLayout" Target="../slideLayouts/slideLayout116.xml"/><Relationship Id="rId21" Type="http://schemas.openxmlformats.org/officeDocument/2006/relationships/image" Target="../media/image9.png"/><Relationship Id="rId7" Type="http://schemas.openxmlformats.org/officeDocument/2006/relationships/slideLayout" Target="../slideLayouts/slideLayout120.xml"/><Relationship Id="rId12" Type="http://schemas.openxmlformats.org/officeDocument/2006/relationships/slideLayout" Target="../slideLayouts/slideLayout125.xml"/><Relationship Id="rId17" Type="http://schemas.openxmlformats.org/officeDocument/2006/relationships/slideLayout" Target="../slideLayouts/slideLayout130.xml"/><Relationship Id="rId2" Type="http://schemas.openxmlformats.org/officeDocument/2006/relationships/slideLayout" Target="../slideLayouts/slideLayout115.xml"/><Relationship Id="rId16" Type="http://schemas.openxmlformats.org/officeDocument/2006/relationships/slideLayout" Target="../slideLayouts/slideLayout129.xml"/><Relationship Id="rId20" Type="http://schemas.openxmlformats.org/officeDocument/2006/relationships/image" Target="../media/image8.png"/><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5" Type="http://schemas.openxmlformats.org/officeDocument/2006/relationships/slideLayout" Target="../slideLayouts/slideLayout128.xml"/><Relationship Id="rId10" Type="http://schemas.openxmlformats.org/officeDocument/2006/relationships/slideLayout" Target="../slideLayouts/slideLayout123.xml"/><Relationship Id="rId19" Type="http://schemas.openxmlformats.org/officeDocument/2006/relationships/image" Target="../media/image7.jpeg"/><Relationship Id="rId4" Type="http://schemas.openxmlformats.org/officeDocument/2006/relationships/slideLayout" Target="../slideLayouts/slideLayout117.xml"/><Relationship Id="rId9" Type="http://schemas.openxmlformats.org/officeDocument/2006/relationships/slideLayout" Target="../slideLayouts/slideLayout122.xml"/><Relationship Id="rId14" Type="http://schemas.openxmlformats.org/officeDocument/2006/relationships/slideLayout" Target="../slideLayouts/slideLayout12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38.xml"/><Relationship Id="rId13" Type="http://schemas.openxmlformats.org/officeDocument/2006/relationships/slideLayout" Target="../slideLayouts/slideLayout143.xml"/><Relationship Id="rId18" Type="http://schemas.openxmlformats.org/officeDocument/2006/relationships/theme" Target="../theme/theme9.xml"/><Relationship Id="rId3" Type="http://schemas.openxmlformats.org/officeDocument/2006/relationships/slideLayout" Target="../slideLayouts/slideLayout133.xml"/><Relationship Id="rId21" Type="http://schemas.openxmlformats.org/officeDocument/2006/relationships/image" Target="../media/image4.png"/><Relationship Id="rId7" Type="http://schemas.openxmlformats.org/officeDocument/2006/relationships/slideLayout" Target="../slideLayouts/slideLayout137.xml"/><Relationship Id="rId12" Type="http://schemas.openxmlformats.org/officeDocument/2006/relationships/slideLayout" Target="../slideLayouts/slideLayout142.xml"/><Relationship Id="rId17" Type="http://schemas.openxmlformats.org/officeDocument/2006/relationships/slideLayout" Target="../slideLayouts/slideLayout147.xml"/><Relationship Id="rId2" Type="http://schemas.openxmlformats.org/officeDocument/2006/relationships/slideLayout" Target="../slideLayouts/slideLayout132.xml"/><Relationship Id="rId16" Type="http://schemas.openxmlformats.org/officeDocument/2006/relationships/slideLayout" Target="../slideLayouts/slideLayout146.xml"/><Relationship Id="rId20" Type="http://schemas.openxmlformats.org/officeDocument/2006/relationships/image" Target="../media/image3.png"/><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5" Type="http://schemas.openxmlformats.org/officeDocument/2006/relationships/slideLayout" Target="../slideLayouts/slideLayout135.xml"/><Relationship Id="rId15" Type="http://schemas.openxmlformats.org/officeDocument/2006/relationships/slideLayout" Target="../slideLayouts/slideLayout145.xml"/><Relationship Id="rId10" Type="http://schemas.openxmlformats.org/officeDocument/2006/relationships/slideLayout" Target="../slideLayouts/slideLayout140.xml"/><Relationship Id="rId19" Type="http://schemas.openxmlformats.org/officeDocument/2006/relationships/image" Target="../media/image2.jpeg"/><Relationship Id="rId4" Type="http://schemas.openxmlformats.org/officeDocument/2006/relationships/slideLayout" Target="../slideLayouts/slideLayout134.xml"/><Relationship Id="rId9" Type="http://schemas.openxmlformats.org/officeDocument/2006/relationships/slideLayout" Target="../slideLayouts/slideLayout139.xml"/><Relationship Id="rId14" Type="http://schemas.openxmlformats.org/officeDocument/2006/relationships/slideLayout" Target="../slideLayouts/slideLayout1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026" name="Group 6">
            <a:extLst>
              <a:ext uri="{FF2B5EF4-FFF2-40B4-BE49-F238E27FC236}">
                <a16:creationId xmlns:a16="http://schemas.microsoft.com/office/drawing/2014/main" id="{EF3A4836-5EB1-412F-BED2-FB9726023F27}"/>
              </a:ext>
            </a:extLst>
          </p:cNvPr>
          <p:cNvGrpSpPr>
            <a:grpSpLocks/>
          </p:cNvGrpSpPr>
          <p:nvPr/>
        </p:nvGrpSpPr>
        <p:grpSpPr bwMode="auto">
          <a:xfrm>
            <a:off x="-15875" y="0"/>
            <a:ext cx="12230100" cy="6856413"/>
            <a:chOff x="-15736" y="0"/>
            <a:chExt cx="12229962" cy="6856214"/>
          </a:xfrm>
        </p:grpSpPr>
        <p:pic>
          <p:nvPicPr>
            <p:cNvPr id="1032" name="Picture 7" descr="HD-PanelContent.png">
              <a:extLst>
                <a:ext uri="{FF2B5EF4-FFF2-40B4-BE49-F238E27FC236}">
                  <a16:creationId xmlns:a16="http://schemas.microsoft.com/office/drawing/2014/main" id="{F40CD916-58C8-40D0-9A71-3FA152918761}"/>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0" y="0"/>
              <a:ext cx="12188825" cy="6856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CD87799D-A2F0-4870-964F-93434BABE791}"/>
                </a:ext>
              </a:extLst>
            </p:cNvPr>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36" name="Picture 9" descr="HDRibbonContent-UniformTrim.png">
              <a:extLst>
                <a:ext uri="{FF2B5EF4-FFF2-40B4-BE49-F238E27FC236}">
                  <a16:creationId xmlns:a16="http://schemas.microsoft.com/office/drawing/2014/main" id="{AB720010-FA34-4F00-9783-AB8E06FF8FCC}"/>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5736" y="3153832"/>
              <a:ext cx="777240"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7" name="Picture 10" descr="HDRibbonContent-UniformTrim.png">
              <a:extLst>
                <a:ext uri="{FF2B5EF4-FFF2-40B4-BE49-F238E27FC236}">
                  <a16:creationId xmlns:a16="http://schemas.microsoft.com/office/drawing/2014/main" id="{76234EE4-7E97-4032-8646-6E2E05163164}"/>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1436986" y="3153832"/>
              <a:ext cx="777240"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27" name="Title Placeholder 1">
            <a:extLst>
              <a:ext uri="{FF2B5EF4-FFF2-40B4-BE49-F238E27FC236}">
                <a16:creationId xmlns:a16="http://schemas.microsoft.com/office/drawing/2014/main" id="{1238FDA9-B167-4880-9504-7620ADA9DAFB}"/>
              </a:ext>
            </a:extLst>
          </p:cNvPr>
          <p:cNvSpPr>
            <a:spLocks noGrp="1" noChangeArrowheads="1"/>
          </p:cNvSpPr>
          <p:nvPr>
            <p:ph type="title"/>
          </p:nvPr>
        </p:nvSpPr>
        <p:spPr bwMode="auto">
          <a:xfrm>
            <a:off x="1295400" y="982663"/>
            <a:ext cx="9601200" cy="1303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IT"/>
              <a:t>Fare clic per modificare lo stile del titolo dello schema</a:t>
            </a:r>
            <a:endParaRPr lang="en-US" altLang="it-IT"/>
          </a:p>
        </p:txBody>
      </p:sp>
      <p:sp>
        <p:nvSpPr>
          <p:cNvPr id="1028" name="Text Placeholder 2">
            <a:extLst>
              <a:ext uri="{FF2B5EF4-FFF2-40B4-BE49-F238E27FC236}">
                <a16:creationId xmlns:a16="http://schemas.microsoft.com/office/drawing/2014/main" id="{A70B4E9F-5818-4868-A497-D04423E935E7}"/>
              </a:ext>
            </a:extLst>
          </p:cNvPr>
          <p:cNvSpPr>
            <a:spLocks noGrp="1" noChangeArrowheads="1"/>
          </p:cNvSpPr>
          <p:nvPr>
            <p:ph type="body" idx="1"/>
          </p:nvPr>
        </p:nvSpPr>
        <p:spPr bwMode="auto">
          <a:xfrm>
            <a:off x="1295400" y="2557463"/>
            <a:ext cx="9601200" cy="331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a:t>Fare clic per modificare gli stili del testo dello schema</a:t>
            </a:r>
          </a:p>
          <a:p>
            <a:pPr lvl="1"/>
            <a:r>
              <a:rPr lang="it-IT" altLang="it-IT"/>
              <a:t>Secondo livello</a:t>
            </a:r>
          </a:p>
          <a:p>
            <a:pPr lvl="2"/>
            <a:r>
              <a:rPr lang="it-IT" altLang="it-IT"/>
              <a:t>Terzo livello</a:t>
            </a:r>
          </a:p>
          <a:p>
            <a:pPr lvl="3"/>
            <a:r>
              <a:rPr lang="it-IT" altLang="it-IT"/>
              <a:t>Quarto livello</a:t>
            </a:r>
          </a:p>
          <a:p>
            <a:pPr lvl="4"/>
            <a:r>
              <a:rPr lang="it-IT" altLang="it-IT"/>
              <a:t>Quinto livello</a:t>
            </a:r>
            <a:endParaRPr lang="en-US" altLang="it-IT"/>
          </a:p>
        </p:txBody>
      </p:sp>
      <p:sp>
        <p:nvSpPr>
          <p:cNvPr id="4" name="Date Placeholder 3">
            <a:extLst>
              <a:ext uri="{FF2B5EF4-FFF2-40B4-BE49-F238E27FC236}">
                <a16:creationId xmlns:a16="http://schemas.microsoft.com/office/drawing/2014/main" id="{5D83C36D-DD8B-4D8F-9510-B3FE227B66F2}"/>
              </a:ext>
            </a:extLst>
          </p:cNvPr>
          <p:cNvSpPr>
            <a:spLocks noGrp="1"/>
          </p:cNvSpPr>
          <p:nvPr>
            <p:ph type="dt" sz="half" idx="2"/>
          </p:nvPr>
        </p:nvSpPr>
        <p:spPr>
          <a:xfrm>
            <a:off x="8677275" y="5969000"/>
            <a:ext cx="1600200" cy="279400"/>
          </a:xfrm>
          <a:prstGeom prst="rect">
            <a:avLst/>
          </a:prstGeom>
        </p:spPr>
        <p:txBody>
          <a:bodyPr vert="horz" lIns="91440" tIns="45720" rIns="91440" bIns="45720" rtlCol="0" anchor="ctr"/>
          <a:lstStyle>
            <a:lvl1pPr algn="r" eaLnBrk="1" fontAlgn="auto" hangingPunct="1">
              <a:spcBef>
                <a:spcPts val="0"/>
              </a:spcBef>
              <a:spcAft>
                <a:spcPts val="0"/>
              </a:spcAft>
              <a:defRPr sz="1000" b="0" i="0">
                <a:solidFill>
                  <a:schemeClr val="tx1"/>
                </a:solidFill>
                <a:effectLst/>
                <a:latin typeface="+mn-lt"/>
              </a:defRPr>
            </a:lvl1pPr>
          </a:lstStyle>
          <a:p>
            <a:pPr>
              <a:defRPr/>
            </a:pPr>
            <a:fld id="{25F749B4-FD93-42AC-A301-4E3F944B4FBF}" type="datetimeFigureOut">
              <a:rPr lang="en-US"/>
              <a:pPr>
                <a:defRPr/>
              </a:pPr>
              <a:t>5/27/2022</a:t>
            </a:fld>
            <a:endParaRPr lang="en-US"/>
          </a:p>
        </p:txBody>
      </p:sp>
      <p:sp>
        <p:nvSpPr>
          <p:cNvPr id="5" name="Footer Placeholder 4">
            <a:extLst>
              <a:ext uri="{FF2B5EF4-FFF2-40B4-BE49-F238E27FC236}">
                <a16:creationId xmlns:a16="http://schemas.microsoft.com/office/drawing/2014/main" id="{91D82192-3E2B-4B4D-B4C9-C7CAC870D54B}"/>
              </a:ext>
            </a:extLst>
          </p:cNvPr>
          <p:cNvSpPr>
            <a:spLocks noGrp="1"/>
          </p:cNvSpPr>
          <p:nvPr>
            <p:ph type="ftr" sz="quarter" idx="3"/>
          </p:nvPr>
        </p:nvSpPr>
        <p:spPr>
          <a:xfrm>
            <a:off x="1295400" y="5969000"/>
            <a:ext cx="7305675" cy="279400"/>
          </a:xfrm>
          <a:prstGeom prst="rect">
            <a:avLst/>
          </a:prstGeom>
        </p:spPr>
        <p:txBody>
          <a:bodyPr vert="horz" lIns="91440" tIns="45720" rIns="91440" bIns="45720" rtlCol="0" anchor="ctr"/>
          <a:lstStyle>
            <a:lvl1pPr algn="l" eaLnBrk="1" fontAlgn="auto" hangingPunct="1">
              <a:spcBef>
                <a:spcPts val="0"/>
              </a:spcBef>
              <a:spcAft>
                <a:spcPts val="0"/>
              </a:spcAft>
              <a:defRPr sz="1000" b="0" i="0">
                <a:solidFill>
                  <a:schemeClr val="tx1"/>
                </a:solidFill>
                <a:effectLst/>
                <a:latin typeface="+mn-lt"/>
              </a:defRPr>
            </a:lvl1pPr>
          </a:lstStyle>
          <a:p>
            <a:pPr>
              <a:defRPr/>
            </a:pPr>
            <a:endParaRPr lang="en-US"/>
          </a:p>
        </p:txBody>
      </p:sp>
      <p:sp>
        <p:nvSpPr>
          <p:cNvPr id="6" name="Slide Number Placeholder 5">
            <a:extLst>
              <a:ext uri="{FF2B5EF4-FFF2-40B4-BE49-F238E27FC236}">
                <a16:creationId xmlns:a16="http://schemas.microsoft.com/office/drawing/2014/main" id="{86AA119C-C126-4FC2-B4EF-FEB896893F5D}"/>
              </a:ext>
            </a:extLst>
          </p:cNvPr>
          <p:cNvSpPr>
            <a:spLocks noGrp="1"/>
          </p:cNvSpPr>
          <p:nvPr>
            <p:ph type="sldNum" sz="quarter" idx="4"/>
          </p:nvPr>
        </p:nvSpPr>
        <p:spPr>
          <a:xfrm>
            <a:off x="10353675" y="5969000"/>
            <a:ext cx="542925" cy="279400"/>
          </a:xfrm>
          <a:prstGeom prst="rect">
            <a:avLst/>
          </a:prstGeom>
        </p:spPr>
        <p:txBody>
          <a:bodyPr vert="horz" lIns="91440" tIns="45720" rIns="91440" bIns="45720" rtlCol="0" anchor="ctr"/>
          <a:lstStyle>
            <a:lvl1pPr algn="r" eaLnBrk="1" fontAlgn="auto" hangingPunct="1">
              <a:spcBef>
                <a:spcPts val="0"/>
              </a:spcBef>
              <a:spcAft>
                <a:spcPts val="0"/>
              </a:spcAft>
              <a:defRPr sz="1000" b="0" i="0">
                <a:solidFill>
                  <a:schemeClr val="tx1"/>
                </a:solidFill>
                <a:effectLst/>
                <a:latin typeface="+mn-lt"/>
              </a:defRPr>
            </a:lvl1pPr>
          </a:lstStyle>
          <a:p>
            <a:pPr>
              <a:defRPr/>
            </a:pPr>
            <a:fld id="{EF39E612-BB40-4785-A222-9A01B60F13F7}" type="slidenum">
              <a:rPr lang="en-US"/>
              <a:pPr>
                <a:defRPr/>
              </a:pPr>
              <a:t>‹N›</a:t>
            </a:fld>
            <a:endParaRPr lang="en-US"/>
          </a:p>
        </p:txBody>
      </p:sp>
    </p:spTree>
    <p:extLst>
      <p:ext uri="{BB962C8B-B14F-4D97-AF65-F5344CB8AC3E}">
        <p14:creationId xmlns:p14="http://schemas.microsoft.com/office/powerpoint/2010/main" val="1321270982"/>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ctr" defTabSz="457200" rtl="0" eaLnBrk="0" fontAlgn="base" hangingPunct="0">
        <a:spcBef>
          <a:spcPct val="0"/>
        </a:spcBef>
        <a:spcAft>
          <a:spcPct val="0"/>
        </a:spcAft>
        <a:defRPr sz="4400" kern="1200">
          <a:ln w="3175" cmpd="sng">
            <a:noFill/>
          </a:ln>
          <a:solidFill>
            <a:srgbClr val="FFFFFF"/>
          </a:solidFill>
          <a:latin typeface="+mj-lt"/>
          <a:ea typeface="+mj-ea"/>
          <a:cs typeface="+mj-cs"/>
        </a:defRPr>
      </a:lvl1pPr>
      <a:lvl2pPr algn="ctr" defTabSz="457200" rtl="0" eaLnBrk="0" fontAlgn="base" hangingPunct="0">
        <a:spcBef>
          <a:spcPct val="0"/>
        </a:spcBef>
        <a:spcAft>
          <a:spcPct val="0"/>
        </a:spcAft>
        <a:defRPr sz="4400">
          <a:solidFill>
            <a:srgbClr val="FFFFFF"/>
          </a:solidFill>
          <a:latin typeface="Garamond" panose="02020404030301010803" pitchFamily="18" charset="0"/>
        </a:defRPr>
      </a:lvl2pPr>
      <a:lvl3pPr algn="ctr" defTabSz="457200" rtl="0" eaLnBrk="0" fontAlgn="base" hangingPunct="0">
        <a:spcBef>
          <a:spcPct val="0"/>
        </a:spcBef>
        <a:spcAft>
          <a:spcPct val="0"/>
        </a:spcAft>
        <a:defRPr sz="4400">
          <a:solidFill>
            <a:srgbClr val="FFFFFF"/>
          </a:solidFill>
          <a:latin typeface="Garamond" panose="02020404030301010803" pitchFamily="18" charset="0"/>
        </a:defRPr>
      </a:lvl3pPr>
      <a:lvl4pPr algn="ctr" defTabSz="457200" rtl="0" eaLnBrk="0" fontAlgn="base" hangingPunct="0">
        <a:spcBef>
          <a:spcPct val="0"/>
        </a:spcBef>
        <a:spcAft>
          <a:spcPct val="0"/>
        </a:spcAft>
        <a:defRPr sz="4400">
          <a:solidFill>
            <a:srgbClr val="FFFFFF"/>
          </a:solidFill>
          <a:latin typeface="Garamond" panose="02020404030301010803" pitchFamily="18" charset="0"/>
        </a:defRPr>
      </a:lvl4pPr>
      <a:lvl5pPr algn="ctr" defTabSz="457200" rtl="0" eaLnBrk="0" fontAlgn="base" hangingPunct="0">
        <a:spcBef>
          <a:spcPct val="0"/>
        </a:spcBef>
        <a:spcAft>
          <a:spcPct val="0"/>
        </a:spcAft>
        <a:defRPr sz="4400">
          <a:solidFill>
            <a:srgbClr val="FFFFFF"/>
          </a:solidFill>
          <a:latin typeface="Garamond" panose="02020404030301010803" pitchFamily="18"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0" fontAlgn="base" hangingPunct="0">
        <a:spcBef>
          <a:spcPct val="20000"/>
        </a:spcBef>
        <a:spcAft>
          <a:spcPts val="600"/>
        </a:spcAft>
        <a:buClr>
          <a:schemeClr val="accent1"/>
        </a:buClr>
        <a:buSzPct val="115000"/>
        <a:buFont typeface="Arial" panose="020B0604020202020204" pitchFamily="34" charset="0"/>
        <a:buChar char="•"/>
        <a:defRPr sz="2400" kern="1200">
          <a:solidFill>
            <a:srgbClr val="FFFFFF"/>
          </a:solidFill>
          <a:latin typeface="+mn-lt"/>
          <a:ea typeface="+mn-ea"/>
          <a:cs typeface="+mn-cs"/>
        </a:defRPr>
      </a:lvl1pPr>
      <a:lvl2pPr marL="742950" indent="-285750" algn="l" defTabSz="457200" rtl="0" eaLnBrk="0" fontAlgn="base" hangingPunct="0">
        <a:spcBef>
          <a:spcPct val="20000"/>
        </a:spcBef>
        <a:spcAft>
          <a:spcPts val="600"/>
        </a:spcAft>
        <a:buClr>
          <a:schemeClr val="accent1"/>
        </a:buClr>
        <a:buSzPct val="115000"/>
        <a:buFont typeface="Arial" panose="020B0604020202020204" pitchFamily="34" charset="0"/>
        <a:buChar char="•"/>
        <a:defRPr sz="2000" kern="1200">
          <a:solidFill>
            <a:srgbClr val="FFFFFF"/>
          </a:solidFill>
          <a:latin typeface="+mn-lt"/>
          <a:ea typeface="+mn-ea"/>
          <a:cs typeface="+mn-cs"/>
        </a:defRPr>
      </a:lvl2pPr>
      <a:lvl3pPr marL="1200150" indent="-285750" algn="l" defTabSz="457200" rtl="0" eaLnBrk="0" fontAlgn="base" hangingPunct="0">
        <a:spcBef>
          <a:spcPct val="20000"/>
        </a:spcBef>
        <a:spcAft>
          <a:spcPts val="600"/>
        </a:spcAft>
        <a:buClr>
          <a:schemeClr val="accent1"/>
        </a:buClr>
        <a:buSzPct val="115000"/>
        <a:buFont typeface="Arial" panose="020B0604020202020204" pitchFamily="34" charset="0"/>
        <a:buChar char="•"/>
        <a:defRPr kern="1200">
          <a:solidFill>
            <a:srgbClr val="FFFFFF"/>
          </a:solidFill>
          <a:latin typeface="+mn-lt"/>
          <a:ea typeface="+mn-ea"/>
          <a:cs typeface="+mn-cs"/>
        </a:defRPr>
      </a:lvl3pPr>
      <a:lvl4pPr marL="1543050" indent="-171450" algn="l" defTabSz="457200" rtl="0" eaLnBrk="0" fontAlgn="base" hangingPunct="0">
        <a:spcBef>
          <a:spcPct val="20000"/>
        </a:spcBef>
        <a:spcAft>
          <a:spcPts val="600"/>
        </a:spcAft>
        <a:buClr>
          <a:schemeClr val="accent1"/>
        </a:buClr>
        <a:buSzPct val="115000"/>
        <a:buFont typeface="Arial" panose="020B0604020202020204" pitchFamily="34" charset="0"/>
        <a:buChar char="•"/>
        <a:defRPr sz="1600" kern="1200">
          <a:solidFill>
            <a:srgbClr val="FFFFFF"/>
          </a:solidFill>
          <a:latin typeface="+mn-lt"/>
          <a:ea typeface="+mn-ea"/>
          <a:cs typeface="+mn-cs"/>
        </a:defRPr>
      </a:lvl4pPr>
      <a:lvl5pPr marL="2000250" indent="-171450" algn="l" defTabSz="457200" rtl="0" eaLnBrk="0" fontAlgn="base" hangingPunct="0">
        <a:spcBef>
          <a:spcPct val="20000"/>
        </a:spcBef>
        <a:spcAft>
          <a:spcPts val="600"/>
        </a:spcAft>
        <a:buClr>
          <a:schemeClr val="accent1"/>
        </a:buClr>
        <a:buSzPct val="115000"/>
        <a:buFont typeface="Arial" panose="020B0604020202020204" pitchFamily="34" charset="0"/>
        <a:buChar char="•"/>
        <a:defRPr sz="1400" kern="1200">
          <a:solidFill>
            <a:srgbClr val="FFFFFF"/>
          </a:solidFill>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3074" name="Group 6">
            <a:extLst>
              <a:ext uri="{FF2B5EF4-FFF2-40B4-BE49-F238E27FC236}">
                <a16:creationId xmlns:a16="http://schemas.microsoft.com/office/drawing/2014/main" id="{72DDAB42-3ADC-4594-A5F4-622C96EED425}"/>
              </a:ext>
            </a:extLst>
          </p:cNvPr>
          <p:cNvGrpSpPr>
            <a:grpSpLocks/>
          </p:cNvGrpSpPr>
          <p:nvPr/>
        </p:nvGrpSpPr>
        <p:grpSpPr bwMode="auto">
          <a:xfrm>
            <a:off x="-15875" y="0"/>
            <a:ext cx="12230100" cy="6856413"/>
            <a:chOff x="-15736" y="0"/>
            <a:chExt cx="12229962" cy="6856214"/>
          </a:xfrm>
        </p:grpSpPr>
        <p:pic>
          <p:nvPicPr>
            <p:cNvPr id="3080" name="Picture 7" descr="HD-PanelContent.png">
              <a:extLst>
                <a:ext uri="{FF2B5EF4-FFF2-40B4-BE49-F238E27FC236}">
                  <a16:creationId xmlns:a16="http://schemas.microsoft.com/office/drawing/2014/main" id="{A286B526-24D5-4A1A-872E-2C0B3B69D03B}"/>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0" y="0"/>
              <a:ext cx="12188825" cy="6856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5EA56427-F5FF-4C4C-979E-394C658BD225}"/>
                </a:ext>
              </a:extLst>
            </p:cNvPr>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3084" name="Picture 9" descr="HDRibbonContent-UniformTrim.png">
              <a:extLst>
                <a:ext uri="{FF2B5EF4-FFF2-40B4-BE49-F238E27FC236}">
                  <a16:creationId xmlns:a16="http://schemas.microsoft.com/office/drawing/2014/main" id="{2796E5DA-FCB4-4FFC-B9BA-29577EA2ABF9}"/>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5736" y="3153832"/>
              <a:ext cx="777240"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5" name="Picture 10" descr="HDRibbonContent-UniformTrim.png">
              <a:extLst>
                <a:ext uri="{FF2B5EF4-FFF2-40B4-BE49-F238E27FC236}">
                  <a16:creationId xmlns:a16="http://schemas.microsoft.com/office/drawing/2014/main" id="{1039DADA-8F2D-467A-9158-FE8ACA54D838}"/>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1436986" y="3153832"/>
              <a:ext cx="777240"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075" name="Title Placeholder 1">
            <a:extLst>
              <a:ext uri="{FF2B5EF4-FFF2-40B4-BE49-F238E27FC236}">
                <a16:creationId xmlns:a16="http://schemas.microsoft.com/office/drawing/2014/main" id="{37A95F8F-5008-4668-9413-C5634DECB93A}"/>
              </a:ext>
            </a:extLst>
          </p:cNvPr>
          <p:cNvSpPr>
            <a:spLocks noGrp="1" noChangeArrowheads="1"/>
          </p:cNvSpPr>
          <p:nvPr>
            <p:ph type="title"/>
          </p:nvPr>
        </p:nvSpPr>
        <p:spPr bwMode="auto">
          <a:xfrm>
            <a:off x="1295400" y="982663"/>
            <a:ext cx="9601200" cy="1303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IT"/>
              <a:t>Fare clic per modificare lo stile del titolo dello schema</a:t>
            </a:r>
            <a:endParaRPr lang="en-US" altLang="it-IT"/>
          </a:p>
        </p:txBody>
      </p:sp>
      <p:sp>
        <p:nvSpPr>
          <p:cNvPr id="3076" name="Text Placeholder 2">
            <a:extLst>
              <a:ext uri="{FF2B5EF4-FFF2-40B4-BE49-F238E27FC236}">
                <a16:creationId xmlns:a16="http://schemas.microsoft.com/office/drawing/2014/main" id="{05B32DCE-0CF3-4D2A-8A2C-6DEB7E598135}"/>
              </a:ext>
            </a:extLst>
          </p:cNvPr>
          <p:cNvSpPr>
            <a:spLocks noGrp="1" noChangeArrowheads="1"/>
          </p:cNvSpPr>
          <p:nvPr>
            <p:ph type="body" idx="1"/>
          </p:nvPr>
        </p:nvSpPr>
        <p:spPr bwMode="auto">
          <a:xfrm>
            <a:off x="1295400" y="2557463"/>
            <a:ext cx="9601200" cy="331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a:t>Fare clic per modificare gli stili del testo dello schema</a:t>
            </a:r>
          </a:p>
          <a:p>
            <a:pPr lvl="1"/>
            <a:r>
              <a:rPr lang="it-IT" altLang="it-IT"/>
              <a:t>Secondo livello</a:t>
            </a:r>
          </a:p>
          <a:p>
            <a:pPr lvl="2"/>
            <a:r>
              <a:rPr lang="it-IT" altLang="it-IT"/>
              <a:t>Terzo livello</a:t>
            </a:r>
          </a:p>
          <a:p>
            <a:pPr lvl="3"/>
            <a:r>
              <a:rPr lang="it-IT" altLang="it-IT"/>
              <a:t>Quarto livello</a:t>
            </a:r>
          </a:p>
          <a:p>
            <a:pPr lvl="4"/>
            <a:r>
              <a:rPr lang="it-IT" altLang="it-IT"/>
              <a:t>Quinto livello</a:t>
            </a:r>
            <a:endParaRPr lang="en-US" altLang="it-IT"/>
          </a:p>
        </p:txBody>
      </p:sp>
      <p:sp>
        <p:nvSpPr>
          <p:cNvPr id="4" name="Date Placeholder 3">
            <a:extLst>
              <a:ext uri="{FF2B5EF4-FFF2-40B4-BE49-F238E27FC236}">
                <a16:creationId xmlns:a16="http://schemas.microsoft.com/office/drawing/2014/main" id="{59A20995-F527-41BA-A675-9C6F239B2BA9}"/>
              </a:ext>
            </a:extLst>
          </p:cNvPr>
          <p:cNvSpPr>
            <a:spLocks noGrp="1"/>
          </p:cNvSpPr>
          <p:nvPr>
            <p:ph type="dt" sz="half" idx="2"/>
          </p:nvPr>
        </p:nvSpPr>
        <p:spPr>
          <a:xfrm>
            <a:off x="8677275" y="5969000"/>
            <a:ext cx="1600200" cy="279400"/>
          </a:xfrm>
          <a:prstGeom prst="rect">
            <a:avLst/>
          </a:prstGeom>
        </p:spPr>
        <p:txBody>
          <a:bodyPr vert="horz" lIns="91440" tIns="45720" rIns="91440" bIns="45720" rtlCol="0" anchor="ctr"/>
          <a:lstStyle>
            <a:lvl1pPr algn="r" eaLnBrk="1" fontAlgn="auto" hangingPunct="1">
              <a:spcBef>
                <a:spcPts val="0"/>
              </a:spcBef>
              <a:spcAft>
                <a:spcPts val="0"/>
              </a:spcAft>
              <a:defRPr sz="1000" b="0" i="0">
                <a:solidFill>
                  <a:schemeClr val="tx1"/>
                </a:solidFill>
                <a:effectLst/>
                <a:latin typeface="+mn-lt"/>
              </a:defRPr>
            </a:lvl1pPr>
          </a:lstStyle>
          <a:p>
            <a:pPr>
              <a:defRPr/>
            </a:pPr>
            <a:fld id="{7607D0B3-A43B-47EC-9353-C090423F7FFC}" type="datetimeFigureOut">
              <a:rPr lang="it-IT"/>
              <a:pPr>
                <a:defRPr/>
              </a:pPr>
              <a:t>27/05/2022</a:t>
            </a:fld>
            <a:endParaRPr lang="it-IT"/>
          </a:p>
        </p:txBody>
      </p:sp>
      <p:sp>
        <p:nvSpPr>
          <p:cNvPr id="5" name="Footer Placeholder 4">
            <a:extLst>
              <a:ext uri="{FF2B5EF4-FFF2-40B4-BE49-F238E27FC236}">
                <a16:creationId xmlns:a16="http://schemas.microsoft.com/office/drawing/2014/main" id="{090560BE-4B74-45E7-B8AF-8E6E20E8376A}"/>
              </a:ext>
            </a:extLst>
          </p:cNvPr>
          <p:cNvSpPr>
            <a:spLocks noGrp="1"/>
          </p:cNvSpPr>
          <p:nvPr>
            <p:ph type="ftr" sz="quarter" idx="3"/>
          </p:nvPr>
        </p:nvSpPr>
        <p:spPr>
          <a:xfrm>
            <a:off x="1295400" y="5969000"/>
            <a:ext cx="7305675" cy="279400"/>
          </a:xfrm>
          <a:prstGeom prst="rect">
            <a:avLst/>
          </a:prstGeom>
        </p:spPr>
        <p:txBody>
          <a:bodyPr vert="horz" lIns="91440" tIns="45720" rIns="91440" bIns="45720" rtlCol="0" anchor="ctr"/>
          <a:lstStyle>
            <a:lvl1pPr algn="l" eaLnBrk="1" fontAlgn="auto" hangingPunct="1">
              <a:spcBef>
                <a:spcPts val="0"/>
              </a:spcBef>
              <a:spcAft>
                <a:spcPts val="0"/>
              </a:spcAft>
              <a:defRPr sz="1000" b="0" i="0">
                <a:solidFill>
                  <a:schemeClr val="tx1"/>
                </a:solidFill>
                <a:effectLst/>
                <a:latin typeface="+mn-lt"/>
              </a:defRPr>
            </a:lvl1pPr>
          </a:lstStyle>
          <a:p>
            <a:pPr>
              <a:defRPr/>
            </a:pPr>
            <a:endParaRPr lang="it-IT"/>
          </a:p>
        </p:txBody>
      </p:sp>
      <p:sp>
        <p:nvSpPr>
          <p:cNvPr id="6" name="Slide Number Placeholder 5">
            <a:extLst>
              <a:ext uri="{FF2B5EF4-FFF2-40B4-BE49-F238E27FC236}">
                <a16:creationId xmlns:a16="http://schemas.microsoft.com/office/drawing/2014/main" id="{50258B24-9D73-4502-8369-60CB4C19B5D5}"/>
              </a:ext>
            </a:extLst>
          </p:cNvPr>
          <p:cNvSpPr>
            <a:spLocks noGrp="1"/>
          </p:cNvSpPr>
          <p:nvPr>
            <p:ph type="sldNum" sz="quarter" idx="4"/>
          </p:nvPr>
        </p:nvSpPr>
        <p:spPr>
          <a:xfrm>
            <a:off x="10353675" y="5969000"/>
            <a:ext cx="542925" cy="279400"/>
          </a:xfrm>
          <a:prstGeom prst="rect">
            <a:avLst/>
          </a:prstGeom>
        </p:spPr>
        <p:txBody>
          <a:bodyPr vert="horz" lIns="91440" tIns="45720" rIns="91440" bIns="45720" rtlCol="0" anchor="ctr"/>
          <a:lstStyle>
            <a:lvl1pPr algn="r" eaLnBrk="1" fontAlgn="auto" hangingPunct="1">
              <a:spcBef>
                <a:spcPts val="0"/>
              </a:spcBef>
              <a:spcAft>
                <a:spcPts val="0"/>
              </a:spcAft>
              <a:defRPr sz="1000" b="0" i="0">
                <a:solidFill>
                  <a:schemeClr val="tx1"/>
                </a:solidFill>
                <a:effectLst/>
                <a:latin typeface="+mn-lt"/>
              </a:defRPr>
            </a:lvl1pPr>
          </a:lstStyle>
          <a:p>
            <a:pPr>
              <a:defRPr/>
            </a:pPr>
            <a:fld id="{D7A5C2BD-FA89-4FCF-8EAD-8E13B878E5DC}" type="slidenum">
              <a:rPr lang="it-IT"/>
              <a:pPr>
                <a:defRPr/>
              </a:pPr>
              <a:t>‹N›</a:t>
            </a:fld>
            <a:endParaRPr lang="it-IT"/>
          </a:p>
        </p:txBody>
      </p:sp>
    </p:spTree>
    <p:extLst>
      <p:ext uri="{BB962C8B-B14F-4D97-AF65-F5344CB8AC3E}">
        <p14:creationId xmlns:p14="http://schemas.microsoft.com/office/powerpoint/2010/main" val="584170569"/>
      </p:ext>
    </p:extLst>
  </p:cSld>
  <p:clrMap bg1="dk1" tx1="lt1" bg2="dk2" tx2="lt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 id="2147483828" r:id="rId12"/>
    <p:sldLayoutId id="2147483829" r:id="rId13"/>
    <p:sldLayoutId id="2147483830" r:id="rId14"/>
    <p:sldLayoutId id="2147483831" r:id="rId15"/>
    <p:sldLayoutId id="2147483832" r:id="rId16"/>
    <p:sldLayoutId id="2147483833" r:id="rId17"/>
  </p:sldLayoutIdLst>
  <p:txStyles>
    <p:titleStyle>
      <a:lvl1pPr algn="ctr" defTabSz="457200" rtl="0" eaLnBrk="0" fontAlgn="base" hangingPunct="0">
        <a:spcBef>
          <a:spcPct val="0"/>
        </a:spcBef>
        <a:spcAft>
          <a:spcPct val="0"/>
        </a:spcAft>
        <a:defRPr sz="4400" kern="1200">
          <a:ln w="3175" cmpd="sng">
            <a:noFill/>
          </a:ln>
          <a:solidFill>
            <a:srgbClr val="FFFFFF"/>
          </a:solidFill>
          <a:latin typeface="+mj-lt"/>
          <a:ea typeface="+mj-ea"/>
          <a:cs typeface="+mj-cs"/>
        </a:defRPr>
      </a:lvl1pPr>
      <a:lvl2pPr algn="ctr" defTabSz="457200" rtl="0" eaLnBrk="0" fontAlgn="base" hangingPunct="0">
        <a:spcBef>
          <a:spcPct val="0"/>
        </a:spcBef>
        <a:spcAft>
          <a:spcPct val="0"/>
        </a:spcAft>
        <a:defRPr sz="4400">
          <a:solidFill>
            <a:srgbClr val="FFFFFF"/>
          </a:solidFill>
          <a:latin typeface="Garamond" panose="02020404030301010803" pitchFamily="18" charset="0"/>
        </a:defRPr>
      </a:lvl2pPr>
      <a:lvl3pPr algn="ctr" defTabSz="457200" rtl="0" eaLnBrk="0" fontAlgn="base" hangingPunct="0">
        <a:spcBef>
          <a:spcPct val="0"/>
        </a:spcBef>
        <a:spcAft>
          <a:spcPct val="0"/>
        </a:spcAft>
        <a:defRPr sz="4400">
          <a:solidFill>
            <a:srgbClr val="FFFFFF"/>
          </a:solidFill>
          <a:latin typeface="Garamond" panose="02020404030301010803" pitchFamily="18" charset="0"/>
        </a:defRPr>
      </a:lvl3pPr>
      <a:lvl4pPr algn="ctr" defTabSz="457200" rtl="0" eaLnBrk="0" fontAlgn="base" hangingPunct="0">
        <a:spcBef>
          <a:spcPct val="0"/>
        </a:spcBef>
        <a:spcAft>
          <a:spcPct val="0"/>
        </a:spcAft>
        <a:defRPr sz="4400">
          <a:solidFill>
            <a:srgbClr val="FFFFFF"/>
          </a:solidFill>
          <a:latin typeface="Garamond" panose="02020404030301010803" pitchFamily="18" charset="0"/>
        </a:defRPr>
      </a:lvl4pPr>
      <a:lvl5pPr algn="ctr" defTabSz="457200" rtl="0" eaLnBrk="0" fontAlgn="base" hangingPunct="0">
        <a:spcBef>
          <a:spcPct val="0"/>
        </a:spcBef>
        <a:spcAft>
          <a:spcPct val="0"/>
        </a:spcAft>
        <a:defRPr sz="4400">
          <a:solidFill>
            <a:srgbClr val="FFFFFF"/>
          </a:solidFill>
          <a:latin typeface="Garamond" panose="02020404030301010803" pitchFamily="18"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0" fontAlgn="base" hangingPunct="0">
        <a:spcBef>
          <a:spcPct val="20000"/>
        </a:spcBef>
        <a:spcAft>
          <a:spcPts val="600"/>
        </a:spcAft>
        <a:buClr>
          <a:schemeClr val="accent1"/>
        </a:buClr>
        <a:buSzPct val="115000"/>
        <a:buFont typeface="Arial" panose="020B0604020202020204" pitchFamily="34" charset="0"/>
        <a:buChar char="•"/>
        <a:defRPr sz="2400" kern="1200">
          <a:solidFill>
            <a:srgbClr val="FFFFFF"/>
          </a:solidFill>
          <a:latin typeface="+mn-lt"/>
          <a:ea typeface="+mn-ea"/>
          <a:cs typeface="+mn-cs"/>
        </a:defRPr>
      </a:lvl1pPr>
      <a:lvl2pPr marL="742950" indent="-285750" algn="l" defTabSz="457200" rtl="0" eaLnBrk="0" fontAlgn="base" hangingPunct="0">
        <a:spcBef>
          <a:spcPct val="20000"/>
        </a:spcBef>
        <a:spcAft>
          <a:spcPts val="600"/>
        </a:spcAft>
        <a:buClr>
          <a:schemeClr val="accent1"/>
        </a:buClr>
        <a:buSzPct val="115000"/>
        <a:buFont typeface="Arial" panose="020B0604020202020204" pitchFamily="34" charset="0"/>
        <a:buChar char="•"/>
        <a:defRPr sz="2000" kern="1200">
          <a:solidFill>
            <a:srgbClr val="FFFFFF"/>
          </a:solidFill>
          <a:latin typeface="+mn-lt"/>
          <a:ea typeface="+mn-ea"/>
          <a:cs typeface="+mn-cs"/>
        </a:defRPr>
      </a:lvl2pPr>
      <a:lvl3pPr marL="1200150" indent="-285750" algn="l" defTabSz="457200" rtl="0" eaLnBrk="0" fontAlgn="base" hangingPunct="0">
        <a:spcBef>
          <a:spcPct val="20000"/>
        </a:spcBef>
        <a:spcAft>
          <a:spcPts val="600"/>
        </a:spcAft>
        <a:buClr>
          <a:schemeClr val="accent1"/>
        </a:buClr>
        <a:buSzPct val="115000"/>
        <a:buFont typeface="Arial" panose="020B0604020202020204" pitchFamily="34" charset="0"/>
        <a:buChar char="•"/>
        <a:defRPr kern="1200">
          <a:solidFill>
            <a:srgbClr val="FFFFFF"/>
          </a:solidFill>
          <a:latin typeface="+mn-lt"/>
          <a:ea typeface="+mn-ea"/>
          <a:cs typeface="+mn-cs"/>
        </a:defRPr>
      </a:lvl3pPr>
      <a:lvl4pPr marL="1543050" indent="-171450" algn="l" defTabSz="457200" rtl="0" eaLnBrk="0" fontAlgn="base" hangingPunct="0">
        <a:spcBef>
          <a:spcPct val="20000"/>
        </a:spcBef>
        <a:spcAft>
          <a:spcPts val="600"/>
        </a:spcAft>
        <a:buClr>
          <a:schemeClr val="accent1"/>
        </a:buClr>
        <a:buSzPct val="115000"/>
        <a:buFont typeface="Arial" panose="020B0604020202020204" pitchFamily="34" charset="0"/>
        <a:buChar char="•"/>
        <a:defRPr sz="1600" kern="1200">
          <a:solidFill>
            <a:srgbClr val="FFFFFF"/>
          </a:solidFill>
          <a:latin typeface="+mn-lt"/>
          <a:ea typeface="+mn-ea"/>
          <a:cs typeface="+mn-cs"/>
        </a:defRPr>
      </a:lvl4pPr>
      <a:lvl5pPr marL="2000250" indent="-171450" algn="l" defTabSz="457200" rtl="0" eaLnBrk="0" fontAlgn="base" hangingPunct="0">
        <a:spcBef>
          <a:spcPct val="20000"/>
        </a:spcBef>
        <a:spcAft>
          <a:spcPts val="600"/>
        </a:spcAft>
        <a:buClr>
          <a:schemeClr val="accent1"/>
        </a:buClr>
        <a:buSzPct val="115000"/>
        <a:buFont typeface="Arial" panose="020B0604020202020204" pitchFamily="34" charset="0"/>
        <a:buChar char="•"/>
        <a:defRPr sz="1400" kern="1200">
          <a:solidFill>
            <a:srgbClr val="FFFFFF"/>
          </a:solidFill>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5F56BA70-D62B-49E0-839A-50B348A9DD6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089DF63E-799E-460C-85EE-0FD4A027EBB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3151E5BC-D7FE-4AD0-9050-21685783987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AE4508-CC9A-4A45-B2FD-1BF425A0EFD7}" type="datetimeFigureOut">
              <a:rPr lang="it-IT" smtClean="0"/>
              <a:t>27/05/2022</a:t>
            </a:fld>
            <a:endParaRPr lang="it-IT"/>
          </a:p>
        </p:txBody>
      </p:sp>
      <p:sp>
        <p:nvSpPr>
          <p:cNvPr id="5" name="Segnaposto piè di pagina 4">
            <a:extLst>
              <a:ext uri="{FF2B5EF4-FFF2-40B4-BE49-F238E27FC236}">
                <a16:creationId xmlns:a16="http://schemas.microsoft.com/office/drawing/2014/main" id="{E9521C41-55D7-48D1-9973-A2AAAED45E8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D0B77675-B5EC-4AE7-8B5E-6F1863A3DC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7860D6-8097-4E9F-A69F-220A640E57B5}" type="slidenum">
              <a:rPr lang="it-IT" smtClean="0"/>
              <a:t>‹N›</a:t>
            </a:fld>
            <a:endParaRPr lang="it-IT"/>
          </a:p>
        </p:txBody>
      </p:sp>
    </p:spTree>
    <p:extLst>
      <p:ext uri="{BB962C8B-B14F-4D97-AF65-F5344CB8AC3E}">
        <p14:creationId xmlns:p14="http://schemas.microsoft.com/office/powerpoint/2010/main" val="1578986326"/>
      </p:ext>
    </p:extLst>
  </p:cSld>
  <p:clrMap bg1="lt1" tx1="dk1" bg2="lt2" tx2="dk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40" r:id="rId6"/>
    <p:sldLayoutId id="2147483841" r:id="rId7"/>
    <p:sldLayoutId id="2147483842" r:id="rId8"/>
    <p:sldLayoutId id="2147483843" r:id="rId9"/>
    <p:sldLayoutId id="2147483844" r:id="rId10"/>
    <p:sldLayoutId id="214748384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0">
          <a:blip r:embed="rId19"/>
          <a:srcRect/>
          <a:stretch>
            <a:fillRect/>
          </a:stretch>
        </a:blipFill>
        <a:effectLst/>
      </p:bgPr>
    </p:bg>
    <p:spTree>
      <p:nvGrpSpPr>
        <p:cNvPr id="1" name=""/>
        <p:cNvGrpSpPr/>
        <p:nvPr/>
      </p:nvGrpSpPr>
      <p:grpSpPr>
        <a:xfrm>
          <a:off x="0" y="0"/>
          <a:ext cx="0" cy="0"/>
          <a:chOff x="0" y="0"/>
          <a:chExt cx="0" cy="0"/>
        </a:xfrm>
      </p:grpSpPr>
      <p:grpSp>
        <p:nvGrpSpPr>
          <p:cNvPr id="2050" name="Group 6">
            <a:extLst>
              <a:ext uri="{FF2B5EF4-FFF2-40B4-BE49-F238E27FC236}">
                <a16:creationId xmlns:a16="http://schemas.microsoft.com/office/drawing/2014/main" id="{D3DECF39-3358-4729-A56A-49B4969E5834}"/>
              </a:ext>
            </a:extLst>
          </p:cNvPr>
          <p:cNvGrpSpPr>
            <a:grpSpLocks/>
          </p:cNvGrpSpPr>
          <p:nvPr/>
        </p:nvGrpSpPr>
        <p:grpSpPr bwMode="auto">
          <a:xfrm>
            <a:off x="-15875" y="0"/>
            <a:ext cx="12230100" cy="6856413"/>
            <a:chOff x="-15736" y="0"/>
            <a:chExt cx="12229962" cy="6856214"/>
          </a:xfrm>
        </p:grpSpPr>
        <p:pic>
          <p:nvPicPr>
            <p:cNvPr id="2056" name="Picture 7" descr="HD-PanelContent.png">
              <a:extLst>
                <a:ext uri="{FF2B5EF4-FFF2-40B4-BE49-F238E27FC236}">
                  <a16:creationId xmlns:a16="http://schemas.microsoft.com/office/drawing/2014/main" id="{8FCE6382-7008-4F38-BBAD-F95397A05244}"/>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0" y="0"/>
              <a:ext cx="12188825" cy="6856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79EE55D5-D8DA-4EB8-99A4-5F207940402D}"/>
                </a:ext>
              </a:extLst>
            </p:cNvPr>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2060" name="Picture 9" descr="HDRibbonContent-UniformTrim.png">
              <a:extLst>
                <a:ext uri="{FF2B5EF4-FFF2-40B4-BE49-F238E27FC236}">
                  <a16:creationId xmlns:a16="http://schemas.microsoft.com/office/drawing/2014/main" id="{AB49D617-0FB5-452D-80A0-1479E6EDCCCC}"/>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5736" y="3153832"/>
              <a:ext cx="777240"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1" name="Picture 10" descr="HDRibbonContent-UniformTrim.png">
              <a:extLst>
                <a:ext uri="{FF2B5EF4-FFF2-40B4-BE49-F238E27FC236}">
                  <a16:creationId xmlns:a16="http://schemas.microsoft.com/office/drawing/2014/main" id="{EBF847A5-8E33-45A2-B178-4AF92773467C}"/>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1436986" y="3153832"/>
              <a:ext cx="777240"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051" name="Title Placeholder 1">
            <a:extLst>
              <a:ext uri="{FF2B5EF4-FFF2-40B4-BE49-F238E27FC236}">
                <a16:creationId xmlns:a16="http://schemas.microsoft.com/office/drawing/2014/main" id="{780E0B0C-0A7F-4265-B661-7FBC5287AE43}"/>
              </a:ext>
            </a:extLst>
          </p:cNvPr>
          <p:cNvSpPr>
            <a:spLocks noGrp="1" noChangeArrowheads="1"/>
          </p:cNvSpPr>
          <p:nvPr>
            <p:ph type="title"/>
          </p:nvPr>
        </p:nvSpPr>
        <p:spPr bwMode="auto">
          <a:xfrm>
            <a:off x="1295400" y="982663"/>
            <a:ext cx="9601200" cy="1303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IT"/>
              <a:t>Fare clic per modificare lo stile del titolo dello schema</a:t>
            </a:r>
            <a:endParaRPr lang="en-US" altLang="it-IT"/>
          </a:p>
        </p:txBody>
      </p:sp>
      <p:sp>
        <p:nvSpPr>
          <p:cNvPr id="2052" name="Text Placeholder 2">
            <a:extLst>
              <a:ext uri="{FF2B5EF4-FFF2-40B4-BE49-F238E27FC236}">
                <a16:creationId xmlns:a16="http://schemas.microsoft.com/office/drawing/2014/main" id="{B0B34101-0143-4CCF-94BE-52C8B91D6E80}"/>
              </a:ext>
            </a:extLst>
          </p:cNvPr>
          <p:cNvSpPr>
            <a:spLocks noGrp="1" noChangeArrowheads="1"/>
          </p:cNvSpPr>
          <p:nvPr>
            <p:ph type="body" idx="1"/>
          </p:nvPr>
        </p:nvSpPr>
        <p:spPr bwMode="auto">
          <a:xfrm>
            <a:off x="1295400" y="2557463"/>
            <a:ext cx="9601200" cy="331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a:t>Fare clic per modificare gli stili del testo dello schema</a:t>
            </a:r>
          </a:p>
          <a:p>
            <a:pPr lvl="1"/>
            <a:r>
              <a:rPr lang="it-IT" altLang="it-IT"/>
              <a:t>Secondo livello</a:t>
            </a:r>
          </a:p>
          <a:p>
            <a:pPr lvl="2"/>
            <a:r>
              <a:rPr lang="it-IT" altLang="it-IT"/>
              <a:t>Terzo livello</a:t>
            </a:r>
          </a:p>
          <a:p>
            <a:pPr lvl="3"/>
            <a:r>
              <a:rPr lang="it-IT" altLang="it-IT"/>
              <a:t>Quarto livello</a:t>
            </a:r>
          </a:p>
          <a:p>
            <a:pPr lvl="4"/>
            <a:r>
              <a:rPr lang="it-IT" altLang="it-IT"/>
              <a:t>Quinto livello</a:t>
            </a:r>
            <a:endParaRPr lang="en-US" altLang="it-IT"/>
          </a:p>
        </p:txBody>
      </p:sp>
      <p:sp>
        <p:nvSpPr>
          <p:cNvPr id="4" name="Date Placeholder 3">
            <a:extLst>
              <a:ext uri="{FF2B5EF4-FFF2-40B4-BE49-F238E27FC236}">
                <a16:creationId xmlns:a16="http://schemas.microsoft.com/office/drawing/2014/main" id="{03E79ACA-EFEB-4277-91BF-0F31863F7C7E}"/>
              </a:ext>
            </a:extLst>
          </p:cNvPr>
          <p:cNvSpPr>
            <a:spLocks noGrp="1"/>
          </p:cNvSpPr>
          <p:nvPr>
            <p:ph type="dt" sz="half" idx="2"/>
          </p:nvPr>
        </p:nvSpPr>
        <p:spPr>
          <a:xfrm>
            <a:off x="8677275" y="5969000"/>
            <a:ext cx="1600200" cy="279400"/>
          </a:xfrm>
          <a:prstGeom prst="rect">
            <a:avLst/>
          </a:prstGeom>
        </p:spPr>
        <p:txBody>
          <a:bodyPr vert="horz" lIns="91440" tIns="45720" rIns="91440" bIns="45720" rtlCol="0" anchor="ctr"/>
          <a:lstStyle>
            <a:lvl1pPr algn="r" eaLnBrk="1" fontAlgn="auto" hangingPunct="1">
              <a:spcBef>
                <a:spcPts val="0"/>
              </a:spcBef>
              <a:spcAft>
                <a:spcPts val="0"/>
              </a:spcAft>
              <a:defRPr sz="1000" b="0" i="0" smtClean="0">
                <a:solidFill>
                  <a:schemeClr val="tx1"/>
                </a:solidFill>
                <a:effectLst/>
                <a:latin typeface="+mn-lt"/>
              </a:defRPr>
            </a:lvl1pPr>
          </a:lstStyle>
          <a:p>
            <a:pPr>
              <a:defRPr/>
            </a:pPr>
            <a:fld id="{38E3B977-1005-4CB0-9136-FDF8195B01CC}" type="datetimeFigureOut">
              <a:rPr lang="it-IT"/>
              <a:pPr>
                <a:defRPr/>
              </a:pPr>
              <a:t>27/05/2022</a:t>
            </a:fld>
            <a:endParaRPr lang="it-IT"/>
          </a:p>
        </p:txBody>
      </p:sp>
      <p:sp>
        <p:nvSpPr>
          <p:cNvPr id="5" name="Footer Placeholder 4">
            <a:extLst>
              <a:ext uri="{FF2B5EF4-FFF2-40B4-BE49-F238E27FC236}">
                <a16:creationId xmlns:a16="http://schemas.microsoft.com/office/drawing/2014/main" id="{6235A2BB-DCF7-42A1-8703-80182B0F4E3A}"/>
              </a:ext>
            </a:extLst>
          </p:cNvPr>
          <p:cNvSpPr>
            <a:spLocks noGrp="1"/>
          </p:cNvSpPr>
          <p:nvPr>
            <p:ph type="ftr" sz="quarter" idx="3"/>
          </p:nvPr>
        </p:nvSpPr>
        <p:spPr>
          <a:xfrm>
            <a:off x="1295400" y="5969000"/>
            <a:ext cx="7305675" cy="279400"/>
          </a:xfrm>
          <a:prstGeom prst="rect">
            <a:avLst/>
          </a:prstGeom>
        </p:spPr>
        <p:txBody>
          <a:bodyPr vert="horz" lIns="91440" tIns="45720" rIns="91440" bIns="45720" rtlCol="0" anchor="ctr"/>
          <a:lstStyle>
            <a:lvl1pPr algn="l" eaLnBrk="1" fontAlgn="auto" hangingPunct="1">
              <a:spcBef>
                <a:spcPts val="0"/>
              </a:spcBef>
              <a:spcAft>
                <a:spcPts val="0"/>
              </a:spcAft>
              <a:defRPr sz="1000" b="0" i="0">
                <a:solidFill>
                  <a:schemeClr val="tx1"/>
                </a:solidFill>
                <a:effectLst/>
                <a:latin typeface="+mn-lt"/>
              </a:defRPr>
            </a:lvl1pPr>
          </a:lstStyle>
          <a:p>
            <a:pPr>
              <a:defRPr/>
            </a:pPr>
            <a:endParaRPr lang="it-IT"/>
          </a:p>
        </p:txBody>
      </p:sp>
      <p:sp>
        <p:nvSpPr>
          <p:cNvPr id="6" name="Slide Number Placeholder 5">
            <a:extLst>
              <a:ext uri="{FF2B5EF4-FFF2-40B4-BE49-F238E27FC236}">
                <a16:creationId xmlns:a16="http://schemas.microsoft.com/office/drawing/2014/main" id="{0A08753F-283A-465D-9BC7-21AE3937D57C}"/>
              </a:ext>
            </a:extLst>
          </p:cNvPr>
          <p:cNvSpPr>
            <a:spLocks noGrp="1"/>
          </p:cNvSpPr>
          <p:nvPr>
            <p:ph type="sldNum" sz="quarter" idx="4"/>
          </p:nvPr>
        </p:nvSpPr>
        <p:spPr>
          <a:xfrm>
            <a:off x="10353675" y="5969000"/>
            <a:ext cx="542925" cy="279400"/>
          </a:xfrm>
          <a:prstGeom prst="rect">
            <a:avLst/>
          </a:prstGeom>
        </p:spPr>
        <p:txBody>
          <a:bodyPr vert="horz" lIns="91440" tIns="45720" rIns="91440" bIns="45720" rtlCol="0" anchor="ctr"/>
          <a:lstStyle>
            <a:lvl1pPr algn="r" eaLnBrk="1" fontAlgn="auto" hangingPunct="1">
              <a:spcBef>
                <a:spcPts val="0"/>
              </a:spcBef>
              <a:spcAft>
                <a:spcPts val="0"/>
              </a:spcAft>
              <a:defRPr sz="1000" b="0" i="0" smtClean="0">
                <a:solidFill>
                  <a:schemeClr val="tx1"/>
                </a:solidFill>
                <a:effectLst/>
                <a:latin typeface="+mn-lt"/>
              </a:defRPr>
            </a:lvl1pPr>
          </a:lstStyle>
          <a:p>
            <a:pPr>
              <a:defRPr/>
            </a:pPr>
            <a:fld id="{A07D0132-A632-4F76-AA43-C46ACBB9EB77}" type="slidenum">
              <a:rPr lang="it-IT"/>
              <a:pPr>
                <a:defRPr/>
              </a:pPr>
              <a:t>‹N›</a:t>
            </a:fld>
            <a:endParaRPr lang="it-IT"/>
          </a:p>
        </p:txBody>
      </p:sp>
    </p:spTree>
    <p:extLst>
      <p:ext uri="{BB962C8B-B14F-4D97-AF65-F5344CB8AC3E}">
        <p14:creationId xmlns:p14="http://schemas.microsoft.com/office/powerpoint/2010/main" val="2938537615"/>
      </p:ext>
    </p:extLst>
  </p:cSld>
  <p:clrMap bg1="lt1" tx1="dk1" bg2="lt2" tx2="dk2" accent1="accent1" accent2="accent2" accent3="accent3" accent4="accent4" accent5="accent5" accent6="accent6" hlink="hlink" folHlink="folHlink"/>
  <p:sldLayoutIdLst>
    <p:sldLayoutId id="2147483847" r:id="rId1"/>
    <p:sldLayoutId id="2147483848" r:id="rId2"/>
    <p:sldLayoutId id="2147483849" r:id="rId3"/>
    <p:sldLayoutId id="2147483850" r:id="rId4"/>
    <p:sldLayoutId id="2147483851" r:id="rId5"/>
    <p:sldLayoutId id="2147483852" r:id="rId6"/>
    <p:sldLayoutId id="2147483853" r:id="rId7"/>
    <p:sldLayoutId id="2147483854" r:id="rId8"/>
    <p:sldLayoutId id="2147483855" r:id="rId9"/>
    <p:sldLayoutId id="2147483856" r:id="rId10"/>
    <p:sldLayoutId id="2147483857" r:id="rId11"/>
    <p:sldLayoutId id="2147483858" r:id="rId12"/>
    <p:sldLayoutId id="2147483859" r:id="rId13"/>
    <p:sldLayoutId id="2147483860" r:id="rId14"/>
    <p:sldLayoutId id="2147483861" r:id="rId15"/>
    <p:sldLayoutId id="2147483862" r:id="rId16"/>
    <p:sldLayoutId id="2147483863" r:id="rId17"/>
  </p:sldLayoutIdLst>
  <p:txStyles>
    <p:titleStyle>
      <a:lvl1pPr algn="ctr" defTabSz="457200" rtl="0" fontAlgn="base">
        <a:spcBef>
          <a:spcPct val="0"/>
        </a:spcBef>
        <a:spcAft>
          <a:spcPct val="0"/>
        </a:spcAft>
        <a:defRPr sz="4400" kern="1200">
          <a:ln w="3175" cmpd="sng">
            <a:noFill/>
          </a:ln>
          <a:solidFill>
            <a:srgbClr val="262626"/>
          </a:solidFill>
          <a:latin typeface="+mj-lt"/>
          <a:ea typeface="+mj-ea"/>
          <a:cs typeface="+mj-cs"/>
        </a:defRPr>
      </a:lvl1pPr>
      <a:lvl2pPr algn="ctr" defTabSz="457200" rtl="0" fontAlgn="base">
        <a:spcBef>
          <a:spcPct val="0"/>
        </a:spcBef>
        <a:spcAft>
          <a:spcPct val="0"/>
        </a:spcAft>
        <a:defRPr sz="4400">
          <a:solidFill>
            <a:srgbClr val="262626"/>
          </a:solidFill>
          <a:latin typeface="Garamond" panose="02020404030301010803" pitchFamily="18" charset="0"/>
        </a:defRPr>
      </a:lvl2pPr>
      <a:lvl3pPr algn="ctr" defTabSz="457200" rtl="0" fontAlgn="base">
        <a:spcBef>
          <a:spcPct val="0"/>
        </a:spcBef>
        <a:spcAft>
          <a:spcPct val="0"/>
        </a:spcAft>
        <a:defRPr sz="4400">
          <a:solidFill>
            <a:srgbClr val="262626"/>
          </a:solidFill>
          <a:latin typeface="Garamond" panose="02020404030301010803" pitchFamily="18" charset="0"/>
        </a:defRPr>
      </a:lvl3pPr>
      <a:lvl4pPr algn="ctr" defTabSz="457200" rtl="0" fontAlgn="base">
        <a:spcBef>
          <a:spcPct val="0"/>
        </a:spcBef>
        <a:spcAft>
          <a:spcPct val="0"/>
        </a:spcAft>
        <a:defRPr sz="4400">
          <a:solidFill>
            <a:srgbClr val="262626"/>
          </a:solidFill>
          <a:latin typeface="Garamond" panose="02020404030301010803" pitchFamily="18" charset="0"/>
        </a:defRPr>
      </a:lvl4pPr>
      <a:lvl5pPr algn="ctr" defTabSz="457200" rtl="0" fontAlgn="base">
        <a:spcBef>
          <a:spcPct val="0"/>
        </a:spcBef>
        <a:spcAft>
          <a:spcPct val="0"/>
        </a:spcAft>
        <a:defRPr sz="4400">
          <a:solidFill>
            <a:srgbClr val="262626"/>
          </a:solidFill>
          <a:latin typeface="Garamond" panose="02020404030301010803" pitchFamily="18"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fontAlgn="base">
        <a:spcBef>
          <a:spcPct val="20000"/>
        </a:spcBef>
        <a:spcAft>
          <a:spcPts val="600"/>
        </a:spcAft>
        <a:buClr>
          <a:schemeClr val="accent1"/>
        </a:buClr>
        <a:buSzPct val="115000"/>
        <a:buFont typeface="Arial" panose="020B0604020202020204" pitchFamily="34" charset="0"/>
        <a:buChar char="•"/>
        <a:defRPr sz="2400" kern="1200">
          <a:solidFill>
            <a:srgbClr val="262626"/>
          </a:solidFill>
          <a:latin typeface="+mn-lt"/>
          <a:ea typeface="+mn-ea"/>
          <a:cs typeface="+mn-cs"/>
        </a:defRPr>
      </a:lvl1pPr>
      <a:lvl2pPr marL="742950" indent="-285750" algn="l" defTabSz="457200" rtl="0" fontAlgn="base">
        <a:spcBef>
          <a:spcPct val="20000"/>
        </a:spcBef>
        <a:spcAft>
          <a:spcPts val="600"/>
        </a:spcAft>
        <a:buClr>
          <a:schemeClr val="accent1"/>
        </a:buClr>
        <a:buSzPct val="115000"/>
        <a:buFont typeface="Arial" panose="020B0604020202020204" pitchFamily="34" charset="0"/>
        <a:buChar char="•"/>
        <a:defRPr sz="2000" kern="1200">
          <a:solidFill>
            <a:srgbClr val="262626"/>
          </a:solidFill>
          <a:latin typeface="+mn-lt"/>
          <a:ea typeface="+mn-ea"/>
          <a:cs typeface="+mn-cs"/>
        </a:defRPr>
      </a:lvl2pPr>
      <a:lvl3pPr marL="1200150" indent="-285750" algn="l" defTabSz="457200" rtl="0" fontAlgn="base">
        <a:spcBef>
          <a:spcPct val="20000"/>
        </a:spcBef>
        <a:spcAft>
          <a:spcPts val="600"/>
        </a:spcAft>
        <a:buClr>
          <a:schemeClr val="accent1"/>
        </a:buClr>
        <a:buSzPct val="115000"/>
        <a:buFont typeface="Arial" panose="020B0604020202020204" pitchFamily="34" charset="0"/>
        <a:buChar char="•"/>
        <a:defRPr kern="1200">
          <a:solidFill>
            <a:srgbClr val="262626"/>
          </a:solidFill>
          <a:latin typeface="+mn-lt"/>
          <a:ea typeface="+mn-ea"/>
          <a:cs typeface="+mn-cs"/>
        </a:defRPr>
      </a:lvl3pPr>
      <a:lvl4pPr marL="1543050" indent="-171450" algn="l" defTabSz="457200" rtl="0" fontAlgn="base">
        <a:spcBef>
          <a:spcPct val="20000"/>
        </a:spcBef>
        <a:spcAft>
          <a:spcPts val="600"/>
        </a:spcAft>
        <a:buClr>
          <a:schemeClr val="accent1"/>
        </a:buClr>
        <a:buSzPct val="115000"/>
        <a:buFont typeface="Arial" panose="020B0604020202020204" pitchFamily="34" charset="0"/>
        <a:buChar char="•"/>
        <a:defRPr sz="1600" kern="1200">
          <a:solidFill>
            <a:srgbClr val="262626"/>
          </a:solidFill>
          <a:latin typeface="+mn-lt"/>
          <a:ea typeface="+mn-ea"/>
          <a:cs typeface="+mn-cs"/>
        </a:defRPr>
      </a:lvl4pPr>
      <a:lvl5pPr marL="2000250" indent="-171450" algn="l" defTabSz="457200" rtl="0" fontAlgn="base">
        <a:spcBef>
          <a:spcPct val="20000"/>
        </a:spcBef>
        <a:spcAft>
          <a:spcPts val="600"/>
        </a:spcAft>
        <a:buClr>
          <a:schemeClr val="accent1"/>
        </a:buClr>
        <a:buSzPct val="115000"/>
        <a:buFont typeface="Arial" panose="020B0604020202020204" pitchFamily="34" charset="0"/>
        <a:buChar char="•"/>
        <a:defRPr sz="1400" kern="1200">
          <a:solidFill>
            <a:srgbClr val="262626"/>
          </a:solidFill>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AD239DA6-69BD-40A6-8366-F1F553E76373}" type="datetimeFigureOut">
              <a:rPr lang="it-IT" smtClean="0"/>
              <a:t>27/05/2022</a:t>
            </a:fld>
            <a:endParaRPr lang="it-IT"/>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it-IT"/>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F95165A8-249A-4835-A53D-70AEEF88DCDC}" type="slidenum">
              <a:rPr lang="it-IT" smtClean="0"/>
              <a:t>‹N›</a:t>
            </a:fld>
            <a:endParaRPr lang="it-IT"/>
          </a:p>
        </p:txBody>
      </p:sp>
    </p:spTree>
    <p:extLst>
      <p:ext uri="{BB962C8B-B14F-4D97-AF65-F5344CB8AC3E}">
        <p14:creationId xmlns:p14="http://schemas.microsoft.com/office/powerpoint/2010/main" val="1015334671"/>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 id="2147483876" r:id="rId12"/>
    <p:sldLayoutId id="2147483877" r:id="rId13"/>
    <p:sldLayoutId id="2147483878" r:id="rId14"/>
    <p:sldLayoutId id="2147483879" r:id="rId15"/>
    <p:sldLayoutId id="2147483880" r:id="rId16"/>
    <p:sldLayoutId id="2147483881"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4098" name="Group 6">
            <a:extLst>
              <a:ext uri="{FF2B5EF4-FFF2-40B4-BE49-F238E27FC236}">
                <a16:creationId xmlns:a16="http://schemas.microsoft.com/office/drawing/2014/main" id="{8A9562C9-A9F1-4573-B9E9-0A1A0BE7FE63}"/>
              </a:ext>
            </a:extLst>
          </p:cNvPr>
          <p:cNvGrpSpPr>
            <a:grpSpLocks/>
          </p:cNvGrpSpPr>
          <p:nvPr/>
        </p:nvGrpSpPr>
        <p:grpSpPr bwMode="auto">
          <a:xfrm>
            <a:off x="-15875" y="0"/>
            <a:ext cx="12230100" cy="6856413"/>
            <a:chOff x="-15736" y="0"/>
            <a:chExt cx="12229962" cy="6856214"/>
          </a:xfrm>
        </p:grpSpPr>
        <p:pic>
          <p:nvPicPr>
            <p:cNvPr id="4104" name="Picture 7" descr="HD-PanelContent.png">
              <a:extLst>
                <a:ext uri="{FF2B5EF4-FFF2-40B4-BE49-F238E27FC236}">
                  <a16:creationId xmlns:a16="http://schemas.microsoft.com/office/drawing/2014/main" id="{CA6C2D77-B738-41FE-8343-C5D1FD37C84F}"/>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0" y="0"/>
              <a:ext cx="12188825" cy="6856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3620B865-E21C-4467-BBEF-828DF30980E3}"/>
                </a:ext>
              </a:extLst>
            </p:cNvPr>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4108" name="Picture 9" descr="HDRibbonContent-UniformTrim.png">
              <a:extLst>
                <a:ext uri="{FF2B5EF4-FFF2-40B4-BE49-F238E27FC236}">
                  <a16:creationId xmlns:a16="http://schemas.microsoft.com/office/drawing/2014/main" id="{175201F1-8738-4205-80DC-6E0CFF0B258D}"/>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5736" y="3153832"/>
              <a:ext cx="777240"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9" name="Picture 10" descr="HDRibbonContent-UniformTrim.png">
              <a:extLst>
                <a:ext uri="{FF2B5EF4-FFF2-40B4-BE49-F238E27FC236}">
                  <a16:creationId xmlns:a16="http://schemas.microsoft.com/office/drawing/2014/main" id="{E2EAF92E-6098-41AC-993A-AA589781C990}"/>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1436986" y="3153832"/>
              <a:ext cx="777240"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099" name="Title Placeholder 1">
            <a:extLst>
              <a:ext uri="{FF2B5EF4-FFF2-40B4-BE49-F238E27FC236}">
                <a16:creationId xmlns:a16="http://schemas.microsoft.com/office/drawing/2014/main" id="{8B951408-B0B9-49B8-A90D-81620A334642}"/>
              </a:ext>
            </a:extLst>
          </p:cNvPr>
          <p:cNvSpPr>
            <a:spLocks noGrp="1" noChangeArrowheads="1"/>
          </p:cNvSpPr>
          <p:nvPr>
            <p:ph type="title"/>
          </p:nvPr>
        </p:nvSpPr>
        <p:spPr bwMode="auto">
          <a:xfrm>
            <a:off x="1295400" y="982663"/>
            <a:ext cx="9601200" cy="1303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IT"/>
              <a:t>Fare clic per modificare lo stile del titolo dello schema</a:t>
            </a:r>
            <a:endParaRPr lang="en-US" altLang="it-IT"/>
          </a:p>
        </p:txBody>
      </p:sp>
      <p:sp>
        <p:nvSpPr>
          <p:cNvPr id="4100" name="Text Placeholder 2">
            <a:extLst>
              <a:ext uri="{FF2B5EF4-FFF2-40B4-BE49-F238E27FC236}">
                <a16:creationId xmlns:a16="http://schemas.microsoft.com/office/drawing/2014/main" id="{2CDB09B9-DB8E-4AA5-A3A5-567677687693}"/>
              </a:ext>
            </a:extLst>
          </p:cNvPr>
          <p:cNvSpPr>
            <a:spLocks noGrp="1" noChangeArrowheads="1"/>
          </p:cNvSpPr>
          <p:nvPr>
            <p:ph type="body" idx="1"/>
          </p:nvPr>
        </p:nvSpPr>
        <p:spPr bwMode="auto">
          <a:xfrm>
            <a:off x="1295400" y="2557463"/>
            <a:ext cx="9601200" cy="331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a:t>Fare clic per modificare gli stili del testo dello schema</a:t>
            </a:r>
          </a:p>
          <a:p>
            <a:pPr lvl="1"/>
            <a:r>
              <a:rPr lang="it-IT" altLang="it-IT"/>
              <a:t>Secondo livello</a:t>
            </a:r>
          </a:p>
          <a:p>
            <a:pPr lvl="2"/>
            <a:r>
              <a:rPr lang="it-IT" altLang="it-IT"/>
              <a:t>Terzo livello</a:t>
            </a:r>
          </a:p>
          <a:p>
            <a:pPr lvl="3"/>
            <a:r>
              <a:rPr lang="it-IT" altLang="it-IT"/>
              <a:t>Quarto livello</a:t>
            </a:r>
          </a:p>
          <a:p>
            <a:pPr lvl="4"/>
            <a:r>
              <a:rPr lang="it-IT" altLang="it-IT"/>
              <a:t>Quinto livello</a:t>
            </a:r>
            <a:endParaRPr lang="en-US" altLang="it-IT"/>
          </a:p>
        </p:txBody>
      </p:sp>
      <p:sp>
        <p:nvSpPr>
          <p:cNvPr id="4" name="Date Placeholder 3">
            <a:extLst>
              <a:ext uri="{FF2B5EF4-FFF2-40B4-BE49-F238E27FC236}">
                <a16:creationId xmlns:a16="http://schemas.microsoft.com/office/drawing/2014/main" id="{A75C5BDE-F1AB-4E99-A889-BC7FA1F442EF}"/>
              </a:ext>
            </a:extLst>
          </p:cNvPr>
          <p:cNvSpPr>
            <a:spLocks noGrp="1"/>
          </p:cNvSpPr>
          <p:nvPr>
            <p:ph type="dt" sz="half" idx="2"/>
          </p:nvPr>
        </p:nvSpPr>
        <p:spPr>
          <a:xfrm>
            <a:off x="8677275" y="5969000"/>
            <a:ext cx="1600200" cy="279400"/>
          </a:xfrm>
          <a:prstGeom prst="rect">
            <a:avLst/>
          </a:prstGeom>
        </p:spPr>
        <p:txBody>
          <a:bodyPr vert="horz" lIns="91440" tIns="45720" rIns="91440" bIns="45720" rtlCol="0" anchor="ctr"/>
          <a:lstStyle>
            <a:lvl1pPr algn="r" eaLnBrk="1" fontAlgn="auto" hangingPunct="1">
              <a:spcBef>
                <a:spcPts val="0"/>
              </a:spcBef>
              <a:spcAft>
                <a:spcPts val="0"/>
              </a:spcAft>
              <a:defRPr sz="1000" b="0" i="0">
                <a:solidFill>
                  <a:schemeClr val="tx1"/>
                </a:solidFill>
                <a:effectLst/>
                <a:latin typeface="+mn-lt"/>
              </a:defRPr>
            </a:lvl1pPr>
          </a:lstStyle>
          <a:p>
            <a:pPr>
              <a:defRPr/>
            </a:pPr>
            <a:fld id="{069C106A-D066-4D29-B318-A3B65C770069}" type="datetimeFigureOut">
              <a:rPr lang="it-IT"/>
              <a:pPr>
                <a:defRPr/>
              </a:pPr>
              <a:t>27/05/2022</a:t>
            </a:fld>
            <a:endParaRPr lang="it-IT"/>
          </a:p>
        </p:txBody>
      </p:sp>
      <p:sp>
        <p:nvSpPr>
          <p:cNvPr id="5" name="Footer Placeholder 4">
            <a:extLst>
              <a:ext uri="{FF2B5EF4-FFF2-40B4-BE49-F238E27FC236}">
                <a16:creationId xmlns:a16="http://schemas.microsoft.com/office/drawing/2014/main" id="{19659CF3-C7D2-4157-A196-987DADAEEFD5}"/>
              </a:ext>
            </a:extLst>
          </p:cNvPr>
          <p:cNvSpPr>
            <a:spLocks noGrp="1"/>
          </p:cNvSpPr>
          <p:nvPr>
            <p:ph type="ftr" sz="quarter" idx="3"/>
          </p:nvPr>
        </p:nvSpPr>
        <p:spPr>
          <a:xfrm>
            <a:off x="1295400" y="5969000"/>
            <a:ext cx="7305675" cy="279400"/>
          </a:xfrm>
          <a:prstGeom prst="rect">
            <a:avLst/>
          </a:prstGeom>
        </p:spPr>
        <p:txBody>
          <a:bodyPr vert="horz" lIns="91440" tIns="45720" rIns="91440" bIns="45720" rtlCol="0" anchor="ctr"/>
          <a:lstStyle>
            <a:lvl1pPr algn="l" eaLnBrk="1" fontAlgn="auto" hangingPunct="1">
              <a:spcBef>
                <a:spcPts val="0"/>
              </a:spcBef>
              <a:spcAft>
                <a:spcPts val="0"/>
              </a:spcAft>
              <a:defRPr sz="1000" b="0" i="0">
                <a:solidFill>
                  <a:schemeClr val="tx1"/>
                </a:solidFill>
                <a:effectLst/>
                <a:latin typeface="+mn-lt"/>
              </a:defRPr>
            </a:lvl1pPr>
          </a:lstStyle>
          <a:p>
            <a:pPr>
              <a:defRPr/>
            </a:pPr>
            <a:endParaRPr lang="it-IT"/>
          </a:p>
        </p:txBody>
      </p:sp>
      <p:sp>
        <p:nvSpPr>
          <p:cNvPr id="6" name="Slide Number Placeholder 5">
            <a:extLst>
              <a:ext uri="{FF2B5EF4-FFF2-40B4-BE49-F238E27FC236}">
                <a16:creationId xmlns:a16="http://schemas.microsoft.com/office/drawing/2014/main" id="{AC11A780-D32C-4567-B027-D63BF5F9422A}"/>
              </a:ext>
            </a:extLst>
          </p:cNvPr>
          <p:cNvSpPr>
            <a:spLocks noGrp="1"/>
          </p:cNvSpPr>
          <p:nvPr>
            <p:ph type="sldNum" sz="quarter" idx="4"/>
          </p:nvPr>
        </p:nvSpPr>
        <p:spPr>
          <a:xfrm>
            <a:off x="10353675" y="5969000"/>
            <a:ext cx="542925" cy="279400"/>
          </a:xfrm>
          <a:prstGeom prst="rect">
            <a:avLst/>
          </a:prstGeom>
        </p:spPr>
        <p:txBody>
          <a:bodyPr vert="horz" lIns="91440" tIns="45720" rIns="91440" bIns="45720" rtlCol="0" anchor="ctr"/>
          <a:lstStyle>
            <a:lvl1pPr algn="r" eaLnBrk="1" fontAlgn="auto" hangingPunct="1">
              <a:spcBef>
                <a:spcPts val="0"/>
              </a:spcBef>
              <a:spcAft>
                <a:spcPts val="0"/>
              </a:spcAft>
              <a:defRPr sz="1000" b="0" i="0">
                <a:solidFill>
                  <a:schemeClr val="tx1"/>
                </a:solidFill>
                <a:effectLst/>
                <a:latin typeface="+mn-lt"/>
              </a:defRPr>
            </a:lvl1pPr>
          </a:lstStyle>
          <a:p>
            <a:pPr>
              <a:defRPr/>
            </a:pPr>
            <a:fld id="{4CFD85F3-18DF-406A-9D6A-4416EE393E60}" type="slidenum">
              <a:rPr lang="it-IT"/>
              <a:pPr>
                <a:defRPr/>
              </a:pPr>
              <a:t>‹N›</a:t>
            </a:fld>
            <a:endParaRPr lang="it-IT"/>
          </a:p>
        </p:txBody>
      </p:sp>
    </p:spTree>
    <p:extLst>
      <p:ext uri="{BB962C8B-B14F-4D97-AF65-F5344CB8AC3E}">
        <p14:creationId xmlns:p14="http://schemas.microsoft.com/office/powerpoint/2010/main" val="385757916"/>
      </p:ext>
    </p:extLst>
  </p:cSld>
  <p:clrMap bg1="dk1" tx1="lt1" bg2="dk2" tx2="lt2" accent1="accent1" accent2="accent2" accent3="accent3" accent4="accent4" accent5="accent5" accent6="accent6" hlink="hlink" folHlink="folHlink"/>
  <p:sldLayoutIdLst>
    <p:sldLayoutId id="2147483883" r:id="rId1"/>
    <p:sldLayoutId id="2147483884" r:id="rId2"/>
    <p:sldLayoutId id="2147483885" r:id="rId3"/>
    <p:sldLayoutId id="2147483886" r:id="rId4"/>
    <p:sldLayoutId id="2147483887" r:id="rId5"/>
    <p:sldLayoutId id="2147483888" r:id="rId6"/>
    <p:sldLayoutId id="2147483889" r:id="rId7"/>
    <p:sldLayoutId id="2147483890" r:id="rId8"/>
    <p:sldLayoutId id="2147483891" r:id="rId9"/>
    <p:sldLayoutId id="2147483892" r:id="rId10"/>
    <p:sldLayoutId id="2147483893" r:id="rId11"/>
    <p:sldLayoutId id="2147483894" r:id="rId12"/>
    <p:sldLayoutId id="2147483895" r:id="rId13"/>
    <p:sldLayoutId id="2147483896" r:id="rId14"/>
    <p:sldLayoutId id="2147483897" r:id="rId15"/>
    <p:sldLayoutId id="2147483898" r:id="rId16"/>
    <p:sldLayoutId id="2147483899" r:id="rId17"/>
  </p:sldLayoutIdLst>
  <p:txStyles>
    <p:titleStyle>
      <a:lvl1pPr algn="ctr" defTabSz="457200" rtl="0" eaLnBrk="0" fontAlgn="base" hangingPunct="0">
        <a:spcBef>
          <a:spcPct val="0"/>
        </a:spcBef>
        <a:spcAft>
          <a:spcPct val="0"/>
        </a:spcAft>
        <a:defRPr sz="4400" kern="1200">
          <a:ln w="3175" cmpd="sng">
            <a:noFill/>
          </a:ln>
          <a:solidFill>
            <a:srgbClr val="FFFFFF"/>
          </a:solidFill>
          <a:latin typeface="+mj-lt"/>
          <a:ea typeface="+mj-ea"/>
          <a:cs typeface="+mj-cs"/>
        </a:defRPr>
      </a:lvl1pPr>
      <a:lvl2pPr algn="ctr" defTabSz="457200" rtl="0" eaLnBrk="0" fontAlgn="base" hangingPunct="0">
        <a:spcBef>
          <a:spcPct val="0"/>
        </a:spcBef>
        <a:spcAft>
          <a:spcPct val="0"/>
        </a:spcAft>
        <a:defRPr sz="4400">
          <a:solidFill>
            <a:srgbClr val="FFFFFF"/>
          </a:solidFill>
          <a:latin typeface="Garamond" panose="02020404030301010803" pitchFamily="18" charset="0"/>
        </a:defRPr>
      </a:lvl2pPr>
      <a:lvl3pPr algn="ctr" defTabSz="457200" rtl="0" eaLnBrk="0" fontAlgn="base" hangingPunct="0">
        <a:spcBef>
          <a:spcPct val="0"/>
        </a:spcBef>
        <a:spcAft>
          <a:spcPct val="0"/>
        </a:spcAft>
        <a:defRPr sz="4400">
          <a:solidFill>
            <a:srgbClr val="FFFFFF"/>
          </a:solidFill>
          <a:latin typeface="Garamond" panose="02020404030301010803" pitchFamily="18" charset="0"/>
        </a:defRPr>
      </a:lvl3pPr>
      <a:lvl4pPr algn="ctr" defTabSz="457200" rtl="0" eaLnBrk="0" fontAlgn="base" hangingPunct="0">
        <a:spcBef>
          <a:spcPct val="0"/>
        </a:spcBef>
        <a:spcAft>
          <a:spcPct val="0"/>
        </a:spcAft>
        <a:defRPr sz="4400">
          <a:solidFill>
            <a:srgbClr val="FFFFFF"/>
          </a:solidFill>
          <a:latin typeface="Garamond" panose="02020404030301010803" pitchFamily="18" charset="0"/>
        </a:defRPr>
      </a:lvl4pPr>
      <a:lvl5pPr algn="ctr" defTabSz="457200" rtl="0" eaLnBrk="0" fontAlgn="base" hangingPunct="0">
        <a:spcBef>
          <a:spcPct val="0"/>
        </a:spcBef>
        <a:spcAft>
          <a:spcPct val="0"/>
        </a:spcAft>
        <a:defRPr sz="4400">
          <a:solidFill>
            <a:srgbClr val="FFFFFF"/>
          </a:solidFill>
          <a:latin typeface="Garamond" panose="02020404030301010803" pitchFamily="18"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0" fontAlgn="base" hangingPunct="0">
        <a:spcBef>
          <a:spcPct val="20000"/>
        </a:spcBef>
        <a:spcAft>
          <a:spcPts val="600"/>
        </a:spcAft>
        <a:buClr>
          <a:schemeClr val="accent1"/>
        </a:buClr>
        <a:buSzPct val="115000"/>
        <a:buFont typeface="Arial" panose="020B0604020202020204" pitchFamily="34" charset="0"/>
        <a:buChar char="•"/>
        <a:defRPr sz="2400" kern="1200">
          <a:solidFill>
            <a:srgbClr val="FFFFFF"/>
          </a:solidFill>
          <a:latin typeface="+mn-lt"/>
          <a:ea typeface="+mn-ea"/>
          <a:cs typeface="+mn-cs"/>
        </a:defRPr>
      </a:lvl1pPr>
      <a:lvl2pPr marL="742950" indent="-285750" algn="l" defTabSz="457200" rtl="0" eaLnBrk="0" fontAlgn="base" hangingPunct="0">
        <a:spcBef>
          <a:spcPct val="20000"/>
        </a:spcBef>
        <a:spcAft>
          <a:spcPts val="600"/>
        </a:spcAft>
        <a:buClr>
          <a:schemeClr val="accent1"/>
        </a:buClr>
        <a:buSzPct val="115000"/>
        <a:buFont typeface="Arial" panose="020B0604020202020204" pitchFamily="34" charset="0"/>
        <a:buChar char="•"/>
        <a:defRPr sz="2000" kern="1200">
          <a:solidFill>
            <a:srgbClr val="FFFFFF"/>
          </a:solidFill>
          <a:latin typeface="+mn-lt"/>
          <a:ea typeface="+mn-ea"/>
          <a:cs typeface="+mn-cs"/>
        </a:defRPr>
      </a:lvl2pPr>
      <a:lvl3pPr marL="1200150" indent="-285750" algn="l" defTabSz="457200" rtl="0" eaLnBrk="0" fontAlgn="base" hangingPunct="0">
        <a:spcBef>
          <a:spcPct val="20000"/>
        </a:spcBef>
        <a:spcAft>
          <a:spcPts val="600"/>
        </a:spcAft>
        <a:buClr>
          <a:schemeClr val="accent1"/>
        </a:buClr>
        <a:buSzPct val="115000"/>
        <a:buFont typeface="Arial" panose="020B0604020202020204" pitchFamily="34" charset="0"/>
        <a:buChar char="•"/>
        <a:defRPr kern="1200">
          <a:solidFill>
            <a:srgbClr val="FFFFFF"/>
          </a:solidFill>
          <a:latin typeface="+mn-lt"/>
          <a:ea typeface="+mn-ea"/>
          <a:cs typeface="+mn-cs"/>
        </a:defRPr>
      </a:lvl3pPr>
      <a:lvl4pPr marL="1543050" indent="-171450" algn="l" defTabSz="457200" rtl="0" eaLnBrk="0" fontAlgn="base" hangingPunct="0">
        <a:spcBef>
          <a:spcPct val="20000"/>
        </a:spcBef>
        <a:spcAft>
          <a:spcPts val="600"/>
        </a:spcAft>
        <a:buClr>
          <a:schemeClr val="accent1"/>
        </a:buClr>
        <a:buSzPct val="115000"/>
        <a:buFont typeface="Arial" panose="020B0604020202020204" pitchFamily="34" charset="0"/>
        <a:buChar char="•"/>
        <a:defRPr sz="1600" kern="1200">
          <a:solidFill>
            <a:srgbClr val="FFFFFF"/>
          </a:solidFill>
          <a:latin typeface="+mn-lt"/>
          <a:ea typeface="+mn-ea"/>
          <a:cs typeface="+mn-cs"/>
        </a:defRPr>
      </a:lvl4pPr>
      <a:lvl5pPr marL="2000250" indent="-171450" algn="l" defTabSz="457200" rtl="0" eaLnBrk="0" fontAlgn="base" hangingPunct="0">
        <a:spcBef>
          <a:spcPct val="20000"/>
        </a:spcBef>
        <a:spcAft>
          <a:spcPts val="600"/>
        </a:spcAft>
        <a:buClr>
          <a:schemeClr val="accent1"/>
        </a:buClr>
        <a:buSzPct val="115000"/>
        <a:buFont typeface="Arial" panose="020B0604020202020204" pitchFamily="34" charset="0"/>
        <a:buChar char="•"/>
        <a:defRPr sz="1400" kern="1200">
          <a:solidFill>
            <a:srgbClr val="FFFFFF"/>
          </a:solidFill>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0">
          <a:blip r:embed="rId19"/>
          <a:srcRect/>
          <a:stretch>
            <a:fillRect/>
          </a:stretch>
        </a:blipFill>
        <a:effectLst/>
      </p:bgPr>
    </p:bg>
    <p:spTree>
      <p:nvGrpSpPr>
        <p:cNvPr id="1" name=""/>
        <p:cNvGrpSpPr/>
        <p:nvPr/>
      </p:nvGrpSpPr>
      <p:grpSpPr>
        <a:xfrm>
          <a:off x="0" y="0"/>
          <a:ext cx="0" cy="0"/>
          <a:chOff x="0" y="0"/>
          <a:chExt cx="0" cy="0"/>
        </a:xfrm>
      </p:grpSpPr>
      <p:grpSp>
        <p:nvGrpSpPr>
          <p:cNvPr id="2050" name="Group 6">
            <a:extLst>
              <a:ext uri="{FF2B5EF4-FFF2-40B4-BE49-F238E27FC236}">
                <a16:creationId xmlns:a16="http://schemas.microsoft.com/office/drawing/2014/main" id="{DCCEC719-0C5D-4444-9F6B-72AA481E7F07}"/>
              </a:ext>
            </a:extLst>
          </p:cNvPr>
          <p:cNvGrpSpPr>
            <a:grpSpLocks/>
          </p:cNvGrpSpPr>
          <p:nvPr/>
        </p:nvGrpSpPr>
        <p:grpSpPr bwMode="auto">
          <a:xfrm>
            <a:off x="-15875" y="0"/>
            <a:ext cx="12230100" cy="6856413"/>
            <a:chOff x="-15736" y="0"/>
            <a:chExt cx="12229962" cy="6856214"/>
          </a:xfrm>
        </p:grpSpPr>
        <p:pic>
          <p:nvPicPr>
            <p:cNvPr id="2056" name="Picture 7" descr="HD-PanelContent.png">
              <a:extLst>
                <a:ext uri="{FF2B5EF4-FFF2-40B4-BE49-F238E27FC236}">
                  <a16:creationId xmlns:a16="http://schemas.microsoft.com/office/drawing/2014/main" id="{BC9CD212-71E8-47E2-9DCC-9BB0FE5F1E2D}"/>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0" y="0"/>
              <a:ext cx="12188825" cy="6856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C3D2BF9C-840C-4666-90A1-ABA05CC7E045}"/>
                </a:ext>
              </a:extLst>
            </p:cNvPr>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2060" name="Picture 9" descr="HDRibbonContent-UniformTrim.png">
              <a:extLst>
                <a:ext uri="{FF2B5EF4-FFF2-40B4-BE49-F238E27FC236}">
                  <a16:creationId xmlns:a16="http://schemas.microsoft.com/office/drawing/2014/main" id="{96BDF6AD-46DA-4973-9A19-219B18169855}"/>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5736" y="3153832"/>
              <a:ext cx="777240"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1" name="Picture 10" descr="HDRibbonContent-UniformTrim.png">
              <a:extLst>
                <a:ext uri="{FF2B5EF4-FFF2-40B4-BE49-F238E27FC236}">
                  <a16:creationId xmlns:a16="http://schemas.microsoft.com/office/drawing/2014/main" id="{2469D6C0-10CA-4024-98A6-F8BB28D9F7D5}"/>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1436986" y="3153832"/>
              <a:ext cx="777240"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051" name="Title Placeholder 1">
            <a:extLst>
              <a:ext uri="{FF2B5EF4-FFF2-40B4-BE49-F238E27FC236}">
                <a16:creationId xmlns:a16="http://schemas.microsoft.com/office/drawing/2014/main" id="{166CC108-2F14-4557-A6B5-5FB375DAC08C}"/>
              </a:ext>
            </a:extLst>
          </p:cNvPr>
          <p:cNvSpPr>
            <a:spLocks noGrp="1" noChangeArrowheads="1"/>
          </p:cNvSpPr>
          <p:nvPr>
            <p:ph type="title"/>
          </p:nvPr>
        </p:nvSpPr>
        <p:spPr bwMode="auto">
          <a:xfrm>
            <a:off x="1295400" y="982663"/>
            <a:ext cx="9601200" cy="1303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IT"/>
              <a:t>Fare clic per modificare lo stile del titolo dello schema</a:t>
            </a:r>
            <a:endParaRPr lang="en-US" altLang="it-IT"/>
          </a:p>
        </p:txBody>
      </p:sp>
      <p:sp>
        <p:nvSpPr>
          <p:cNvPr id="2052" name="Text Placeholder 2">
            <a:extLst>
              <a:ext uri="{FF2B5EF4-FFF2-40B4-BE49-F238E27FC236}">
                <a16:creationId xmlns:a16="http://schemas.microsoft.com/office/drawing/2014/main" id="{62AB9E04-7163-4FE6-AC55-514060CFC439}"/>
              </a:ext>
            </a:extLst>
          </p:cNvPr>
          <p:cNvSpPr>
            <a:spLocks noGrp="1" noChangeArrowheads="1"/>
          </p:cNvSpPr>
          <p:nvPr>
            <p:ph type="body" idx="1"/>
          </p:nvPr>
        </p:nvSpPr>
        <p:spPr bwMode="auto">
          <a:xfrm>
            <a:off x="1295400" y="2557463"/>
            <a:ext cx="9601200" cy="331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a:t>Fare clic per modificare gli stili del testo dello schema</a:t>
            </a:r>
          </a:p>
          <a:p>
            <a:pPr lvl="1"/>
            <a:r>
              <a:rPr lang="it-IT" altLang="it-IT"/>
              <a:t>Secondo livello</a:t>
            </a:r>
          </a:p>
          <a:p>
            <a:pPr lvl="2"/>
            <a:r>
              <a:rPr lang="it-IT" altLang="it-IT"/>
              <a:t>Terzo livello</a:t>
            </a:r>
          </a:p>
          <a:p>
            <a:pPr lvl="3"/>
            <a:r>
              <a:rPr lang="it-IT" altLang="it-IT"/>
              <a:t>Quarto livello</a:t>
            </a:r>
          </a:p>
          <a:p>
            <a:pPr lvl="4"/>
            <a:r>
              <a:rPr lang="it-IT" altLang="it-IT"/>
              <a:t>Quinto livello</a:t>
            </a:r>
            <a:endParaRPr lang="en-US" altLang="it-IT"/>
          </a:p>
        </p:txBody>
      </p:sp>
      <p:sp>
        <p:nvSpPr>
          <p:cNvPr id="4" name="Date Placeholder 3">
            <a:extLst>
              <a:ext uri="{FF2B5EF4-FFF2-40B4-BE49-F238E27FC236}">
                <a16:creationId xmlns:a16="http://schemas.microsoft.com/office/drawing/2014/main" id="{A0CDE16C-3EF9-4164-9DD4-1C3488F95BBC}"/>
              </a:ext>
            </a:extLst>
          </p:cNvPr>
          <p:cNvSpPr>
            <a:spLocks noGrp="1"/>
          </p:cNvSpPr>
          <p:nvPr>
            <p:ph type="dt" sz="half" idx="2"/>
          </p:nvPr>
        </p:nvSpPr>
        <p:spPr>
          <a:xfrm>
            <a:off x="8677275" y="5969000"/>
            <a:ext cx="1600200" cy="279400"/>
          </a:xfrm>
          <a:prstGeom prst="rect">
            <a:avLst/>
          </a:prstGeom>
        </p:spPr>
        <p:txBody>
          <a:bodyPr vert="horz" lIns="91440" tIns="45720" rIns="91440" bIns="45720" rtlCol="0" anchor="ctr"/>
          <a:lstStyle>
            <a:lvl1pPr algn="r" eaLnBrk="1" fontAlgn="auto" hangingPunct="1">
              <a:spcBef>
                <a:spcPts val="0"/>
              </a:spcBef>
              <a:spcAft>
                <a:spcPts val="0"/>
              </a:spcAft>
              <a:defRPr sz="1000" b="0" i="0">
                <a:solidFill>
                  <a:schemeClr val="tx1"/>
                </a:solidFill>
                <a:effectLst/>
                <a:latin typeface="+mn-lt"/>
              </a:defRPr>
            </a:lvl1pPr>
          </a:lstStyle>
          <a:p>
            <a:pPr>
              <a:defRPr/>
            </a:pPr>
            <a:fld id="{D71C4142-DEA5-442A-904C-F65F7E44DE25}" type="datetimeFigureOut">
              <a:rPr lang="it-IT"/>
              <a:pPr>
                <a:defRPr/>
              </a:pPr>
              <a:t>27/05/2022</a:t>
            </a:fld>
            <a:endParaRPr lang="it-IT"/>
          </a:p>
        </p:txBody>
      </p:sp>
      <p:sp>
        <p:nvSpPr>
          <p:cNvPr id="5" name="Footer Placeholder 4">
            <a:extLst>
              <a:ext uri="{FF2B5EF4-FFF2-40B4-BE49-F238E27FC236}">
                <a16:creationId xmlns:a16="http://schemas.microsoft.com/office/drawing/2014/main" id="{98078955-CA75-494E-AED5-97F2C2740011}"/>
              </a:ext>
            </a:extLst>
          </p:cNvPr>
          <p:cNvSpPr>
            <a:spLocks noGrp="1"/>
          </p:cNvSpPr>
          <p:nvPr>
            <p:ph type="ftr" sz="quarter" idx="3"/>
          </p:nvPr>
        </p:nvSpPr>
        <p:spPr>
          <a:xfrm>
            <a:off x="1295400" y="5969000"/>
            <a:ext cx="7305675" cy="279400"/>
          </a:xfrm>
          <a:prstGeom prst="rect">
            <a:avLst/>
          </a:prstGeom>
        </p:spPr>
        <p:txBody>
          <a:bodyPr vert="horz" lIns="91440" tIns="45720" rIns="91440" bIns="45720" rtlCol="0" anchor="ctr"/>
          <a:lstStyle>
            <a:lvl1pPr algn="l" eaLnBrk="1" fontAlgn="auto" hangingPunct="1">
              <a:spcBef>
                <a:spcPts val="0"/>
              </a:spcBef>
              <a:spcAft>
                <a:spcPts val="0"/>
              </a:spcAft>
              <a:defRPr sz="1000" b="0" i="0">
                <a:solidFill>
                  <a:schemeClr val="tx1"/>
                </a:solidFill>
                <a:effectLst/>
                <a:latin typeface="+mn-lt"/>
              </a:defRPr>
            </a:lvl1pPr>
          </a:lstStyle>
          <a:p>
            <a:pPr>
              <a:defRPr/>
            </a:pPr>
            <a:endParaRPr lang="it-IT"/>
          </a:p>
        </p:txBody>
      </p:sp>
      <p:sp>
        <p:nvSpPr>
          <p:cNvPr id="6" name="Slide Number Placeholder 5">
            <a:extLst>
              <a:ext uri="{FF2B5EF4-FFF2-40B4-BE49-F238E27FC236}">
                <a16:creationId xmlns:a16="http://schemas.microsoft.com/office/drawing/2014/main" id="{C482C879-1AD3-4A59-BC37-778108D37644}"/>
              </a:ext>
            </a:extLst>
          </p:cNvPr>
          <p:cNvSpPr>
            <a:spLocks noGrp="1"/>
          </p:cNvSpPr>
          <p:nvPr>
            <p:ph type="sldNum" sz="quarter" idx="4"/>
          </p:nvPr>
        </p:nvSpPr>
        <p:spPr>
          <a:xfrm>
            <a:off x="10353675" y="5969000"/>
            <a:ext cx="542925" cy="279400"/>
          </a:xfrm>
          <a:prstGeom prst="rect">
            <a:avLst/>
          </a:prstGeom>
        </p:spPr>
        <p:txBody>
          <a:bodyPr vert="horz" lIns="91440" tIns="45720" rIns="91440" bIns="45720" rtlCol="0" anchor="ctr"/>
          <a:lstStyle>
            <a:lvl1pPr algn="r" eaLnBrk="1" fontAlgn="auto" hangingPunct="1">
              <a:spcBef>
                <a:spcPts val="0"/>
              </a:spcBef>
              <a:spcAft>
                <a:spcPts val="0"/>
              </a:spcAft>
              <a:defRPr sz="1000" b="0" i="0">
                <a:solidFill>
                  <a:schemeClr val="tx1"/>
                </a:solidFill>
                <a:effectLst/>
                <a:latin typeface="+mn-lt"/>
              </a:defRPr>
            </a:lvl1pPr>
          </a:lstStyle>
          <a:p>
            <a:pPr>
              <a:defRPr/>
            </a:pPr>
            <a:fld id="{F22C3F98-0B67-4988-8F34-6FEFD57F9B92}" type="slidenum">
              <a:rPr lang="it-IT"/>
              <a:pPr>
                <a:defRPr/>
              </a:pPr>
              <a:t>‹N›</a:t>
            </a:fld>
            <a:endParaRPr lang="it-IT"/>
          </a:p>
        </p:txBody>
      </p:sp>
    </p:spTree>
    <p:extLst>
      <p:ext uri="{BB962C8B-B14F-4D97-AF65-F5344CB8AC3E}">
        <p14:creationId xmlns:p14="http://schemas.microsoft.com/office/powerpoint/2010/main" val="2459826226"/>
      </p:ext>
    </p:extLst>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 id="2147483912" r:id="rId12"/>
    <p:sldLayoutId id="2147483913" r:id="rId13"/>
    <p:sldLayoutId id="2147483914" r:id="rId14"/>
    <p:sldLayoutId id="2147483915" r:id="rId15"/>
    <p:sldLayoutId id="2147483916" r:id="rId16"/>
    <p:sldLayoutId id="2147483917" r:id="rId17"/>
  </p:sldLayoutIdLst>
  <p:txStyles>
    <p:titleStyle>
      <a:lvl1pPr algn="ctr" defTabSz="457200" rtl="0" eaLnBrk="0" fontAlgn="base" hangingPunct="0">
        <a:spcBef>
          <a:spcPct val="0"/>
        </a:spcBef>
        <a:spcAft>
          <a:spcPct val="0"/>
        </a:spcAft>
        <a:defRPr sz="4400" kern="1200">
          <a:ln w="3175" cmpd="sng">
            <a:noFill/>
          </a:ln>
          <a:solidFill>
            <a:srgbClr val="262626"/>
          </a:solidFill>
          <a:latin typeface="+mj-lt"/>
          <a:ea typeface="+mj-ea"/>
          <a:cs typeface="+mj-cs"/>
        </a:defRPr>
      </a:lvl1pPr>
      <a:lvl2pPr algn="ctr" defTabSz="457200" rtl="0" eaLnBrk="0" fontAlgn="base" hangingPunct="0">
        <a:spcBef>
          <a:spcPct val="0"/>
        </a:spcBef>
        <a:spcAft>
          <a:spcPct val="0"/>
        </a:spcAft>
        <a:defRPr sz="4400">
          <a:solidFill>
            <a:srgbClr val="262626"/>
          </a:solidFill>
          <a:latin typeface="Garamond" panose="02020404030301010803" pitchFamily="18" charset="0"/>
        </a:defRPr>
      </a:lvl2pPr>
      <a:lvl3pPr algn="ctr" defTabSz="457200" rtl="0" eaLnBrk="0" fontAlgn="base" hangingPunct="0">
        <a:spcBef>
          <a:spcPct val="0"/>
        </a:spcBef>
        <a:spcAft>
          <a:spcPct val="0"/>
        </a:spcAft>
        <a:defRPr sz="4400">
          <a:solidFill>
            <a:srgbClr val="262626"/>
          </a:solidFill>
          <a:latin typeface="Garamond" panose="02020404030301010803" pitchFamily="18" charset="0"/>
        </a:defRPr>
      </a:lvl3pPr>
      <a:lvl4pPr algn="ctr" defTabSz="457200" rtl="0" eaLnBrk="0" fontAlgn="base" hangingPunct="0">
        <a:spcBef>
          <a:spcPct val="0"/>
        </a:spcBef>
        <a:spcAft>
          <a:spcPct val="0"/>
        </a:spcAft>
        <a:defRPr sz="4400">
          <a:solidFill>
            <a:srgbClr val="262626"/>
          </a:solidFill>
          <a:latin typeface="Garamond" panose="02020404030301010803" pitchFamily="18" charset="0"/>
        </a:defRPr>
      </a:lvl4pPr>
      <a:lvl5pPr algn="ctr" defTabSz="457200" rtl="0" eaLnBrk="0" fontAlgn="base" hangingPunct="0">
        <a:spcBef>
          <a:spcPct val="0"/>
        </a:spcBef>
        <a:spcAft>
          <a:spcPct val="0"/>
        </a:spcAft>
        <a:defRPr sz="4400">
          <a:solidFill>
            <a:srgbClr val="262626"/>
          </a:solidFill>
          <a:latin typeface="Garamond" panose="02020404030301010803" pitchFamily="18"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0" fontAlgn="base" hangingPunct="0">
        <a:spcBef>
          <a:spcPct val="20000"/>
        </a:spcBef>
        <a:spcAft>
          <a:spcPts val="600"/>
        </a:spcAft>
        <a:buClr>
          <a:schemeClr val="accent1"/>
        </a:buClr>
        <a:buSzPct val="115000"/>
        <a:buFont typeface="Arial" panose="020B0604020202020204" pitchFamily="34" charset="0"/>
        <a:buChar char="•"/>
        <a:defRPr sz="2400" kern="1200">
          <a:solidFill>
            <a:srgbClr val="262626"/>
          </a:solidFill>
          <a:latin typeface="+mn-lt"/>
          <a:ea typeface="+mn-ea"/>
          <a:cs typeface="+mn-cs"/>
        </a:defRPr>
      </a:lvl1pPr>
      <a:lvl2pPr marL="742950" indent="-285750" algn="l" defTabSz="457200" rtl="0" eaLnBrk="0" fontAlgn="base" hangingPunct="0">
        <a:spcBef>
          <a:spcPct val="20000"/>
        </a:spcBef>
        <a:spcAft>
          <a:spcPts val="600"/>
        </a:spcAft>
        <a:buClr>
          <a:schemeClr val="accent1"/>
        </a:buClr>
        <a:buSzPct val="115000"/>
        <a:buFont typeface="Arial" panose="020B0604020202020204" pitchFamily="34" charset="0"/>
        <a:buChar char="•"/>
        <a:defRPr sz="2000" kern="1200">
          <a:solidFill>
            <a:srgbClr val="262626"/>
          </a:solidFill>
          <a:latin typeface="+mn-lt"/>
          <a:ea typeface="+mn-ea"/>
          <a:cs typeface="+mn-cs"/>
        </a:defRPr>
      </a:lvl2pPr>
      <a:lvl3pPr marL="1200150" indent="-285750" algn="l" defTabSz="457200" rtl="0" eaLnBrk="0" fontAlgn="base" hangingPunct="0">
        <a:spcBef>
          <a:spcPct val="20000"/>
        </a:spcBef>
        <a:spcAft>
          <a:spcPts val="600"/>
        </a:spcAft>
        <a:buClr>
          <a:schemeClr val="accent1"/>
        </a:buClr>
        <a:buSzPct val="115000"/>
        <a:buFont typeface="Arial" panose="020B0604020202020204" pitchFamily="34" charset="0"/>
        <a:buChar char="•"/>
        <a:defRPr kern="1200">
          <a:solidFill>
            <a:srgbClr val="262626"/>
          </a:solidFill>
          <a:latin typeface="+mn-lt"/>
          <a:ea typeface="+mn-ea"/>
          <a:cs typeface="+mn-cs"/>
        </a:defRPr>
      </a:lvl3pPr>
      <a:lvl4pPr marL="1543050" indent="-171450" algn="l" defTabSz="457200" rtl="0" eaLnBrk="0" fontAlgn="base" hangingPunct="0">
        <a:spcBef>
          <a:spcPct val="20000"/>
        </a:spcBef>
        <a:spcAft>
          <a:spcPts val="600"/>
        </a:spcAft>
        <a:buClr>
          <a:schemeClr val="accent1"/>
        </a:buClr>
        <a:buSzPct val="115000"/>
        <a:buFont typeface="Arial" panose="020B0604020202020204" pitchFamily="34" charset="0"/>
        <a:buChar char="•"/>
        <a:defRPr sz="1600" kern="1200">
          <a:solidFill>
            <a:srgbClr val="262626"/>
          </a:solidFill>
          <a:latin typeface="+mn-lt"/>
          <a:ea typeface="+mn-ea"/>
          <a:cs typeface="+mn-cs"/>
        </a:defRPr>
      </a:lvl4pPr>
      <a:lvl5pPr marL="2000250" indent="-171450" algn="l" defTabSz="457200" rtl="0" eaLnBrk="0" fontAlgn="base" hangingPunct="0">
        <a:spcBef>
          <a:spcPct val="20000"/>
        </a:spcBef>
        <a:spcAft>
          <a:spcPts val="600"/>
        </a:spcAft>
        <a:buClr>
          <a:schemeClr val="accent1"/>
        </a:buClr>
        <a:buSzPct val="115000"/>
        <a:buFont typeface="Arial" panose="020B0604020202020204" pitchFamily="34" charset="0"/>
        <a:buChar char="•"/>
        <a:defRPr sz="1400" kern="1200">
          <a:solidFill>
            <a:srgbClr val="262626"/>
          </a:solidFill>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0">
          <a:blip r:embed="rId19"/>
          <a:srcRect/>
          <a:stretch>
            <a:fillRect/>
          </a:stretch>
        </a:blipFill>
        <a:effectLst/>
      </p:bgPr>
    </p:bg>
    <p:spTree>
      <p:nvGrpSpPr>
        <p:cNvPr id="1" name=""/>
        <p:cNvGrpSpPr/>
        <p:nvPr/>
      </p:nvGrpSpPr>
      <p:grpSpPr>
        <a:xfrm>
          <a:off x="0" y="0"/>
          <a:ext cx="0" cy="0"/>
          <a:chOff x="0" y="0"/>
          <a:chExt cx="0" cy="0"/>
        </a:xfrm>
      </p:grpSpPr>
      <p:grpSp>
        <p:nvGrpSpPr>
          <p:cNvPr id="3074" name="Group 6">
            <a:extLst>
              <a:ext uri="{FF2B5EF4-FFF2-40B4-BE49-F238E27FC236}">
                <a16:creationId xmlns:a16="http://schemas.microsoft.com/office/drawing/2014/main" id="{0DF8A4E8-C268-482A-BED3-B879755487A5}"/>
              </a:ext>
            </a:extLst>
          </p:cNvPr>
          <p:cNvGrpSpPr>
            <a:grpSpLocks/>
          </p:cNvGrpSpPr>
          <p:nvPr/>
        </p:nvGrpSpPr>
        <p:grpSpPr bwMode="auto">
          <a:xfrm>
            <a:off x="-15875" y="0"/>
            <a:ext cx="12230100" cy="6856413"/>
            <a:chOff x="-15736" y="0"/>
            <a:chExt cx="12229962" cy="6856214"/>
          </a:xfrm>
        </p:grpSpPr>
        <p:pic>
          <p:nvPicPr>
            <p:cNvPr id="3080" name="Picture 7" descr="HD-PanelContent.png">
              <a:extLst>
                <a:ext uri="{FF2B5EF4-FFF2-40B4-BE49-F238E27FC236}">
                  <a16:creationId xmlns:a16="http://schemas.microsoft.com/office/drawing/2014/main" id="{721712B0-8FE4-400C-997E-70C2EBBF0FF4}"/>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0" y="0"/>
              <a:ext cx="12188825" cy="6856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A8117C3D-1A29-4DE9-BBBA-EDAD9907F74E}"/>
                </a:ext>
              </a:extLst>
            </p:cNvPr>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3084" name="Picture 9" descr="HDRibbonContent-UniformTrim.png">
              <a:extLst>
                <a:ext uri="{FF2B5EF4-FFF2-40B4-BE49-F238E27FC236}">
                  <a16:creationId xmlns:a16="http://schemas.microsoft.com/office/drawing/2014/main" id="{94CFF4B6-76C0-4EEE-9C8F-4FBF5CB792EF}"/>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5736" y="3153832"/>
              <a:ext cx="777240"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5" name="Picture 10" descr="HDRibbonContent-UniformTrim.png">
              <a:extLst>
                <a:ext uri="{FF2B5EF4-FFF2-40B4-BE49-F238E27FC236}">
                  <a16:creationId xmlns:a16="http://schemas.microsoft.com/office/drawing/2014/main" id="{74B39DFF-F0D3-40E7-B6BA-3DF93E79EAF1}"/>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1436986" y="3153832"/>
              <a:ext cx="777240"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075" name="Title Placeholder 1">
            <a:extLst>
              <a:ext uri="{FF2B5EF4-FFF2-40B4-BE49-F238E27FC236}">
                <a16:creationId xmlns:a16="http://schemas.microsoft.com/office/drawing/2014/main" id="{4B00FADB-02D3-4CEC-835B-02FF2FA0FB29}"/>
              </a:ext>
            </a:extLst>
          </p:cNvPr>
          <p:cNvSpPr>
            <a:spLocks noGrp="1" noChangeArrowheads="1"/>
          </p:cNvSpPr>
          <p:nvPr>
            <p:ph type="title"/>
          </p:nvPr>
        </p:nvSpPr>
        <p:spPr bwMode="auto">
          <a:xfrm>
            <a:off x="1295400" y="982663"/>
            <a:ext cx="9601200" cy="1303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IT"/>
              <a:t>Fare clic per modificare lo stile del titolo dello schema</a:t>
            </a:r>
            <a:endParaRPr lang="en-US" altLang="it-IT"/>
          </a:p>
        </p:txBody>
      </p:sp>
      <p:sp>
        <p:nvSpPr>
          <p:cNvPr id="3076" name="Text Placeholder 2">
            <a:extLst>
              <a:ext uri="{FF2B5EF4-FFF2-40B4-BE49-F238E27FC236}">
                <a16:creationId xmlns:a16="http://schemas.microsoft.com/office/drawing/2014/main" id="{F37015D3-EFAF-48A8-8EC5-5CE305E7EA1C}"/>
              </a:ext>
            </a:extLst>
          </p:cNvPr>
          <p:cNvSpPr>
            <a:spLocks noGrp="1" noChangeArrowheads="1"/>
          </p:cNvSpPr>
          <p:nvPr>
            <p:ph type="body" idx="1"/>
          </p:nvPr>
        </p:nvSpPr>
        <p:spPr bwMode="auto">
          <a:xfrm>
            <a:off x="1295400" y="2557463"/>
            <a:ext cx="9601200" cy="331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a:t>Fare clic per modificare gli stili del testo dello schema</a:t>
            </a:r>
          </a:p>
          <a:p>
            <a:pPr lvl="1"/>
            <a:r>
              <a:rPr lang="it-IT" altLang="it-IT"/>
              <a:t>Secondo livello</a:t>
            </a:r>
          </a:p>
          <a:p>
            <a:pPr lvl="2"/>
            <a:r>
              <a:rPr lang="it-IT" altLang="it-IT"/>
              <a:t>Terzo livello</a:t>
            </a:r>
          </a:p>
          <a:p>
            <a:pPr lvl="3"/>
            <a:r>
              <a:rPr lang="it-IT" altLang="it-IT"/>
              <a:t>Quarto livello</a:t>
            </a:r>
          </a:p>
          <a:p>
            <a:pPr lvl="4"/>
            <a:r>
              <a:rPr lang="it-IT" altLang="it-IT"/>
              <a:t>Quinto livello</a:t>
            </a:r>
            <a:endParaRPr lang="en-US" altLang="it-IT"/>
          </a:p>
        </p:txBody>
      </p:sp>
      <p:sp>
        <p:nvSpPr>
          <p:cNvPr id="4" name="Date Placeholder 3">
            <a:extLst>
              <a:ext uri="{FF2B5EF4-FFF2-40B4-BE49-F238E27FC236}">
                <a16:creationId xmlns:a16="http://schemas.microsoft.com/office/drawing/2014/main" id="{51855419-38E4-4F3C-BF29-EB3F3BB87D2E}"/>
              </a:ext>
            </a:extLst>
          </p:cNvPr>
          <p:cNvSpPr>
            <a:spLocks noGrp="1"/>
          </p:cNvSpPr>
          <p:nvPr>
            <p:ph type="dt" sz="half" idx="2"/>
          </p:nvPr>
        </p:nvSpPr>
        <p:spPr>
          <a:xfrm>
            <a:off x="8677275" y="5969000"/>
            <a:ext cx="1600200" cy="279400"/>
          </a:xfrm>
          <a:prstGeom prst="rect">
            <a:avLst/>
          </a:prstGeom>
        </p:spPr>
        <p:txBody>
          <a:bodyPr vert="horz" lIns="91440" tIns="45720" rIns="91440" bIns="45720" rtlCol="0" anchor="ctr"/>
          <a:lstStyle>
            <a:lvl1pPr algn="r" eaLnBrk="1" fontAlgn="auto" hangingPunct="1">
              <a:spcBef>
                <a:spcPts val="0"/>
              </a:spcBef>
              <a:spcAft>
                <a:spcPts val="0"/>
              </a:spcAft>
              <a:defRPr sz="1000" b="0" i="0">
                <a:solidFill>
                  <a:schemeClr val="tx1"/>
                </a:solidFill>
                <a:effectLst/>
                <a:latin typeface="+mn-lt"/>
              </a:defRPr>
            </a:lvl1pPr>
          </a:lstStyle>
          <a:p>
            <a:pPr>
              <a:defRPr/>
            </a:pPr>
            <a:fld id="{BA484581-0D13-452D-98BA-96227B27A2E9}" type="datetimeFigureOut">
              <a:rPr lang="it-IT"/>
              <a:pPr>
                <a:defRPr/>
              </a:pPr>
              <a:t>27/05/2022</a:t>
            </a:fld>
            <a:endParaRPr lang="it-IT"/>
          </a:p>
        </p:txBody>
      </p:sp>
      <p:sp>
        <p:nvSpPr>
          <p:cNvPr id="5" name="Footer Placeholder 4">
            <a:extLst>
              <a:ext uri="{FF2B5EF4-FFF2-40B4-BE49-F238E27FC236}">
                <a16:creationId xmlns:a16="http://schemas.microsoft.com/office/drawing/2014/main" id="{F8554130-B4E5-4DAD-AC51-6965E6C74BCD}"/>
              </a:ext>
            </a:extLst>
          </p:cNvPr>
          <p:cNvSpPr>
            <a:spLocks noGrp="1"/>
          </p:cNvSpPr>
          <p:nvPr>
            <p:ph type="ftr" sz="quarter" idx="3"/>
          </p:nvPr>
        </p:nvSpPr>
        <p:spPr>
          <a:xfrm>
            <a:off x="1295400" y="5969000"/>
            <a:ext cx="7305675" cy="279400"/>
          </a:xfrm>
          <a:prstGeom prst="rect">
            <a:avLst/>
          </a:prstGeom>
        </p:spPr>
        <p:txBody>
          <a:bodyPr vert="horz" lIns="91440" tIns="45720" rIns="91440" bIns="45720" rtlCol="0" anchor="ctr"/>
          <a:lstStyle>
            <a:lvl1pPr algn="l" eaLnBrk="1" fontAlgn="auto" hangingPunct="1">
              <a:spcBef>
                <a:spcPts val="0"/>
              </a:spcBef>
              <a:spcAft>
                <a:spcPts val="0"/>
              </a:spcAft>
              <a:defRPr sz="1000" b="0" i="0">
                <a:solidFill>
                  <a:schemeClr val="tx1"/>
                </a:solidFill>
                <a:effectLst/>
                <a:latin typeface="+mn-lt"/>
              </a:defRPr>
            </a:lvl1pPr>
          </a:lstStyle>
          <a:p>
            <a:pPr>
              <a:defRPr/>
            </a:pPr>
            <a:endParaRPr lang="it-IT"/>
          </a:p>
        </p:txBody>
      </p:sp>
      <p:sp>
        <p:nvSpPr>
          <p:cNvPr id="6" name="Slide Number Placeholder 5">
            <a:extLst>
              <a:ext uri="{FF2B5EF4-FFF2-40B4-BE49-F238E27FC236}">
                <a16:creationId xmlns:a16="http://schemas.microsoft.com/office/drawing/2014/main" id="{A2371ED0-AA31-4663-B7D6-36A5BEB7EB44}"/>
              </a:ext>
            </a:extLst>
          </p:cNvPr>
          <p:cNvSpPr>
            <a:spLocks noGrp="1"/>
          </p:cNvSpPr>
          <p:nvPr>
            <p:ph type="sldNum" sz="quarter" idx="4"/>
          </p:nvPr>
        </p:nvSpPr>
        <p:spPr>
          <a:xfrm>
            <a:off x="10353675" y="5969000"/>
            <a:ext cx="542925" cy="279400"/>
          </a:xfrm>
          <a:prstGeom prst="rect">
            <a:avLst/>
          </a:prstGeom>
        </p:spPr>
        <p:txBody>
          <a:bodyPr vert="horz" lIns="91440" tIns="45720" rIns="91440" bIns="45720" rtlCol="0" anchor="ctr"/>
          <a:lstStyle>
            <a:lvl1pPr algn="r" eaLnBrk="1" fontAlgn="auto" hangingPunct="1">
              <a:spcBef>
                <a:spcPts val="0"/>
              </a:spcBef>
              <a:spcAft>
                <a:spcPts val="0"/>
              </a:spcAft>
              <a:defRPr sz="1000" b="0" i="0">
                <a:solidFill>
                  <a:schemeClr val="tx1"/>
                </a:solidFill>
                <a:effectLst/>
                <a:latin typeface="+mn-lt"/>
              </a:defRPr>
            </a:lvl1pPr>
          </a:lstStyle>
          <a:p>
            <a:pPr>
              <a:defRPr/>
            </a:pPr>
            <a:fld id="{15BC7C2D-0901-48D9-808A-097BAF626AF3}" type="slidenum">
              <a:rPr lang="it-IT"/>
              <a:pPr>
                <a:defRPr/>
              </a:pPr>
              <a:t>‹N›</a:t>
            </a:fld>
            <a:endParaRPr lang="it-IT"/>
          </a:p>
        </p:txBody>
      </p:sp>
    </p:spTree>
    <p:extLst>
      <p:ext uri="{BB962C8B-B14F-4D97-AF65-F5344CB8AC3E}">
        <p14:creationId xmlns:p14="http://schemas.microsoft.com/office/powerpoint/2010/main" val="2369698027"/>
      </p:ext>
    </p:extLst>
  </p:cSld>
  <p:clrMap bg1="lt1" tx1="dk1" bg2="lt2" tx2="dk2" accent1="accent1" accent2="accent2" accent3="accent3" accent4="accent4" accent5="accent5" accent6="accent6" hlink="hlink" folHlink="folHlink"/>
  <p:sldLayoutIdLst>
    <p:sldLayoutId id="2147483919" r:id="rId1"/>
    <p:sldLayoutId id="2147483920" r:id="rId2"/>
    <p:sldLayoutId id="2147483921" r:id="rId3"/>
    <p:sldLayoutId id="2147483922" r:id="rId4"/>
    <p:sldLayoutId id="2147483923" r:id="rId5"/>
    <p:sldLayoutId id="2147483924" r:id="rId6"/>
    <p:sldLayoutId id="2147483925" r:id="rId7"/>
    <p:sldLayoutId id="2147483926" r:id="rId8"/>
    <p:sldLayoutId id="2147483927" r:id="rId9"/>
    <p:sldLayoutId id="2147483928" r:id="rId10"/>
    <p:sldLayoutId id="2147483929" r:id="rId11"/>
    <p:sldLayoutId id="2147483930" r:id="rId12"/>
    <p:sldLayoutId id="2147483931" r:id="rId13"/>
    <p:sldLayoutId id="2147483932" r:id="rId14"/>
    <p:sldLayoutId id="2147483933" r:id="rId15"/>
    <p:sldLayoutId id="2147483934" r:id="rId16"/>
    <p:sldLayoutId id="2147483935" r:id="rId17"/>
  </p:sldLayoutIdLst>
  <p:txStyles>
    <p:titleStyle>
      <a:lvl1pPr algn="ctr" defTabSz="457200" rtl="0" eaLnBrk="0" fontAlgn="base" hangingPunct="0">
        <a:spcBef>
          <a:spcPct val="0"/>
        </a:spcBef>
        <a:spcAft>
          <a:spcPct val="0"/>
        </a:spcAft>
        <a:defRPr sz="4400" kern="1200">
          <a:ln w="3175" cmpd="sng">
            <a:noFill/>
          </a:ln>
          <a:solidFill>
            <a:srgbClr val="262626"/>
          </a:solidFill>
          <a:latin typeface="+mj-lt"/>
          <a:ea typeface="+mj-ea"/>
          <a:cs typeface="+mj-cs"/>
        </a:defRPr>
      </a:lvl1pPr>
      <a:lvl2pPr algn="ctr" defTabSz="457200" rtl="0" eaLnBrk="0" fontAlgn="base" hangingPunct="0">
        <a:spcBef>
          <a:spcPct val="0"/>
        </a:spcBef>
        <a:spcAft>
          <a:spcPct val="0"/>
        </a:spcAft>
        <a:defRPr sz="4400">
          <a:solidFill>
            <a:srgbClr val="262626"/>
          </a:solidFill>
          <a:latin typeface="Garamond" panose="02020404030301010803" pitchFamily="18" charset="0"/>
        </a:defRPr>
      </a:lvl2pPr>
      <a:lvl3pPr algn="ctr" defTabSz="457200" rtl="0" eaLnBrk="0" fontAlgn="base" hangingPunct="0">
        <a:spcBef>
          <a:spcPct val="0"/>
        </a:spcBef>
        <a:spcAft>
          <a:spcPct val="0"/>
        </a:spcAft>
        <a:defRPr sz="4400">
          <a:solidFill>
            <a:srgbClr val="262626"/>
          </a:solidFill>
          <a:latin typeface="Garamond" panose="02020404030301010803" pitchFamily="18" charset="0"/>
        </a:defRPr>
      </a:lvl3pPr>
      <a:lvl4pPr algn="ctr" defTabSz="457200" rtl="0" eaLnBrk="0" fontAlgn="base" hangingPunct="0">
        <a:spcBef>
          <a:spcPct val="0"/>
        </a:spcBef>
        <a:spcAft>
          <a:spcPct val="0"/>
        </a:spcAft>
        <a:defRPr sz="4400">
          <a:solidFill>
            <a:srgbClr val="262626"/>
          </a:solidFill>
          <a:latin typeface="Garamond" panose="02020404030301010803" pitchFamily="18" charset="0"/>
        </a:defRPr>
      </a:lvl4pPr>
      <a:lvl5pPr algn="ctr" defTabSz="457200" rtl="0" eaLnBrk="0" fontAlgn="base" hangingPunct="0">
        <a:spcBef>
          <a:spcPct val="0"/>
        </a:spcBef>
        <a:spcAft>
          <a:spcPct val="0"/>
        </a:spcAft>
        <a:defRPr sz="4400">
          <a:solidFill>
            <a:srgbClr val="262626"/>
          </a:solidFill>
          <a:latin typeface="Garamond" panose="02020404030301010803" pitchFamily="18"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0" fontAlgn="base" hangingPunct="0">
        <a:spcBef>
          <a:spcPct val="20000"/>
        </a:spcBef>
        <a:spcAft>
          <a:spcPts val="600"/>
        </a:spcAft>
        <a:buClr>
          <a:schemeClr val="accent1"/>
        </a:buClr>
        <a:buSzPct val="115000"/>
        <a:buFont typeface="Arial" panose="020B0604020202020204" pitchFamily="34" charset="0"/>
        <a:buChar char="•"/>
        <a:defRPr sz="2400" kern="1200">
          <a:solidFill>
            <a:srgbClr val="262626"/>
          </a:solidFill>
          <a:latin typeface="+mn-lt"/>
          <a:ea typeface="+mn-ea"/>
          <a:cs typeface="+mn-cs"/>
        </a:defRPr>
      </a:lvl1pPr>
      <a:lvl2pPr marL="742950" indent="-285750" algn="l" defTabSz="457200" rtl="0" eaLnBrk="0" fontAlgn="base" hangingPunct="0">
        <a:spcBef>
          <a:spcPct val="20000"/>
        </a:spcBef>
        <a:spcAft>
          <a:spcPts val="600"/>
        </a:spcAft>
        <a:buClr>
          <a:schemeClr val="accent1"/>
        </a:buClr>
        <a:buSzPct val="115000"/>
        <a:buFont typeface="Arial" panose="020B0604020202020204" pitchFamily="34" charset="0"/>
        <a:buChar char="•"/>
        <a:defRPr sz="2000" kern="1200">
          <a:solidFill>
            <a:srgbClr val="262626"/>
          </a:solidFill>
          <a:latin typeface="+mn-lt"/>
          <a:ea typeface="+mn-ea"/>
          <a:cs typeface="+mn-cs"/>
        </a:defRPr>
      </a:lvl2pPr>
      <a:lvl3pPr marL="1200150" indent="-285750" algn="l" defTabSz="457200" rtl="0" eaLnBrk="0" fontAlgn="base" hangingPunct="0">
        <a:spcBef>
          <a:spcPct val="20000"/>
        </a:spcBef>
        <a:spcAft>
          <a:spcPts val="600"/>
        </a:spcAft>
        <a:buClr>
          <a:schemeClr val="accent1"/>
        </a:buClr>
        <a:buSzPct val="115000"/>
        <a:buFont typeface="Arial" panose="020B0604020202020204" pitchFamily="34" charset="0"/>
        <a:buChar char="•"/>
        <a:defRPr kern="1200">
          <a:solidFill>
            <a:srgbClr val="262626"/>
          </a:solidFill>
          <a:latin typeface="+mn-lt"/>
          <a:ea typeface="+mn-ea"/>
          <a:cs typeface="+mn-cs"/>
        </a:defRPr>
      </a:lvl3pPr>
      <a:lvl4pPr marL="1543050" indent="-171450" algn="l" defTabSz="457200" rtl="0" eaLnBrk="0" fontAlgn="base" hangingPunct="0">
        <a:spcBef>
          <a:spcPct val="20000"/>
        </a:spcBef>
        <a:spcAft>
          <a:spcPts val="600"/>
        </a:spcAft>
        <a:buClr>
          <a:schemeClr val="accent1"/>
        </a:buClr>
        <a:buSzPct val="115000"/>
        <a:buFont typeface="Arial" panose="020B0604020202020204" pitchFamily="34" charset="0"/>
        <a:buChar char="•"/>
        <a:defRPr sz="1600" kern="1200">
          <a:solidFill>
            <a:srgbClr val="262626"/>
          </a:solidFill>
          <a:latin typeface="+mn-lt"/>
          <a:ea typeface="+mn-ea"/>
          <a:cs typeface="+mn-cs"/>
        </a:defRPr>
      </a:lvl4pPr>
      <a:lvl5pPr marL="2000250" indent="-171450" algn="l" defTabSz="457200" rtl="0" eaLnBrk="0" fontAlgn="base" hangingPunct="0">
        <a:spcBef>
          <a:spcPct val="20000"/>
        </a:spcBef>
        <a:spcAft>
          <a:spcPts val="600"/>
        </a:spcAft>
        <a:buClr>
          <a:schemeClr val="accent1"/>
        </a:buClr>
        <a:buSzPct val="115000"/>
        <a:buFont typeface="Arial" panose="020B0604020202020204" pitchFamily="34" charset="0"/>
        <a:buChar char="•"/>
        <a:defRPr sz="1400" kern="1200">
          <a:solidFill>
            <a:srgbClr val="262626"/>
          </a:solidFill>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Segnaposto titolo 1">
            <a:extLst>
              <a:ext uri="{FF2B5EF4-FFF2-40B4-BE49-F238E27FC236}">
                <a16:creationId xmlns:a16="http://schemas.microsoft.com/office/drawing/2014/main" id="{2CE59135-9C28-4958-80FD-8C97396E1759}"/>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IT"/>
              <a:t>Fare clic per modificare lo stile del titolo dello schema</a:t>
            </a:r>
          </a:p>
        </p:txBody>
      </p:sp>
      <p:sp>
        <p:nvSpPr>
          <p:cNvPr id="2051" name="Segnaposto testo 2">
            <a:extLst>
              <a:ext uri="{FF2B5EF4-FFF2-40B4-BE49-F238E27FC236}">
                <a16:creationId xmlns:a16="http://schemas.microsoft.com/office/drawing/2014/main" id="{173C0969-0FD2-4C17-86FD-AAEC45830A27}"/>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a:t>Fare clic per modificare gli stili del testo dello schema</a:t>
            </a:r>
          </a:p>
          <a:p>
            <a:pPr lvl="1"/>
            <a:r>
              <a:rPr lang="it-IT" altLang="it-IT"/>
              <a:t>Secondo livello</a:t>
            </a:r>
          </a:p>
          <a:p>
            <a:pPr lvl="2"/>
            <a:r>
              <a:rPr lang="it-IT" altLang="it-IT"/>
              <a:t>Terzo livello</a:t>
            </a:r>
          </a:p>
          <a:p>
            <a:pPr lvl="3"/>
            <a:r>
              <a:rPr lang="it-IT" altLang="it-IT"/>
              <a:t>Quarto livello</a:t>
            </a:r>
          </a:p>
          <a:p>
            <a:pPr lvl="4"/>
            <a:r>
              <a:rPr lang="it-IT" altLang="it-IT"/>
              <a:t>Quinto livello</a:t>
            </a:r>
          </a:p>
        </p:txBody>
      </p:sp>
      <p:sp>
        <p:nvSpPr>
          <p:cNvPr id="4" name="Segnaposto data 3">
            <a:extLst>
              <a:ext uri="{FF2B5EF4-FFF2-40B4-BE49-F238E27FC236}">
                <a16:creationId xmlns:a16="http://schemas.microsoft.com/office/drawing/2014/main" id="{22E363FC-A655-4232-B479-023F4C5A6EB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defRPr>
            </a:lvl1pPr>
          </a:lstStyle>
          <a:p>
            <a:pPr>
              <a:defRPr/>
            </a:pPr>
            <a:fld id="{FA380747-1B8C-4202-99AB-DBB1601F3585}" type="datetimeFigureOut">
              <a:rPr lang="it-IT"/>
              <a:pPr>
                <a:defRPr/>
              </a:pPr>
              <a:t>27/05/2022</a:t>
            </a:fld>
            <a:endParaRPr lang="it-IT"/>
          </a:p>
        </p:txBody>
      </p:sp>
      <p:sp>
        <p:nvSpPr>
          <p:cNvPr id="5" name="Segnaposto piè di pagina 4">
            <a:extLst>
              <a:ext uri="{FF2B5EF4-FFF2-40B4-BE49-F238E27FC236}">
                <a16:creationId xmlns:a16="http://schemas.microsoft.com/office/drawing/2014/main" id="{2A41236A-6BF4-41DF-A8AF-2FBCB0B7305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it-IT"/>
          </a:p>
        </p:txBody>
      </p:sp>
      <p:sp>
        <p:nvSpPr>
          <p:cNvPr id="6" name="Segnaposto numero diapositiva 5">
            <a:extLst>
              <a:ext uri="{FF2B5EF4-FFF2-40B4-BE49-F238E27FC236}">
                <a16:creationId xmlns:a16="http://schemas.microsoft.com/office/drawing/2014/main" id="{045436BC-2D45-4119-9D5D-1AFF9064271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42C85D6C-4D65-40C8-B821-67FFE1F5FB1A}" type="slidenum">
              <a:rPr lang="it-IT"/>
              <a:pPr>
                <a:defRPr/>
              </a:pPr>
              <a:t>‹N›</a:t>
            </a:fld>
            <a:endParaRPr lang="it-IT"/>
          </a:p>
        </p:txBody>
      </p:sp>
    </p:spTree>
    <p:extLst>
      <p:ext uri="{BB962C8B-B14F-4D97-AF65-F5344CB8AC3E}">
        <p14:creationId xmlns:p14="http://schemas.microsoft.com/office/powerpoint/2010/main" val="1922258023"/>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026" name="Group 6">
            <a:extLst>
              <a:ext uri="{FF2B5EF4-FFF2-40B4-BE49-F238E27FC236}">
                <a16:creationId xmlns:a16="http://schemas.microsoft.com/office/drawing/2014/main" id="{E14500D6-842C-4901-B384-974D7C132BD4}"/>
              </a:ext>
            </a:extLst>
          </p:cNvPr>
          <p:cNvGrpSpPr>
            <a:grpSpLocks/>
          </p:cNvGrpSpPr>
          <p:nvPr/>
        </p:nvGrpSpPr>
        <p:grpSpPr bwMode="auto">
          <a:xfrm>
            <a:off x="-15875" y="0"/>
            <a:ext cx="12230100" cy="6856413"/>
            <a:chOff x="-15736" y="0"/>
            <a:chExt cx="12229962" cy="6856214"/>
          </a:xfrm>
        </p:grpSpPr>
        <p:pic>
          <p:nvPicPr>
            <p:cNvPr id="1032" name="Picture 7" descr="HD-PanelContent.png">
              <a:extLst>
                <a:ext uri="{FF2B5EF4-FFF2-40B4-BE49-F238E27FC236}">
                  <a16:creationId xmlns:a16="http://schemas.microsoft.com/office/drawing/2014/main" id="{9F439005-0EB8-4D25-86C2-F1BCC24AD228}"/>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0" y="0"/>
              <a:ext cx="12188825" cy="6856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AAC8FE9C-EEB4-40D9-98D1-B3C7FCFE7949}"/>
                </a:ext>
              </a:extLst>
            </p:cNvPr>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36" name="Picture 9" descr="HDRibbonContent-UniformTrim.png">
              <a:extLst>
                <a:ext uri="{FF2B5EF4-FFF2-40B4-BE49-F238E27FC236}">
                  <a16:creationId xmlns:a16="http://schemas.microsoft.com/office/drawing/2014/main" id="{9B2FF180-FF2A-4BB7-8311-73D9C1454936}"/>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5736" y="3153832"/>
              <a:ext cx="777240"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7" name="Picture 10" descr="HDRibbonContent-UniformTrim.png">
              <a:extLst>
                <a:ext uri="{FF2B5EF4-FFF2-40B4-BE49-F238E27FC236}">
                  <a16:creationId xmlns:a16="http://schemas.microsoft.com/office/drawing/2014/main" id="{E01782A9-AC56-4946-89FC-A4C469080005}"/>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1436986" y="3153832"/>
              <a:ext cx="777240"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27" name="Title Placeholder 1">
            <a:extLst>
              <a:ext uri="{FF2B5EF4-FFF2-40B4-BE49-F238E27FC236}">
                <a16:creationId xmlns:a16="http://schemas.microsoft.com/office/drawing/2014/main" id="{2F5E7125-6499-48A1-937F-2AC43BD47E09}"/>
              </a:ext>
            </a:extLst>
          </p:cNvPr>
          <p:cNvSpPr>
            <a:spLocks noGrp="1" noChangeArrowheads="1"/>
          </p:cNvSpPr>
          <p:nvPr>
            <p:ph type="title"/>
          </p:nvPr>
        </p:nvSpPr>
        <p:spPr bwMode="auto">
          <a:xfrm>
            <a:off x="1295400" y="982663"/>
            <a:ext cx="9601200" cy="1303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IT"/>
              <a:t>Fare clic per modificare lo stile del titolo dello schema</a:t>
            </a:r>
            <a:endParaRPr lang="en-US" altLang="it-IT"/>
          </a:p>
        </p:txBody>
      </p:sp>
      <p:sp>
        <p:nvSpPr>
          <p:cNvPr id="1028" name="Text Placeholder 2">
            <a:extLst>
              <a:ext uri="{FF2B5EF4-FFF2-40B4-BE49-F238E27FC236}">
                <a16:creationId xmlns:a16="http://schemas.microsoft.com/office/drawing/2014/main" id="{4D925D16-7873-4406-9418-BDD30C701E67}"/>
              </a:ext>
            </a:extLst>
          </p:cNvPr>
          <p:cNvSpPr>
            <a:spLocks noGrp="1" noChangeArrowheads="1"/>
          </p:cNvSpPr>
          <p:nvPr>
            <p:ph type="body" idx="1"/>
          </p:nvPr>
        </p:nvSpPr>
        <p:spPr bwMode="auto">
          <a:xfrm>
            <a:off x="1295400" y="2557463"/>
            <a:ext cx="9601200" cy="331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a:t>Fare clic per modificare gli stili del testo dello schema</a:t>
            </a:r>
          </a:p>
          <a:p>
            <a:pPr lvl="1"/>
            <a:r>
              <a:rPr lang="it-IT" altLang="it-IT"/>
              <a:t>Secondo livello</a:t>
            </a:r>
          </a:p>
          <a:p>
            <a:pPr lvl="2"/>
            <a:r>
              <a:rPr lang="it-IT" altLang="it-IT"/>
              <a:t>Terzo livello</a:t>
            </a:r>
          </a:p>
          <a:p>
            <a:pPr lvl="3"/>
            <a:r>
              <a:rPr lang="it-IT" altLang="it-IT"/>
              <a:t>Quarto livello</a:t>
            </a:r>
          </a:p>
          <a:p>
            <a:pPr lvl="4"/>
            <a:r>
              <a:rPr lang="it-IT" altLang="it-IT"/>
              <a:t>Quinto livello</a:t>
            </a:r>
            <a:endParaRPr lang="en-US" altLang="it-IT"/>
          </a:p>
        </p:txBody>
      </p:sp>
      <p:sp>
        <p:nvSpPr>
          <p:cNvPr id="4" name="Date Placeholder 3">
            <a:extLst>
              <a:ext uri="{FF2B5EF4-FFF2-40B4-BE49-F238E27FC236}">
                <a16:creationId xmlns:a16="http://schemas.microsoft.com/office/drawing/2014/main" id="{DC896B82-6546-4051-AFC0-D899A986CA64}"/>
              </a:ext>
            </a:extLst>
          </p:cNvPr>
          <p:cNvSpPr>
            <a:spLocks noGrp="1"/>
          </p:cNvSpPr>
          <p:nvPr>
            <p:ph type="dt" sz="half" idx="2"/>
          </p:nvPr>
        </p:nvSpPr>
        <p:spPr>
          <a:xfrm>
            <a:off x="8677275" y="5969000"/>
            <a:ext cx="1600200" cy="279400"/>
          </a:xfrm>
          <a:prstGeom prst="rect">
            <a:avLst/>
          </a:prstGeom>
        </p:spPr>
        <p:txBody>
          <a:bodyPr vert="horz" lIns="91440" tIns="45720" rIns="91440" bIns="45720" rtlCol="0" anchor="ctr"/>
          <a:lstStyle>
            <a:lvl1pPr algn="r" eaLnBrk="1" fontAlgn="auto" hangingPunct="1">
              <a:spcBef>
                <a:spcPts val="0"/>
              </a:spcBef>
              <a:spcAft>
                <a:spcPts val="0"/>
              </a:spcAft>
              <a:defRPr sz="1000" b="0" i="0">
                <a:solidFill>
                  <a:schemeClr val="tx1"/>
                </a:solidFill>
                <a:effectLst/>
                <a:latin typeface="+mn-lt"/>
              </a:defRPr>
            </a:lvl1pPr>
          </a:lstStyle>
          <a:p>
            <a:pPr>
              <a:defRPr/>
            </a:pPr>
            <a:fld id="{48396AE6-39A6-4944-AC97-E375652ED8AA}" type="datetimeFigureOut">
              <a:rPr lang="it-IT"/>
              <a:pPr>
                <a:defRPr/>
              </a:pPr>
              <a:t>27/05/2022</a:t>
            </a:fld>
            <a:endParaRPr lang="it-IT"/>
          </a:p>
        </p:txBody>
      </p:sp>
      <p:sp>
        <p:nvSpPr>
          <p:cNvPr id="5" name="Footer Placeholder 4">
            <a:extLst>
              <a:ext uri="{FF2B5EF4-FFF2-40B4-BE49-F238E27FC236}">
                <a16:creationId xmlns:a16="http://schemas.microsoft.com/office/drawing/2014/main" id="{8AADD446-BCD1-4415-ACE7-6410A5F50096}"/>
              </a:ext>
            </a:extLst>
          </p:cNvPr>
          <p:cNvSpPr>
            <a:spLocks noGrp="1"/>
          </p:cNvSpPr>
          <p:nvPr>
            <p:ph type="ftr" sz="quarter" idx="3"/>
          </p:nvPr>
        </p:nvSpPr>
        <p:spPr>
          <a:xfrm>
            <a:off x="1295400" y="5969000"/>
            <a:ext cx="7305675" cy="279400"/>
          </a:xfrm>
          <a:prstGeom prst="rect">
            <a:avLst/>
          </a:prstGeom>
        </p:spPr>
        <p:txBody>
          <a:bodyPr vert="horz" lIns="91440" tIns="45720" rIns="91440" bIns="45720" rtlCol="0" anchor="ctr"/>
          <a:lstStyle>
            <a:lvl1pPr algn="l" eaLnBrk="1" fontAlgn="auto" hangingPunct="1">
              <a:spcBef>
                <a:spcPts val="0"/>
              </a:spcBef>
              <a:spcAft>
                <a:spcPts val="0"/>
              </a:spcAft>
              <a:defRPr sz="1000" b="0" i="0">
                <a:solidFill>
                  <a:schemeClr val="tx1"/>
                </a:solidFill>
                <a:effectLst/>
                <a:latin typeface="+mn-lt"/>
              </a:defRPr>
            </a:lvl1pPr>
          </a:lstStyle>
          <a:p>
            <a:pPr>
              <a:defRPr/>
            </a:pPr>
            <a:endParaRPr lang="it-IT"/>
          </a:p>
        </p:txBody>
      </p:sp>
      <p:sp>
        <p:nvSpPr>
          <p:cNvPr id="6" name="Slide Number Placeholder 5">
            <a:extLst>
              <a:ext uri="{FF2B5EF4-FFF2-40B4-BE49-F238E27FC236}">
                <a16:creationId xmlns:a16="http://schemas.microsoft.com/office/drawing/2014/main" id="{BCB7F9BC-1929-47B2-8F02-CBF07CBFBEEA}"/>
              </a:ext>
            </a:extLst>
          </p:cNvPr>
          <p:cNvSpPr>
            <a:spLocks noGrp="1"/>
          </p:cNvSpPr>
          <p:nvPr>
            <p:ph type="sldNum" sz="quarter" idx="4"/>
          </p:nvPr>
        </p:nvSpPr>
        <p:spPr>
          <a:xfrm>
            <a:off x="10353675" y="5969000"/>
            <a:ext cx="542925" cy="279400"/>
          </a:xfrm>
          <a:prstGeom prst="rect">
            <a:avLst/>
          </a:prstGeom>
        </p:spPr>
        <p:txBody>
          <a:bodyPr vert="horz" lIns="91440" tIns="45720" rIns="91440" bIns="45720" rtlCol="0" anchor="ctr"/>
          <a:lstStyle>
            <a:lvl1pPr algn="r" eaLnBrk="1" fontAlgn="auto" hangingPunct="1">
              <a:spcBef>
                <a:spcPts val="0"/>
              </a:spcBef>
              <a:spcAft>
                <a:spcPts val="0"/>
              </a:spcAft>
              <a:defRPr sz="1000" b="0" i="0">
                <a:solidFill>
                  <a:schemeClr val="tx1"/>
                </a:solidFill>
                <a:effectLst/>
                <a:latin typeface="+mn-lt"/>
              </a:defRPr>
            </a:lvl1pPr>
          </a:lstStyle>
          <a:p>
            <a:pPr>
              <a:defRPr/>
            </a:pPr>
            <a:fld id="{2725E206-4822-4654-9F50-B6D6781F565E}" type="slidenum">
              <a:rPr lang="it-IT"/>
              <a:pPr>
                <a:defRPr/>
              </a:pPr>
              <a:t>‹N›</a:t>
            </a:fld>
            <a:endParaRPr lang="it-IT"/>
          </a:p>
        </p:txBody>
      </p:sp>
    </p:spTree>
    <p:extLst>
      <p:ext uri="{BB962C8B-B14F-4D97-AF65-F5344CB8AC3E}">
        <p14:creationId xmlns:p14="http://schemas.microsoft.com/office/powerpoint/2010/main" val="37664334"/>
      </p:ext>
    </p:extLst>
  </p:cSld>
  <p:clrMap bg1="dk1" tx1="lt1" bg2="dk2" tx2="lt2" accent1="accent1" accent2="accent2" accent3="accent3" accent4="accent4" accent5="accent5" accent6="accent6" hlink="hlink" folHlink="folHlink"/>
  <p:sldLayoutIdLst>
    <p:sldLayoutId id="2147483949" r:id="rId1"/>
    <p:sldLayoutId id="2147483950" r:id="rId2"/>
    <p:sldLayoutId id="2147483951" r:id="rId3"/>
    <p:sldLayoutId id="2147483952" r:id="rId4"/>
    <p:sldLayoutId id="2147483953" r:id="rId5"/>
    <p:sldLayoutId id="2147483954" r:id="rId6"/>
    <p:sldLayoutId id="2147483955" r:id="rId7"/>
    <p:sldLayoutId id="2147483956" r:id="rId8"/>
    <p:sldLayoutId id="2147483957" r:id="rId9"/>
    <p:sldLayoutId id="2147483958" r:id="rId10"/>
    <p:sldLayoutId id="2147483959" r:id="rId11"/>
    <p:sldLayoutId id="2147483960" r:id="rId12"/>
    <p:sldLayoutId id="2147483961" r:id="rId13"/>
    <p:sldLayoutId id="2147483962" r:id="rId14"/>
    <p:sldLayoutId id="2147483963" r:id="rId15"/>
    <p:sldLayoutId id="2147483964" r:id="rId16"/>
    <p:sldLayoutId id="2147483965" r:id="rId17"/>
  </p:sldLayoutIdLst>
  <p:txStyles>
    <p:titleStyle>
      <a:lvl1pPr algn="ctr" defTabSz="457200" rtl="0" eaLnBrk="0" fontAlgn="base" hangingPunct="0">
        <a:spcBef>
          <a:spcPct val="0"/>
        </a:spcBef>
        <a:spcAft>
          <a:spcPct val="0"/>
        </a:spcAft>
        <a:defRPr sz="4400" kern="1200">
          <a:ln w="3175" cmpd="sng">
            <a:noFill/>
          </a:ln>
          <a:solidFill>
            <a:srgbClr val="FFFFFF"/>
          </a:solidFill>
          <a:latin typeface="+mj-lt"/>
          <a:ea typeface="+mj-ea"/>
          <a:cs typeface="+mj-cs"/>
        </a:defRPr>
      </a:lvl1pPr>
      <a:lvl2pPr algn="ctr" defTabSz="457200" rtl="0" eaLnBrk="0" fontAlgn="base" hangingPunct="0">
        <a:spcBef>
          <a:spcPct val="0"/>
        </a:spcBef>
        <a:spcAft>
          <a:spcPct val="0"/>
        </a:spcAft>
        <a:defRPr sz="4400">
          <a:solidFill>
            <a:srgbClr val="FFFFFF"/>
          </a:solidFill>
          <a:latin typeface="Garamond" panose="02020404030301010803" pitchFamily="18" charset="0"/>
        </a:defRPr>
      </a:lvl2pPr>
      <a:lvl3pPr algn="ctr" defTabSz="457200" rtl="0" eaLnBrk="0" fontAlgn="base" hangingPunct="0">
        <a:spcBef>
          <a:spcPct val="0"/>
        </a:spcBef>
        <a:spcAft>
          <a:spcPct val="0"/>
        </a:spcAft>
        <a:defRPr sz="4400">
          <a:solidFill>
            <a:srgbClr val="FFFFFF"/>
          </a:solidFill>
          <a:latin typeface="Garamond" panose="02020404030301010803" pitchFamily="18" charset="0"/>
        </a:defRPr>
      </a:lvl3pPr>
      <a:lvl4pPr algn="ctr" defTabSz="457200" rtl="0" eaLnBrk="0" fontAlgn="base" hangingPunct="0">
        <a:spcBef>
          <a:spcPct val="0"/>
        </a:spcBef>
        <a:spcAft>
          <a:spcPct val="0"/>
        </a:spcAft>
        <a:defRPr sz="4400">
          <a:solidFill>
            <a:srgbClr val="FFFFFF"/>
          </a:solidFill>
          <a:latin typeface="Garamond" panose="02020404030301010803" pitchFamily="18" charset="0"/>
        </a:defRPr>
      </a:lvl4pPr>
      <a:lvl5pPr algn="ctr" defTabSz="457200" rtl="0" eaLnBrk="0" fontAlgn="base" hangingPunct="0">
        <a:spcBef>
          <a:spcPct val="0"/>
        </a:spcBef>
        <a:spcAft>
          <a:spcPct val="0"/>
        </a:spcAft>
        <a:defRPr sz="4400">
          <a:solidFill>
            <a:srgbClr val="FFFFFF"/>
          </a:solidFill>
          <a:latin typeface="Garamond" panose="02020404030301010803" pitchFamily="18"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0" fontAlgn="base" hangingPunct="0">
        <a:spcBef>
          <a:spcPct val="20000"/>
        </a:spcBef>
        <a:spcAft>
          <a:spcPts val="600"/>
        </a:spcAft>
        <a:buClr>
          <a:schemeClr val="accent1"/>
        </a:buClr>
        <a:buSzPct val="115000"/>
        <a:buFont typeface="Arial" panose="020B0604020202020204" pitchFamily="34" charset="0"/>
        <a:buChar char="•"/>
        <a:defRPr sz="2400" kern="1200">
          <a:solidFill>
            <a:srgbClr val="FFFFFF"/>
          </a:solidFill>
          <a:latin typeface="+mn-lt"/>
          <a:ea typeface="+mn-ea"/>
          <a:cs typeface="+mn-cs"/>
        </a:defRPr>
      </a:lvl1pPr>
      <a:lvl2pPr marL="742950" indent="-285750" algn="l" defTabSz="457200" rtl="0" eaLnBrk="0" fontAlgn="base" hangingPunct="0">
        <a:spcBef>
          <a:spcPct val="20000"/>
        </a:spcBef>
        <a:spcAft>
          <a:spcPts val="600"/>
        </a:spcAft>
        <a:buClr>
          <a:schemeClr val="accent1"/>
        </a:buClr>
        <a:buSzPct val="115000"/>
        <a:buFont typeface="Arial" panose="020B0604020202020204" pitchFamily="34" charset="0"/>
        <a:buChar char="•"/>
        <a:defRPr sz="2000" kern="1200">
          <a:solidFill>
            <a:srgbClr val="FFFFFF"/>
          </a:solidFill>
          <a:latin typeface="+mn-lt"/>
          <a:ea typeface="+mn-ea"/>
          <a:cs typeface="+mn-cs"/>
        </a:defRPr>
      </a:lvl2pPr>
      <a:lvl3pPr marL="1200150" indent="-285750" algn="l" defTabSz="457200" rtl="0" eaLnBrk="0" fontAlgn="base" hangingPunct="0">
        <a:spcBef>
          <a:spcPct val="20000"/>
        </a:spcBef>
        <a:spcAft>
          <a:spcPts val="600"/>
        </a:spcAft>
        <a:buClr>
          <a:schemeClr val="accent1"/>
        </a:buClr>
        <a:buSzPct val="115000"/>
        <a:buFont typeface="Arial" panose="020B0604020202020204" pitchFamily="34" charset="0"/>
        <a:buChar char="•"/>
        <a:defRPr kern="1200">
          <a:solidFill>
            <a:srgbClr val="FFFFFF"/>
          </a:solidFill>
          <a:latin typeface="+mn-lt"/>
          <a:ea typeface="+mn-ea"/>
          <a:cs typeface="+mn-cs"/>
        </a:defRPr>
      </a:lvl3pPr>
      <a:lvl4pPr marL="1543050" indent="-171450" algn="l" defTabSz="457200" rtl="0" eaLnBrk="0" fontAlgn="base" hangingPunct="0">
        <a:spcBef>
          <a:spcPct val="20000"/>
        </a:spcBef>
        <a:spcAft>
          <a:spcPts val="600"/>
        </a:spcAft>
        <a:buClr>
          <a:schemeClr val="accent1"/>
        </a:buClr>
        <a:buSzPct val="115000"/>
        <a:buFont typeface="Arial" panose="020B0604020202020204" pitchFamily="34" charset="0"/>
        <a:buChar char="•"/>
        <a:defRPr sz="1600" kern="1200">
          <a:solidFill>
            <a:srgbClr val="FFFFFF"/>
          </a:solidFill>
          <a:latin typeface="+mn-lt"/>
          <a:ea typeface="+mn-ea"/>
          <a:cs typeface="+mn-cs"/>
        </a:defRPr>
      </a:lvl4pPr>
      <a:lvl5pPr marL="2000250" indent="-171450" algn="l" defTabSz="457200" rtl="0" eaLnBrk="0" fontAlgn="base" hangingPunct="0">
        <a:spcBef>
          <a:spcPct val="20000"/>
        </a:spcBef>
        <a:spcAft>
          <a:spcPts val="600"/>
        </a:spcAft>
        <a:buClr>
          <a:schemeClr val="accent1"/>
        </a:buClr>
        <a:buSzPct val="115000"/>
        <a:buFont typeface="Arial" panose="020B0604020202020204" pitchFamily="34" charset="0"/>
        <a:buChar char="•"/>
        <a:defRPr sz="1400" kern="1200">
          <a:solidFill>
            <a:srgbClr val="FFFFFF"/>
          </a:solidFill>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blipFill dpi="0" rotWithShape="0">
          <a:blip r:embed="rId19"/>
          <a:srcRect/>
          <a:stretch>
            <a:fillRect/>
          </a:stretch>
        </a:blipFill>
        <a:effectLst/>
      </p:bgPr>
    </p:bg>
    <p:spTree>
      <p:nvGrpSpPr>
        <p:cNvPr id="1" name=""/>
        <p:cNvGrpSpPr/>
        <p:nvPr/>
      </p:nvGrpSpPr>
      <p:grpSpPr>
        <a:xfrm>
          <a:off x="0" y="0"/>
          <a:ext cx="0" cy="0"/>
          <a:chOff x="0" y="0"/>
          <a:chExt cx="0" cy="0"/>
        </a:xfrm>
      </p:grpSpPr>
      <p:grpSp>
        <p:nvGrpSpPr>
          <p:cNvPr id="2050" name="Group 6">
            <a:extLst>
              <a:ext uri="{FF2B5EF4-FFF2-40B4-BE49-F238E27FC236}">
                <a16:creationId xmlns:a16="http://schemas.microsoft.com/office/drawing/2014/main" id="{89CB52BA-D9F3-4A42-8772-3CFEA4589E27}"/>
              </a:ext>
            </a:extLst>
          </p:cNvPr>
          <p:cNvGrpSpPr>
            <a:grpSpLocks/>
          </p:cNvGrpSpPr>
          <p:nvPr/>
        </p:nvGrpSpPr>
        <p:grpSpPr bwMode="auto">
          <a:xfrm>
            <a:off x="-15875" y="0"/>
            <a:ext cx="12230100" cy="6856413"/>
            <a:chOff x="-15736" y="0"/>
            <a:chExt cx="12229962" cy="6856214"/>
          </a:xfrm>
        </p:grpSpPr>
        <p:pic>
          <p:nvPicPr>
            <p:cNvPr id="2056" name="Picture 7" descr="HD-PanelContent.png">
              <a:extLst>
                <a:ext uri="{FF2B5EF4-FFF2-40B4-BE49-F238E27FC236}">
                  <a16:creationId xmlns:a16="http://schemas.microsoft.com/office/drawing/2014/main" id="{AA41206C-8CF9-4163-8C57-AC56E98862CC}"/>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0" y="0"/>
              <a:ext cx="12188825" cy="6856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594F694B-0475-4EF2-B9C9-CAF4B9035A11}"/>
                </a:ext>
              </a:extLst>
            </p:cNvPr>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2060" name="Picture 9" descr="HDRibbonContent-UniformTrim.png">
              <a:extLst>
                <a:ext uri="{FF2B5EF4-FFF2-40B4-BE49-F238E27FC236}">
                  <a16:creationId xmlns:a16="http://schemas.microsoft.com/office/drawing/2014/main" id="{2F873A93-7F28-458F-B0CC-BABFDCB712D8}"/>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5736" y="3153832"/>
              <a:ext cx="777240"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1" name="Picture 10" descr="HDRibbonContent-UniformTrim.png">
              <a:extLst>
                <a:ext uri="{FF2B5EF4-FFF2-40B4-BE49-F238E27FC236}">
                  <a16:creationId xmlns:a16="http://schemas.microsoft.com/office/drawing/2014/main" id="{E083838E-CC96-4FDC-95BB-7CBEB9A8CE68}"/>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1436986" y="3153832"/>
              <a:ext cx="777240"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051" name="Title Placeholder 1">
            <a:extLst>
              <a:ext uri="{FF2B5EF4-FFF2-40B4-BE49-F238E27FC236}">
                <a16:creationId xmlns:a16="http://schemas.microsoft.com/office/drawing/2014/main" id="{B56C11F1-AE8A-484F-A2AD-AB230E59E73A}"/>
              </a:ext>
            </a:extLst>
          </p:cNvPr>
          <p:cNvSpPr>
            <a:spLocks noGrp="1" noChangeArrowheads="1"/>
          </p:cNvSpPr>
          <p:nvPr>
            <p:ph type="title"/>
          </p:nvPr>
        </p:nvSpPr>
        <p:spPr bwMode="auto">
          <a:xfrm>
            <a:off x="1295400" y="982663"/>
            <a:ext cx="9601200" cy="1303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IT"/>
              <a:t>Fare clic per modificare lo stile del titolo dello schema</a:t>
            </a:r>
            <a:endParaRPr lang="en-US" altLang="it-IT"/>
          </a:p>
        </p:txBody>
      </p:sp>
      <p:sp>
        <p:nvSpPr>
          <p:cNvPr id="2052" name="Text Placeholder 2">
            <a:extLst>
              <a:ext uri="{FF2B5EF4-FFF2-40B4-BE49-F238E27FC236}">
                <a16:creationId xmlns:a16="http://schemas.microsoft.com/office/drawing/2014/main" id="{3C009ACE-789F-47F9-9EF9-2E76DCE0FFD1}"/>
              </a:ext>
            </a:extLst>
          </p:cNvPr>
          <p:cNvSpPr>
            <a:spLocks noGrp="1" noChangeArrowheads="1"/>
          </p:cNvSpPr>
          <p:nvPr>
            <p:ph type="body" idx="1"/>
          </p:nvPr>
        </p:nvSpPr>
        <p:spPr bwMode="auto">
          <a:xfrm>
            <a:off x="1295400" y="2557463"/>
            <a:ext cx="9601200" cy="331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a:t>Fare clic per modificare gli stili del testo dello schema</a:t>
            </a:r>
          </a:p>
          <a:p>
            <a:pPr lvl="1"/>
            <a:r>
              <a:rPr lang="it-IT" altLang="it-IT"/>
              <a:t>Secondo livello</a:t>
            </a:r>
          </a:p>
          <a:p>
            <a:pPr lvl="2"/>
            <a:r>
              <a:rPr lang="it-IT" altLang="it-IT"/>
              <a:t>Terzo livello</a:t>
            </a:r>
          </a:p>
          <a:p>
            <a:pPr lvl="3"/>
            <a:r>
              <a:rPr lang="it-IT" altLang="it-IT"/>
              <a:t>Quarto livello</a:t>
            </a:r>
          </a:p>
          <a:p>
            <a:pPr lvl="4"/>
            <a:r>
              <a:rPr lang="it-IT" altLang="it-IT"/>
              <a:t>Quinto livello</a:t>
            </a:r>
            <a:endParaRPr lang="en-US" altLang="it-IT"/>
          </a:p>
        </p:txBody>
      </p:sp>
      <p:sp>
        <p:nvSpPr>
          <p:cNvPr id="4" name="Date Placeholder 3">
            <a:extLst>
              <a:ext uri="{FF2B5EF4-FFF2-40B4-BE49-F238E27FC236}">
                <a16:creationId xmlns:a16="http://schemas.microsoft.com/office/drawing/2014/main" id="{02DDE65F-AEA7-4C5C-B59C-D304AC251E9D}"/>
              </a:ext>
            </a:extLst>
          </p:cNvPr>
          <p:cNvSpPr>
            <a:spLocks noGrp="1"/>
          </p:cNvSpPr>
          <p:nvPr>
            <p:ph type="dt" sz="half" idx="2"/>
          </p:nvPr>
        </p:nvSpPr>
        <p:spPr>
          <a:xfrm>
            <a:off x="8677275" y="5969000"/>
            <a:ext cx="1600200" cy="279400"/>
          </a:xfrm>
          <a:prstGeom prst="rect">
            <a:avLst/>
          </a:prstGeom>
        </p:spPr>
        <p:txBody>
          <a:bodyPr vert="horz" lIns="91440" tIns="45720" rIns="91440" bIns="45720" rtlCol="0" anchor="ctr"/>
          <a:lstStyle>
            <a:lvl1pPr algn="r" eaLnBrk="1" fontAlgn="auto" hangingPunct="1">
              <a:spcBef>
                <a:spcPts val="0"/>
              </a:spcBef>
              <a:spcAft>
                <a:spcPts val="0"/>
              </a:spcAft>
              <a:defRPr sz="1000" b="0" i="0" smtClean="0">
                <a:solidFill>
                  <a:schemeClr val="tx1"/>
                </a:solidFill>
                <a:effectLst/>
                <a:latin typeface="+mn-lt"/>
              </a:defRPr>
            </a:lvl1pPr>
          </a:lstStyle>
          <a:p>
            <a:pPr>
              <a:defRPr/>
            </a:pPr>
            <a:fld id="{899D8FEE-D45E-4874-9474-518EE07B2703}" type="datetimeFigureOut">
              <a:rPr lang="it-IT"/>
              <a:pPr>
                <a:defRPr/>
              </a:pPr>
              <a:t>27/05/2022</a:t>
            </a:fld>
            <a:endParaRPr lang="it-IT"/>
          </a:p>
        </p:txBody>
      </p:sp>
      <p:sp>
        <p:nvSpPr>
          <p:cNvPr id="5" name="Footer Placeholder 4">
            <a:extLst>
              <a:ext uri="{FF2B5EF4-FFF2-40B4-BE49-F238E27FC236}">
                <a16:creationId xmlns:a16="http://schemas.microsoft.com/office/drawing/2014/main" id="{06466600-CC63-4943-A57B-8213D5DC4641}"/>
              </a:ext>
            </a:extLst>
          </p:cNvPr>
          <p:cNvSpPr>
            <a:spLocks noGrp="1"/>
          </p:cNvSpPr>
          <p:nvPr>
            <p:ph type="ftr" sz="quarter" idx="3"/>
          </p:nvPr>
        </p:nvSpPr>
        <p:spPr>
          <a:xfrm>
            <a:off x="1295400" y="5969000"/>
            <a:ext cx="7305675" cy="279400"/>
          </a:xfrm>
          <a:prstGeom prst="rect">
            <a:avLst/>
          </a:prstGeom>
        </p:spPr>
        <p:txBody>
          <a:bodyPr vert="horz" lIns="91440" tIns="45720" rIns="91440" bIns="45720" rtlCol="0" anchor="ctr"/>
          <a:lstStyle>
            <a:lvl1pPr algn="l" eaLnBrk="1" fontAlgn="auto" hangingPunct="1">
              <a:spcBef>
                <a:spcPts val="0"/>
              </a:spcBef>
              <a:spcAft>
                <a:spcPts val="0"/>
              </a:spcAft>
              <a:defRPr sz="1000" b="0" i="0">
                <a:solidFill>
                  <a:schemeClr val="tx1"/>
                </a:solidFill>
                <a:effectLst/>
                <a:latin typeface="+mn-lt"/>
              </a:defRPr>
            </a:lvl1pPr>
          </a:lstStyle>
          <a:p>
            <a:pPr>
              <a:defRPr/>
            </a:pPr>
            <a:endParaRPr lang="it-IT"/>
          </a:p>
        </p:txBody>
      </p:sp>
      <p:sp>
        <p:nvSpPr>
          <p:cNvPr id="6" name="Slide Number Placeholder 5">
            <a:extLst>
              <a:ext uri="{FF2B5EF4-FFF2-40B4-BE49-F238E27FC236}">
                <a16:creationId xmlns:a16="http://schemas.microsoft.com/office/drawing/2014/main" id="{EA108A68-A3C7-40A1-B869-5734DFE57141}"/>
              </a:ext>
            </a:extLst>
          </p:cNvPr>
          <p:cNvSpPr>
            <a:spLocks noGrp="1"/>
          </p:cNvSpPr>
          <p:nvPr>
            <p:ph type="sldNum" sz="quarter" idx="4"/>
          </p:nvPr>
        </p:nvSpPr>
        <p:spPr>
          <a:xfrm>
            <a:off x="10353675" y="5969000"/>
            <a:ext cx="542925" cy="279400"/>
          </a:xfrm>
          <a:prstGeom prst="rect">
            <a:avLst/>
          </a:prstGeom>
        </p:spPr>
        <p:txBody>
          <a:bodyPr vert="horz" lIns="91440" tIns="45720" rIns="91440" bIns="45720" rtlCol="0" anchor="ctr"/>
          <a:lstStyle>
            <a:lvl1pPr algn="r" eaLnBrk="1" fontAlgn="auto" hangingPunct="1">
              <a:spcBef>
                <a:spcPts val="0"/>
              </a:spcBef>
              <a:spcAft>
                <a:spcPts val="0"/>
              </a:spcAft>
              <a:defRPr sz="1000" b="0" i="0" smtClean="0">
                <a:solidFill>
                  <a:schemeClr val="tx1"/>
                </a:solidFill>
                <a:effectLst/>
                <a:latin typeface="+mn-lt"/>
              </a:defRPr>
            </a:lvl1pPr>
          </a:lstStyle>
          <a:p>
            <a:pPr>
              <a:defRPr/>
            </a:pPr>
            <a:fld id="{8DEFBADC-136C-46B5-9CA4-8A08E80CC535}" type="slidenum">
              <a:rPr lang="it-IT"/>
              <a:pPr>
                <a:defRPr/>
              </a:pPr>
              <a:t>‹N›</a:t>
            </a:fld>
            <a:endParaRPr lang="it-IT"/>
          </a:p>
        </p:txBody>
      </p:sp>
    </p:spTree>
    <p:extLst>
      <p:ext uri="{BB962C8B-B14F-4D97-AF65-F5344CB8AC3E}">
        <p14:creationId xmlns:p14="http://schemas.microsoft.com/office/powerpoint/2010/main" val="378523187"/>
      </p:ext>
    </p:extLst>
  </p:cSld>
  <p:clrMap bg1="lt1" tx1="dk1" bg2="lt2" tx2="dk2" accent1="accent1" accent2="accent2" accent3="accent3" accent4="accent4" accent5="accent5" accent6="accent6" hlink="hlink" folHlink="folHlink"/>
  <p:sldLayoutIdLst>
    <p:sldLayoutId id="2147483967" r:id="rId1"/>
    <p:sldLayoutId id="2147483968" r:id="rId2"/>
    <p:sldLayoutId id="2147483969" r:id="rId3"/>
    <p:sldLayoutId id="2147483970" r:id="rId4"/>
    <p:sldLayoutId id="2147483971" r:id="rId5"/>
    <p:sldLayoutId id="2147483972" r:id="rId6"/>
    <p:sldLayoutId id="2147483973" r:id="rId7"/>
    <p:sldLayoutId id="2147483974" r:id="rId8"/>
    <p:sldLayoutId id="2147483975" r:id="rId9"/>
    <p:sldLayoutId id="2147483976" r:id="rId10"/>
    <p:sldLayoutId id="2147483977" r:id="rId11"/>
    <p:sldLayoutId id="2147483978" r:id="rId12"/>
    <p:sldLayoutId id="2147483979" r:id="rId13"/>
    <p:sldLayoutId id="2147483980" r:id="rId14"/>
    <p:sldLayoutId id="2147483981" r:id="rId15"/>
    <p:sldLayoutId id="2147483982" r:id="rId16"/>
    <p:sldLayoutId id="2147483983" r:id="rId17"/>
  </p:sldLayoutIdLst>
  <p:txStyles>
    <p:titleStyle>
      <a:lvl1pPr algn="ctr" defTabSz="457200" rtl="0" fontAlgn="base">
        <a:spcBef>
          <a:spcPct val="0"/>
        </a:spcBef>
        <a:spcAft>
          <a:spcPct val="0"/>
        </a:spcAft>
        <a:defRPr sz="4400" kern="1200">
          <a:ln w="3175" cmpd="sng">
            <a:noFill/>
          </a:ln>
          <a:solidFill>
            <a:srgbClr val="262626"/>
          </a:solidFill>
          <a:latin typeface="+mj-lt"/>
          <a:ea typeface="+mj-ea"/>
          <a:cs typeface="+mj-cs"/>
        </a:defRPr>
      </a:lvl1pPr>
      <a:lvl2pPr algn="ctr" defTabSz="457200" rtl="0" fontAlgn="base">
        <a:spcBef>
          <a:spcPct val="0"/>
        </a:spcBef>
        <a:spcAft>
          <a:spcPct val="0"/>
        </a:spcAft>
        <a:defRPr sz="4400">
          <a:solidFill>
            <a:srgbClr val="262626"/>
          </a:solidFill>
          <a:latin typeface="Garamond" panose="02020404030301010803" pitchFamily="18" charset="0"/>
        </a:defRPr>
      </a:lvl2pPr>
      <a:lvl3pPr algn="ctr" defTabSz="457200" rtl="0" fontAlgn="base">
        <a:spcBef>
          <a:spcPct val="0"/>
        </a:spcBef>
        <a:spcAft>
          <a:spcPct val="0"/>
        </a:spcAft>
        <a:defRPr sz="4400">
          <a:solidFill>
            <a:srgbClr val="262626"/>
          </a:solidFill>
          <a:latin typeface="Garamond" panose="02020404030301010803" pitchFamily="18" charset="0"/>
        </a:defRPr>
      </a:lvl3pPr>
      <a:lvl4pPr algn="ctr" defTabSz="457200" rtl="0" fontAlgn="base">
        <a:spcBef>
          <a:spcPct val="0"/>
        </a:spcBef>
        <a:spcAft>
          <a:spcPct val="0"/>
        </a:spcAft>
        <a:defRPr sz="4400">
          <a:solidFill>
            <a:srgbClr val="262626"/>
          </a:solidFill>
          <a:latin typeface="Garamond" panose="02020404030301010803" pitchFamily="18" charset="0"/>
        </a:defRPr>
      </a:lvl4pPr>
      <a:lvl5pPr algn="ctr" defTabSz="457200" rtl="0" fontAlgn="base">
        <a:spcBef>
          <a:spcPct val="0"/>
        </a:spcBef>
        <a:spcAft>
          <a:spcPct val="0"/>
        </a:spcAft>
        <a:defRPr sz="4400">
          <a:solidFill>
            <a:srgbClr val="262626"/>
          </a:solidFill>
          <a:latin typeface="Garamond" panose="02020404030301010803" pitchFamily="18"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fontAlgn="base">
        <a:spcBef>
          <a:spcPct val="20000"/>
        </a:spcBef>
        <a:spcAft>
          <a:spcPts val="600"/>
        </a:spcAft>
        <a:buClr>
          <a:schemeClr val="accent1"/>
        </a:buClr>
        <a:buSzPct val="115000"/>
        <a:buFont typeface="Arial" panose="020B0604020202020204" pitchFamily="34" charset="0"/>
        <a:buChar char="•"/>
        <a:defRPr sz="2400" kern="1200">
          <a:solidFill>
            <a:srgbClr val="262626"/>
          </a:solidFill>
          <a:latin typeface="+mn-lt"/>
          <a:ea typeface="+mn-ea"/>
          <a:cs typeface="+mn-cs"/>
        </a:defRPr>
      </a:lvl1pPr>
      <a:lvl2pPr marL="742950" indent="-285750" algn="l" defTabSz="457200" rtl="0" fontAlgn="base">
        <a:spcBef>
          <a:spcPct val="20000"/>
        </a:spcBef>
        <a:spcAft>
          <a:spcPts val="600"/>
        </a:spcAft>
        <a:buClr>
          <a:schemeClr val="accent1"/>
        </a:buClr>
        <a:buSzPct val="115000"/>
        <a:buFont typeface="Arial" panose="020B0604020202020204" pitchFamily="34" charset="0"/>
        <a:buChar char="•"/>
        <a:defRPr sz="2000" kern="1200">
          <a:solidFill>
            <a:srgbClr val="262626"/>
          </a:solidFill>
          <a:latin typeface="+mn-lt"/>
          <a:ea typeface="+mn-ea"/>
          <a:cs typeface="+mn-cs"/>
        </a:defRPr>
      </a:lvl2pPr>
      <a:lvl3pPr marL="1200150" indent="-285750" algn="l" defTabSz="457200" rtl="0" fontAlgn="base">
        <a:spcBef>
          <a:spcPct val="20000"/>
        </a:spcBef>
        <a:spcAft>
          <a:spcPts val="600"/>
        </a:spcAft>
        <a:buClr>
          <a:schemeClr val="accent1"/>
        </a:buClr>
        <a:buSzPct val="115000"/>
        <a:buFont typeface="Arial" panose="020B0604020202020204" pitchFamily="34" charset="0"/>
        <a:buChar char="•"/>
        <a:defRPr kern="1200">
          <a:solidFill>
            <a:srgbClr val="262626"/>
          </a:solidFill>
          <a:latin typeface="+mn-lt"/>
          <a:ea typeface="+mn-ea"/>
          <a:cs typeface="+mn-cs"/>
        </a:defRPr>
      </a:lvl3pPr>
      <a:lvl4pPr marL="1543050" indent="-171450" algn="l" defTabSz="457200" rtl="0" fontAlgn="base">
        <a:spcBef>
          <a:spcPct val="20000"/>
        </a:spcBef>
        <a:spcAft>
          <a:spcPts val="600"/>
        </a:spcAft>
        <a:buClr>
          <a:schemeClr val="accent1"/>
        </a:buClr>
        <a:buSzPct val="115000"/>
        <a:buFont typeface="Arial" panose="020B0604020202020204" pitchFamily="34" charset="0"/>
        <a:buChar char="•"/>
        <a:defRPr sz="1600" kern="1200">
          <a:solidFill>
            <a:srgbClr val="262626"/>
          </a:solidFill>
          <a:latin typeface="+mn-lt"/>
          <a:ea typeface="+mn-ea"/>
          <a:cs typeface="+mn-cs"/>
        </a:defRPr>
      </a:lvl4pPr>
      <a:lvl5pPr marL="2000250" indent="-171450" algn="l" defTabSz="457200" rtl="0" fontAlgn="base">
        <a:spcBef>
          <a:spcPct val="20000"/>
        </a:spcBef>
        <a:spcAft>
          <a:spcPts val="600"/>
        </a:spcAft>
        <a:buClr>
          <a:schemeClr val="accent1"/>
        </a:buClr>
        <a:buSzPct val="115000"/>
        <a:buFont typeface="Arial" panose="020B0604020202020204" pitchFamily="34" charset="0"/>
        <a:buChar char="•"/>
        <a:defRPr sz="1400" kern="1200">
          <a:solidFill>
            <a:srgbClr val="262626"/>
          </a:solidFill>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2050" name="Group 6">
            <a:extLst>
              <a:ext uri="{FF2B5EF4-FFF2-40B4-BE49-F238E27FC236}">
                <a16:creationId xmlns:a16="http://schemas.microsoft.com/office/drawing/2014/main" id="{206FAEF4-836B-45DC-B353-939F8668D058}"/>
              </a:ext>
            </a:extLst>
          </p:cNvPr>
          <p:cNvGrpSpPr>
            <a:grpSpLocks/>
          </p:cNvGrpSpPr>
          <p:nvPr/>
        </p:nvGrpSpPr>
        <p:grpSpPr bwMode="auto">
          <a:xfrm>
            <a:off x="-15875" y="0"/>
            <a:ext cx="12230100" cy="6856413"/>
            <a:chOff x="-15736" y="0"/>
            <a:chExt cx="12229962" cy="6856214"/>
          </a:xfrm>
        </p:grpSpPr>
        <p:pic>
          <p:nvPicPr>
            <p:cNvPr id="2056" name="Picture 7" descr="HD-PanelContent.png">
              <a:extLst>
                <a:ext uri="{FF2B5EF4-FFF2-40B4-BE49-F238E27FC236}">
                  <a16:creationId xmlns:a16="http://schemas.microsoft.com/office/drawing/2014/main" id="{ACE4BF14-385F-42F6-9167-427D3B62963B}"/>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0" y="0"/>
              <a:ext cx="12188825" cy="6856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E372C3FF-6226-4DC1-B8F4-38DAC43E48D6}"/>
                </a:ext>
              </a:extLst>
            </p:cNvPr>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2060" name="Picture 9" descr="HDRibbonContent-UniformTrim.png">
              <a:extLst>
                <a:ext uri="{FF2B5EF4-FFF2-40B4-BE49-F238E27FC236}">
                  <a16:creationId xmlns:a16="http://schemas.microsoft.com/office/drawing/2014/main" id="{5B66B2BE-D64D-4CF5-9B51-65D0BDEDEE6C}"/>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5736" y="3153832"/>
              <a:ext cx="777240"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1" name="Picture 10" descr="HDRibbonContent-UniformTrim.png">
              <a:extLst>
                <a:ext uri="{FF2B5EF4-FFF2-40B4-BE49-F238E27FC236}">
                  <a16:creationId xmlns:a16="http://schemas.microsoft.com/office/drawing/2014/main" id="{D8FE98F7-88BA-4029-BB40-CCB89EAEFC74}"/>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1436986" y="3153832"/>
              <a:ext cx="777240"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051" name="Title Placeholder 1">
            <a:extLst>
              <a:ext uri="{FF2B5EF4-FFF2-40B4-BE49-F238E27FC236}">
                <a16:creationId xmlns:a16="http://schemas.microsoft.com/office/drawing/2014/main" id="{E68057FB-B712-4BD2-A1BE-F804B5E5012A}"/>
              </a:ext>
            </a:extLst>
          </p:cNvPr>
          <p:cNvSpPr>
            <a:spLocks noGrp="1" noChangeArrowheads="1"/>
          </p:cNvSpPr>
          <p:nvPr>
            <p:ph type="title"/>
          </p:nvPr>
        </p:nvSpPr>
        <p:spPr bwMode="auto">
          <a:xfrm>
            <a:off x="1295400" y="982663"/>
            <a:ext cx="9601200" cy="1303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IT"/>
              <a:t>Fare clic per modificare lo stile del titolo dello schema</a:t>
            </a:r>
            <a:endParaRPr lang="en-US" altLang="it-IT"/>
          </a:p>
        </p:txBody>
      </p:sp>
      <p:sp>
        <p:nvSpPr>
          <p:cNvPr id="2052" name="Text Placeholder 2">
            <a:extLst>
              <a:ext uri="{FF2B5EF4-FFF2-40B4-BE49-F238E27FC236}">
                <a16:creationId xmlns:a16="http://schemas.microsoft.com/office/drawing/2014/main" id="{F22698C5-806C-4B52-A01E-3A2CA2933EBA}"/>
              </a:ext>
            </a:extLst>
          </p:cNvPr>
          <p:cNvSpPr>
            <a:spLocks noGrp="1" noChangeArrowheads="1"/>
          </p:cNvSpPr>
          <p:nvPr>
            <p:ph type="body" idx="1"/>
          </p:nvPr>
        </p:nvSpPr>
        <p:spPr bwMode="auto">
          <a:xfrm>
            <a:off x="1295400" y="2557463"/>
            <a:ext cx="9601200" cy="331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a:t>Fare clic per modificare gli stili del testo dello schema</a:t>
            </a:r>
          </a:p>
          <a:p>
            <a:pPr lvl="1"/>
            <a:r>
              <a:rPr lang="it-IT" altLang="it-IT"/>
              <a:t>Secondo livello</a:t>
            </a:r>
          </a:p>
          <a:p>
            <a:pPr lvl="2"/>
            <a:r>
              <a:rPr lang="it-IT" altLang="it-IT"/>
              <a:t>Terzo livello</a:t>
            </a:r>
          </a:p>
          <a:p>
            <a:pPr lvl="3"/>
            <a:r>
              <a:rPr lang="it-IT" altLang="it-IT"/>
              <a:t>Quarto livello</a:t>
            </a:r>
          </a:p>
          <a:p>
            <a:pPr lvl="4"/>
            <a:r>
              <a:rPr lang="it-IT" altLang="it-IT"/>
              <a:t>Quinto livello</a:t>
            </a:r>
            <a:endParaRPr lang="en-US" altLang="it-IT"/>
          </a:p>
        </p:txBody>
      </p:sp>
      <p:sp>
        <p:nvSpPr>
          <p:cNvPr id="4" name="Date Placeholder 3">
            <a:extLst>
              <a:ext uri="{FF2B5EF4-FFF2-40B4-BE49-F238E27FC236}">
                <a16:creationId xmlns:a16="http://schemas.microsoft.com/office/drawing/2014/main" id="{86EDABF0-E27C-4397-9209-8CEDF6F5C2F0}"/>
              </a:ext>
            </a:extLst>
          </p:cNvPr>
          <p:cNvSpPr>
            <a:spLocks noGrp="1"/>
          </p:cNvSpPr>
          <p:nvPr>
            <p:ph type="dt" sz="half" idx="2"/>
          </p:nvPr>
        </p:nvSpPr>
        <p:spPr>
          <a:xfrm>
            <a:off x="8677275" y="5969000"/>
            <a:ext cx="1600200" cy="279400"/>
          </a:xfrm>
          <a:prstGeom prst="rect">
            <a:avLst/>
          </a:prstGeom>
        </p:spPr>
        <p:txBody>
          <a:bodyPr vert="horz" lIns="91440" tIns="45720" rIns="91440" bIns="45720" rtlCol="0" anchor="ctr"/>
          <a:lstStyle>
            <a:lvl1pPr algn="r" eaLnBrk="1" fontAlgn="auto" hangingPunct="1">
              <a:spcBef>
                <a:spcPts val="0"/>
              </a:spcBef>
              <a:spcAft>
                <a:spcPts val="0"/>
              </a:spcAft>
              <a:defRPr sz="1000" b="0" i="0">
                <a:solidFill>
                  <a:schemeClr val="tx1"/>
                </a:solidFill>
                <a:effectLst/>
                <a:latin typeface="+mn-lt"/>
              </a:defRPr>
            </a:lvl1pPr>
          </a:lstStyle>
          <a:p>
            <a:pPr>
              <a:defRPr/>
            </a:pPr>
            <a:fld id="{571F9A88-3B76-4E32-B671-187D9F377D47}" type="datetimeFigureOut">
              <a:rPr lang="it-IT"/>
              <a:pPr>
                <a:defRPr/>
              </a:pPr>
              <a:t>27/05/2022</a:t>
            </a:fld>
            <a:endParaRPr lang="it-IT"/>
          </a:p>
        </p:txBody>
      </p:sp>
      <p:sp>
        <p:nvSpPr>
          <p:cNvPr id="5" name="Footer Placeholder 4">
            <a:extLst>
              <a:ext uri="{FF2B5EF4-FFF2-40B4-BE49-F238E27FC236}">
                <a16:creationId xmlns:a16="http://schemas.microsoft.com/office/drawing/2014/main" id="{C581CEAC-DED5-4D35-BA74-77F8CC792C70}"/>
              </a:ext>
            </a:extLst>
          </p:cNvPr>
          <p:cNvSpPr>
            <a:spLocks noGrp="1"/>
          </p:cNvSpPr>
          <p:nvPr>
            <p:ph type="ftr" sz="quarter" idx="3"/>
          </p:nvPr>
        </p:nvSpPr>
        <p:spPr>
          <a:xfrm>
            <a:off x="1295400" y="5969000"/>
            <a:ext cx="7305675" cy="279400"/>
          </a:xfrm>
          <a:prstGeom prst="rect">
            <a:avLst/>
          </a:prstGeom>
        </p:spPr>
        <p:txBody>
          <a:bodyPr vert="horz" lIns="91440" tIns="45720" rIns="91440" bIns="45720" rtlCol="0" anchor="ctr"/>
          <a:lstStyle>
            <a:lvl1pPr algn="l" eaLnBrk="1" fontAlgn="auto" hangingPunct="1">
              <a:spcBef>
                <a:spcPts val="0"/>
              </a:spcBef>
              <a:spcAft>
                <a:spcPts val="0"/>
              </a:spcAft>
              <a:defRPr sz="1000" b="0" i="0">
                <a:solidFill>
                  <a:schemeClr val="tx1"/>
                </a:solidFill>
                <a:effectLst/>
                <a:latin typeface="+mn-lt"/>
              </a:defRPr>
            </a:lvl1pPr>
          </a:lstStyle>
          <a:p>
            <a:pPr>
              <a:defRPr/>
            </a:pPr>
            <a:endParaRPr lang="it-IT"/>
          </a:p>
        </p:txBody>
      </p:sp>
      <p:sp>
        <p:nvSpPr>
          <p:cNvPr id="6" name="Slide Number Placeholder 5">
            <a:extLst>
              <a:ext uri="{FF2B5EF4-FFF2-40B4-BE49-F238E27FC236}">
                <a16:creationId xmlns:a16="http://schemas.microsoft.com/office/drawing/2014/main" id="{2E0DF942-7964-4B5F-AC6F-2E323AA16B05}"/>
              </a:ext>
            </a:extLst>
          </p:cNvPr>
          <p:cNvSpPr>
            <a:spLocks noGrp="1"/>
          </p:cNvSpPr>
          <p:nvPr>
            <p:ph type="sldNum" sz="quarter" idx="4"/>
          </p:nvPr>
        </p:nvSpPr>
        <p:spPr>
          <a:xfrm>
            <a:off x="10353675" y="5969000"/>
            <a:ext cx="542925" cy="279400"/>
          </a:xfrm>
          <a:prstGeom prst="rect">
            <a:avLst/>
          </a:prstGeom>
        </p:spPr>
        <p:txBody>
          <a:bodyPr vert="horz" lIns="91440" tIns="45720" rIns="91440" bIns="45720" rtlCol="0" anchor="ctr"/>
          <a:lstStyle>
            <a:lvl1pPr algn="r" eaLnBrk="1" fontAlgn="auto" hangingPunct="1">
              <a:spcBef>
                <a:spcPts val="0"/>
              </a:spcBef>
              <a:spcAft>
                <a:spcPts val="0"/>
              </a:spcAft>
              <a:defRPr sz="1000" b="0" i="0">
                <a:solidFill>
                  <a:schemeClr val="tx1"/>
                </a:solidFill>
                <a:effectLst/>
                <a:latin typeface="+mn-lt"/>
              </a:defRPr>
            </a:lvl1pPr>
          </a:lstStyle>
          <a:p>
            <a:pPr>
              <a:defRPr/>
            </a:pPr>
            <a:fld id="{2A8BDF6C-B19F-480E-B83E-238CE36B6785}" type="slidenum">
              <a:rPr lang="it-IT"/>
              <a:pPr>
                <a:defRPr/>
              </a:pPr>
              <a:t>‹N›</a:t>
            </a:fld>
            <a:endParaRPr lang="it-IT"/>
          </a:p>
        </p:txBody>
      </p:sp>
    </p:spTree>
    <p:extLst>
      <p:ext uri="{BB962C8B-B14F-4D97-AF65-F5344CB8AC3E}">
        <p14:creationId xmlns:p14="http://schemas.microsoft.com/office/powerpoint/2010/main" val="4263755887"/>
      </p:ext>
    </p:extLst>
  </p:cSld>
  <p:clrMap bg1="dk1" tx1="lt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Lst>
  <p:txStyles>
    <p:titleStyle>
      <a:lvl1pPr algn="ctr" defTabSz="457200" rtl="0" eaLnBrk="0" fontAlgn="base" hangingPunct="0">
        <a:spcBef>
          <a:spcPct val="0"/>
        </a:spcBef>
        <a:spcAft>
          <a:spcPct val="0"/>
        </a:spcAft>
        <a:defRPr sz="4400" kern="1200">
          <a:ln w="3175" cmpd="sng">
            <a:noFill/>
          </a:ln>
          <a:solidFill>
            <a:srgbClr val="FFFFFF"/>
          </a:solidFill>
          <a:latin typeface="+mj-lt"/>
          <a:ea typeface="+mj-ea"/>
          <a:cs typeface="+mj-cs"/>
        </a:defRPr>
      </a:lvl1pPr>
      <a:lvl2pPr algn="ctr" defTabSz="457200" rtl="0" eaLnBrk="0" fontAlgn="base" hangingPunct="0">
        <a:spcBef>
          <a:spcPct val="0"/>
        </a:spcBef>
        <a:spcAft>
          <a:spcPct val="0"/>
        </a:spcAft>
        <a:defRPr sz="4400">
          <a:solidFill>
            <a:srgbClr val="FFFFFF"/>
          </a:solidFill>
          <a:latin typeface="Garamond" panose="02020404030301010803" pitchFamily="18" charset="0"/>
        </a:defRPr>
      </a:lvl2pPr>
      <a:lvl3pPr algn="ctr" defTabSz="457200" rtl="0" eaLnBrk="0" fontAlgn="base" hangingPunct="0">
        <a:spcBef>
          <a:spcPct val="0"/>
        </a:spcBef>
        <a:spcAft>
          <a:spcPct val="0"/>
        </a:spcAft>
        <a:defRPr sz="4400">
          <a:solidFill>
            <a:srgbClr val="FFFFFF"/>
          </a:solidFill>
          <a:latin typeface="Garamond" panose="02020404030301010803" pitchFamily="18" charset="0"/>
        </a:defRPr>
      </a:lvl3pPr>
      <a:lvl4pPr algn="ctr" defTabSz="457200" rtl="0" eaLnBrk="0" fontAlgn="base" hangingPunct="0">
        <a:spcBef>
          <a:spcPct val="0"/>
        </a:spcBef>
        <a:spcAft>
          <a:spcPct val="0"/>
        </a:spcAft>
        <a:defRPr sz="4400">
          <a:solidFill>
            <a:srgbClr val="FFFFFF"/>
          </a:solidFill>
          <a:latin typeface="Garamond" panose="02020404030301010803" pitchFamily="18" charset="0"/>
        </a:defRPr>
      </a:lvl4pPr>
      <a:lvl5pPr algn="ctr" defTabSz="457200" rtl="0" eaLnBrk="0" fontAlgn="base" hangingPunct="0">
        <a:spcBef>
          <a:spcPct val="0"/>
        </a:spcBef>
        <a:spcAft>
          <a:spcPct val="0"/>
        </a:spcAft>
        <a:defRPr sz="4400">
          <a:solidFill>
            <a:srgbClr val="FFFFFF"/>
          </a:solidFill>
          <a:latin typeface="Garamond" panose="02020404030301010803" pitchFamily="18"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0" fontAlgn="base" hangingPunct="0">
        <a:spcBef>
          <a:spcPct val="20000"/>
        </a:spcBef>
        <a:spcAft>
          <a:spcPts val="600"/>
        </a:spcAft>
        <a:buClr>
          <a:schemeClr val="accent1"/>
        </a:buClr>
        <a:buSzPct val="115000"/>
        <a:buFont typeface="Arial" panose="020B0604020202020204" pitchFamily="34" charset="0"/>
        <a:buChar char="•"/>
        <a:defRPr sz="2400" kern="1200">
          <a:solidFill>
            <a:srgbClr val="FFFFFF"/>
          </a:solidFill>
          <a:latin typeface="+mn-lt"/>
          <a:ea typeface="+mn-ea"/>
          <a:cs typeface="+mn-cs"/>
        </a:defRPr>
      </a:lvl1pPr>
      <a:lvl2pPr marL="742950" indent="-285750" algn="l" defTabSz="457200" rtl="0" eaLnBrk="0" fontAlgn="base" hangingPunct="0">
        <a:spcBef>
          <a:spcPct val="20000"/>
        </a:spcBef>
        <a:spcAft>
          <a:spcPts val="600"/>
        </a:spcAft>
        <a:buClr>
          <a:schemeClr val="accent1"/>
        </a:buClr>
        <a:buSzPct val="115000"/>
        <a:buFont typeface="Arial" panose="020B0604020202020204" pitchFamily="34" charset="0"/>
        <a:buChar char="•"/>
        <a:defRPr sz="2000" kern="1200">
          <a:solidFill>
            <a:srgbClr val="FFFFFF"/>
          </a:solidFill>
          <a:latin typeface="+mn-lt"/>
          <a:ea typeface="+mn-ea"/>
          <a:cs typeface="+mn-cs"/>
        </a:defRPr>
      </a:lvl2pPr>
      <a:lvl3pPr marL="1200150" indent="-285750" algn="l" defTabSz="457200" rtl="0" eaLnBrk="0" fontAlgn="base" hangingPunct="0">
        <a:spcBef>
          <a:spcPct val="20000"/>
        </a:spcBef>
        <a:spcAft>
          <a:spcPts val="600"/>
        </a:spcAft>
        <a:buClr>
          <a:schemeClr val="accent1"/>
        </a:buClr>
        <a:buSzPct val="115000"/>
        <a:buFont typeface="Arial" panose="020B0604020202020204" pitchFamily="34" charset="0"/>
        <a:buChar char="•"/>
        <a:defRPr kern="1200">
          <a:solidFill>
            <a:srgbClr val="FFFFFF"/>
          </a:solidFill>
          <a:latin typeface="+mn-lt"/>
          <a:ea typeface="+mn-ea"/>
          <a:cs typeface="+mn-cs"/>
        </a:defRPr>
      </a:lvl3pPr>
      <a:lvl4pPr marL="1543050" indent="-171450" algn="l" defTabSz="457200" rtl="0" eaLnBrk="0" fontAlgn="base" hangingPunct="0">
        <a:spcBef>
          <a:spcPct val="20000"/>
        </a:spcBef>
        <a:spcAft>
          <a:spcPts val="600"/>
        </a:spcAft>
        <a:buClr>
          <a:schemeClr val="accent1"/>
        </a:buClr>
        <a:buSzPct val="115000"/>
        <a:buFont typeface="Arial" panose="020B0604020202020204" pitchFamily="34" charset="0"/>
        <a:buChar char="•"/>
        <a:defRPr sz="1600" kern="1200">
          <a:solidFill>
            <a:srgbClr val="FFFFFF"/>
          </a:solidFill>
          <a:latin typeface="+mn-lt"/>
          <a:ea typeface="+mn-ea"/>
          <a:cs typeface="+mn-cs"/>
        </a:defRPr>
      </a:lvl4pPr>
      <a:lvl5pPr marL="2000250" indent="-171450" algn="l" defTabSz="457200" rtl="0" eaLnBrk="0" fontAlgn="base" hangingPunct="0">
        <a:spcBef>
          <a:spcPct val="20000"/>
        </a:spcBef>
        <a:spcAft>
          <a:spcPts val="600"/>
        </a:spcAft>
        <a:buClr>
          <a:schemeClr val="accent1"/>
        </a:buClr>
        <a:buSzPct val="115000"/>
        <a:buFont typeface="Arial" panose="020B0604020202020204" pitchFamily="34" charset="0"/>
        <a:buChar char="•"/>
        <a:defRPr sz="1400" kern="1200">
          <a:solidFill>
            <a:srgbClr val="FFFFFF"/>
          </a:solidFill>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pPr>
              <a:defRPr/>
            </a:pPr>
            <a:fld id="{07918E30-1A9E-4A4E-8A7C-D3EE5E32DFF9}" type="datetimeFigureOut">
              <a:rPr lang="en-US" smtClean="0"/>
              <a:pPr>
                <a:defRPr/>
              </a:pPr>
              <a:t>5/27/2022</a:t>
            </a:fld>
            <a:endParaRPr lang="en-US"/>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pPr>
              <a:defRPr/>
            </a:pPr>
            <a:endParaRPr lang="en-US"/>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pPr>
              <a:defRPr/>
            </a:pPr>
            <a:fld id="{E6608873-3DAE-4357-9166-6CA727DD5332}" type="slidenum">
              <a:rPr lang="en-US" smtClean="0"/>
              <a:pPr>
                <a:defRPr/>
              </a:pPr>
              <a:t>‹N›</a:t>
            </a:fld>
            <a:endParaRPr lang="en-US"/>
          </a:p>
        </p:txBody>
      </p:sp>
    </p:spTree>
    <p:extLst>
      <p:ext uri="{BB962C8B-B14F-4D97-AF65-F5344CB8AC3E}">
        <p14:creationId xmlns:p14="http://schemas.microsoft.com/office/powerpoint/2010/main" val="4161102190"/>
      </p:ext>
    </p:extLst>
  </p:cSld>
  <p:clrMap bg1="dk1" tx1="lt1" bg2="dk2" tx2="lt2" accent1="accent1" accent2="accent2" accent3="accent3" accent4="accent4" accent5="accent5" accent6="accent6" hlink="hlink" folHlink="folHlink"/>
  <p:sldLayoutIdLst>
    <p:sldLayoutId id="2147483985" r:id="rId1"/>
    <p:sldLayoutId id="2147483986" r:id="rId2"/>
    <p:sldLayoutId id="2147483987" r:id="rId3"/>
    <p:sldLayoutId id="2147483988" r:id="rId4"/>
    <p:sldLayoutId id="2147483989" r:id="rId5"/>
    <p:sldLayoutId id="2147483990" r:id="rId6"/>
    <p:sldLayoutId id="2147483991" r:id="rId7"/>
    <p:sldLayoutId id="2147483992" r:id="rId8"/>
    <p:sldLayoutId id="2147483993" r:id="rId9"/>
    <p:sldLayoutId id="2147483994" r:id="rId10"/>
    <p:sldLayoutId id="2147483995" r:id="rId11"/>
    <p:sldLayoutId id="2147483996" r:id="rId12"/>
    <p:sldLayoutId id="2147483997" r:id="rId13"/>
    <p:sldLayoutId id="2147483998" r:id="rId14"/>
    <p:sldLayoutId id="2147483999" r:id="rId15"/>
    <p:sldLayoutId id="2147484000" r:id="rId16"/>
    <p:sldLayoutId id="2147484001"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AD239DA6-69BD-40A6-8366-F1F553E76373}" type="datetimeFigureOut">
              <a:rPr lang="it-IT" smtClean="0"/>
              <a:t>27/05/2022</a:t>
            </a:fld>
            <a:endParaRPr lang="it-IT"/>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it-IT"/>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F95165A8-249A-4835-A53D-70AEEF88DCDC}" type="slidenum">
              <a:rPr lang="it-IT" smtClean="0"/>
              <a:t>‹N›</a:t>
            </a:fld>
            <a:endParaRPr lang="it-IT"/>
          </a:p>
        </p:txBody>
      </p:sp>
    </p:spTree>
    <p:extLst>
      <p:ext uri="{BB962C8B-B14F-4D97-AF65-F5344CB8AC3E}">
        <p14:creationId xmlns:p14="http://schemas.microsoft.com/office/powerpoint/2010/main" val="3747097028"/>
      </p:ext>
    </p:extLst>
  </p:cSld>
  <p:clrMap bg1="dk1" tx1="lt1" bg2="dk2" tx2="lt2" accent1="accent1" accent2="accent2" accent3="accent3" accent4="accent4" accent5="accent5" accent6="accent6" hlink="hlink" folHlink="folHlink"/>
  <p:sldLayoutIdLst>
    <p:sldLayoutId id="2147484003" r:id="rId1"/>
    <p:sldLayoutId id="2147484004" r:id="rId2"/>
    <p:sldLayoutId id="2147484005" r:id="rId3"/>
    <p:sldLayoutId id="2147484006" r:id="rId4"/>
    <p:sldLayoutId id="2147484007" r:id="rId5"/>
    <p:sldLayoutId id="2147484008" r:id="rId6"/>
    <p:sldLayoutId id="2147484009" r:id="rId7"/>
    <p:sldLayoutId id="2147484010" r:id="rId8"/>
    <p:sldLayoutId id="2147484011" r:id="rId9"/>
    <p:sldLayoutId id="2147484012" r:id="rId10"/>
    <p:sldLayoutId id="2147484013" r:id="rId11"/>
    <p:sldLayoutId id="2147484014" r:id="rId12"/>
    <p:sldLayoutId id="2147484015" r:id="rId13"/>
    <p:sldLayoutId id="2147484016" r:id="rId14"/>
    <p:sldLayoutId id="2147484017" r:id="rId15"/>
    <p:sldLayoutId id="2147484018" r:id="rId16"/>
    <p:sldLayoutId id="2147484019"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blipFill dpi="0" rotWithShape="0">
          <a:blip r:embed="rId19"/>
          <a:srcRect/>
          <a:stretch>
            <a:fillRect/>
          </a:stretch>
        </a:blipFill>
        <a:effectLst/>
      </p:bgPr>
    </p:bg>
    <p:spTree>
      <p:nvGrpSpPr>
        <p:cNvPr id="1" name=""/>
        <p:cNvGrpSpPr/>
        <p:nvPr/>
      </p:nvGrpSpPr>
      <p:grpSpPr>
        <a:xfrm>
          <a:off x="0" y="0"/>
          <a:ext cx="0" cy="0"/>
          <a:chOff x="0" y="0"/>
          <a:chExt cx="0" cy="0"/>
        </a:xfrm>
      </p:grpSpPr>
      <p:grpSp>
        <p:nvGrpSpPr>
          <p:cNvPr id="2050" name="Group 6">
            <a:extLst>
              <a:ext uri="{FF2B5EF4-FFF2-40B4-BE49-F238E27FC236}">
                <a16:creationId xmlns:a16="http://schemas.microsoft.com/office/drawing/2014/main" id="{8703871A-87BE-439A-972D-19B2E3022100}"/>
              </a:ext>
            </a:extLst>
          </p:cNvPr>
          <p:cNvGrpSpPr>
            <a:grpSpLocks/>
          </p:cNvGrpSpPr>
          <p:nvPr/>
        </p:nvGrpSpPr>
        <p:grpSpPr bwMode="auto">
          <a:xfrm>
            <a:off x="-15875" y="0"/>
            <a:ext cx="12230100" cy="6856413"/>
            <a:chOff x="-15736" y="0"/>
            <a:chExt cx="12229962" cy="6856214"/>
          </a:xfrm>
        </p:grpSpPr>
        <p:pic>
          <p:nvPicPr>
            <p:cNvPr id="2056" name="Picture 7" descr="HD-PanelContent.png">
              <a:extLst>
                <a:ext uri="{FF2B5EF4-FFF2-40B4-BE49-F238E27FC236}">
                  <a16:creationId xmlns:a16="http://schemas.microsoft.com/office/drawing/2014/main" id="{1B4F78C7-5FC8-431E-BE7E-9BB9B7317259}"/>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0" y="0"/>
              <a:ext cx="12188825" cy="6856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E56D01C3-0000-448A-A533-07770DFE0FBB}"/>
                </a:ext>
              </a:extLst>
            </p:cNvPr>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2060" name="Picture 9" descr="HDRibbonContent-UniformTrim.png">
              <a:extLst>
                <a:ext uri="{FF2B5EF4-FFF2-40B4-BE49-F238E27FC236}">
                  <a16:creationId xmlns:a16="http://schemas.microsoft.com/office/drawing/2014/main" id="{50B57BAD-722B-438E-88BC-8ABF890987DB}"/>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5736" y="3153832"/>
              <a:ext cx="777240"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1" name="Picture 10" descr="HDRibbonContent-UniformTrim.png">
              <a:extLst>
                <a:ext uri="{FF2B5EF4-FFF2-40B4-BE49-F238E27FC236}">
                  <a16:creationId xmlns:a16="http://schemas.microsoft.com/office/drawing/2014/main" id="{67D792D4-A2CF-4BAE-AF50-5AFFE9E896BA}"/>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1436986" y="3153832"/>
              <a:ext cx="777240"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051" name="Title Placeholder 1">
            <a:extLst>
              <a:ext uri="{FF2B5EF4-FFF2-40B4-BE49-F238E27FC236}">
                <a16:creationId xmlns:a16="http://schemas.microsoft.com/office/drawing/2014/main" id="{DF2324E7-2FB6-46A7-820F-8FE79022330D}"/>
              </a:ext>
            </a:extLst>
          </p:cNvPr>
          <p:cNvSpPr>
            <a:spLocks noGrp="1" noChangeArrowheads="1"/>
          </p:cNvSpPr>
          <p:nvPr>
            <p:ph type="title"/>
          </p:nvPr>
        </p:nvSpPr>
        <p:spPr bwMode="auto">
          <a:xfrm>
            <a:off x="1295400" y="982663"/>
            <a:ext cx="9601200" cy="1303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IT"/>
              <a:t>Fare clic per modificare lo stile del titolo dello schema</a:t>
            </a:r>
            <a:endParaRPr lang="en-US" altLang="it-IT"/>
          </a:p>
        </p:txBody>
      </p:sp>
      <p:sp>
        <p:nvSpPr>
          <p:cNvPr id="2052" name="Text Placeholder 2">
            <a:extLst>
              <a:ext uri="{FF2B5EF4-FFF2-40B4-BE49-F238E27FC236}">
                <a16:creationId xmlns:a16="http://schemas.microsoft.com/office/drawing/2014/main" id="{E57956D4-2D3A-4C3F-B8C2-4C273C3D9D8B}"/>
              </a:ext>
            </a:extLst>
          </p:cNvPr>
          <p:cNvSpPr>
            <a:spLocks noGrp="1" noChangeArrowheads="1"/>
          </p:cNvSpPr>
          <p:nvPr>
            <p:ph type="body" idx="1"/>
          </p:nvPr>
        </p:nvSpPr>
        <p:spPr bwMode="auto">
          <a:xfrm>
            <a:off x="1295400" y="2557463"/>
            <a:ext cx="9601200" cy="331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a:t>Fare clic per modificare gli stili del testo dello schema</a:t>
            </a:r>
          </a:p>
          <a:p>
            <a:pPr lvl="1"/>
            <a:r>
              <a:rPr lang="it-IT" altLang="it-IT"/>
              <a:t>Secondo livello</a:t>
            </a:r>
          </a:p>
          <a:p>
            <a:pPr lvl="2"/>
            <a:r>
              <a:rPr lang="it-IT" altLang="it-IT"/>
              <a:t>Terzo livello</a:t>
            </a:r>
          </a:p>
          <a:p>
            <a:pPr lvl="3"/>
            <a:r>
              <a:rPr lang="it-IT" altLang="it-IT"/>
              <a:t>Quarto livello</a:t>
            </a:r>
          </a:p>
          <a:p>
            <a:pPr lvl="4"/>
            <a:r>
              <a:rPr lang="it-IT" altLang="it-IT"/>
              <a:t>Quinto livello</a:t>
            </a:r>
            <a:endParaRPr lang="en-US" altLang="it-IT"/>
          </a:p>
        </p:txBody>
      </p:sp>
      <p:sp>
        <p:nvSpPr>
          <p:cNvPr id="4" name="Date Placeholder 3">
            <a:extLst>
              <a:ext uri="{FF2B5EF4-FFF2-40B4-BE49-F238E27FC236}">
                <a16:creationId xmlns:a16="http://schemas.microsoft.com/office/drawing/2014/main" id="{BAF56DA8-4BE2-4AD8-9DAE-AE9B42EA71F8}"/>
              </a:ext>
            </a:extLst>
          </p:cNvPr>
          <p:cNvSpPr>
            <a:spLocks noGrp="1"/>
          </p:cNvSpPr>
          <p:nvPr>
            <p:ph type="dt" sz="half" idx="2"/>
          </p:nvPr>
        </p:nvSpPr>
        <p:spPr>
          <a:xfrm>
            <a:off x="8677275" y="5969000"/>
            <a:ext cx="1600200" cy="279400"/>
          </a:xfrm>
          <a:prstGeom prst="rect">
            <a:avLst/>
          </a:prstGeom>
        </p:spPr>
        <p:txBody>
          <a:bodyPr vert="horz" lIns="91440" tIns="45720" rIns="91440" bIns="45720" rtlCol="0" anchor="ctr"/>
          <a:lstStyle>
            <a:lvl1pPr algn="r" eaLnBrk="1" fontAlgn="auto" hangingPunct="1">
              <a:spcBef>
                <a:spcPts val="0"/>
              </a:spcBef>
              <a:spcAft>
                <a:spcPts val="0"/>
              </a:spcAft>
              <a:defRPr sz="1000" b="0" i="0">
                <a:solidFill>
                  <a:schemeClr val="tx1"/>
                </a:solidFill>
                <a:effectLst/>
                <a:latin typeface="+mn-lt"/>
              </a:defRPr>
            </a:lvl1pPr>
          </a:lstStyle>
          <a:p>
            <a:pPr>
              <a:defRPr/>
            </a:pPr>
            <a:fld id="{7EC0E2EB-4765-4ECA-ACC1-E093631AE3FD}" type="datetimeFigureOut">
              <a:rPr lang="en-US"/>
              <a:pPr>
                <a:defRPr/>
              </a:pPr>
              <a:t>5/27/2022</a:t>
            </a:fld>
            <a:endParaRPr lang="en-US"/>
          </a:p>
        </p:txBody>
      </p:sp>
      <p:sp>
        <p:nvSpPr>
          <p:cNvPr id="5" name="Footer Placeholder 4">
            <a:extLst>
              <a:ext uri="{FF2B5EF4-FFF2-40B4-BE49-F238E27FC236}">
                <a16:creationId xmlns:a16="http://schemas.microsoft.com/office/drawing/2014/main" id="{EFC00C91-A250-43E8-BE51-EC482CD81B23}"/>
              </a:ext>
            </a:extLst>
          </p:cNvPr>
          <p:cNvSpPr>
            <a:spLocks noGrp="1"/>
          </p:cNvSpPr>
          <p:nvPr>
            <p:ph type="ftr" sz="quarter" idx="3"/>
          </p:nvPr>
        </p:nvSpPr>
        <p:spPr>
          <a:xfrm>
            <a:off x="1295400" y="5969000"/>
            <a:ext cx="7305675" cy="279400"/>
          </a:xfrm>
          <a:prstGeom prst="rect">
            <a:avLst/>
          </a:prstGeom>
        </p:spPr>
        <p:txBody>
          <a:bodyPr vert="horz" lIns="91440" tIns="45720" rIns="91440" bIns="45720" rtlCol="0" anchor="ctr"/>
          <a:lstStyle>
            <a:lvl1pPr algn="l" eaLnBrk="1" fontAlgn="auto" hangingPunct="1">
              <a:spcBef>
                <a:spcPts val="0"/>
              </a:spcBef>
              <a:spcAft>
                <a:spcPts val="0"/>
              </a:spcAft>
              <a:defRPr sz="1000" b="0" i="0">
                <a:solidFill>
                  <a:schemeClr val="tx1"/>
                </a:solidFill>
                <a:effectLst/>
                <a:latin typeface="+mn-lt"/>
              </a:defRPr>
            </a:lvl1pPr>
          </a:lstStyle>
          <a:p>
            <a:pPr>
              <a:defRPr/>
            </a:pPr>
            <a:endParaRPr lang="en-US"/>
          </a:p>
        </p:txBody>
      </p:sp>
      <p:sp>
        <p:nvSpPr>
          <p:cNvPr id="6" name="Slide Number Placeholder 5">
            <a:extLst>
              <a:ext uri="{FF2B5EF4-FFF2-40B4-BE49-F238E27FC236}">
                <a16:creationId xmlns:a16="http://schemas.microsoft.com/office/drawing/2014/main" id="{EC00526F-05AC-4A36-BE26-64D71B9F1FCE}"/>
              </a:ext>
            </a:extLst>
          </p:cNvPr>
          <p:cNvSpPr>
            <a:spLocks noGrp="1"/>
          </p:cNvSpPr>
          <p:nvPr>
            <p:ph type="sldNum" sz="quarter" idx="4"/>
          </p:nvPr>
        </p:nvSpPr>
        <p:spPr>
          <a:xfrm>
            <a:off x="10353675" y="5969000"/>
            <a:ext cx="542925" cy="279400"/>
          </a:xfrm>
          <a:prstGeom prst="rect">
            <a:avLst/>
          </a:prstGeom>
        </p:spPr>
        <p:txBody>
          <a:bodyPr vert="horz" lIns="91440" tIns="45720" rIns="91440" bIns="45720" rtlCol="0" anchor="ctr"/>
          <a:lstStyle>
            <a:lvl1pPr algn="r" eaLnBrk="1" fontAlgn="auto" hangingPunct="1">
              <a:spcBef>
                <a:spcPts val="0"/>
              </a:spcBef>
              <a:spcAft>
                <a:spcPts val="0"/>
              </a:spcAft>
              <a:defRPr sz="1000" b="0" i="0">
                <a:solidFill>
                  <a:schemeClr val="tx1"/>
                </a:solidFill>
                <a:effectLst/>
                <a:latin typeface="+mn-lt"/>
              </a:defRPr>
            </a:lvl1pPr>
          </a:lstStyle>
          <a:p>
            <a:pPr>
              <a:defRPr/>
            </a:pPr>
            <a:fld id="{C56DD160-F26D-41B4-ACCC-625D16C7342C}" type="slidenum">
              <a:rPr lang="en-US"/>
              <a:pPr>
                <a:defRPr/>
              </a:pPr>
              <a:t>‹N›</a:t>
            </a:fld>
            <a:endParaRPr lang="en-US"/>
          </a:p>
        </p:txBody>
      </p:sp>
    </p:spTree>
    <p:extLst>
      <p:ext uri="{BB962C8B-B14F-4D97-AF65-F5344CB8AC3E}">
        <p14:creationId xmlns:p14="http://schemas.microsoft.com/office/powerpoint/2010/main" val="1685001968"/>
      </p:ext>
    </p:extLst>
  </p:cSld>
  <p:clrMap bg1="lt1" tx1="dk1" bg2="lt2" tx2="dk2" accent1="accent1" accent2="accent2" accent3="accent3" accent4="accent4" accent5="accent5" accent6="accent6" hlink="hlink" folHlink="folHlink"/>
  <p:sldLayoutIdLst>
    <p:sldLayoutId id="2147484021" r:id="rId1"/>
    <p:sldLayoutId id="2147484022" r:id="rId2"/>
    <p:sldLayoutId id="2147484023" r:id="rId3"/>
    <p:sldLayoutId id="2147484024" r:id="rId4"/>
    <p:sldLayoutId id="2147484025" r:id="rId5"/>
    <p:sldLayoutId id="2147484026" r:id="rId6"/>
    <p:sldLayoutId id="2147484027" r:id="rId7"/>
    <p:sldLayoutId id="2147484028" r:id="rId8"/>
    <p:sldLayoutId id="2147484029" r:id="rId9"/>
    <p:sldLayoutId id="2147484030" r:id="rId10"/>
    <p:sldLayoutId id="2147484031" r:id="rId11"/>
    <p:sldLayoutId id="2147484032" r:id="rId12"/>
    <p:sldLayoutId id="2147484033" r:id="rId13"/>
    <p:sldLayoutId id="2147484034" r:id="rId14"/>
    <p:sldLayoutId id="2147484035" r:id="rId15"/>
    <p:sldLayoutId id="2147484036" r:id="rId16"/>
    <p:sldLayoutId id="2147484037" r:id="rId17"/>
  </p:sldLayoutIdLst>
  <p:txStyles>
    <p:titleStyle>
      <a:lvl1pPr algn="ctr" defTabSz="457200" rtl="0" eaLnBrk="0" fontAlgn="base" hangingPunct="0">
        <a:spcBef>
          <a:spcPct val="0"/>
        </a:spcBef>
        <a:spcAft>
          <a:spcPct val="0"/>
        </a:spcAft>
        <a:defRPr sz="4400" kern="1200">
          <a:ln w="3175" cmpd="sng">
            <a:noFill/>
          </a:ln>
          <a:solidFill>
            <a:srgbClr val="262626"/>
          </a:solidFill>
          <a:latin typeface="+mj-lt"/>
          <a:ea typeface="+mj-ea"/>
          <a:cs typeface="+mj-cs"/>
        </a:defRPr>
      </a:lvl1pPr>
      <a:lvl2pPr algn="ctr" defTabSz="457200" rtl="0" eaLnBrk="0" fontAlgn="base" hangingPunct="0">
        <a:spcBef>
          <a:spcPct val="0"/>
        </a:spcBef>
        <a:spcAft>
          <a:spcPct val="0"/>
        </a:spcAft>
        <a:defRPr sz="4400">
          <a:solidFill>
            <a:srgbClr val="262626"/>
          </a:solidFill>
          <a:latin typeface="Garamond" panose="02020404030301010803" pitchFamily="18" charset="0"/>
        </a:defRPr>
      </a:lvl2pPr>
      <a:lvl3pPr algn="ctr" defTabSz="457200" rtl="0" eaLnBrk="0" fontAlgn="base" hangingPunct="0">
        <a:spcBef>
          <a:spcPct val="0"/>
        </a:spcBef>
        <a:spcAft>
          <a:spcPct val="0"/>
        </a:spcAft>
        <a:defRPr sz="4400">
          <a:solidFill>
            <a:srgbClr val="262626"/>
          </a:solidFill>
          <a:latin typeface="Garamond" panose="02020404030301010803" pitchFamily="18" charset="0"/>
        </a:defRPr>
      </a:lvl3pPr>
      <a:lvl4pPr algn="ctr" defTabSz="457200" rtl="0" eaLnBrk="0" fontAlgn="base" hangingPunct="0">
        <a:spcBef>
          <a:spcPct val="0"/>
        </a:spcBef>
        <a:spcAft>
          <a:spcPct val="0"/>
        </a:spcAft>
        <a:defRPr sz="4400">
          <a:solidFill>
            <a:srgbClr val="262626"/>
          </a:solidFill>
          <a:latin typeface="Garamond" panose="02020404030301010803" pitchFamily="18" charset="0"/>
        </a:defRPr>
      </a:lvl4pPr>
      <a:lvl5pPr algn="ctr" defTabSz="457200" rtl="0" eaLnBrk="0" fontAlgn="base" hangingPunct="0">
        <a:spcBef>
          <a:spcPct val="0"/>
        </a:spcBef>
        <a:spcAft>
          <a:spcPct val="0"/>
        </a:spcAft>
        <a:defRPr sz="4400">
          <a:solidFill>
            <a:srgbClr val="262626"/>
          </a:solidFill>
          <a:latin typeface="Garamond" panose="02020404030301010803" pitchFamily="18"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0" fontAlgn="base" hangingPunct="0">
        <a:spcBef>
          <a:spcPct val="20000"/>
        </a:spcBef>
        <a:spcAft>
          <a:spcPts val="600"/>
        </a:spcAft>
        <a:buClr>
          <a:schemeClr val="accent1"/>
        </a:buClr>
        <a:buSzPct val="115000"/>
        <a:buFont typeface="Arial" panose="020B0604020202020204" pitchFamily="34" charset="0"/>
        <a:buChar char="•"/>
        <a:defRPr sz="2400" kern="1200">
          <a:solidFill>
            <a:srgbClr val="262626"/>
          </a:solidFill>
          <a:latin typeface="+mn-lt"/>
          <a:ea typeface="+mn-ea"/>
          <a:cs typeface="+mn-cs"/>
        </a:defRPr>
      </a:lvl1pPr>
      <a:lvl2pPr marL="742950" indent="-285750" algn="l" defTabSz="457200" rtl="0" eaLnBrk="0" fontAlgn="base" hangingPunct="0">
        <a:spcBef>
          <a:spcPct val="20000"/>
        </a:spcBef>
        <a:spcAft>
          <a:spcPts val="600"/>
        </a:spcAft>
        <a:buClr>
          <a:schemeClr val="accent1"/>
        </a:buClr>
        <a:buSzPct val="115000"/>
        <a:buFont typeface="Arial" panose="020B0604020202020204" pitchFamily="34" charset="0"/>
        <a:buChar char="•"/>
        <a:defRPr sz="2000" kern="1200">
          <a:solidFill>
            <a:srgbClr val="262626"/>
          </a:solidFill>
          <a:latin typeface="+mn-lt"/>
          <a:ea typeface="+mn-ea"/>
          <a:cs typeface="+mn-cs"/>
        </a:defRPr>
      </a:lvl2pPr>
      <a:lvl3pPr marL="1200150" indent="-285750" algn="l" defTabSz="457200" rtl="0" eaLnBrk="0" fontAlgn="base" hangingPunct="0">
        <a:spcBef>
          <a:spcPct val="20000"/>
        </a:spcBef>
        <a:spcAft>
          <a:spcPts val="600"/>
        </a:spcAft>
        <a:buClr>
          <a:schemeClr val="accent1"/>
        </a:buClr>
        <a:buSzPct val="115000"/>
        <a:buFont typeface="Arial" panose="020B0604020202020204" pitchFamily="34" charset="0"/>
        <a:buChar char="•"/>
        <a:defRPr kern="1200">
          <a:solidFill>
            <a:srgbClr val="262626"/>
          </a:solidFill>
          <a:latin typeface="+mn-lt"/>
          <a:ea typeface="+mn-ea"/>
          <a:cs typeface="+mn-cs"/>
        </a:defRPr>
      </a:lvl3pPr>
      <a:lvl4pPr marL="1543050" indent="-171450" algn="l" defTabSz="457200" rtl="0" eaLnBrk="0" fontAlgn="base" hangingPunct="0">
        <a:spcBef>
          <a:spcPct val="20000"/>
        </a:spcBef>
        <a:spcAft>
          <a:spcPts val="600"/>
        </a:spcAft>
        <a:buClr>
          <a:schemeClr val="accent1"/>
        </a:buClr>
        <a:buSzPct val="115000"/>
        <a:buFont typeface="Arial" panose="020B0604020202020204" pitchFamily="34" charset="0"/>
        <a:buChar char="•"/>
        <a:defRPr sz="1600" kern="1200">
          <a:solidFill>
            <a:srgbClr val="262626"/>
          </a:solidFill>
          <a:latin typeface="+mn-lt"/>
          <a:ea typeface="+mn-ea"/>
          <a:cs typeface="+mn-cs"/>
        </a:defRPr>
      </a:lvl4pPr>
      <a:lvl5pPr marL="2000250" indent="-171450" algn="l" defTabSz="457200" rtl="0" eaLnBrk="0" fontAlgn="base" hangingPunct="0">
        <a:spcBef>
          <a:spcPct val="20000"/>
        </a:spcBef>
        <a:spcAft>
          <a:spcPts val="600"/>
        </a:spcAft>
        <a:buClr>
          <a:schemeClr val="accent1"/>
        </a:buClr>
        <a:buSzPct val="115000"/>
        <a:buFont typeface="Arial" panose="020B0604020202020204" pitchFamily="34" charset="0"/>
        <a:buChar char="•"/>
        <a:defRPr sz="1400" kern="1200">
          <a:solidFill>
            <a:srgbClr val="262626"/>
          </a:solidFill>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026" name="Group 6">
            <a:extLst>
              <a:ext uri="{FF2B5EF4-FFF2-40B4-BE49-F238E27FC236}">
                <a16:creationId xmlns:a16="http://schemas.microsoft.com/office/drawing/2014/main" id="{B404D51E-89C6-4F5D-89BA-B0D3600BE2CE}"/>
              </a:ext>
            </a:extLst>
          </p:cNvPr>
          <p:cNvGrpSpPr>
            <a:grpSpLocks/>
          </p:cNvGrpSpPr>
          <p:nvPr/>
        </p:nvGrpSpPr>
        <p:grpSpPr bwMode="auto">
          <a:xfrm>
            <a:off x="-15875" y="0"/>
            <a:ext cx="12230100" cy="6856413"/>
            <a:chOff x="-15736" y="0"/>
            <a:chExt cx="12229962" cy="6856214"/>
          </a:xfrm>
        </p:grpSpPr>
        <p:pic>
          <p:nvPicPr>
            <p:cNvPr id="1032" name="Picture 7" descr="HD-PanelContent.png">
              <a:extLst>
                <a:ext uri="{FF2B5EF4-FFF2-40B4-BE49-F238E27FC236}">
                  <a16:creationId xmlns:a16="http://schemas.microsoft.com/office/drawing/2014/main" id="{1BEE763B-7822-481D-A358-F1D247995569}"/>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0" y="0"/>
              <a:ext cx="12188825" cy="6856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22393C05-83B2-4A43-85C2-E9724A8A501E}"/>
                </a:ext>
              </a:extLst>
            </p:cNvPr>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36" name="Picture 9" descr="HDRibbonContent-UniformTrim.png">
              <a:extLst>
                <a:ext uri="{FF2B5EF4-FFF2-40B4-BE49-F238E27FC236}">
                  <a16:creationId xmlns:a16="http://schemas.microsoft.com/office/drawing/2014/main" id="{3CDBCFAB-6755-47B8-BE50-07EE9394B845}"/>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5736" y="3153832"/>
              <a:ext cx="777240"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7" name="Picture 10" descr="HDRibbonContent-UniformTrim.png">
              <a:extLst>
                <a:ext uri="{FF2B5EF4-FFF2-40B4-BE49-F238E27FC236}">
                  <a16:creationId xmlns:a16="http://schemas.microsoft.com/office/drawing/2014/main" id="{2DD23A78-11DC-4F45-A3D2-B3A5CC2AAE6E}"/>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1436986" y="3153832"/>
              <a:ext cx="777240"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27" name="Title Placeholder 1">
            <a:extLst>
              <a:ext uri="{FF2B5EF4-FFF2-40B4-BE49-F238E27FC236}">
                <a16:creationId xmlns:a16="http://schemas.microsoft.com/office/drawing/2014/main" id="{7D6D33A0-97FA-4F78-A054-ED255848579B}"/>
              </a:ext>
            </a:extLst>
          </p:cNvPr>
          <p:cNvSpPr>
            <a:spLocks noGrp="1" noChangeArrowheads="1"/>
          </p:cNvSpPr>
          <p:nvPr>
            <p:ph type="title"/>
          </p:nvPr>
        </p:nvSpPr>
        <p:spPr bwMode="auto">
          <a:xfrm>
            <a:off x="1295400" y="982663"/>
            <a:ext cx="9601200" cy="1303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IT"/>
              <a:t>Fare clic per modificare lo stile del titolo dello schema</a:t>
            </a:r>
            <a:endParaRPr lang="en-US" altLang="it-IT"/>
          </a:p>
        </p:txBody>
      </p:sp>
      <p:sp>
        <p:nvSpPr>
          <p:cNvPr id="1028" name="Text Placeholder 2">
            <a:extLst>
              <a:ext uri="{FF2B5EF4-FFF2-40B4-BE49-F238E27FC236}">
                <a16:creationId xmlns:a16="http://schemas.microsoft.com/office/drawing/2014/main" id="{2108E7AE-82BF-4193-B840-B194CB6C2526}"/>
              </a:ext>
            </a:extLst>
          </p:cNvPr>
          <p:cNvSpPr>
            <a:spLocks noGrp="1" noChangeArrowheads="1"/>
          </p:cNvSpPr>
          <p:nvPr>
            <p:ph type="body" idx="1"/>
          </p:nvPr>
        </p:nvSpPr>
        <p:spPr bwMode="auto">
          <a:xfrm>
            <a:off x="1295400" y="2557463"/>
            <a:ext cx="9601200" cy="331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a:t>Fare clic per modificare gli stili del testo dello schema</a:t>
            </a:r>
          </a:p>
          <a:p>
            <a:pPr lvl="1"/>
            <a:r>
              <a:rPr lang="it-IT" altLang="it-IT"/>
              <a:t>Secondo livello</a:t>
            </a:r>
          </a:p>
          <a:p>
            <a:pPr lvl="2"/>
            <a:r>
              <a:rPr lang="it-IT" altLang="it-IT"/>
              <a:t>Terzo livello</a:t>
            </a:r>
          </a:p>
          <a:p>
            <a:pPr lvl="3"/>
            <a:r>
              <a:rPr lang="it-IT" altLang="it-IT"/>
              <a:t>Quarto livello</a:t>
            </a:r>
          </a:p>
          <a:p>
            <a:pPr lvl="4"/>
            <a:r>
              <a:rPr lang="it-IT" altLang="it-IT"/>
              <a:t>Quinto livello</a:t>
            </a:r>
            <a:endParaRPr lang="en-US" altLang="it-IT"/>
          </a:p>
        </p:txBody>
      </p:sp>
      <p:sp>
        <p:nvSpPr>
          <p:cNvPr id="4" name="Date Placeholder 3">
            <a:extLst>
              <a:ext uri="{FF2B5EF4-FFF2-40B4-BE49-F238E27FC236}">
                <a16:creationId xmlns:a16="http://schemas.microsoft.com/office/drawing/2014/main" id="{C20FDA74-2A9E-477E-AC53-EE8B82FB63F2}"/>
              </a:ext>
            </a:extLst>
          </p:cNvPr>
          <p:cNvSpPr>
            <a:spLocks noGrp="1"/>
          </p:cNvSpPr>
          <p:nvPr>
            <p:ph type="dt" sz="half" idx="2"/>
          </p:nvPr>
        </p:nvSpPr>
        <p:spPr>
          <a:xfrm>
            <a:off x="8677275" y="5969000"/>
            <a:ext cx="1600200" cy="279400"/>
          </a:xfrm>
          <a:prstGeom prst="rect">
            <a:avLst/>
          </a:prstGeom>
        </p:spPr>
        <p:txBody>
          <a:bodyPr vert="horz" lIns="91440" tIns="45720" rIns="91440" bIns="45720" rtlCol="0" anchor="ctr"/>
          <a:lstStyle>
            <a:lvl1pPr algn="r" eaLnBrk="1" fontAlgn="auto" hangingPunct="1">
              <a:spcBef>
                <a:spcPts val="0"/>
              </a:spcBef>
              <a:spcAft>
                <a:spcPts val="0"/>
              </a:spcAft>
              <a:defRPr sz="1000" b="0" i="0">
                <a:solidFill>
                  <a:schemeClr val="tx1"/>
                </a:solidFill>
                <a:effectLst/>
                <a:latin typeface="+mn-lt"/>
              </a:defRPr>
            </a:lvl1pPr>
          </a:lstStyle>
          <a:p>
            <a:pPr>
              <a:defRPr/>
            </a:pPr>
            <a:fld id="{45F1FBCD-B3F3-4DE6-9B90-93620D7A4D97}" type="datetimeFigureOut">
              <a:rPr lang="it-IT"/>
              <a:pPr>
                <a:defRPr/>
              </a:pPr>
              <a:t>27/05/2022</a:t>
            </a:fld>
            <a:endParaRPr lang="it-IT"/>
          </a:p>
        </p:txBody>
      </p:sp>
      <p:sp>
        <p:nvSpPr>
          <p:cNvPr id="5" name="Footer Placeholder 4">
            <a:extLst>
              <a:ext uri="{FF2B5EF4-FFF2-40B4-BE49-F238E27FC236}">
                <a16:creationId xmlns:a16="http://schemas.microsoft.com/office/drawing/2014/main" id="{34484C0D-CE3B-41BA-802F-3BC19429ABDB}"/>
              </a:ext>
            </a:extLst>
          </p:cNvPr>
          <p:cNvSpPr>
            <a:spLocks noGrp="1"/>
          </p:cNvSpPr>
          <p:nvPr>
            <p:ph type="ftr" sz="quarter" idx="3"/>
          </p:nvPr>
        </p:nvSpPr>
        <p:spPr>
          <a:xfrm>
            <a:off x="1295400" y="5969000"/>
            <a:ext cx="7305675" cy="279400"/>
          </a:xfrm>
          <a:prstGeom prst="rect">
            <a:avLst/>
          </a:prstGeom>
        </p:spPr>
        <p:txBody>
          <a:bodyPr vert="horz" lIns="91440" tIns="45720" rIns="91440" bIns="45720" rtlCol="0" anchor="ctr"/>
          <a:lstStyle>
            <a:lvl1pPr algn="l" eaLnBrk="1" fontAlgn="auto" hangingPunct="1">
              <a:spcBef>
                <a:spcPts val="0"/>
              </a:spcBef>
              <a:spcAft>
                <a:spcPts val="0"/>
              </a:spcAft>
              <a:defRPr sz="1000" b="0" i="0">
                <a:solidFill>
                  <a:schemeClr val="tx1"/>
                </a:solidFill>
                <a:effectLst/>
                <a:latin typeface="+mn-lt"/>
              </a:defRPr>
            </a:lvl1pPr>
          </a:lstStyle>
          <a:p>
            <a:pPr>
              <a:defRPr/>
            </a:pPr>
            <a:endParaRPr lang="it-IT"/>
          </a:p>
        </p:txBody>
      </p:sp>
      <p:sp>
        <p:nvSpPr>
          <p:cNvPr id="6" name="Slide Number Placeholder 5">
            <a:extLst>
              <a:ext uri="{FF2B5EF4-FFF2-40B4-BE49-F238E27FC236}">
                <a16:creationId xmlns:a16="http://schemas.microsoft.com/office/drawing/2014/main" id="{B0B0B100-4655-43D5-B4FA-D1C306E1A642}"/>
              </a:ext>
            </a:extLst>
          </p:cNvPr>
          <p:cNvSpPr>
            <a:spLocks noGrp="1"/>
          </p:cNvSpPr>
          <p:nvPr>
            <p:ph type="sldNum" sz="quarter" idx="4"/>
          </p:nvPr>
        </p:nvSpPr>
        <p:spPr>
          <a:xfrm>
            <a:off x="10353675" y="5969000"/>
            <a:ext cx="542925" cy="279400"/>
          </a:xfrm>
          <a:prstGeom prst="rect">
            <a:avLst/>
          </a:prstGeom>
        </p:spPr>
        <p:txBody>
          <a:bodyPr vert="horz" lIns="91440" tIns="45720" rIns="91440" bIns="45720" rtlCol="0" anchor="ctr"/>
          <a:lstStyle>
            <a:lvl1pPr algn="r" eaLnBrk="1" fontAlgn="auto" hangingPunct="1">
              <a:spcBef>
                <a:spcPts val="0"/>
              </a:spcBef>
              <a:spcAft>
                <a:spcPts val="0"/>
              </a:spcAft>
              <a:defRPr sz="1000" b="0" i="0">
                <a:solidFill>
                  <a:schemeClr val="tx1"/>
                </a:solidFill>
                <a:effectLst/>
                <a:latin typeface="+mn-lt"/>
              </a:defRPr>
            </a:lvl1pPr>
          </a:lstStyle>
          <a:p>
            <a:pPr>
              <a:defRPr/>
            </a:pPr>
            <a:fld id="{E1B7AEED-DC1A-45F0-A651-D63DEB1318A9}" type="slidenum">
              <a:rPr lang="it-IT"/>
              <a:pPr>
                <a:defRPr/>
              </a:pPr>
              <a:t>‹N›</a:t>
            </a:fld>
            <a:endParaRPr lang="it-IT"/>
          </a:p>
        </p:txBody>
      </p:sp>
    </p:spTree>
    <p:extLst>
      <p:ext uri="{BB962C8B-B14F-4D97-AF65-F5344CB8AC3E}">
        <p14:creationId xmlns:p14="http://schemas.microsoft.com/office/powerpoint/2010/main" val="2261167116"/>
      </p:ext>
    </p:extLst>
  </p:cSld>
  <p:clrMap bg1="dk1" tx1="lt1" bg2="dk2" tx2="lt2" accent1="accent1" accent2="accent2" accent3="accent3" accent4="accent4" accent5="accent5" accent6="accent6" hlink="hlink" folHlink="folHlink"/>
  <p:sldLayoutIdLst>
    <p:sldLayoutId id="2147484039" r:id="rId1"/>
    <p:sldLayoutId id="2147484040" r:id="rId2"/>
    <p:sldLayoutId id="2147484041" r:id="rId3"/>
    <p:sldLayoutId id="2147484042" r:id="rId4"/>
    <p:sldLayoutId id="2147484043" r:id="rId5"/>
    <p:sldLayoutId id="2147484044" r:id="rId6"/>
    <p:sldLayoutId id="2147484045" r:id="rId7"/>
    <p:sldLayoutId id="2147484046" r:id="rId8"/>
    <p:sldLayoutId id="2147484047" r:id="rId9"/>
    <p:sldLayoutId id="2147484048" r:id="rId10"/>
    <p:sldLayoutId id="2147484049" r:id="rId11"/>
    <p:sldLayoutId id="2147484050" r:id="rId12"/>
    <p:sldLayoutId id="2147484051" r:id="rId13"/>
    <p:sldLayoutId id="2147484052" r:id="rId14"/>
    <p:sldLayoutId id="2147484053" r:id="rId15"/>
    <p:sldLayoutId id="2147484054" r:id="rId16"/>
    <p:sldLayoutId id="2147484055" r:id="rId17"/>
  </p:sldLayoutIdLst>
  <p:txStyles>
    <p:titleStyle>
      <a:lvl1pPr algn="ctr" defTabSz="457200" rtl="0" eaLnBrk="0" fontAlgn="base" hangingPunct="0">
        <a:spcBef>
          <a:spcPct val="0"/>
        </a:spcBef>
        <a:spcAft>
          <a:spcPct val="0"/>
        </a:spcAft>
        <a:defRPr sz="4400" kern="1200">
          <a:ln w="3175" cmpd="sng">
            <a:noFill/>
          </a:ln>
          <a:solidFill>
            <a:srgbClr val="FFFFFF"/>
          </a:solidFill>
          <a:latin typeface="+mj-lt"/>
          <a:ea typeface="+mj-ea"/>
          <a:cs typeface="+mj-cs"/>
        </a:defRPr>
      </a:lvl1pPr>
      <a:lvl2pPr algn="ctr" defTabSz="457200" rtl="0" eaLnBrk="0" fontAlgn="base" hangingPunct="0">
        <a:spcBef>
          <a:spcPct val="0"/>
        </a:spcBef>
        <a:spcAft>
          <a:spcPct val="0"/>
        </a:spcAft>
        <a:defRPr sz="4400">
          <a:solidFill>
            <a:srgbClr val="FFFFFF"/>
          </a:solidFill>
          <a:latin typeface="Garamond" panose="02020404030301010803" pitchFamily="18" charset="0"/>
        </a:defRPr>
      </a:lvl2pPr>
      <a:lvl3pPr algn="ctr" defTabSz="457200" rtl="0" eaLnBrk="0" fontAlgn="base" hangingPunct="0">
        <a:spcBef>
          <a:spcPct val="0"/>
        </a:spcBef>
        <a:spcAft>
          <a:spcPct val="0"/>
        </a:spcAft>
        <a:defRPr sz="4400">
          <a:solidFill>
            <a:srgbClr val="FFFFFF"/>
          </a:solidFill>
          <a:latin typeface="Garamond" panose="02020404030301010803" pitchFamily="18" charset="0"/>
        </a:defRPr>
      </a:lvl3pPr>
      <a:lvl4pPr algn="ctr" defTabSz="457200" rtl="0" eaLnBrk="0" fontAlgn="base" hangingPunct="0">
        <a:spcBef>
          <a:spcPct val="0"/>
        </a:spcBef>
        <a:spcAft>
          <a:spcPct val="0"/>
        </a:spcAft>
        <a:defRPr sz="4400">
          <a:solidFill>
            <a:srgbClr val="FFFFFF"/>
          </a:solidFill>
          <a:latin typeface="Garamond" panose="02020404030301010803" pitchFamily="18" charset="0"/>
        </a:defRPr>
      </a:lvl4pPr>
      <a:lvl5pPr algn="ctr" defTabSz="457200" rtl="0" eaLnBrk="0" fontAlgn="base" hangingPunct="0">
        <a:spcBef>
          <a:spcPct val="0"/>
        </a:spcBef>
        <a:spcAft>
          <a:spcPct val="0"/>
        </a:spcAft>
        <a:defRPr sz="4400">
          <a:solidFill>
            <a:srgbClr val="FFFFFF"/>
          </a:solidFill>
          <a:latin typeface="Garamond" panose="02020404030301010803" pitchFamily="18"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0" fontAlgn="base" hangingPunct="0">
        <a:spcBef>
          <a:spcPct val="20000"/>
        </a:spcBef>
        <a:spcAft>
          <a:spcPts val="600"/>
        </a:spcAft>
        <a:buClr>
          <a:schemeClr val="accent1"/>
        </a:buClr>
        <a:buSzPct val="115000"/>
        <a:buFont typeface="Arial" panose="020B0604020202020204" pitchFamily="34" charset="0"/>
        <a:buChar char="•"/>
        <a:defRPr sz="2400" kern="1200">
          <a:solidFill>
            <a:srgbClr val="FFFFFF"/>
          </a:solidFill>
          <a:latin typeface="+mn-lt"/>
          <a:ea typeface="+mn-ea"/>
          <a:cs typeface="+mn-cs"/>
        </a:defRPr>
      </a:lvl1pPr>
      <a:lvl2pPr marL="742950" indent="-285750" algn="l" defTabSz="457200" rtl="0" eaLnBrk="0" fontAlgn="base" hangingPunct="0">
        <a:spcBef>
          <a:spcPct val="20000"/>
        </a:spcBef>
        <a:spcAft>
          <a:spcPts val="600"/>
        </a:spcAft>
        <a:buClr>
          <a:schemeClr val="accent1"/>
        </a:buClr>
        <a:buSzPct val="115000"/>
        <a:buFont typeface="Arial" panose="020B0604020202020204" pitchFamily="34" charset="0"/>
        <a:buChar char="•"/>
        <a:defRPr sz="2000" kern="1200">
          <a:solidFill>
            <a:srgbClr val="FFFFFF"/>
          </a:solidFill>
          <a:latin typeface="+mn-lt"/>
          <a:ea typeface="+mn-ea"/>
          <a:cs typeface="+mn-cs"/>
        </a:defRPr>
      </a:lvl2pPr>
      <a:lvl3pPr marL="1200150" indent="-285750" algn="l" defTabSz="457200" rtl="0" eaLnBrk="0" fontAlgn="base" hangingPunct="0">
        <a:spcBef>
          <a:spcPct val="20000"/>
        </a:spcBef>
        <a:spcAft>
          <a:spcPts val="600"/>
        </a:spcAft>
        <a:buClr>
          <a:schemeClr val="accent1"/>
        </a:buClr>
        <a:buSzPct val="115000"/>
        <a:buFont typeface="Arial" panose="020B0604020202020204" pitchFamily="34" charset="0"/>
        <a:buChar char="•"/>
        <a:defRPr kern="1200">
          <a:solidFill>
            <a:srgbClr val="FFFFFF"/>
          </a:solidFill>
          <a:latin typeface="+mn-lt"/>
          <a:ea typeface="+mn-ea"/>
          <a:cs typeface="+mn-cs"/>
        </a:defRPr>
      </a:lvl3pPr>
      <a:lvl4pPr marL="1543050" indent="-171450" algn="l" defTabSz="457200" rtl="0" eaLnBrk="0" fontAlgn="base" hangingPunct="0">
        <a:spcBef>
          <a:spcPct val="20000"/>
        </a:spcBef>
        <a:spcAft>
          <a:spcPts val="600"/>
        </a:spcAft>
        <a:buClr>
          <a:schemeClr val="accent1"/>
        </a:buClr>
        <a:buSzPct val="115000"/>
        <a:buFont typeface="Arial" panose="020B0604020202020204" pitchFamily="34" charset="0"/>
        <a:buChar char="•"/>
        <a:defRPr sz="1600" kern="1200">
          <a:solidFill>
            <a:srgbClr val="FFFFFF"/>
          </a:solidFill>
          <a:latin typeface="+mn-lt"/>
          <a:ea typeface="+mn-ea"/>
          <a:cs typeface="+mn-cs"/>
        </a:defRPr>
      </a:lvl4pPr>
      <a:lvl5pPr marL="2000250" indent="-171450" algn="l" defTabSz="457200" rtl="0" eaLnBrk="0" fontAlgn="base" hangingPunct="0">
        <a:spcBef>
          <a:spcPct val="20000"/>
        </a:spcBef>
        <a:spcAft>
          <a:spcPts val="600"/>
        </a:spcAft>
        <a:buClr>
          <a:schemeClr val="accent1"/>
        </a:buClr>
        <a:buSzPct val="115000"/>
        <a:buFont typeface="Arial" panose="020B0604020202020204" pitchFamily="34" charset="0"/>
        <a:buChar char="•"/>
        <a:defRPr sz="1400" kern="1200">
          <a:solidFill>
            <a:srgbClr val="FFFFFF"/>
          </a:solidFill>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pPr>
              <a:defRPr/>
            </a:pPr>
            <a:fld id="{45F1FBCD-B3F3-4DE6-9B90-93620D7A4D97}" type="datetimeFigureOut">
              <a:rPr lang="it-IT" smtClean="0"/>
              <a:pPr>
                <a:defRPr/>
              </a:pPr>
              <a:t>27/05/2022</a:t>
            </a:fld>
            <a:endParaRPr lang="it-IT"/>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pPr>
              <a:defRPr/>
            </a:pPr>
            <a:endParaRPr lang="it-IT"/>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pPr>
              <a:defRPr/>
            </a:pPr>
            <a:fld id="{E1B7AEED-DC1A-45F0-A651-D63DEB1318A9}" type="slidenum">
              <a:rPr lang="it-IT" smtClean="0"/>
              <a:pPr>
                <a:defRPr/>
              </a:pPr>
              <a:t>‹N›</a:t>
            </a:fld>
            <a:endParaRPr lang="it-IT"/>
          </a:p>
        </p:txBody>
      </p:sp>
    </p:spTree>
    <p:extLst>
      <p:ext uri="{BB962C8B-B14F-4D97-AF65-F5344CB8AC3E}">
        <p14:creationId xmlns:p14="http://schemas.microsoft.com/office/powerpoint/2010/main" val="1101062563"/>
      </p:ext>
    </p:extLst>
  </p:cSld>
  <p:clrMap bg1="dk1" tx1="lt1" bg2="dk2" tx2="lt2" accent1="accent1" accent2="accent2" accent3="accent3" accent4="accent4" accent5="accent5" accent6="accent6" hlink="hlink" folHlink="folHlink"/>
  <p:sldLayoutIdLst>
    <p:sldLayoutId id="2147484057" r:id="rId1"/>
    <p:sldLayoutId id="2147484058" r:id="rId2"/>
    <p:sldLayoutId id="2147484059" r:id="rId3"/>
    <p:sldLayoutId id="2147484060" r:id="rId4"/>
    <p:sldLayoutId id="2147484061" r:id="rId5"/>
    <p:sldLayoutId id="2147484062" r:id="rId6"/>
    <p:sldLayoutId id="2147484063" r:id="rId7"/>
    <p:sldLayoutId id="2147484064" r:id="rId8"/>
    <p:sldLayoutId id="2147484065" r:id="rId9"/>
    <p:sldLayoutId id="2147484066" r:id="rId10"/>
    <p:sldLayoutId id="2147484067" r:id="rId11"/>
    <p:sldLayoutId id="2147484068" r:id="rId12"/>
    <p:sldLayoutId id="2147484069" r:id="rId13"/>
    <p:sldLayoutId id="2147484070" r:id="rId14"/>
    <p:sldLayoutId id="2147484071" r:id="rId15"/>
    <p:sldLayoutId id="2147484072" r:id="rId16"/>
    <p:sldLayoutId id="2147484073"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Segnaposto titolo 1">
            <a:extLst>
              <a:ext uri="{FF2B5EF4-FFF2-40B4-BE49-F238E27FC236}">
                <a16:creationId xmlns:a16="http://schemas.microsoft.com/office/drawing/2014/main" id="{ED4613B1-E054-4835-A01F-79028CDFA5D2}"/>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IT"/>
              <a:t>Fare clic per modificare lo stile del titolo dello schema</a:t>
            </a:r>
          </a:p>
        </p:txBody>
      </p:sp>
      <p:sp>
        <p:nvSpPr>
          <p:cNvPr id="1027" name="Segnaposto testo 2">
            <a:extLst>
              <a:ext uri="{FF2B5EF4-FFF2-40B4-BE49-F238E27FC236}">
                <a16:creationId xmlns:a16="http://schemas.microsoft.com/office/drawing/2014/main" id="{C244BC74-63C2-4E1C-8E73-FEF096D3C277}"/>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a:t>Modifica gli stili del testo dello schema</a:t>
            </a:r>
          </a:p>
          <a:p>
            <a:pPr lvl="1"/>
            <a:r>
              <a:rPr lang="it-IT" altLang="it-IT"/>
              <a:t>Secondo livello</a:t>
            </a:r>
          </a:p>
          <a:p>
            <a:pPr lvl="2"/>
            <a:r>
              <a:rPr lang="it-IT" altLang="it-IT"/>
              <a:t>Terzo livello</a:t>
            </a:r>
          </a:p>
          <a:p>
            <a:pPr lvl="3"/>
            <a:r>
              <a:rPr lang="it-IT" altLang="it-IT"/>
              <a:t>Quarto livello</a:t>
            </a:r>
          </a:p>
          <a:p>
            <a:pPr lvl="4"/>
            <a:r>
              <a:rPr lang="it-IT" altLang="it-IT"/>
              <a:t>Quinto livello</a:t>
            </a:r>
          </a:p>
        </p:txBody>
      </p:sp>
      <p:sp>
        <p:nvSpPr>
          <p:cNvPr id="4" name="Segnaposto data 3">
            <a:extLst>
              <a:ext uri="{FF2B5EF4-FFF2-40B4-BE49-F238E27FC236}">
                <a16:creationId xmlns:a16="http://schemas.microsoft.com/office/drawing/2014/main" id="{C7B72DD8-6F9E-4FFA-B6BA-01691F87272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3AB92768-1DBB-4DC9-A91E-ACB5DA433300}" type="datetimeFigureOut">
              <a:rPr lang="it-IT"/>
              <a:pPr>
                <a:defRPr/>
              </a:pPr>
              <a:t>27/05/2022</a:t>
            </a:fld>
            <a:endParaRPr lang="it-IT"/>
          </a:p>
        </p:txBody>
      </p:sp>
      <p:sp>
        <p:nvSpPr>
          <p:cNvPr id="5" name="Segnaposto piè di pagina 4">
            <a:extLst>
              <a:ext uri="{FF2B5EF4-FFF2-40B4-BE49-F238E27FC236}">
                <a16:creationId xmlns:a16="http://schemas.microsoft.com/office/drawing/2014/main" id="{0478F359-20CD-4AFA-80E8-4C03314FCD8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it-IT"/>
          </a:p>
        </p:txBody>
      </p:sp>
      <p:sp>
        <p:nvSpPr>
          <p:cNvPr id="6" name="Segnaposto numero diapositiva 5">
            <a:extLst>
              <a:ext uri="{FF2B5EF4-FFF2-40B4-BE49-F238E27FC236}">
                <a16:creationId xmlns:a16="http://schemas.microsoft.com/office/drawing/2014/main" id="{1707DD9D-F1BD-4F3E-A736-AF8B2743E0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A1B8BC08-A02E-447A-948B-CBFC51B80ACC}" type="slidenum">
              <a:rPr lang="it-IT"/>
              <a:pPr>
                <a:defRPr/>
              </a:pPr>
              <a:t>‹N›</a:t>
            </a:fld>
            <a:endParaRPr lang="it-IT"/>
          </a:p>
        </p:txBody>
      </p:sp>
    </p:spTree>
    <p:extLst>
      <p:ext uri="{BB962C8B-B14F-4D97-AF65-F5344CB8AC3E}">
        <p14:creationId xmlns:p14="http://schemas.microsoft.com/office/powerpoint/2010/main" val="3771999935"/>
      </p:ext>
    </p:extLst>
  </p:cSld>
  <p:clrMap bg1="lt1" tx1="dk1" bg2="lt2" tx2="dk2" accent1="accent1" accent2="accent2" accent3="accent3" accent4="accent4" accent5="accent5" accent6="accent6" hlink="hlink" folHlink="folHlink"/>
  <p:sldLayoutIdLst>
    <p:sldLayoutId id="2147484075" r:id="rId1"/>
    <p:sldLayoutId id="2147484076" r:id="rId2"/>
    <p:sldLayoutId id="2147484077" r:id="rId3"/>
    <p:sldLayoutId id="2147484078" r:id="rId4"/>
    <p:sldLayoutId id="2147484079" r:id="rId5"/>
    <p:sldLayoutId id="2147484080" r:id="rId6"/>
    <p:sldLayoutId id="2147484081" r:id="rId7"/>
    <p:sldLayoutId id="2147484082" r:id="rId8"/>
    <p:sldLayoutId id="2147484083" r:id="rId9"/>
    <p:sldLayoutId id="2147484084" r:id="rId10"/>
    <p:sldLayoutId id="2147484085"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Segnaposto titolo 1">
            <a:extLst>
              <a:ext uri="{FF2B5EF4-FFF2-40B4-BE49-F238E27FC236}">
                <a16:creationId xmlns:a16="http://schemas.microsoft.com/office/drawing/2014/main" id="{DA7AEC1E-2284-410D-9DC5-33E607478FAB}"/>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IT"/>
              <a:t>Fare clic per modificare lo stile del titolo dello schema</a:t>
            </a:r>
          </a:p>
        </p:txBody>
      </p:sp>
      <p:sp>
        <p:nvSpPr>
          <p:cNvPr id="1027" name="Segnaposto testo 2">
            <a:extLst>
              <a:ext uri="{FF2B5EF4-FFF2-40B4-BE49-F238E27FC236}">
                <a16:creationId xmlns:a16="http://schemas.microsoft.com/office/drawing/2014/main" id="{7C493CB4-5D5E-4E4F-B6ED-7A78FB3384CA}"/>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a:t>Modifica gli stili del testo dello schema</a:t>
            </a:r>
          </a:p>
          <a:p>
            <a:pPr lvl="1"/>
            <a:r>
              <a:rPr lang="it-IT" altLang="it-IT"/>
              <a:t>Secondo livello</a:t>
            </a:r>
          </a:p>
          <a:p>
            <a:pPr lvl="2"/>
            <a:r>
              <a:rPr lang="it-IT" altLang="it-IT"/>
              <a:t>Terzo livello</a:t>
            </a:r>
          </a:p>
          <a:p>
            <a:pPr lvl="3"/>
            <a:r>
              <a:rPr lang="it-IT" altLang="it-IT"/>
              <a:t>Quarto livello</a:t>
            </a:r>
          </a:p>
          <a:p>
            <a:pPr lvl="4"/>
            <a:r>
              <a:rPr lang="it-IT" altLang="it-IT"/>
              <a:t>Quinto livello</a:t>
            </a:r>
          </a:p>
        </p:txBody>
      </p:sp>
      <p:sp>
        <p:nvSpPr>
          <p:cNvPr id="4" name="Segnaposto data 3">
            <a:extLst>
              <a:ext uri="{FF2B5EF4-FFF2-40B4-BE49-F238E27FC236}">
                <a16:creationId xmlns:a16="http://schemas.microsoft.com/office/drawing/2014/main" id="{E1098E55-1ED0-4A12-8594-8BF13D3A76B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514082F9-23E5-4B12-9142-5F5E5DB73445}" type="datetimeFigureOut">
              <a:rPr lang="it-IT"/>
              <a:pPr>
                <a:defRPr/>
              </a:pPr>
              <a:t>27/05/2022</a:t>
            </a:fld>
            <a:endParaRPr lang="it-IT"/>
          </a:p>
        </p:txBody>
      </p:sp>
      <p:sp>
        <p:nvSpPr>
          <p:cNvPr id="5" name="Segnaposto piè di pagina 4">
            <a:extLst>
              <a:ext uri="{FF2B5EF4-FFF2-40B4-BE49-F238E27FC236}">
                <a16:creationId xmlns:a16="http://schemas.microsoft.com/office/drawing/2014/main" id="{5B68E156-B655-49B8-AEB5-A351756C44E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it-IT"/>
          </a:p>
        </p:txBody>
      </p:sp>
      <p:sp>
        <p:nvSpPr>
          <p:cNvPr id="6" name="Segnaposto numero diapositiva 5">
            <a:extLst>
              <a:ext uri="{FF2B5EF4-FFF2-40B4-BE49-F238E27FC236}">
                <a16:creationId xmlns:a16="http://schemas.microsoft.com/office/drawing/2014/main" id="{24E6BA5A-1735-47B5-8DCC-80965232812C}"/>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9CBBF4BE-651B-4A86-9955-79BAB51E40EB}" type="slidenum">
              <a:rPr lang="it-IT" altLang="it-IT"/>
              <a:pPr/>
              <a:t>‹N›</a:t>
            </a:fld>
            <a:endParaRPr lang="it-IT" altLang="it-IT"/>
          </a:p>
        </p:txBody>
      </p:sp>
    </p:spTree>
    <p:extLst>
      <p:ext uri="{BB962C8B-B14F-4D97-AF65-F5344CB8AC3E}">
        <p14:creationId xmlns:p14="http://schemas.microsoft.com/office/powerpoint/2010/main" val="2447380335"/>
      </p:ext>
    </p:extLst>
  </p:cSld>
  <p:clrMap bg1="lt1" tx1="dk1" bg2="lt2" tx2="dk2" accent1="accent1" accent2="accent2" accent3="accent3" accent4="accent4" accent5="accent5" accent6="accent6" hlink="hlink" folHlink="folHlink"/>
  <p:sldLayoutIdLst>
    <p:sldLayoutId id="2147484087" r:id="rId1"/>
    <p:sldLayoutId id="2147484088" r:id="rId2"/>
    <p:sldLayoutId id="2147484089" r:id="rId3"/>
    <p:sldLayoutId id="2147484090" r:id="rId4"/>
    <p:sldLayoutId id="2147484091" r:id="rId5"/>
    <p:sldLayoutId id="2147484092" r:id="rId6"/>
    <p:sldLayoutId id="2147484093" r:id="rId7"/>
    <p:sldLayoutId id="2147484094" r:id="rId8"/>
    <p:sldLayoutId id="2147484095" r:id="rId9"/>
    <p:sldLayoutId id="2147484096" r:id="rId10"/>
    <p:sldLayoutId id="2147484097"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grpSp>
        <p:nvGrpSpPr>
          <p:cNvPr id="1026" name="Group 6">
            <a:extLst>
              <a:ext uri="{FF2B5EF4-FFF2-40B4-BE49-F238E27FC236}">
                <a16:creationId xmlns:a16="http://schemas.microsoft.com/office/drawing/2014/main" id="{55B0FE4D-4BB2-4E37-92F2-4C0CCC91BC26}"/>
              </a:ext>
            </a:extLst>
          </p:cNvPr>
          <p:cNvGrpSpPr>
            <a:grpSpLocks/>
          </p:cNvGrpSpPr>
          <p:nvPr/>
        </p:nvGrpSpPr>
        <p:grpSpPr bwMode="auto">
          <a:xfrm>
            <a:off x="0" y="0"/>
            <a:ext cx="12188825" cy="6856413"/>
            <a:chOff x="0" y="0"/>
            <a:chExt cx="12188825" cy="6856215"/>
          </a:xfrm>
        </p:grpSpPr>
        <p:pic>
          <p:nvPicPr>
            <p:cNvPr id="1032" name="Picture 7" descr="HD-PanelContent-V.png">
              <a:extLst>
                <a:ext uri="{FF2B5EF4-FFF2-40B4-BE49-F238E27FC236}">
                  <a16:creationId xmlns:a16="http://schemas.microsoft.com/office/drawing/2014/main" id="{E3C946D0-C23F-41C6-BEB8-4ED117FA304A}"/>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0" y="0"/>
              <a:ext cx="12188825" cy="6856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F73C4B02-60E8-4B23-89C1-E26FEDAB6451}"/>
                </a:ext>
              </a:extLst>
            </p:cNvPr>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36" name="Picture 9" descr="HDRibbonContent-UniformTrim.png">
              <a:extLst>
                <a:ext uri="{FF2B5EF4-FFF2-40B4-BE49-F238E27FC236}">
                  <a16:creationId xmlns:a16="http://schemas.microsoft.com/office/drawing/2014/main" id="{099FB818-9AED-43F6-A504-0CFFCEE58D1B}"/>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r="5093"/>
            <a:stretch>
              <a:fillRect/>
            </a:stretch>
          </p:blipFill>
          <p:spPr bwMode="auto">
            <a:xfrm rot="5400000">
              <a:off x="5706471" y="76265"/>
              <a:ext cx="758952"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7" name="Picture 10" descr="HDRibbonContent-UniformTrim.png">
              <a:extLst>
                <a:ext uri="{FF2B5EF4-FFF2-40B4-BE49-F238E27FC236}">
                  <a16:creationId xmlns:a16="http://schemas.microsoft.com/office/drawing/2014/main" id="{9C4610E6-1CB0-44BD-AB5B-24C0F04A6703}"/>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r="5093"/>
            <a:stretch>
              <a:fillRect/>
            </a:stretch>
          </p:blipFill>
          <p:spPr bwMode="auto">
            <a:xfrm rot="5400000">
              <a:off x="5706470" y="6173526"/>
              <a:ext cx="758952"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27" name="Title Placeholder 1">
            <a:extLst>
              <a:ext uri="{FF2B5EF4-FFF2-40B4-BE49-F238E27FC236}">
                <a16:creationId xmlns:a16="http://schemas.microsoft.com/office/drawing/2014/main" id="{737C9A23-19C9-4136-A778-1F0F2F44DFFE}"/>
              </a:ext>
            </a:extLst>
          </p:cNvPr>
          <p:cNvSpPr>
            <a:spLocks noGrp="1" noChangeArrowheads="1"/>
          </p:cNvSpPr>
          <p:nvPr>
            <p:ph type="title"/>
          </p:nvPr>
        </p:nvSpPr>
        <p:spPr bwMode="auto">
          <a:xfrm>
            <a:off x="1295400" y="982663"/>
            <a:ext cx="9601200" cy="1303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IT"/>
              <a:t>Fare clic per modificare lo stile del titolo dello schema</a:t>
            </a:r>
            <a:endParaRPr lang="en-US" altLang="it-IT"/>
          </a:p>
        </p:txBody>
      </p:sp>
      <p:sp>
        <p:nvSpPr>
          <p:cNvPr id="1028" name="Text Placeholder 2">
            <a:extLst>
              <a:ext uri="{FF2B5EF4-FFF2-40B4-BE49-F238E27FC236}">
                <a16:creationId xmlns:a16="http://schemas.microsoft.com/office/drawing/2014/main" id="{7C8B79FC-3FC3-401F-938A-846D15390BDC}"/>
              </a:ext>
            </a:extLst>
          </p:cNvPr>
          <p:cNvSpPr>
            <a:spLocks noGrp="1" noChangeArrowheads="1"/>
          </p:cNvSpPr>
          <p:nvPr>
            <p:ph type="body" idx="1"/>
          </p:nvPr>
        </p:nvSpPr>
        <p:spPr bwMode="auto">
          <a:xfrm>
            <a:off x="1295400" y="2557463"/>
            <a:ext cx="9601200" cy="331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a:t>Fare clic per modificare gli stili del testo dello schema</a:t>
            </a:r>
          </a:p>
          <a:p>
            <a:pPr lvl="1"/>
            <a:r>
              <a:rPr lang="it-IT" altLang="it-IT"/>
              <a:t>Secondo livello</a:t>
            </a:r>
          </a:p>
          <a:p>
            <a:pPr lvl="2"/>
            <a:r>
              <a:rPr lang="it-IT" altLang="it-IT"/>
              <a:t>Terzo livello</a:t>
            </a:r>
          </a:p>
          <a:p>
            <a:pPr lvl="3"/>
            <a:r>
              <a:rPr lang="it-IT" altLang="it-IT"/>
              <a:t>Quarto livello</a:t>
            </a:r>
          </a:p>
          <a:p>
            <a:pPr lvl="4"/>
            <a:r>
              <a:rPr lang="it-IT" altLang="it-IT"/>
              <a:t>Quinto livello</a:t>
            </a:r>
            <a:endParaRPr lang="en-US" altLang="it-IT"/>
          </a:p>
        </p:txBody>
      </p:sp>
      <p:sp>
        <p:nvSpPr>
          <p:cNvPr id="4" name="Date Placeholder 3">
            <a:extLst>
              <a:ext uri="{FF2B5EF4-FFF2-40B4-BE49-F238E27FC236}">
                <a16:creationId xmlns:a16="http://schemas.microsoft.com/office/drawing/2014/main" id="{D0811319-684D-4E1F-B5BA-AA1D0117726B}"/>
              </a:ext>
            </a:extLst>
          </p:cNvPr>
          <p:cNvSpPr>
            <a:spLocks noGrp="1"/>
          </p:cNvSpPr>
          <p:nvPr>
            <p:ph type="dt" sz="half" idx="2"/>
          </p:nvPr>
        </p:nvSpPr>
        <p:spPr>
          <a:xfrm>
            <a:off x="8677275" y="5969000"/>
            <a:ext cx="1600200" cy="279400"/>
          </a:xfrm>
          <a:prstGeom prst="rect">
            <a:avLst/>
          </a:prstGeom>
        </p:spPr>
        <p:txBody>
          <a:bodyPr vert="horz" lIns="91440" tIns="45720" rIns="91440" bIns="45720" rtlCol="0" anchor="ctr"/>
          <a:lstStyle>
            <a:lvl1pPr algn="r" eaLnBrk="1" fontAlgn="auto" hangingPunct="1">
              <a:spcBef>
                <a:spcPts val="0"/>
              </a:spcBef>
              <a:spcAft>
                <a:spcPts val="0"/>
              </a:spcAft>
              <a:defRPr sz="1000" b="0" i="0">
                <a:solidFill>
                  <a:schemeClr val="tx1"/>
                </a:solidFill>
                <a:effectLst/>
                <a:latin typeface="+mn-lt"/>
              </a:defRPr>
            </a:lvl1pPr>
          </a:lstStyle>
          <a:p>
            <a:pPr>
              <a:defRPr/>
            </a:pPr>
            <a:fld id="{07918E30-1A9E-4A4E-8A7C-D3EE5E32DFF9}" type="datetimeFigureOut">
              <a:rPr lang="en-US"/>
              <a:pPr>
                <a:defRPr/>
              </a:pPr>
              <a:t>5/27/2022</a:t>
            </a:fld>
            <a:endParaRPr lang="en-US"/>
          </a:p>
        </p:txBody>
      </p:sp>
      <p:sp>
        <p:nvSpPr>
          <p:cNvPr id="5" name="Footer Placeholder 4">
            <a:extLst>
              <a:ext uri="{FF2B5EF4-FFF2-40B4-BE49-F238E27FC236}">
                <a16:creationId xmlns:a16="http://schemas.microsoft.com/office/drawing/2014/main" id="{25110E70-0134-4C8A-BA06-DD9F3BC0BDC9}"/>
              </a:ext>
            </a:extLst>
          </p:cNvPr>
          <p:cNvSpPr>
            <a:spLocks noGrp="1"/>
          </p:cNvSpPr>
          <p:nvPr>
            <p:ph type="ftr" sz="quarter" idx="3"/>
          </p:nvPr>
        </p:nvSpPr>
        <p:spPr>
          <a:xfrm>
            <a:off x="1295400" y="5969000"/>
            <a:ext cx="7305675" cy="279400"/>
          </a:xfrm>
          <a:prstGeom prst="rect">
            <a:avLst/>
          </a:prstGeom>
        </p:spPr>
        <p:txBody>
          <a:bodyPr vert="horz" lIns="91440" tIns="45720" rIns="91440" bIns="45720" rtlCol="0" anchor="ctr"/>
          <a:lstStyle>
            <a:lvl1pPr algn="l" eaLnBrk="1" fontAlgn="auto" hangingPunct="1">
              <a:spcBef>
                <a:spcPts val="0"/>
              </a:spcBef>
              <a:spcAft>
                <a:spcPts val="0"/>
              </a:spcAft>
              <a:defRPr sz="1000" b="0" i="0">
                <a:solidFill>
                  <a:schemeClr val="tx1"/>
                </a:solidFill>
                <a:effectLst/>
                <a:latin typeface="+mn-lt"/>
              </a:defRPr>
            </a:lvl1pPr>
          </a:lstStyle>
          <a:p>
            <a:pPr>
              <a:defRPr/>
            </a:pPr>
            <a:endParaRPr lang="en-US"/>
          </a:p>
        </p:txBody>
      </p:sp>
      <p:sp>
        <p:nvSpPr>
          <p:cNvPr id="6" name="Slide Number Placeholder 5">
            <a:extLst>
              <a:ext uri="{FF2B5EF4-FFF2-40B4-BE49-F238E27FC236}">
                <a16:creationId xmlns:a16="http://schemas.microsoft.com/office/drawing/2014/main" id="{DAA47E96-4C39-4D8F-93AD-445AE23958B5}"/>
              </a:ext>
            </a:extLst>
          </p:cNvPr>
          <p:cNvSpPr>
            <a:spLocks noGrp="1"/>
          </p:cNvSpPr>
          <p:nvPr>
            <p:ph type="sldNum" sz="quarter" idx="4"/>
          </p:nvPr>
        </p:nvSpPr>
        <p:spPr>
          <a:xfrm>
            <a:off x="10353675" y="5969000"/>
            <a:ext cx="542925" cy="279400"/>
          </a:xfrm>
          <a:prstGeom prst="rect">
            <a:avLst/>
          </a:prstGeom>
        </p:spPr>
        <p:txBody>
          <a:bodyPr vert="horz" lIns="91440" tIns="45720" rIns="91440" bIns="45720" rtlCol="0" anchor="ctr"/>
          <a:lstStyle>
            <a:lvl1pPr algn="r" eaLnBrk="1" fontAlgn="auto" hangingPunct="1">
              <a:spcBef>
                <a:spcPts val="0"/>
              </a:spcBef>
              <a:spcAft>
                <a:spcPts val="0"/>
              </a:spcAft>
              <a:defRPr sz="1000" b="0" i="0">
                <a:solidFill>
                  <a:schemeClr val="tx1"/>
                </a:solidFill>
                <a:effectLst/>
                <a:latin typeface="+mn-lt"/>
              </a:defRPr>
            </a:lvl1pPr>
          </a:lstStyle>
          <a:p>
            <a:pPr>
              <a:defRPr/>
            </a:pPr>
            <a:fld id="{E6608873-3DAE-4357-9166-6CA727DD5332}" type="slidenum">
              <a:rPr lang="en-US"/>
              <a:pPr>
                <a:defRPr/>
              </a:pPr>
              <a:t>‹N›</a:t>
            </a:fld>
            <a:endParaRPr lang="en-US"/>
          </a:p>
        </p:txBody>
      </p:sp>
    </p:spTree>
    <p:extLst>
      <p:ext uri="{BB962C8B-B14F-4D97-AF65-F5344CB8AC3E}">
        <p14:creationId xmlns:p14="http://schemas.microsoft.com/office/powerpoint/2010/main" val="1535324099"/>
      </p:ext>
    </p:extLst>
  </p:cSld>
  <p:clrMap bg1="dk1" tx1="lt1" bg2="dk2" tx2="lt2" accent1="accent1" accent2="accent2" accent3="accent3" accent4="accent4" accent5="accent5" accent6="accent6" hlink="hlink" folHlink="folHlink"/>
  <p:sldLayoutIdLst>
    <p:sldLayoutId id="2147484099" r:id="rId1"/>
    <p:sldLayoutId id="2147484100" r:id="rId2"/>
    <p:sldLayoutId id="2147484101" r:id="rId3"/>
    <p:sldLayoutId id="2147484102" r:id="rId4"/>
    <p:sldLayoutId id="2147484103" r:id="rId5"/>
    <p:sldLayoutId id="2147484104" r:id="rId6"/>
    <p:sldLayoutId id="2147484105" r:id="rId7"/>
    <p:sldLayoutId id="2147484106" r:id="rId8"/>
    <p:sldLayoutId id="2147484107" r:id="rId9"/>
    <p:sldLayoutId id="2147484108" r:id="rId10"/>
    <p:sldLayoutId id="2147484109" r:id="rId11"/>
    <p:sldLayoutId id="2147484110" r:id="rId12"/>
    <p:sldLayoutId id="2147484111" r:id="rId13"/>
    <p:sldLayoutId id="2147484112" r:id="rId14"/>
    <p:sldLayoutId id="2147484113" r:id="rId15"/>
    <p:sldLayoutId id="2147484114" r:id="rId16"/>
    <p:sldLayoutId id="2147484115" r:id="rId17"/>
  </p:sldLayoutIdLst>
  <p:txStyles>
    <p:titleStyle>
      <a:lvl1pPr algn="ctr" defTabSz="457200" rtl="0" eaLnBrk="0" fontAlgn="base" hangingPunct="0">
        <a:spcBef>
          <a:spcPct val="0"/>
        </a:spcBef>
        <a:spcAft>
          <a:spcPct val="0"/>
        </a:spcAft>
        <a:defRPr sz="4400" kern="1200">
          <a:ln w="3175" cmpd="sng">
            <a:noFill/>
          </a:ln>
          <a:solidFill>
            <a:srgbClr val="262626"/>
          </a:solidFill>
          <a:latin typeface="+mj-lt"/>
          <a:ea typeface="+mj-ea"/>
          <a:cs typeface="+mj-cs"/>
        </a:defRPr>
      </a:lvl1pPr>
      <a:lvl2pPr algn="ctr" defTabSz="457200" rtl="0" eaLnBrk="0" fontAlgn="base" hangingPunct="0">
        <a:spcBef>
          <a:spcPct val="0"/>
        </a:spcBef>
        <a:spcAft>
          <a:spcPct val="0"/>
        </a:spcAft>
        <a:defRPr sz="4400">
          <a:solidFill>
            <a:srgbClr val="262626"/>
          </a:solidFill>
          <a:latin typeface="Garamond" panose="02020404030301010803" pitchFamily="18" charset="0"/>
        </a:defRPr>
      </a:lvl2pPr>
      <a:lvl3pPr algn="ctr" defTabSz="457200" rtl="0" eaLnBrk="0" fontAlgn="base" hangingPunct="0">
        <a:spcBef>
          <a:spcPct val="0"/>
        </a:spcBef>
        <a:spcAft>
          <a:spcPct val="0"/>
        </a:spcAft>
        <a:defRPr sz="4400">
          <a:solidFill>
            <a:srgbClr val="262626"/>
          </a:solidFill>
          <a:latin typeface="Garamond" panose="02020404030301010803" pitchFamily="18" charset="0"/>
        </a:defRPr>
      </a:lvl3pPr>
      <a:lvl4pPr algn="ctr" defTabSz="457200" rtl="0" eaLnBrk="0" fontAlgn="base" hangingPunct="0">
        <a:spcBef>
          <a:spcPct val="0"/>
        </a:spcBef>
        <a:spcAft>
          <a:spcPct val="0"/>
        </a:spcAft>
        <a:defRPr sz="4400">
          <a:solidFill>
            <a:srgbClr val="262626"/>
          </a:solidFill>
          <a:latin typeface="Garamond" panose="02020404030301010803" pitchFamily="18" charset="0"/>
        </a:defRPr>
      </a:lvl4pPr>
      <a:lvl5pPr algn="ctr" defTabSz="457200" rtl="0" eaLnBrk="0" fontAlgn="base" hangingPunct="0">
        <a:spcBef>
          <a:spcPct val="0"/>
        </a:spcBef>
        <a:spcAft>
          <a:spcPct val="0"/>
        </a:spcAft>
        <a:defRPr sz="4400">
          <a:solidFill>
            <a:srgbClr val="262626"/>
          </a:solidFill>
          <a:latin typeface="Garamond" panose="02020404030301010803" pitchFamily="18"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0" fontAlgn="base" hangingPunct="0">
        <a:spcBef>
          <a:spcPct val="20000"/>
        </a:spcBef>
        <a:spcAft>
          <a:spcPts val="600"/>
        </a:spcAft>
        <a:buClr>
          <a:schemeClr val="accent1"/>
        </a:buClr>
        <a:buSzPct val="115000"/>
        <a:buFont typeface="Arial" panose="020B0604020202020204" pitchFamily="34" charset="0"/>
        <a:buChar char="•"/>
        <a:defRPr sz="2400" kern="1200">
          <a:solidFill>
            <a:srgbClr val="262626"/>
          </a:solidFill>
          <a:latin typeface="+mn-lt"/>
          <a:ea typeface="+mn-ea"/>
          <a:cs typeface="+mn-cs"/>
        </a:defRPr>
      </a:lvl1pPr>
      <a:lvl2pPr marL="742950" indent="-285750" algn="l" defTabSz="457200" rtl="0" eaLnBrk="0" fontAlgn="base" hangingPunct="0">
        <a:spcBef>
          <a:spcPct val="20000"/>
        </a:spcBef>
        <a:spcAft>
          <a:spcPts val="600"/>
        </a:spcAft>
        <a:buClr>
          <a:schemeClr val="accent1"/>
        </a:buClr>
        <a:buSzPct val="115000"/>
        <a:buFont typeface="Arial" panose="020B0604020202020204" pitchFamily="34" charset="0"/>
        <a:buChar char="•"/>
        <a:defRPr sz="2000" kern="1200">
          <a:solidFill>
            <a:srgbClr val="262626"/>
          </a:solidFill>
          <a:latin typeface="+mn-lt"/>
          <a:ea typeface="+mn-ea"/>
          <a:cs typeface="+mn-cs"/>
        </a:defRPr>
      </a:lvl2pPr>
      <a:lvl3pPr marL="1200150" indent="-285750" algn="l" defTabSz="457200" rtl="0" eaLnBrk="0" fontAlgn="base" hangingPunct="0">
        <a:spcBef>
          <a:spcPct val="20000"/>
        </a:spcBef>
        <a:spcAft>
          <a:spcPts val="600"/>
        </a:spcAft>
        <a:buClr>
          <a:schemeClr val="accent1"/>
        </a:buClr>
        <a:buSzPct val="115000"/>
        <a:buFont typeface="Arial" panose="020B0604020202020204" pitchFamily="34" charset="0"/>
        <a:buChar char="•"/>
        <a:defRPr kern="1200">
          <a:solidFill>
            <a:srgbClr val="262626"/>
          </a:solidFill>
          <a:latin typeface="+mn-lt"/>
          <a:ea typeface="+mn-ea"/>
          <a:cs typeface="+mn-cs"/>
        </a:defRPr>
      </a:lvl3pPr>
      <a:lvl4pPr marL="1543050" indent="-171450" algn="l" defTabSz="457200" rtl="0" eaLnBrk="0" fontAlgn="base" hangingPunct="0">
        <a:spcBef>
          <a:spcPct val="20000"/>
        </a:spcBef>
        <a:spcAft>
          <a:spcPts val="600"/>
        </a:spcAft>
        <a:buClr>
          <a:schemeClr val="accent1"/>
        </a:buClr>
        <a:buSzPct val="115000"/>
        <a:buFont typeface="Arial" panose="020B0604020202020204" pitchFamily="34" charset="0"/>
        <a:buChar char="•"/>
        <a:defRPr sz="1600" kern="1200">
          <a:solidFill>
            <a:srgbClr val="262626"/>
          </a:solidFill>
          <a:latin typeface="+mn-lt"/>
          <a:ea typeface="+mn-ea"/>
          <a:cs typeface="+mn-cs"/>
        </a:defRPr>
      </a:lvl4pPr>
      <a:lvl5pPr marL="2000250" indent="-171450" algn="l" defTabSz="457200" rtl="0" eaLnBrk="0" fontAlgn="base" hangingPunct="0">
        <a:spcBef>
          <a:spcPct val="20000"/>
        </a:spcBef>
        <a:spcAft>
          <a:spcPts val="600"/>
        </a:spcAft>
        <a:buClr>
          <a:schemeClr val="accent1"/>
        </a:buClr>
        <a:buSzPct val="115000"/>
        <a:buFont typeface="Arial" panose="020B0604020202020204" pitchFamily="34" charset="0"/>
        <a:buChar char="•"/>
        <a:defRPr sz="1400" kern="1200">
          <a:solidFill>
            <a:srgbClr val="262626"/>
          </a:solidFill>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Segnaposto titolo 1">
            <a:extLst>
              <a:ext uri="{FF2B5EF4-FFF2-40B4-BE49-F238E27FC236}">
                <a16:creationId xmlns:a16="http://schemas.microsoft.com/office/drawing/2014/main" id="{51568098-BEE9-4E2E-90D6-B0D357D4B7D1}"/>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IT"/>
              <a:t>Fare clic per modificare lo stile del titolo dello schema</a:t>
            </a:r>
          </a:p>
        </p:txBody>
      </p:sp>
      <p:sp>
        <p:nvSpPr>
          <p:cNvPr id="1027" name="Segnaposto testo 2">
            <a:extLst>
              <a:ext uri="{FF2B5EF4-FFF2-40B4-BE49-F238E27FC236}">
                <a16:creationId xmlns:a16="http://schemas.microsoft.com/office/drawing/2014/main" id="{EEB4DE16-4B53-4E75-AD88-8E05CBA00F56}"/>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a:t>Fare clic per modificare gli stili del testo dello schema</a:t>
            </a:r>
          </a:p>
          <a:p>
            <a:pPr lvl="1"/>
            <a:r>
              <a:rPr lang="it-IT" altLang="it-IT"/>
              <a:t>Secondo livello</a:t>
            </a:r>
          </a:p>
          <a:p>
            <a:pPr lvl="2"/>
            <a:r>
              <a:rPr lang="it-IT" altLang="it-IT"/>
              <a:t>Terzo livello</a:t>
            </a:r>
          </a:p>
          <a:p>
            <a:pPr lvl="3"/>
            <a:r>
              <a:rPr lang="it-IT" altLang="it-IT"/>
              <a:t>Quarto livello</a:t>
            </a:r>
          </a:p>
          <a:p>
            <a:pPr lvl="4"/>
            <a:r>
              <a:rPr lang="it-IT" altLang="it-IT"/>
              <a:t>Quinto livello</a:t>
            </a:r>
          </a:p>
        </p:txBody>
      </p:sp>
      <p:sp>
        <p:nvSpPr>
          <p:cNvPr id="4" name="Segnaposto data 3">
            <a:extLst>
              <a:ext uri="{FF2B5EF4-FFF2-40B4-BE49-F238E27FC236}">
                <a16:creationId xmlns:a16="http://schemas.microsoft.com/office/drawing/2014/main" id="{4DD9F1EC-D780-4DCF-A20A-F5E34D981D4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3A6CDBEA-2FF0-45A5-A40E-E93C8E523A83}" type="datetimeFigureOut">
              <a:rPr lang="it-IT"/>
              <a:pPr>
                <a:defRPr/>
              </a:pPr>
              <a:t>27/05/2022</a:t>
            </a:fld>
            <a:endParaRPr lang="it-IT"/>
          </a:p>
        </p:txBody>
      </p:sp>
      <p:sp>
        <p:nvSpPr>
          <p:cNvPr id="5" name="Segnaposto piè di pagina 4">
            <a:extLst>
              <a:ext uri="{FF2B5EF4-FFF2-40B4-BE49-F238E27FC236}">
                <a16:creationId xmlns:a16="http://schemas.microsoft.com/office/drawing/2014/main" id="{D2D44B46-E44C-4379-94A0-51BF38EE9E8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it-IT"/>
          </a:p>
        </p:txBody>
      </p:sp>
      <p:sp>
        <p:nvSpPr>
          <p:cNvPr id="6" name="Segnaposto numero diapositiva 5">
            <a:extLst>
              <a:ext uri="{FF2B5EF4-FFF2-40B4-BE49-F238E27FC236}">
                <a16:creationId xmlns:a16="http://schemas.microsoft.com/office/drawing/2014/main" id="{17EC9400-7060-4387-9334-2BE20825490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168B5826-8D22-46B6-A541-C09B00224821}" type="slidenum">
              <a:rPr lang="it-IT"/>
              <a:pPr>
                <a:defRPr/>
              </a:pPr>
              <a:t>‹N›</a:t>
            </a:fld>
            <a:endParaRPr lang="it-IT"/>
          </a:p>
        </p:txBody>
      </p:sp>
    </p:spTree>
    <p:extLst>
      <p:ext uri="{BB962C8B-B14F-4D97-AF65-F5344CB8AC3E}">
        <p14:creationId xmlns:p14="http://schemas.microsoft.com/office/powerpoint/2010/main" val="339599184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9"/>
          <a:srcRect/>
          <a:stretch>
            <a:fillRect/>
          </a:stretch>
        </a:blipFill>
        <a:effectLst/>
      </p:bgPr>
    </p:bg>
    <p:spTree>
      <p:nvGrpSpPr>
        <p:cNvPr id="1" name=""/>
        <p:cNvGrpSpPr/>
        <p:nvPr/>
      </p:nvGrpSpPr>
      <p:grpSpPr>
        <a:xfrm>
          <a:off x="0" y="0"/>
          <a:ext cx="0" cy="0"/>
          <a:chOff x="0" y="0"/>
          <a:chExt cx="0" cy="0"/>
        </a:xfrm>
      </p:grpSpPr>
      <p:grpSp>
        <p:nvGrpSpPr>
          <p:cNvPr id="3074" name="Group 6">
            <a:extLst>
              <a:ext uri="{FF2B5EF4-FFF2-40B4-BE49-F238E27FC236}">
                <a16:creationId xmlns:a16="http://schemas.microsoft.com/office/drawing/2014/main" id="{2B033B2E-708A-4299-ADF8-DA942A2AB2D4}"/>
              </a:ext>
            </a:extLst>
          </p:cNvPr>
          <p:cNvGrpSpPr>
            <a:grpSpLocks/>
          </p:cNvGrpSpPr>
          <p:nvPr/>
        </p:nvGrpSpPr>
        <p:grpSpPr bwMode="auto">
          <a:xfrm>
            <a:off x="0" y="0"/>
            <a:ext cx="12188825" cy="6856413"/>
            <a:chOff x="0" y="0"/>
            <a:chExt cx="12188825" cy="6856215"/>
          </a:xfrm>
        </p:grpSpPr>
        <p:pic>
          <p:nvPicPr>
            <p:cNvPr id="3080" name="Picture 7" descr="HD-PanelContent-V.png">
              <a:extLst>
                <a:ext uri="{FF2B5EF4-FFF2-40B4-BE49-F238E27FC236}">
                  <a16:creationId xmlns:a16="http://schemas.microsoft.com/office/drawing/2014/main" id="{A36B2634-67AE-486D-A418-7EE6E0B358BE}"/>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0" y="0"/>
              <a:ext cx="12188825" cy="6856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F6D96D7E-0421-4EAD-825C-69962C63EFB6}"/>
                </a:ext>
              </a:extLst>
            </p:cNvPr>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3084" name="Picture 9" descr="HDRibbonContent-UniformTrim.png">
              <a:extLst>
                <a:ext uri="{FF2B5EF4-FFF2-40B4-BE49-F238E27FC236}">
                  <a16:creationId xmlns:a16="http://schemas.microsoft.com/office/drawing/2014/main" id="{3ED379AB-99CF-4CD4-A7E3-4A982F5B97C7}"/>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r="5093"/>
            <a:stretch>
              <a:fillRect/>
            </a:stretch>
          </p:blipFill>
          <p:spPr bwMode="auto">
            <a:xfrm rot="5400000">
              <a:off x="5706471" y="76265"/>
              <a:ext cx="758952"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5" name="Picture 10" descr="HDRibbonContent-UniformTrim.png">
              <a:extLst>
                <a:ext uri="{FF2B5EF4-FFF2-40B4-BE49-F238E27FC236}">
                  <a16:creationId xmlns:a16="http://schemas.microsoft.com/office/drawing/2014/main" id="{E83B88C6-EF73-4C95-BF92-1236A0DECFD2}"/>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r="5093"/>
            <a:stretch>
              <a:fillRect/>
            </a:stretch>
          </p:blipFill>
          <p:spPr bwMode="auto">
            <a:xfrm rot="5400000">
              <a:off x="5706470" y="6173526"/>
              <a:ext cx="758952"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075" name="Title Placeholder 1">
            <a:extLst>
              <a:ext uri="{FF2B5EF4-FFF2-40B4-BE49-F238E27FC236}">
                <a16:creationId xmlns:a16="http://schemas.microsoft.com/office/drawing/2014/main" id="{A2CCF6E2-CC33-49B6-8C68-ACE73999E85C}"/>
              </a:ext>
            </a:extLst>
          </p:cNvPr>
          <p:cNvSpPr>
            <a:spLocks noGrp="1" noChangeArrowheads="1"/>
          </p:cNvSpPr>
          <p:nvPr>
            <p:ph type="title"/>
          </p:nvPr>
        </p:nvSpPr>
        <p:spPr bwMode="auto">
          <a:xfrm>
            <a:off x="1295400" y="982663"/>
            <a:ext cx="9601200" cy="1303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IT"/>
              <a:t>Fare clic per modificare lo stile del titolo dello schema</a:t>
            </a:r>
            <a:endParaRPr lang="en-US" altLang="it-IT"/>
          </a:p>
        </p:txBody>
      </p:sp>
      <p:sp>
        <p:nvSpPr>
          <p:cNvPr id="3076" name="Text Placeholder 2">
            <a:extLst>
              <a:ext uri="{FF2B5EF4-FFF2-40B4-BE49-F238E27FC236}">
                <a16:creationId xmlns:a16="http://schemas.microsoft.com/office/drawing/2014/main" id="{C9FDE20C-3087-4824-AF58-6B499CF6F36D}"/>
              </a:ext>
            </a:extLst>
          </p:cNvPr>
          <p:cNvSpPr>
            <a:spLocks noGrp="1" noChangeArrowheads="1"/>
          </p:cNvSpPr>
          <p:nvPr>
            <p:ph type="body" idx="1"/>
          </p:nvPr>
        </p:nvSpPr>
        <p:spPr bwMode="auto">
          <a:xfrm>
            <a:off x="1295400" y="2557463"/>
            <a:ext cx="9601200" cy="331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a:t>Fare clic per modificare gli stili del testo dello schema</a:t>
            </a:r>
          </a:p>
          <a:p>
            <a:pPr lvl="1"/>
            <a:r>
              <a:rPr lang="it-IT" altLang="it-IT"/>
              <a:t>Secondo livello</a:t>
            </a:r>
          </a:p>
          <a:p>
            <a:pPr lvl="2"/>
            <a:r>
              <a:rPr lang="it-IT" altLang="it-IT"/>
              <a:t>Terzo livello</a:t>
            </a:r>
          </a:p>
          <a:p>
            <a:pPr lvl="3"/>
            <a:r>
              <a:rPr lang="it-IT" altLang="it-IT"/>
              <a:t>Quarto livello</a:t>
            </a:r>
          </a:p>
          <a:p>
            <a:pPr lvl="4"/>
            <a:r>
              <a:rPr lang="it-IT" altLang="it-IT"/>
              <a:t>Quinto livello</a:t>
            </a:r>
            <a:endParaRPr lang="en-US" altLang="it-IT"/>
          </a:p>
        </p:txBody>
      </p:sp>
      <p:sp>
        <p:nvSpPr>
          <p:cNvPr id="4" name="Date Placeholder 3">
            <a:extLst>
              <a:ext uri="{FF2B5EF4-FFF2-40B4-BE49-F238E27FC236}">
                <a16:creationId xmlns:a16="http://schemas.microsoft.com/office/drawing/2014/main" id="{CEAA88F3-F0E0-48B4-9630-18472DFD890B}"/>
              </a:ext>
            </a:extLst>
          </p:cNvPr>
          <p:cNvSpPr>
            <a:spLocks noGrp="1"/>
          </p:cNvSpPr>
          <p:nvPr>
            <p:ph type="dt" sz="half" idx="2"/>
          </p:nvPr>
        </p:nvSpPr>
        <p:spPr>
          <a:xfrm>
            <a:off x="8677275" y="5969000"/>
            <a:ext cx="1600200" cy="279400"/>
          </a:xfrm>
          <a:prstGeom prst="rect">
            <a:avLst/>
          </a:prstGeom>
        </p:spPr>
        <p:txBody>
          <a:bodyPr vert="horz" lIns="91440" tIns="45720" rIns="91440" bIns="45720" rtlCol="0" anchor="ctr"/>
          <a:lstStyle>
            <a:lvl1pPr algn="r" eaLnBrk="1" fontAlgn="auto" hangingPunct="1">
              <a:spcBef>
                <a:spcPts val="0"/>
              </a:spcBef>
              <a:spcAft>
                <a:spcPts val="0"/>
              </a:spcAft>
              <a:defRPr sz="1000" b="0" i="0">
                <a:solidFill>
                  <a:schemeClr val="tx1"/>
                </a:solidFill>
                <a:effectLst/>
                <a:latin typeface="+mn-lt"/>
              </a:defRPr>
            </a:lvl1pPr>
          </a:lstStyle>
          <a:p>
            <a:pPr>
              <a:defRPr/>
            </a:pPr>
            <a:fld id="{B816704B-E7EE-44B9-B995-5C9E0A275FD8}" type="datetimeFigureOut">
              <a:rPr lang="en-US"/>
              <a:pPr>
                <a:defRPr/>
              </a:pPr>
              <a:t>5/27/2022</a:t>
            </a:fld>
            <a:endParaRPr lang="en-US"/>
          </a:p>
        </p:txBody>
      </p:sp>
      <p:sp>
        <p:nvSpPr>
          <p:cNvPr id="5" name="Footer Placeholder 4">
            <a:extLst>
              <a:ext uri="{FF2B5EF4-FFF2-40B4-BE49-F238E27FC236}">
                <a16:creationId xmlns:a16="http://schemas.microsoft.com/office/drawing/2014/main" id="{3EBE89D9-E687-46CB-9F39-46D0017744A5}"/>
              </a:ext>
            </a:extLst>
          </p:cNvPr>
          <p:cNvSpPr>
            <a:spLocks noGrp="1"/>
          </p:cNvSpPr>
          <p:nvPr>
            <p:ph type="ftr" sz="quarter" idx="3"/>
          </p:nvPr>
        </p:nvSpPr>
        <p:spPr>
          <a:xfrm>
            <a:off x="1295400" y="5969000"/>
            <a:ext cx="7305675" cy="279400"/>
          </a:xfrm>
          <a:prstGeom prst="rect">
            <a:avLst/>
          </a:prstGeom>
        </p:spPr>
        <p:txBody>
          <a:bodyPr vert="horz" lIns="91440" tIns="45720" rIns="91440" bIns="45720" rtlCol="0" anchor="ctr"/>
          <a:lstStyle>
            <a:lvl1pPr algn="l" eaLnBrk="1" fontAlgn="auto" hangingPunct="1">
              <a:spcBef>
                <a:spcPts val="0"/>
              </a:spcBef>
              <a:spcAft>
                <a:spcPts val="0"/>
              </a:spcAft>
              <a:defRPr sz="1000" b="0" i="0">
                <a:solidFill>
                  <a:schemeClr val="tx1"/>
                </a:solidFill>
                <a:effectLst/>
                <a:latin typeface="+mn-lt"/>
              </a:defRPr>
            </a:lvl1pPr>
          </a:lstStyle>
          <a:p>
            <a:pPr>
              <a:defRPr/>
            </a:pPr>
            <a:endParaRPr lang="en-US"/>
          </a:p>
        </p:txBody>
      </p:sp>
      <p:sp>
        <p:nvSpPr>
          <p:cNvPr id="6" name="Slide Number Placeholder 5">
            <a:extLst>
              <a:ext uri="{FF2B5EF4-FFF2-40B4-BE49-F238E27FC236}">
                <a16:creationId xmlns:a16="http://schemas.microsoft.com/office/drawing/2014/main" id="{702B282D-8388-45C1-9AAF-AAB755D44B1B}"/>
              </a:ext>
            </a:extLst>
          </p:cNvPr>
          <p:cNvSpPr>
            <a:spLocks noGrp="1"/>
          </p:cNvSpPr>
          <p:nvPr>
            <p:ph type="sldNum" sz="quarter" idx="4"/>
          </p:nvPr>
        </p:nvSpPr>
        <p:spPr>
          <a:xfrm>
            <a:off x="10353675" y="5969000"/>
            <a:ext cx="542925" cy="279400"/>
          </a:xfrm>
          <a:prstGeom prst="rect">
            <a:avLst/>
          </a:prstGeom>
        </p:spPr>
        <p:txBody>
          <a:bodyPr vert="horz" lIns="91440" tIns="45720" rIns="91440" bIns="45720" rtlCol="0" anchor="ctr"/>
          <a:lstStyle>
            <a:lvl1pPr algn="r" eaLnBrk="1" fontAlgn="auto" hangingPunct="1">
              <a:spcBef>
                <a:spcPts val="0"/>
              </a:spcBef>
              <a:spcAft>
                <a:spcPts val="0"/>
              </a:spcAft>
              <a:defRPr sz="1000" b="0" i="0">
                <a:solidFill>
                  <a:schemeClr val="tx1"/>
                </a:solidFill>
                <a:effectLst/>
                <a:latin typeface="+mn-lt"/>
              </a:defRPr>
            </a:lvl1pPr>
          </a:lstStyle>
          <a:p>
            <a:pPr>
              <a:defRPr/>
            </a:pPr>
            <a:fld id="{D12DC44C-9359-4834-B4D1-3D84873E162B}" type="slidenum">
              <a:rPr lang="en-US"/>
              <a:pPr>
                <a:defRPr/>
              </a:pPr>
              <a:t>‹N›</a:t>
            </a:fld>
            <a:endParaRPr lang="en-US"/>
          </a:p>
        </p:txBody>
      </p:sp>
    </p:spTree>
    <p:extLst>
      <p:ext uri="{BB962C8B-B14F-4D97-AF65-F5344CB8AC3E}">
        <p14:creationId xmlns:p14="http://schemas.microsoft.com/office/powerpoint/2010/main" val="4160283300"/>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 id="2147483724" r:id="rId16"/>
    <p:sldLayoutId id="2147483725" r:id="rId17"/>
  </p:sldLayoutIdLst>
  <p:txStyles>
    <p:titleStyle>
      <a:lvl1pPr algn="ctr" defTabSz="457200" rtl="0" eaLnBrk="0" fontAlgn="base" hangingPunct="0">
        <a:spcBef>
          <a:spcPct val="0"/>
        </a:spcBef>
        <a:spcAft>
          <a:spcPct val="0"/>
        </a:spcAft>
        <a:defRPr sz="4400" kern="1200">
          <a:ln w="3175" cmpd="sng">
            <a:noFill/>
          </a:ln>
          <a:solidFill>
            <a:srgbClr val="262626"/>
          </a:solidFill>
          <a:latin typeface="+mj-lt"/>
          <a:ea typeface="+mj-ea"/>
          <a:cs typeface="+mj-cs"/>
        </a:defRPr>
      </a:lvl1pPr>
      <a:lvl2pPr algn="ctr" defTabSz="457200" rtl="0" eaLnBrk="0" fontAlgn="base" hangingPunct="0">
        <a:spcBef>
          <a:spcPct val="0"/>
        </a:spcBef>
        <a:spcAft>
          <a:spcPct val="0"/>
        </a:spcAft>
        <a:defRPr sz="4400">
          <a:solidFill>
            <a:srgbClr val="262626"/>
          </a:solidFill>
          <a:latin typeface="Garamond" panose="02020404030301010803" pitchFamily="18" charset="0"/>
        </a:defRPr>
      </a:lvl2pPr>
      <a:lvl3pPr algn="ctr" defTabSz="457200" rtl="0" eaLnBrk="0" fontAlgn="base" hangingPunct="0">
        <a:spcBef>
          <a:spcPct val="0"/>
        </a:spcBef>
        <a:spcAft>
          <a:spcPct val="0"/>
        </a:spcAft>
        <a:defRPr sz="4400">
          <a:solidFill>
            <a:srgbClr val="262626"/>
          </a:solidFill>
          <a:latin typeface="Garamond" panose="02020404030301010803" pitchFamily="18" charset="0"/>
        </a:defRPr>
      </a:lvl3pPr>
      <a:lvl4pPr algn="ctr" defTabSz="457200" rtl="0" eaLnBrk="0" fontAlgn="base" hangingPunct="0">
        <a:spcBef>
          <a:spcPct val="0"/>
        </a:spcBef>
        <a:spcAft>
          <a:spcPct val="0"/>
        </a:spcAft>
        <a:defRPr sz="4400">
          <a:solidFill>
            <a:srgbClr val="262626"/>
          </a:solidFill>
          <a:latin typeface="Garamond" panose="02020404030301010803" pitchFamily="18" charset="0"/>
        </a:defRPr>
      </a:lvl4pPr>
      <a:lvl5pPr algn="ctr" defTabSz="457200" rtl="0" eaLnBrk="0" fontAlgn="base" hangingPunct="0">
        <a:spcBef>
          <a:spcPct val="0"/>
        </a:spcBef>
        <a:spcAft>
          <a:spcPct val="0"/>
        </a:spcAft>
        <a:defRPr sz="4400">
          <a:solidFill>
            <a:srgbClr val="262626"/>
          </a:solidFill>
          <a:latin typeface="Garamond" panose="02020404030301010803" pitchFamily="18"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0" fontAlgn="base" hangingPunct="0">
        <a:spcBef>
          <a:spcPct val="20000"/>
        </a:spcBef>
        <a:spcAft>
          <a:spcPts val="600"/>
        </a:spcAft>
        <a:buClr>
          <a:schemeClr val="accent1"/>
        </a:buClr>
        <a:buSzPct val="115000"/>
        <a:buFont typeface="Arial" panose="020B0604020202020204" pitchFamily="34" charset="0"/>
        <a:buChar char="•"/>
        <a:defRPr sz="2400" kern="1200">
          <a:solidFill>
            <a:srgbClr val="262626"/>
          </a:solidFill>
          <a:latin typeface="+mn-lt"/>
          <a:ea typeface="+mn-ea"/>
          <a:cs typeface="+mn-cs"/>
        </a:defRPr>
      </a:lvl1pPr>
      <a:lvl2pPr marL="742950" indent="-285750" algn="l" defTabSz="457200" rtl="0" eaLnBrk="0" fontAlgn="base" hangingPunct="0">
        <a:spcBef>
          <a:spcPct val="20000"/>
        </a:spcBef>
        <a:spcAft>
          <a:spcPts val="600"/>
        </a:spcAft>
        <a:buClr>
          <a:schemeClr val="accent1"/>
        </a:buClr>
        <a:buSzPct val="115000"/>
        <a:buFont typeface="Arial" panose="020B0604020202020204" pitchFamily="34" charset="0"/>
        <a:buChar char="•"/>
        <a:defRPr sz="2000" kern="1200">
          <a:solidFill>
            <a:srgbClr val="262626"/>
          </a:solidFill>
          <a:latin typeface="+mn-lt"/>
          <a:ea typeface="+mn-ea"/>
          <a:cs typeface="+mn-cs"/>
        </a:defRPr>
      </a:lvl2pPr>
      <a:lvl3pPr marL="1200150" indent="-285750" algn="l" defTabSz="457200" rtl="0" eaLnBrk="0" fontAlgn="base" hangingPunct="0">
        <a:spcBef>
          <a:spcPct val="20000"/>
        </a:spcBef>
        <a:spcAft>
          <a:spcPts val="600"/>
        </a:spcAft>
        <a:buClr>
          <a:schemeClr val="accent1"/>
        </a:buClr>
        <a:buSzPct val="115000"/>
        <a:buFont typeface="Arial" panose="020B0604020202020204" pitchFamily="34" charset="0"/>
        <a:buChar char="•"/>
        <a:defRPr kern="1200">
          <a:solidFill>
            <a:srgbClr val="262626"/>
          </a:solidFill>
          <a:latin typeface="+mn-lt"/>
          <a:ea typeface="+mn-ea"/>
          <a:cs typeface="+mn-cs"/>
        </a:defRPr>
      </a:lvl3pPr>
      <a:lvl4pPr marL="1543050" indent="-171450" algn="l" defTabSz="457200" rtl="0" eaLnBrk="0" fontAlgn="base" hangingPunct="0">
        <a:spcBef>
          <a:spcPct val="20000"/>
        </a:spcBef>
        <a:spcAft>
          <a:spcPts val="600"/>
        </a:spcAft>
        <a:buClr>
          <a:schemeClr val="accent1"/>
        </a:buClr>
        <a:buSzPct val="115000"/>
        <a:buFont typeface="Arial" panose="020B0604020202020204" pitchFamily="34" charset="0"/>
        <a:buChar char="•"/>
        <a:defRPr sz="1600" kern="1200">
          <a:solidFill>
            <a:srgbClr val="262626"/>
          </a:solidFill>
          <a:latin typeface="+mn-lt"/>
          <a:ea typeface="+mn-ea"/>
          <a:cs typeface="+mn-cs"/>
        </a:defRPr>
      </a:lvl4pPr>
      <a:lvl5pPr marL="2000250" indent="-171450" algn="l" defTabSz="457200" rtl="0" eaLnBrk="0" fontAlgn="base" hangingPunct="0">
        <a:spcBef>
          <a:spcPct val="20000"/>
        </a:spcBef>
        <a:spcAft>
          <a:spcPts val="600"/>
        </a:spcAft>
        <a:buClr>
          <a:schemeClr val="accent1"/>
        </a:buClr>
        <a:buSzPct val="115000"/>
        <a:buFont typeface="Arial" panose="020B0604020202020204" pitchFamily="34" charset="0"/>
        <a:buChar char="•"/>
        <a:defRPr sz="1400" kern="1200">
          <a:solidFill>
            <a:srgbClr val="262626"/>
          </a:solidFill>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3074" name="Group 6">
            <a:extLst>
              <a:ext uri="{FF2B5EF4-FFF2-40B4-BE49-F238E27FC236}">
                <a16:creationId xmlns:a16="http://schemas.microsoft.com/office/drawing/2014/main" id="{4DB5A57A-585A-49FC-BF62-B77CD20695E8}"/>
              </a:ext>
            </a:extLst>
          </p:cNvPr>
          <p:cNvGrpSpPr>
            <a:grpSpLocks/>
          </p:cNvGrpSpPr>
          <p:nvPr/>
        </p:nvGrpSpPr>
        <p:grpSpPr bwMode="auto">
          <a:xfrm>
            <a:off x="-15875" y="0"/>
            <a:ext cx="12230100" cy="6856413"/>
            <a:chOff x="-15736" y="0"/>
            <a:chExt cx="12229962" cy="6856214"/>
          </a:xfrm>
        </p:grpSpPr>
        <p:pic>
          <p:nvPicPr>
            <p:cNvPr id="3080" name="Picture 7" descr="HD-PanelContent.png">
              <a:extLst>
                <a:ext uri="{FF2B5EF4-FFF2-40B4-BE49-F238E27FC236}">
                  <a16:creationId xmlns:a16="http://schemas.microsoft.com/office/drawing/2014/main" id="{354C20E4-C9E9-47FB-9F4D-D6C24C267593}"/>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0" y="0"/>
              <a:ext cx="12188825" cy="6856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32BA39CC-39DA-42AD-8DD2-2680DF2EE750}"/>
                </a:ext>
              </a:extLst>
            </p:cNvPr>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3084" name="Picture 9" descr="HDRibbonContent-UniformTrim.png">
              <a:extLst>
                <a:ext uri="{FF2B5EF4-FFF2-40B4-BE49-F238E27FC236}">
                  <a16:creationId xmlns:a16="http://schemas.microsoft.com/office/drawing/2014/main" id="{8C861854-D405-4A03-A327-63E818E0983A}"/>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5736" y="3153832"/>
              <a:ext cx="777240"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5" name="Picture 10" descr="HDRibbonContent-UniformTrim.png">
              <a:extLst>
                <a:ext uri="{FF2B5EF4-FFF2-40B4-BE49-F238E27FC236}">
                  <a16:creationId xmlns:a16="http://schemas.microsoft.com/office/drawing/2014/main" id="{AFAF3130-6AAF-4D90-B4FF-6CFACA170AC6}"/>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1436986" y="3153832"/>
              <a:ext cx="777240"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075" name="Title Placeholder 1">
            <a:extLst>
              <a:ext uri="{FF2B5EF4-FFF2-40B4-BE49-F238E27FC236}">
                <a16:creationId xmlns:a16="http://schemas.microsoft.com/office/drawing/2014/main" id="{29559894-3AC5-4808-8918-CA207E33E33F}"/>
              </a:ext>
            </a:extLst>
          </p:cNvPr>
          <p:cNvSpPr>
            <a:spLocks noGrp="1" noChangeArrowheads="1"/>
          </p:cNvSpPr>
          <p:nvPr>
            <p:ph type="title"/>
          </p:nvPr>
        </p:nvSpPr>
        <p:spPr bwMode="auto">
          <a:xfrm>
            <a:off x="1295400" y="982663"/>
            <a:ext cx="9601200" cy="1303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IT"/>
              <a:t>Fare clic per modificare lo stile del titolo dello schema</a:t>
            </a:r>
            <a:endParaRPr lang="en-US" altLang="it-IT"/>
          </a:p>
        </p:txBody>
      </p:sp>
      <p:sp>
        <p:nvSpPr>
          <p:cNvPr id="3076" name="Text Placeholder 2">
            <a:extLst>
              <a:ext uri="{FF2B5EF4-FFF2-40B4-BE49-F238E27FC236}">
                <a16:creationId xmlns:a16="http://schemas.microsoft.com/office/drawing/2014/main" id="{39C93CB4-C082-4C4A-8FC2-FD37E9294B41}"/>
              </a:ext>
            </a:extLst>
          </p:cNvPr>
          <p:cNvSpPr>
            <a:spLocks noGrp="1" noChangeArrowheads="1"/>
          </p:cNvSpPr>
          <p:nvPr>
            <p:ph type="body" idx="1"/>
          </p:nvPr>
        </p:nvSpPr>
        <p:spPr bwMode="auto">
          <a:xfrm>
            <a:off x="1295400" y="2557463"/>
            <a:ext cx="9601200" cy="331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a:t>Fare clic per modificare gli stili del testo dello schema</a:t>
            </a:r>
          </a:p>
          <a:p>
            <a:pPr lvl="1"/>
            <a:r>
              <a:rPr lang="it-IT" altLang="it-IT"/>
              <a:t>Secondo livello</a:t>
            </a:r>
          </a:p>
          <a:p>
            <a:pPr lvl="2"/>
            <a:r>
              <a:rPr lang="it-IT" altLang="it-IT"/>
              <a:t>Terzo livello</a:t>
            </a:r>
          </a:p>
          <a:p>
            <a:pPr lvl="3"/>
            <a:r>
              <a:rPr lang="it-IT" altLang="it-IT"/>
              <a:t>Quarto livello</a:t>
            </a:r>
          </a:p>
          <a:p>
            <a:pPr lvl="4"/>
            <a:r>
              <a:rPr lang="it-IT" altLang="it-IT"/>
              <a:t>Quinto livello</a:t>
            </a:r>
            <a:endParaRPr lang="en-US" altLang="it-IT"/>
          </a:p>
        </p:txBody>
      </p:sp>
      <p:sp>
        <p:nvSpPr>
          <p:cNvPr id="4" name="Date Placeholder 3">
            <a:extLst>
              <a:ext uri="{FF2B5EF4-FFF2-40B4-BE49-F238E27FC236}">
                <a16:creationId xmlns:a16="http://schemas.microsoft.com/office/drawing/2014/main" id="{1617AA47-B60C-4837-81F1-C07F9FABA9A5}"/>
              </a:ext>
            </a:extLst>
          </p:cNvPr>
          <p:cNvSpPr>
            <a:spLocks noGrp="1"/>
          </p:cNvSpPr>
          <p:nvPr>
            <p:ph type="dt" sz="half" idx="2"/>
          </p:nvPr>
        </p:nvSpPr>
        <p:spPr>
          <a:xfrm>
            <a:off x="8677275" y="5969000"/>
            <a:ext cx="1600200" cy="279400"/>
          </a:xfrm>
          <a:prstGeom prst="rect">
            <a:avLst/>
          </a:prstGeom>
        </p:spPr>
        <p:txBody>
          <a:bodyPr vert="horz" lIns="91440" tIns="45720" rIns="91440" bIns="45720" rtlCol="0" anchor="ctr"/>
          <a:lstStyle>
            <a:lvl1pPr algn="r" eaLnBrk="1" fontAlgn="auto" hangingPunct="1">
              <a:spcBef>
                <a:spcPts val="0"/>
              </a:spcBef>
              <a:spcAft>
                <a:spcPts val="0"/>
              </a:spcAft>
              <a:defRPr sz="1000" b="0" i="0">
                <a:solidFill>
                  <a:schemeClr val="tx1"/>
                </a:solidFill>
                <a:effectLst/>
                <a:latin typeface="+mn-lt"/>
              </a:defRPr>
            </a:lvl1pPr>
          </a:lstStyle>
          <a:p>
            <a:pPr>
              <a:defRPr/>
            </a:pPr>
            <a:fld id="{E1C3A4BB-1FD8-4B77-8374-D025B8F7D51C}" type="datetimeFigureOut">
              <a:rPr lang="it-IT"/>
              <a:pPr>
                <a:defRPr/>
              </a:pPr>
              <a:t>27/05/2022</a:t>
            </a:fld>
            <a:endParaRPr lang="it-IT"/>
          </a:p>
        </p:txBody>
      </p:sp>
      <p:sp>
        <p:nvSpPr>
          <p:cNvPr id="5" name="Footer Placeholder 4">
            <a:extLst>
              <a:ext uri="{FF2B5EF4-FFF2-40B4-BE49-F238E27FC236}">
                <a16:creationId xmlns:a16="http://schemas.microsoft.com/office/drawing/2014/main" id="{148F333D-DDEF-40ED-9FDD-2F078959553C}"/>
              </a:ext>
            </a:extLst>
          </p:cNvPr>
          <p:cNvSpPr>
            <a:spLocks noGrp="1"/>
          </p:cNvSpPr>
          <p:nvPr>
            <p:ph type="ftr" sz="quarter" idx="3"/>
          </p:nvPr>
        </p:nvSpPr>
        <p:spPr>
          <a:xfrm>
            <a:off x="1295400" y="5969000"/>
            <a:ext cx="7305675" cy="279400"/>
          </a:xfrm>
          <a:prstGeom prst="rect">
            <a:avLst/>
          </a:prstGeom>
        </p:spPr>
        <p:txBody>
          <a:bodyPr vert="horz" lIns="91440" tIns="45720" rIns="91440" bIns="45720" rtlCol="0" anchor="ctr"/>
          <a:lstStyle>
            <a:lvl1pPr algn="l" eaLnBrk="1" fontAlgn="auto" hangingPunct="1">
              <a:spcBef>
                <a:spcPts val="0"/>
              </a:spcBef>
              <a:spcAft>
                <a:spcPts val="0"/>
              </a:spcAft>
              <a:defRPr sz="1000" b="0" i="0">
                <a:solidFill>
                  <a:schemeClr val="tx1"/>
                </a:solidFill>
                <a:effectLst/>
                <a:latin typeface="+mn-lt"/>
              </a:defRPr>
            </a:lvl1pPr>
          </a:lstStyle>
          <a:p>
            <a:pPr>
              <a:defRPr/>
            </a:pPr>
            <a:endParaRPr lang="it-IT"/>
          </a:p>
        </p:txBody>
      </p:sp>
      <p:sp>
        <p:nvSpPr>
          <p:cNvPr id="6" name="Slide Number Placeholder 5">
            <a:extLst>
              <a:ext uri="{FF2B5EF4-FFF2-40B4-BE49-F238E27FC236}">
                <a16:creationId xmlns:a16="http://schemas.microsoft.com/office/drawing/2014/main" id="{05520575-51A2-4431-BCDE-339D60A4D0C1}"/>
              </a:ext>
            </a:extLst>
          </p:cNvPr>
          <p:cNvSpPr>
            <a:spLocks noGrp="1"/>
          </p:cNvSpPr>
          <p:nvPr>
            <p:ph type="sldNum" sz="quarter" idx="4"/>
          </p:nvPr>
        </p:nvSpPr>
        <p:spPr>
          <a:xfrm>
            <a:off x="10353675" y="5969000"/>
            <a:ext cx="542925" cy="279400"/>
          </a:xfrm>
          <a:prstGeom prst="rect">
            <a:avLst/>
          </a:prstGeom>
        </p:spPr>
        <p:txBody>
          <a:bodyPr vert="horz" lIns="91440" tIns="45720" rIns="91440" bIns="45720" rtlCol="0" anchor="ctr"/>
          <a:lstStyle>
            <a:lvl1pPr algn="r" eaLnBrk="1" fontAlgn="auto" hangingPunct="1">
              <a:spcBef>
                <a:spcPts val="0"/>
              </a:spcBef>
              <a:spcAft>
                <a:spcPts val="0"/>
              </a:spcAft>
              <a:defRPr sz="1000" b="0" i="0">
                <a:solidFill>
                  <a:schemeClr val="tx1"/>
                </a:solidFill>
                <a:effectLst/>
                <a:latin typeface="+mn-lt"/>
              </a:defRPr>
            </a:lvl1pPr>
          </a:lstStyle>
          <a:p>
            <a:pPr>
              <a:defRPr/>
            </a:pPr>
            <a:fld id="{A4E5A3F6-0AE8-4EFE-800D-57AB1954BA1A}" type="slidenum">
              <a:rPr lang="it-IT"/>
              <a:pPr>
                <a:defRPr/>
              </a:pPr>
              <a:t>‹N›</a:t>
            </a:fld>
            <a:endParaRPr lang="it-IT"/>
          </a:p>
        </p:txBody>
      </p:sp>
    </p:spTree>
    <p:extLst>
      <p:ext uri="{BB962C8B-B14F-4D97-AF65-F5344CB8AC3E}">
        <p14:creationId xmlns:p14="http://schemas.microsoft.com/office/powerpoint/2010/main" val="546847972"/>
      </p:ext>
    </p:extLst>
  </p:cSld>
  <p:clrMap bg1="dk1" tx1="lt1" bg2="dk2" tx2="lt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 id="2147483739" r:id="rId13"/>
    <p:sldLayoutId id="2147483740" r:id="rId14"/>
    <p:sldLayoutId id="2147483741" r:id="rId15"/>
    <p:sldLayoutId id="2147483742" r:id="rId16"/>
    <p:sldLayoutId id="2147483743" r:id="rId17"/>
  </p:sldLayoutIdLst>
  <p:txStyles>
    <p:titleStyle>
      <a:lvl1pPr algn="ctr" defTabSz="457200" rtl="0" eaLnBrk="0" fontAlgn="base" hangingPunct="0">
        <a:spcBef>
          <a:spcPct val="0"/>
        </a:spcBef>
        <a:spcAft>
          <a:spcPct val="0"/>
        </a:spcAft>
        <a:defRPr sz="4400" kern="1200">
          <a:ln w="3175" cmpd="sng">
            <a:noFill/>
          </a:ln>
          <a:solidFill>
            <a:srgbClr val="FFFFFF"/>
          </a:solidFill>
          <a:latin typeface="+mj-lt"/>
          <a:ea typeface="+mj-ea"/>
          <a:cs typeface="+mj-cs"/>
        </a:defRPr>
      </a:lvl1pPr>
      <a:lvl2pPr algn="ctr" defTabSz="457200" rtl="0" eaLnBrk="0" fontAlgn="base" hangingPunct="0">
        <a:spcBef>
          <a:spcPct val="0"/>
        </a:spcBef>
        <a:spcAft>
          <a:spcPct val="0"/>
        </a:spcAft>
        <a:defRPr sz="4400">
          <a:solidFill>
            <a:srgbClr val="FFFFFF"/>
          </a:solidFill>
          <a:latin typeface="Garamond" panose="02020404030301010803" pitchFamily="18" charset="0"/>
        </a:defRPr>
      </a:lvl2pPr>
      <a:lvl3pPr algn="ctr" defTabSz="457200" rtl="0" eaLnBrk="0" fontAlgn="base" hangingPunct="0">
        <a:spcBef>
          <a:spcPct val="0"/>
        </a:spcBef>
        <a:spcAft>
          <a:spcPct val="0"/>
        </a:spcAft>
        <a:defRPr sz="4400">
          <a:solidFill>
            <a:srgbClr val="FFFFFF"/>
          </a:solidFill>
          <a:latin typeface="Garamond" panose="02020404030301010803" pitchFamily="18" charset="0"/>
        </a:defRPr>
      </a:lvl3pPr>
      <a:lvl4pPr algn="ctr" defTabSz="457200" rtl="0" eaLnBrk="0" fontAlgn="base" hangingPunct="0">
        <a:spcBef>
          <a:spcPct val="0"/>
        </a:spcBef>
        <a:spcAft>
          <a:spcPct val="0"/>
        </a:spcAft>
        <a:defRPr sz="4400">
          <a:solidFill>
            <a:srgbClr val="FFFFFF"/>
          </a:solidFill>
          <a:latin typeface="Garamond" panose="02020404030301010803" pitchFamily="18" charset="0"/>
        </a:defRPr>
      </a:lvl4pPr>
      <a:lvl5pPr algn="ctr" defTabSz="457200" rtl="0" eaLnBrk="0" fontAlgn="base" hangingPunct="0">
        <a:spcBef>
          <a:spcPct val="0"/>
        </a:spcBef>
        <a:spcAft>
          <a:spcPct val="0"/>
        </a:spcAft>
        <a:defRPr sz="4400">
          <a:solidFill>
            <a:srgbClr val="FFFFFF"/>
          </a:solidFill>
          <a:latin typeface="Garamond" panose="02020404030301010803" pitchFamily="18"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0" fontAlgn="base" hangingPunct="0">
        <a:spcBef>
          <a:spcPct val="20000"/>
        </a:spcBef>
        <a:spcAft>
          <a:spcPts val="600"/>
        </a:spcAft>
        <a:buClr>
          <a:schemeClr val="accent1"/>
        </a:buClr>
        <a:buSzPct val="115000"/>
        <a:buFont typeface="Arial" panose="020B0604020202020204" pitchFamily="34" charset="0"/>
        <a:buChar char="•"/>
        <a:defRPr sz="2400" kern="1200">
          <a:solidFill>
            <a:srgbClr val="FFFFFF"/>
          </a:solidFill>
          <a:latin typeface="+mn-lt"/>
          <a:ea typeface="+mn-ea"/>
          <a:cs typeface="+mn-cs"/>
        </a:defRPr>
      </a:lvl1pPr>
      <a:lvl2pPr marL="742950" indent="-285750" algn="l" defTabSz="457200" rtl="0" eaLnBrk="0" fontAlgn="base" hangingPunct="0">
        <a:spcBef>
          <a:spcPct val="20000"/>
        </a:spcBef>
        <a:spcAft>
          <a:spcPts val="600"/>
        </a:spcAft>
        <a:buClr>
          <a:schemeClr val="accent1"/>
        </a:buClr>
        <a:buSzPct val="115000"/>
        <a:buFont typeface="Arial" panose="020B0604020202020204" pitchFamily="34" charset="0"/>
        <a:buChar char="•"/>
        <a:defRPr sz="2000" kern="1200">
          <a:solidFill>
            <a:srgbClr val="FFFFFF"/>
          </a:solidFill>
          <a:latin typeface="+mn-lt"/>
          <a:ea typeface="+mn-ea"/>
          <a:cs typeface="+mn-cs"/>
        </a:defRPr>
      </a:lvl2pPr>
      <a:lvl3pPr marL="1200150" indent="-285750" algn="l" defTabSz="457200" rtl="0" eaLnBrk="0" fontAlgn="base" hangingPunct="0">
        <a:spcBef>
          <a:spcPct val="20000"/>
        </a:spcBef>
        <a:spcAft>
          <a:spcPts val="600"/>
        </a:spcAft>
        <a:buClr>
          <a:schemeClr val="accent1"/>
        </a:buClr>
        <a:buSzPct val="115000"/>
        <a:buFont typeface="Arial" panose="020B0604020202020204" pitchFamily="34" charset="0"/>
        <a:buChar char="•"/>
        <a:defRPr kern="1200">
          <a:solidFill>
            <a:srgbClr val="FFFFFF"/>
          </a:solidFill>
          <a:latin typeface="+mn-lt"/>
          <a:ea typeface="+mn-ea"/>
          <a:cs typeface="+mn-cs"/>
        </a:defRPr>
      </a:lvl3pPr>
      <a:lvl4pPr marL="1543050" indent="-171450" algn="l" defTabSz="457200" rtl="0" eaLnBrk="0" fontAlgn="base" hangingPunct="0">
        <a:spcBef>
          <a:spcPct val="20000"/>
        </a:spcBef>
        <a:spcAft>
          <a:spcPts val="600"/>
        </a:spcAft>
        <a:buClr>
          <a:schemeClr val="accent1"/>
        </a:buClr>
        <a:buSzPct val="115000"/>
        <a:buFont typeface="Arial" panose="020B0604020202020204" pitchFamily="34" charset="0"/>
        <a:buChar char="•"/>
        <a:defRPr sz="1600" kern="1200">
          <a:solidFill>
            <a:srgbClr val="FFFFFF"/>
          </a:solidFill>
          <a:latin typeface="+mn-lt"/>
          <a:ea typeface="+mn-ea"/>
          <a:cs typeface="+mn-cs"/>
        </a:defRPr>
      </a:lvl4pPr>
      <a:lvl5pPr marL="2000250" indent="-171450" algn="l" defTabSz="457200" rtl="0" eaLnBrk="0" fontAlgn="base" hangingPunct="0">
        <a:spcBef>
          <a:spcPct val="20000"/>
        </a:spcBef>
        <a:spcAft>
          <a:spcPts val="600"/>
        </a:spcAft>
        <a:buClr>
          <a:schemeClr val="accent1"/>
        </a:buClr>
        <a:buSzPct val="115000"/>
        <a:buFont typeface="Arial" panose="020B0604020202020204" pitchFamily="34" charset="0"/>
        <a:buChar char="•"/>
        <a:defRPr sz="1400" kern="1200">
          <a:solidFill>
            <a:srgbClr val="FFFFFF"/>
          </a:solidFill>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9"/>
          <a:srcRect/>
          <a:stretch>
            <a:fillRect/>
          </a:stretch>
        </a:blipFill>
        <a:effectLst/>
      </p:bgPr>
    </p:bg>
    <p:spTree>
      <p:nvGrpSpPr>
        <p:cNvPr id="1" name=""/>
        <p:cNvGrpSpPr/>
        <p:nvPr/>
      </p:nvGrpSpPr>
      <p:grpSpPr>
        <a:xfrm>
          <a:off x="0" y="0"/>
          <a:ext cx="0" cy="0"/>
          <a:chOff x="0" y="0"/>
          <a:chExt cx="0" cy="0"/>
        </a:xfrm>
      </p:grpSpPr>
      <p:grpSp>
        <p:nvGrpSpPr>
          <p:cNvPr id="4098" name="Group 6">
            <a:extLst>
              <a:ext uri="{FF2B5EF4-FFF2-40B4-BE49-F238E27FC236}">
                <a16:creationId xmlns:a16="http://schemas.microsoft.com/office/drawing/2014/main" id="{EF3938D1-F0F7-4754-AD78-D7B8F7E83AC5}"/>
              </a:ext>
            </a:extLst>
          </p:cNvPr>
          <p:cNvGrpSpPr>
            <a:grpSpLocks/>
          </p:cNvGrpSpPr>
          <p:nvPr/>
        </p:nvGrpSpPr>
        <p:grpSpPr bwMode="auto">
          <a:xfrm>
            <a:off x="-15875" y="0"/>
            <a:ext cx="12230100" cy="6856413"/>
            <a:chOff x="-15736" y="0"/>
            <a:chExt cx="12229962" cy="6856214"/>
          </a:xfrm>
        </p:grpSpPr>
        <p:pic>
          <p:nvPicPr>
            <p:cNvPr id="4104" name="Picture 7" descr="HD-PanelContent.png">
              <a:extLst>
                <a:ext uri="{FF2B5EF4-FFF2-40B4-BE49-F238E27FC236}">
                  <a16:creationId xmlns:a16="http://schemas.microsoft.com/office/drawing/2014/main" id="{9F265577-49D6-4AE0-B8CB-767D2082AD43}"/>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0" y="0"/>
              <a:ext cx="12188825" cy="6856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3AC06DB2-C674-4E5D-8708-E00CE3F90695}"/>
                </a:ext>
              </a:extLst>
            </p:cNvPr>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4108" name="Picture 9" descr="HDRibbonContent-UniformTrim.png">
              <a:extLst>
                <a:ext uri="{FF2B5EF4-FFF2-40B4-BE49-F238E27FC236}">
                  <a16:creationId xmlns:a16="http://schemas.microsoft.com/office/drawing/2014/main" id="{88B95FF0-EAD8-4311-9A36-B0914CAF2776}"/>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5736" y="3153832"/>
              <a:ext cx="777240"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9" name="Picture 10" descr="HDRibbonContent-UniformTrim.png">
              <a:extLst>
                <a:ext uri="{FF2B5EF4-FFF2-40B4-BE49-F238E27FC236}">
                  <a16:creationId xmlns:a16="http://schemas.microsoft.com/office/drawing/2014/main" id="{6240C396-97B5-4311-B275-6862418E8B44}"/>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1436986" y="3153832"/>
              <a:ext cx="777240"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099" name="Title Placeholder 1">
            <a:extLst>
              <a:ext uri="{FF2B5EF4-FFF2-40B4-BE49-F238E27FC236}">
                <a16:creationId xmlns:a16="http://schemas.microsoft.com/office/drawing/2014/main" id="{95C0493C-AEE0-4C86-B17C-FC69B8F732F1}"/>
              </a:ext>
            </a:extLst>
          </p:cNvPr>
          <p:cNvSpPr>
            <a:spLocks noGrp="1" noChangeArrowheads="1"/>
          </p:cNvSpPr>
          <p:nvPr>
            <p:ph type="title"/>
          </p:nvPr>
        </p:nvSpPr>
        <p:spPr bwMode="auto">
          <a:xfrm>
            <a:off x="1295400" y="982663"/>
            <a:ext cx="9601200" cy="1303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IT"/>
              <a:t>Fare clic per modificare lo stile del titolo dello schema</a:t>
            </a:r>
            <a:endParaRPr lang="en-US" altLang="it-IT"/>
          </a:p>
        </p:txBody>
      </p:sp>
      <p:sp>
        <p:nvSpPr>
          <p:cNvPr id="4100" name="Text Placeholder 2">
            <a:extLst>
              <a:ext uri="{FF2B5EF4-FFF2-40B4-BE49-F238E27FC236}">
                <a16:creationId xmlns:a16="http://schemas.microsoft.com/office/drawing/2014/main" id="{A90CE90B-6B06-4B90-BAA3-63BEA0B51320}"/>
              </a:ext>
            </a:extLst>
          </p:cNvPr>
          <p:cNvSpPr>
            <a:spLocks noGrp="1" noChangeArrowheads="1"/>
          </p:cNvSpPr>
          <p:nvPr>
            <p:ph type="body" idx="1"/>
          </p:nvPr>
        </p:nvSpPr>
        <p:spPr bwMode="auto">
          <a:xfrm>
            <a:off x="1295400" y="2557463"/>
            <a:ext cx="9601200" cy="331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a:t>Fare clic per modificare gli stili del testo dello schema</a:t>
            </a:r>
          </a:p>
          <a:p>
            <a:pPr lvl="1"/>
            <a:r>
              <a:rPr lang="it-IT" altLang="it-IT"/>
              <a:t>Secondo livello</a:t>
            </a:r>
          </a:p>
          <a:p>
            <a:pPr lvl="2"/>
            <a:r>
              <a:rPr lang="it-IT" altLang="it-IT"/>
              <a:t>Terzo livello</a:t>
            </a:r>
          </a:p>
          <a:p>
            <a:pPr lvl="3"/>
            <a:r>
              <a:rPr lang="it-IT" altLang="it-IT"/>
              <a:t>Quarto livello</a:t>
            </a:r>
          </a:p>
          <a:p>
            <a:pPr lvl="4"/>
            <a:r>
              <a:rPr lang="it-IT" altLang="it-IT"/>
              <a:t>Quinto livello</a:t>
            </a:r>
            <a:endParaRPr lang="en-US" altLang="it-IT"/>
          </a:p>
        </p:txBody>
      </p:sp>
      <p:sp>
        <p:nvSpPr>
          <p:cNvPr id="4" name="Date Placeholder 3">
            <a:extLst>
              <a:ext uri="{FF2B5EF4-FFF2-40B4-BE49-F238E27FC236}">
                <a16:creationId xmlns:a16="http://schemas.microsoft.com/office/drawing/2014/main" id="{E0E9EEA5-D992-4ABD-97C4-31E368AEA040}"/>
              </a:ext>
            </a:extLst>
          </p:cNvPr>
          <p:cNvSpPr>
            <a:spLocks noGrp="1"/>
          </p:cNvSpPr>
          <p:nvPr>
            <p:ph type="dt" sz="half" idx="2"/>
          </p:nvPr>
        </p:nvSpPr>
        <p:spPr>
          <a:xfrm>
            <a:off x="8677275" y="5969000"/>
            <a:ext cx="1600200" cy="279400"/>
          </a:xfrm>
          <a:prstGeom prst="rect">
            <a:avLst/>
          </a:prstGeom>
        </p:spPr>
        <p:txBody>
          <a:bodyPr vert="horz" lIns="91440" tIns="45720" rIns="91440" bIns="45720" rtlCol="0" anchor="ctr"/>
          <a:lstStyle>
            <a:lvl1pPr algn="r" eaLnBrk="1" fontAlgn="auto" hangingPunct="1">
              <a:spcBef>
                <a:spcPts val="0"/>
              </a:spcBef>
              <a:spcAft>
                <a:spcPts val="0"/>
              </a:spcAft>
              <a:defRPr sz="1000" b="0" i="0">
                <a:solidFill>
                  <a:schemeClr val="tx1"/>
                </a:solidFill>
                <a:effectLst/>
                <a:latin typeface="+mn-lt"/>
              </a:defRPr>
            </a:lvl1pPr>
          </a:lstStyle>
          <a:p>
            <a:pPr>
              <a:defRPr/>
            </a:pPr>
            <a:fld id="{B969BDF3-BB80-42B7-B8F0-8F5F5751D2EC}" type="datetimeFigureOut">
              <a:rPr lang="it-IT"/>
              <a:pPr>
                <a:defRPr/>
              </a:pPr>
              <a:t>27/05/2022</a:t>
            </a:fld>
            <a:endParaRPr lang="it-IT"/>
          </a:p>
        </p:txBody>
      </p:sp>
      <p:sp>
        <p:nvSpPr>
          <p:cNvPr id="5" name="Footer Placeholder 4">
            <a:extLst>
              <a:ext uri="{FF2B5EF4-FFF2-40B4-BE49-F238E27FC236}">
                <a16:creationId xmlns:a16="http://schemas.microsoft.com/office/drawing/2014/main" id="{4EA6BF72-AD8E-4543-8A69-6E2D10D14571}"/>
              </a:ext>
            </a:extLst>
          </p:cNvPr>
          <p:cNvSpPr>
            <a:spLocks noGrp="1"/>
          </p:cNvSpPr>
          <p:nvPr>
            <p:ph type="ftr" sz="quarter" idx="3"/>
          </p:nvPr>
        </p:nvSpPr>
        <p:spPr>
          <a:xfrm>
            <a:off x="1295400" y="5969000"/>
            <a:ext cx="7305675" cy="279400"/>
          </a:xfrm>
          <a:prstGeom prst="rect">
            <a:avLst/>
          </a:prstGeom>
        </p:spPr>
        <p:txBody>
          <a:bodyPr vert="horz" lIns="91440" tIns="45720" rIns="91440" bIns="45720" rtlCol="0" anchor="ctr"/>
          <a:lstStyle>
            <a:lvl1pPr algn="l" eaLnBrk="1" fontAlgn="auto" hangingPunct="1">
              <a:spcBef>
                <a:spcPts val="0"/>
              </a:spcBef>
              <a:spcAft>
                <a:spcPts val="0"/>
              </a:spcAft>
              <a:defRPr sz="1000" b="0" i="0">
                <a:solidFill>
                  <a:schemeClr val="tx1"/>
                </a:solidFill>
                <a:effectLst/>
                <a:latin typeface="+mn-lt"/>
              </a:defRPr>
            </a:lvl1pPr>
          </a:lstStyle>
          <a:p>
            <a:pPr>
              <a:defRPr/>
            </a:pPr>
            <a:endParaRPr lang="it-IT"/>
          </a:p>
        </p:txBody>
      </p:sp>
      <p:sp>
        <p:nvSpPr>
          <p:cNvPr id="6" name="Slide Number Placeholder 5">
            <a:extLst>
              <a:ext uri="{FF2B5EF4-FFF2-40B4-BE49-F238E27FC236}">
                <a16:creationId xmlns:a16="http://schemas.microsoft.com/office/drawing/2014/main" id="{0E7FE8CA-62E8-4352-B456-FD6797D9557A}"/>
              </a:ext>
            </a:extLst>
          </p:cNvPr>
          <p:cNvSpPr>
            <a:spLocks noGrp="1"/>
          </p:cNvSpPr>
          <p:nvPr>
            <p:ph type="sldNum" sz="quarter" idx="4"/>
          </p:nvPr>
        </p:nvSpPr>
        <p:spPr>
          <a:xfrm>
            <a:off x="10353675" y="5969000"/>
            <a:ext cx="542925" cy="279400"/>
          </a:xfrm>
          <a:prstGeom prst="rect">
            <a:avLst/>
          </a:prstGeom>
        </p:spPr>
        <p:txBody>
          <a:bodyPr vert="horz" lIns="91440" tIns="45720" rIns="91440" bIns="45720" rtlCol="0" anchor="ctr"/>
          <a:lstStyle>
            <a:lvl1pPr algn="r" eaLnBrk="1" fontAlgn="auto" hangingPunct="1">
              <a:spcBef>
                <a:spcPts val="0"/>
              </a:spcBef>
              <a:spcAft>
                <a:spcPts val="0"/>
              </a:spcAft>
              <a:defRPr sz="1000" b="0" i="0">
                <a:solidFill>
                  <a:schemeClr val="tx1"/>
                </a:solidFill>
                <a:effectLst/>
                <a:latin typeface="+mn-lt"/>
              </a:defRPr>
            </a:lvl1pPr>
          </a:lstStyle>
          <a:p>
            <a:pPr>
              <a:defRPr/>
            </a:pPr>
            <a:fld id="{310E66E1-D8FC-4210-A729-A1D5ED7C143C}" type="slidenum">
              <a:rPr lang="it-IT"/>
              <a:pPr>
                <a:defRPr/>
              </a:pPr>
              <a:t>‹N›</a:t>
            </a:fld>
            <a:endParaRPr lang="it-IT"/>
          </a:p>
        </p:txBody>
      </p:sp>
    </p:spTree>
    <p:extLst>
      <p:ext uri="{BB962C8B-B14F-4D97-AF65-F5344CB8AC3E}">
        <p14:creationId xmlns:p14="http://schemas.microsoft.com/office/powerpoint/2010/main" val="471562321"/>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 id="2147483758" r:id="rId14"/>
    <p:sldLayoutId id="2147483759" r:id="rId15"/>
    <p:sldLayoutId id="2147483760" r:id="rId16"/>
    <p:sldLayoutId id="2147483761" r:id="rId17"/>
  </p:sldLayoutIdLst>
  <p:txStyles>
    <p:titleStyle>
      <a:lvl1pPr algn="ctr" defTabSz="457200" rtl="0" eaLnBrk="0" fontAlgn="base" hangingPunct="0">
        <a:spcBef>
          <a:spcPct val="0"/>
        </a:spcBef>
        <a:spcAft>
          <a:spcPct val="0"/>
        </a:spcAft>
        <a:defRPr sz="4400" kern="1200">
          <a:ln w="3175" cmpd="sng">
            <a:noFill/>
          </a:ln>
          <a:solidFill>
            <a:srgbClr val="262626"/>
          </a:solidFill>
          <a:latin typeface="+mj-lt"/>
          <a:ea typeface="+mj-ea"/>
          <a:cs typeface="+mj-cs"/>
        </a:defRPr>
      </a:lvl1pPr>
      <a:lvl2pPr algn="ctr" defTabSz="457200" rtl="0" eaLnBrk="0" fontAlgn="base" hangingPunct="0">
        <a:spcBef>
          <a:spcPct val="0"/>
        </a:spcBef>
        <a:spcAft>
          <a:spcPct val="0"/>
        </a:spcAft>
        <a:defRPr sz="4400">
          <a:solidFill>
            <a:srgbClr val="262626"/>
          </a:solidFill>
          <a:latin typeface="Garamond" panose="02020404030301010803" pitchFamily="18" charset="0"/>
        </a:defRPr>
      </a:lvl2pPr>
      <a:lvl3pPr algn="ctr" defTabSz="457200" rtl="0" eaLnBrk="0" fontAlgn="base" hangingPunct="0">
        <a:spcBef>
          <a:spcPct val="0"/>
        </a:spcBef>
        <a:spcAft>
          <a:spcPct val="0"/>
        </a:spcAft>
        <a:defRPr sz="4400">
          <a:solidFill>
            <a:srgbClr val="262626"/>
          </a:solidFill>
          <a:latin typeface="Garamond" panose="02020404030301010803" pitchFamily="18" charset="0"/>
        </a:defRPr>
      </a:lvl3pPr>
      <a:lvl4pPr algn="ctr" defTabSz="457200" rtl="0" eaLnBrk="0" fontAlgn="base" hangingPunct="0">
        <a:spcBef>
          <a:spcPct val="0"/>
        </a:spcBef>
        <a:spcAft>
          <a:spcPct val="0"/>
        </a:spcAft>
        <a:defRPr sz="4400">
          <a:solidFill>
            <a:srgbClr val="262626"/>
          </a:solidFill>
          <a:latin typeface="Garamond" panose="02020404030301010803" pitchFamily="18" charset="0"/>
        </a:defRPr>
      </a:lvl4pPr>
      <a:lvl5pPr algn="ctr" defTabSz="457200" rtl="0" eaLnBrk="0" fontAlgn="base" hangingPunct="0">
        <a:spcBef>
          <a:spcPct val="0"/>
        </a:spcBef>
        <a:spcAft>
          <a:spcPct val="0"/>
        </a:spcAft>
        <a:defRPr sz="4400">
          <a:solidFill>
            <a:srgbClr val="262626"/>
          </a:solidFill>
          <a:latin typeface="Garamond" panose="02020404030301010803" pitchFamily="18"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0" fontAlgn="base" hangingPunct="0">
        <a:spcBef>
          <a:spcPct val="20000"/>
        </a:spcBef>
        <a:spcAft>
          <a:spcPts val="600"/>
        </a:spcAft>
        <a:buClr>
          <a:schemeClr val="accent1"/>
        </a:buClr>
        <a:buSzPct val="115000"/>
        <a:buFont typeface="Arial" panose="020B0604020202020204" pitchFamily="34" charset="0"/>
        <a:buChar char="•"/>
        <a:defRPr sz="2400" kern="1200">
          <a:solidFill>
            <a:srgbClr val="262626"/>
          </a:solidFill>
          <a:latin typeface="+mn-lt"/>
          <a:ea typeface="+mn-ea"/>
          <a:cs typeface="+mn-cs"/>
        </a:defRPr>
      </a:lvl1pPr>
      <a:lvl2pPr marL="742950" indent="-285750" algn="l" defTabSz="457200" rtl="0" eaLnBrk="0" fontAlgn="base" hangingPunct="0">
        <a:spcBef>
          <a:spcPct val="20000"/>
        </a:spcBef>
        <a:spcAft>
          <a:spcPts val="600"/>
        </a:spcAft>
        <a:buClr>
          <a:schemeClr val="accent1"/>
        </a:buClr>
        <a:buSzPct val="115000"/>
        <a:buFont typeface="Arial" panose="020B0604020202020204" pitchFamily="34" charset="0"/>
        <a:buChar char="•"/>
        <a:defRPr sz="2000" kern="1200">
          <a:solidFill>
            <a:srgbClr val="262626"/>
          </a:solidFill>
          <a:latin typeface="+mn-lt"/>
          <a:ea typeface="+mn-ea"/>
          <a:cs typeface="+mn-cs"/>
        </a:defRPr>
      </a:lvl2pPr>
      <a:lvl3pPr marL="1200150" indent="-285750" algn="l" defTabSz="457200" rtl="0" eaLnBrk="0" fontAlgn="base" hangingPunct="0">
        <a:spcBef>
          <a:spcPct val="20000"/>
        </a:spcBef>
        <a:spcAft>
          <a:spcPts val="600"/>
        </a:spcAft>
        <a:buClr>
          <a:schemeClr val="accent1"/>
        </a:buClr>
        <a:buSzPct val="115000"/>
        <a:buFont typeface="Arial" panose="020B0604020202020204" pitchFamily="34" charset="0"/>
        <a:buChar char="•"/>
        <a:defRPr kern="1200">
          <a:solidFill>
            <a:srgbClr val="262626"/>
          </a:solidFill>
          <a:latin typeface="+mn-lt"/>
          <a:ea typeface="+mn-ea"/>
          <a:cs typeface="+mn-cs"/>
        </a:defRPr>
      </a:lvl3pPr>
      <a:lvl4pPr marL="1543050" indent="-171450" algn="l" defTabSz="457200" rtl="0" eaLnBrk="0" fontAlgn="base" hangingPunct="0">
        <a:spcBef>
          <a:spcPct val="20000"/>
        </a:spcBef>
        <a:spcAft>
          <a:spcPts val="600"/>
        </a:spcAft>
        <a:buClr>
          <a:schemeClr val="accent1"/>
        </a:buClr>
        <a:buSzPct val="115000"/>
        <a:buFont typeface="Arial" panose="020B0604020202020204" pitchFamily="34" charset="0"/>
        <a:buChar char="•"/>
        <a:defRPr sz="1600" kern="1200">
          <a:solidFill>
            <a:srgbClr val="262626"/>
          </a:solidFill>
          <a:latin typeface="+mn-lt"/>
          <a:ea typeface="+mn-ea"/>
          <a:cs typeface="+mn-cs"/>
        </a:defRPr>
      </a:lvl4pPr>
      <a:lvl5pPr marL="2000250" indent="-171450" algn="l" defTabSz="457200" rtl="0" eaLnBrk="0" fontAlgn="base" hangingPunct="0">
        <a:spcBef>
          <a:spcPct val="20000"/>
        </a:spcBef>
        <a:spcAft>
          <a:spcPts val="600"/>
        </a:spcAft>
        <a:buClr>
          <a:schemeClr val="accent1"/>
        </a:buClr>
        <a:buSzPct val="115000"/>
        <a:buFont typeface="Arial" panose="020B0604020202020204" pitchFamily="34" charset="0"/>
        <a:buChar char="•"/>
        <a:defRPr sz="1400" kern="1200">
          <a:solidFill>
            <a:srgbClr val="262626"/>
          </a:solidFill>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9"/>
          <a:srcRect/>
          <a:stretch>
            <a:fillRect/>
          </a:stretch>
        </a:blipFill>
        <a:effectLst/>
      </p:bgPr>
    </p:bg>
    <p:spTree>
      <p:nvGrpSpPr>
        <p:cNvPr id="1" name=""/>
        <p:cNvGrpSpPr/>
        <p:nvPr/>
      </p:nvGrpSpPr>
      <p:grpSpPr>
        <a:xfrm>
          <a:off x="0" y="0"/>
          <a:ext cx="0" cy="0"/>
          <a:chOff x="0" y="0"/>
          <a:chExt cx="0" cy="0"/>
        </a:xfrm>
      </p:grpSpPr>
      <p:grpSp>
        <p:nvGrpSpPr>
          <p:cNvPr id="1026" name="Group 6">
            <a:extLst>
              <a:ext uri="{FF2B5EF4-FFF2-40B4-BE49-F238E27FC236}">
                <a16:creationId xmlns:a16="http://schemas.microsoft.com/office/drawing/2014/main" id="{CDC57177-1C6C-4C74-8F12-BB1885B3B0C0}"/>
              </a:ext>
            </a:extLst>
          </p:cNvPr>
          <p:cNvGrpSpPr>
            <a:grpSpLocks/>
          </p:cNvGrpSpPr>
          <p:nvPr/>
        </p:nvGrpSpPr>
        <p:grpSpPr bwMode="auto">
          <a:xfrm>
            <a:off x="-15875" y="0"/>
            <a:ext cx="12230100" cy="6856413"/>
            <a:chOff x="-15736" y="0"/>
            <a:chExt cx="12229962" cy="6856214"/>
          </a:xfrm>
        </p:grpSpPr>
        <p:pic>
          <p:nvPicPr>
            <p:cNvPr id="1032" name="Picture 7" descr="HD-PanelContent.png">
              <a:extLst>
                <a:ext uri="{FF2B5EF4-FFF2-40B4-BE49-F238E27FC236}">
                  <a16:creationId xmlns:a16="http://schemas.microsoft.com/office/drawing/2014/main" id="{7A37DB12-0FF6-4219-AA08-1D2ECEF4A9CD}"/>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0" y="0"/>
              <a:ext cx="12188825" cy="6856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F31D4876-D474-4369-9B0E-7B80CB7F8C87}"/>
                </a:ext>
              </a:extLst>
            </p:cNvPr>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36" name="Picture 9" descr="HDRibbonContent-UniformTrim.png">
              <a:extLst>
                <a:ext uri="{FF2B5EF4-FFF2-40B4-BE49-F238E27FC236}">
                  <a16:creationId xmlns:a16="http://schemas.microsoft.com/office/drawing/2014/main" id="{DEEC1F45-46F8-4B06-8201-5BDFA9875895}"/>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5736" y="3153832"/>
              <a:ext cx="777240"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7" name="Picture 10" descr="HDRibbonContent-UniformTrim.png">
              <a:extLst>
                <a:ext uri="{FF2B5EF4-FFF2-40B4-BE49-F238E27FC236}">
                  <a16:creationId xmlns:a16="http://schemas.microsoft.com/office/drawing/2014/main" id="{310A47F0-1DA2-4977-8130-6A6976E9A94C}"/>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1436986" y="3153832"/>
              <a:ext cx="777240"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27" name="Title Placeholder 1">
            <a:extLst>
              <a:ext uri="{FF2B5EF4-FFF2-40B4-BE49-F238E27FC236}">
                <a16:creationId xmlns:a16="http://schemas.microsoft.com/office/drawing/2014/main" id="{DB4731B6-F83F-4058-B9F8-F00DD61B74CF}"/>
              </a:ext>
            </a:extLst>
          </p:cNvPr>
          <p:cNvSpPr>
            <a:spLocks noGrp="1" noChangeArrowheads="1"/>
          </p:cNvSpPr>
          <p:nvPr>
            <p:ph type="title"/>
          </p:nvPr>
        </p:nvSpPr>
        <p:spPr bwMode="auto">
          <a:xfrm>
            <a:off x="1295400" y="982663"/>
            <a:ext cx="9601200" cy="1303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IT"/>
              <a:t>Fare clic per modificare lo stile del titolo dello schema</a:t>
            </a:r>
            <a:endParaRPr lang="en-US" altLang="it-IT"/>
          </a:p>
        </p:txBody>
      </p:sp>
      <p:sp>
        <p:nvSpPr>
          <p:cNvPr id="1028" name="Text Placeholder 2">
            <a:extLst>
              <a:ext uri="{FF2B5EF4-FFF2-40B4-BE49-F238E27FC236}">
                <a16:creationId xmlns:a16="http://schemas.microsoft.com/office/drawing/2014/main" id="{DDA0F3C8-3014-4B43-9837-982CDC42DD5C}"/>
              </a:ext>
            </a:extLst>
          </p:cNvPr>
          <p:cNvSpPr>
            <a:spLocks noGrp="1" noChangeArrowheads="1"/>
          </p:cNvSpPr>
          <p:nvPr>
            <p:ph type="body" idx="1"/>
          </p:nvPr>
        </p:nvSpPr>
        <p:spPr bwMode="auto">
          <a:xfrm>
            <a:off x="1295400" y="2557463"/>
            <a:ext cx="9601200" cy="331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a:t>Fare clic per modificare gli stili del testo dello schema</a:t>
            </a:r>
          </a:p>
          <a:p>
            <a:pPr lvl="1"/>
            <a:r>
              <a:rPr lang="it-IT" altLang="it-IT"/>
              <a:t>Secondo livello</a:t>
            </a:r>
          </a:p>
          <a:p>
            <a:pPr lvl="2"/>
            <a:r>
              <a:rPr lang="it-IT" altLang="it-IT"/>
              <a:t>Terzo livello</a:t>
            </a:r>
          </a:p>
          <a:p>
            <a:pPr lvl="3"/>
            <a:r>
              <a:rPr lang="it-IT" altLang="it-IT"/>
              <a:t>Quarto livello</a:t>
            </a:r>
          </a:p>
          <a:p>
            <a:pPr lvl="4"/>
            <a:r>
              <a:rPr lang="it-IT" altLang="it-IT"/>
              <a:t>Quinto livello</a:t>
            </a:r>
            <a:endParaRPr lang="en-US" altLang="it-IT"/>
          </a:p>
        </p:txBody>
      </p:sp>
      <p:sp>
        <p:nvSpPr>
          <p:cNvPr id="4" name="Date Placeholder 3">
            <a:extLst>
              <a:ext uri="{FF2B5EF4-FFF2-40B4-BE49-F238E27FC236}">
                <a16:creationId xmlns:a16="http://schemas.microsoft.com/office/drawing/2014/main" id="{175F1C52-372D-40EC-8C95-2EA1986EC60F}"/>
              </a:ext>
            </a:extLst>
          </p:cNvPr>
          <p:cNvSpPr>
            <a:spLocks noGrp="1"/>
          </p:cNvSpPr>
          <p:nvPr>
            <p:ph type="dt" sz="half" idx="2"/>
          </p:nvPr>
        </p:nvSpPr>
        <p:spPr>
          <a:xfrm>
            <a:off x="8677275" y="5969000"/>
            <a:ext cx="1600200" cy="279400"/>
          </a:xfrm>
          <a:prstGeom prst="rect">
            <a:avLst/>
          </a:prstGeom>
        </p:spPr>
        <p:txBody>
          <a:bodyPr vert="horz" lIns="91440" tIns="45720" rIns="91440" bIns="45720" rtlCol="0" anchor="ctr"/>
          <a:lstStyle>
            <a:lvl1pPr algn="r" eaLnBrk="1" fontAlgn="auto" hangingPunct="1">
              <a:spcBef>
                <a:spcPts val="0"/>
              </a:spcBef>
              <a:spcAft>
                <a:spcPts val="0"/>
              </a:spcAft>
              <a:defRPr sz="1000" b="0" i="0">
                <a:solidFill>
                  <a:schemeClr val="tx1"/>
                </a:solidFill>
                <a:effectLst/>
                <a:latin typeface="+mn-lt"/>
              </a:defRPr>
            </a:lvl1pPr>
          </a:lstStyle>
          <a:p>
            <a:pPr>
              <a:defRPr/>
            </a:pPr>
            <a:fld id="{A9E0343D-ADAF-4325-9C27-A3D386BA3F80}" type="datetimeFigureOut">
              <a:rPr lang="it-IT"/>
              <a:pPr>
                <a:defRPr/>
              </a:pPr>
              <a:t>27/05/2022</a:t>
            </a:fld>
            <a:endParaRPr lang="it-IT"/>
          </a:p>
        </p:txBody>
      </p:sp>
      <p:sp>
        <p:nvSpPr>
          <p:cNvPr id="5" name="Footer Placeholder 4">
            <a:extLst>
              <a:ext uri="{FF2B5EF4-FFF2-40B4-BE49-F238E27FC236}">
                <a16:creationId xmlns:a16="http://schemas.microsoft.com/office/drawing/2014/main" id="{0DF5E360-3AFA-4177-97CD-2857A353FAB5}"/>
              </a:ext>
            </a:extLst>
          </p:cNvPr>
          <p:cNvSpPr>
            <a:spLocks noGrp="1"/>
          </p:cNvSpPr>
          <p:nvPr>
            <p:ph type="ftr" sz="quarter" idx="3"/>
          </p:nvPr>
        </p:nvSpPr>
        <p:spPr>
          <a:xfrm>
            <a:off x="1295400" y="5969000"/>
            <a:ext cx="7305675" cy="279400"/>
          </a:xfrm>
          <a:prstGeom prst="rect">
            <a:avLst/>
          </a:prstGeom>
        </p:spPr>
        <p:txBody>
          <a:bodyPr vert="horz" lIns="91440" tIns="45720" rIns="91440" bIns="45720" rtlCol="0" anchor="ctr"/>
          <a:lstStyle>
            <a:lvl1pPr algn="l" eaLnBrk="1" fontAlgn="auto" hangingPunct="1">
              <a:spcBef>
                <a:spcPts val="0"/>
              </a:spcBef>
              <a:spcAft>
                <a:spcPts val="0"/>
              </a:spcAft>
              <a:defRPr sz="1000" b="0" i="0">
                <a:solidFill>
                  <a:schemeClr val="tx1"/>
                </a:solidFill>
                <a:effectLst/>
                <a:latin typeface="+mn-lt"/>
              </a:defRPr>
            </a:lvl1pPr>
          </a:lstStyle>
          <a:p>
            <a:pPr>
              <a:defRPr/>
            </a:pPr>
            <a:endParaRPr lang="it-IT"/>
          </a:p>
        </p:txBody>
      </p:sp>
      <p:sp>
        <p:nvSpPr>
          <p:cNvPr id="6" name="Slide Number Placeholder 5">
            <a:extLst>
              <a:ext uri="{FF2B5EF4-FFF2-40B4-BE49-F238E27FC236}">
                <a16:creationId xmlns:a16="http://schemas.microsoft.com/office/drawing/2014/main" id="{78079DF3-9A66-465E-8F37-B97A72A651C8}"/>
              </a:ext>
            </a:extLst>
          </p:cNvPr>
          <p:cNvSpPr>
            <a:spLocks noGrp="1"/>
          </p:cNvSpPr>
          <p:nvPr>
            <p:ph type="sldNum" sz="quarter" idx="4"/>
          </p:nvPr>
        </p:nvSpPr>
        <p:spPr>
          <a:xfrm>
            <a:off x="10353675" y="5969000"/>
            <a:ext cx="542925" cy="279400"/>
          </a:xfrm>
          <a:prstGeom prst="rect">
            <a:avLst/>
          </a:prstGeom>
        </p:spPr>
        <p:txBody>
          <a:bodyPr vert="horz" lIns="91440" tIns="45720" rIns="91440" bIns="45720" rtlCol="0" anchor="ctr"/>
          <a:lstStyle>
            <a:lvl1pPr algn="r" eaLnBrk="1" fontAlgn="auto" hangingPunct="1">
              <a:spcBef>
                <a:spcPts val="0"/>
              </a:spcBef>
              <a:spcAft>
                <a:spcPts val="0"/>
              </a:spcAft>
              <a:defRPr sz="1000" b="0" i="0">
                <a:solidFill>
                  <a:schemeClr val="tx1"/>
                </a:solidFill>
                <a:effectLst/>
                <a:latin typeface="+mn-lt"/>
              </a:defRPr>
            </a:lvl1pPr>
          </a:lstStyle>
          <a:p>
            <a:pPr>
              <a:defRPr/>
            </a:pPr>
            <a:fld id="{348275E7-F661-4595-BB6D-68E19CCF29B7}" type="slidenum">
              <a:rPr lang="it-IT"/>
              <a:pPr>
                <a:defRPr/>
              </a:pPr>
              <a:t>‹N›</a:t>
            </a:fld>
            <a:endParaRPr lang="it-IT"/>
          </a:p>
        </p:txBody>
      </p:sp>
    </p:spTree>
    <p:extLst>
      <p:ext uri="{BB962C8B-B14F-4D97-AF65-F5344CB8AC3E}">
        <p14:creationId xmlns:p14="http://schemas.microsoft.com/office/powerpoint/2010/main" val="3707453258"/>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 id="2147483775" r:id="rId13"/>
    <p:sldLayoutId id="2147483776" r:id="rId14"/>
    <p:sldLayoutId id="2147483777" r:id="rId15"/>
    <p:sldLayoutId id="2147483778" r:id="rId16"/>
    <p:sldLayoutId id="2147483779" r:id="rId17"/>
  </p:sldLayoutIdLst>
  <p:txStyles>
    <p:titleStyle>
      <a:lvl1pPr algn="ctr" defTabSz="457200" rtl="0" eaLnBrk="0" fontAlgn="base" hangingPunct="0">
        <a:spcBef>
          <a:spcPct val="0"/>
        </a:spcBef>
        <a:spcAft>
          <a:spcPct val="0"/>
        </a:spcAft>
        <a:defRPr sz="4400" kern="1200">
          <a:ln w="3175" cmpd="sng">
            <a:noFill/>
          </a:ln>
          <a:solidFill>
            <a:srgbClr val="262626"/>
          </a:solidFill>
          <a:latin typeface="+mj-lt"/>
          <a:ea typeface="+mj-ea"/>
          <a:cs typeface="+mj-cs"/>
        </a:defRPr>
      </a:lvl1pPr>
      <a:lvl2pPr algn="ctr" defTabSz="457200" rtl="0" eaLnBrk="0" fontAlgn="base" hangingPunct="0">
        <a:spcBef>
          <a:spcPct val="0"/>
        </a:spcBef>
        <a:spcAft>
          <a:spcPct val="0"/>
        </a:spcAft>
        <a:defRPr sz="4400">
          <a:solidFill>
            <a:srgbClr val="262626"/>
          </a:solidFill>
          <a:latin typeface="Garamond" panose="02020404030301010803" pitchFamily="18" charset="0"/>
        </a:defRPr>
      </a:lvl2pPr>
      <a:lvl3pPr algn="ctr" defTabSz="457200" rtl="0" eaLnBrk="0" fontAlgn="base" hangingPunct="0">
        <a:spcBef>
          <a:spcPct val="0"/>
        </a:spcBef>
        <a:spcAft>
          <a:spcPct val="0"/>
        </a:spcAft>
        <a:defRPr sz="4400">
          <a:solidFill>
            <a:srgbClr val="262626"/>
          </a:solidFill>
          <a:latin typeface="Garamond" panose="02020404030301010803" pitchFamily="18" charset="0"/>
        </a:defRPr>
      </a:lvl3pPr>
      <a:lvl4pPr algn="ctr" defTabSz="457200" rtl="0" eaLnBrk="0" fontAlgn="base" hangingPunct="0">
        <a:spcBef>
          <a:spcPct val="0"/>
        </a:spcBef>
        <a:spcAft>
          <a:spcPct val="0"/>
        </a:spcAft>
        <a:defRPr sz="4400">
          <a:solidFill>
            <a:srgbClr val="262626"/>
          </a:solidFill>
          <a:latin typeface="Garamond" panose="02020404030301010803" pitchFamily="18" charset="0"/>
        </a:defRPr>
      </a:lvl4pPr>
      <a:lvl5pPr algn="ctr" defTabSz="457200" rtl="0" eaLnBrk="0" fontAlgn="base" hangingPunct="0">
        <a:spcBef>
          <a:spcPct val="0"/>
        </a:spcBef>
        <a:spcAft>
          <a:spcPct val="0"/>
        </a:spcAft>
        <a:defRPr sz="4400">
          <a:solidFill>
            <a:srgbClr val="262626"/>
          </a:solidFill>
          <a:latin typeface="Garamond" panose="02020404030301010803" pitchFamily="18"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0" fontAlgn="base" hangingPunct="0">
        <a:spcBef>
          <a:spcPct val="20000"/>
        </a:spcBef>
        <a:spcAft>
          <a:spcPts val="600"/>
        </a:spcAft>
        <a:buClr>
          <a:schemeClr val="accent1"/>
        </a:buClr>
        <a:buSzPct val="115000"/>
        <a:buFont typeface="Arial" panose="020B0604020202020204" pitchFamily="34" charset="0"/>
        <a:buChar char="•"/>
        <a:defRPr sz="2400" kern="1200">
          <a:solidFill>
            <a:srgbClr val="262626"/>
          </a:solidFill>
          <a:latin typeface="+mn-lt"/>
          <a:ea typeface="+mn-ea"/>
          <a:cs typeface="+mn-cs"/>
        </a:defRPr>
      </a:lvl1pPr>
      <a:lvl2pPr marL="742950" indent="-285750" algn="l" defTabSz="457200" rtl="0" eaLnBrk="0" fontAlgn="base" hangingPunct="0">
        <a:spcBef>
          <a:spcPct val="20000"/>
        </a:spcBef>
        <a:spcAft>
          <a:spcPts val="600"/>
        </a:spcAft>
        <a:buClr>
          <a:schemeClr val="accent1"/>
        </a:buClr>
        <a:buSzPct val="115000"/>
        <a:buFont typeface="Arial" panose="020B0604020202020204" pitchFamily="34" charset="0"/>
        <a:buChar char="•"/>
        <a:defRPr sz="2000" kern="1200">
          <a:solidFill>
            <a:srgbClr val="262626"/>
          </a:solidFill>
          <a:latin typeface="+mn-lt"/>
          <a:ea typeface="+mn-ea"/>
          <a:cs typeface="+mn-cs"/>
        </a:defRPr>
      </a:lvl2pPr>
      <a:lvl3pPr marL="1200150" indent="-285750" algn="l" defTabSz="457200" rtl="0" eaLnBrk="0" fontAlgn="base" hangingPunct="0">
        <a:spcBef>
          <a:spcPct val="20000"/>
        </a:spcBef>
        <a:spcAft>
          <a:spcPts val="600"/>
        </a:spcAft>
        <a:buClr>
          <a:schemeClr val="accent1"/>
        </a:buClr>
        <a:buSzPct val="115000"/>
        <a:buFont typeface="Arial" panose="020B0604020202020204" pitchFamily="34" charset="0"/>
        <a:buChar char="•"/>
        <a:defRPr kern="1200">
          <a:solidFill>
            <a:srgbClr val="262626"/>
          </a:solidFill>
          <a:latin typeface="+mn-lt"/>
          <a:ea typeface="+mn-ea"/>
          <a:cs typeface="+mn-cs"/>
        </a:defRPr>
      </a:lvl3pPr>
      <a:lvl4pPr marL="1543050" indent="-171450" algn="l" defTabSz="457200" rtl="0" eaLnBrk="0" fontAlgn="base" hangingPunct="0">
        <a:spcBef>
          <a:spcPct val="20000"/>
        </a:spcBef>
        <a:spcAft>
          <a:spcPts val="600"/>
        </a:spcAft>
        <a:buClr>
          <a:schemeClr val="accent1"/>
        </a:buClr>
        <a:buSzPct val="115000"/>
        <a:buFont typeface="Arial" panose="020B0604020202020204" pitchFamily="34" charset="0"/>
        <a:buChar char="•"/>
        <a:defRPr sz="1600" kern="1200">
          <a:solidFill>
            <a:srgbClr val="262626"/>
          </a:solidFill>
          <a:latin typeface="+mn-lt"/>
          <a:ea typeface="+mn-ea"/>
          <a:cs typeface="+mn-cs"/>
        </a:defRPr>
      </a:lvl4pPr>
      <a:lvl5pPr marL="2000250" indent="-171450" algn="l" defTabSz="457200" rtl="0" eaLnBrk="0" fontAlgn="base" hangingPunct="0">
        <a:spcBef>
          <a:spcPct val="20000"/>
        </a:spcBef>
        <a:spcAft>
          <a:spcPts val="600"/>
        </a:spcAft>
        <a:buClr>
          <a:schemeClr val="accent1"/>
        </a:buClr>
        <a:buSzPct val="115000"/>
        <a:buFont typeface="Arial" panose="020B0604020202020204" pitchFamily="34" charset="0"/>
        <a:buChar char="•"/>
        <a:defRPr sz="1400" kern="1200">
          <a:solidFill>
            <a:srgbClr val="262626"/>
          </a:solidFill>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9"/>
          <a:srcRect/>
          <a:stretch>
            <a:fillRect/>
          </a:stretch>
        </a:blipFill>
        <a:effectLst/>
      </p:bgPr>
    </p:bg>
    <p:spTree>
      <p:nvGrpSpPr>
        <p:cNvPr id="1" name=""/>
        <p:cNvGrpSpPr/>
        <p:nvPr/>
      </p:nvGrpSpPr>
      <p:grpSpPr>
        <a:xfrm>
          <a:off x="0" y="0"/>
          <a:ext cx="0" cy="0"/>
          <a:chOff x="0" y="0"/>
          <a:chExt cx="0" cy="0"/>
        </a:xfrm>
      </p:grpSpPr>
      <p:grpSp>
        <p:nvGrpSpPr>
          <p:cNvPr id="1026" name="Group 6">
            <a:extLst>
              <a:ext uri="{FF2B5EF4-FFF2-40B4-BE49-F238E27FC236}">
                <a16:creationId xmlns:a16="http://schemas.microsoft.com/office/drawing/2014/main" id="{3AD9B056-9F1F-4BF7-B8EB-D2CBBC1782F9}"/>
              </a:ext>
            </a:extLst>
          </p:cNvPr>
          <p:cNvGrpSpPr>
            <a:grpSpLocks/>
          </p:cNvGrpSpPr>
          <p:nvPr/>
        </p:nvGrpSpPr>
        <p:grpSpPr bwMode="auto">
          <a:xfrm>
            <a:off x="0" y="0"/>
            <a:ext cx="12188825" cy="6856413"/>
            <a:chOff x="0" y="0"/>
            <a:chExt cx="12188825" cy="6856215"/>
          </a:xfrm>
        </p:grpSpPr>
        <p:pic>
          <p:nvPicPr>
            <p:cNvPr id="1032" name="Picture 7" descr="HD-PanelContent-V.png">
              <a:extLst>
                <a:ext uri="{FF2B5EF4-FFF2-40B4-BE49-F238E27FC236}">
                  <a16:creationId xmlns:a16="http://schemas.microsoft.com/office/drawing/2014/main" id="{3DDF640A-292A-4E76-983E-4FD2CAA5776B}"/>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0" y="0"/>
              <a:ext cx="12188825" cy="6856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8E6DFB64-A5D0-4B92-818F-135FDBBD68AF}"/>
                </a:ext>
              </a:extLst>
            </p:cNvPr>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36" name="Picture 9" descr="HDRibbonContent-UniformTrim.png">
              <a:extLst>
                <a:ext uri="{FF2B5EF4-FFF2-40B4-BE49-F238E27FC236}">
                  <a16:creationId xmlns:a16="http://schemas.microsoft.com/office/drawing/2014/main" id="{8A64B595-CEFD-4C96-A9C8-514CD8AE8BA6}"/>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r="5093"/>
            <a:stretch>
              <a:fillRect/>
            </a:stretch>
          </p:blipFill>
          <p:spPr bwMode="auto">
            <a:xfrm rot="5400000">
              <a:off x="5706471" y="76265"/>
              <a:ext cx="758952"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7" name="Picture 10" descr="HDRibbonContent-UniformTrim.png">
              <a:extLst>
                <a:ext uri="{FF2B5EF4-FFF2-40B4-BE49-F238E27FC236}">
                  <a16:creationId xmlns:a16="http://schemas.microsoft.com/office/drawing/2014/main" id="{1C47E439-BFAF-44D8-94BA-863E7CCA809E}"/>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r="5093"/>
            <a:stretch>
              <a:fillRect/>
            </a:stretch>
          </p:blipFill>
          <p:spPr bwMode="auto">
            <a:xfrm rot="5400000">
              <a:off x="5706470" y="6173526"/>
              <a:ext cx="758952"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27" name="Title Placeholder 1">
            <a:extLst>
              <a:ext uri="{FF2B5EF4-FFF2-40B4-BE49-F238E27FC236}">
                <a16:creationId xmlns:a16="http://schemas.microsoft.com/office/drawing/2014/main" id="{5A251A43-C2F6-4793-B777-6EFA6E03B77A}"/>
              </a:ext>
            </a:extLst>
          </p:cNvPr>
          <p:cNvSpPr>
            <a:spLocks noGrp="1" noChangeArrowheads="1"/>
          </p:cNvSpPr>
          <p:nvPr>
            <p:ph type="title"/>
          </p:nvPr>
        </p:nvSpPr>
        <p:spPr bwMode="auto">
          <a:xfrm>
            <a:off x="1295400" y="982663"/>
            <a:ext cx="9601200" cy="1303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IT"/>
              <a:t>Fare clic per modificare lo stile del titolo dello schema</a:t>
            </a:r>
            <a:endParaRPr lang="en-US" altLang="it-IT"/>
          </a:p>
        </p:txBody>
      </p:sp>
      <p:sp>
        <p:nvSpPr>
          <p:cNvPr id="1028" name="Text Placeholder 2">
            <a:extLst>
              <a:ext uri="{FF2B5EF4-FFF2-40B4-BE49-F238E27FC236}">
                <a16:creationId xmlns:a16="http://schemas.microsoft.com/office/drawing/2014/main" id="{B7B32B55-B538-4EAA-A67E-313B4C341DD9}"/>
              </a:ext>
            </a:extLst>
          </p:cNvPr>
          <p:cNvSpPr>
            <a:spLocks noGrp="1" noChangeArrowheads="1"/>
          </p:cNvSpPr>
          <p:nvPr>
            <p:ph type="body" idx="1"/>
          </p:nvPr>
        </p:nvSpPr>
        <p:spPr bwMode="auto">
          <a:xfrm>
            <a:off x="1295400" y="2557463"/>
            <a:ext cx="9601200" cy="331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a:t>Fare clic per modificare gli stili del testo dello schema</a:t>
            </a:r>
          </a:p>
          <a:p>
            <a:pPr lvl="1"/>
            <a:r>
              <a:rPr lang="it-IT" altLang="it-IT"/>
              <a:t>Secondo livello</a:t>
            </a:r>
          </a:p>
          <a:p>
            <a:pPr lvl="2"/>
            <a:r>
              <a:rPr lang="it-IT" altLang="it-IT"/>
              <a:t>Terzo livello</a:t>
            </a:r>
          </a:p>
          <a:p>
            <a:pPr lvl="3"/>
            <a:r>
              <a:rPr lang="it-IT" altLang="it-IT"/>
              <a:t>Quarto livello</a:t>
            </a:r>
          </a:p>
          <a:p>
            <a:pPr lvl="4"/>
            <a:r>
              <a:rPr lang="it-IT" altLang="it-IT"/>
              <a:t>Quinto livello</a:t>
            </a:r>
            <a:endParaRPr lang="en-US" altLang="it-IT"/>
          </a:p>
        </p:txBody>
      </p:sp>
      <p:sp>
        <p:nvSpPr>
          <p:cNvPr id="4" name="Date Placeholder 3">
            <a:extLst>
              <a:ext uri="{FF2B5EF4-FFF2-40B4-BE49-F238E27FC236}">
                <a16:creationId xmlns:a16="http://schemas.microsoft.com/office/drawing/2014/main" id="{ADF631F5-4A05-4C1C-8960-F038AF858F7D}"/>
              </a:ext>
            </a:extLst>
          </p:cNvPr>
          <p:cNvSpPr>
            <a:spLocks noGrp="1"/>
          </p:cNvSpPr>
          <p:nvPr>
            <p:ph type="dt" sz="half" idx="2"/>
          </p:nvPr>
        </p:nvSpPr>
        <p:spPr>
          <a:xfrm>
            <a:off x="8677275" y="5969000"/>
            <a:ext cx="1600200" cy="279400"/>
          </a:xfrm>
          <a:prstGeom prst="rect">
            <a:avLst/>
          </a:prstGeom>
        </p:spPr>
        <p:txBody>
          <a:bodyPr vert="horz" lIns="91440" tIns="45720" rIns="91440" bIns="45720" rtlCol="0" anchor="ctr"/>
          <a:lstStyle>
            <a:lvl1pPr algn="r" eaLnBrk="1" fontAlgn="auto" hangingPunct="1">
              <a:spcBef>
                <a:spcPts val="0"/>
              </a:spcBef>
              <a:spcAft>
                <a:spcPts val="0"/>
              </a:spcAft>
              <a:defRPr sz="1000" b="0" i="0">
                <a:solidFill>
                  <a:schemeClr val="tx1"/>
                </a:solidFill>
                <a:effectLst/>
                <a:latin typeface="+mn-lt"/>
              </a:defRPr>
            </a:lvl1pPr>
          </a:lstStyle>
          <a:p>
            <a:pPr>
              <a:defRPr/>
            </a:pPr>
            <a:fld id="{CE5C8FAD-292D-4A8F-BCFE-A0620A92F209}" type="datetimeFigureOut">
              <a:rPr lang="en-US"/>
              <a:pPr>
                <a:defRPr/>
              </a:pPr>
              <a:t>5/27/2022</a:t>
            </a:fld>
            <a:endParaRPr lang="en-US"/>
          </a:p>
        </p:txBody>
      </p:sp>
      <p:sp>
        <p:nvSpPr>
          <p:cNvPr id="5" name="Footer Placeholder 4">
            <a:extLst>
              <a:ext uri="{FF2B5EF4-FFF2-40B4-BE49-F238E27FC236}">
                <a16:creationId xmlns:a16="http://schemas.microsoft.com/office/drawing/2014/main" id="{BF838631-425A-4124-9CF6-91BFBA6AC1FD}"/>
              </a:ext>
            </a:extLst>
          </p:cNvPr>
          <p:cNvSpPr>
            <a:spLocks noGrp="1"/>
          </p:cNvSpPr>
          <p:nvPr>
            <p:ph type="ftr" sz="quarter" idx="3"/>
          </p:nvPr>
        </p:nvSpPr>
        <p:spPr>
          <a:xfrm>
            <a:off x="1295400" y="5969000"/>
            <a:ext cx="7305675" cy="279400"/>
          </a:xfrm>
          <a:prstGeom prst="rect">
            <a:avLst/>
          </a:prstGeom>
        </p:spPr>
        <p:txBody>
          <a:bodyPr vert="horz" lIns="91440" tIns="45720" rIns="91440" bIns="45720" rtlCol="0" anchor="ctr"/>
          <a:lstStyle>
            <a:lvl1pPr algn="l" eaLnBrk="1" fontAlgn="auto" hangingPunct="1">
              <a:spcBef>
                <a:spcPts val="0"/>
              </a:spcBef>
              <a:spcAft>
                <a:spcPts val="0"/>
              </a:spcAft>
              <a:defRPr sz="1000" b="0" i="0">
                <a:solidFill>
                  <a:schemeClr val="tx1"/>
                </a:solidFill>
                <a:effectLst/>
                <a:latin typeface="+mn-lt"/>
              </a:defRPr>
            </a:lvl1pPr>
          </a:lstStyle>
          <a:p>
            <a:pPr>
              <a:defRPr/>
            </a:pPr>
            <a:endParaRPr lang="en-US"/>
          </a:p>
        </p:txBody>
      </p:sp>
      <p:sp>
        <p:nvSpPr>
          <p:cNvPr id="6" name="Slide Number Placeholder 5">
            <a:extLst>
              <a:ext uri="{FF2B5EF4-FFF2-40B4-BE49-F238E27FC236}">
                <a16:creationId xmlns:a16="http://schemas.microsoft.com/office/drawing/2014/main" id="{4927C7F6-F0E5-43EA-B87D-5BE10368A2C7}"/>
              </a:ext>
            </a:extLst>
          </p:cNvPr>
          <p:cNvSpPr>
            <a:spLocks noGrp="1"/>
          </p:cNvSpPr>
          <p:nvPr>
            <p:ph type="sldNum" sz="quarter" idx="4"/>
          </p:nvPr>
        </p:nvSpPr>
        <p:spPr>
          <a:xfrm>
            <a:off x="10353675" y="5969000"/>
            <a:ext cx="542925" cy="279400"/>
          </a:xfrm>
          <a:prstGeom prst="rect">
            <a:avLst/>
          </a:prstGeom>
        </p:spPr>
        <p:txBody>
          <a:bodyPr vert="horz" lIns="91440" tIns="45720" rIns="91440" bIns="45720" rtlCol="0" anchor="ctr"/>
          <a:lstStyle>
            <a:lvl1pPr algn="r" eaLnBrk="1" fontAlgn="auto" hangingPunct="1">
              <a:spcBef>
                <a:spcPts val="0"/>
              </a:spcBef>
              <a:spcAft>
                <a:spcPts val="0"/>
              </a:spcAft>
              <a:defRPr sz="1000" b="0" i="0">
                <a:solidFill>
                  <a:schemeClr val="tx1"/>
                </a:solidFill>
                <a:effectLst/>
                <a:latin typeface="+mn-lt"/>
              </a:defRPr>
            </a:lvl1pPr>
          </a:lstStyle>
          <a:p>
            <a:pPr>
              <a:defRPr/>
            </a:pPr>
            <a:fld id="{D4DEE556-BE75-459B-9286-C63E40943CA1}" type="slidenum">
              <a:rPr lang="en-US"/>
              <a:pPr>
                <a:defRPr/>
              </a:pPr>
              <a:t>‹N›</a:t>
            </a:fld>
            <a:endParaRPr lang="en-US"/>
          </a:p>
        </p:txBody>
      </p:sp>
    </p:spTree>
    <p:extLst>
      <p:ext uri="{BB962C8B-B14F-4D97-AF65-F5344CB8AC3E}">
        <p14:creationId xmlns:p14="http://schemas.microsoft.com/office/powerpoint/2010/main" val="2085741747"/>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 id="2147483792" r:id="rId12"/>
    <p:sldLayoutId id="2147483793" r:id="rId13"/>
    <p:sldLayoutId id="2147483794" r:id="rId14"/>
    <p:sldLayoutId id="2147483795" r:id="rId15"/>
    <p:sldLayoutId id="2147483796" r:id="rId16"/>
    <p:sldLayoutId id="2147483797" r:id="rId17"/>
  </p:sldLayoutIdLst>
  <p:txStyles>
    <p:titleStyle>
      <a:lvl1pPr algn="ctr" defTabSz="457200" rtl="0" eaLnBrk="0" fontAlgn="base" hangingPunct="0">
        <a:spcBef>
          <a:spcPct val="0"/>
        </a:spcBef>
        <a:spcAft>
          <a:spcPct val="0"/>
        </a:spcAft>
        <a:defRPr sz="4400" kern="1200">
          <a:ln w="3175" cmpd="sng">
            <a:noFill/>
          </a:ln>
          <a:solidFill>
            <a:srgbClr val="262626"/>
          </a:solidFill>
          <a:latin typeface="+mj-lt"/>
          <a:ea typeface="+mj-ea"/>
          <a:cs typeface="+mj-cs"/>
        </a:defRPr>
      </a:lvl1pPr>
      <a:lvl2pPr algn="ctr" defTabSz="457200" rtl="0" eaLnBrk="0" fontAlgn="base" hangingPunct="0">
        <a:spcBef>
          <a:spcPct val="0"/>
        </a:spcBef>
        <a:spcAft>
          <a:spcPct val="0"/>
        </a:spcAft>
        <a:defRPr sz="4400">
          <a:solidFill>
            <a:srgbClr val="262626"/>
          </a:solidFill>
          <a:latin typeface="Garamond" panose="02020404030301010803" pitchFamily="18" charset="0"/>
        </a:defRPr>
      </a:lvl2pPr>
      <a:lvl3pPr algn="ctr" defTabSz="457200" rtl="0" eaLnBrk="0" fontAlgn="base" hangingPunct="0">
        <a:spcBef>
          <a:spcPct val="0"/>
        </a:spcBef>
        <a:spcAft>
          <a:spcPct val="0"/>
        </a:spcAft>
        <a:defRPr sz="4400">
          <a:solidFill>
            <a:srgbClr val="262626"/>
          </a:solidFill>
          <a:latin typeface="Garamond" panose="02020404030301010803" pitchFamily="18" charset="0"/>
        </a:defRPr>
      </a:lvl3pPr>
      <a:lvl4pPr algn="ctr" defTabSz="457200" rtl="0" eaLnBrk="0" fontAlgn="base" hangingPunct="0">
        <a:spcBef>
          <a:spcPct val="0"/>
        </a:spcBef>
        <a:spcAft>
          <a:spcPct val="0"/>
        </a:spcAft>
        <a:defRPr sz="4400">
          <a:solidFill>
            <a:srgbClr val="262626"/>
          </a:solidFill>
          <a:latin typeface="Garamond" panose="02020404030301010803" pitchFamily="18" charset="0"/>
        </a:defRPr>
      </a:lvl4pPr>
      <a:lvl5pPr algn="ctr" defTabSz="457200" rtl="0" eaLnBrk="0" fontAlgn="base" hangingPunct="0">
        <a:spcBef>
          <a:spcPct val="0"/>
        </a:spcBef>
        <a:spcAft>
          <a:spcPct val="0"/>
        </a:spcAft>
        <a:defRPr sz="4400">
          <a:solidFill>
            <a:srgbClr val="262626"/>
          </a:solidFill>
          <a:latin typeface="Garamond" panose="02020404030301010803" pitchFamily="18"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0" fontAlgn="base" hangingPunct="0">
        <a:spcBef>
          <a:spcPct val="20000"/>
        </a:spcBef>
        <a:spcAft>
          <a:spcPts val="600"/>
        </a:spcAft>
        <a:buClr>
          <a:schemeClr val="accent1"/>
        </a:buClr>
        <a:buSzPct val="115000"/>
        <a:buFont typeface="Arial" panose="020B0604020202020204" pitchFamily="34" charset="0"/>
        <a:buChar char="•"/>
        <a:defRPr sz="2400" kern="1200">
          <a:solidFill>
            <a:srgbClr val="262626"/>
          </a:solidFill>
          <a:latin typeface="+mn-lt"/>
          <a:ea typeface="+mn-ea"/>
          <a:cs typeface="+mn-cs"/>
        </a:defRPr>
      </a:lvl1pPr>
      <a:lvl2pPr marL="742950" indent="-285750" algn="l" defTabSz="457200" rtl="0" eaLnBrk="0" fontAlgn="base" hangingPunct="0">
        <a:spcBef>
          <a:spcPct val="20000"/>
        </a:spcBef>
        <a:spcAft>
          <a:spcPts val="600"/>
        </a:spcAft>
        <a:buClr>
          <a:schemeClr val="accent1"/>
        </a:buClr>
        <a:buSzPct val="115000"/>
        <a:buFont typeface="Arial" panose="020B0604020202020204" pitchFamily="34" charset="0"/>
        <a:buChar char="•"/>
        <a:defRPr sz="2000" kern="1200">
          <a:solidFill>
            <a:srgbClr val="262626"/>
          </a:solidFill>
          <a:latin typeface="+mn-lt"/>
          <a:ea typeface="+mn-ea"/>
          <a:cs typeface="+mn-cs"/>
        </a:defRPr>
      </a:lvl2pPr>
      <a:lvl3pPr marL="1200150" indent="-285750" algn="l" defTabSz="457200" rtl="0" eaLnBrk="0" fontAlgn="base" hangingPunct="0">
        <a:spcBef>
          <a:spcPct val="20000"/>
        </a:spcBef>
        <a:spcAft>
          <a:spcPts val="600"/>
        </a:spcAft>
        <a:buClr>
          <a:schemeClr val="accent1"/>
        </a:buClr>
        <a:buSzPct val="115000"/>
        <a:buFont typeface="Arial" panose="020B0604020202020204" pitchFamily="34" charset="0"/>
        <a:buChar char="•"/>
        <a:defRPr kern="1200">
          <a:solidFill>
            <a:srgbClr val="262626"/>
          </a:solidFill>
          <a:latin typeface="+mn-lt"/>
          <a:ea typeface="+mn-ea"/>
          <a:cs typeface="+mn-cs"/>
        </a:defRPr>
      </a:lvl3pPr>
      <a:lvl4pPr marL="1543050" indent="-171450" algn="l" defTabSz="457200" rtl="0" eaLnBrk="0" fontAlgn="base" hangingPunct="0">
        <a:spcBef>
          <a:spcPct val="20000"/>
        </a:spcBef>
        <a:spcAft>
          <a:spcPts val="600"/>
        </a:spcAft>
        <a:buClr>
          <a:schemeClr val="accent1"/>
        </a:buClr>
        <a:buSzPct val="115000"/>
        <a:buFont typeface="Arial" panose="020B0604020202020204" pitchFamily="34" charset="0"/>
        <a:buChar char="•"/>
        <a:defRPr sz="1600" kern="1200">
          <a:solidFill>
            <a:srgbClr val="262626"/>
          </a:solidFill>
          <a:latin typeface="+mn-lt"/>
          <a:ea typeface="+mn-ea"/>
          <a:cs typeface="+mn-cs"/>
        </a:defRPr>
      </a:lvl4pPr>
      <a:lvl5pPr marL="2000250" indent="-171450" algn="l" defTabSz="457200" rtl="0" eaLnBrk="0" fontAlgn="base" hangingPunct="0">
        <a:spcBef>
          <a:spcPct val="20000"/>
        </a:spcBef>
        <a:spcAft>
          <a:spcPts val="600"/>
        </a:spcAft>
        <a:buClr>
          <a:schemeClr val="accent1"/>
        </a:buClr>
        <a:buSzPct val="115000"/>
        <a:buFont typeface="Arial" panose="020B0604020202020204" pitchFamily="34" charset="0"/>
        <a:buChar char="•"/>
        <a:defRPr sz="1400" kern="1200">
          <a:solidFill>
            <a:srgbClr val="262626"/>
          </a:solidFill>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9"/>
          <a:srcRect/>
          <a:stretch>
            <a:fillRect/>
          </a:stretch>
        </a:blipFill>
        <a:effectLst/>
      </p:bgPr>
    </p:bg>
    <p:spTree>
      <p:nvGrpSpPr>
        <p:cNvPr id="1" name=""/>
        <p:cNvGrpSpPr/>
        <p:nvPr/>
      </p:nvGrpSpPr>
      <p:grpSpPr>
        <a:xfrm>
          <a:off x="0" y="0"/>
          <a:ext cx="0" cy="0"/>
          <a:chOff x="0" y="0"/>
          <a:chExt cx="0" cy="0"/>
        </a:xfrm>
      </p:grpSpPr>
      <p:grpSp>
        <p:nvGrpSpPr>
          <p:cNvPr id="2050" name="Group 6">
            <a:extLst>
              <a:ext uri="{FF2B5EF4-FFF2-40B4-BE49-F238E27FC236}">
                <a16:creationId xmlns:a16="http://schemas.microsoft.com/office/drawing/2014/main" id="{647BE70A-C7B6-4D55-AE29-F657C21213E1}"/>
              </a:ext>
            </a:extLst>
          </p:cNvPr>
          <p:cNvGrpSpPr>
            <a:grpSpLocks/>
          </p:cNvGrpSpPr>
          <p:nvPr/>
        </p:nvGrpSpPr>
        <p:grpSpPr bwMode="auto">
          <a:xfrm>
            <a:off x="-15875" y="0"/>
            <a:ext cx="12230100" cy="6856413"/>
            <a:chOff x="-15736" y="0"/>
            <a:chExt cx="12229962" cy="6856214"/>
          </a:xfrm>
        </p:grpSpPr>
        <p:pic>
          <p:nvPicPr>
            <p:cNvPr id="2056" name="Picture 7" descr="HD-PanelContent.png">
              <a:extLst>
                <a:ext uri="{FF2B5EF4-FFF2-40B4-BE49-F238E27FC236}">
                  <a16:creationId xmlns:a16="http://schemas.microsoft.com/office/drawing/2014/main" id="{52D64C09-87E6-4346-9241-3D342839B156}"/>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0" y="0"/>
              <a:ext cx="12188825" cy="6856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869397FE-F968-41B4-A6E1-FD248C684500}"/>
                </a:ext>
              </a:extLst>
            </p:cNvPr>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2060" name="Picture 9" descr="HDRibbonContent-UniformTrim.png">
              <a:extLst>
                <a:ext uri="{FF2B5EF4-FFF2-40B4-BE49-F238E27FC236}">
                  <a16:creationId xmlns:a16="http://schemas.microsoft.com/office/drawing/2014/main" id="{D3A19DA6-2CF7-4E30-A393-6DB4A2714171}"/>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5736" y="3153832"/>
              <a:ext cx="777240"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1" name="Picture 10" descr="HDRibbonContent-UniformTrim.png">
              <a:extLst>
                <a:ext uri="{FF2B5EF4-FFF2-40B4-BE49-F238E27FC236}">
                  <a16:creationId xmlns:a16="http://schemas.microsoft.com/office/drawing/2014/main" id="{7D3DD44C-A1B1-4388-B938-AA819A981291}"/>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1436986" y="3153832"/>
              <a:ext cx="777240"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051" name="Title Placeholder 1">
            <a:extLst>
              <a:ext uri="{FF2B5EF4-FFF2-40B4-BE49-F238E27FC236}">
                <a16:creationId xmlns:a16="http://schemas.microsoft.com/office/drawing/2014/main" id="{1FD4C427-2BBD-41FB-9818-E9114950446E}"/>
              </a:ext>
            </a:extLst>
          </p:cNvPr>
          <p:cNvSpPr>
            <a:spLocks noGrp="1" noChangeArrowheads="1"/>
          </p:cNvSpPr>
          <p:nvPr>
            <p:ph type="title"/>
          </p:nvPr>
        </p:nvSpPr>
        <p:spPr bwMode="auto">
          <a:xfrm>
            <a:off x="1295400" y="982663"/>
            <a:ext cx="9601200" cy="1303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IT"/>
              <a:t>Fare clic per modificare lo stile del titolo dello schema</a:t>
            </a:r>
            <a:endParaRPr lang="en-US" altLang="it-IT"/>
          </a:p>
        </p:txBody>
      </p:sp>
      <p:sp>
        <p:nvSpPr>
          <p:cNvPr id="2052" name="Text Placeholder 2">
            <a:extLst>
              <a:ext uri="{FF2B5EF4-FFF2-40B4-BE49-F238E27FC236}">
                <a16:creationId xmlns:a16="http://schemas.microsoft.com/office/drawing/2014/main" id="{0565B92F-53CC-40FD-A82D-9E23C85A958E}"/>
              </a:ext>
            </a:extLst>
          </p:cNvPr>
          <p:cNvSpPr>
            <a:spLocks noGrp="1" noChangeArrowheads="1"/>
          </p:cNvSpPr>
          <p:nvPr>
            <p:ph type="body" idx="1"/>
          </p:nvPr>
        </p:nvSpPr>
        <p:spPr bwMode="auto">
          <a:xfrm>
            <a:off x="1295400" y="2557463"/>
            <a:ext cx="9601200" cy="331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a:t>Fare clic per modificare gli stili del testo dello schema</a:t>
            </a:r>
          </a:p>
          <a:p>
            <a:pPr lvl="1"/>
            <a:r>
              <a:rPr lang="it-IT" altLang="it-IT"/>
              <a:t>Secondo livello</a:t>
            </a:r>
          </a:p>
          <a:p>
            <a:pPr lvl="2"/>
            <a:r>
              <a:rPr lang="it-IT" altLang="it-IT"/>
              <a:t>Terzo livello</a:t>
            </a:r>
          </a:p>
          <a:p>
            <a:pPr lvl="3"/>
            <a:r>
              <a:rPr lang="it-IT" altLang="it-IT"/>
              <a:t>Quarto livello</a:t>
            </a:r>
          </a:p>
          <a:p>
            <a:pPr lvl="4"/>
            <a:r>
              <a:rPr lang="it-IT" altLang="it-IT"/>
              <a:t>Quinto livello</a:t>
            </a:r>
            <a:endParaRPr lang="en-US" altLang="it-IT"/>
          </a:p>
        </p:txBody>
      </p:sp>
      <p:sp>
        <p:nvSpPr>
          <p:cNvPr id="4" name="Date Placeholder 3">
            <a:extLst>
              <a:ext uri="{FF2B5EF4-FFF2-40B4-BE49-F238E27FC236}">
                <a16:creationId xmlns:a16="http://schemas.microsoft.com/office/drawing/2014/main" id="{FDC671D5-A30D-4C5B-AD29-3E2B758F997C}"/>
              </a:ext>
            </a:extLst>
          </p:cNvPr>
          <p:cNvSpPr>
            <a:spLocks noGrp="1"/>
          </p:cNvSpPr>
          <p:nvPr>
            <p:ph type="dt" sz="half" idx="2"/>
          </p:nvPr>
        </p:nvSpPr>
        <p:spPr>
          <a:xfrm>
            <a:off x="8677275" y="5969000"/>
            <a:ext cx="1600200" cy="279400"/>
          </a:xfrm>
          <a:prstGeom prst="rect">
            <a:avLst/>
          </a:prstGeom>
        </p:spPr>
        <p:txBody>
          <a:bodyPr vert="horz" lIns="91440" tIns="45720" rIns="91440" bIns="45720" rtlCol="0" anchor="ctr"/>
          <a:lstStyle>
            <a:lvl1pPr algn="r" eaLnBrk="1" fontAlgn="auto" hangingPunct="1">
              <a:spcBef>
                <a:spcPts val="0"/>
              </a:spcBef>
              <a:spcAft>
                <a:spcPts val="0"/>
              </a:spcAft>
              <a:defRPr sz="1000" b="0" i="0" smtClean="0">
                <a:solidFill>
                  <a:schemeClr val="tx1"/>
                </a:solidFill>
                <a:effectLst/>
                <a:latin typeface="+mn-lt"/>
              </a:defRPr>
            </a:lvl1pPr>
          </a:lstStyle>
          <a:p>
            <a:pPr>
              <a:defRPr/>
            </a:pPr>
            <a:fld id="{936859A5-BCF4-439B-B56C-4617CC787205}" type="datetimeFigureOut">
              <a:rPr lang="it-IT"/>
              <a:pPr>
                <a:defRPr/>
              </a:pPr>
              <a:t>27/05/2022</a:t>
            </a:fld>
            <a:endParaRPr lang="it-IT"/>
          </a:p>
        </p:txBody>
      </p:sp>
      <p:sp>
        <p:nvSpPr>
          <p:cNvPr id="5" name="Footer Placeholder 4">
            <a:extLst>
              <a:ext uri="{FF2B5EF4-FFF2-40B4-BE49-F238E27FC236}">
                <a16:creationId xmlns:a16="http://schemas.microsoft.com/office/drawing/2014/main" id="{D67C8D59-3CAC-44D2-91A8-07527E725EE5}"/>
              </a:ext>
            </a:extLst>
          </p:cNvPr>
          <p:cNvSpPr>
            <a:spLocks noGrp="1"/>
          </p:cNvSpPr>
          <p:nvPr>
            <p:ph type="ftr" sz="quarter" idx="3"/>
          </p:nvPr>
        </p:nvSpPr>
        <p:spPr>
          <a:xfrm>
            <a:off x="1295400" y="5969000"/>
            <a:ext cx="7305675" cy="279400"/>
          </a:xfrm>
          <a:prstGeom prst="rect">
            <a:avLst/>
          </a:prstGeom>
        </p:spPr>
        <p:txBody>
          <a:bodyPr vert="horz" lIns="91440" tIns="45720" rIns="91440" bIns="45720" rtlCol="0" anchor="ctr"/>
          <a:lstStyle>
            <a:lvl1pPr algn="l" eaLnBrk="1" fontAlgn="auto" hangingPunct="1">
              <a:spcBef>
                <a:spcPts val="0"/>
              </a:spcBef>
              <a:spcAft>
                <a:spcPts val="0"/>
              </a:spcAft>
              <a:defRPr sz="1000" b="0" i="0">
                <a:solidFill>
                  <a:schemeClr val="tx1"/>
                </a:solidFill>
                <a:effectLst/>
                <a:latin typeface="+mn-lt"/>
              </a:defRPr>
            </a:lvl1pPr>
          </a:lstStyle>
          <a:p>
            <a:pPr>
              <a:defRPr/>
            </a:pPr>
            <a:endParaRPr lang="it-IT"/>
          </a:p>
        </p:txBody>
      </p:sp>
      <p:sp>
        <p:nvSpPr>
          <p:cNvPr id="6" name="Slide Number Placeholder 5">
            <a:extLst>
              <a:ext uri="{FF2B5EF4-FFF2-40B4-BE49-F238E27FC236}">
                <a16:creationId xmlns:a16="http://schemas.microsoft.com/office/drawing/2014/main" id="{D95CAF59-94E7-4B7A-8F65-8FCF40CA6015}"/>
              </a:ext>
            </a:extLst>
          </p:cNvPr>
          <p:cNvSpPr>
            <a:spLocks noGrp="1"/>
          </p:cNvSpPr>
          <p:nvPr>
            <p:ph type="sldNum" sz="quarter" idx="4"/>
          </p:nvPr>
        </p:nvSpPr>
        <p:spPr>
          <a:xfrm>
            <a:off x="10353675" y="5969000"/>
            <a:ext cx="542925" cy="279400"/>
          </a:xfrm>
          <a:prstGeom prst="rect">
            <a:avLst/>
          </a:prstGeom>
        </p:spPr>
        <p:txBody>
          <a:bodyPr vert="horz" lIns="91440" tIns="45720" rIns="91440" bIns="45720" rtlCol="0" anchor="ctr"/>
          <a:lstStyle>
            <a:lvl1pPr algn="r" eaLnBrk="1" fontAlgn="auto" hangingPunct="1">
              <a:spcBef>
                <a:spcPts val="0"/>
              </a:spcBef>
              <a:spcAft>
                <a:spcPts val="0"/>
              </a:spcAft>
              <a:defRPr sz="1000" b="0" i="0" smtClean="0">
                <a:solidFill>
                  <a:schemeClr val="tx1"/>
                </a:solidFill>
                <a:effectLst/>
                <a:latin typeface="+mn-lt"/>
              </a:defRPr>
            </a:lvl1pPr>
          </a:lstStyle>
          <a:p>
            <a:pPr>
              <a:defRPr/>
            </a:pPr>
            <a:fld id="{229866C9-DED7-4E49-A649-A8B47863AAAE}" type="slidenum">
              <a:rPr lang="it-IT"/>
              <a:pPr>
                <a:defRPr/>
              </a:pPr>
              <a:t>‹N›</a:t>
            </a:fld>
            <a:endParaRPr lang="it-IT"/>
          </a:p>
        </p:txBody>
      </p:sp>
    </p:spTree>
    <p:extLst>
      <p:ext uri="{BB962C8B-B14F-4D97-AF65-F5344CB8AC3E}">
        <p14:creationId xmlns:p14="http://schemas.microsoft.com/office/powerpoint/2010/main" val="2128729219"/>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 id="2147483810" r:id="rId12"/>
    <p:sldLayoutId id="2147483811" r:id="rId13"/>
    <p:sldLayoutId id="2147483812" r:id="rId14"/>
    <p:sldLayoutId id="2147483813" r:id="rId15"/>
    <p:sldLayoutId id="2147483814" r:id="rId16"/>
    <p:sldLayoutId id="2147483815" r:id="rId17"/>
  </p:sldLayoutIdLst>
  <p:txStyles>
    <p:titleStyle>
      <a:lvl1pPr algn="ctr" defTabSz="457200" rtl="0" fontAlgn="base">
        <a:spcBef>
          <a:spcPct val="0"/>
        </a:spcBef>
        <a:spcAft>
          <a:spcPct val="0"/>
        </a:spcAft>
        <a:defRPr sz="4400" kern="1200">
          <a:ln w="3175" cmpd="sng">
            <a:noFill/>
          </a:ln>
          <a:solidFill>
            <a:srgbClr val="262626"/>
          </a:solidFill>
          <a:latin typeface="+mj-lt"/>
          <a:ea typeface="+mj-ea"/>
          <a:cs typeface="+mj-cs"/>
        </a:defRPr>
      </a:lvl1pPr>
      <a:lvl2pPr algn="ctr" defTabSz="457200" rtl="0" fontAlgn="base">
        <a:spcBef>
          <a:spcPct val="0"/>
        </a:spcBef>
        <a:spcAft>
          <a:spcPct val="0"/>
        </a:spcAft>
        <a:defRPr sz="4400">
          <a:solidFill>
            <a:srgbClr val="262626"/>
          </a:solidFill>
          <a:latin typeface="Garamond" panose="02020404030301010803" pitchFamily="18" charset="0"/>
        </a:defRPr>
      </a:lvl2pPr>
      <a:lvl3pPr algn="ctr" defTabSz="457200" rtl="0" fontAlgn="base">
        <a:spcBef>
          <a:spcPct val="0"/>
        </a:spcBef>
        <a:spcAft>
          <a:spcPct val="0"/>
        </a:spcAft>
        <a:defRPr sz="4400">
          <a:solidFill>
            <a:srgbClr val="262626"/>
          </a:solidFill>
          <a:latin typeface="Garamond" panose="02020404030301010803" pitchFamily="18" charset="0"/>
        </a:defRPr>
      </a:lvl3pPr>
      <a:lvl4pPr algn="ctr" defTabSz="457200" rtl="0" fontAlgn="base">
        <a:spcBef>
          <a:spcPct val="0"/>
        </a:spcBef>
        <a:spcAft>
          <a:spcPct val="0"/>
        </a:spcAft>
        <a:defRPr sz="4400">
          <a:solidFill>
            <a:srgbClr val="262626"/>
          </a:solidFill>
          <a:latin typeface="Garamond" panose="02020404030301010803" pitchFamily="18" charset="0"/>
        </a:defRPr>
      </a:lvl4pPr>
      <a:lvl5pPr algn="ctr" defTabSz="457200" rtl="0" fontAlgn="base">
        <a:spcBef>
          <a:spcPct val="0"/>
        </a:spcBef>
        <a:spcAft>
          <a:spcPct val="0"/>
        </a:spcAft>
        <a:defRPr sz="4400">
          <a:solidFill>
            <a:srgbClr val="262626"/>
          </a:solidFill>
          <a:latin typeface="Garamond" panose="02020404030301010803" pitchFamily="18"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fontAlgn="base">
        <a:spcBef>
          <a:spcPct val="20000"/>
        </a:spcBef>
        <a:spcAft>
          <a:spcPts val="600"/>
        </a:spcAft>
        <a:buClr>
          <a:schemeClr val="accent1"/>
        </a:buClr>
        <a:buSzPct val="115000"/>
        <a:buFont typeface="Arial" panose="020B0604020202020204" pitchFamily="34" charset="0"/>
        <a:buChar char="•"/>
        <a:defRPr sz="2400" kern="1200">
          <a:solidFill>
            <a:srgbClr val="262626"/>
          </a:solidFill>
          <a:latin typeface="+mn-lt"/>
          <a:ea typeface="+mn-ea"/>
          <a:cs typeface="+mn-cs"/>
        </a:defRPr>
      </a:lvl1pPr>
      <a:lvl2pPr marL="742950" indent="-285750" algn="l" defTabSz="457200" rtl="0" fontAlgn="base">
        <a:spcBef>
          <a:spcPct val="20000"/>
        </a:spcBef>
        <a:spcAft>
          <a:spcPts val="600"/>
        </a:spcAft>
        <a:buClr>
          <a:schemeClr val="accent1"/>
        </a:buClr>
        <a:buSzPct val="115000"/>
        <a:buFont typeface="Arial" panose="020B0604020202020204" pitchFamily="34" charset="0"/>
        <a:buChar char="•"/>
        <a:defRPr sz="2000" kern="1200">
          <a:solidFill>
            <a:srgbClr val="262626"/>
          </a:solidFill>
          <a:latin typeface="+mn-lt"/>
          <a:ea typeface="+mn-ea"/>
          <a:cs typeface="+mn-cs"/>
        </a:defRPr>
      </a:lvl2pPr>
      <a:lvl3pPr marL="1200150" indent="-285750" algn="l" defTabSz="457200" rtl="0" fontAlgn="base">
        <a:spcBef>
          <a:spcPct val="20000"/>
        </a:spcBef>
        <a:spcAft>
          <a:spcPts val="600"/>
        </a:spcAft>
        <a:buClr>
          <a:schemeClr val="accent1"/>
        </a:buClr>
        <a:buSzPct val="115000"/>
        <a:buFont typeface="Arial" panose="020B0604020202020204" pitchFamily="34" charset="0"/>
        <a:buChar char="•"/>
        <a:defRPr kern="1200">
          <a:solidFill>
            <a:srgbClr val="262626"/>
          </a:solidFill>
          <a:latin typeface="+mn-lt"/>
          <a:ea typeface="+mn-ea"/>
          <a:cs typeface="+mn-cs"/>
        </a:defRPr>
      </a:lvl3pPr>
      <a:lvl4pPr marL="1543050" indent="-171450" algn="l" defTabSz="457200" rtl="0" fontAlgn="base">
        <a:spcBef>
          <a:spcPct val="20000"/>
        </a:spcBef>
        <a:spcAft>
          <a:spcPts val="600"/>
        </a:spcAft>
        <a:buClr>
          <a:schemeClr val="accent1"/>
        </a:buClr>
        <a:buSzPct val="115000"/>
        <a:buFont typeface="Arial" panose="020B0604020202020204" pitchFamily="34" charset="0"/>
        <a:buChar char="•"/>
        <a:defRPr sz="1600" kern="1200">
          <a:solidFill>
            <a:srgbClr val="262626"/>
          </a:solidFill>
          <a:latin typeface="+mn-lt"/>
          <a:ea typeface="+mn-ea"/>
          <a:cs typeface="+mn-cs"/>
        </a:defRPr>
      </a:lvl4pPr>
      <a:lvl5pPr marL="2000250" indent="-171450" algn="l" defTabSz="457200" rtl="0" fontAlgn="base">
        <a:spcBef>
          <a:spcPct val="20000"/>
        </a:spcBef>
        <a:spcAft>
          <a:spcPts val="600"/>
        </a:spcAft>
        <a:buClr>
          <a:schemeClr val="accent1"/>
        </a:buClr>
        <a:buSzPct val="115000"/>
        <a:buFont typeface="Arial" panose="020B0604020202020204" pitchFamily="34" charset="0"/>
        <a:buChar char="•"/>
        <a:defRPr sz="1400" kern="1200">
          <a:solidFill>
            <a:srgbClr val="262626"/>
          </a:solidFill>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6.xml"/></Relationships>
</file>

<file path=ppt/slides/_rels/slide10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24.xml"/></Relationships>
</file>

<file path=ppt/slides/_rels/slide10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24.xml"/></Relationships>
</file>

<file path=ppt/slides/_rels/slide10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68.png"/><Relationship Id="rId1" Type="http://schemas.openxmlformats.org/officeDocument/2006/relationships/slideLayout" Target="../slideLayouts/slideLayout324.xml"/></Relationships>
</file>

<file path=ppt/slides/_rels/slide10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24.xml"/></Relationships>
</file>

<file path=ppt/slides/_rels/slide10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12.jpeg"/><Relationship Id="rId1" Type="http://schemas.openxmlformats.org/officeDocument/2006/relationships/slideLayout" Target="../slideLayouts/slideLayout324.xml"/></Relationships>
</file>

<file path=ppt/slides/_rels/slide10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12.jpeg"/><Relationship Id="rId1" Type="http://schemas.openxmlformats.org/officeDocument/2006/relationships/slideLayout" Target="../slideLayouts/slideLayout324.xml"/></Relationships>
</file>

<file path=ppt/slides/_rels/slide10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12.jpeg"/><Relationship Id="rId1" Type="http://schemas.openxmlformats.org/officeDocument/2006/relationships/slideLayout" Target="../slideLayouts/slideLayout324.xml"/></Relationships>
</file>

<file path=ppt/slides/_rels/slide10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24.xml"/></Relationships>
</file>

<file path=ppt/slides/_rels/slide10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12.jpeg"/><Relationship Id="rId1" Type="http://schemas.openxmlformats.org/officeDocument/2006/relationships/slideLayout" Target="../slideLayouts/slideLayout324.xml"/></Relationships>
</file>

<file path=ppt/slides/_rels/slide10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24.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6.xml"/></Relationships>
</file>

<file path=ppt/slides/_rels/slide11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12.jpeg"/><Relationship Id="rId1" Type="http://schemas.openxmlformats.org/officeDocument/2006/relationships/slideLayout" Target="../slideLayouts/slideLayout324.xml"/></Relationships>
</file>

<file path=ppt/slides/_rels/slide11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12.jpeg"/><Relationship Id="rId1" Type="http://schemas.openxmlformats.org/officeDocument/2006/relationships/slideLayout" Target="../slideLayouts/slideLayout324.xml"/><Relationship Id="rId4" Type="http://schemas.openxmlformats.org/officeDocument/2006/relationships/image" Target="../media/image75.png"/></Relationships>
</file>

<file path=ppt/slides/_rels/slide11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12.jpeg"/><Relationship Id="rId1" Type="http://schemas.openxmlformats.org/officeDocument/2006/relationships/slideLayout" Target="../slideLayouts/slideLayout324.xml"/></Relationships>
</file>

<file path=ppt/slides/_rels/slide11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12.jpeg"/><Relationship Id="rId1" Type="http://schemas.openxmlformats.org/officeDocument/2006/relationships/slideLayout" Target="../slideLayouts/slideLayout324.xml"/><Relationship Id="rId4" Type="http://schemas.openxmlformats.org/officeDocument/2006/relationships/image" Target="../media/image78.png"/></Relationships>
</file>

<file path=ppt/slides/_rels/slide11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12.jpeg"/><Relationship Id="rId1" Type="http://schemas.openxmlformats.org/officeDocument/2006/relationships/slideLayout" Target="../slideLayouts/slideLayout324.xml"/></Relationships>
</file>

<file path=ppt/slides/_rels/slide11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12.jpeg"/><Relationship Id="rId1" Type="http://schemas.openxmlformats.org/officeDocument/2006/relationships/slideLayout" Target="../slideLayouts/slideLayout324.xml"/></Relationships>
</file>

<file path=ppt/slides/_rels/slide1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24.xml"/></Relationships>
</file>

<file path=ppt/slides/_rels/slide11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12.jpeg"/><Relationship Id="rId1" Type="http://schemas.openxmlformats.org/officeDocument/2006/relationships/slideLayout" Target="../slideLayouts/slideLayout324.xml"/></Relationships>
</file>

<file path=ppt/slides/_rels/slide11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12.jpeg"/><Relationship Id="rId1" Type="http://schemas.openxmlformats.org/officeDocument/2006/relationships/slideLayout" Target="../slideLayouts/slideLayout324.xml"/></Relationships>
</file>

<file path=ppt/slides/_rels/slide11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12.jpeg"/><Relationship Id="rId1" Type="http://schemas.openxmlformats.org/officeDocument/2006/relationships/slideLayout" Target="../slideLayouts/slideLayout324.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47.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48.xml"/></Relationships>
</file>

<file path=ppt/slides/_rels/slide12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12.jpeg"/><Relationship Id="rId1" Type="http://schemas.openxmlformats.org/officeDocument/2006/relationships/slideLayout" Target="../slideLayouts/slideLayout64.xml"/></Relationships>
</file>

<file path=ppt/slides/_rels/slide12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12.jpeg"/><Relationship Id="rId1" Type="http://schemas.openxmlformats.org/officeDocument/2006/relationships/slideLayout" Target="../slideLayouts/slideLayout115.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12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12.jpeg"/><Relationship Id="rId1" Type="http://schemas.openxmlformats.org/officeDocument/2006/relationships/slideLayout" Target="../slideLayouts/slideLayout132.xml"/><Relationship Id="rId4" Type="http://schemas.openxmlformats.org/officeDocument/2006/relationships/image" Target="../media/image90.png"/></Relationships>
</file>

<file path=ppt/slides/_rels/slide12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12.jpeg"/><Relationship Id="rId1" Type="http://schemas.openxmlformats.org/officeDocument/2006/relationships/slideLayout" Target="../slideLayouts/slideLayout132.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12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98.xml"/></Relationships>
</file>

<file path=ppt/slides/_rels/slide12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98.xml"/></Relationships>
</file>

<file path=ppt/slides/_rels/slide12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98.xml"/></Relationships>
</file>

<file path=ppt/slides/_rels/slide12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98.xml"/></Relationships>
</file>

<file path=ppt/slides/_rels/slide12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98.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7.xml"/></Relationships>
</file>

<file path=ppt/slides/_rels/slide13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98.xml"/></Relationships>
</file>

<file path=ppt/slides/_rels/slide13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98.xml"/></Relationships>
</file>

<file path=ppt/slides/_rels/slide13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98.xml"/></Relationships>
</file>

<file path=ppt/slides/_rels/slide13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98.xml"/></Relationships>
</file>

<file path=ppt/slides/_rels/slide13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98.xml"/></Relationships>
</file>

<file path=ppt/slides/_rels/slide13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98.xml"/></Relationships>
</file>

<file path=ppt/slides/_rels/slide13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98.xml"/></Relationships>
</file>

<file path=ppt/slides/_rels/slide13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66.xml"/></Relationships>
</file>

<file path=ppt/slides/_rels/slide13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66.xml"/></Relationships>
</file>

<file path=ppt/slides/_rels/slide13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66.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7.xml"/></Relationships>
</file>

<file path=ppt/slides/_rels/slide14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66.xml"/></Relationships>
</file>

<file path=ppt/slides/_rels/slide14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66.xml"/></Relationships>
</file>

<file path=ppt/slides/_rels/slide14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12.jpeg"/><Relationship Id="rId1" Type="http://schemas.openxmlformats.org/officeDocument/2006/relationships/slideLayout" Target="../slideLayouts/slideLayout177.xml"/></Relationships>
</file>

<file path=ppt/slides/_rels/slide14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77.xml"/></Relationships>
</file>

<file path=ppt/slides/_rels/slide14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77.xml"/></Relationships>
</file>

<file path=ppt/slides/_rels/slide14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77.xml"/></Relationships>
</file>

<file path=ppt/slides/_rels/slide14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12.jpeg"/><Relationship Id="rId1" Type="http://schemas.openxmlformats.org/officeDocument/2006/relationships/slideLayout" Target="../slideLayouts/slideLayout194.xml"/></Relationships>
</file>

<file path=ppt/slides/_rels/slide14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94.xml"/></Relationships>
</file>

<file path=ppt/slides/_rels/slide14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94.xml"/></Relationships>
</file>

<file path=ppt/slides/_rels/slide14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9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72.xml"/></Relationships>
</file>

<file path=ppt/slides/_rels/slide15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97.png"/><Relationship Id="rId1" Type="http://schemas.openxmlformats.org/officeDocument/2006/relationships/slideLayout" Target="../slideLayouts/slideLayout194.xml"/></Relationships>
</file>

<file path=ppt/slides/_rels/slide15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98.png"/><Relationship Id="rId1" Type="http://schemas.openxmlformats.org/officeDocument/2006/relationships/slideLayout" Target="../slideLayouts/slideLayout194.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357.xml"/></Relationships>
</file>

<file path=ppt/slides/_rels/slide15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12.jpeg"/><Relationship Id="rId1" Type="http://schemas.openxmlformats.org/officeDocument/2006/relationships/slideLayout" Target="../slideLayouts/slideLayout194.xml"/></Relationships>
</file>

<file path=ppt/slides/_rels/slide15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94.xml"/></Relationships>
</file>

<file path=ppt/slides/_rels/slide155.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14.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357.xml"/></Relationships>
</file>

<file path=ppt/slides/_rels/slide15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94.xml"/></Relationships>
</file>

<file path=ppt/slides/_rels/slide15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01.png"/><Relationship Id="rId1" Type="http://schemas.openxmlformats.org/officeDocument/2006/relationships/slideLayout" Target="../slideLayouts/slideLayout194.xml"/></Relationships>
</file>

<file path=ppt/slides/_rels/slide15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02.png"/><Relationship Id="rId1" Type="http://schemas.openxmlformats.org/officeDocument/2006/relationships/slideLayout" Target="../slideLayouts/slideLayout194.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41.xml"/></Relationships>
</file>

<file path=ppt/slides/_rels/slide16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94.xml"/></Relationships>
</file>

<file path=ppt/slides/_rels/slide16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94.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7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72.xml"/></Relationships>
</file>

<file path=ppt/slides/_rels/slide16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77.xml"/></Relationships>
</file>

<file path=ppt/slides/_rels/slide16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77.xml"/></Relationships>
</file>

<file path=ppt/slides/_rels/slide16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77.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72.xml"/></Relationships>
</file>

<file path=ppt/slides/_rels/slide16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77.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357.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41.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357.xml"/></Relationships>
</file>

<file path=ppt/slides/_rels/slide17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94.xml"/></Relationships>
</file>

<file path=ppt/slides/_rels/slide17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94.xml"/></Relationships>
</file>

<file path=ppt/slides/_rels/slide17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94.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357.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357.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357.xml"/></Relationships>
</file>

<file path=ppt/slides/_rels/slide17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94.xml"/></Relationships>
</file>

<file path=ppt/slides/_rels/slide17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94.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374.xml"/></Relationships>
</file>

<file path=ppt/slides/_rels/slide1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41.xml"/></Relationships>
</file>

<file path=ppt/slides/_rels/slide18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91.xml"/></Relationships>
</file>

<file path=ppt/slides/_rels/slide18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92.xml"/></Relationships>
</file>

<file path=ppt/slides/_rels/slide18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94.xml"/></Relationships>
</file>

<file path=ppt/slides/_rels/slide18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94.xml"/></Relationships>
</file>

<file path=ppt/slides/_rels/slide18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92.xml"/></Relationships>
</file>

<file path=ppt/slides/_rels/slide18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94.xml"/></Relationships>
</file>

<file path=ppt/slides/_rels/slide18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94.xml"/></Relationships>
</file>

<file path=ppt/slides/_rels/slide18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94.xml"/></Relationships>
</file>

<file path=ppt/slides/_rels/slide18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94.xml"/></Relationships>
</file>

<file path=ppt/slides/_rels/slide18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94.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jpeg"/><Relationship Id="rId1" Type="http://schemas.openxmlformats.org/officeDocument/2006/relationships/slideLayout" Target="../slideLayouts/slideLayout47.xml"/></Relationships>
</file>

<file path=ppt/slides/_rels/slide19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194.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357.xml"/></Relationships>
</file>

<file path=ppt/slides/_rels/slide19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94.xml"/></Relationships>
</file>

<file path=ppt/slides/_rels/slide19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94.xml"/></Relationships>
</file>

<file path=ppt/slides/_rels/slide19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94.xml"/></Relationships>
</file>

<file path=ppt/slides/_rels/slide19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94.xml"/></Relationships>
</file>

<file path=ppt/slides/_rels/slide19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94.xml"/></Relationships>
</file>

<file path=ppt/slides/_rels/slide19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94.xml"/></Relationships>
</file>

<file path=ppt/slides/_rels/slide19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94.xml"/></Relationships>
</file>

<file path=ppt/slides/_rels/slide19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15.xml"/></Relationships>
</file>

<file path=ppt/slides/_rels/slide20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03.xml"/></Relationships>
</file>

<file path=ppt/slides/_rels/slide202.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2.jpeg"/><Relationship Id="rId1" Type="http://schemas.openxmlformats.org/officeDocument/2006/relationships/slideLayout" Target="../slideLayouts/slideLayout403.xml"/></Relationships>
</file>

<file path=ppt/slides/_rels/slide20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2.jpeg"/><Relationship Id="rId1" Type="http://schemas.openxmlformats.org/officeDocument/2006/relationships/slideLayout" Target="../slideLayouts/slideLayout194.xml"/></Relationships>
</file>

<file path=ppt/slides/_rels/slide20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2.jpeg"/><Relationship Id="rId1" Type="http://schemas.openxmlformats.org/officeDocument/2006/relationships/slideLayout" Target="../slideLayouts/slideLayout194.xml"/></Relationships>
</file>

<file path=ppt/slides/_rels/slide20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03.xml"/></Relationships>
</file>

<file path=ppt/slides/_rels/slide20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2.jpeg"/><Relationship Id="rId1" Type="http://schemas.openxmlformats.org/officeDocument/2006/relationships/slideLayout" Target="../slideLayouts/slideLayout194.xml"/><Relationship Id="rId4" Type="http://schemas.openxmlformats.org/officeDocument/2006/relationships/image" Target="../media/image109.png"/></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357.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374.xml"/></Relationships>
</file>

<file path=ppt/slides/_rels/slide20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24.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2.jpeg"/><Relationship Id="rId1" Type="http://schemas.openxmlformats.org/officeDocument/2006/relationships/slideLayout" Target="../slideLayouts/slideLayout19.xml"/></Relationships>
</file>

<file path=ppt/slides/_rels/slide2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24.xml"/></Relationships>
</file>

<file path=ppt/slides/_rels/slide2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24.xml"/></Relationships>
</file>

<file path=ppt/slides/_rels/slide2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24.xml"/></Relationships>
</file>

<file path=ppt/slides/_rels/slide2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24.xml"/></Relationships>
</file>

<file path=ppt/slides/_rels/slide2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24.xml"/></Relationships>
</file>

<file path=ppt/slides/_rels/slide2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24.xml"/></Relationships>
</file>

<file path=ppt/slides/_rels/slide2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24.xml"/></Relationships>
</file>

<file path=ppt/slides/_rels/slide2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24.xml"/></Relationships>
</file>

<file path=ppt/slides/_rels/slide21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24.xml"/></Relationships>
</file>

<file path=ppt/slides/_rels/slide21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2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220.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2.jpeg"/><Relationship Id="rId1" Type="http://schemas.openxmlformats.org/officeDocument/2006/relationships/slideLayout" Target="../slideLayouts/slideLayout324.xml"/></Relationships>
</file>

<file path=ppt/slides/_rels/slide22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1.png"/><Relationship Id="rId1" Type="http://schemas.openxmlformats.org/officeDocument/2006/relationships/slideLayout" Target="../slideLayouts/slideLayout324.xml"/></Relationships>
</file>

<file path=ppt/slides/_rels/slide2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12.png"/><Relationship Id="rId1" Type="http://schemas.openxmlformats.org/officeDocument/2006/relationships/slideLayout" Target="../slideLayouts/slideLayout324.xml"/></Relationships>
</file>

<file path=ppt/slides/_rels/slide2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13.png"/><Relationship Id="rId1" Type="http://schemas.openxmlformats.org/officeDocument/2006/relationships/slideLayout" Target="../slideLayouts/slideLayout324.xml"/></Relationships>
</file>

<file path=ppt/slides/_rels/slide22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14.png"/><Relationship Id="rId1" Type="http://schemas.openxmlformats.org/officeDocument/2006/relationships/slideLayout" Target="../slideLayouts/slideLayout324.xml"/></Relationships>
</file>

<file path=ppt/slides/_rels/slide22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15.png"/><Relationship Id="rId1" Type="http://schemas.openxmlformats.org/officeDocument/2006/relationships/slideLayout" Target="../slideLayouts/slideLayout324.xml"/></Relationships>
</file>

<file path=ppt/slides/_rels/slide22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16.png"/><Relationship Id="rId1" Type="http://schemas.openxmlformats.org/officeDocument/2006/relationships/slideLayout" Target="../slideLayouts/slideLayout324.xml"/></Relationships>
</file>

<file path=ppt/slides/_rels/slide227.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324.xml"/></Relationships>
</file>

<file path=ppt/slides/_rels/slide228.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2.jpeg"/><Relationship Id="rId1" Type="http://schemas.openxmlformats.org/officeDocument/2006/relationships/slideLayout" Target="../slideLayouts/slideLayout324.xml"/><Relationship Id="rId4" Type="http://schemas.openxmlformats.org/officeDocument/2006/relationships/image" Target="../media/image119.png"/></Relationships>
</file>

<file path=ppt/slides/_rels/slide22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20.png"/><Relationship Id="rId1" Type="http://schemas.openxmlformats.org/officeDocument/2006/relationships/slideLayout" Target="../slideLayouts/slideLayout324.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2.jpeg"/><Relationship Id="rId1" Type="http://schemas.openxmlformats.org/officeDocument/2006/relationships/slideLayout" Target="../slideLayouts/slideLayout64.xml"/></Relationships>
</file>

<file path=ppt/slides/_rels/slide23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21.png"/><Relationship Id="rId1" Type="http://schemas.openxmlformats.org/officeDocument/2006/relationships/slideLayout" Target="../slideLayouts/slideLayout324.xml"/></Relationships>
</file>

<file path=ppt/slides/_rels/slide23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22.png"/><Relationship Id="rId1" Type="http://schemas.openxmlformats.org/officeDocument/2006/relationships/slideLayout" Target="../slideLayouts/slideLayout324.xml"/></Relationships>
</file>

<file path=ppt/slides/_rels/slide23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23.png"/><Relationship Id="rId1" Type="http://schemas.openxmlformats.org/officeDocument/2006/relationships/slideLayout" Target="../slideLayouts/slideLayout324.xml"/></Relationships>
</file>

<file path=ppt/slides/_rels/slide23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24.png"/><Relationship Id="rId1" Type="http://schemas.openxmlformats.org/officeDocument/2006/relationships/slideLayout" Target="../slideLayouts/slideLayout324.xml"/></Relationships>
</file>

<file path=ppt/slides/_rels/slide23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25.png"/><Relationship Id="rId1" Type="http://schemas.openxmlformats.org/officeDocument/2006/relationships/slideLayout" Target="../slideLayouts/slideLayout324.xml"/></Relationships>
</file>

<file path=ppt/slides/_rels/slide235.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324.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374.xml"/></Relationships>
</file>

<file path=ppt/slides/_rels/slide23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94.xml"/></Relationships>
</file>

<file path=ppt/slides/_rels/slide23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94.xml"/></Relationships>
</file>

<file path=ppt/slides/_rels/slide23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94.xml"/></Relationships>
</file>

<file path=ppt/slides/_rels/slide2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4.xml"/></Relationships>
</file>

<file path=ppt/slides/_rels/slide24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94.xml"/></Relationships>
</file>

<file path=ppt/slides/_rels/slide24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94.xml"/></Relationships>
</file>

<file path=ppt/slides/_rels/slide24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94.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357.xml"/></Relationships>
</file>

<file path=ppt/slides/_rels/slide24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24.xml"/></Relationships>
</file>

<file path=ppt/slides/_rels/slide24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24.xml"/></Relationships>
</file>

<file path=ppt/slides/_rels/slide24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24.xml"/></Relationships>
</file>

<file path=ppt/slides/_rels/slide24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24.xml"/></Relationships>
</file>

<file path=ppt/slides/_rels/slide24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24.xml"/></Relationships>
</file>

<file path=ppt/slides/_rels/slide249.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jpeg"/><Relationship Id="rId1" Type="http://schemas.openxmlformats.org/officeDocument/2006/relationships/slideLayout" Target="../slideLayouts/slideLayout324.xml"/></Relationships>
</file>

<file path=ppt/slides/_rels/slide2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7.png"/><Relationship Id="rId1" Type="http://schemas.openxmlformats.org/officeDocument/2006/relationships/slideLayout" Target="../slideLayouts/slideLayout64.xml"/></Relationships>
</file>

<file path=ppt/slides/_rels/slide25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28.png"/><Relationship Id="rId1" Type="http://schemas.openxmlformats.org/officeDocument/2006/relationships/slideLayout" Target="../slideLayouts/slideLayout324.xml"/></Relationships>
</file>

<file path=ppt/slides/_rels/slide25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29.png"/><Relationship Id="rId1" Type="http://schemas.openxmlformats.org/officeDocument/2006/relationships/slideLayout" Target="../slideLayouts/slideLayout324.xml"/></Relationships>
</file>

<file path=ppt/slides/_rels/slide25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30.png"/><Relationship Id="rId1" Type="http://schemas.openxmlformats.org/officeDocument/2006/relationships/slideLayout" Target="../slideLayouts/slideLayout324.xml"/></Relationships>
</file>

<file path=ppt/slides/_rels/slide25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31.png"/><Relationship Id="rId1" Type="http://schemas.openxmlformats.org/officeDocument/2006/relationships/slideLayout" Target="../slideLayouts/slideLayout324.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374.xml"/></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374.xml"/></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374.xml"/></Relationships>
</file>

<file path=ppt/slides/_rels/slide25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13.xml"/></Relationships>
</file>

<file path=ppt/slides/_rels/slide258.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414.xml"/></Relationships>
</file>

<file path=ppt/slides/_rels/slide25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13.xml"/></Relationships>
</file>

<file path=ppt/slides/_rels/slide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4.xml"/></Relationships>
</file>

<file path=ppt/slides/_rels/slide26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13.xml"/></Relationships>
</file>

<file path=ppt/slides/_rels/slide26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13.xml"/></Relationships>
</file>

<file path=ppt/slides/_rels/slide26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13.xml"/></Relationships>
</file>

<file path=ppt/slides/_rels/slide26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13.xml"/></Relationships>
</file>

<file path=ppt/slides/_rels/slide26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13.xml"/></Relationships>
</file>

<file path=ppt/slides/_rels/slide26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13.xml"/></Relationships>
</file>

<file path=ppt/slides/_rels/slide26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13.xml"/></Relationships>
</file>

<file path=ppt/slides/_rels/slide26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13.xml"/></Relationships>
</file>

<file path=ppt/slides/_rels/slide268.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413.xml"/></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374.xml"/></Relationships>
</file>

<file path=ppt/slides/_rels/slide2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4.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2.jpeg"/><Relationship Id="rId1" Type="http://schemas.openxmlformats.org/officeDocument/2006/relationships/slideLayout" Target="../slideLayouts/slideLayout64.xml"/><Relationship Id="rId4" Type="http://schemas.openxmlformats.org/officeDocument/2006/relationships/image" Target="../media/image20.jpeg"/></Relationships>
</file>

<file path=ppt/slides/_rels/slide2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8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3.png"/><Relationship Id="rId1" Type="http://schemas.openxmlformats.org/officeDocument/2006/relationships/slideLayout" Target="../slideLayouts/slideLayout81.xml"/></Relationships>
</file>

<file path=ppt/slides/_rels/slide3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4.png"/><Relationship Id="rId1" Type="http://schemas.openxmlformats.org/officeDocument/2006/relationships/slideLayout" Target="../slideLayouts/slideLayout81.xml"/></Relationships>
</file>

<file path=ppt/slides/_rels/slide3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5.png"/><Relationship Id="rId1" Type="http://schemas.openxmlformats.org/officeDocument/2006/relationships/slideLayout" Target="../slideLayouts/slideLayout81.xml"/></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2.jpeg"/><Relationship Id="rId1" Type="http://schemas.openxmlformats.org/officeDocument/2006/relationships/slideLayout" Target="../slideLayouts/slideLayout81.xml"/></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2.jpeg"/><Relationship Id="rId1" Type="http://schemas.openxmlformats.org/officeDocument/2006/relationships/slideLayout" Target="../slideLayouts/slideLayout6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10.xml"/></Relationships>
</file>

<file path=ppt/slides/_rels/slide3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2.jpeg"/><Relationship Id="rId1" Type="http://schemas.openxmlformats.org/officeDocument/2006/relationships/slideLayout" Target="../slideLayouts/slideLayout98.xml"/><Relationship Id="rId5" Type="http://schemas.openxmlformats.org/officeDocument/2006/relationships/image" Target="../media/image30.png"/><Relationship Id="rId4" Type="http://schemas.openxmlformats.org/officeDocument/2006/relationships/image" Target="../media/image29.png"/></Relationships>
</file>

<file path=ppt/slides/_rels/slide3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98.xml"/></Relationships>
</file>

<file path=ppt/slides/_rels/slide3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98.xml"/></Relationships>
</file>

<file path=ppt/slides/_rels/slide3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9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98.xml"/></Relationships>
</file>

<file path=ppt/slides/_rels/slide4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98.xml"/></Relationships>
</file>

<file path=ppt/slides/_rels/slide4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98.xml"/></Relationships>
</file>

<file path=ppt/slides/_rels/slide4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98.xml"/></Relationships>
</file>

<file path=ppt/slides/_rels/slide4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2.jpeg"/><Relationship Id="rId1" Type="http://schemas.openxmlformats.org/officeDocument/2006/relationships/slideLayout" Target="../slideLayouts/slideLayout228.xml"/><Relationship Id="rId4" Type="http://schemas.openxmlformats.org/officeDocument/2006/relationships/image" Target="../media/image32.png"/></Relationships>
</file>

<file path=ppt/slides/_rels/slide4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28.xml"/></Relationships>
</file>

<file path=ppt/slides/_rels/slide4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28.xml"/></Relationships>
</file>

<file path=ppt/slides/_rels/slide4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2.jpeg"/><Relationship Id="rId1" Type="http://schemas.openxmlformats.org/officeDocument/2006/relationships/slideLayout" Target="../slideLayouts/slideLayout245.xml"/><Relationship Id="rId4" Type="http://schemas.openxmlformats.org/officeDocument/2006/relationships/image" Target="../media/image34.png"/></Relationships>
</file>

<file path=ppt/slides/_rels/slide4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2.jpeg"/><Relationship Id="rId1" Type="http://schemas.openxmlformats.org/officeDocument/2006/relationships/slideLayout" Target="../slideLayouts/slideLayout245.xml"/></Relationships>
</file>

<file path=ppt/slides/_rels/slide4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2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28.xml"/></Relationships>
</file>

<file path=ppt/slides/_rels/slide5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28.xml"/></Relationships>
</file>

<file path=ppt/slides/_rels/slide5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28.xml"/></Relationships>
</file>

<file path=ppt/slides/_rels/slide5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28.xml"/></Relationships>
</file>

<file path=ppt/slides/_rels/slide5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45.xml"/></Relationships>
</file>

<file path=ppt/slides/_rels/slide5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45.xml"/></Relationships>
</file>

<file path=ppt/slides/_rels/slide5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45.xml"/></Relationships>
</file>

<file path=ppt/slides/_rels/slide5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2.jpeg"/><Relationship Id="rId1" Type="http://schemas.openxmlformats.org/officeDocument/2006/relationships/slideLayout" Target="../slideLayouts/slideLayout245.xml"/><Relationship Id="rId4" Type="http://schemas.openxmlformats.org/officeDocument/2006/relationships/image" Target="../media/image37.png"/></Relationships>
</file>

<file path=ppt/slides/_rels/slide5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45.xml"/></Relationships>
</file>

<file path=ppt/slides/_rels/slide5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4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45.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72.xml"/></Relationships>
</file>

<file path=ppt/slides/_rels/slide6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62.xml"/></Relationships>
</file>

<file path=ppt/slides/_rels/slide6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62.xml"/></Relationships>
</file>

<file path=ppt/slides/_rels/slide6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62.xml"/></Relationships>
</file>

<file path=ppt/slides/_rels/slide6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62.xml"/></Relationships>
</file>

<file path=ppt/slides/_rels/slide6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62.xml"/></Relationships>
</file>

<file path=ppt/slides/_rels/slide6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62.xml"/></Relationships>
</file>

<file path=ppt/slides/_rels/slide6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62.xml"/></Relationships>
</file>

<file path=ppt/slides/_rels/slide6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6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62.xml"/></Relationships>
</file>

<file path=ppt/slides/_rels/slide7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62.xml"/></Relationships>
</file>

<file path=ppt/slides/_rels/slide7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62.xml"/></Relationships>
</file>

<file path=ppt/slides/_rels/slide7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62.xml"/></Relationships>
</file>

<file path=ppt/slides/_rels/slide7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62.xml"/></Relationships>
</file>

<file path=ppt/slides/_rels/slide7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62.xml"/></Relationships>
</file>

<file path=ppt/slides/_rels/slide7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62.xml"/></Relationships>
</file>

<file path=ppt/slides/_rels/slide7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62.xml"/></Relationships>
</file>

<file path=ppt/slides/_rels/slide7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62.xml"/></Relationships>
</file>

<file path=ppt/slides/_rels/slide7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50.png"/><Relationship Id="rId1" Type="http://schemas.openxmlformats.org/officeDocument/2006/relationships/slideLayout" Target="../slideLayouts/slideLayout29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51.png"/><Relationship Id="rId1" Type="http://schemas.openxmlformats.org/officeDocument/2006/relationships/slideLayout" Target="../slideLayouts/slideLayout290.xml"/><Relationship Id="rId4" Type="http://schemas.openxmlformats.org/officeDocument/2006/relationships/image" Target="../media/image52.png"/></Relationships>
</file>

<file path=ppt/slides/_rels/slide8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90.xml"/></Relationships>
</file>

<file path=ppt/slides/_rels/slide8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53.png"/><Relationship Id="rId1" Type="http://schemas.openxmlformats.org/officeDocument/2006/relationships/slideLayout" Target="../slideLayouts/slideLayout290.xml"/></Relationships>
</file>

<file path=ppt/slides/_rels/slide8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54.png"/><Relationship Id="rId1" Type="http://schemas.openxmlformats.org/officeDocument/2006/relationships/slideLayout" Target="../slideLayouts/slideLayout290.xml"/></Relationships>
</file>

<file path=ppt/slides/_rels/slide8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90.xml"/></Relationships>
</file>

<file path=ppt/slides/_rels/slide8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55.png"/><Relationship Id="rId1" Type="http://schemas.openxmlformats.org/officeDocument/2006/relationships/slideLayout" Target="../slideLayouts/slideLayout290.xml"/></Relationships>
</file>

<file path=ppt/slides/_rels/slide8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90.xml"/></Relationships>
</file>

<file path=ppt/slides/_rels/slide8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56.png"/><Relationship Id="rId1" Type="http://schemas.openxmlformats.org/officeDocument/2006/relationships/slideLayout" Target="../slideLayouts/slideLayout290.xml"/></Relationships>
</file>

<file path=ppt/slides/_rels/slide8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57.png"/><Relationship Id="rId1" Type="http://schemas.openxmlformats.org/officeDocument/2006/relationships/slideLayout" Target="../slideLayouts/slideLayout290.xml"/></Relationships>
</file>

<file path=ppt/slides/_rels/slide8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58.png"/><Relationship Id="rId1" Type="http://schemas.openxmlformats.org/officeDocument/2006/relationships/slideLayout" Target="../slideLayouts/slideLayout290.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6.xml"/></Relationships>
</file>

<file path=ppt/slides/_rels/slide9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59.png"/><Relationship Id="rId1" Type="http://schemas.openxmlformats.org/officeDocument/2006/relationships/slideLayout" Target="../slideLayouts/slideLayout290.xml"/></Relationships>
</file>

<file path=ppt/slides/_rels/slide9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60.png"/><Relationship Id="rId1" Type="http://schemas.openxmlformats.org/officeDocument/2006/relationships/slideLayout" Target="../slideLayouts/slideLayout290.xml"/></Relationships>
</file>

<file path=ppt/slides/_rels/slide9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61.png"/><Relationship Id="rId1" Type="http://schemas.openxmlformats.org/officeDocument/2006/relationships/slideLayout" Target="../slideLayouts/slideLayout290.xml"/></Relationships>
</file>

<file path=ppt/slides/_rels/slide9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62.png"/><Relationship Id="rId1" Type="http://schemas.openxmlformats.org/officeDocument/2006/relationships/slideLayout" Target="../slideLayouts/slideLayout290.xml"/></Relationships>
</file>

<file path=ppt/slides/_rels/slide9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63.png"/><Relationship Id="rId1" Type="http://schemas.openxmlformats.org/officeDocument/2006/relationships/slideLayout" Target="../slideLayouts/slideLayout290.xml"/></Relationships>
</file>

<file path=ppt/slides/_rels/slide9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64.png"/><Relationship Id="rId1" Type="http://schemas.openxmlformats.org/officeDocument/2006/relationships/slideLayout" Target="../slideLayouts/slideLayout290.xml"/></Relationships>
</file>

<file path=ppt/slides/_rels/slide9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65.png"/><Relationship Id="rId1" Type="http://schemas.openxmlformats.org/officeDocument/2006/relationships/slideLayout" Target="../slideLayouts/slideLayout290.xml"/></Relationships>
</file>

<file path=ppt/slides/_rels/slide9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66.png"/><Relationship Id="rId1" Type="http://schemas.openxmlformats.org/officeDocument/2006/relationships/slideLayout" Target="../slideLayouts/slideLayout290.xml"/></Relationships>
</file>

<file path=ppt/slides/_rels/slide9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67.png"/><Relationship Id="rId1" Type="http://schemas.openxmlformats.org/officeDocument/2006/relationships/slideLayout" Target="../slideLayouts/slideLayout290.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30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olo 1">
            <a:extLst>
              <a:ext uri="{FF2B5EF4-FFF2-40B4-BE49-F238E27FC236}">
                <a16:creationId xmlns:a16="http://schemas.microsoft.com/office/drawing/2014/main" id="{BC4B39F1-4B92-45E0-9261-6A9E43701DB4}"/>
              </a:ext>
            </a:extLst>
          </p:cNvPr>
          <p:cNvSpPr>
            <a:spLocks noGrp="1" noChangeArrowheads="1"/>
          </p:cNvSpPr>
          <p:nvPr>
            <p:ph type="ctrTitle"/>
          </p:nvPr>
        </p:nvSpPr>
        <p:spPr>
          <a:xfrm>
            <a:off x="2692400" y="1670050"/>
            <a:ext cx="6815138" cy="1758950"/>
          </a:xfrm>
        </p:spPr>
        <p:txBody>
          <a:bodyPr/>
          <a:lstStyle/>
          <a:p>
            <a:pPr eaLnBrk="1" hangingPunct="1"/>
            <a:br>
              <a:rPr lang="it-IT" altLang="it-IT" sz="2800" i="1">
                <a:ln>
                  <a:noFill/>
                </a:ln>
                <a:latin typeface="Algerian" panose="04020705040A02060702" pitchFamily="82" charset="0"/>
                <a:cs typeface="Times New Roman" panose="02020603050405020304" pitchFamily="18" charset="0"/>
              </a:rPr>
            </a:br>
            <a:br>
              <a:rPr lang="it-IT" altLang="it-IT" sz="2800" i="1">
                <a:ln>
                  <a:noFill/>
                </a:ln>
                <a:latin typeface="Algerian" panose="04020705040A02060702" pitchFamily="82" charset="0"/>
                <a:cs typeface="Times New Roman" panose="02020603050405020304" pitchFamily="18" charset="0"/>
              </a:rPr>
            </a:br>
            <a:r>
              <a:rPr lang="it-IT" altLang="it-IT" sz="2900" i="1">
                <a:ln>
                  <a:noFill/>
                </a:ln>
                <a:solidFill>
                  <a:schemeClr val="bg1"/>
                </a:solidFill>
                <a:latin typeface="Algerian" panose="04020705040A02060702" pitchFamily="82" charset="0"/>
                <a:cs typeface="Times New Roman" panose="02020603050405020304" pitchFamily="18" charset="0"/>
              </a:rPr>
              <a:t>Corso di </a:t>
            </a:r>
            <a:br>
              <a:rPr lang="it-IT" altLang="it-IT" sz="2900" i="1">
                <a:ln>
                  <a:noFill/>
                </a:ln>
                <a:solidFill>
                  <a:schemeClr val="bg1"/>
                </a:solidFill>
                <a:latin typeface="Algerian" panose="04020705040A02060702" pitchFamily="82" charset="0"/>
                <a:cs typeface="Times New Roman" panose="02020603050405020304" pitchFamily="18" charset="0"/>
              </a:rPr>
            </a:br>
            <a:r>
              <a:rPr lang="it-IT" altLang="it-IT" sz="2900" i="1">
                <a:ln>
                  <a:noFill/>
                </a:ln>
                <a:solidFill>
                  <a:schemeClr val="bg1"/>
                </a:solidFill>
                <a:latin typeface="Algerian" panose="04020705040A02060702" pitchFamily="82" charset="0"/>
                <a:cs typeface="Times New Roman" panose="02020603050405020304" pitchFamily="18" charset="0"/>
              </a:rPr>
              <a:t>Grammatica Latina </a:t>
            </a:r>
            <a:br>
              <a:rPr lang="it-IT" altLang="it-IT" sz="2800" i="1">
                <a:ln>
                  <a:noFill/>
                </a:ln>
                <a:solidFill>
                  <a:schemeClr val="bg1"/>
                </a:solidFill>
                <a:latin typeface="Algerian" panose="04020705040A02060702" pitchFamily="82" charset="0"/>
                <a:cs typeface="Times New Roman" panose="02020603050405020304" pitchFamily="18" charset="0"/>
              </a:rPr>
            </a:br>
            <a:r>
              <a:rPr lang="it-IT" altLang="it-IT" sz="2000" i="1">
                <a:ln>
                  <a:noFill/>
                </a:ln>
                <a:solidFill>
                  <a:schemeClr val="bg1"/>
                </a:solidFill>
                <a:cs typeface="Times New Roman" panose="02020603050405020304" pitchFamily="18" charset="0"/>
              </a:rPr>
              <a:t>(a.a. 2021-2022)</a:t>
            </a:r>
            <a:br>
              <a:rPr lang="it-IT" altLang="it-IT" sz="2000" i="1">
                <a:ln>
                  <a:noFill/>
                </a:ln>
                <a:solidFill>
                  <a:schemeClr val="bg1"/>
                </a:solidFill>
                <a:cs typeface="Times New Roman" panose="02020603050405020304" pitchFamily="18" charset="0"/>
              </a:rPr>
            </a:br>
            <a:endParaRPr lang="it-IT" altLang="it-IT" sz="2000">
              <a:ln>
                <a:noFill/>
              </a:ln>
              <a:solidFill>
                <a:schemeClr val="bg1"/>
              </a:solidFill>
            </a:endParaRPr>
          </a:p>
        </p:txBody>
      </p:sp>
      <p:sp>
        <p:nvSpPr>
          <p:cNvPr id="15363" name="Sottotitolo 4">
            <a:extLst>
              <a:ext uri="{FF2B5EF4-FFF2-40B4-BE49-F238E27FC236}">
                <a16:creationId xmlns:a16="http://schemas.microsoft.com/office/drawing/2014/main" id="{B4AEED87-8F55-45C3-9036-73C264A1E515}"/>
              </a:ext>
            </a:extLst>
          </p:cNvPr>
          <p:cNvSpPr>
            <a:spLocks noGrp="1" noChangeArrowheads="1"/>
          </p:cNvSpPr>
          <p:nvPr>
            <p:ph type="subTitle" idx="1"/>
          </p:nvPr>
        </p:nvSpPr>
        <p:spPr>
          <a:xfrm>
            <a:off x="2692400" y="3657600"/>
            <a:ext cx="6815138" cy="1530350"/>
          </a:xfrm>
        </p:spPr>
        <p:txBody>
          <a:bodyPr/>
          <a:lstStyle/>
          <a:p>
            <a:pPr eaLnBrk="1" hangingPunct="1">
              <a:spcBef>
                <a:spcPct val="0"/>
              </a:spcBef>
              <a:spcAft>
                <a:spcPct val="0"/>
              </a:spcAft>
            </a:pPr>
            <a:r>
              <a:rPr lang="it-IT" altLang="it-IT" sz="2000" b="1">
                <a:solidFill>
                  <a:schemeClr val="bg1"/>
                </a:solidFill>
                <a:cs typeface="Times New Roman" panose="02020603050405020304" pitchFamily="18" charset="0"/>
              </a:rPr>
              <a:t>Sintesi del materiale didattico di supporto</a:t>
            </a:r>
          </a:p>
          <a:p>
            <a:pPr eaLnBrk="1" hangingPunct="1">
              <a:spcBef>
                <a:spcPct val="0"/>
              </a:spcBef>
              <a:spcAft>
                <a:spcPct val="0"/>
              </a:spcAft>
            </a:pPr>
            <a:endParaRPr lang="it-IT" altLang="it-IT" sz="1700">
              <a:solidFill>
                <a:schemeClr val="bg1"/>
              </a:solidFill>
              <a:cs typeface="Times New Roman" panose="02020603050405020304" pitchFamily="18" charset="0"/>
            </a:endParaRPr>
          </a:p>
          <a:p>
            <a:pPr eaLnBrk="1" hangingPunct="1">
              <a:spcBef>
                <a:spcPct val="0"/>
              </a:spcBef>
              <a:spcAft>
                <a:spcPct val="0"/>
              </a:spcAft>
            </a:pPr>
            <a:endParaRPr lang="it-IT" altLang="it-IT" sz="1700">
              <a:solidFill>
                <a:schemeClr val="bg1"/>
              </a:solidFill>
              <a:cs typeface="Times New Roman" panose="02020603050405020304" pitchFamily="18" charset="0"/>
            </a:endParaRPr>
          </a:p>
          <a:p>
            <a:pPr algn="r" eaLnBrk="1" hangingPunct="1">
              <a:spcBef>
                <a:spcPct val="0"/>
              </a:spcBef>
              <a:spcAft>
                <a:spcPct val="0"/>
              </a:spcAft>
            </a:pPr>
            <a:r>
              <a:rPr lang="it-IT" altLang="it-IT" sz="1700">
                <a:solidFill>
                  <a:schemeClr val="bg1"/>
                </a:solidFill>
                <a:cs typeface="Times New Roman" panose="02020603050405020304" pitchFamily="18" charset="0"/>
              </a:rPr>
              <a:t>Docente:   </a:t>
            </a:r>
            <a:r>
              <a:rPr lang="it-IT" altLang="it-IT" sz="1700" i="1">
                <a:solidFill>
                  <a:schemeClr val="bg1"/>
                </a:solidFill>
                <a:cs typeface="Times New Roman" panose="02020603050405020304" pitchFamily="18" charset="0"/>
              </a:rPr>
              <a:t>Luciana Furbetta </a:t>
            </a:r>
            <a:r>
              <a:rPr lang="it-IT" altLang="it-IT" sz="1700">
                <a:solidFill>
                  <a:schemeClr val="bg1"/>
                </a:solidFill>
                <a:cs typeface="Times New Roman" panose="02020603050405020304" pitchFamily="18" charset="0"/>
              </a:rPr>
              <a:t>                                                                                                                                 (lfurbetta@units.it)</a:t>
            </a:r>
            <a:endParaRPr lang="it-IT" altLang="it-IT" sz="1700">
              <a:solidFill>
                <a:schemeClr val="bg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B0419E9B-FC02-4B52-A50D-66A2658790DF}"/>
              </a:ext>
            </a:extLst>
          </p:cNvPr>
          <p:cNvSpPr>
            <a:spLocks noGrp="1"/>
          </p:cNvSpPr>
          <p:nvPr>
            <p:ph idx="1"/>
          </p:nvPr>
        </p:nvSpPr>
        <p:spPr>
          <a:xfrm>
            <a:off x="0" y="0"/>
            <a:ext cx="12192000" cy="6858000"/>
          </a:xfrm>
          <a:blipFill>
            <a:blip r:embed="rId2"/>
            <a:tile tx="0" ty="0" sx="100000" sy="100000" flip="none" algn="tl"/>
          </a:blipFill>
        </p:spPr>
        <p:txBody>
          <a:bodyPr rtlCol="0">
            <a:normAutofit/>
          </a:bodyPr>
          <a:lstStyle/>
          <a:p>
            <a:pPr marL="0" indent="0" algn="just" eaLnBrk="1" fontAlgn="auto" hangingPunct="1">
              <a:spcBef>
                <a:spcPts val="0"/>
              </a:spcBef>
              <a:spcAft>
                <a:spcPts val="0"/>
              </a:spcAft>
              <a:buFont typeface="Arial" panose="020B0604020202020204" pitchFamily="34" charset="0"/>
              <a:buNone/>
              <a:defRPr/>
            </a:pPr>
            <a:endParaRPr lang="it-IT">
              <a:latin typeface="Times New Roman" panose="02020603050405020304" pitchFamily="18" charset="0"/>
              <a:cs typeface="Times New Roman" panose="02020603050405020304" pitchFamily="18" charset="0"/>
            </a:endParaRPr>
          </a:p>
          <a:p>
            <a:pPr marL="0" indent="0" algn="ctr" eaLnBrk="1" fontAlgn="auto" hangingPunct="1">
              <a:spcBef>
                <a:spcPts val="0"/>
              </a:spcBef>
              <a:spcAft>
                <a:spcPts val="0"/>
              </a:spcAft>
              <a:buFont typeface="Arial" panose="020B0604020202020204" pitchFamily="34" charset="0"/>
              <a:buNone/>
              <a:defRPr/>
            </a:pPr>
            <a:endParaRPr lang="it-IT" b="1" i="1">
              <a:latin typeface="Times New Roman" panose="02020603050405020304" pitchFamily="18" charset="0"/>
              <a:cs typeface="Times New Roman" panose="02020603050405020304" pitchFamily="18" charset="0"/>
            </a:endParaRPr>
          </a:p>
          <a:p>
            <a:pPr algn="just" eaLnBrk="1" fontAlgn="auto" hangingPunct="1">
              <a:spcBef>
                <a:spcPts val="0"/>
              </a:spcBef>
              <a:spcAft>
                <a:spcPts val="0"/>
              </a:spcAft>
              <a:buFont typeface="Wingdings" panose="05000000000000000000" pitchFamily="2" charset="2"/>
              <a:buChar char="Ø"/>
              <a:defRPr/>
            </a:pPr>
            <a:r>
              <a:rPr lang="it-IT" b="1" i="1">
                <a:latin typeface="Times New Roman" panose="02020603050405020304" pitchFamily="18" charset="0"/>
                <a:cs typeface="Times New Roman" panose="02020603050405020304" pitchFamily="18" charset="0"/>
              </a:rPr>
              <a:t>grammatica</a:t>
            </a:r>
            <a:r>
              <a:rPr lang="it-IT" b="1">
                <a:latin typeface="Times New Roman" panose="02020603050405020304" pitchFamily="18" charset="0"/>
                <a:cs typeface="Times New Roman" panose="02020603050405020304" pitchFamily="18" charset="0"/>
              </a:rPr>
              <a:t> </a:t>
            </a:r>
            <a:r>
              <a:rPr lang="it-IT" b="1" i="1">
                <a:latin typeface="Times New Roman" panose="02020603050405020304" pitchFamily="18" charset="0"/>
                <a:cs typeface="Times New Roman" panose="02020603050405020304" pitchFamily="18" charset="0"/>
              </a:rPr>
              <a:t>normativa</a:t>
            </a:r>
            <a:r>
              <a:rPr lang="it-IT" b="1">
                <a:latin typeface="Times New Roman" panose="02020603050405020304" pitchFamily="18" charset="0"/>
                <a:cs typeface="Times New Roman" panose="02020603050405020304" pitchFamily="18" charset="0"/>
              </a:rPr>
              <a:t>:</a:t>
            </a:r>
            <a:r>
              <a:rPr lang="it-IT">
                <a:latin typeface="Times New Roman" panose="02020603050405020304" pitchFamily="18" charset="0"/>
                <a:cs typeface="Times New Roman" panose="02020603050405020304" pitchFamily="18" charset="0"/>
              </a:rPr>
              <a:t> fissazione e descrizione, a fini eminentemente pratici, delle norme che regolano l’uso letterario e colto di una lingua</a:t>
            </a:r>
          </a:p>
          <a:p>
            <a:pPr algn="just" eaLnBrk="1" fontAlgn="auto" hangingPunct="1">
              <a:spcBef>
                <a:spcPts val="0"/>
              </a:spcBef>
              <a:spcAft>
                <a:spcPts val="0"/>
              </a:spcAft>
              <a:buFont typeface="Wingdings" panose="05000000000000000000" pitchFamily="2" charset="2"/>
              <a:buChar char="Ø"/>
              <a:defRPr/>
            </a:pPr>
            <a:endParaRPr lang="it-IT" b="1" i="1">
              <a:latin typeface="Times New Roman" panose="02020603050405020304" pitchFamily="18" charset="0"/>
              <a:cs typeface="Times New Roman" panose="02020603050405020304" pitchFamily="18" charset="0"/>
            </a:endParaRPr>
          </a:p>
          <a:p>
            <a:pPr algn="just" eaLnBrk="1" fontAlgn="auto" hangingPunct="1">
              <a:spcBef>
                <a:spcPts val="0"/>
              </a:spcBef>
              <a:spcAft>
                <a:spcPts val="0"/>
              </a:spcAft>
              <a:buFont typeface="Wingdings" panose="05000000000000000000" pitchFamily="2" charset="2"/>
              <a:buChar char="Ø"/>
              <a:defRPr/>
            </a:pPr>
            <a:r>
              <a:rPr lang="it-IT" b="1" i="1">
                <a:latin typeface="Times New Roman" panose="02020603050405020304" pitchFamily="18" charset="0"/>
                <a:cs typeface="Times New Roman" panose="02020603050405020304" pitchFamily="18" charset="0"/>
              </a:rPr>
              <a:t>grammatica</a:t>
            </a:r>
            <a:r>
              <a:rPr lang="it-IT" b="1">
                <a:latin typeface="Times New Roman" panose="02020603050405020304" pitchFamily="18" charset="0"/>
                <a:cs typeface="Times New Roman" panose="02020603050405020304" pitchFamily="18" charset="0"/>
              </a:rPr>
              <a:t> </a:t>
            </a:r>
            <a:r>
              <a:rPr lang="it-IT" b="1" i="1">
                <a:latin typeface="Times New Roman" panose="02020603050405020304" pitchFamily="18" charset="0"/>
                <a:cs typeface="Times New Roman" panose="02020603050405020304" pitchFamily="18" charset="0"/>
              </a:rPr>
              <a:t>descrittiva</a:t>
            </a:r>
            <a:r>
              <a:rPr lang="it-IT" b="1">
                <a:latin typeface="Times New Roman" panose="02020603050405020304" pitchFamily="18" charset="0"/>
                <a:cs typeface="Times New Roman" panose="02020603050405020304" pitchFamily="18" charset="0"/>
              </a:rPr>
              <a:t> o </a:t>
            </a:r>
            <a:r>
              <a:rPr lang="it-IT" b="1" i="1">
                <a:latin typeface="Times New Roman" panose="02020603050405020304" pitchFamily="18" charset="0"/>
                <a:cs typeface="Times New Roman" panose="02020603050405020304" pitchFamily="18" charset="0"/>
              </a:rPr>
              <a:t>sincronica</a:t>
            </a:r>
            <a:r>
              <a:rPr lang="it-IT" b="1">
                <a:latin typeface="Times New Roman" panose="02020603050405020304" pitchFamily="18" charset="0"/>
                <a:cs typeface="Times New Roman" panose="02020603050405020304" pitchFamily="18" charset="0"/>
              </a:rPr>
              <a:t>:</a:t>
            </a:r>
            <a:r>
              <a:rPr lang="it-IT">
                <a:latin typeface="Times New Roman" panose="02020603050405020304" pitchFamily="18" charset="0"/>
                <a:cs typeface="Times New Roman" panose="02020603050405020304" pitchFamily="18" charset="0"/>
              </a:rPr>
              <a:t> studio di una determinata fase di una lingua, o di un aspetto particolare o individuale di essa o anche di un dialetto </a:t>
            </a:r>
          </a:p>
          <a:p>
            <a:pPr algn="just" eaLnBrk="1" fontAlgn="auto" hangingPunct="1">
              <a:spcBef>
                <a:spcPts val="0"/>
              </a:spcBef>
              <a:spcAft>
                <a:spcPts val="0"/>
              </a:spcAft>
              <a:buFont typeface="Wingdings" panose="05000000000000000000" pitchFamily="2" charset="2"/>
              <a:buChar char="Ø"/>
              <a:defRPr/>
            </a:pPr>
            <a:endParaRPr lang="it-IT" b="1" i="1">
              <a:latin typeface="Times New Roman" panose="02020603050405020304" pitchFamily="18" charset="0"/>
              <a:cs typeface="Times New Roman" panose="02020603050405020304" pitchFamily="18" charset="0"/>
            </a:endParaRPr>
          </a:p>
          <a:p>
            <a:pPr algn="just" eaLnBrk="1" fontAlgn="auto" hangingPunct="1">
              <a:spcBef>
                <a:spcPts val="0"/>
              </a:spcBef>
              <a:spcAft>
                <a:spcPts val="0"/>
              </a:spcAft>
              <a:buFont typeface="Wingdings" panose="05000000000000000000" pitchFamily="2" charset="2"/>
              <a:buChar char="Ø"/>
              <a:defRPr/>
            </a:pPr>
            <a:r>
              <a:rPr lang="it-IT" b="1" i="1">
                <a:latin typeface="Times New Roman" panose="02020603050405020304" pitchFamily="18" charset="0"/>
                <a:cs typeface="Times New Roman" panose="02020603050405020304" pitchFamily="18" charset="0"/>
              </a:rPr>
              <a:t>grammatica</a:t>
            </a:r>
            <a:r>
              <a:rPr lang="it-IT" b="1">
                <a:latin typeface="Times New Roman" panose="02020603050405020304" pitchFamily="18" charset="0"/>
                <a:cs typeface="Times New Roman" panose="02020603050405020304" pitchFamily="18" charset="0"/>
              </a:rPr>
              <a:t> </a:t>
            </a:r>
            <a:r>
              <a:rPr lang="it-IT" b="1" i="1">
                <a:latin typeface="Times New Roman" panose="02020603050405020304" pitchFamily="18" charset="0"/>
                <a:cs typeface="Times New Roman" panose="02020603050405020304" pitchFamily="18" charset="0"/>
              </a:rPr>
              <a:t>storica</a:t>
            </a:r>
            <a:r>
              <a:rPr lang="it-IT" b="1">
                <a:latin typeface="Times New Roman" panose="02020603050405020304" pitchFamily="18" charset="0"/>
                <a:cs typeface="Times New Roman" panose="02020603050405020304" pitchFamily="18" charset="0"/>
              </a:rPr>
              <a:t> o </a:t>
            </a:r>
            <a:r>
              <a:rPr lang="it-IT" b="1" i="1">
                <a:latin typeface="Times New Roman" panose="02020603050405020304" pitchFamily="18" charset="0"/>
                <a:cs typeface="Times New Roman" panose="02020603050405020304" pitchFamily="18" charset="0"/>
              </a:rPr>
              <a:t>diacronica</a:t>
            </a:r>
            <a:r>
              <a:rPr lang="it-IT" b="1">
                <a:latin typeface="Times New Roman" panose="02020603050405020304" pitchFamily="18" charset="0"/>
                <a:cs typeface="Times New Roman" panose="02020603050405020304" pitchFamily="18" charset="0"/>
              </a:rPr>
              <a:t>:</a:t>
            </a:r>
            <a:r>
              <a:rPr lang="it-IT">
                <a:latin typeface="Times New Roman" panose="02020603050405020304" pitchFamily="18" charset="0"/>
                <a:cs typeface="Times New Roman" panose="02020603050405020304" pitchFamily="18" charset="0"/>
              </a:rPr>
              <a:t> studio del successivo svolgersi nel tempo del sistema grammaticale di una lingua o di un dialetto</a:t>
            </a:r>
          </a:p>
          <a:p>
            <a:pPr algn="just" eaLnBrk="1" fontAlgn="auto" hangingPunct="1">
              <a:spcBef>
                <a:spcPts val="0"/>
              </a:spcBef>
              <a:spcAft>
                <a:spcPts val="0"/>
              </a:spcAft>
              <a:buFont typeface="Wingdings" panose="05000000000000000000" pitchFamily="2" charset="2"/>
              <a:buChar char="Ø"/>
              <a:defRPr/>
            </a:pPr>
            <a:endParaRPr lang="it-IT" b="1" i="1">
              <a:latin typeface="Times New Roman" panose="02020603050405020304" pitchFamily="18" charset="0"/>
              <a:cs typeface="Times New Roman" panose="02020603050405020304" pitchFamily="18" charset="0"/>
            </a:endParaRPr>
          </a:p>
          <a:p>
            <a:pPr algn="just" eaLnBrk="1" fontAlgn="auto" hangingPunct="1">
              <a:spcBef>
                <a:spcPts val="0"/>
              </a:spcBef>
              <a:spcAft>
                <a:spcPts val="0"/>
              </a:spcAft>
              <a:buFont typeface="Wingdings" panose="05000000000000000000" pitchFamily="2" charset="2"/>
              <a:buChar char="Ø"/>
              <a:defRPr/>
            </a:pPr>
            <a:r>
              <a:rPr lang="it-IT" b="1" i="1">
                <a:latin typeface="Times New Roman" panose="02020603050405020304" pitchFamily="18" charset="0"/>
                <a:cs typeface="Times New Roman" panose="02020603050405020304" pitchFamily="18" charset="0"/>
              </a:rPr>
              <a:t>grammatica</a:t>
            </a:r>
            <a:r>
              <a:rPr lang="it-IT" b="1">
                <a:latin typeface="Times New Roman" panose="02020603050405020304" pitchFamily="18" charset="0"/>
                <a:cs typeface="Times New Roman" panose="02020603050405020304" pitchFamily="18" charset="0"/>
              </a:rPr>
              <a:t> </a:t>
            </a:r>
            <a:r>
              <a:rPr lang="it-IT" b="1" i="1">
                <a:latin typeface="Times New Roman" panose="02020603050405020304" pitchFamily="18" charset="0"/>
                <a:cs typeface="Times New Roman" panose="02020603050405020304" pitchFamily="18" charset="0"/>
              </a:rPr>
              <a:t>comparata</a:t>
            </a:r>
            <a:r>
              <a:rPr lang="it-IT" b="1">
                <a:latin typeface="Times New Roman" panose="02020603050405020304" pitchFamily="18" charset="0"/>
                <a:cs typeface="Times New Roman" panose="02020603050405020304" pitchFamily="18" charset="0"/>
              </a:rPr>
              <a:t>:</a:t>
            </a:r>
            <a:r>
              <a:rPr lang="it-IT">
                <a:latin typeface="Times New Roman" panose="02020603050405020304" pitchFamily="18" charset="0"/>
                <a:cs typeface="Times New Roman" panose="02020603050405020304" pitchFamily="18" charset="0"/>
              </a:rPr>
              <a:t> studio, dal punto di vista sincronico o diacronico, dei rapporti esistenti tra due o più lingue (o dialetti) affini</a:t>
            </a:r>
          </a:p>
          <a:p>
            <a:pPr algn="just" eaLnBrk="1" fontAlgn="auto" hangingPunct="1">
              <a:spcBef>
                <a:spcPts val="0"/>
              </a:spcBef>
              <a:spcAft>
                <a:spcPts val="0"/>
              </a:spcAft>
              <a:buFont typeface="Wingdings" panose="05000000000000000000" pitchFamily="2" charset="2"/>
              <a:buChar char="Ø"/>
              <a:defRPr/>
            </a:pPr>
            <a:endParaRPr lang="it-IT" b="1" i="1">
              <a:latin typeface="Times New Roman" panose="02020603050405020304" pitchFamily="18" charset="0"/>
              <a:cs typeface="Times New Roman" panose="02020603050405020304" pitchFamily="18" charset="0"/>
            </a:endParaRPr>
          </a:p>
          <a:p>
            <a:pPr algn="just" eaLnBrk="1" fontAlgn="auto" hangingPunct="1">
              <a:spcBef>
                <a:spcPts val="0"/>
              </a:spcBef>
              <a:spcAft>
                <a:spcPts val="0"/>
              </a:spcAft>
              <a:buFont typeface="Wingdings" panose="05000000000000000000" pitchFamily="2" charset="2"/>
              <a:buChar char="Ø"/>
              <a:defRPr/>
            </a:pPr>
            <a:r>
              <a:rPr lang="it-IT" b="1" i="1">
                <a:latin typeface="Times New Roman" panose="02020603050405020304" pitchFamily="18" charset="0"/>
                <a:cs typeface="Times New Roman" panose="02020603050405020304" pitchFamily="18" charset="0"/>
              </a:rPr>
              <a:t>grammatica generale</a:t>
            </a:r>
            <a:r>
              <a:rPr lang="it-IT" b="1">
                <a:latin typeface="Times New Roman" panose="02020603050405020304" pitchFamily="18" charset="0"/>
                <a:cs typeface="Times New Roman" panose="02020603050405020304" pitchFamily="18" charset="0"/>
              </a:rPr>
              <a:t>:</a:t>
            </a:r>
            <a:r>
              <a:rPr lang="it-IT">
                <a:latin typeface="Times New Roman" panose="02020603050405020304" pitchFamily="18" charset="0"/>
                <a:cs typeface="Times New Roman" panose="02020603050405020304" pitchFamily="18" charset="0"/>
              </a:rPr>
              <a:t> studio dei procedimenti generali per cui il pensiero umano può realizzarsi nell’espressione linguistica </a:t>
            </a:r>
          </a:p>
          <a:p>
            <a:pPr eaLnBrk="1" fontAlgn="auto" hangingPunct="1">
              <a:spcAft>
                <a:spcPts val="0"/>
              </a:spcAft>
              <a:defRPr/>
            </a:pPr>
            <a:endParaRPr lang="it-IT"/>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8EDF25A7-9751-461C-8979-792569518325}"/>
              </a:ext>
            </a:extLst>
          </p:cNvPr>
          <p:cNvSpPr>
            <a:spLocks noGrp="1"/>
          </p:cNvSpPr>
          <p:nvPr>
            <p:ph idx="1"/>
          </p:nvPr>
        </p:nvSpPr>
        <p:spPr>
          <a:xfrm>
            <a:off x="0" y="0"/>
            <a:ext cx="12192000" cy="6858000"/>
          </a:xfrm>
          <a:blipFill>
            <a:blip r:embed="rId2"/>
            <a:tile tx="0" ty="0" sx="100000" sy="100000" flip="none" algn="tl"/>
          </a:blipFill>
        </p:spPr>
        <p:txBody>
          <a:bodyPr/>
          <a:lstStyle/>
          <a:p>
            <a:pPr marL="0" indent="0" algn="ctr">
              <a:buNone/>
            </a:pPr>
            <a:r>
              <a:rPr lang="it-IT" b="1" i="1">
                <a:solidFill>
                  <a:schemeClr val="bg1"/>
                </a:solidFill>
                <a:latin typeface="Times New Roman" panose="02020603050405020304" pitchFamily="18" charset="0"/>
                <a:cs typeface="Times New Roman" panose="02020603050405020304" pitchFamily="18" charset="0"/>
              </a:rPr>
              <a:t>Generalità del verbo</a:t>
            </a:r>
          </a:p>
          <a:p>
            <a:pPr algn="just">
              <a:buClrTx/>
            </a:pPr>
            <a:r>
              <a:rPr lang="it-IT">
                <a:solidFill>
                  <a:schemeClr val="bg1"/>
                </a:solidFill>
                <a:latin typeface="Times New Roman" panose="02020603050405020304" pitchFamily="18" charset="0"/>
                <a:cs typeface="Times New Roman" panose="02020603050405020304" pitchFamily="18" charset="0"/>
              </a:rPr>
              <a:t>Il verbo       parola per eccellenza, ma nella categoria grammaticale è verosimilmente posteriore alla formazione nominale        ne sono tracce:  il supino in -</a:t>
            </a:r>
            <a:r>
              <a:rPr lang="it-IT" i="1">
                <a:solidFill>
                  <a:schemeClr val="bg1"/>
                </a:solidFill>
                <a:latin typeface="Times New Roman" panose="02020603050405020304" pitchFamily="18" charset="0"/>
                <a:cs typeface="Times New Roman" panose="02020603050405020304" pitchFamily="18" charset="0"/>
              </a:rPr>
              <a:t>um, </a:t>
            </a:r>
            <a:r>
              <a:rPr lang="it-IT">
                <a:solidFill>
                  <a:schemeClr val="bg1"/>
                </a:solidFill>
                <a:latin typeface="Times New Roman" panose="02020603050405020304" pitchFamily="18" charset="0"/>
                <a:cs typeface="Times New Roman" panose="02020603050405020304" pitchFamily="18" charset="0"/>
              </a:rPr>
              <a:t>un tipo di suffissazione comune a nome e verbo (es.: </a:t>
            </a:r>
            <a:r>
              <a:rPr lang="it-IT" i="1">
                <a:solidFill>
                  <a:schemeClr val="bg1"/>
                </a:solidFill>
                <a:latin typeface="Times New Roman" panose="02020603050405020304" pitchFamily="18" charset="0"/>
                <a:cs typeface="Times New Roman" panose="02020603050405020304" pitchFamily="18" charset="0"/>
              </a:rPr>
              <a:t>laudatus</a:t>
            </a:r>
            <a:r>
              <a:rPr lang="it-IT">
                <a:solidFill>
                  <a:schemeClr val="bg1"/>
                </a:solidFill>
                <a:latin typeface="Times New Roman" panose="02020603050405020304" pitchFamily="18" charset="0"/>
                <a:cs typeface="Times New Roman" panose="02020603050405020304" pitchFamily="18" charset="0"/>
              </a:rPr>
              <a:t>, </a:t>
            </a:r>
            <a:r>
              <a:rPr lang="it-IT" i="1">
                <a:solidFill>
                  <a:schemeClr val="bg1"/>
                </a:solidFill>
                <a:latin typeface="Times New Roman" panose="02020603050405020304" pitchFamily="18" charset="0"/>
                <a:cs typeface="Times New Roman" panose="02020603050405020304" pitchFamily="18" charset="0"/>
              </a:rPr>
              <a:t>sextus</a:t>
            </a:r>
            <a:r>
              <a:rPr lang="it-IT">
                <a:solidFill>
                  <a:schemeClr val="bg1"/>
                </a:solidFill>
                <a:latin typeface="Times New Roman" panose="02020603050405020304" pitchFamily="18" charset="0"/>
                <a:cs typeface="Times New Roman" panose="02020603050405020304" pitchFamily="18" charset="0"/>
              </a:rPr>
              <a:t>)</a:t>
            </a:r>
            <a:r>
              <a:rPr lang="it-IT" i="1">
                <a:solidFill>
                  <a:schemeClr val="bg1"/>
                </a:solidFill>
                <a:latin typeface="Times New Roman" panose="02020603050405020304" pitchFamily="18" charset="0"/>
                <a:cs typeface="Times New Roman" panose="02020603050405020304" pitchFamily="18" charset="0"/>
              </a:rPr>
              <a:t>,</a:t>
            </a:r>
            <a:r>
              <a:rPr lang="it-IT">
                <a:solidFill>
                  <a:schemeClr val="bg1"/>
                </a:solidFill>
                <a:latin typeface="Times New Roman" panose="02020603050405020304" pitchFamily="18" charset="0"/>
                <a:cs typeface="Times New Roman" panose="02020603050405020304" pitchFamily="18" charset="0"/>
              </a:rPr>
              <a:t> coincidenze tra forme nominali e forme verbali (es.: </a:t>
            </a:r>
            <a:r>
              <a:rPr lang="it-IT" i="1">
                <a:solidFill>
                  <a:schemeClr val="bg1"/>
                </a:solidFill>
                <a:latin typeface="Times New Roman" panose="02020603050405020304" pitchFamily="18" charset="0"/>
                <a:cs typeface="Times New Roman" panose="02020603050405020304" pitchFamily="18" charset="0"/>
              </a:rPr>
              <a:t>cura</a:t>
            </a:r>
            <a:r>
              <a:rPr lang="it-IT">
                <a:solidFill>
                  <a:schemeClr val="bg1"/>
                </a:solidFill>
                <a:latin typeface="Times New Roman" panose="02020603050405020304" pitchFamily="18" charset="0"/>
                <a:cs typeface="Times New Roman" panose="02020603050405020304" pitchFamily="18" charset="0"/>
              </a:rPr>
              <a:t>)</a:t>
            </a:r>
          </a:p>
          <a:p>
            <a:pPr algn="just">
              <a:buClrTx/>
            </a:pPr>
            <a:r>
              <a:rPr lang="it-IT">
                <a:solidFill>
                  <a:schemeClr val="bg1"/>
                </a:solidFill>
                <a:latin typeface="Times New Roman" panose="02020603050405020304" pitchFamily="18" charset="0"/>
                <a:cs typeface="Times New Roman" panose="02020603050405020304" pitchFamily="18" charset="0"/>
              </a:rPr>
              <a:t>Il verbo probabilmente è un nome che ha subìto un suo sviluppo e la base sulla quale è costruito il verbo si è arricchita gradualmente di numerosi morfemi, che hanno creato quella ﬂessione che si chiama coniugazione</a:t>
            </a:r>
          </a:p>
          <a:p>
            <a:pPr marL="0" indent="0" algn="just">
              <a:spcBef>
                <a:spcPts val="0"/>
              </a:spcBef>
              <a:spcAft>
                <a:spcPts val="0"/>
              </a:spcAft>
              <a:buNone/>
            </a:pPr>
            <a:endParaRPr lang="it-IT">
              <a:solidFill>
                <a:schemeClr val="bg1"/>
              </a:solidFill>
              <a:latin typeface="Times New Roman" panose="02020603050405020304" pitchFamily="18" charset="0"/>
              <a:cs typeface="Times New Roman" panose="02020603050405020304" pitchFamily="18" charset="0"/>
            </a:endParaRPr>
          </a:p>
          <a:p>
            <a:pPr algn="just">
              <a:spcBef>
                <a:spcPts val="0"/>
              </a:spcBef>
              <a:spcAft>
                <a:spcPts val="0"/>
              </a:spcAft>
              <a:buClrTx/>
            </a:pPr>
            <a:r>
              <a:rPr lang="it-IT">
                <a:solidFill>
                  <a:schemeClr val="bg1"/>
                </a:solidFill>
                <a:latin typeface="Times New Roman" panose="02020603050405020304" pitchFamily="18" charset="0"/>
                <a:cs typeface="Times New Roman" panose="02020603050405020304" pitchFamily="18" charset="0"/>
              </a:rPr>
              <a:t>In latino innovazioni e impoverimenti rispetto al sistema indoeuropeo, ad es.: </a:t>
            </a:r>
          </a:p>
          <a:p>
            <a:pPr marL="0" indent="0" algn="just">
              <a:spcBef>
                <a:spcPts val="0"/>
              </a:spcBef>
              <a:spcAft>
                <a:spcPts val="0"/>
              </a:spcAft>
              <a:buNone/>
            </a:pPr>
            <a:r>
              <a:rPr lang="it-IT">
                <a:solidFill>
                  <a:schemeClr val="bg1"/>
                </a:solidFill>
                <a:latin typeface="Times New Roman" panose="02020603050405020304" pitchFamily="18" charset="0"/>
                <a:cs typeface="Times New Roman" panose="02020603050405020304" pitchFamily="18" charset="0"/>
              </a:rPr>
              <a:t>                                      ‣ congiuntivo = congiuntivo+ottativo</a:t>
            </a:r>
          </a:p>
          <a:p>
            <a:pPr marL="0" indent="0" algn="just">
              <a:spcBef>
                <a:spcPts val="0"/>
              </a:spcBef>
              <a:spcAft>
                <a:spcPts val="0"/>
              </a:spcAft>
              <a:buNone/>
            </a:pPr>
            <a:r>
              <a:rPr lang="it-IT">
                <a:solidFill>
                  <a:schemeClr val="bg1"/>
                </a:solidFill>
                <a:latin typeface="Times New Roman" panose="02020603050405020304" pitchFamily="18" charset="0"/>
                <a:cs typeface="Times New Roman" panose="02020603050405020304" pitchFamily="18" charset="0"/>
              </a:rPr>
              <a:t>                                      ‣ perfetto = aoristo + perfetto</a:t>
            </a:r>
          </a:p>
          <a:p>
            <a:pPr marL="0" indent="0" algn="just">
              <a:spcBef>
                <a:spcPts val="0"/>
              </a:spcBef>
              <a:spcAft>
                <a:spcPts val="0"/>
              </a:spcAft>
              <a:buNone/>
            </a:pPr>
            <a:r>
              <a:rPr lang="it-IT">
                <a:solidFill>
                  <a:schemeClr val="bg1"/>
                </a:solidFill>
                <a:latin typeface="Times New Roman" panose="02020603050405020304" pitchFamily="18" charset="0"/>
                <a:cs typeface="Times New Roman" panose="02020603050405020304" pitchFamily="18" charset="0"/>
              </a:rPr>
              <a:t>                                      ‣ mancanza dell’aumento</a:t>
            </a:r>
          </a:p>
          <a:p>
            <a:pPr marL="0" indent="0" algn="just">
              <a:spcBef>
                <a:spcPts val="0"/>
              </a:spcBef>
              <a:spcAft>
                <a:spcPts val="0"/>
              </a:spcAft>
              <a:buNone/>
            </a:pPr>
            <a:r>
              <a:rPr lang="it-IT">
                <a:solidFill>
                  <a:schemeClr val="bg1"/>
                </a:solidFill>
                <a:latin typeface="Times New Roman" panose="02020603050405020304" pitchFamily="18" charset="0"/>
                <a:cs typeface="Times New Roman" panose="02020603050405020304" pitchFamily="18" charset="0"/>
              </a:rPr>
              <a:t>						  ‣ presenza nel latino del congiuntivo imperfetto</a:t>
            </a:r>
          </a:p>
          <a:p>
            <a:pPr marL="0" indent="0" algn="just">
              <a:spcBef>
                <a:spcPts val="0"/>
              </a:spcBef>
              <a:spcAft>
                <a:spcPts val="0"/>
              </a:spcAft>
              <a:buNone/>
            </a:pPr>
            <a:endParaRPr lang="it-IT">
              <a:solidFill>
                <a:schemeClr val="bg1"/>
              </a:solidFill>
              <a:latin typeface="Times New Roman" panose="02020603050405020304" pitchFamily="18" charset="0"/>
              <a:cs typeface="Times New Roman" panose="02020603050405020304" pitchFamily="18" charset="0"/>
            </a:endParaRPr>
          </a:p>
          <a:p>
            <a:pPr algn="just">
              <a:spcBef>
                <a:spcPts val="0"/>
              </a:spcBef>
              <a:spcAft>
                <a:spcPts val="0"/>
              </a:spcAft>
              <a:buClrTx/>
            </a:pPr>
            <a:r>
              <a:rPr lang="it-IT">
                <a:solidFill>
                  <a:schemeClr val="bg1"/>
                </a:solidFill>
                <a:latin typeface="Times New Roman" panose="02020603050405020304" pitchFamily="18" charset="0"/>
                <a:cs typeface="Times New Roman" panose="02020603050405020304" pitchFamily="18" charset="0"/>
              </a:rPr>
              <a:t>In latino come nell’indoeuropeo      distinzione tra verbo finito (soggetto a flessione) e infinito formato da nomi e aggettivi verbali</a:t>
            </a:r>
          </a:p>
          <a:p>
            <a:pPr marL="0" indent="0" algn="just">
              <a:buNone/>
            </a:pPr>
            <a:endParaRPr lang="it-IT">
              <a:latin typeface="Times New Roman" panose="02020603050405020304" pitchFamily="18" charset="0"/>
              <a:cs typeface="Times New Roman" panose="02020603050405020304" pitchFamily="18" charset="0"/>
            </a:endParaRPr>
          </a:p>
          <a:p>
            <a:pPr marL="0" indent="0" algn="just">
              <a:buNone/>
            </a:pPr>
            <a:endParaRPr lang="it-IT">
              <a:latin typeface="Times New Roman" panose="02020603050405020304" pitchFamily="18" charset="0"/>
              <a:cs typeface="Times New Roman" panose="02020603050405020304" pitchFamily="18" charset="0"/>
            </a:endParaRPr>
          </a:p>
        </p:txBody>
      </p:sp>
      <p:sp>
        <p:nvSpPr>
          <p:cNvPr id="2" name="Freccia a destra 1">
            <a:extLst>
              <a:ext uri="{FF2B5EF4-FFF2-40B4-BE49-F238E27FC236}">
                <a16:creationId xmlns:a16="http://schemas.microsoft.com/office/drawing/2014/main" id="{132CC419-620B-453C-B714-287C71F33534}"/>
              </a:ext>
            </a:extLst>
          </p:cNvPr>
          <p:cNvSpPr/>
          <p:nvPr/>
        </p:nvSpPr>
        <p:spPr>
          <a:xfrm>
            <a:off x="1484851" y="717258"/>
            <a:ext cx="335560" cy="142613"/>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4" name="Freccia a destra 3">
            <a:extLst>
              <a:ext uri="{FF2B5EF4-FFF2-40B4-BE49-F238E27FC236}">
                <a16:creationId xmlns:a16="http://schemas.microsoft.com/office/drawing/2014/main" id="{34AA1F5D-79C6-456B-9623-2D4C3E152D57}"/>
              </a:ext>
            </a:extLst>
          </p:cNvPr>
          <p:cNvSpPr/>
          <p:nvPr/>
        </p:nvSpPr>
        <p:spPr>
          <a:xfrm>
            <a:off x="3649211" y="1048624"/>
            <a:ext cx="335560" cy="151001"/>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5" name="Freccia a destra 4">
            <a:extLst>
              <a:ext uri="{FF2B5EF4-FFF2-40B4-BE49-F238E27FC236}">
                <a16:creationId xmlns:a16="http://schemas.microsoft.com/office/drawing/2014/main" id="{06ADFB2A-7A0A-41BB-AB23-EAB521B87122}"/>
              </a:ext>
            </a:extLst>
          </p:cNvPr>
          <p:cNvSpPr/>
          <p:nvPr/>
        </p:nvSpPr>
        <p:spPr>
          <a:xfrm>
            <a:off x="4500693" y="6044269"/>
            <a:ext cx="293615" cy="142612"/>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1286248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DAD44E46-1020-4F70-AEEF-87443D06DA73}"/>
              </a:ext>
            </a:extLst>
          </p:cNvPr>
          <p:cNvSpPr>
            <a:spLocks noGrp="1"/>
          </p:cNvSpPr>
          <p:nvPr>
            <p:ph idx="1"/>
          </p:nvPr>
        </p:nvSpPr>
        <p:spPr>
          <a:xfrm>
            <a:off x="0" y="0"/>
            <a:ext cx="12192000" cy="6858000"/>
          </a:xfrm>
          <a:blipFill>
            <a:blip r:embed="rId2"/>
            <a:tile tx="0" ty="0" sx="100000" sy="100000" flip="none" algn="tl"/>
          </a:blipFill>
        </p:spPr>
        <p:txBody>
          <a:bodyPr/>
          <a:lstStyle/>
          <a:p>
            <a:pPr algn="just">
              <a:spcBef>
                <a:spcPts val="0"/>
              </a:spcBef>
              <a:spcAft>
                <a:spcPts val="0"/>
              </a:spcAft>
              <a:buClrTx/>
            </a:pPr>
            <a:r>
              <a:rPr lang="it-IT">
                <a:solidFill>
                  <a:schemeClr val="bg1"/>
                </a:solidFill>
                <a:latin typeface="Times New Roman" panose="02020603050405020304" pitchFamily="18" charset="0"/>
                <a:cs typeface="Times New Roman" panose="02020603050405020304" pitchFamily="18" charset="0"/>
              </a:rPr>
              <a:t>Aspetto verbale        maniera in cui si presenta l’azione del verbo</a:t>
            </a:r>
          </a:p>
          <a:p>
            <a:pPr marL="0" indent="0" algn="just">
              <a:spcBef>
                <a:spcPts val="0"/>
              </a:spcBef>
              <a:spcAft>
                <a:spcPts val="0"/>
              </a:spcAft>
              <a:buNone/>
            </a:pPr>
            <a:r>
              <a:rPr lang="it-IT">
                <a:solidFill>
                  <a:schemeClr val="bg1"/>
                </a:solidFill>
                <a:latin typeface="Times New Roman" panose="02020603050405020304" pitchFamily="18" charset="0"/>
                <a:cs typeface="Times New Roman" panose="02020603050405020304" pitchFamily="18" charset="0"/>
              </a:rPr>
              <a:t>                                        </a:t>
            </a:r>
          </a:p>
          <a:p>
            <a:pPr marL="0" indent="0" algn="just">
              <a:spcBef>
                <a:spcPts val="0"/>
              </a:spcBef>
              <a:spcAft>
                <a:spcPts val="0"/>
              </a:spcAft>
              <a:buNone/>
            </a:pPr>
            <a:r>
              <a:rPr lang="it-IT">
                <a:solidFill>
                  <a:schemeClr val="bg1"/>
                </a:solidFill>
                <a:latin typeface="Times New Roman" panose="02020603050405020304" pitchFamily="18" charset="0"/>
                <a:cs typeface="Times New Roman" panose="02020603050405020304" pitchFamily="18" charset="0"/>
              </a:rPr>
              <a:t>                                        in via di svolgimento                                   compiuta</a:t>
            </a:r>
          </a:p>
          <a:p>
            <a:pPr marL="0" indent="0" algn="just">
              <a:spcBef>
                <a:spcPts val="0"/>
              </a:spcBef>
              <a:spcAft>
                <a:spcPts val="0"/>
              </a:spcAft>
              <a:buNone/>
            </a:pPr>
            <a:r>
              <a:rPr lang="it-IT">
                <a:solidFill>
                  <a:schemeClr val="bg1"/>
                </a:solidFill>
                <a:latin typeface="Times New Roman" panose="02020603050405020304" pitchFamily="18" charset="0"/>
                <a:cs typeface="Times New Roman" panose="02020603050405020304" pitchFamily="18" charset="0"/>
              </a:rPr>
              <a:t>                                               </a:t>
            </a:r>
            <a:r>
              <a:rPr lang="it-IT" i="1">
                <a:solidFill>
                  <a:schemeClr val="bg1"/>
                </a:solidFill>
                <a:latin typeface="Times New Roman" panose="02020603050405020304" pitchFamily="18" charset="0"/>
                <a:cs typeface="Times New Roman" panose="02020603050405020304" pitchFamily="18" charset="0"/>
              </a:rPr>
              <a:t>infectum                                                 perfectum</a:t>
            </a:r>
          </a:p>
          <a:p>
            <a:pPr marL="0" indent="0" algn="just">
              <a:spcBef>
                <a:spcPts val="0"/>
              </a:spcBef>
              <a:spcAft>
                <a:spcPts val="0"/>
              </a:spcAft>
              <a:buNone/>
            </a:pPr>
            <a:endParaRPr lang="it-IT" i="1">
              <a:solidFill>
                <a:schemeClr val="bg1"/>
              </a:solidFill>
              <a:latin typeface="Times New Roman" panose="02020603050405020304" pitchFamily="18" charset="0"/>
              <a:cs typeface="Times New Roman" panose="02020603050405020304" pitchFamily="18" charset="0"/>
            </a:endParaRPr>
          </a:p>
          <a:p>
            <a:pPr algn="just">
              <a:spcBef>
                <a:spcPts val="0"/>
              </a:spcBef>
              <a:spcAft>
                <a:spcPts val="0"/>
              </a:spcAft>
              <a:buClrTx/>
            </a:pPr>
            <a:r>
              <a:rPr lang="it-IT">
                <a:solidFill>
                  <a:schemeClr val="bg1"/>
                </a:solidFill>
                <a:latin typeface="Times New Roman" panose="02020603050405020304" pitchFamily="18" charset="0"/>
                <a:cs typeface="Times New Roman" panose="02020603050405020304" pitchFamily="18" charset="0"/>
              </a:rPr>
              <a:t>La coniugazione latina si fonda sull’opposizione tra </a:t>
            </a:r>
            <a:r>
              <a:rPr lang="it-IT" i="1">
                <a:solidFill>
                  <a:schemeClr val="bg1"/>
                </a:solidFill>
                <a:latin typeface="Times New Roman" panose="02020603050405020304" pitchFamily="18" charset="0"/>
                <a:cs typeface="Times New Roman" panose="02020603050405020304" pitchFamily="18" charset="0"/>
              </a:rPr>
              <a:t>infectum e perfectum  </a:t>
            </a:r>
          </a:p>
          <a:p>
            <a:pPr marL="0" indent="0" algn="just">
              <a:spcBef>
                <a:spcPts val="0"/>
              </a:spcBef>
              <a:spcAft>
                <a:spcPts val="0"/>
              </a:spcAft>
              <a:buClrTx/>
              <a:buNone/>
            </a:pPr>
            <a:endParaRPr lang="it-IT" i="1">
              <a:solidFill>
                <a:schemeClr val="bg1"/>
              </a:solidFill>
              <a:latin typeface="Times New Roman" panose="02020603050405020304" pitchFamily="18" charset="0"/>
              <a:cs typeface="Times New Roman" panose="02020603050405020304" pitchFamily="18" charset="0"/>
            </a:endParaRPr>
          </a:p>
          <a:p>
            <a:pPr algn="just">
              <a:spcBef>
                <a:spcPts val="0"/>
              </a:spcBef>
              <a:spcAft>
                <a:spcPts val="0"/>
              </a:spcAft>
              <a:buClrTx/>
            </a:pPr>
            <a:r>
              <a:rPr lang="it-IT">
                <a:solidFill>
                  <a:schemeClr val="bg1"/>
                </a:solidFill>
                <a:latin typeface="Times New Roman" panose="02020603050405020304" pitchFamily="18" charset="0"/>
                <a:cs typeface="Times New Roman" panose="02020603050405020304" pitchFamily="18" charset="0"/>
              </a:rPr>
              <a:t>Il latino esprime per ogni tempo (presente, perfetto, futuro) il grado di compiutezza o di incompiutezza dell’azione, l’aspetto duraturo o compiuto</a:t>
            </a:r>
          </a:p>
          <a:p>
            <a:pPr algn="just">
              <a:spcBef>
                <a:spcPts val="0"/>
              </a:spcBef>
              <a:spcAft>
                <a:spcPts val="0"/>
              </a:spcAft>
              <a:buClrTx/>
            </a:pPr>
            <a:endParaRPr lang="it-IT">
              <a:solidFill>
                <a:schemeClr val="bg1"/>
              </a:solidFill>
              <a:latin typeface="Times New Roman" panose="02020603050405020304" pitchFamily="18" charset="0"/>
              <a:cs typeface="Times New Roman" panose="02020603050405020304" pitchFamily="18" charset="0"/>
            </a:endParaRPr>
          </a:p>
          <a:p>
            <a:pPr algn="just">
              <a:spcBef>
                <a:spcPts val="0"/>
              </a:spcBef>
              <a:spcAft>
                <a:spcPts val="0"/>
              </a:spcAft>
              <a:buClrTx/>
            </a:pPr>
            <a:r>
              <a:rPr lang="it-IT">
                <a:solidFill>
                  <a:schemeClr val="bg1"/>
                </a:solidFill>
                <a:latin typeface="Times New Roman" panose="02020603050405020304" pitchFamily="18" charset="0"/>
                <a:cs typeface="Times New Roman" panose="02020603050405020304" pitchFamily="18" charset="0"/>
              </a:rPr>
              <a:t>Per esprimere sfumature dell’aspetto verbale, spesso il latino ricorre a preverbi e suffissi: ad es. </a:t>
            </a:r>
            <a:r>
              <a:rPr lang="it-IT" i="1">
                <a:solidFill>
                  <a:schemeClr val="bg1"/>
                </a:solidFill>
                <a:latin typeface="Times New Roman" panose="02020603050405020304" pitchFamily="18" charset="0"/>
                <a:cs typeface="Times New Roman" panose="02020603050405020304" pitchFamily="18" charset="0"/>
              </a:rPr>
              <a:t>de- / per- / con- </a:t>
            </a:r>
            <a:r>
              <a:rPr lang="it-IT">
                <a:solidFill>
                  <a:schemeClr val="bg1"/>
                </a:solidFill>
                <a:latin typeface="Times New Roman" panose="02020603050405020304" pitchFamily="18" charset="0"/>
                <a:cs typeface="Times New Roman" panose="02020603050405020304" pitchFamily="18" charset="0"/>
              </a:rPr>
              <a:t>(valore perfettivo); -</a:t>
            </a:r>
            <a:r>
              <a:rPr lang="it-IT" i="1">
                <a:solidFill>
                  <a:schemeClr val="bg1"/>
                </a:solidFill>
                <a:latin typeface="Times New Roman" panose="02020603050405020304" pitchFamily="18" charset="0"/>
                <a:cs typeface="Times New Roman" panose="02020603050405020304" pitchFamily="18" charset="0"/>
              </a:rPr>
              <a:t>sco</a:t>
            </a:r>
            <a:r>
              <a:rPr lang="it-IT">
                <a:solidFill>
                  <a:schemeClr val="bg1"/>
                </a:solidFill>
                <a:latin typeface="Times New Roman" panose="02020603050405020304" pitchFamily="18" charset="0"/>
                <a:cs typeface="Times New Roman" panose="02020603050405020304" pitchFamily="18" charset="0"/>
              </a:rPr>
              <a:t> (valore incoativo), -</a:t>
            </a:r>
            <a:r>
              <a:rPr lang="it-IT" i="1">
                <a:solidFill>
                  <a:schemeClr val="bg1"/>
                </a:solidFill>
                <a:latin typeface="Times New Roman" panose="02020603050405020304" pitchFamily="18" charset="0"/>
                <a:cs typeface="Times New Roman" panose="02020603050405020304" pitchFamily="18" charset="0"/>
              </a:rPr>
              <a:t>to</a:t>
            </a:r>
            <a:r>
              <a:rPr lang="it-IT">
                <a:solidFill>
                  <a:schemeClr val="bg1"/>
                </a:solidFill>
                <a:latin typeface="Times New Roman" panose="02020603050405020304" pitchFamily="18" charset="0"/>
                <a:cs typeface="Times New Roman" panose="02020603050405020304" pitchFamily="18" charset="0"/>
              </a:rPr>
              <a:t> (valore frequentativo)</a:t>
            </a:r>
          </a:p>
          <a:p>
            <a:pPr marL="0" indent="0" algn="just">
              <a:spcBef>
                <a:spcPts val="0"/>
              </a:spcBef>
              <a:spcAft>
                <a:spcPts val="0"/>
              </a:spcAft>
              <a:buClrTx/>
              <a:buNone/>
            </a:pPr>
            <a:endParaRPr lang="it-IT">
              <a:solidFill>
                <a:schemeClr val="bg1"/>
              </a:solidFill>
              <a:latin typeface="Times New Roman" panose="02020603050405020304" pitchFamily="18" charset="0"/>
              <a:cs typeface="Times New Roman" panose="02020603050405020304" pitchFamily="18" charset="0"/>
            </a:endParaRPr>
          </a:p>
          <a:p>
            <a:pPr algn="just">
              <a:spcBef>
                <a:spcPts val="0"/>
              </a:spcBef>
              <a:spcAft>
                <a:spcPts val="0"/>
              </a:spcAft>
              <a:buClrTx/>
            </a:pPr>
            <a:r>
              <a:rPr lang="it-IT">
                <a:solidFill>
                  <a:schemeClr val="bg1"/>
                </a:solidFill>
                <a:latin typeface="Times New Roman" panose="02020603050405020304" pitchFamily="18" charset="0"/>
                <a:cs typeface="Times New Roman" panose="02020603050405020304" pitchFamily="18" charset="0"/>
              </a:rPr>
              <a:t>Coniugazione        flessione del verbo per esprimere i rapporti che il verbo viene ad avere nel discorso</a:t>
            </a:r>
          </a:p>
          <a:p>
            <a:pPr algn="just">
              <a:spcBef>
                <a:spcPts val="0"/>
              </a:spcBef>
              <a:spcAft>
                <a:spcPts val="0"/>
              </a:spcAft>
              <a:buClrTx/>
            </a:pPr>
            <a:endParaRPr lang="it-IT">
              <a:solidFill>
                <a:schemeClr val="bg1"/>
              </a:solidFill>
              <a:latin typeface="Times New Roman" panose="02020603050405020304" pitchFamily="18" charset="0"/>
              <a:cs typeface="Times New Roman" panose="02020603050405020304" pitchFamily="18" charset="0"/>
            </a:endParaRPr>
          </a:p>
          <a:p>
            <a:pPr algn="just">
              <a:spcBef>
                <a:spcPts val="0"/>
              </a:spcBef>
              <a:spcAft>
                <a:spcPts val="0"/>
              </a:spcAft>
              <a:buClrTx/>
            </a:pPr>
            <a:r>
              <a:rPr lang="it-IT">
                <a:solidFill>
                  <a:schemeClr val="bg1"/>
                </a:solidFill>
                <a:latin typeface="Times New Roman" panose="02020603050405020304" pitchFamily="18" charset="0"/>
                <a:cs typeface="Times New Roman" panose="02020603050405020304" pitchFamily="18" charset="0"/>
              </a:rPr>
              <a:t>Coniugazione          genere, modo, tempo, persona, numero</a:t>
            </a:r>
          </a:p>
        </p:txBody>
      </p:sp>
      <p:sp>
        <p:nvSpPr>
          <p:cNvPr id="4" name="Freccia a destra 3">
            <a:extLst>
              <a:ext uri="{FF2B5EF4-FFF2-40B4-BE49-F238E27FC236}">
                <a16:creationId xmlns:a16="http://schemas.microsoft.com/office/drawing/2014/main" id="{2EFBC3D5-13A6-42AA-85ED-E2B929DA261C}"/>
              </a:ext>
            </a:extLst>
          </p:cNvPr>
          <p:cNvSpPr/>
          <p:nvPr/>
        </p:nvSpPr>
        <p:spPr>
          <a:xfrm>
            <a:off x="2466363" y="226503"/>
            <a:ext cx="302004" cy="125835"/>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cxnSp>
        <p:nvCxnSpPr>
          <p:cNvPr id="6" name="Connettore 2 5">
            <a:extLst>
              <a:ext uri="{FF2B5EF4-FFF2-40B4-BE49-F238E27FC236}">
                <a16:creationId xmlns:a16="http://schemas.microsoft.com/office/drawing/2014/main" id="{96C3483E-F108-4215-BADA-650813B5A567}"/>
              </a:ext>
            </a:extLst>
          </p:cNvPr>
          <p:cNvCxnSpPr>
            <a:cxnSpLocks/>
          </p:cNvCxnSpPr>
          <p:nvPr/>
        </p:nvCxnSpPr>
        <p:spPr>
          <a:xfrm flipH="1">
            <a:off x="5805182" y="411061"/>
            <a:ext cx="1199625" cy="419448"/>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8" name="Connettore 2 7">
            <a:extLst>
              <a:ext uri="{FF2B5EF4-FFF2-40B4-BE49-F238E27FC236}">
                <a16:creationId xmlns:a16="http://schemas.microsoft.com/office/drawing/2014/main" id="{D5915E91-A151-455C-A0E9-7F9874A7DF6B}"/>
              </a:ext>
            </a:extLst>
          </p:cNvPr>
          <p:cNvCxnSpPr>
            <a:cxnSpLocks/>
          </p:cNvCxnSpPr>
          <p:nvPr/>
        </p:nvCxnSpPr>
        <p:spPr>
          <a:xfrm>
            <a:off x="7004807" y="411061"/>
            <a:ext cx="1249960" cy="49495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2" name="Freccia a destra 11">
            <a:extLst>
              <a:ext uri="{FF2B5EF4-FFF2-40B4-BE49-F238E27FC236}">
                <a16:creationId xmlns:a16="http://schemas.microsoft.com/office/drawing/2014/main" id="{0B4EEF46-A952-447C-87C2-FB7CD1D947E8}"/>
              </a:ext>
            </a:extLst>
          </p:cNvPr>
          <p:cNvSpPr/>
          <p:nvPr/>
        </p:nvSpPr>
        <p:spPr>
          <a:xfrm>
            <a:off x="2298583" y="4983061"/>
            <a:ext cx="302004" cy="125835"/>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13" name="Freccia a destra 12">
            <a:extLst>
              <a:ext uri="{FF2B5EF4-FFF2-40B4-BE49-F238E27FC236}">
                <a16:creationId xmlns:a16="http://schemas.microsoft.com/office/drawing/2014/main" id="{A56471F9-0D03-44B0-AF11-81760505D7B3}"/>
              </a:ext>
            </a:extLst>
          </p:cNvPr>
          <p:cNvSpPr/>
          <p:nvPr/>
        </p:nvSpPr>
        <p:spPr>
          <a:xfrm>
            <a:off x="2315361" y="6069434"/>
            <a:ext cx="302004" cy="125835"/>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123148588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descr="Immagine che contiene testo&#10;&#10;Descrizione generata automaticamente">
            <a:extLst>
              <a:ext uri="{FF2B5EF4-FFF2-40B4-BE49-F238E27FC236}">
                <a16:creationId xmlns:a16="http://schemas.microsoft.com/office/drawing/2014/main" id="{917E27DD-3943-4BF9-AECA-CB1EE5EF32D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33183" y="1256997"/>
            <a:ext cx="9949342" cy="4422350"/>
          </a:xfrm>
          <a:blipFill>
            <a:blip r:embed="rId3"/>
            <a:tile tx="0" ty="0" sx="100000" sy="100000" flip="none" algn="tl"/>
          </a:blipFill>
        </p:spPr>
      </p:pic>
    </p:spTree>
    <p:extLst>
      <p:ext uri="{BB962C8B-B14F-4D97-AF65-F5344CB8AC3E}">
        <p14:creationId xmlns:p14="http://schemas.microsoft.com/office/powerpoint/2010/main" val="429375785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B6D3EFCA-D1CB-47B1-B2AB-4A5CB68AF7AC}"/>
              </a:ext>
            </a:extLst>
          </p:cNvPr>
          <p:cNvSpPr>
            <a:spLocks noGrp="1"/>
          </p:cNvSpPr>
          <p:nvPr>
            <p:ph idx="1"/>
          </p:nvPr>
        </p:nvSpPr>
        <p:spPr>
          <a:xfrm>
            <a:off x="0" y="0"/>
            <a:ext cx="12192000" cy="6858000"/>
          </a:xfrm>
          <a:blipFill>
            <a:blip r:embed="rId2"/>
            <a:tile tx="0" ty="0" sx="100000" sy="100000" flip="none" algn="tl"/>
          </a:blipFill>
        </p:spPr>
        <p:txBody>
          <a:bodyPr>
            <a:normAutofit fontScale="92500" lnSpcReduction="10000"/>
          </a:bodyPr>
          <a:lstStyle/>
          <a:p>
            <a:pPr marL="0" indent="0">
              <a:spcBef>
                <a:spcPts val="0"/>
              </a:spcBef>
              <a:spcAft>
                <a:spcPts val="0"/>
              </a:spcAft>
              <a:buClrTx/>
              <a:buNone/>
            </a:pPr>
            <a:r>
              <a:rPr lang="it-IT">
                <a:latin typeface="Times New Roman" panose="02020603050405020304" pitchFamily="18" charset="0"/>
                <a:cs typeface="Times New Roman" panose="02020603050405020304" pitchFamily="18" charset="0"/>
              </a:rPr>
              <a:t> </a:t>
            </a:r>
            <a:r>
              <a:rPr lang="it-IT">
                <a:solidFill>
                  <a:schemeClr val="bg1"/>
                </a:solidFill>
                <a:latin typeface="Times New Roman" panose="02020603050405020304" pitchFamily="18" charset="0"/>
                <a:cs typeface="Times New Roman" panose="02020603050405020304" pitchFamily="18" charset="0"/>
              </a:rPr>
              <a:t>Generi del verbo:</a:t>
            </a:r>
          </a:p>
          <a:p>
            <a:pPr marL="0" indent="0">
              <a:spcBef>
                <a:spcPts val="0"/>
              </a:spcBef>
              <a:spcAft>
                <a:spcPts val="0"/>
              </a:spcAft>
              <a:buClrTx/>
              <a:buNone/>
            </a:pPr>
            <a:r>
              <a:rPr lang="it-IT">
                <a:solidFill>
                  <a:schemeClr val="bg1"/>
                </a:solidFill>
                <a:latin typeface="Times New Roman" panose="02020603050405020304" pitchFamily="18" charset="0"/>
                <a:cs typeface="Times New Roman" panose="02020603050405020304" pitchFamily="18" charset="0"/>
              </a:rPr>
              <a:t>					‣ transitivo</a:t>
            </a:r>
          </a:p>
          <a:p>
            <a:pPr marL="0" indent="0">
              <a:spcBef>
                <a:spcPts val="0"/>
              </a:spcBef>
              <a:spcAft>
                <a:spcPts val="0"/>
              </a:spcAft>
              <a:buClrTx/>
              <a:buNone/>
            </a:pPr>
            <a:r>
              <a:rPr lang="it-IT">
                <a:solidFill>
                  <a:schemeClr val="bg1"/>
                </a:solidFill>
                <a:latin typeface="Times New Roman" panose="02020603050405020304" pitchFamily="18" charset="0"/>
                <a:cs typeface="Times New Roman" panose="02020603050405020304" pitchFamily="18" charset="0"/>
              </a:rPr>
              <a:t>					‣ intransitivo</a:t>
            </a:r>
          </a:p>
          <a:p>
            <a:pPr>
              <a:spcBef>
                <a:spcPts val="0"/>
              </a:spcBef>
              <a:spcAft>
                <a:spcPts val="0"/>
              </a:spcAft>
              <a:buClrTx/>
            </a:pPr>
            <a:endParaRPr lang="it-IT">
              <a:solidFill>
                <a:schemeClr val="bg1"/>
              </a:solidFill>
              <a:latin typeface="Times New Roman" panose="02020603050405020304" pitchFamily="18" charset="0"/>
              <a:cs typeface="Times New Roman" panose="02020603050405020304" pitchFamily="18" charset="0"/>
            </a:endParaRPr>
          </a:p>
          <a:p>
            <a:pPr>
              <a:spcBef>
                <a:spcPts val="0"/>
              </a:spcBef>
              <a:spcAft>
                <a:spcPts val="0"/>
              </a:spcAft>
              <a:buClrTx/>
            </a:pPr>
            <a:r>
              <a:rPr lang="it-IT">
                <a:solidFill>
                  <a:schemeClr val="bg1"/>
                </a:solidFill>
                <a:latin typeface="Times New Roman" panose="02020603050405020304" pitchFamily="18" charset="0"/>
                <a:cs typeface="Times New Roman" panose="02020603050405020304" pitchFamily="18" charset="0"/>
              </a:rPr>
              <a:t>Modi del verbo:           </a:t>
            </a:r>
          </a:p>
          <a:p>
            <a:pPr marL="0" indent="0">
              <a:spcBef>
                <a:spcPts val="0"/>
              </a:spcBef>
              <a:spcAft>
                <a:spcPts val="0"/>
              </a:spcAft>
              <a:buNone/>
            </a:pPr>
            <a:r>
              <a:rPr lang="it-IT">
                <a:solidFill>
                  <a:schemeClr val="bg1"/>
                </a:solidFill>
                <a:latin typeface="Times New Roman" panose="02020603050405020304" pitchFamily="18" charset="0"/>
                <a:cs typeface="Times New Roman" panose="02020603050405020304" pitchFamily="18" charset="0"/>
              </a:rPr>
              <a:t>                         ‣ forme personali:  indicativo, congiuntivo, imperativo</a:t>
            </a:r>
          </a:p>
          <a:p>
            <a:pPr marL="0" indent="0">
              <a:spcBef>
                <a:spcPts val="0"/>
              </a:spcBef>
              <a:spcAft>
                <a:spcPts val="0"/>
              </a:spcAft>
              <a:buNone/>
            </a:pPr>
            <a:r>
              <a:rPr lang="it-IT">
                <a:solidFill>
                  <a:schemeClr val="bg1"/>
                </a:solidFill>
                <a:latin typeface="Times New Roman" panose="02020603050405020304" pitchFamily="18" charset="0"/>
                <a:cs typeface="Times New Roman" panose="02020603050405020304" pitchFamily="18" charset="0"/>
              </a:rPr>
              <a:t>                         ‣ forme non personali:  infinito e participio   </a:t>
            </a:r>
          </a:p>
          <a:p>
            <a:pPr marL="0" indent="0">
              <a:spcBef>
                <a:spcPts val="0"/>
              </a:spcBef>
              <a:spcAft>
                <a:spcPts val="0"/>
              </a:spcAft>
              <a:buNone/>
            </a:pPr>
            <a:endParaRPr lang="it-IT">
              <a:solidFill>
                <a:schemeClr val="bg1"/>
              </a:solidFill>
              <a:latin typeface="Times New Roman" panose="02020603050405020304" pitchFamily="18" charset="0"/>
              <a:cs typeface="Times New Roman" panose="02020603050405020304" pitchFamily="18" charset="0"/>
            </a:endParaRPr>
          </a:p>
          <a:p>
            <a:pPr>
              <a:spcBef>
                <a:spcPts val="0"/>
              </a:spcBef>
              <a:spcAft>
                <a:spcPts val="0"/>
              </a:spcAft>
              <a:buClrTx/>
              <a:buFont typeface="Wingdings" panose="05000000000000000000" pitchFamily="2" charset="2"/>
              <a:buChar char="Ø"/>
            </a:pPr>
            <a:r>
              <a:rPr lang="it-IT">
                <a:solidFill>
                  <a:schemeClr val="bg1"/>
                </a:solidFill>
                <a:latin typeface="Times New Roman" panose="02020603050405020304" pitchFamily="18" charset="0"/>
                <a:cs typeface="Times New Roman" panose="02020603050405020304" pitchFamily="18" charset="0"/>
              </a:rPr>
              <a:t>Indicativo 		modo della realtà/affermazione</a:t>
            </a:r>
          </a:p>
          <a:p>
            <a:pPr marL="0" indent="0">
              <a:spcBef>
                <a:spcPts val="0"/>
              </a:spcBef>
              <a:spcAft>
                <a:spcPts val="0"/>
              </a:spcAft>
              <a:buNone/>
            </a:pPr>
            <a:endParaRPr lang="it-IT">
              <a:solidFill>
                <a:schemeClr val="bg1"/>
              </a:solidFill>
              <a:latin typeface="Times New Roman" panose="02020603050405020304" pitchFamily="18" charset="0"/>
              <a:cs typeface="Times New Roman" panose="02020603050405020304" pitchFamily="18" charset="0"/>
            </a:endParaRPr>
          </a:p>
          <a:p>
            <a:pPr algn="just">
              <a:spcBef>
                <a:spcPts val="0"/>
              </a:spcBef>
              <a:spcAft>
                <a:spcPts val="0"/>
              </a:spcAft>
              <a:buClrTx/>
              <a:buFont typeface="Wingdings" panose="05000000000000000000" pitchFamily="2" charset="2"/>
              <a:buChar char="Ø"/>
            </a:pPr>
            <a:r>
              <a:rPr lang="it-IT">
                <a:solidFill>
                  <a:schemeClr val="bg1"/>
                </a:solidFill>
                <a:latin typeface="Times New Roman" panose="02020603050405020304" pitchFamily="18" charset="0"/>
                <a:cs typeface="Times New Roman" panose="02020603050405020304" pitchFamily="18" charset="0"/>
              </a:rPr>
              <a:t>Congiuntivo		modo che assume anche le funzioni dell’ottativo e che esprime l’azione voluta, desiderata, considerata possibile, condizionata</a:t>
            </a:r>
          </a:p>
          <a:p>
            <a:pPr marL="0" indent="0" algn="just">
              <a:spcBef>
                <a:spcPts val="0"/>
              </a:spcBef>
              <a:spcAft>
                <a:spcPts val="0"/>
              </a:spcAft>
              <a:buNone/>
            </a:pPr>
            <a:endParaRPr lang="it-IT">
              <a:solidFill>
                <a:schemeClr val="bg1"/>
              </a:solidFill>
              <a:latin typeface="Times New Roman" panose="02020603050405020304" pitchFamily="18" charset="0"/>
              <a:cs typeface="Times New Roman" panose="02020603050405020304" pitchFamily="18" charset="0"/>
            </a:endParaRPr>
          </a:p>
          <a:p>
            <a:pPr>
              <a:spcBef>
                <a:spcPts val="0"/>
              </a:spcBef>
              <a:spcAft>
                <a:spcPts val="0"/>
              </a:spcAft>
              <a:buClrTx/>
              <a:buFont typeface="Wingdings" panose="05000000000000000000" pitchFamily="2" charset="2"/>
              <a:buChar char="Ø"/>
            </a:pPr>
            <a:r>
              <a:rPr lang="it-IT">
                <a:solidFill>
                  <a:schemeClr val="bg1"/>
                </a:solidFill>
                <a:latin typeface="Times New Roman" panose="02020603050405020304" pitchFamily="18" charset="0"/>
                <a:cs typeface="Times New Roman" panose="02020603050405020304" pitchFamily="18" charset="0"/>
              </a:rPr>
              <a:t>Imperativo		modo per esprimere un ordine</a:t>
            </a:r>
          </a:p>
          <a:p>
            <a:pPr marL="0" indent="0">
              <a:spcBef>
                <a:spcPts val="0"/>
              </a:spcBef>
              <a:spcAft>
                <a:spcPts val="0"/>
              </a:spcAft>
              <a:buNone/>
            </a:pPr>
            <a:endParaRPr lang="it-IT">
              <a:solidFill>
                <a:schemeClr val="bg1"/>
              </a:solidFill>
              <a:latin typeface="Times New Roman" panose="02020603050405020304" pitchFamily="18" charset="0"/>
              <a:cs typeface="Times New Roman" panose="02020603050405020304" pitchFamily="18" charset="0"/>
            </a:endParaRPr>
          </a:p>
          <a:p>
            <a:pPr>
              <a:spcBef>
                <a:spcPts val="0"/>
              </a:spcBef>
              <a:spcAft>
                <a:spcPts val="0"/>
              </a:spcAft>
              <a:buClrTx/>
              <a:buFont typeface="Wingdings" panose="05000000000000000000" pitchFamily="2" charset="2"/>
              <a:buChar char="Ø"/>
            </a:pPr>
            <a:r>
              <a:rPr lang="it-IT">
                <a:solidFill>
                  <a:schemeClr val="bg1"/>
                </a:solidFill>
                <a:latin typeface="Times New Roman" panose="02020603050405020304" pitchFamily="18" charset="0"/>
                <a:cs typeface="Times New Roman" panose="02020603050405020304" pitchFamily="18" charset="0"/>
              </a:rPr>
              <a:t>Sostantivi verbali		infinito, gerundio, supino</a:t>
            </a:r>
          </a:p>
          <a:p>
            <a:pPr marL="0" indent="0">
              <a:spcBef>
                <a:spcPts val="0"/>
              </a:spcBef>
              <a:spcAft>
                <a:spcPts val="0"/>
              </a:spcAft>
              <a:buNone/>
            </a:pPr>
            <a:endParaRPr lang="it-IT">
              <a:solidFill>
                <a:schemeClr val="bg1"/>
              </a:solidFill>
              <a:latin typeface="Times New Roman" panose="02020603050405020304" pitchFamily="18" charset="0"/>
              <a:cs typeface="Times New Roman" panose="02020603050405020304" pitchFamily="18" charset="0"/>
            </a:endParaRPr>
          </a:p>
          <a:p>
            <a:pPr>
              <a:spcBef>
                <a:spcPts val="0"/>
              </a:spcBef>
              <a:spcAft>
                <a:spcPts val="0"/>
              </a:spcAft>
              <a:buClrTx/>
              <a:buFont typeface="Wingdings" panose="05000000000000000000" pitchFamily="2" charset="2"/>
              <a:buChar char="Ø"/>
            </a:pPr>
            <a:r>
              <a:rPr lang="it-IT">
                <a:solidFill>
                  <a:schemeClr val="bg1"/>
                </a:solidFill>
                <a:latin typeface="Times New Roman" panose="02020603050405020304" pitchFamily="18" charset="0"/>
                <a:cs typeface="Times New Roman" panose="02020603050405020304" pitchFamily="18" charset="0"/>
              </a:rPr>
              <a:t>Aggettivi verbali		participio </a:t>
            </a:r>
          </a:p>
          <a:p>
            <a:pPr marL="0" indent="0">
              <a:spcBef>
                <a:spcPts val="0"/>
              </a:spcBef>
              <a:spcAft>
                <a:spcPts val="0"/>
              </a:spcAft>
              <a:buNone/>
            </a:pPr>
            <a:endParaRPr lang="it-IT">
              <a:solidFill>
                <a:schemeClr val="bg1"/>
              </a:solidFill>
              <a:latin typeface="Times New Roman" panose="02020603050405020304" pitchFamily="18" charset="0"/>
              <a:cs typeface="Times New Roman" panose="02020603050405020304" pitchFamily="18" charset="0"/>
            </a:endParaRPr>
          </a:p>
          <a:p>
            <a:pPr>
              <a:spcBef>
                <a:spcPts val="0"/>
              </a:spcBef>
              <a:spcAft>
                <a:spcPts val="0"/>
              </a:spcAft>
              <a:buClrTx/>
              <a:buFont typeface="Arial" panose="020B0604020202020204" pitchFamily="34" charset="0"/>
              <a:buChar char="•"/>
            </a:pPr>
            <a:r>
              <a:rPr lang="it-IT">
                <a:solidFill>
                  <a:schemeClr val="bg1"/>
                </a:solidFill>
                <a:latin typeface="Times New Roman" panose="02020603050405020304" pitchFamily="18" charset="0"/>
                <a:cs typeface="Times New Roman" panose="02020603050405020304" pitchFamily="18" charset="0"/>
              </a:rPr>
              <a:t>Tempi del verbo		principali: presente, futuro, perfetto gnomico</a:t>
            </a:r>
          </a:p>
          <a:p>
            <a:pPr marL="0" indent="0">
              <a:spcBef>
                <a:spcPts val="0"/>
              </a:spcBef>
              <a:spcAft>
                <a:spcPts val="0"/>
              </a:spcAft>
              <a:buNone/>
            </a:pPr>
            <a:r>
              <a:rPr lang="it-IT">
                <a:solidFill>
                  <a:schemeClr val="bg1"/>
                </a:solidFill>
                <a:latin typeface="Times New Roman" panose="02020603050405020304" pitchFamily="18" charset="0"/>
                <a:cs typeface="Times New Roman" panose="02020603050405020304" pitchFamily="18" charset="0"/>
              </a:rPr>
              <a:t>						storici: imperfetto, perfetto, piuccheperfetto, presente storico</a:t>
            </a:r>
          </a:p>
          <a:p>
            <a:pPr marL="0" indent="0">
              <a:spcBef>
                <a:spcPts val="0"/>
              </a:spcBef>
              <a:spcAft>
                <a:spcPts val="0"/>
              </a:spcAft>
              <a:buNone/>
            </a:pPr>
            <a:r>
              <a:rPr lang="it-IT">
                <a:solidFill>
                  <a:schemeClr val="bg1"/>
                </a:solidFill>
                <a:latin typeface="Times New Roman" panose="02020603050405020304" pitchFamily="18" charset="0"/>
                <a:cs typeface="Times New Roman" panose="02020603050405020304" pitchFamily="18" charset="0"/>
              </a:rPr>
              <a:t> </a:t>
            </a:r>
          </a:p>
        </p:txBody>
      </p:sp>
      <p:sp>
        <p:nvSpPr>
          <p:cNvPr id="4" name="Freccia a destra 3">
            <a:extLst>
              <a:ext uri="{FF2B5EF4-FFF2-40B4-BE49-F238E27FC236}">
                <a16:creationId xmlns:a16="http://schemas.microsoft.com/office/drawing/2014/main" id="{41DCB12B-89F1-4F1C-9AA8-A925F234BF75}"/>
              </a:ext>
            </a:extLst>
          </p:cNvPr>
          <p:cNvSpPr/>
          <p:nvPr/>
        </p:nvSpPr>
        <p:spPr>
          <a:xfrm>
            <a:off x="1761688" y="2583808"/>
            <a:ext cx="369116" cy="100669"/>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5" name="Freccia a destra 4">
            <a:extLst>
              <a:ext uri="{FF2B5EF4-FFF2-40B4-BE49-F238E27FC236}">
                <a16:creationId xmlns:a16="http://schemas.microsoft.com/office/drawing/2014/main" id="{4AF8EFA5-9FB2-4B4C-B8F3-938BFA7DB35D}"/>
              </a:ext>
            </a:extLst>
          </p:cNvPr>
          <p:cNvSpPr/>
          <p:nvPr/>
        </p:nvSpPr>
        <p:spPr>
          <a:xfrm>
            <a:off x="1895911" y="3204592"/>
            <a:ext cx="369115" cy="100669"/>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6" name="Freccia a destra 5">
            <a:extLst>
              <a:ext uri="{FF2B5EF4-FFF2-40B4-BE49-F238E27FC236}">
                <a16:creationId xmlns:a16="http://schemas.microsoft.com/office/drawing/2014/main" id="{10D3FA0C-12A7-4BEE-8A27-5CFC45D61680}"/>
              </a:ext>
            </a:extLst>
          </p:cNvPr>
          <p:cNvSpPr/>
          <p:nvPr/>
        </p:nvSpPr>
        <p:spPr>
          <a:xfrm>
            <a:off x="1761688" y="4068659"/>
            <a:ext cx="369116" cy="100669"/>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7" name="Freccia a destra 6">
            <a:extLst>
              <a:ext uri="{FF2B5EF4-FFF2-40B4-BE49-F238E27FC236}">
                <a16:creationId xmlns:a16="http://schemas.microsoft.com/office/drawing/2014/main" id="{825D21A6-E312-4C18-9D21-76D603928DB2}"/>
              </a:ext>
            </a:extLst>
          </p:cNvPr>
          <p:cNvSpPr/>
          <p:nvPr/>
        </p:nvSpPr>
        <p:spPr>
          <a:xfrm>
            <a:off x="2411834" y="4689446"/>
            <a:ext cx="322977" cy="83890"/>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9" name="Freccia a destra 8">
            <a:extLst>
              <a:ext uri="{FF2B5EF4-FFF2-40B4-BE49-F238E27FC236}">
                <a16:creationId xmlns:a16="http://schemas.microsoft.com/office/drawing/2014/main" id="{97D23E17-DDF8-4775-B2C8-C7705F580FE4}"/>
              </a:ext>
            </a:extLst>
          </p:cNvPr>
          <p:cNvSpPr/>
          <p:nvPr/>
        </p:nvSpPr>
        <p:spPr>
          <a:xfrm>
            <a:off x="2411834" y="5301842"/>
            <a:ext cx="322977" cy="83890"/>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10" name="Freccia a destra 9">
            <a:extLst>
              <a:ext uri="{FF2B5EF4-FFF2-40B4-BE49-F238E27FC236}">
                <a16:creationId xmlns:a16="http://schemas.microsoft.com/office/drawing/2014/main" id="{086CA309-397F-49D1-92CA-477294003E65}"/>
              </a:ext>
            </a:extLst>
          </p:cNvPr>
          <p:cNvSpPr/>
          <p:nvPr/>
        </p:nvSpPr>
        <p:spPr>
          <a:xfrm>
            <a:off x="2411834" y="5914239"/>
            <a:ext cx="322977" cy="83890"/>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371681703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E059EDEB-4EA8-4730-AA42-2F8994C3B2C2}"/>
              </a:ext>
            </a:extLst>
          </p:cNvPr>
          <p:cNvSpPr>
            <a:spLocks noGrp="1"/>
          </p:cNvSpPr>
          <p:nvPr>
            <p:ph idx="1"/>
          </p:nvPr>
        </p:nvSpPr>
        <p:spPr>
          <a:xfrm>
            <a:off x="-1" y="0"/>
            <a:ext cx="12192001" cy="6858000"/>
          </a:xfrm>
          <a:blipFill>
            <a:blip r:embed="rId2"/>
            <a:tile tx="0" ty="0" sx="100000" sy="100000" flip="none" algn="tl"/>
          </a:blipFill>
        </p:spPr>
        <p:txBody>
          <a:bodyPr/>
          <a:lstStyle/>
          <a:p>
            <a:pPr algn="just">
              <a:spcBef>
                <a:spcPts val="0"/>
              </a:spcBef>
              <a:spcAft>
                <a:spcPts val="0"/>
              </a:spcAft>
              <a:buClrTx/>
            </a:pPr>
            <a:endParaRPr lang="it-IT">
              <a:latin typeface="Times New Roman" panose="02020603050405020304" pitchFamily="18" charset="0"/>
              <a:cs typeface="Times New Roman" panose="02020603050405020304" pitchFamily="18" charset="0"/>
            </a:endParaRPr>
          </a:p>
          <a:p>
            <a:pPr algn="just">
              <a:spcBef>
                <a:spcPts val="0"/>
              </a:spcBef>
              <a:spcAft>
                <a:spcPts val="0"/>
              </a:spcAft>
              <a:buClrTx/>
            </a:pPr>
            <a:r>
              <a:rPr lang="it-IT">
                <a:solidFill>
                  <a:schemeClr val="bg1"/>
                </a:solidFill>
                <a:latin typeface="Times New Roman" panose="02020603050405020304" pitchFamily="18" charset="0"/>
                <a:cs typeface="Times New Roman" panose="02020603050405020304" pitchFamily="18" charset="0"/>
              </a:rPr>
              <a:t>Struttura delle forme verbali:</a:t>
            </a:r>
          </a:p>
          <a:p>
            <a:pPr marL="0" indent="0" algn="just">
              <a:spcBef>
                <a:spcPts val="0"/>
              </a:spcBef>
              <a:spcAft>
                <a:spcPts val="0"/>
              </a:spcAft>
              <a:buClrTx/>
              <a:buNone/>
            </a:pPr>
            <a:endParaRPr lang="it-IT">
              <a:latin typeface="Times New Roman" panose="02020603050405020304" pitchFamily="18" charset="0"/>
              <a:cs typeface="Times New Roman" panose="02020603050405020304" pitchFamily="18" charset="0"/>
            </a:endParaRPr>
          </a:p>
        </p:txBody>
      </p:sp>
      <p:pic>
        <p:nvPicPr>
          <p:cNvPr id="5" name="Immagine 4">
            <a:extLst>
              <a:ext uri="{FF2B5EF4-FFF2-40B4-BE49-F238E27FC236}">
                <a16:creationId xmlns:a16="http://schemas.microsoft.com/office/drawing/2014/main" id="{019C455D-CDD9-4AF0-8855-A9167B82B0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3065" y="1540007"/>
            <a:ext cx="10637240" cy="3669556"/>
          </a:xfrm>
          <a:prstGeom prst="rect">
            <a:avLst/>
          </a:prstGeom>
        </p:spPr>
      </p:pic>
    </p:spTree>
    <p:extLst>
      <p:ext uri="{BB962C8B-B14F-4D97-AF65-F5344CB8AC3E}">
        <p14:creationId xmlns:p14="http://schemas.microsoft.com/office/powerpoint/2010/main" val="79108886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175EBE30-C531-4AE0-A24D-5C5A7FD9D0C0}"/>
              </a:ext>
            </a:extLst>
          </p:cNvPr>
          <p:cNvSpPr>
            <a:spLocks noGrp="1"/>
          </p:cNvSpPr>
          <p:nvPr>
            <p:ph idx="1"/>
          </p:nvPr>
        </p:nvSpPr>
        <p:spPr>
          <a:xfrm>
            <a:off x="0" y="0"/>
            <a:ext cx="12192000" cy="6858000"/>
          </a:xfrm>
          <a:blipFill>
            <a:blip r:embed="rId2"/>
            <a:tile tx="0" ty="0" sx="100000" sy="100000" flip="none" algn="tl"/>
          </a:blipFill>
        </p:spPr>
        <p:txBody>
          <a:bodyPr/>
          <a:lstStyle/>
          <a:p>
            <a:pPr algn="just">
              <a:spcBef>
                <a:spcPts val="0"/>
              </a:spcBef>
              <a:spcAft>
                <a:spcPts val="0"/>
              </a:spcAft>
              <a:buClrTx/>
            </a:pPr>
            <a:endParaRPr lang="it-IT">
              <a:latin typeface="Times New Roman" panose="02020603050405020304" pitchFamily="18" charset="0"/>
              <a:cs typeface="Times New Roman" panose="02020603050405020304" pitchFamily="18" charset="0"/>
            </a:endParaRPr>
          </a:p>
          <a:p>
            <a:pPr algn="just">
              <a:spcBef>
                <a:spcPts val="0"/>
              </a:spcBef>
              <a:spcAft>
                <a:spcPts val="0"/>
              </a:spcAft>
              <a:buClrTx/>
            </a:pPr>
            <a:r>
              <a:rPr lang="it-IT">
                <a:solidFill>
                  <a:schemeClr val="bg1"/>
                </a:solidFill>
                <a:latin typeface="Times New Roman" panose="02020603050405020304" pitchFamily="18" charset="0"/>
                <a:cs typeface="Times New Roman" panose="02020603050405020304" pitchFamily="18" charset="0"/>
              </a:rPr>
              <a:t>Desinenze:</a:t>
            </a:r>
          </a:p>
          <a:p>
            <a:pPr marL="0" indent="0" algn="just">
              <a:spcBef>
                <a:spcPts val="0"/>
              </a:spcBef>
              <a:spcAft>
                <a:spcPts val="0"/>
              </a:spcAft>
              <a:buClrTx/>
              <a:buNone/>
            </a:pPr>
            <a:endParaRPr lang="it-IT">
              <a:latin typeface="Times New Roman" panose="02020603050405020304" pitchFamily="18" charset="0"/>
              <a:cs typeface="Times New Roman" panose="02020603050405020304" pitchFamily="18" charset="0"/>
            </a:endParaRPr>
          </a:p>
          <a:p>
            <a:pPr marL="0" indent="0" algn="just">
              <a:spcBef>
                <a:spcPts val="0"/>
              </a:spcBef>
              <a:spcAft>
                <a:spcPts val="0"/>
              </a:spcAft>
              <a:buClrTx/>
              <a:buNone/>
            </a:pPr>
            <a:endParaRPr lang="it-IT">
              <a:latin typeface="Times New Roman" panose="02020603050405020304" pitchFamily="18" charset="0"/>
              <a:cs typeface="Times New Roman" panose="02020603050405020304" pitchFamily="18" charset="0"/>
            </a:endParaRPr>
          </a:p>
        </p:txBody>
      </p:sp>
      <p:pic>
        <p:nvPicPr>
          <p:cNvPr id="5" name="Immagine 4" descr="Immagine che contiene screenshot&#10;&#10;Descrizione generata automaticamente">
            <a:extLst>
              <a:ext uri="{FF2B5EF4-FFF2-40B4-BE49-F238E27FC236}">
                <a16:creationId xmlns:a16="http://schemas.microsoft.com/office/drawing/2014/main" id="{94F49FFD-4FCF-4FA0-BEE5-542A2171E5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4351" y="1006679"/>
            <a:ext cx="8623298" cy="5461232"/>
          </a:xfrm>
          <a:prstGeom prst="rect">
            <a:avLst/>
          </a:prstGeom>
        </p:spPr>
      </p:pic>
    </p:spTree>
    <p:extLst>
      <p:ext uri="{BB962C8B-B14F-4D97-AF65-F5344CB8AC3E}">
        <p14:creationId xmlns:p14="http://schemas.microsoft.com/office/powerpoint/2010/main" val="419633277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egnaposto contenuto 5">
            <a:extLst>
              <a:ext uri="{FF2B5EF4-FFF2-40B4-BE49-F238E27FC236}">
                <a16:creationId xmlns:a16="http://schemas.microsoft.com/office/drawing/2014/main" id="{FFB6EE7C-E38F-4DC8-BC21-6DD812A345B1}"/>
              </a:ext>
            </a:extLst>
          </p:cNvPr>
          <p:cNvSpPr>
            <a:spLocks noGrp="1"/>
          </p:cNvSpPr>
          <p:nvPr>
            <p:ph idx="1"/>
          </p:nvPr>
        </p:nvSpPr>
        <p:spPr>
          <a:xfrm>
            <a:off x="0" y="0"/>
            <a:ext cx="12192000" cy="6858000"/>
          </a:xfrm>
          <a:blipFill>
            <a:blip r:embed="rId2"/>
            <a:tile tx="0" ty="0" sx="100000" sy="100000" flip="none" algn="tl"/>
          </a:blipFill>
        </p:spPr>
        <p:txBody>
          <a:bodyPr/>
          <a:lstStyle/>
          <a:p>
            <a:pPr algn="just">
              <a:spcBef>
                <a:spcPts val="0"/>
              </a:spcBef>
              <a:spcAft>
                <a:spcPts val="0"/>
              </a:spcAft>
              <a:buClrTx/>
            </a:pPr>
            <a:endParaRPr lang="it-IT">
              <a:latin typeface="Times New Roman" panose="02020603050405020304" pitchFamily="18" charset="0"/>
              <a:cs typeface="Times New Roman" panose="02020603050405020304" pitchFamily="18" charset="0"/>
            </a:endParaRPr>
          </a:p>
          <a:p>
            <a:pPr algn="just">
              <a:spcBef>
                <a:spcPts val="0"/>
              </a:spcBef>
              <a:spcAft>
                <a:spcPts val="0"/>
              </a:spcAft>
              <a:buClrTx/>
            </a:pPr>
            <a:r>
              <a:rPr lang="it-IT">
                <a:solidFill>
                  <a:schemeClr val="bg1"/>
                </a:solidFill>
                <a:latin typeface="Times New Roman" panose="02020603050405020304" pitchFamily="18" charset="0"/>
                <a:cs typeface="Times New Roman" panose="02020603050405020304" pitchFamily="18" charset="0"/>
              </a:rPr>
              <a:t>Desinenze attive:</a:t>
            </a:r>
          </a:p>
          <a:p>
            <a:pPr marL="0" indent="0" algn="just">
              <a:spcBef>
                <a:spcPts val="0"/>
              </a:spcBef>
              <a:spcAft>
                <a:spcPts val="0"/>
              </a:spcAft>
              <a:buClrTx/>
              <a:buNone/>
            </a:pPr>
            <a:endParaRPr lang="it-IT">
              <a:latin typeface="Times New Roman" panose="02020603050405020304" pitchFamily="18" charset="0"/>
              <a:cs typeface="Times New Roman" panose="02020603050405020304" pitchFamily="18" charset="0"/>
            </a:endParaRPr>
          </a:p>
          <a:p>
            <a:pPr marL="0" indent="0" algn="just">
              <a:spcBef>
                <a:spcPts val="0"/>
              </a:spcBef>
              <a:spcAft>
                <a:spcPts val="0"/>
              </a:spcAft>
              <a:buClrTx/>
              <a:buNone/>
            </a:pPr>
            <a:endParaRPr lang="it-IT">
              <a:latin typeface="Times New Roman" panose="02020603050405020304" pitchFamily="18" charset="0"/>
              <a:cs typeface="Times New Roman" panose="02020603050405020304" pitchFamily="18" charset="0"/>
            </a:endParaRPr>
          </a:p>
        </p:txBody>
      </p:sp>
      <p:pic>
        <p:nvPicPr>
          <p:cNvPr id="10" name="Immagine 9" descr="Immagine che contiene testo&#10;&#10;Descrizione generata automaticamente">
            <a:extLst>
              <a:ext uri="{FF2B5EF4-FFF2-40B4-BE49-F238E27FC236}">
                <a16:creationId xmlns:a16="http://schemas.microsoft.com/office/drawing/2014/main" id="{F05EDD6F-E36E-43B1-A112-BDCCF60832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5304" y="1054915"/>
            <a:ext cx="8355434" cy="4748169"/>
          </a:xfrm>
          <a:prstGeom prst="rect">
            <a:avLst/>
          </a:prstGeom>
        </p:spPr>
      </p:pic>
    </p:spTree>
    <p:extLst>
      <p:ext uri="{BB962C8B-B14F-4D97-AF65-F5344CB8AC3E}">
        <p14:creationId xmlns:p14="http://schemas.microsoft.com/office/powerpoint/2010/main" val="342086279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175EBE30-C531-4AE0-A24D-5C5A7FD9D0C0}"/>
              </a:ext>
            </a:extLst>
          </p:cNvPr>
          <p:cNvSpPr>
            <a:spLocks noGrp="1"/>
          </p:cNvSpPr>
          <p:nvPr>
            <p:ph idx="1"/>
          </p:nvPr>
        </p:nvSpPr>
        <p:spPr>
          <a:xfrm>
            <a:off x="0" y="0"/>
            <a:ext cx="12192000" cy="6858000"/>
          </a:xfrm>
          <a:blipFill>
            <a:blip r:embed="rId2"/>
            <a:tile tx="0" ty="0" sx="100000" sy="100000" flip="none" algn="tl"/>
          </a:blipFill>
        </p:spPr>
        <p:txBody>
          <a:bodyPr>
            <a:normAutofit/>
          </a:bodyPr>
          <a:lstStyle/>
          <a:p>
            <a:pPr marL="0" indent="0" algn="just">
              <a:spcBef>
                <a:spcPts val="0"/>
              </a:spcBef>
              <a:spcAft>
                <a:spcPts val="0"/>
              </a:spcAft>
              <a:buNone/>
            </a:pPr>
            <a:r>
              <a:rPr lang="it-IT">
                <a:latin typeface="Times New Roman" panose="02020603050405020304" pitchFamily="18" charset="0"/>
                <a:cs typeface="Times New Roman" panose="02020603050405020304" pitchFamily="18" charset="0"/>
              </a:rPr>
              <a:t>					</a:t>
            </a:r>
            <a:r>
              <a:rPr lang="it-IT" b="1">
                <a:solidFill>
                  <a:schemeClr val="bg1"/>
                </a:solidFill>
                <a:latin typeface="Times New Roman" panose="02020603050405020304" pitchFamily="18" charset="0"/>
                <a:cs typeface="Times New Roman" panose="02020603050405020304" pitchFamily="18" charset="0"/>
              </a:rPr>
              <a:t>Singolare	</a:t>
            </a:r>
            <a:r>
              <a:rPr lang="it-IT">
                <a:solidFill>
                  <a:schemeClr val="bg1"/>
                </a:solidFill>
                <a:latin typeface="Times New Roman" panose="02020603050405020304" pitchFamily="18" charset="0"/>
                <a:cs typeface="Times New Roman" panose="02020603050405020304" pitchFamily="18" charset="0"/>
              </a:rPr>
              <a:t>											</a:t>
            </a:r>
            <a:r>
              <a:rPr lang="it-IT" b="1">
                <a:solidFill>
                  <a:schemeClr val="bg1"/>
                </a:solidFill>
                <a:latin typeface="Times New Roman" panose="02020603050405020304" pitchFamily="18" charset="0"/>
                <a:cs typeface="Times New Roman" panose="02020603050405020304" pitchFamily="18" charset="0"/>
              </a:rPr>
              <a:t>Plurale</a:t>
            </a:r>
          </a:p>
          <a:p>
            <a:pPr marL="0" indent="0" algn="just">
              <a:spcBef>
                <a:spcPts val="0"/>
              </a:spcBef>
              <a:spcAft>
                <a:spcPts val="0"/>
              </a:spcAft>
              <a:buNone/>
            </a:pPr>
            <a:endParaRPr lang="it-IT">
              <a:solidFill>
                <a:schemeClr val="bg1"/>
              </a:solidFill>
              <a:latin typeface="Times New Roman" panose="02020603050405020304" pitchFamily="18" charset="0"/>
              <a:cs typeface="Times New Roman" panose="02020603050405020304" pitchFamily="18" charset="0"/>
            </a:endParaRPr>
          </a:p>
          <a:p>
            <a:pPr marL="0" indent="0" algn="just">
              <a:spcBef>
                <a:spcPts val="0"/>
              </a:spcBef>
              <a:spcAft>
                <a:spcPts val="0"/>
              </a:spcAft>
              <a:buNone/>
            </a:pPr>
            <a:endParaRPr lang="it-IT">
              <a:solidFill>
                <a:schemeClr val="bg1"/>
              </a:solidFill>
              <a:latin typeface="Times New Roman" panose="02020603050405020304" pitchFamily="18" charset="0"/>
              <a:cs typeface="Times New Roman" panose="02020603050405020304" pitchFamily="18" charset="0"/>
            </a:endParaRPr>
          </a:p>
          <a:p>
            <a:pPr marL="0" indent="0" algn="just">
              <a:spcBef>
                <a:spcPts val="0"/>
              </a:spcBef>
              <a:spcAft>
                <a:spcPts val="0"/>
              </a:spcAft>
              <a:buNone/>
            </a:pPr>
            <a:r>
              <a:rPr lang="it-IT">
                <a:solidFill>
                  <a:schemeClr val="bg1"/>
                </a:solidFill>
                <a:latin typeface="Times New Roman" panose="02020603050405020304" pitchFamily="18" charset="0"/>
                <a:cs typeface="Times New Roman" panose="02020603050405020304" pitchFamily="18" charset="0"/>
              </a:rPr>
              <a:t>I     -</a:t>
            </a:r>
            <a:r>
              <a:rPr lang="it-IT" i="1">
                <a:solidFill>
                  <a:schemeClr val="bg1"/>
                </a:solidFill>
                <a:latin typeface="Times New Roman" panose="02020603050405020304" pitchFamily="18" charset="0"/>
                <a:cs typeface="Times New Roman" panose="02020603050405020304" pitchFamily="18" charset="0"/>
              </a:rPr>
              <a:t>ō &gt; </a:t>
            </a:r>
            <a:r>
              <a:rPr lang="it-IT" b="1">
                <a:solidFill>
                  <a:schemeClr val="bg1"/>
                </a:solidFill>
                <a:latin typeface="Times New Roman" panose="02020603050405020304" pitchFamily="18" charset="0"/>
                <a:cs typeface="Times New Roman" panose="02020603050405020304" pitchFamily="18" charset="0"/>
              </a:rPr>
              <a:t>-</a:t>
            </a:r>
            <a:r>
              <a:rPr lang="it-IT" b="1" i="1">
                <a:solidFill>
                  <a:schemeClr val="bg1"/>
                </a:solidFill>
                <a:latin typeface="Times New Roman" panose="02020603050405020304" pitchFamily="18" charset="0"/>
                <a:cs typeface="Times New Roman" panose="02020603050405020304" pitchFamily="18" charset="0"/>
              </a:rPr>
              <a:t>ō</a:t>
            </a:r>
            <a:r>
              <a:rPr lang="it-IT" i="1">
                <a:solidFill>
                  <a:schemeClr val="bg1"/>
                </a:solidFill>
                <a:latin typeface="Times New Roman" panose="02020603050405020304" pitchFamily="18" charset="0"/>
                <a:cs typeface="Times New Roman" panose="02020603050405020304" pitchFamily="18" charset="0"/>
              </a:rPr>
              <a:t>  </a:t>
            </a:r>
            <a:r>
              <a:rPr lang="it-IT">
                <a:solidFill>
                  <a:schemeClr val="bg1"/>
                </a:solidFill>
                <a:latin typeface="Times New Roman" panose="02020603050405020304" pitchFamily="18" charset="0"/>
                <a:cs typeface="Times New Roman" panose="02020603050405020304" pitchFamily="18" charset="0"/>
              </a:rPr>
              <a:t>(si è poi esteso l’abbreviamento)            -</a:t>
            </a:r>
            <a:r>
              <a:rPr lang="it-IT" i="1">
                <a:solidFill>
                  <a:schemeClr val="bg1"/>
                </a:solidFill>
                <a:latin typeface="Times New Roman" panose="02020603050405020304" pitchFamily="18" charset="0"/>
                <a:cs typeface="Times New Roman" panose="02020603050405020304" pitchFamily="18" charset="0"/>
              </a:rPr>
              <a:t>mos &gt; </a:t>
            </a:r>
            <a:r>
              <a:rPr lang="it-IT" b="1" i="1">
                <a:solidFill>
                  <a:schemeClr val="bg1"/>
                </a:solidFill>
                <a:latin typeface="Times New Roman" panose="02020603050405020304" pitchFamily="18" charset="0"/>
                <a:cs typeface="Times New Roman" panose="02020603050405020304" pitchFamily="18" charset="0"/>
              </a:rPr>
              <a:t>-mŭs</a:t>
            </a:r>
            <a:endParaRPr lang="it-IT" b="1">
              <a:solidFill>
                <a:schemeClr val="bg1"/>
              </a:solidFill>
              <a:latin typeface="Times New Roman" panose="02020603050405020304" pitchFamily="18" charset="0"/>
              <a:cs typeface="Times New Roman" panose="02020603050405020304" pitchFamily="18" charset="0"/>
            </a:endParaRPr>
          </a:p>
          <a:p>
            <a:pPr marL="0" indent="0" algn="just">
              <a:spcBef>
                <a:spcPts val="0"/>
              </a:spcBef>
              <a:spcAft>
                <a:spcPts val="0"/>
              </a:spcAft>
              <a:buNone/>
            </a:pPr>
            <a:r>
              <a:rPr lang="it-IT">
                <a:solidFill>
                  <a:schemeClr val="bg1"/>
                </a:solidFill>
                <a:latin typeface="Times New Roman" panose="02020603050405020304" pitchFamily="18" charset="0"/>
                <a:cs typeface="Times New Roman" panose="02020603050405020304" pitchFamily="18" charset="0"/>
              </a:rPr>
              <a:t>      *-mi (desinenza primaria) &gt; </a:t>
            </a:r>
            <a:r>
              <a:rPr lang="it-IT" b="1">
                <a:solidFill>
                  <a:schemeClr val="bg1"/>
                </a:solidFill>
                <a:latin typeface="Times New Roman" panose="02020603050405020304" pitchFamily="18" charset="0"/>
                <a:cs typeface="Times New Roman" panose="02020603050405020304" pitchFamily="18" charset="0"/>
              </a:rPr>
              <a:t>-</a:t>
            </a:r>
            <a:r>
              <a:rPr lang="it-IT" b="1" i="1">
                <a:solidFill>
                  <a:schemeClr val="bg1"/>
                </a:solidFill>
                <a:latin typeface="Times New Roman" panose="02020603050405020304" pitchFamily="18" charset="0"/>
                <a:cs typeface="Times New Roman" panose="02020603050405020304" pitchFamily="18" charset="0"/>
              </a:rPr>
              <a:t>m</a:t>
            </a:r>
            <a:endParaRPr lang="it-IT" b="1">
              <a:solidFill>
                <a:schemeClr val="bg1"/>
              </a:solidFill>
              <a:latin typeface="Times New Roman" panose="02020603050405020304" pitchFamily="18" charset="0"/>
              <a:cs typeface="Times New Roman" panose="02020603050405020304" pitchFamily="18" charset="0"/>
            </a:endParaRPr>
          </a:p>
          <a:p>
            <a:pPr marL="0" indent="0" algn="just">
              <a:spcBef>
                <a:spcPts val="0"/>
              </a:spcBef>
              <a:spcAft>
                <a:spcPts val="0"/>
              </a:spcAft>
              <a:buNone/>
            </a:pPr>
            <a:endParaRPr lang="it-IT">
              <a:solidFill>
                <a:schemeClr val="bg1"/>
              </a:solidFill>
              <a:latin typeface="Times New Roman" panose="02020603050405020304" pitchFamily="18" charset="0"/>
              <a:cs typeface="Times New Roman" panose="02020603050405020304" pitchFamily="18" charset="0"/>
            </a:endParaRPr>
          </a:p>
          <a:p>
            <a:pPr marL="0" indent="0" algn="just">
              <a:spcBef>
                <a:spcPts val="0"/>
              </a:spcBef>
              <a:spcAft>
                <a:spcPts val="0"/>
              </a:spcAft>
              <a:buNone/>
            </a:pPr>
            <a:endParaRPr lang="it-IT">
              <a:solidFill>
                <a:schemeClr val="bg1"/>
              </a:solidFill>
              <a:latin typeface="Times New Roman" panose="02020603050405020304" pitchFamily="18" charset="0"/>
              <a:cs typeface="Times New Roman" panose="02020603050405020304" pitchFamily="18" charset="0"/>
            </a:endParaRPr>
          </a:p>
          <a:p>
            <a:pPr marL="0" indent="0" algn="just">
              <a:spcBef>
                <a:spcPts val="0"/>
              </a:spcBef>
              <a:spcAft>
                <a:spcPts val="0"/>
              </a:spcAft>
              <a:buNone/>
            </a:pPr>
            <a:r>
              <a:rPr lang="it-IT">
                <a:solidFill>
                  <a:schemeClr val="bg1"/>
                </a:solidFill>
                <a:latin typeface="Times New Roman" panose="02020603050405020304" pitchFamily="18" charset="0"/>
                <a:cs typeface="Times New Roman" panose="02020603050405020304" pitchFamily="18" charset="0"/>
              </a:rPr>
              <a:t>II    *-si (desinenza primaria) &gt; </a:t>
            </a:r>
            <a:r>
              <a:rPr lang="it-IT" b="1">
                <a:solidFill>
                  <a:schemeClr val="bg1"/>
                </a:solidFill>
                <a:latin typeface="Times New Roman" panose="02020603050405020304" pitchFamily="18" charset="0"/>
                <a:cs typeface="Times New Roman" panose="02020603050405020304" pitchFamily="18" charset="0"/>
              </a:rPr>
              <a:t>-</a:t>
            </a:r>
            <a:r>
              <a:rPr lang="it-IT" b="1" i="1">
                <a:solidFill>
                  <a:schemeClr val="bg1"/>
                </a:solidFill>
                <a:latin typeface="Times New Roman" panose="02020603050405020304" pitchFamily="18" charset="0"/>
                <a:cs typeface="Times New Roman" panose="02020603050405020304" pitchFamily="18" charset="0"/>
              </a:rPr>
              <a:t>s</a:t>
            </a:r>
            <a:r>
              <a:rPr lang="it-IT" i="1">
                <a:solidFill>
                  <a:schemeClr val="bg1"/>
                </a:solidFill>
                <a:latin typeface="Times New Roman" panose="02020603050405020304" pitchFamily="18" charset="0"/>
                <a:cs typeface="Times New Roman" panose="02020603050405020304" pitchFamily="18" charset="0"/>
              </a:rPr>
              <a:t>                              -te</a:t>
            </a:r>
            <a:r>
              <a:rPr lang="it-IT">
                <a:solidFill>
                  <a:schemeClr val="bg1"/>
                </a:solidFill>
                <a:latin typeface="Times New Roman" panose="02020603050405020304" pitchFamily="18" charset="0"/>
                <a:cs typeface="Times New Roman" panose="02020603050405020304" pitchFamily="18" charset="0"/>
              </a:rPr>
              <a:t> / *-</a:t>
            </a:r>
            <a:r>
              <a:rPr lang="it-IT" i="1">
                <a:solidFill>
                  <a:schemeClr val="bg1"/>
                </a:solidFill>
                <a:latin typeface="Times New Roman" panose="02020603050405020304" pitchFamily="18" charset="0"/>
                <a:cs typeface="Times New Roman" panose="02020603050405020304" pitchFamily="18" charset="0"/>
              </a:rPr>
              <a:t>tes &gt; </a:t>
            </a:r>
            <a:r>
              <a:rPr lang="it-IT" b="1" i="1">
                <a:solidFill>
                  <a:schemeClr val="bg1"/>
                </a:solidFill>
                <a:latin typeface="Times New Roman" panose="02020603050405020304" pitchFamily="18" charset="0"/>
                <a:cs typeface="Times New Roman" panose="02020603050405020304" pitchFamily="18" charset="0"/>
              </a:rPr>
              <a:t>-tis</a:t>
            </a:r>
          </a:p>
          <a:p>
            <a:pPr marL="0" indent="0" algn="just">
              <a:spcBef>
                <a:spcPts val="0"/>
              </a:spcBef>
              <a:spcAft>
                <a:spcPts val="0"/>
              </a:spcAft>
              <a:buNone/>
            </a:pPr>
            <a:r>
              <a:rPr lang="it-IT" i="1">
                <a:solidFill>
                  <a:schemeClr val="bg1"/>
                </a:solidFill>
                <a:latin typeface="Times New Roman" panose="02020603050405020304" pitchFamily="18" charset="0"/>
                <a:cs typeface="Times New Roman" panose="02020603050405020304" pitchFamily="18" charset="0"/>
              </a:rPr>
              <a:t>        -s </a:t>
            </a:r>
            <a:r>
              <a:rPr lang="it-IT">
                <a:solidFill>
                  <a:schemeClr val="bg1"/>
                </a:solidFill>
                <a:latin typeface="Times New Roman" panose="02020603050405020304" pitchFamily="18" charset="0"/>
                <a:cs typeface="Times New Roman" panose="02020603050405020304" pitchFamily="18" charset="0"/>
              </a:rPr>
              <a:t>(desinenza secondaria)</a:t>
            </a:r>
            <a:r>
              <a:rPr lang="it-IT" i="1">
                <a:solidFill>
                  <a:schemeClr val="bg1"/>
                </a:solidFill>
                <a:latin typeface="Times New Roman" panose="02020603050405020304" pitchFamily="18" charset="0"/>
                <a:cs typeface="Times New Roman" panose="02020603050405020304" pitchFamily="18" charset="0"/>
              </a:rPr>
              <a:t> &gt; </a:t>
            </a:r>
            <a:r>
              <a:rPr lang="it-IT" b="1" i="1">
                <a:solidFill>
                  <a:schemeClr val="bg1"/>
                </a:solidFill>
                <a:latin typeface="Times New Roman" panose="02020603050405020304" pitchFamily="18" charset="0"/>
                <a:cs typeface="Times New Roman" panose="02020603050405020304" pitchFamily="18" charset="0"/>
              </a:rPr>
              <a:t>-s</a:t>
            </a:r>
          </a:p>
          <a:p>
            <a:pPr marL="0" indent="0" algn="just">
              <a:spcBef>
                <a:spcPts val="0"/>
              </a:spcBef>
              <a:spcAft>
                <a:spcPts val="0"/>
              </a:spcAft>
              <a:buNone/>
            </a:pPr>
            <a:endParaRPr lang="it-IT">
              <a:solidFill>
                <a:schemeClr val="bg1"/>
              </a:solidFill>
              <a:latin typeface="Times New Roman" panose="02020603050405020304" pitchFamily="18" charset="0"/>
              <a:cs typeface="Times New Roman" panose="02020603050405020304" pitchFamily="18" charset="0"/>
            </a:endParaRPr>
          </a:p>
          <a:p>
            <a:pPr marL="0" indent="0" algn="just">
              <a:spcBef>
                <a:spcPts val="0"/>
              </a:spcBef>
              <a:spcAft>
                <a:spcPts val="0"/>
              </a:spcAft>
              <a:buNone/>
            </a:pPr>
            <a:endParaRPr lang="it-IT">
              <a:solidFill>
                <a:schemeClr val="bg1"/>
              </a:solidFill>
              <a:latin typeface="Times New Roman" panose="02020603050405020304" pitchFamily="18" charset="0"/>
              <a:cs typeface="Times New Roman" panose="02020603050405020304" pitchFamily="18" charset="0"/>
            </a:endParaRPr>
          </a:p>
          <a:p>
            <a:pPr marL="0" indent="0" algn="just">
              <a:spcBef>
                <a:spcPts val="0"/>
              </a:spcBef>
              <a:spcAft>
                <a:spcPts val="0"/>
              </a:spcAft>
              <a:buNone/>
            </a:pPr>
            <a:r>
              <a:rPr lang="it-IT">
                <a:solidFill>
                  <a:schemeClr val="bg1"/>
                </a:solidFill>
                <a:latin typeface="Times New Roman" panose="02020603050405020304" pitchFamily="18" charset="0"/>
                <a:cs typeface="Times New Roman" panose="02020603050405020304" pitchFamily="18" charset="0"/>
              </a:rPr>
              <a:t>III   *-ti (desinenza primaria) &gt; </a:t>
            </a:r>
            <a:r>
              <a:rPr lang="it-IT" b="1">
                <a:solidFill>
                  <a:schemeClr val="bg1"/>
                </a:solidFill>
                <a:latin typeface="Times New Roman" panose="02020603050405020304" pitchFamily="18" charset="0"/>
                <a:cs typeface="Times New Roman" panose="02020603050405020304" pitchFamily="18" charset="0"/>
              </a:rPr>
              <a:t>-</a:t>
            </a:r>
            <a:r>
              <a:rPr lang="it-IT" b="1" i="1">
                <a:solidFill>
                  <a:schemeClr val="bg1"/>
                </a:solidFill>
                <a:latin typeface="Times New Roman" panose="02020603050405020304" pitchFamily="18" charset="0"/>
                <a:cs typeface="Times New Roman" panose="02020603050405020304" pitchFamily="18" charset="0"/>
              </a:rPr>
              <a:t>t</a:t>
            </a:r>
            <a:r>
              <a:rPr lang="it-IT" i="1">
                <a:solidFill>
                  <a:schemeClr val="bg1"/>
                </a:solidFill>
                <a:latin typeface="Times New Roman" panose="02020603050405020304" pitchFamily="18" charset="0"/>
                <a:cs typeface="Times New Roman" panose="02020603050405020304" pitchFamily="18" charset="0"/>
              </a:rPr>
              <a:t>                             *-nti  </a:t>
            </a:r>
            <a:r>
              <a:rPr lang="it-IT">
                <a:solidFill>
                  <a:schemeClr val="bg1"/>
                </a:solidFill>
                <a:latin typeface="Times New Roman" panose="02020603050405020304" pitchFamily="18" charset="0"/>
                <a:cs typeface="Times New Roman" panose="02020603050405020304" pitchFamily="18" charset="0"/>
              </a:rPr>
              <a:t>(desinenza primaria) &gt; </a:t>
            </a:r>
            <a:r>
              <a:rPr lang="it-IT" b="1">
                <a:solidFill>
                  <a:schemeClr val="bg1"/>
                </a:solidFill>
                <a:latin typeface="Times New Roman" panose="02020603050405020304" pitchFamily="18" charset="0"/>
                <a:cs typeface="Times New Roman" panose="02020603050405020304" pitchFamily="18" charset="0"/>
              </a:rPr>
              <a:t>-</a:t>
            </a:r>
            <a:r>
              <a:rPr lang="it-IT" b="1" i="1">
                <a:solidFill>
                  <a:schemeClr val="bg1"/>
                </a:solidFill>
                <a:latin typeface="Times New Roman" panose="02020603050405020304" pitchFamily="18" charset="0"/>
                <a:cs typeface="Times New Roman" panose="02020603050405020304" pitchFamily="18" charset="0"/>
              </a:rPr>
              <a:t>nt </a:t>
            </a:r>
          </a:p>
          <a:p>
            <a:pPr marL="0" indent="0" algn="just">
              <a:spcBef>
                <a:spcPts val="0"/>
              </a:spcBef>
              <a:spcAft>
                <a:spcPts val="0"/>
              </a:spcAft>
              <a:buNone/>
            </a:pPr>
            <a:r>
              <a:rPr lang="it-IT" i="1">
                <a:solidFill>
                  <a:schemeClr val="bg1"/>
                </a:solidFill>
                <a:latin typeface="Times New Roman" panose="02020603050405020304" pitchFamily="18" charset="0"/>
                <a:cs typeface="Times New Roman" panose="02020603050405020304" pitchFamily="18" charset="0"/>
              </a:rPr>
              <a:t>         -t  </a:t>
            </a:r>
            <a:r>
              <a:rPr lang="it-IT">
                <a:solidFill>
                  <a:schemeClr val="bg1"/>
                </a:solidFill>
                <a:latin typeface="Times New Roman" panose="02020603050405020304" pitchFamily="18" charset="0"/>
                <a:cs typeface="Times New Roman" panose="02020603050405020304" pitchFamily="18" charset="0"/>
              </a:rPr>
              <a:t>(desinenza secondaria) &gt; </a:t>
            </a:r>
            <a:r>
              <a:rPr lang="it-IT" b="1">
                <a:solidFill>
                  <a:schemeClr val="bg1"/>
                </a:solidFill>
                <a:latin typeface="Times New Roman" panose="02020603050405020304" pitchFamily="18" charset="0"/>
                <a:cs typeface="Times New Roman" panose="02020603050405020304" pitchFamily="18" charset="0"/>
              </a:rPr>
              <a:t>-</a:t>
            </a:r>
            <a:r>
              <a:rPr lang="it-IT" b="1" i="1">
                <a:solidFill>
                  <a:schemeClr val="bg1"/>
                </a:solidFill>
                <a:latin typeface="Times New Roman" panose="02020603050405020304" pitchFamily="18" charset="0"/>
                <a:cs typeface="Times New Roman" panose="02020603050405020304" pitchFamily="18" charset="0"/>
              </a:rPr>
              <a:t>d</a:t>
            </a:r>
            <a:r>
              <a:rPr lang="it-IT" i="1">
                <a:solidFill>
                  <a:schemeClr val="bg1"/>
                </a:solidFill>
                <a:latin typeface="Times New Roman" panose="02020603050405020304" pitchFamily="18" charset="0"/>
                <a:cs typeface="Times New Roman" panose="02020603050405020304" pitchFamily="18" charset="0"/>
              </a:rPr>
              <a:t>                           -nt </a:t>
            </a:r>
            <a:r>
              <a:rPr lang="it-IT">
                <a:solidFill>
                  <a:schemeClr val="bg1"/>
                </a:solidFill>
                <a:latin typeface="Times New Roman" panose="02020603050405020304" pitchFamily="18" charset="0"/>
                <a:cs typeface="Times New Roman" panose="02020603050405020304" pitchFamily="18" charset="0"/>
              </a:rPr>
              <a:t>(desinenza secondaria) &gt; </a:t>
            </a:r>
            <a:r>
              <a:rPr lang="it-IT" b="1">
                <a:solidFill>
                  <a:schemeClr val="bg1"/>
                </a:solidFill>
                <a:latin typeface="Times New Roman" panose="02020603050405020304" pitchFamily="18" charset="0"/>
                <a:cs typeface="Times New Roman" panose="02020603050405020304" pitchFamily="18" charset="0"/>
              </a:rPr>
              <a:t>-</a:t>
            </a:r>
            <a:r>
              <a:rPr lang="it-IT" b="1" i="1">
                <a:solidFill>
                  <a:schemeClr val="bg1"/>
                </a:solidFill>
                <a:latin typeface="Times New Roman" panose="02020603050405020304" pitchFamily="18" charset="0"/>
                <a:cs typeface="Times New Roman" panose="02020603050405020304" pitchFamily="18" charset="0"/>
              </a:rPr>
              <a:t>nt </a:t>
            </a:r>
          </a:p>
          <a:p>
            <a:pPr marL="0" indent="0" algn="just">
              <a:spcBef>
                <a:spcPts val="0"/>
              </a:spcBef>
              <a:spcAft>
                <a:spcPts val="0"/>
              </a:spcAft>
              <a:buNone/>
            </a:pPr>
            <a:r>
              <a:rPr lang="it-IT" i="1">
                <a:solidFill>
                  <a:schemeClr val="bg1"/>
                </a:solidFill>
                <a:latin typeface="Times New Roman" panose="02020603050405020304" pitchFamily="18" charset="0"/>
                <a:cs typeface="Times New Roman" panose="02020603050405020304" pitchFamily="18" charset="0"/>
              </a:rPr>
              <a:t>					   </a:t>
            </a:r>
            <a:r>
              <a:rPr lang="it-IT" b="1" i="1">
                <a:solidFill>
                  <a:schemeClr val="bg1"/>
                </a:solidFill>
                <a:latin typeface="Times New Roman" panose="02020603050405020304" pitchFamily="18" charset="0"/>
                <a:cs typeface="Times New Roman" panose="02020603050405020304" pitchFamily="18" charset="0"/>
              </a:rPr>
              <a:t>=</a:t>
            </a:r>
          </a:p>
          <a:p>
            <a:pPr marL="0" indent="0" algn="just">
              <a:spcBef>
                <a:spcPts val="0"/>
              </a:spcBef>
              <a:spcAft>
                <a:spcPts val="0"/>
              </a:spcAft>
              <a:buNone/>
            </a:pPr>
            <a:r>
              <a:rPr lang="it-IT">
                <a:solidFill>
                  <a:schemeClr val="bg1"/>
                </a:solidFill>
                <a:latin typeface="Times New Roman" panose="02020603050405020304" pitchFamily="18" charset="0"/>
                <a:cs typeface="Times New Roman" panose="02020603050405020304" pitchFamily="18" charset="0"/>
              </a:rPr>
              <a:t>        distinzione conservata in osco e umbro           dal momento che -</a:t>
            </a:r>
            <a:r>
              <a:rPr lang="it-IT" i="1">
                <a:solidFill>
                  <a:schemeClr val="bg1"/>
                </a:solidFill>
                <a:latin typeface="Times New Roman" panose="02020603050405020304" pitchFamily="18" charset="0"/>
                <a:cs typeface="Times New Roman" panose="02020603050405020304" pitchFamily="18" charset="0"/>
              </a:rPr>
              <a:t>nt </a:t>
            </a:r>
            <a:r>
              <a:rPr lang="it-IT">
                <a:solidFill>
                  <a:schemeClr val="bg1"/>
                </a:solidFill>
                <a:latin typeface="Times New Roman" panose="02020603050405020304" pitchFamily="18" charset="0"/>
                <a:cs typeface="Times New Roman" panose="02020603050405020304" pitchFamily="18" charset="0"/>
              </a:rPr>
              <a:t> doveva mutarsi in -</a:t>
            </a:r>
            <a:r>
              <a:rPr lang="it-IT" i="1">
                <a:solidFill>
                  <a:schemeClr val="bg1"/>
                </a:solidFill>
                <a:latin typeface="Times New Roman" panose="02020603050405020304" pitchFamily="18" charset="0"/>
                <a:cs typeface="Times New Roman" panose="02020603050405020304" pitchFamily="18" charset="0"/>
              </a:rPr>
              <a:t>ns                   </a:t>
            </a:r>
          </a:p>
          <a:p>
            <a:pPr marL="0" indent="0" algn="just">
              <a:spcBef>
                <a:spcPts val="0"/>
              </a:spcBef>
              <a:spcAft>
                <a:spcPts val="0"/>
              </a:spcAft>
              <a:buNone/>
            </a:pPr>
            <a:r>
              <a:rPr lang="it-IT" i="1">
                <a:solidFill>
                  <a:schemeClr val="bg1"/>
                </a:solidFill>
                <a:latin typeface="Times New Roman" panose="02020603050405020304" pitchFamily="18" charset="0"/>
                <a:cs typeface="Times New Roman" panose="02020603050405020304" pitchFamily="18" charset="0"/>
              </a:rPr>
              <a:t>                    </a:t>
            </a:r>
            <a:r>
              <a:rPr lang="it-IT">
                <a:solidFill>
                  <a:schemeClr val="bg1"/>
                </a:solidFill>
                <a:latin typeface="Times New Roman" panose="02020603050405020304" pitchFamily="18" charset="0"/>
                <a:cs typeface="Times New Roman" panose="02020603050405020304" pitchFamily="18" charset="0"/>
              </a:rPr>
              <a:t>livellamento in latino                           come in osco-umbro e nei participi neutri</a:t>
            </a:r>
          </a:p>
          <a:p>
            <a:pPr marL="0" indent="0" algn="just">
              <a:spcBef>
                <a:spcPts val="0"/>
              </a:spcBef>
              <a:spcAft>
                <a:spcPts val="0"/>
              </a:spcAft>
              <a:buNone/>
            </a:pPr>
            <a:r>
              <a:rPr lang="it-IT">
                <a:solidFill>
                  <a:schemeClr val="bg1"/>
                </a:solidFill>
                <a:latin typeface="Times New Roman" panose="02020603050405020304" pitchFamily="18" charset="0"/>
                <a:cs typeface="Times New Roman" panose="02020603050405020304" pitchFamily="18" charset="0"/>
              </a:rPr>
              <a:t>                                                                                 è probabile che -</a:t>
            </a:r>
            <a:r>
              <a:rPr lang="it-IT" i="1">
                <a:solidFill>
                  <a:schemeClr val="bg1"/>
                </a:solidFill>
                <a:latin typeface="Times New Roman" panose="02020603050405020304" pitchFamily="18" charset="0"/>
                <a:cs typeface="Times New Roman" panose="02020603050405020304" pitchFamily="18" charset="0"/>
              </a:rPr>
              <a:t>nt </a:t>
            </a:r>
            <a:r>
              <a:rPr lang="it-IT">
                <a:solidFill>
                  <a:schemeClr val="bg1"/>
                </a:solidFill>
                <a:latin typeface="Times New Roman" panose="02020603050405020304" pitchFamily="18" charset="0"/>
                <a:cs typeface="Times New Roman" panose="02020603050405020304" pitchFamily="18" charset="0"/>
              </a:rPr>
              <a:t>derivi dalla desin. primaria </a:t>
            </a:r>
          </a:p>
          <a:p>
            <a:pPr marL="0" indent="0" algn="just">
              <a:spcBef>
                <a:spcPts val="0"/>
              </a:spcBef>
              <a:spcAft>
                <a:spcPts val="0"/>
              </a:spcAft>
              <a:buNone/>
            </a:pPr>
            <a:r>
              <a:rPr lang="it-IT">
                <a:solidFill>
                  <a:schemeClr val="bg1"/>
                </a:solidFill>
                <a:latin typeface="Times New Roman" panose="02020603050405020304" pitchFamily="18" charset="0"/>
                <a:cs typeface="Times New Roman" panose="02020603050405020304" pitchFamily="18" charset="0"/>
              </a:rPr>
              <a:t>                       </a:t>
            </a:r>
          </a:p>
        </p:txBody>
      </p:sp>
      <p:cxnSp>
        <p:nvCxnSpPr>
          <p:cNvPr id="4" name="Connettore diritto 3">
            <a:extLst>
              <a:ext uri="{FF2B5EF4-FFF2-40B4-BE49-F238E27FC236}">
                <a16:creationId xmlns:a16="http://schemas.microsoft.com/office/drawing/2014/main" id="{DB1E6252-EB8D-4376-8EF3-A149E01585EC}"/>
              </a:ext>
            </a:extLst>
          </p:cNvPr>
          <p:cNvCxnSpPr>
            <a:stCxn id="3" idx="0"/>
            <a:endCxn id="3" idx="2"/>
          </p:cNvCxnSpPr>
          <p:nvPr/>
        </p:nvCxnSpPr>
        <p:spPr>
          <a:xfrm>
            <a:off x="6096000" y="0"/>
            <a:ext cx="0" cy="68580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136924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175EBE30-C531-4AE0-A24D-5C5A7FD9D0C0}"/>
              </a:ext>
            </a:extLst>
          </p:cNvPr>
          <p:cNvSpPr>
            <a:spLocks noGrp="1"/>
          </p:cNvSpPr>
          <p:nvPr>
            <p:ph idx="1"/>
          </p:nvPr>
        </p:nvSpPr>
        <p:spPr>
          <a:xfrm>
            <a:off x="0" y="0"/>
            <a:ext cx="12192000" cy="6858000"/>
          </a:xfrm>
          <a:blipFill>
            <a:blip r:embed="rId2"/>
            <a:tile tx="0" ty="0" sx="100000" sy="100000" flip="none" algn="tl"/>
          </a:blipFill>
        </p:spPr>
        <p:txBody>
          <a:bodyPr/>
          <a:lstStyle/>
          <a:p>
            <a:pPr algn="just">
              <a:spcBef>
                <a:spcPts val="0"/>
              </a:spcBef>
              <a:spcAft>
                <a:spcPts val="0"/>
              </a:spcAft>
              <a:buClrTx/>
            </a:pPr>
            <a:endParaRPr lang="it-IT">
              <a:latin typeface="Times New Roman" panose="02020603050405020304" pitchFamily="18" charset="0"/>
              <a:cs typeface="Times New Roman" panose="02020603050405020304" pitchFamily="18" charset="0"/>
            </a:endParaRPr>
          </a:p>
          <a:p>
            <a:pPr algn="just">
              <a:spcBef>
                <a:spcPts val="0"/>
              </a:spcBef>
              <a:spcAft>
                <a:spcPts val="0"/>
              </a:spcAft>
              <a:buClrTx/>
            </a:pPr>
            <a:r>
              <a:rPr lang="it-IT">
                <a:solidFill>
                  <a:schemeClr val="bg1"/>
                </a:solidFill>
                <a:latin typeface="Times New Roman" panose="02020603050405020304" pitchFamily="18" charset="0"/>
                <a:cs typeface="Times New Roman" panose="02020603050405020304" pitchFamily="18" charset="0"/>
              </a:rPr>
              <a:t>Desinenze del passivo e del deponente:</a:t>
            </a:r>
          </a:p>
        </p:txBody>
      </p:sp>
      <p:pic>
        <p:nvPicPr>
          <p:cNvPr id="4" name="Immagine 3">
            <a:extLst>
              <a:ext uri="{FF2B5EF4-FFF2-40B4-BE49-F238E27FC236}">
                <a16:creationId xmlns:a16="http://schemas.microsoft.com/office/drawing/2014/main" id="{AB9677DA-062E-4D7E-9529-A6ACFECF0C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5420" y="1214306"/>
            <a:ext cx="8137321" cy="4429387"/>
          </a:xfrm>
          <a:prstGeom prst="rect">
            <a:avLst/>
          </a:prstGeom>
        </p:spPr>
      </p:pic>
    </p:spTree>
    <p:extLst>
      <p:ext uri="{BB962C8B-B14F-4D97-AF65-F5344CB8AC3E}">
        <p14:creationId xmlns:p14="http://schemas.microsoft.com/office/powerpoint/2010/main" val="125134517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175EBE30-C531-4AE0-A24D-5C5A7FD9D0C0}"/>
              </a:ext>
            </a:extLst>
          </p:cNvPr>
          <p:cNvSpPr>
            <a:spLocks noGrp="1"/>
          </p:cNvSpPr>
          <p:nvPr>
            <p:ph idx="1"/>
          </p:nvPr>
        </p:nvSpPr>
        <p:spPr>
          <a:xfrm>
            <a:off x="0" y="0"/>
            <a:ext cx="12192000" cy="6858000"/>
          </a:xfrm>
          <a:blipFill>
            <a:blip r:embed="rId2"/>
            <a:tile tx="0" ty="0" sx="100000" sy="100000" flip="none" algn="tl"/>
          </a:blipFill>
        </p:spPr>
        <p:txBody>
          <a:bodyPr/>
          <a:lstStyle/>
          <a:p>
            <a:pPr marL="0" indent="0" algn="just">
              <a:spcBef>
                <a:spcPts val="0"/>
              </a:spcBef>
              <a:spcAft>
                <a:spcPts val="0"/>
              </a:spcAft>
              <a:buNone/>
            </a:pPr>
            <a:r>
              <a:rPr lang="it-IT">
                <a:latin typeface="Times New Roman" panose="02020603050405020304" pitchFamily="18" charset="0"/>
                <a:cs typeface="Times New Roman" panose="02020603050405020304" pitchFamily="18" charset="0"/>
              </a:rPr>
              <a:t>					</a:t>
            </a:r>
            <a:r>
              <a:rPr lang="it-IT" b="1">
                <a:solidFill>
                  <a:schemeClr val="bg1"/>
                </a:solidFill>
                <a:latin typeface="Times New Roman" panose="02020603050405020304" pitchFamily="18" charset="0"/>
                <a:cs typeface="Times New Roman" panose="02020603050405020304" pitchFamily="18" charset="0"/>
              </a:rPr>
              <a:t>Singolare	</a:t>
            </a:r>
            <a:r>
              <a:rPr lang="it-IT">
                <a:solidFill>
                  <a:schemeClr val="bg1"/>
                </a:solidFill>
                <a:latin typeface="Times New Roman" panose="02020603050405020304" pitchFamily="18" charset="0"/>
                <a:cs typeface="Times New Roman" panose="02020603050405020304" pitchFamily="18" charset="0"/>
              </a:rPr>
              <a:t>											</a:t>
            </a:r>
            <a:r>
              <a:rPr lang="it-IT" b="1">
                <a:solidFill>
                  <a:schemeClr val="bg1"/>
                </a:solidFill>
                <a:latin typeface="Times New Roman" panose="02020603050405020304" pitchFamily="18" charset="0"/>
                <a:cs typeface="Times New Roman" panose="02020603050405020304" pitchFamily="18" charset="0"/>
              </a:rPr>
              <a:t>Plurale</a:t>
            </a:r>
          </a:p>
          <a:p>
            <a:pPr marL="0" indent="0" algn="just">
              <a:spcBef>
                <a:spcPts val="0"/>
              </a:spcBef>
              <a:spcAft>
                <a:spcPts val="0"/>
              </a:spcAft>
              <a:buNone/>
            </a:pPr>
            <a:endParaRPr lang="it-IT">
              <a:solidFill>
                <a:schemeClr val="bg1"/>
              </a:solidFill>
              <a:latin typeface="Times New Roman" panose="02020603050405020304" pitchFamily="18" charset="0"/>
              <a:cs typeface="Times New Roman" panose="02020603050405020304" pitchFamily="18" charset="0"/>
            </a:endParaRPr>
          </a:p>
          <a:p>
            <a:pPr marL="0" indent="0" algn="just">
              <a:spcBef>
                <a:spcPts val="0"/>
              </a:spcBef>
              <a:spcAft>
                <a:spcPts val="0"/>
              </a:spcAft>
              <a:buNone/>
            </a:pPr>
            <a:endParaRPr lang="it-IT">
              <a:solidFill>
                <a:schemeClr val="bg1"/>
              </a:solidFill>
              <a:latin typeface="Times New Roman" panose="02020603050405020304" pitchFamily="18" charset="0"/>
              <a:cs typeface="Times New Roman" panose="02020603050405020304" pitchFamily="18" charset="0"/>
            </a:endParaRPr>
          </a:p>
          <a:p>
            <a:pPr marL="0" indent="0" algn="just">
              <a:spcBef>
                <a:spcPts val="0"/>
              </a:spcBef>
              <a:spcAft>
                <a:spcPts val="0"/>
              </a:spcAft>
              <a:buNone/>
            </a:pPr>
            <a:endParaRPr lang="it-IT">
              <a:solidFill>
                <a:schemeClr val="bg1"/>
              </a:solidFill>
              <a:latin typeface="Times New Roman" panose="02020603050405020304" pitchFamily="18" charset="0"/>
              <a:cs typeface="Times New Roman" panose="02020603050405020304" pitchFamily="18" charset="0"/>
            </a:endParaRPr>
          </a:p>
          <a:p>
            <a:pPr marL="0" indent="0" algn="just">
              <a:spcBef>
                <a:spcPts val="0"/>
              </a:spcBef>
              <a:spcAft>
                <a:spcPts val="0"/>
              </a:spcAft>
              <a:buNone/>
            </a:pPr>
            <a:r>
              <a:rPr lang="it-IT">
                <a:solidFill>
                  <a:schemeClr val="bg1"/>
                </a:solidFill>
                <a:latin typeface="Times New Roman" panose="02020603050405020304" pitchFamily="18" charset="0"/>
                <a:cs typeface="Times New Roman" panose="02020603050405020304" pitchFamily="18" charset="0"/>
              </a:rPr>
              <a:t>I 	suff. desin. </a:t>
            </a:r>
            <a:r>
              <a:rPr lang="it-IT" b="1">
                <a:solidFill>
                  <a:schemeClr val="bg1"/>
                </a:solidFill>
                <a:latin typeface="Times New Roman" panose="02020603050405020304" pitchFamily="18" charset="0"/>
                <a:cs typeface="Times New Roman" panose="02020603050405020304" pitchFamily="18" charset="0"/>
              </a:rPr>
              <a:t>-</a:t>
            </a:r>
            <a:r>
              <a:rPr lang="it-IT" b="1" i="1">
                <a:solidFill>
                  <a:schemeClr val="bg1"/>
                </a:solidFill>
                <a:latin typeface="Times New Roman" panose="02020603050405020304" pitchFamily="18" charset="0"/>
                <a:cs typeface="Times New Roman" panose="02020603050405020304" pitchFamily="18" charset="0"/>
              </a:rPr>
              <a:t>r</a:t>
            </a:r>
            <a:r>
              <a:rPr lang="it-IT" i="1">
                <a:solidFill>
                  <a:schemeClr val="bg1"/>
                </a:solidFill>
                <a:latin typeface="Times New Roman" panose="02020603050405020304" pitchFamily="18" charset="0"/>
                <a:cs typeface="Times New Roman" panose="02020603050405020304" pitchFamily="18" charset="0"/>
              </a:rPr>
              <a:t> </a:t>
            </a:r>
            <a:r>
              <a:rPr lang="it-IT">
                <a:solidFill>
                  <a:schemeClr val="bg1"/>
                </a:solidFill>
                <a:latin typeface="Times New Roman" panose="02020603050405020304" pitchFamily="18" charset="0"/>
                <a:cs typeface="Times New Roman" panose="02020603050405020304" pitchFamily="18" charset="0"/>
              </a:rPr>
              <a:t>(</a:t>
            </a:r>
            <a:r>
              <a:rPr lang="it-IT" i="1">
                <a:solidFill>
                  <a:schemeClr val="bg1"/>
                </a:solidFill>
                <a:latin typeface="Times New Roman" panose="02020603050405020304" pitchFamily="18" charset="0"/>
                <a:cs typeface="Times New Roman" panose="02020603050405020304" pitchFamily="18" charset="0"/>
              </a:rPr>
              <a:t>-o </a:t>
            </a:r>
            <a:r>
              <a:rPr lang="it-IT">
                <a:solidFill>
                  <a:schemeClr val="bg1"/>
                </a:solidFill>
                <a:latin typeface="Times New Roman" panose="02020603050405020304" pitchFamily="18" charset="0"/>
                <a:cs typeface="Times New Roman" panose="02020603050405020304" pitchFamily="18" charset="0"/>
              </a:rPr>
              <a:t>finale che si abbrevia               </a:t>
            </a:r>
            <a:r>
              <a:rPr lang="it-IT" b="1">
                <a:solidFill>
                  <a:schemeClr val="bg1"/>
                </a:solidFill>
                <a:latin typeface="Times New Roman" panose="02020603050405020304" pitchFamily="18" charset="0"/>
                <a:cs typeface="Times New Roman" panose="02020603050405020304" pitchFamily="18" charset="0"/>
              </a:rPr>
              <a:t>-</a:t>
            </a:r>
            <a:r>
              <a:rPr lang="it-IT" b="1" i="1">
                <a:solidFill>
                  <a:schemeClr val="bg1"/>
                </a:solidFill>
                <a:latin typeface="Times New Roman" panose="02020603050405020304" pitchFamily="18" charset="0"/>
                <a:cs typeface="Times New Roman" panose="02020603050405020304" pitchFamily="18" charset="0"/>
              </a:rPr>
              <a:t>mur </a:t>
            </a:r>
            <a:r>
              <a:rPr lang="it-IT">
                <a:solidFill>
                  <a:schemeClr val="bg1"/>
                </a:solidFill>
                <a:latin typeface="Times New Roman" panose="02020603050405020304" pitchFamily="18" charset="0"/>
                <a:cs typeface="Times New Roman" panose="02020603050405020304" pitchFamily="18" charset="0"/>
              </a:rPr>
              <a:t>&lt; *</a:t>
            </a:r>
            <a:r>
              <a:rPr lang="it-IT" i="1">
                <a:solidFill>
                  <a:schemeClr val="bg1"/>
                </a:solidFill>
                <a:latin typeface="Times New Roman" panose="02020603050405020304" pitchFamily="18" charset="0"/>
                <a:cs typeface="Times New Roman" panose="02020603050405020304" pitchFamily="18" charset="0"/>
              </a:rPr>
              <a:t>-mo</a:t>
            </a:r>
            <a:r>
              <a:rPr lang="it-IT">
                <a:solidFill>
                  <a:schemeClr val="bg1"/>
                </a:solidFill>
                <a:latin typeface="Times New Roman" panose="02020603050405020304" pitchFamily="18" charset="0"/>
                <a:cs typeface="Times New Roman" panose="02020603050405020304" pitchFamily="18" charset="0"/>
              </a:rPr>
              <a:t> + </a:t>
            </a:r>
            <a:r>
              <a:rPr lang="it-IT" i="1">
                <a:solidFill>
                  <a:schemeClr val="bg1"/>
                </a:solidFill>
                <a:latin typeface="Times New Roman" panose="02020603050405020304" pitchFamily="18" charset="0"/>
                <a:cs typeface="Times New Roman" panose="02020603050405020304" pitchFamily="18" charset="0"/>
              </a:rPr>
              <a:t>-s</a:t>
            </a:r>
          </a:p>
          <a:p>
            <a:pPr marL="0" indent="0" algn="just">
              <a:spcBef>
                <a:spcPts val="0"/>
              </a:spcBef>
              <a:spcAft>
                <a:spcPts val="0"/>
              </a:spcAft>
              <a:buNone/>
            </a:pPr>
            <a:r>
              <a:rPr lang="it-IT">
                <a:solidFill>
                  <a:schemeClr val="bg1"/>
                </a:solidFill>
                <a:latin typeface="Times New Roman" panose="02020603050405020304" pitchFamily="18" charset="0"/>
                <a:cs typeface="Times New Roman" panose="02020603050405020304" pitchFamily="18" charset="0"/>
              </a:rPr>
              <a:t>oppure suff. desin. -</a:t>
            </a:r>
            <a:r>
              <a:rPr lang="it-IT" i="1">
                <a:solidFill>
                  <a:schemeClr val="bg1"/>
                </a:solidFill>
                <a:latin typeface="Times New Roman" panose="02020603050405020304" pitchFamily="18" charset="0"/>
                <a:cs typeface="Times New Roman" panose="02020603050405020304" pitchFamily="18" charset="0"/>
              </a:rPr>
              <a:t>r </a:t>
            </a:r>
            <a:r>
              <a:rPr lang="it-IT">
                <a:solidFill>
                  <a:schemeClr val="bg1"/>
                </a:solidFill>
                <a:latin typeface="Times New Roman" panose="02020603050405020304" pitchFamily="18" charset="0"/>
                <a:cs typeface="Times New Roman" panose="02020603050405020304" pitchFamily="18" charset="0"/>
              </a:rPr>
              <a:t>si sostistuisce a </a:t>
            </a:r>
            <a:r>
              <a:rPr lang="it-IT" i="1">
                <a:solidFill>
                  <a:schemeClr val="bg1"/>
                </a:solidFill>
                <a:latin typeface="Times New Roman" panose="02020603050405020304" pitchFamily="18" charset="0"/>
                <a:cs typeface="Times New Roman" panose="02020603050405020304" pitchFamily="18" charset="0"/>
              </a:rPr>
              <a:t>-m</a:t>
            </a:r>
            <a:r>
              <a:rPr lang="it-IT">
                <a:solidFill>
                  <a:schemeClr val="bg1"/>
                </a:solidFill>
                <a:latin typeface="Times New Roman" panose="02020603050405020304" pitchFamily="18" charset="0"/>
                <a:cs typeface="Times New Roman" panose="02020603050405020304" pitchFamily="18" charset="0"/>
              </a:rPr>
              <a:t>)</a:t>
            </a:r>
          </a:p>
          <a:p>
            <a:pPr marL="0" indent="0" algn="just">
              <a:spcBef>
                <a:spcPts val="0"/>
              </a:spcBef>
              <a:spcAft>
                <a:spcPts val="0"/>
              </a:spcAft>
              <a:buNone/>
            </a:pPr>
            <a:endParaRPr lang="it-IT">
              <a:solidFill>
                <a:schemeClr val="bg1"/>
              </a:solidFill>
              <a:latin typeface="Times New Roman" panose="02020603050405020304" pitchFamily="18" charset="0"/>
              <a:cs typeface="Times New Roman" panose="02020603050405020304" pitchFamily="18" charset="0"/>
            </a:endParaRPr>
          </a:p>
          <a:p>
            <a:pPr marL="0" indent="0" algn="just">
              <a:spcBef>
                <a:spcPts val="0"/>
              </a:spcBef>
              <a:spcAft>
                <a:spcPts val="0"/>
              </a:spcAft>
              <a:buNone/>
            </a:pPr>
            <a:endParaRPr lang="it-IT">
              <a:solidFill>
                <a:schemeClr val="bg1"/>
              </a:solidFill>
              <a:latin typeface="Times New Roman" panose="02020603050405020304" pitchFamily="18" charset="0"/>
              <a:cs typeface="Times New Roman" panose="02020603050405020304" pitchFamily="18" charset="0"/>
            </a:endParaRPr>
          </a:p>
          <a:p>
            <a:pPr marL="0" indent="0" algn="just">
              <a:spcBef>
                <a:spcPts val="0"/>
              </a:spcBef>
              <a:spcAft>
                <a:spcPts val="0"/>
              </a:spcAft>
              <a:buNone/>
            </a:pPr>
            <a:r>
              <a:rPr lang="it-IT">
                <a:solidFill>
                  <a:schemeClr val="bg1"/>
                </a:solidFill>
                <a:latin typeface="Times New Roman" panose="02020603050405020304" pitchFamily="18" charset="0"/>
                <a:cs typeface="Times New Roman" panose="02020603050405020304" pitchFamily="18" charset="0"/>
              </a:rPr>
              <a:t>II	</a:t>
            </a:r>
            <a:r>
              <a:rPr lang="it-IT" b="1">
                <a:solidFill>
                  <a:schemeClr val="bg1"/>
                </a:solidFill>
                <a:latin typeface="Times New Roman" panose="02020603050405020304" pitchFamily="18" charset="0"/>
                <a:cs typeface="Times New Roman" panose="02020603050405020304" pitchFamily="18" charset="0"/>
              </a:rPr>
              <a:t>-</a:t>
            </a:r>
            <a:r>
              <a:rPr lang="it-IT" b="1" i="1">
                <a:solidFill>
                  <a:schemeClr val="bg1"/>
                </a:solidFill>
                <a:latin typeface="Times New Roman" panose="02020603050405020304" pitchFamily="18" charset="0"/>
                <a:cs typeface="Times New Roman" panose="02020603050405020304" pitchFamily="18" charset="0"/>
              </a:rPr>
              <a:t>re </a:t>
            </a:r>
            <a:r>
              <a:rPr lang="it-IT">
                <a:solidFill>
                  <a:schemeClr val="bg1"/>
                </a:solidFill>
                <a:latin typeface="Times New Roman" panose="02020603050405020304" pitchFamily="18" charset="0"/>
                <a:cs typeface="Times New Roman" panose="02020603050405020304" pitchFamily="18" charset="0"/>
              </a:rPr>
              <a:t>variante vocalica &lt; *</a:t>
            </a:r>
            <a:r>
              <a:rPr lang="it-IT" i="1">
                <a:solidFill>
                  <a:schemeClr val="bg1"/>
                </a:solidFill>
                <a:latin typeface="Times New Roman" panose="02020603050405020304" pitchFamily="18" charset="0"/>
                <a:cs typeface="Times New Roman" panose="02020603050405020304" pitchFamily="18" charset="0"/>
              </a:rPr>
              <a:t>se </a:t>
            </a:r>
            <a:r>
              <a:rPr lang="it-IT">
                <a:solidFill>
                  <a:schemeClr val="bg1"/>
                </a:solidFill>
                <a:latin typeface="Times New Roman" panose="02020603050405020304" pitchFamily="18" charset="0"/>
                <a:cs typeface="Times New Roman" panose="02020603050405020304" pitchFamily="18" charset="0"/>
              </a:rPr>
              <a:t>della desin.media        suff.desin. </a:t>
            </a:r>
            <a:r>
              <a:rPr lang="it-IT" b="1">
                <a:solidFill>
                  <a:schemeClr val="bg1"/>
                </a:solidFill>
                <a:latin typeface="Times New Roman" panose="02020603050405020304" pitchFamily="18" charset="0"/>
                <a:cs typeface="Times New Roman" panose="02020603050405020304" pitchFamily="18" charset="0"/>
              </a:rPr>
              <a:t>-</a:t>
            </a:r>
            <a:r>
              <a:rPr lang="it-IT" b="1" i="1">
                <a:solidFill>
                  <a:schemeClr val="bg1"/>
                </a:solidFill>
                <a:latin typeface="Times New Roman" panose="02020603050405020304" pitchFamily="18" charset="0"/>
                <a:cs typeface="Times New Roman" panose="02020603050405020304" pitchFamily="18" charset="0"/>
              </a:rPr>
              <a:t>mini  </a:t>
            </a:r>
            <a:r>
              <a:rPr lang="it-IT">
                <a:solidFill>
                  <a:schemeClr val="bg1"/>
                </a:solidFill>
                <a:latin typeface="Times New Roman" panose="02020603050405020304" pitchFamily="18" charset="0"/>
                <a:cs typeface="Times New Roman" panose="02020603050405020304" pitchFamily="18" charset="0"/>
              </a:rPr>
              <a:t>(formazione incerta)</a:t>
            </a:r>
          </a:p>
          <a:p>
            <a:pPr marL="0" indent="0" algn="just">
              <a:spcBef>
                <a:spcPts val="0"/>
              </a:spcBef>
              <a:spcAft>
                <a:spcPts val="0"/>
              </a:spcAft>
              <a:buNone/>
            </a:pPr>
            <a:r>
              <a:rPr lang="it-IT">
                <a:solidFill>
                  <a:schemeClr val="bg1"/>
                </a:solidFill>
                <a:latin typeface="Times New Roman" panose="02020603050405020304" pitchFamily="18" charset="0"/>
                <a:cs typeface="Times New Roman" panose="02020603050405020304" pitchFamily="18" charset="0"/>
              </a:rPr>
              <a:t>secondaria indoeurop. -</a:t>
            </a:r>
            <a:r>
              <a:rPr lang="it-IT" i="1">
                <a:solidFill>
                  <a:schemeClr val="bg1"/>
                </a:solidFill>
                <a:latin typeface="Times New Roman" panose="02020603050405020304" pitchFamily="18" charset="0"/>
                <a:cs typeface="Times New Roman" panose="02020603050405020304" pitchFamily="18" charset="0"/>
              </a:rPr>
              <a:t>so </a:t>
            </a:r>
            <a:endParaRPr lang="it-IT">
              <a:solidFill>
                <a:schemeClr val="bg1"/>
              </a:solidFill>
              <a:latin typeface="Times New Roman" panose="02020603050405020304" pitchFamily="18" charset="0"/>
              <a:cs typeface="Times New Roman" panose="02020603050405020304" pitchFamily="18" charset="0"/>
            </a:endParaRPr>
          </a:p>
          <a:p>
            <a:pPr marL="0" indent="0" algn="just">
              <a:spcBef>
                <a:spcPts val="0"/>
              </a:spcBef>
              <a:spcAft>
                <a:spcPts val="0"/>
              </a:spcAft>
              <a:buNone/>
            </a:pPr>
            <a:r>
              <a:rPr lang="it-IT">
                <a:solidFill>
                  <a:schemeClr val="bg1"/>
                </a:solidFill>
                <a:latin typeface="Times New Roman" panose="02020603050405020304" pitchFamily="18" charset="0"/>
                <a:cs typeface="Times New Roman" panose="02020603050405020304" pitchFamily="18" charset="0"/>
              </a:rPr>
              <a:t>	</a:t>
            </a:r>
            <a:r>
              <a:rPr lang="it-IT" b="1">
                <a:solidFill>
                  <a:schemeClr val="bg1"/>
                </a:solidFill>
                <a:latin typeface="Times New Roman" panose="02020603050405020304" pitchFamily="18" charset="0"/>
                <a:cs typeface="Times New Roman" panose="02020603050405020304" pitchFamily="18" charset="0"/>
              </a:rPr>
              <a:t>-</a:t>
            </a:r>
            <a:r>
              <a:rPr lang="it-IT" b="1" i="1">
                <a:solidFill>
                  <a:schemeClr val="bg1"/>
                </a:solidFill>
                <a:latin typeface="Times New Roman" panose="02020603050405020304" pitchFamily="18" charset="0"/>
                <a:cs typeface="Times New Roman" panose="02020603050405020304" pitchFamily="18" charset="0"/>
              </a:rPr>
              <a:t>ris  </a:t>
            </a:r>
            <a:r>
              <a:rPr lang="it-IT" i="1">
                <a:solidFill>
                  <a:schemeClr val="bg1"/>
                </a:solidFill>
                <a:latin typeface="Times New Roman" panose="02020603050405020304" pitchFamily="18" charset="0"/>
                <a:cs typeface="Times New Roman" panose="02020603050405020304" pitchFamily="18" charset="0"/>
              </a:rPr>
              <a:t>&lt; -re + s</a:t>
            </a:r>
          </a:p>
          <a:p>
            <a:pPr marL="0" indent="0" algn="just">
              <a:spcBef>
                <a:spcPts val="0"/>
              </a:spcBef>
              <a:spcAft>
                <a:spcPts val="0"/>
              </a:spcAft>
              <a:buNone/>
            </a:pPr>
            <a:endParaRPr lang="it-IT">
              <a:solidFill>
                <a:schemeClr val="bg1"/>
              </a:solidFill>
              <a:latin typeface="Times New Roman" panose="02020603050405020304" pitchFamily="18" charset="0"/>
              <a:cs typeface="Times New Roman" panose="02020603050405020304" pitchFamily="18" charset="0"/>
            </a:endParaRPr>
          </a:p>
          <a:p>
            <a:pPr marL="0" indent="0" algn="just">
              <a:spcBef>
                <a:spcPts val="0"/>
              </a:spcBef>
              <a:spcAft>
                <a:spcPts val="0"/>
              </a:spcAft>
              <a:buNone/>
            </a:pPr>
            <a:endParaRPr lang="it-IT">
              <a:solidFill>
                <a:schemeClr val="bg1"/>
              </a:solidFill>
              <a:latin typeface="Times New Roman" panose="02020603050405020304" pitchFamily="18" charset="0"/>
              <a:cs typeface="Times New Roman" panose="02020603050405020304" pitchFamily="18" charset="0"/>
            </a:endParaRPr>
          </a:p>
          <a:p>
            <a:pPr marL="0" indent="0" algn="just">
              <a:spcBef>
                <a:spcPts val="0"/>
              </a:spcBef>
              <a:spcAft>
                <a:spcPts val="0"/>
              </a:spcAft>
              <a:buNone/>
            </a:pPr>
            <a:r>
              <a:rPr lang="it-IT">
                <a:solidFill>
                  <a:schemeClr val="bg1"/>
                </a:solidFill>
                <a:latin typeface="Times New Roman" panose="02020603050405020304" pitchFamily="18" charset="0"/>
                <a:cs typeface="Times New Roman" panose="02020603050405020304" pitchFamily="18" charset="0"/>
              </a:rPr>
              <a:t>III   -</a:t>
            </a:r>
            <a:r>
              <a:rPr lang="it-IT" b="1" i="1">
                <a:solidFill>
                  <a:schemeClr val="bg1"/>
                </a:solidFill>
                <a:latin typeface="Times New Roman" panose="02020603050405020304" pitchFamily="18" charset="0"/>
                <a:cs typeface="Times New Roman" panose="02020603050405020304" pitchFamily="18" charset="0"/>
              </a:rPr>
              <a:t>tur </a:t>
            </a:r>
            <a:r>
              <a:rPr lang="it-IT" i="1">
                <a:solidFill>
                  <a:schemeClr val="bg1"/>
                </a:solidFill>
                <a:latin typeface="Times New Roman" panose="02020603050405020304" pitchFamily="18" charset="0"/>
                <a:cs typeface="Times New Roman" panose="02020603050405020304" pitchFamily="18" charset="0"/>
              </a:rPr>
              <a:t>&lt; *-to +-r                                                      </a:t>
            </a:r>
            <a:r>
              <a:rPr lang="it-IT" b="1" i="1">
                <a:solidFill>
                  <a:schemeClr val="bg1"/>
                </a:solidFill>
                <a:latin typeface="Times New Roman" panose="02020603050405020304" pitchFamily="18" charset="0"/>
                <a:cs typeface="Times New Roman" panose="02020603050405020304" pitchFamily="18" charset="0"/>
              </a:rPr>
              <a:t>-ntur </a:t>
            </a:r>
            <a:r>
              <a:rPr lang="it-IT">
                <a:solidFill>
                  <a:schemeClr val="bg1"/>
                </a:solidFill>
                <a:latin typeface="Times New Roman" panose="02020603050405020304" pitchFamily="18" charset="0"/>
                <a:cs typeface="Times New Roman" panose="02020603050405020304" pitchFamily="18" charset="0"/>
              </a:rPr>
              <a:t>&lt; *</a:t>
            </a:r>
            <a:r>
              <a:rPr lang="it-IT" i="1">
                <a:solidFill>
                  <a:schemeClr val="bg1"/>
                </a:solidFill>
                <a:latin typeface="Times New Roman" panose="02020603050405020304" pitchFamily="18" charset="0"/>
                <a:cs typeface="Times New Roman" panose="02020603050405020304" pitchFamily="18" charset="0"/>
              </a:rPr>
              <a:t>-nto + -r</a:t>
            </a:r>
            <a:endParaRPr lang="it-IT" b="1" i="1">
              <a:solidFill>
                <a:schemeClr val="bg1"/>
              </a:solidFill>
              <a:latin typeface="Times New Roman" panose="02020603050405020304" pitchFamily="18" charset="0"/>
              <a:cs typeface="Times New Roman" panose="02020603050405020304" pitchFamily="18" charset="0"/>
            </a:endParaRPr>
          </a:p>
        </p:txBody>
      </p:sp>
      <p:cxnSp>
        <p:nvCxnSpPr>
          <p:cNvPr id="4" name="Connettore diritto 3">
            <a:extLst>
              <a:ext uri="{FF2B5EF4-FFF2-40B4-BE49-F238E27FC236}">
                <a16:creationId xmlns:a16="http://schemas.microsoft.com/office/drawing/2014/main" id="{DB1E6252-EB8D-4376-8EF3-A149E01585EC}"/>
              </a:ext>
            </a:extLst>
          </p:cNvPr>
          <p:cNvCxnSpPr>
            <a:stCxn id="3" idx="0"/>
            <a:endCxn id="3" idx="2"/>
          </p:cNvCxnSpPr>
          <p:nvPr/>
        </p:nvCxnSpPr>
        <p:spPr>
          <a:xfrm>
            <a:off x="6096000" y="0"/>
            <a:ext cx="0" cy="68580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63345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AE4B0607-A4EC-4EB9-BFD7-3C4CE920B622}"/>
              </a:ext>
            </a:extLst>
          </p:cNvPr>
          <p:cNvSpPr>
            <a:spLocks noGrp="1"/>
          </p:cNvSpPr>
          <p:nvPr>
            <p:ph idx="1"/>
          </p:nvPr>
        </p:nvSpPr>
        <p:spPr>
          <a:xfrm>
            <a:off x="0" y="0"/>
            <a:ext cx="12192000" cy="6858000"/>
          </a:xfrm>
          <a:blipFill>
            <a:blip r:embed="rId2"/>
            <a:tile tx="0" ty="0" sx="100000" sy="100000" flip="none" algn="tl"/>
          </a:blipFill>
        </p:spPr>
        <p:txBody>
          <a:bodyPr>
            <a:normAutofit/>
          </a:bodyPr>
          <a:lstStyle/>
          <a:p>
            <a:pPr marL="0" indent="0" algn="just" eaLnBrk="1" hangingPunct="1">
              <a:spcBef>
                <a:spcPct val="0"/>
              </a:spcBef>
              <a:buFont typeface="Arial" panose="020B0604020202020204" pitchFamily="34" charset="0"/>
              <a:buNone/>
            </a:pPr>
            <a:endParaRPr lang="it-IT" altLang="it-IT" sz="2600">
              <a:latin typeface="Times New Roman" panose="02020603050405020304" pitchFamily="18" charset="0"/>
              <a:cs typeface="Times New Roman" panose="02020603050405020304" pitchFamily="18" charset="0"/>
            </a:endParaRPr>
          </a:p>
          <a:p>
            <a:pPr marL="0" indent="0" algn="just" eaLnBrk="1" hangingPunct="1">
              <a:spcBef>
                <a:spcPct val="0"/>
              </a:spcBef>
              <a:buFont typeface="Arial" panose="020B0604020202020204" pitchFamily="34" charset="0"/>
              <a:buNone/>
            </a:pPr>
            <a:r>
              <a:rPr lang="it-IT" altLang="it-IT" sz="2600" b="1">
                <a:latin typeface="Times New Roman" panose="02020603050405020304" pitchFamily="18" charset="0"/>
                <a:cs typeface="Times New Roman" panose="02020603050405020304" pitchFamily="18" charset="0"/>
              </a:rPr>
              <a:t>Mar. Victorin. gramm. VI 4,5</a:t>
            </a:r>
            <a:r>
              <a:rPr lang="it-IT" altLang="it-IT" sz="2600">
                <a:latin typeface="Times New Roman" panose="02020603050405020304" pitchFamily="18" charset="0"/>
                <a:cs typeface="Times New Roman" panose="02020603050405020304" pitchFamily="18" charset="0"/>
              </a:rPr>
              <a:t>:  Ut Varroni placet (= Varro, gramm. frg. 91 Wilm. 234 Funaioli), </a:t>
            </a:r>
          </a:p>
          <a:p>
            <a:pPr marL="0" indent="0" algn="just" eaLnBrk="1" hangingPunct="1">
              <a:spcBef>
                <a:spcPct val="0"/>
              </a:spcBef>
              <a:buFont typeface="Arial" panose="020B0604020202020204" pitchFamily="34" charset="0"/>
              <a:buNone/>
            </a:pPr>
            <a:r>
              <a:rPr lang="it-IT" altLang="it-IT" sz="2600">
                <a:latin typeface="Times New Roman" panose="02020603050405020304" pitchFamily="18" charset="0"/>
                <a:cs typeface="Times New Roman" panose="02020603050405020304" pitchFamily="18" charset="0"/>
              </a:rPr>
              <a:t>‘</a:t>
            </a:r>
            <a:r>
              <a:rPr lang="it-IT" altLang="it-IT" sz="2600" b="1" i="1">
                <a:latin typeface="Times New Roman" panose="02020603050405020304" pitchFamily="18" charset="0"/>
                <a:cs typeface="Times New Roman" panose="02020603050405020304" pitchFamily="18" charset="0"/>
              </a:rPr>
              <a:t>ars grammatica</a:t>
            </a:r>
            <a:r>
              <a:rPr lang="it-IT" altLang="it-IT" sz="2600">
                <a:latin typeface="Times New Roman" panose="02020603050405020304" pitchFamily="18" charset="0"/>
                <a:cs typeface="Times New Roman" panose="02020603050405020304" pitchFamily="18" charset="0"/>
              </a:rPr>
              <a:t>, quae a nobis litteratura dicitur, </a:t>
            </a:r>
            <a:r>
              <a:rPr lang="it-IT" altLang="it-IT" sz="2600" b="1" i="1">
                <a:latin typeface="Times New Roman" panose="02020603050405020304" pitchFamily="18" charset="0"/>
                <a:cs typeface="Times New Roman" panose="02020603050405020304" pitchFamily="18" charset="0"/>
              </a:rPr>
              <a:t>scientia est &lt;eorum&gt; quae a poetis historicis oratoribusque dicuntur </a:t>
            </a:r>
            <a:r>
              <a:rPr lang="it-IT" altLang="it-IT" sz="2600">
                <a:latin typeface="Times New Roman" panose="02020603050405020304" pitchFamily="18" charset="0"/>
                <a:cs typeface="Times New Roman" panose="02020603050405020304" pitchFamily="18" charset="0"/>
              </a:rPr>
              <a:t>ex parte maiore’.  </a:t>
            </a:r>
            <a:r>
              <a:rPr lang="it-IT" altLang="it-IT" sz="2600" b="1" i="1">
                <a:latin typeface="Times New Roman" panose="02020603050405020304" pitchFamily="18" charset="0"/>
                <a:cs typeface="Times New Roman" panose="02020603050405020304" pitchFamily="18" charset="0"/>
              </a:rPr>
              <a:t>Eius praecipua officia sunt quattuor, ut ipsi placet, scribere legere intellegere probare</a:t>
            </a:r>
            <a:r>
              <a:rPr lang="it-IT" altLang="it-IT" sz="2600" i="1">
                <a:latin typeface="Times New Roman" panose="02020603050405020304" pitchFamily="18" charset="0"/>
                <a:cs typeface="Times New Roman" panose="02020603050405020304" pitchFamily="18" charset="0"/>
              </a:rPr>
              <a:t>.</a:t>
            </a:r>
          </a:p>
          <a:p>
            <a:pPr marL="0" indent="0" algn="ctr" eaLnBrk="1" hangingPunct="1">
              <a:lnSpc>
                <a:spcPct val="100000"/>
              </a:lnSpc>
              <a:spcBef>
                <a:spcPct val="0"/>
              </a:spcBef>
              <a:buFont typeface="Arial" panose="020B0604020202020204" pitchFamily="34" charset="0"/>
              <a:buNone/>
            </a:pPr>
            <a:endParaRPr lang="it-IT" altLang="it-IT" sz="2600" i="1">
              <a:latin typeface="Times New Roman" panose="02020603050405020304" pitchFamily="18" charset="0"/>
              <a:cs typeface="Times New Roman" panose="02020603050405020304" pitchFamily="18" charset="0"/>
            </a:endParaRPr>
          </a:p>
          <a:p>
            <a:pPr marL="0" indent="0" algn="ctr" eaLnBrk="1" hangingPunct="1">
              <a:lnSpc>
                <a:spcPct val="100000"/>
              </a:lnSpc>
              <a:spcBef>
                <a:spcPct val="0"/>
              </a:spcBef>
              <a:buFont typeface="Arial" panose="020B0604020202020204" pitchFamily="34" charset="0"/>
              <a:buNone/>
            </a:pPr>
            <a:r>
              <a:rPr lang="it-IT" altLang="it-IT" sz="2600" i="1">
                <a:latin typeface="Times New Roman" panose="02020603050405020304" pitchFamily="18" charset="0"/>
                <a:cs typeface="Times New Roman" panose="02020603050405020304" pitchFamily="18" charset="0"/>
              </a:rPr>
              <a:t>***</a:t>
            </a:r>
          </a:p>
          <a:p>
            <a:pPr marL="0" indent="0" algn="just" eaLnBrk="1" hangingPunct="1">
              <a:lnSpc>
                <a:spcPct val="100000"/>
              </a:lnSpc>
              <a:spcBef>
                <a:spcPct val="0"/>
              </a:spcBef>
              <a:buFont typeface="Arial" panose="020B0604020202020204" pitchFamily="34" charset="0"/>
              <a:buNone/>
            </a:pPr>
            <a:r>
              <a:rPr lang="fr-FR" altLang="it-IT" sz="2600" b="1">
                <a:solidFill>
                  <a:srgbClr val="000000"/>
                </a:solidFill>
                <a:latin typeface="Times New Roman" panose="02020603050405020304" pitchFamily="18" charset="0"/>
                <a:cs typeface="Times New Roman" panose="02020603050405020304" pitchFamily="18" charset="0"/>
              </a:rPr>
              <a:t>Quint. Inst. I 4, 1-3  (ed. </a:t>
            </a:r>
            <a:r>
              <a:rPr lang="de-DE" altLang="it-IT" sz="2600" b="1">
                <a:solidFill>
                  <a:srgbClr val="000000"/>
                </a:solidFill>
                <a:latin typeface="Times New Roman" panose="02020603050405020304" pitchFamily="18" charset="0"/>
                <a:cs typeface="Times New Roman" panose="02020603050405020304" pitchFamily="18" charset="0"/>
              </a:rPr>
              <a:t>L. Radermacher, V. Buchheit, 1971)</a:t>
            </a:r>
            <a:endParaRPr lang="it-IT" altLang="it-IT" sz="2600" b="1">
              <a:latin typeface="Times New Roman" panose="02020603050405020304" pitchFamily="18" charset="0"/>
              <a:cs typeface="Times New Roman" panose="02020603050405020304" pitchFamily="18" charset="0"/>
            </a:endParaRPr>
          </a:p>
          <a:p>
            <a:pPr marL="0" indent="0" algn="just" eaLnBrk="1" hangingPunct="1">
              <a:lnSpc>
                <a:spcPct val="100000"/>
              </a:lnSpc>
              <a:spcBef>
                <a:spcPct val="0"/>
              </a:spcBef>
              <a:buFont typeface="Arial" panose="020B0604020202020204" pitchFamily="34" charset="0"/>
              <a:buNone/>
            </a:pPr>
            <a:r>
              <a:rPr lang="fr-FR" altLang="it-IT" sz="2600">
                <a:solidFill>
                  <a:srgbClr val="000000"/>
                </a:solidFill>
                <a:latin typeface="Times New Roman" panose="02020603050405020304" pitchFamily="18" charset="0"/>
                <a:cs typeface="Times New Roman" panose="02020603050405020304" pitchFamily="18" charset="0"/>
              </a:rPr>
              <a:t>Primus in eo, qui scribendi legendique adeptus erit facultatem, grammaticis est locus.</a:t>
            </a:r>
            <a:endParaRPr lang="it-IT" altLang="it-IT" sz="2600">
              <a:latin typeface="Times New Roman" panose="02020603050405020304" pitchFamily="18" charset="0"/>
              <a:ea typeface="Calibri" panose="020F0502020204030204" pitchFamily="34" charset="0"/>
              <a:cs typeface="Times New Roman" panose="02020603050405020304" pitchFamily="18" charset="0"/>
            </a:endParaRPr>
          </a:p>
          <a:p>
            <a:pPr marL="0" indent="0" algn="just" eaLnBrk="1" hangingPunct="1">
              <a:lnSpc>
                <a:spcPct val="100000"/>
              </a:lnSpc>
              <a:spcBef>
                <a:spcPct val="0"/>
              </a:spcBef>
              <a:buFont typeface="Arial" panose="020B0604020202020204" pitchFamily="34" charset="0"/>
              <a:buNone/>
            </a:pPr>
            <a:r>
              <a:rPr lang="fr-FR" altLang="it-IT" sz="2600">
                <a:solidFill>
                  <a:srgbClr val="000000"/>
                </a:solidFill>
                <a:latin typeface="Times New Roman" panose="02020603050405020304" pitchFamily="18" charset="0"/>
                <a:cs typeface="Times New Roman" panose="02020603050405020304" pitchFamily="18" charset="0"/>
              </a:rPr>
              <a:t>Nec refert de Graeco an de Latino loquar, quamquam Graecum esse priorem placet: utrique eadem via est.</a:t>
            </a:r>
            <a:endParaRPr lang="it-IT" altLang="it-IT" sz="2600">
              <a:latin typeface="Times New Roman" panose="02020603050405020304" pitchFamily="18" charset="0"/>
              <a:cs typeface="Calibri" panose="020F0502020204030204" pitchFamily="34" charset="0"/>
            </a:endParaRPr>
          </a:p>
          <a:p>
            <a:pPr marL="0" indent="0" algn="just" eaLnBrk="1" hangingPunct="1">
              <a:lnSpc>
                <a:spcPct val="100000"/>
              </a:lnSpc>
              <a:spcBef>
                <a:spcPct val="0"/>
              </a:spcBef>
              <a:buFont typeface="Arial" panose="020B0604020202020204" pitchFamily="34" charset="0"/>
              <a:buNone/>
            </a:pPr>
            <a:r>
              <a:rPr lang="fr-FR" altLang="it-IT" sz="2600" b="1">
                <a:solidFill>
                  <a:srgbClr val="000000"/>
                </a:solidFill>
                <a:latin typeface="Times New Roman" panose="02020603050405020304" pitchFamily="18" charset="0"/>
                <a:cs typeface="Times New Roman" panose="02020603050405020304" pitchFamily="18" charset="0"/>
              </a:rPr>
              <a:t>Haec igitur professio, cum brevissime in duas partis dividatur, recte loquendi scientiam et poetarum enarrationem, plus habet in recessu quam fronte promittit</a:t>
            </a:r>
            <a:r>
              <a:rPr lang="fr-FR" altLang="it-IT" sz="2600">
                <a:solidFill>
                  <a:srgbClr val="000000"/>
                </a:solidFill>
                <a:latin typeface="Times New Roman" panose="02020603050405020304" pitchFamily="18" charset="0"/>
                <a:cs typeface="Times New Roman" panose="02020603050405020304" pitchFamily="18" charset="0"/>
              </a:rPr>
              <a:t>. </a:t>
            </a:r>
          </a:p>
          <a:p>
            <a:pPr marL="0" indent="0" algn="just" eaLnBrk="1" hangingPunct="1">
              <a:lnSpc>
                <a:spcPct val="100000"/>
              </a:lnSpc>
              <a:spcBef>
                <a:spcPct val="0"/>
              </a:spcBef>
              <a:buFont typeface="Arial" panose="020B0604020202020204" pitchFamily="34" charset="0"/>
              <a:buNone/>
            </a:pPr>
            <a:r>
              <a:rPr lang="fr-FR" altLang="it-IT" sz="2600">
                <a:solidFill>
                  <a:srgbClr val="000000"/>
                </a:solidFill>
                <a:latin typeface="Times New Roman" panose="02020603050405020304" pitchFamily="18" charset="0"/>
                <a:cs typeface="Times New Roman" panose="02020603050405020304" pitchFamily="18" charset="0"/>
              </a:rPr>
              <a:t>Nam et scribendi ratio coniuncta cum loquendo est, et narrationem praecedit emendata lectio, et mixtum his omnibus iudicium est: quo quidem ita severe sunt usi veteres grammatici</a:t>
            </a:r>
            <a:endParaRPr lang="it-IT" altLang="it-IT" sz="2600">
              <a:latin typeface="Times New Roman" panose="02020603050405020304" pitchFamily="18" charset="0"/>
              <a:cs typeface="Calibri" panose="020F0502020204030204" pitchFamily="34" charset="0"/>
            </a:endParaRPr>
          </a:p>
          <a:p>
            <a:pPr marL="0" indent="0" algn="just" eaLnBrk="1" hangingPunct="1">
              <a:lnSpc>
                <a:spcPct val="100000"/>
              </a:lnSpc>
              <a:spcBef>
                <a:spcPct val="0"/>
              </a:spcBef>
              <a:buFont typeface="Arial" panose="020B0604020202020204" pitchFamily="34" charset="0"/>
              <a:buNone/>
            </a:pPr>
            <a:endParaRPr lang="it-IT" altLang="it-IT" sz="2600">
              <a:latin typeface="Times New Roman" panose="02020603050405020304" pitchFamily="18" charset="0"/>
              <a:cs typeface="Calibri" panose="020F0502020204030204" pitchFamily="34" charset="0"/>
            </a:endParaRPr>
          </a:p>
          <a:p>
            <a:pPr marL="0" indent="0" algn="just" eaLnBrk="1" hangingPunct="1">
              <a:spcBef>
                <a:spcPct val="0"/>
              </a:spcBef>
              <a:buFont typeface="Arial" panose="020B0604020202020204" pitchFamily="34" charset="0"/>
              <a:buNone/>
            </a:pPr>
            <a:endParaRPr lang="it-IT" altLang="it-IT" sz="2600" i="1">
              <a:latin typeface="Times New Roman" panose="02020603050405020304" pitchFamily="18" charset="0"/>
              <a:cs typeface="Times New Roman" panose="02020603050405020304" pitchFamily="18" charset="0"/>
            </a:endParaRPr>
          </a:p>
          <a:p>
            <a:pPr marL="0" indent="0" algn="just" eaLnBrk="1" hangingPunct="1">
              <a:buFont typeface="Arial" panose="020B0604020202020204" pitchFamily="34" charset="0"/>
              <a:buNone/>
            </a:pPr>
            <a:endParaRPr lang="it-IT" altLang="it-IT" sz="2600" i="1"/>
          </a:p>
          <a:p>
            <a:pPr marL="0" indent="0" eaLnBrk="1" hangingPunct="1"/>
            <a:endParaRPr lang="it-IT" altLang="it-IT" sz="2600"/>
          </a:p>
        </p:txBody>
      </p:sp>
      <p:sp>
        <p:nvSpPr>
          <p:cNvPr id="14" name="Rettangolo 13">
            <a:extLst>
              <a:ext uri="{FF2B5EF4-FFF2-40B4-BE49-F238E27FC236}">
                <a16:creationId xmlns:a16="http://schemas.microsoft.com/office/drawing/2014/main" id="{2AC6174A-8717-41DE-B794-4758B94CDA98}"/>
              </a:ext>
            </a:extLst>
          </p:cNvPr>
          <p:cNvSpPr/>
          <p:nvPr/>
        </p:nvSpPr>
        <p:spPr>
          <a:xfrm>
            <a:off x="0" y="234950"/>
            <a:ext cx="12192000" cy="6535738"/>
          </a:xfrm>
          <a:prstGeom prst="rect">
            <a:avLst/>
          </a:prstGeom>
          <a:noFill/>
          <a:ln w="38100">
            <a:solidFill>
              <a:srgbClr val="43B17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9FC89F21-E79B-4AF4-83DD-DC091B0225A6}"/>
              </a:ext>
            </a:extLst>
          </p:cNvPr>
          <p:cNvSpPr>
            <a:spLocks noGrp="1"/>
          </p:cNvSpPr>
          <p:nvPr>
            <p:ph idx="1"/>
          </p:nvPr>
        </p:nvSpPr>
        <p:spPr>
          <a:xfrm>
            <a:off x="0" y="0"/>
            <a:ext cx="12192000" cy="6858000"/>
          </a:xfrm>
          <a:blipFill>
            <a:blip r:embed="rId2"/>
            <a:tile tx="0" ty="0" sx="100000" sy="100000" flip="none" algn="tl"/>
          </a:blipFill>
        </p:spPr>
        <p:txBody>
          <a:bodyPr/>
          <a:lstStyle/>
          <a:p>
            <a:pPr marL="0" indent="0" algn="ctr">
              <a:spcBef>
                <a:spcPts val="0"/>
              </a:spcBef>
              <a:spcAft>
                <a:spcPts val="0"/>
              </a:spcAft>
              <a:buNone/>
            </a:pPr>
            <a:r>
              <a:rPr lang="it-IT" b="1" i="1">
                <a:solidFill>
                  <a:schemeClr val="bg1"/>
                </a:solidFill>
                <a:latin typeface="Times New Roman" panose="02020603050405020304" pitchFamily="18" charset="0"/>
                <a:cs typeface="Times New Roman" panose="02020603050405020304" pitchFamily="18" charset="0"/>
              </a:rPr>
              <a:t>Infectum</a:t>
            </a:r>
          </a:p>
          <a:p>
            <a:pPr algn="just">
              <a:spcBef>
                <a:spcPts val="0"/>
              </a:spcBef>
              <a:spcAft>
                <a:spcPts val="0"/>
              </a:spcAft>
              <a:buClrTx/>
              <a:buFont typeface="Arial" panose="020B0604020202020204" pitchFamily="34" charset="0"/>
              <a:buChar char="•"/>
            </a:pPr>
            <a:r>
              <a:rPr lang="it-IT" b="1">
                <a:solidFill>
                  <a:schemeClr val="bg1"/>
                </a:solidFill>
                <a:latin typeface="Times New Roman" panose="02020603050405020304" pitchFamily="18" charset="0"/>
                <a:cs typeface="Times New Roman" panose="02020603050405020304" pitchFamily="18" charset="0"/>
              </a:rPr>
              <a:t>Il tema del presente e i tempi derivati</a:t>
            </a:r>
            <a:r>
              <a:rPr lang="it-IT">
                <a:solidFill>
                  <a:schemeClr val="bg1"/>
                </a:solidFill>
                <a:latin typeface="Times New Roman" panose="02020603050405020304" pitchFamily="18" charset="0"/>
                <a:cs typeface="Times New Roman" panose="02020603050405020304" pitchFamily="18" charset="0"/>
              </a:rPr>
              <a:t>:</a:t>
            </a:r>
          </a:p>
          <a:p>
            <a:pPr marL="0" indent="0" algn="just">
              <a:spcBef>
                <a:spcPts val="0"/>
              </a:spcBef>
              <a:spcAft>
                <a:spcPts val="0"/>
              </a:spcAft>
              <a:buClrTx/>
              <a:buNone/>
            </a:pPr>
            <a:endParaRPr lang="it-IT">
              <a:latin typeface="Times New Roman" panose="02020603050405020304" pitchFamily="18" charset="0"/>
              <a:cs typeface="Times New Roman" panose="02020603050405020304" pitchFamily="18" charset="0"/>
            </a:endParaRPr>
          </a:p>
        </p:txBody>
      </p:sp>
      <p:pic>
        <p:nvPicPr>
          <p:cNvPr id="5" name="Immagine 4" descr="Immagine che contiene screenshot&#10;&#10;Descrizione generata automaticamente">
            <a:extLst>
              <a:ext uri="{FF2B5EF4-FFF2-40B4-BE49-F238E27FC236}">
                <a16:creationId xmlns:a16="http://schemas.microsoft.com/office/drawing/2014/main" id="{093B0D95-83AE-42F7-A121-8854B7D0CD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0352" y="1174458"/>
            <a:ext cx="9437615" cy="5066950"/>
          </a:xfrm>
          <a:prstGeom prst="rect">
            <a:avLst/>
          </a:prstGeom>
        </p:spPr>
      </p:pic>
    </p:spTree>
    <p:extLst>
      <p:ext uri="{BB962C8B-B14F-4D97-AF65-F5344CB8AC3E}">
        <p14:creationId xmlns:p14="http://schemas.microsoft.com/office/powerpoint/2010/main" val="312201733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98497D50-43EB-4876-AE54-778990EC275A}"/>
              </a:ext>
            </a:extLst>
          </p:cNvPr>
          <p:cNvSpPr>
            <a:spLocks noGrp="1"/>
          </p:cNvSpPr>
          <p:nvPr>
            <p:ph idx="1"/>
          </p:nvPr>
        </p:nvSpPr>
        <p:spPr>
          <a:xfrm>
            <a:off x="0" y="0"/>
            <a:ext cx="12192000" cy="6858000"/>
          </a:xfrm>
          <a:blipFill>
            <a:blip r:embed="rId2"/>
            <a:tile tx="0" ty="0" sx="100000" sy="100000" flip="none" algn="tl"/>
          </a:blipFill>
        </p:spPr>
        <p:txBody>
          <a:bodyPr/>
          <a:lstStyle/>
          <a:p>
            <a:pPr marL="0" indent="0">
              <a:buNone/>
            </a:pPr>
            <a:endParaRPr lang="it-IT"/>
          </a:p>
        </p:txBody>
      </p:sp>
      <p:pic>
        <p:nvPicPr>
          <p:cNvPr id="7" name="Immagine 6" descr="Immagine che contiene screenshot&#10;&#10;Descrizione generata automaticamente">
            <a:extLst>
              <a:ext uri="{FF2B5EF4-FFF2-40B4-BE49-F238E27FC236}">
                <a16:creationId xmlns:a16="http://schemas.microsoft.com/office/drawing/2014/main" id="{035DA410-E413-4E92-8DD1-B3E36BF9EB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668" y="73975"/>
            <a:ext cx="7532879" cy="3466179"/>
          </a:xfrm>
          <a:prstGeom prst="rect">
            <a:avLst/>
          </a:prstGeom>
        </p:spPr>
      </p:pic>
      <p:pic>
        <p:nvPicPr>
          <p:cNvPr id="9" name="Immagine 8" descr="Immagine che contiene screenshot&#10;&#10;Descrizione generata automaticamente">
            <a:extLst>
              <a:ext uri="{FF2B5EF4-FFF2-40B4-BE49-F238E27FC236}">
                <a16:creationId xmlns:a16="http://schemas.microsoft.com/office/drawing/2014/main" id="{72E3D47E-977A-4551-9FF5-166D0DED66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82295" y="3540154"/>
            <a:ext cx="7347518" cy="2547257"/>
          </a:xfrm>
          <a:prstGeom prst="rect">
            <a:avLst/>
          </a:prstGeom>
        </p:spPr>
      </p:pic>
    </p:spTree>
    <p:extLst>
      <p:ext uri="{BB962C8B-B14F-4D97-AF65-F5344CB8AC3E}">
        <p14:creationId xmlns:p14="http://schemas.microsoft.com/office/powerpoint/2010/main" val="285548198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FC56E2CA-D66A-45A1-BCC6-749BC5189072}"/>
              </a:ext>
            </a:extLst>
          </p:cNvPr>
          <p:cNvSpPr>
            <a:spLocks noGrp="1"/>
          </p:cNvSpPr>
          <p:nvPr>
            <p:ph idx="1"/>
          </p:nvPr>
        </p:nvSpPr>
        <p:spPr>
          <a:xfrm>
            <a:off x="0" y="0"/>
            <a:ext cx="12192000" cy="6858000"/>
          </a:xfrm>
          <a:blipFill>
            <a:blip r:embed="rId2"/>
            <a:tile tx="0" ty="0" sx="100000" sy="100000" flip="none" algn="tl"/>
          </a:blipFill>
        </p:spPr>
        <p:txBody>
          <a:bodyPr/>
          <a:lstStyle/>
          <a:p>
            <a:pPr marL="0" indent="0" algn="ctr">
              <a:spcBef>
                <a:spcPts val="0"/>
              </a:spcBef>
              <a:spcAft>
                <a:spcPts val="0"/>
              </a:spcAft>
              <a:buNone/>
            </a:pPr>
            <a:r>
              <a:rPr lang="it-IT" b="1" i="1">
                <a:solidFill>
                  <a:schemeClr val="bg1"/>
                </a:solidFill>
                <a:latin typeface="Times New Roman" panose="02020603050405020304" pitchFamily="18" charset="0"/>
                <a:cs typeface="Times New Roman" panose="02020603050405020304" pitchFamily="18" charset="0"/>
              </a:rPr>
              <a:t>Forme non personali</a:t>
            </a:r>
          </a:p>
          <a:p>
            <a:pPr>
              <a:spcBef>
                <a:spcPts val="0"/>
              </a:spcBef>
              <a:spcAft>
                <a:spcPts val="0"/>
              </a:spcAft>
              <a:buClrTx/>
            </a:pPr>
            <a:r>
              <a:rPr lang="it-IT" b="1">
                <a:solidFill>
                  <a:schemeClr val="bg1"/>
                </a:solidFill>
                <a:latin typeface="Times New Roman" panose="02020603050405020304" pitchFamily="18" charset="0"/>
                <a:cs typeface="Times New Roman" panose="02020603050405020304" pitchFamily="18" charset="0"/>
              </a:rPr>
              <a:t>Infinito</a:t>
            </a:r>
          </a:p>
          <a:p>
            <a:pPr marL="0" indent="0">
              <a:spcBef>
                <a:spcPts val="0"/>
              </a:spcBef>
              <a:spcAft>
                <a:spcPts val="0"/>
              </a:spcAft>
              <a:buNone/>
            </a:pPr>
            <a:r>
              <a:rPr lang="it-IT" b="1">
                <a:solidFill>
                  <a:schemeClr val="bg1"/>
                </a:solidFill>
                <a:latin typeface="Times New Roman" panose="02020603050405020304" pitchFamily="18" charset="0"/>
                <a:cs typeface="Times New Roman" panose="02020603050405020304" pitchFamily="18" charset="0"/>
              </a:rPr>
              <a:t>			</a:t>
            </a:r>
            <a:r>
              <a:rPr lang="it-IT">
                <a:solidFill>
                  <a:schemeClr val="bg1"/>
                </a:solidFill>
                <a:latin typeface="Times New Roman" panose="02020603050405020304" pitchFamily="18" charset="0"/>
                <a:cs typeface="Times New Roman" panose="02020603050405020304" pitchFamily="18" charset="0"/>
              </a:rPr>
              <a:t>infinito presente 		antico caso di un sostantivo: </a:t>
            </a:r>
            <a:r>
              <a:rPr lang="it-IT" i="1">
                <a:solidFill>
                  <a:schemeClr val="bg1"/>
                </a:solidFill>
                <a:latin typeface="Times New Roman" panose="02020603050405020304" pitchFamily="18" charset="0"/>
                <a:cs typeface="Times New Roman" panose="02020603050405020304" pitchFamily="18" charset="0"/>
              </a:rPr>
              <a:t>nomen actionis</a:t>
            </a:r>
            <a:endParaRPr lang="it-IT">
              <a:solidFill>
                <a:schemeClr val="bg1"/>
              </a:solidFill>
              <a:latin typeface="Times New Roman" panose="02020603050405020304" pitchFamily="18" charset="0"/>
              <a:cs typeface="Times New Roman" panose="02020603050405020304" pitchFamily="18" charset="0"/>
            </a:endParaRPr>
          </a:p>
          <a:p>
            <a:pPr marL="0" indent="0">
              <a:spcBef>
                <a:spcPts val="0"/>
              </a:spcBef>
              <a:spcAft>
                <a:spcPts val="0"/>
              </a:spcAft>
              <a:buNone/>
            </a:pPr>
            <a:endParaRPr lang="it-IT" b="1">
              <a:solidFill>
                <a:schemeClr val="bg1"/>
              </a:solidFill>
              <a:latin typeface="Times New Roman" panose="02020603050405020304" pitchFamily="18" charset="0"/>
              <a:cs typeface="Times New Roman" panose="02020603050405020304" pitchFamily="18" charset="0"/>
            </a:endParaRPr>
          </a:p>
          <a:p>
            <a:pPr marL="0" indent="0">
              <a:spcBef>
                <a:spcPts val="0"/>
              </a:spcBef>
              <a:spcAft>
                <a:spcPts val="0"/>
              </a:spcAft>
              <a:buNone/>
            </a:pPr>
            <a:r>
              <a:rPr lang="it-IT" b="1">
                <a:solidFill>
                  <a:schemeClr val="bg1"/>
                </a:solidFill>
                <a:latin typeface="Times New Roman" panose="02020603050405020304" pitchFamily="18" charset="0"/>
                <a:cs typeface="Times New Roman" panose="02020603050405020304" pitchFamily="18" charset="0"/>
              </a:rPr>
              <a:t>- Infinito presente attivo</a:t>
            </a:r>
            <a:r>
              <a:rPr lang="it-IT">
                <a:solidFill>
                  <a:schemeClr val="bg1"/>
                </a:solidFill>
                <a:latin typeface="Times New Roman" panose="02020603050405020304" pitchFamily="18" charset="0"/>
                <a:cs typeface="Times New Roman" panose="02020603050405020304" pitchFamily="18" charset="0"/>
              </a:rPr>
              <a:t>:  </a:t>
            </a:r>
            <a:r>
              <a:rPr lang="it-IT" b="1">
                <a:solidFill>
                  <a:schemeClr val="bg1"/>
                </a:solidFill>
                <a:latin typeface="Times New Roman" panose="02020603050405020304" pitchFamily="18" charset="0"/>
                <a:cs typeface="Times New Roman" panose="02020603050405020304" pitchFamily="18" charset="0"/>
              </a:rPr>
              <a:t>*</a:t>
            </a:r>
            <a:r>
              <a:rPr lang="it-IT" b="1" i="1">
                <a:solidFill>
                  <a:schemeClr val="bg1"/>
                </a:solidFill>
                <a:latin typeface="Times New Roman" panose="02020603050405020304" pitchFamily="18" charset="0"/>
                <a:cs typeface="Times New Roman" panose="02020603050405020304" pitchFamily="18" charset="0"/>
              </a:rPr>
              <a:t>si </a:t>
            </a:r>
            <a:r>
              <a:rPr lang="it-IT" b="1">
                <a:solidFill>
                  <a:schemeClr val="bg1"/>
                </a:solidFill>
                <a:latin typeface="Times New Roman" panose="02020603050405020304" pitchFamily="18" charset="0"/>
                <a:cs typeface="Times New Roman" panose="02020603050405020304" pitchFamily="18" charset="0"/>
              </a:rPr>
              <a:t>&gt; -</a:t>
            </a:r>
            <a:r>
              <a:rPr lang="it-IT" b="1" i="1">
                <a:solidFill>
                  <a:schemeClr val="bg1"/>
                </a:solidFill>
                <a:latin typeface="Times New Roman" panose="02020603050405020304" pitchFamily="18" charset="0"/>
                <a:cs typeface="Times New Roman" panose="02020603050405020304" pitchFamily="18" charset="0"/>
              </a:rPr>
              <a:t>se &gt; </a:t>
            </a:r>
            <a:r>
              <a:rPr lang="it-IT" b="1">
                <a:solidFill>
                  <a:schemeClr val="bg1"/>
                </a:solidFill>
                <a:latin typeface="Times New Roman" panose="02020603050405020304" pitchFamily="18" charset="0"/>
                <a:cs typeface="Times New Roman" panose="02020603050405020304" pitchFamily="18" charset="0"/>
              </a:rPr>
              <a:t>-</a:t>
            </a:r>
            <a:r>
              <a:rPr lang="it-IT" b="1" i="1">
                <a:solidFill>
                  <a:schemeClr val="bg1"/>
                </a:solidFill>
                <a:latin typeface="Times New Roman" panose="02020603050405020304" pitchFamily="18" charset="0"/>
                <a:cs typeface="Times New Roman" panose="02020603050405020304" pitchFamily="18" charset="0"/>
              </a:rPr>
              <a:t>re</a:t>
            </a:r>
            <a:endParaRPr lang="it-IT">
              <a:solidFill>
                <a:schemeClr val="bg1"/>
              </a:solidFill>
              <a:latin typeface="Times New Roman" panose="02020603050405020304" pitchFamily="18" charset="0"/>
              <a:cs typeface="Times New Roman" panose="02020603050405020304" pitchFamily="18" charset="0"/>
            </a:endParaRPr>
          </a:p>
          <a:p>
            <a:pPr marL="0" indent="0">
              <a:spcBef>
                <a:spcPts val="0"/>
              </a:spcBef>
              <a:spcAft>
                <a:spcPts val="0"/>
              </a:spcAft>
              <a:buNone/>
            </a:pPr>
            <a:r>
              <a:rPr lang="it-IT">
                <a:solidFill>
                  <a:schemeClr val="bg1"/>
                </a:solidFill>
                <a:latin typeface="Times New Roman" panose="02020603050405020304" pitchFamily="18" charset="0"/>
                <a:cs typeface="Times New Roman" panose="02020603050405020304" pitchFamily="18" charset="0"/>
              </a:rPr>
              <a:t>verbi di III coniug.: tema verbale + voc. tematica + suff. infinito: es.  * ag-e-se &gt; </a:t>
            </a:r>
            <a:r>
              <a:rPr lang="it-IT" i="1">
                <a:solidFill>
                  <a:schemeClr val="bg1"/>
                </a:solidFill>
                <a:latin typeface="Times New Roman" panose="02020603050405020304" pitchFamily="18" charset="0"/>
                <a:cs typeface="Times New Roman" panose="02020603050405020304" pitchFamily="18" charset="0"/>
              </a:rPr>
              <a:t>agere;</a:t>
            </a:r>
          </a:p>
          <a:p>
            <a:pPr marL="0" indent="0">
              <a:spcBef>
                <a:spcPts val="0"/>
              </a:spcBef>
              <a:spcAft>
                <a:spcPts val="0"/>
              </a:spcAft>
              <a:buNone/>
            </a:pPr>
            <a:endParaRPr lang="it-IT">
              <a:solidFill>
                <a:schemeClr val="bg1"/>
              </a:solidFill>
              <a:latin typeface="Times New Roman" panose="02020603050405020304" pitchFamily="18" charset="0"/>
              <a:cs typeface="Times New Roman" panose="02020603050405020304" pitchFamily="18" charset="0"/>
            </a:endParaRPr>
          </a:p>
          <a:p>
            <a:pPr marL="0" indent="0">
              <a:spcBef>
                <a:spcPts val="0"/>
              </a:spcBef>
              <a:spcAft>
                <a:spcPts val="0"/>
              </a:spcAft>
              <a:buNone/>
            </a:pPr>
            <a:r>
              <a:rPr lang="it-IT">
                <a:solidFill>
                  <a:schemeClr val="bg1"/>
                </a:solidFill>
                <a:latin typeface="Times New Roman" panose="02020603050405020304" pitchFamily="18" charset="0"/>
                <a:cs typeface="Times New Roman" panose="02020603050405020304" pitchFamily="18" charset="0"/>
              </a:rPr>
              <a:t>temi in vocale: suff. *ye/yo contrazione della vocale </a:t>
            </a:r>
            <a:r>
              <a:rPr lang="it-IT" i="1">
                <a:solidFill>
                  <a:schemeClr val="bg1"/>
                </a:solidFill>
                <a:latin typeface="Times New Roman" panose="02020603050405020304" pitchFamily="18" charset="0"/>
                <a:cs typeface="Times New Roman" panose="02020603050405020304" pitchFamily="18" charset="0"/>
              </a:rPr>
              <a:t>e/o</a:t>
            </a:r>
            <a:r>
              <a:rPr lang="it-IT">
                <a:solidFill>
                  <a:schemeClr val="bg1"/>
                </a:solidFill>
                <a:latin typeface="Times New Roman" panose="02020603050405020304" pitchFamily="18" charset="0"/>
                <a:cs typeface="Times New Roman" panose="02020603050405020304" pitchFamily="18" charset="0"/>
              </a:rPr>
              <a:t>: es. *amaye-se &gt; *amaese &gt; amase &gt; </a:t>
            </a:r>
            <a:r>
              <a:rPr lang="it-IT" i="1">
                <a:solidFill>
                  <a:schemeClr val="bg1"/>
                </a:solidFill>
                <a:latin typeface="Times New Roman" panose="02020603050405020304" pitchFamily="18" charset="0"/>
                <a:cs typeface="Times New Roman" panose="02020603050405020304" pitchFamily="18" charset="0"/>
              </a:rPr>
              <a:t>amare</a:t>
            </a:r>
            <a:r>
              <a:rPr lang="it-IT">
                <a:solidFill>
                  <a:schemeClr val="bg1"/>
                </a:solidFill>
                <a:latin typeface="Times New Roman" panose="02020603050405020304" pitchFamily="18" charset="0"/>
                <a:cs typeface="Times New Roman" panose="02020603050405020304" pitchFamily="18" charset="0"/>
              </a:rPr>
              <a:t>;</a:t>
            </a:r>
          </a:p>
          <a:p>
            <a:pPr marL="0" indent="0">
              <a:spcBef>
                <a:spcPts val="0"/>
              </a:spcBef>
              <a:spcAft>
                <a:spcPts val="0"/>
              </a:spcAft>
              <a:buNone/>
            </a:pPr>
            <a:endParaRPr lang="it-IT">
              <a:solidFill>
                <a:schemeClr val="bg1"/>
              </a:solidFill>
              <a:latin typeface="Times New Roman" panose="02020603050405020304" pitchFamily="18" charset="0"/>
              <a:cs typeface="Times New Roman" panose="02020603050405020304" pitchFamily="18" charset="0"/>
            </a:endParaRPr>
          </a:p>
          <a:p>
            <a:pPr marL="0" indent="0">
              <a:spcBef>
                <a:spcPts val="0"/>
              </a:spcBef>
              <a:spcAft>
                <a:spcPts val="0"/>
              </a:spcAft>
              <a:buNone/>
            </a:pPr>
            <a:r>
              <a:rPr lang="it-IT">
                <a:solidFill>
                  <a:schemeClr val="bg1"/>
                </a:solidFill>
                <a:latin typeface="Times New Roman" panose="02020603050405020304" pitchFamily="18" charset="0"/>
                <a:cs typeface="Times New Roman" panose="02020603050405020304" pitchFamily="18" charset="0"/>
              </a:rPr>
              <a:t>Esempi</a:t>
            </a:r>
          </a:p>
          <a:p>
            <a:pPr marL="0" indent="0">
              <a:spcBef>
                <a:spcPts val="0"/>
              </a:spcBef>
              <a:spcAft>
                <a:spcPts val="0"/>
              </a:spcAft>
              <a:buNone/>
            </a:pPr>
            <a:endParaRPr lang="it-IT">
              <a:solidFill>
                <a:schemeClr val="bg1"/>
              </a:solidFill>
              <a:latin typeface="Times New Roman" panose="02020603050405020304" pitchFamily="18" charset="0"/>
              <a:cs typeface="Times New Roman" panose="02020603050405020304" pitchFamily="18" charset="0"/>
            </a:endParaRPr>
          </a:p>
          <a:p>
            <a:pPr marL="0" indent="0">
              <a:spcBef>
                <a:spcPts val="0"/>
              </a:spcBef>
              <a:spcAft>
                <a:spcPts val="0"/>
              </a:spcAft>
              <a:buNone/>
            </a:pPr>
            <a:endParaRPr lang="it-IT">
              <a:solidFill>
                <a:schemeClr val="bg1"/>
              </a:solidFill>
              <a:latin typeface="Times New Roman" panose="02020603050405020304" pitchFamily="18" charset="0"/>
              <a:cs typeface="Times New Roman" panose="02020603050405020304" pitchFamily="18" charset="0"/>
            </a:endParaRPr>
          </a:p>
          <a:p>
            <a:pPr marL="0" indent="0">
              <a:spcBef>
                <a:spcPts val="0"/>
              </a:spcBef>
              <a:spcAft>
                <a:spcPts val="0"/>
              </a:spcAft>
              <a:buNone/>
            </a:pPr>
            <a:endParaRPr lang="it-IT" b="1">
              <a:solidFill>
                <a:schemeClr val="bg1"/>
              </a:solidFill>
              <a:latin typeface="Times New Roman" panose="02020603050405020304" pitchFamily="18" charset="0"/>
              <a:cs typeface="Times New Roman" panose="02020603050405020304" pitchFamily="18" charset="0"/>
            </a:endParaRPr>
          </a:p>
          <a:p>
            <a:pPr marL="0" indent="0">
              <a:spcBef>
                <a:spcPts val="0"/>
              </a:spcBef>
              <a:spcAft>
                <a:spcPts val="0"/>
              </a:spcAft>
              <a:buNone/>
            </a:pPr>
            <a:endParaRPr lang="it-IT" b="1">
              <a:solidFill>
                <a:schemeClr val="bg1"/>
              </a:solidFill>
              <a:latin typeface="Times New Roman" panose="02020603050405020304" pitchFamily="18" charset="0"/>
              <a:cs typeface="Times New Roman" panose="02020603050405020304" pitchFamily="18" charset="0"/>
            </a:endParaRPr>
          </a:p>
          <a:p>
            <a:pPr marL="0" indent="0">
              <a:spcBef>
                <a:spcPts val="0"/>
              </a:spcBef>
              <a:spcAft>
                <a:spcPts val="0"/>
              </a:spcAft>
              <a:buNone/>
            </a:pPr>
            <a:r>
              <a:rPr lang="it-IT" b="1">
                <a:solidFill>
                  <a:schemeClr val="bg1"/>
                </a:solidFill>
                <a:latin typeface="Times New Roman" panose="02020603050405020304" pitchFamily="18" charset="0"/>
                <a:cs typeface="Times New Roman" panose="02020603050405020304" pitchFamily="18" charset="0"/>
              </a:rPr>
              <a:t>- Infinito presente passivo:     </a:t>
            </a:r>
            <a:r>
              <a:rPr lang="it-IT" b="1" i="1">
                <a:solidFill>
                  <a:schemeClr val="bg1"/>
                </a:solidFill>
                <a:latin typeface="Times New Roman" panose="02020603050405020304" pitchFamily="18" charset="0"/>
                <a:cs typeface="Times New Roman" panose="02020603050405020304" pitchFamily="18" charset="0"/>
              </a:rPr>
              <a:t>-ī</a:t>
            </a:r>
            <a:r>
              <a:rPr lang="it-IT" i="1">
                <a:solidFill>
                  <a:schemeClr val="bg1"/>
                </a:solidFill>
                <a:latin typeface="Times New Roman" panose="02020603050405020304" pitchFamily="18" charset="0"/>
                <a:cs typeface="Times New Roman" panose="02020603050405020304" pitchFamily="18" charset="0"/>
              </a:rPr>
              <a:t>      </a:t>
            </a:r>
          </a:p>
        </p:txBody>
      </p:sp>
      <p:sp>
        <p:nvSpPr>
          <p:cNvPr id="2" name="Freccia a destra 1">
            <a:extLst>
              <a:ext uri="{FF2B5EF4-FFF2-40B4-BE49-F238E27FC236}">
                <a16:creationId xmlns:a16="http://schemas.microsoft.com/office/drawing/2014/main" id="{EC518539-9F9D-42B5-90CD-AC18832B16B8}"/>
              </a:ext>
            </a:extLst>
          </p:cNvPr>
          <p:cNvSpPr/>
          <p:nvPr/>
        </p:nvSpPr>
        <p:spPr>
          <a:xfrm>
            <a:off x="3640822" y="922789"/>
            <a:ext cx="411061" cy="134224"/>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Garamond" panose="02020404030301010803"/>
              <a:ea typeface="+mn-ea"/>
              <a:cs typeface="+mn-cs"/>
            </a:endParaRPr>
          </a:p>
        </p:txBody>
      </p:sp>
      <p:pic>
        <p:nvPicPr>
          <p:cNvPr id="7" name="Immagine 6">
            <a:extLst>
              <a:ext uri="{FF2B5EF4-FFF2-40B4-BE49-F238E27FC236}">
                <a16:creationId xmlns:a16="http://schemas.microsoft.com/office/drawing/2014/main" id="{1AE54F50-C3FA-4AD7-8296-5E63900A58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0452" y="3638315"/>
            <a:ext cx="10202699" cy="1655139"/>
          </a:xfrm>
          <a:prstGeom prst="rect">
            <a:avLst/>
          </a:prstGeom>
        </p:spPr>
      </p:pic>
      <p:cxnSp>
        <p:nvCxnSpPr>
          <p:cNvPr id="9" name="Connettore a gomito 8">
            <a:extLst>
              <a:ext uri="{FF2B5EF4-FFF2-40B4-BE49-F238E27FC236}">
                <a16:creationId xmlns:a16="http://schemas.microsoft.com/office/drawing/2014/main" id="{5DB1063D-0EDF-4B92-96F5-D030C97C3824}"/>
              </a:ext>
            </a:extLst>
          </p:cNvPr>
          <p:cNvCxnSpPr>
            <a:cxnSpLocks/>
          </p:cNvCxnSpPr>
          <p:nvPr/>
        </p:nvCxnSpPr>
        <p:spPr>
          <a:xfrm>
            <a:off x="1073790" y="3917659"/>
            <a:ext cx="717814" cy="444616"/>
          </a:xfrm>
          <a:prstGeom prst="bentConnector3">
            <a:avLst>
              <a:gd name="adj1" fmla="val 50000"/>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864143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FC56E2CA-D66A-45A1-BCC6-749BC5189072}"/>
              </a:ext>
            </a:extLst>
          </p:cNvPr>
          <p:cNvSpPr>
            <a:spLocks noGrp="1"/>
          </p:cNvSpPr>
          <p:nvPr>
            <p:ph idx="1"/>
          </p:nvPr>
        </p:nvSpPr>
        <p:spPr>
          <a:xfrm>
            <a:off x="0" y="0"/>
            <a:ext cx="12192000" cy="6858000"/>
          </a:xfrm>
          <a:blipFill>
            <a:blip r:embed="rId2"/>
            <a:tile tx="0" ty="0" sx="100000" sy="100000" flip="none" algn="tl"/>
          </a:blipFill>
        </p:spPr>
        <p:txBody>
          <a:bodyPr>
            <a:normAutofit fontScale="92500" lnSpcReduction="20000"/>
          </a:bodyPr>
          <a:lstStyle/>
          <a:p>
            <a:pPr>
              <a:spcBef>
                <a:spcPts val="0"/>
              </a:spcBef>
              <a:spcAft>
                <a:spcPts val="0"/>
              </a:spcAft>
              <a:buClrTx/>
            </a:pPr>
            <a:r>
              <a:rPr lang="it-IT" b="1">
                <a:solidFill>
                  <a:schemeClr val="bg1"/>
                </a:solidFill>
                <a:latin typeface="Times New Roman" panose="02020603050405020304" pitchFamily="18" charset="0"/>
                <a:cs typeface="Times New Roman" panose="02020603050405020304" pitchFamily="18" charset="0"/>
              </a:rPr>
              <a:t>Participio</a:t>
            </a:r>
          </a:p>
          <a:p>
            <a:pPr marL="0" indent="0">
              <a:spcBef>
                <a:spcPts val="0"/>
              </a:spcBef>
              <a:spcAft>
                <a:spcPts val="0"/>
              </a:spcAft>
              <a:buClrTx/>
              <a:buNone/>
            </a:pPr>
            <a:endParaRPr lang="it-IT" b="1">
              <a:solidFill>
                <a:schemeClr val="bg1"/>
              </a:solidFill>
              <a:latin typeface="Times New Roman" panose="02020603050405020304" pitchFamily="18" charset="0"/>
              <a:cs typeface="Times New Roman" panose="02020603050405020304" pitchFamily="18" charset="0"/>
            </a:endParaRPr>
          </a:p>
          <a:p>
            <a:pPr marL="0" indent="0">
              <a:spcBef>
                <a:spcPts val="0"/>
              </a:spcBef>
              <a:spcAft>
                <a:spcPts val="0"/>
              </a:spcAft>
              <a:buClrTx/>
              <a:buNone/>
            </a:pPr>
            <a:r>
              <a:rPr lang="it-IT" b="1">
                <a:solidFill>
                  <a:schemeClr val="bg1"/>
                </a:solidFill>
                <a:latin typeface="Times New Roman" panose="02020603050405020304" pitchFamily="18" charset="0"/>
                <a:cs typeface="Times New Roman" panose="02020603050405020304" pitchFamily="18" charset="0"/>
              </a:rPr>
              <a:t>- Participio presente:</a:t>
            </a:r>
            <a:r>
              <a:rPr lang="it-IT">
                <a:solidFill>
                  <a:schemeClr val="bg1"/>
                </a:solidFill>
                <a:latin typeface="Times New Roman" panose="02020603050405020304" pitchFamily="18" charset="0"/>
                <a:cs typeface="Times New Roman" panose="02020603050405020304" pitchFamily="18" charset="0"/>
              </a:rPr>
              <a:t>   </a:t>
            </a:r>
            <a:r>
              <a:rPr lang="it-IT" b="1">
                <a:solidFill>
                  <a:schemeClr val="bg1"/>
                </a:solidFill>
                <a:latin typeface="Times New Roman" panose="02020603050405020304" pitchFamily="18" charset="0"/>
                <a:cs typeface="Times New Roman" panose="02020603050405020304" pitchFamily="18" charset="0"/>
              </a:rPr>
              <a:t>suff. *-</a:t>
            </a:r>
            <a:r>
              <a:rPr lang="it-IT" b="1" i="1">
                <a:solidFill>
                  <a:schemeClr val="bg1"/>
                </a:solidFill>
                <a:latin typeface="Times New Roman" panose="02020603050405020304" pitchFamily="18" charset="0"/>
                <a:cs typeface="Times New Roman" panose="02020603050405020304" pitchFamily="18" charset="0"/>
              </a:rPr>
              <a:t>nt</a:t>
            </a:r>
          </a:p>
          <a:p>
            <a:pPr marL="0" indent="0">
              <a:spcBef>
                <a:spcPts val="0"/>
              </a:spcBef>
              <a:spcAft>
                <a:spcPts val="0"/>
              </a:spcAft>
              <a:buClrTx/>
              <a:buNone/>
            </a:pPr>
            <a:endParaRPr lang="it-IT" b="1" i="1">
              <a:latin typeface="Times New Roman" panose="02020603050405020304" pitchFamily="18" charset="0"/>
              <a:cs typeface="Times New Roman" panose="02020603050405020304" pitchFamily="18" charset="0"/>
            </a:endParaRPr>
          </a:p>
          <a:p>
            <a:pPr marL="0" indent="0">
              <a:spcBef>
                <a:spcPts val="0"/>
              </a:spcBef>
              <a:spcAft>
                <a:spcPts val="0"/>
              </a:spcAft>
              <a:buClrTx/>
              <a:buNone/>
            </a:pPr>
            <a:endParaRPr lang="it-IT" b="1" i="1">
              <a:latin typeface="Times New Roman" panose="02020603050405020304" pitchFamily="18" charset="0"/>
              <a:cs typeface="Times New Roman" panose="02020603050405020304" pitchFamily="18" charset="0"/>
            </a:endParaRPr>
          </a:p>
          <a:p>
            <a:pPr marL="0" indent="0">
              <a:spcBef>
                <a:spcPts val="0"/>
              </a:spcBef>
              <a:spcAft>
                <a:spcPts val="0"/>
              </a:spcAft>
              <a:buClrTx/>
              <a:buNone/>
            </a:pPr>
            <a:endParaRPr lang="it-IT" b="1" i="1">
              <a:latin typeface="Times New Roman" panose="02020603050405020304" pitchFamily="18" charset="0"/>
              <a:cs typeface="Times New Roman" panose="02020603050405020304" pitchFamily="18" charset="0"/>
            </a:endParaRPr>
          </a:p>
          <a:p>
            <a:pPr marL="0" indent="0">
              <a:spcBef>
                <a:spcPts val="0"/>
              </a:spcBef>
              <a:spcAft>
                <a:spcPts val="0"/>
              </a:spcAft>
              <a:buClrTx/>
              <a:buNone/>
            </a:pPr>
            <a:endParaRPr lang="it-IT" b="1" i="1">
              <a:latin typeface="Times New Roman" panose="02020603050405020304" pitchFamily="18" charset="0"/>
              <a:cs typeface="Times New Roman" panose="02020603050405020304" pitchFamily="18" charset="0"/>
            </a:endParaRPr>
          </a:p>
          <a:p>
            <a:pPr marL="0" indent="0">
              <a:spcBef>
                <a:spcPts val="0"/>
              </a:spcBef>
              <a:spcAft>
                <a:spcPts val="0"/>
              </a:spcAft>
              <a:buClrTx/>
              <a:buNone/>
            </a:pPr>
            <a:endParaRPr lang="it-IT" b="1" i="1">
              <a:latin typeface="Times New Roman" panose="02020603050405020304" pitchFamily="18" charset="0"/>
              <a:cs typeface="Times New Roman" panose="02020603050405020304" pitchFamily="18" charset="0"/>
            </a:endParaRPr>
          </a:p>
          <a:p>
            <a:pPr marL="0" indent="0">
              <a:spcBef>
                <a:spcPts val="0"/>
              </a:spcBef>
              <a:spcAft>
                <a:spcPts val="0"/>
              </a:spcAft>
              <a:buClrTx/>
              <a:buNone/>
            </a:pPr>
            <a:endParaRPr lang="it-IT" b="1" i="1">
              <a:latin typeface="Times New Roman" panose="02020603050405020304" pitchFamily="18" charset="0"/>
              <a:cs typeface="Times New Roman" panose="02020603050405020304" pitchFamily="18" charset="0"/>
            </a:endParaRPr>
          </a:p>
          <a:p>
            <a:pPr marL="0" indent="0">
              <a:spcBef>
                <a:spcPts val="0"/>
              </a:spcBef>
              <a:spcAft>
                <a:spcPts val="0"/>
              </a:spcAft>
              <a:buClrTx/>
              <a:buNone/>
            </a:pPr>
            <a:endParaRPr lang="it-IT" b="1" i="1">
              <a:latin typeface="Times New Roman" panose="02020603050405020304" pitchFamily="18" charset="0"/>
              <a:cs typeface="Times New Roman" panose="02020603050405020304" pitchFamily="18" charset="0"/>
            </a:endParaRPr>
          </a:p>
          <a:p>
            <a:pPr marL="0" indent="0">
              <a:spcBef>
                <a:spcPts val="0"/>
              </a:spcBef>
              <a:spcAft>
                <a:spcPts val="0"/>
              </a:spcAft>
              <a:buClrTx/>
              <a:buNone/>
            </a:pPr>
            <a:endParaRPr lang="it-IT" b="1" i="1">
              <a:latin typeface="Times New Roman" panose="02020603050405020304" pitchFamily="18" charset="0"/>
              <a:cs typeface="Times New Roman" panose="02020603050405020304" pitchFamily="18" charset="0"/>
            </a:endParaRPr>
          </a:p>
          <a:p>
            <a:pPr marL="0" indent="0">
              <a:spcBef>
                <a:spcPts val="0"/>
              </a:spcBef>
              <a:spcAft>
                <a:spcPts val="0"/>
              </a:spcAft>
              <a:buClrTx/>
              <a:buNone/>
            </a:pPr>
            <a:r>
              <a:rPr lang="it-IT" b="1">
                <a:latin typeface="Times New Roman" panose="02020603050405020304" pitchFamily="18" charset="0"/>
                <a:cs typeface="Times New Roman" panose="02020603050405020304" pitchFamily="18" charset="0"/>
              </a:rPr>
              <a:t>- </a:t>
            </a:r>
            <a:r>
              <a:rPr lang="it-IT" b="1">
                <a:solidFill>
                  <a:schemeClr val="bg1"/>
                </a:solidFill>
                <a:latin typeface="Times New Roman" panose="02020603050405020304" pitchFamily="18" charset="0"/>
                <a:cs typeface="Times New Roman" panose="02020603050405020304" pitchFamily="18" charset="0"/>
              </a:rPr>
              <a:t>Participio passato:    suff. indoeurop. -</a:t>
            </a:r>
            <a:r>
              <a:rPr lang="it-IT" b="1" i="1">
                <a:solidFill>
                  <a:schemeClr val="bg1"/>
                </a:solidFill>
                <a:latin typeface="Times New Roman" panose="02020603050405020304" pitchFamily="18" charset="0"/>
                <a:cs typeface="Times New Roman" panose="02020603050405020304" pitchFamily="18" charset="0"/>
              </a:rPr>
              <a:t>to</a:t>
            </a:r>
            <a:r>
              <a:rPr lang="it-IT" b="1">
                <a:solidFill>
                  <a:schemeClr val="bg1"/>
                </a:solidFill>
                <a:latin typeface="Times New Roman" panose="02020603050405020304" pitchFamily="18" charset="0"/>
                <a:cs typeface="Times New Roman" panose="02020603050405020304" pitchFamily="18" charset="0"/>
              </a:rPr>
              <a:t>-  </a:t>
            </a:r>
            <a:r>
              <a:rPr lang="it-IT">
                <a:solidFill>
                  <a:schemeClr val="bg1"/>
                </a:solidFill>
                <a:latin typeface="Times New Roman" panose="02020603050405020304" pitchFamily="18" charset="0"/>
                <a:cs typeface="Times New Roman" panose="02020603050405020304" pitchFamily="18" charset="0"/>
              </a:rPr>
              <a:t>che si aggiunge alla radice verbale, accentato e quindi comportava grado di riduzione o scomparsa della vocale della sillaba radicale</a:t>
            </a:r>
          </a:p>
          <a:p>
            <a:pPr marL="0" indent="0">
              <a:spcBef>
                <a:spcPts val="0"/>
              </a:spcBef>
              <a:spcAft>
                <a:spcPts val="0"/>
              </a:spcAft>
              <a:buClrTx/>
              <a:buNone/>
            </a:pPr>
            <a:endParaRPr lang="it-IT">
              <a:solidFill>
                <a:schemeClr val="bg1"/>
              </a:solidFill>
              <a:latin typeface="Times New Roman" panose="02020603050405020304" pitchFamily="18" charset="0"/>
              <a:cs typeface="Times New Roman" panose="02020603050405020304" pitchFamily="18" charset="0"/>
            </a:endParaRPr>
          </a:p>
          <a:p>
            <a:pPr marL="0" indent="0">
              <a:spcBef>
                <a:spcPts val="0"/>
              </a:spcBef>
              <a:spcAft>
                <a:spcPts val="0"/>
              </a:spcAft>
              <a:buClrTx/>
              <a:buNone/>
            </a:pPr>
            <a:r>
              <a:rPr lang="it-IT" b="1" u="sng">
                <a:solidFill>
                  <a:schemeClr val="bg1"/>
                </a:solidFill>
                <a:latin typeface="Times New Roman" panose="02020603050405020304" pitchFamily="18" charset="0"/>
                <a:cs typeface="Times New Roman" panose="02020603050405020304" pitchFamily="18" charset="0"/>
              </a:rPr>
              <a:t>in latino:</a:t>
            </a:r>
            <a:r>
              <a:rPr lang="it-IT" b="1">
                <a:solidFill>
                  <a:schemeClr val="bg1"/>
                </a:solidFill>
                <a:latin typeface="Times New Roman" panose="02020603050405020304" pitchFamily="18" charset="0"/>
                <a:cs typeface="Times New Roman" panose="02020603050405020304" pitchFamily="18" charset="0"/>
              </a:rPr>
              <a:t> 		radice oppure tema del presente + suff. -</a:t>
            </a:r>
            <a:r>
              <a:rPr lang="it-IT" b="1" i="1">
                <a:solidFill>
                  <a:schemeClr val="bg1"/>
                </a:solidFill>
                <a:latin typeface="Times New Roman" panose="02020603050405020304" pitchFamily="18" charset="0"/>
                <a:cs typeface="Times New Roman" panose="02020603050405020304" pitchFamily="18" charset="0"/>
              </a:rPr>
              <a:t>tus, -ta, -tum</a:t>
            </a:r>
            <a:r>
              <a:rPr lang="it-IT" b="1">
                <a:solidFill>
                  <a:schemeClr val="bg1"/>
                </a:solidFill>
                <a:latin typeface="Times New Roman" panose="02020603050405020304" pitchFamily="18" charset="0"/>
                <a:cs typeface="Times New Roman" panose="02020603050405020304" pitchFamily="18" charset="0"/>
              </a:rPr>
              <a:t> </a:t>
            </a:r>
          </a:p>
          <a:p>
            <a:pPr marL="0" indent="0">
              <a:spcBef>
                <a:spcPts val="0"/>
              </a:spcBef>
              <a:spcAft>
                <a:spcPts val="0"/>
              </a:spcAft>
              <a:buClrTx/>
              <a:buNone/>
            </a:pPr>
            <a:r>
              <a:rPr lang="it-IT" b="1" i="1">
                <a:solidFill>
                  <a:schemeClr val="bg1"/>
                </a:solidFill>
                <a:latin typeface="Times New Roman" panose="02020603050405020304" pitchFamily="18" charset="0"/>
                <a:cs typeface="Times New Roman" panose="02020603050405020304" pitchFamily="18" charset="0"/>
              </a:rPr>
              <a:t>				</a:t>
            </a:r>
          </a:p>
          <a:p>
            <a:pPr marL="0" indent="0">
              <a:spcBef>
                <a:spcPts val="0"/>
              </a:spcBef>
              <a:spcAft>
                <a:spcPts val="0"/>
              </a:spcAft>
              <a:buClrTx/>
              <a:buNone/>
            </a:pPr>
            <a:r>
              <a:rPr lang="it-IT">
                <a:solidFill>
                  <a:schemeClr val="bg1"/>
                </a:solidFill>
                <a:latin typeface="Times New Roman" panose="02020603050405020304" pitchFamily="18" charset="0"/>
                <a:cs typeface="Times New Roman" panose="02020603050405020304" pitchFamily="18" charset="0"/>
              </a:rPr>
              <a:t>consonantismo:</a:t>
            </a:r>
            <a:r>
              <a:rPr lang="it-IT" b="1">
                <a:solidFill>
                  <a:schemeClr val="bg1"/>
                </a:solidFill>
                <a:latin typeface="Times New Roman" panose="02020603050405020304" pitchFamily="18" charset="0"/>
                <a:cs typeface="Times New Roman" panose="02020603050405020304" pitchFamily="18" charset="0"/>
              </a:rPr>
              <a:t>   </a:t>
            </a:r>
            <a:r>
              <a:rPr lang="it-IT" b="1" i="1">
                <a:solidFill>
                  <a:schemeClr val="bg1"/>
                </a:solidFill>
                <a:latin typeface="Times New Roman" panose="02020603050405020304" pitchFamily="18" charset="0"/>
                <a:cs typeface="Times New Roman" panose="02020603050405020304" pitchFamily="18" charset="0"/>
              </a:rPr>
              <a:t>g </a:t>
            </a:r>
            <a:r>
              <a:rPr lang="it-IT" b="1">
                <a:solidFill>
                  <a:schemeClr val="bg1"/>
                </a:solidFill>
                <a:latin typeface="Times New Roman" panose="02020603050405020304" pitchFamily="18" charset="0"/>
                <a:cs typeface="Times New Roman" panose="02020603050405020304" pitchFamily="18" charset="0"/>
              </a:rPr>
              <a:t>+ -</a:t>
            </a:r>
            <a:r>
              <a:rPr lang="it-IT" b="1" i="1">
                <a:solidFill>
                  <a:schemeClr val="bg1"/>
                </a:solidFill>
                <a:latin typeface="Times New Roman" panose="02020603050405020304" pitchFamily="18" charset="0"/>
                <a:cs typeface="Times New Roman" panose="02020603050405020304" pitchFamily="18" charset="0"/>
              </a:rPr>
              <a:t>t &gt;  ct </a:t>
            </a:r>
            <a:r>
              <a:rPr lang="it-IT" b="1">
                <a:solidFill>
                  <a:schemeClr val="bg1"/>
                </a:solidFill>
                <a:latin typeface="Times New Roman" panose="02020603050405020304" pitchFamily="18" charset="0"/>
                <a:cs typeface="Times New Roman" panose="02020603050405020304" pitchFamily="18" charset="0"/>
              </a:rPr>
              <a:t>con allungamento della vocale precedente </a:t>
            </a:r>
          </a:p>
          <a:p>
            <a:pPr marL="0" indent="0">
              <a:spcBef>
                <a:spcPts val="0"/>
              </a:spcBef>
              <a:spcAft>
                <a:spcPts val="0"/>
              </a:spcAft>
              <a:buClrTx/>
              <a:buNone/>
            </a:pPr>
            <a:r>
              <a:rPr lang="it-IT">
                <a:solidFill>
                  <a:schemeClr val="bg1"/>
                </a:solidFill>
                <a:latin typeface="Times New Roman" panose="02020603050405020304" pitchFamily="18" charset="0"/>
                <a:cs typeface="Times New Roman" panose="02020603050405020304" pitchFamily="18" charset="0"/>
              </a:rPr>
              <a:t>(ad es. </a:t>
            </a:r>
            <a:r>
              <a:rPr lang="it-IT" i="1">
                <a:solidFill>
                  <a:schemeClr val="bg1"/>
                </a:solidFill>
                <a:latin typeface="Times New Roman" panose="02020603050405020304" pitchFamily="18" charset="0"/>
                <a:cs typeface="Times New Roman" panose="02020603050405020304" pitchFamily="18" charset="0"/>
              </a:rPr>
              <a:t>āctus </a:t>
            </a:r>
            <a:r>
              <a:rPr lang="it-IT">
                <a:solidFill>
                  <a:schemeClr val="bg1"/>
                </a:solidFill>
                <a:latin typeface="Times New Roman" panose="02020603050405020304" pitchFamily="18" charset="0"/>
                <a:cs typeface="Times New Roman" panose="02020603050405020304" pitchFamily="18" charset="0"/>
              </a:rPr>
              <a:t>da</a:t>
            </a:r>
            <a:r>
              <a:rPr lang="it-IT" i="1">
                <a:solidFill>
                  <a:schemeClr val="bg1"/>
                </a:solidFill>
                <a:latin typeface="Times New Roman" panose="02020603050405020304" pitchFamily="18" charset="0"/>
                <a:cs typeface="Times New Roman" panose="02020603050405020304" pitchFamily="18" charset="0"/>
              </a:rPr>
              <a:t> ăgo</a:t>
            </a:r>
            <a:r>
              <a:rPr lang="it-IT">
                <a:solidFill>
                  <a:schemeClr val="bg1"/>
                </a:solidFill>
                <a:latin typeface="Times New Roman" panose="02020603050405020304" pitchFamily="18" charset="0"/>
                <a:cs typeface="Times New Roman" panose="02020603050405020304" pitchFamily="18" charset="0"/>
              </a:rPr>
              <a:t>; ma </a:t>
            </a:r>
            <a:r>
              <a:rPr lang="it-IT" i="1">
                <a:solidFill>
                  <a:schemeClr val="bg1"/>
                </a:solidFill>
                <a:latin typeface="Times New Roman" panose="02020603050405020304" pitchFamily="18" charset="0"/>
                <a:cs typeface="Times New Roman" panose="02020603050405020304" pitchFamily="18" charset="0"/>
              </a:rPr>
              <a:t>făctus </a:t>
            </a:r>
            <a:r>
              <a:rPr lang="it-IT">
                <a:solidFill>
                  <a:schemeClr val="bg1"/>
                </a:solidFill>
                <a:latin typeface="Times New Roman" panose="02020603050405020304" pitchFamily="18" charset="0"/>
                <a:cs typeface="Times New Roman" panose="02020603050405020304" pitchFamily="18" charset="0"/>
              </a:rPr>
              <a:t>da </a:t>
            </a:r>
            <a:r>
              <a:rPr lang="it-IT" i="1">
                <a:solidFill>
                  <a:schemeClr val="bg1"/>
                </a:solidFill>
                <a:latin typeface="Times New Roman" panose="02020603050405020304" pitchFamily="18" charset="0"/>
                <a:cs typeface="Times New Roman" panose="02020603050405020304" pitchFamily="18" charset="0"/>
              </a:rPr>
              <a:t>făcio </a:t>
            </a:r>
            <a:r>
              <a:rPr lang="it-IT">
                <a:solidFill>
                  <a:schemeClr val="bg1"/>
                </a:solidFill>
                <a:latin typeface="Times New Roman" panose="02020603050405020304" pitchFamily="18" charset="0"/>
                <a:cs typeface="Times New Roman" panose="02020603050405020304" pitchFamily="18" charset="0"/>
              </a:rPr>
              <a:t>perché la -</a:t>
            </a:r>
            <a:r>
              <a:rPr lang="it-IT" i="1">
                <a:solidFill>
                  <a:schemeClr val="bg1"/>
                </a:solidFill>
                <a:latin typeface="Times New Roman" panose="02020603050405020304" pitchFamily="18" charset="0"/>
                <a:cs typeface="Times New Roman" panose="02020603050405020304" pitchFamily="18" charset="0"/>
              </a:rPr>
              <a:t>c </a:t>
            </a:r>
            <a:r>
              <a:rPr lang="it-IT">
                <a:solidFill>
                  <a:schemeClr val="bg1"/>
                </a:solidFill>
                <a:latin typeface="Times New Roman" panose="02020603050405020304" pitchFamily="18" charset="0"/>
                <a:cs typeface="Times New Roman" panose="02020603050405020304" pitchFamily="18" charset="0"/>
              </a:rPr>
              <a:t>è etimologica; </a:t>
            </a:r>
            <a:r>
              <a:rPr lang="it-IT" i="1">
                <a:solidFill>
                  <a:schemeClr val="bg1"/>
                </a:solidFill>
                <a:latin typeface="Times New Roman" panose="02020603050405020304" pitchFamily="18" charset="0"/>
                <a:cs typeface="Times New Roman" panose="02020603050405020304" pitchFamily="18" charset="0"/>
              </a:rPr>
              <a:t>lēctus </a:t>
            </a:r>
            <a:r>
              <a:rPr lang="it-IT">
                <a:solidFill>
                  <a:schemeClr val="bg1"/>
                </a:solidFill>
                <a:latin typeface="Times New Roman" panose="02020603050405020304" pitchFamily="18" charset="0"/>
                <a:cs typeface="Times New Roman" panose="02020603050405020304" pitchFamily="18" charset="0"/>
              </a:rPr>
              <a:t>da </a:t>
            </a:r>
            <a:r>
              <a:rPr lang="it-IT" i="1">
                <a:solidFill>
                  <a:schemeClr val="bg1"/>
                </a:solidFill>
                <a:latin typeface="Times New Roman" panose="02020603050405020304" pitchFamily="18" charset="0"/>
                <a:cs typeface="Times New Roman" panose="02020603050405020304" pitchFamily="18" charset="0"/>
              </a:rPr>
              <a:t>lĕgo</a:t>
            </a:r>
            <a:r>
              <a:rPr lang="it-IT">
                <a:solidFill>
                  <a:schemeClr val="bg1"/>
                </a:solidFill>
                <a:latin typeface="Times New Roman" panose="02020603050405020304" pitchFamily="18" charset="0"/>
                <a:cs typeface="Times New Roman" panose="02020603050405020304" pitchFamily="18" charset="0"/>
              </a:rPr>
              <a:t>)</a:t>
            </a:r>
          </a:p>
          <a:p>
            <a:pPr marL="0" indent="0">
              <a:spcBef>
                <a:spcPts val="0"/>
              </a:spcBef>
              <a:spcAft>
                <a:spcPts val="0"/>
              </a:spcAft>
              <a:buClrTx/>
              <a:buNone/>
            </a:pPr>
            <a:r>
              <a:rPr lang="it-IT">
                <a:solidFill>
                  <a:schemeClr val="bg1"/>
                </a:solidFill>
                <a:latin typeface="Times New Roman" panose="02020603050405020304" pitchFamily="18" charset="0"/>
                <a:cs typeface="Times New Roman" panose="02020603050405020304" pitchFamily="18" charset="0"/>
              </a:rPr>
              <a:t>				</a:t>
            </a:r>
          </a:p>
          <a:p>
            <a:pPr marL="0" indent="0">
              <a:spcBef>
                <a:spcPts val="0"/>
              </a:spcBef>
              <a:spcAft>
                <a:spcPts val="0"/>
              </a:spcAft>
              <a:buClrTx/>
              <a:buNone/>
            </a:pPr>
            <a:r>
              <a:rPr lang="it-IT" b="1">
                <a:solidFill>
                  <a:schemeClr val="bg1"/>
                </a:solidFill>
                <a:latin typeface="Times New Roman" panose="02020603050405020304" pitchFamily="18" charset="0"/>
                <a:cs typeface="Times New Roman" panose="02020603050405020304" pitchFamily="18" charset="0"/>
              </a:rPr>
              <a:t>dentale + -</a:t>
            </a:r>
            <a:r>
              <a:rPr lang="it-IT" b="1" i="1">
                <a:solidFill>
                  <a:schemeClr val="bg1"/>
                </a:solidFill>
                <a:latin typeface="Times New Roman" panose="02020603050405020304" pitchFamily="18" charset="0"/>
                <a:cs typeface="Times New Roman" panose="02020603050405020304" pitchFamily="18" charset="0"/>
              </a:rPr>
              <a:t>t &gt; -ss		</a:t>
            </a:r>
            <a:r>
              <a:rPr lang="it-IT" b="1">
                <a:solidFill>
                  <a:schemeClr val="bg1"/>
                </a:solidFill>
                <a:latin typeface="Times New Roman" panose="02020603050405020304" pitchFamily="18" charset="0"/>
                <a:cs typeface="Times New Roman" panose="02020603050405020304" pitchFamily="18" charset="0"/>
              </a:rPr>
              <a:t>conson.  oppure  voc.lunga + dentale + -</a:t>
            </a:r>
            <a:r>
              <a:rPr lang="it-IT" b="1" i="1">
                <a:solidFill>
                  <a:schemeClr val="bg1"/>
                </a:solidFill>
                <a:latin typeface="Times New Roman" panose="02020603050405020304" pitchFamily="18" charset="0"/>
                <a:cs typeface="Times New Roman" panose="02020603050405020304" pitchFamily="18" charset="0"/>
              </a:rPr>
              <a:t>t</a:t>
            </a:r>
            <a:r>
              <a:rPr lang="it-IT" b="1">
                <a:solidFill>
                  <a:schemeClr val="bg1"/>
                </a:solidFill>
                <a:latin typeface="Times New Roman" panose="02020603050405020304" pitchFamily="18" charset="0"/>
                <a:cs typeface="Times New Roman" panose="02020603050405020304" pitchFamily="18" charset="0"/>
              </a:rPr>
              <a:t> &gt; -</a:t>
            </a:r>
            <a:r>
              <a:rPr lang="it-IT" b="1" i="1">
                <a:solidFill>
                  <a:schemeClr val="bg1"/>
                </a:solidFill>
                <a:latin typeface="Times New Roman" panose="02020603050405020304" pitchFamily="18" charset="0"/>
                <a:cs typeface="Times New Roman" panose="02020603050405020304" pitchFamily="18" charset="0"/>
              </a:rPr>
              <a:t>s</a:t>
            </a:r>
          </a:p>
          <a:p>
            <a:pPr marL="0" indent="0">
              <a:spcBef>
                <a:spcPts val="0"/>
              </a:spcBef>
              <a:spcAft>
                <a:spcPts val="0"/>
              </a:spcAft>
              <a:buClrTx/>
              <a:buNone/>
            </a:pPr>
            <a:r>
              <a:rPr lang="it-IT">
                <a:solidFill>
                  <a:schemeClr val="bg1"/>
                </a:solidFill>
                <a:latin typeface="Times New Roman" panose="02020603050405020304" pitchFamily="18" charset="0"/>
                <a:cs typeface="Times New Roman" panose="02020603050405020304" pitchFamily="18" charset="0"/>
              </a:rPr>
              <a:t>(ad es. </a:t>
            </a:r>
            <a:r>
              <a:rPr lang="it-IT" i="1">
                <a:solidFill>
                  <a:schemeClr val="bg1"/>
                </a:solidFill>
                <a:latin typeface="Times New Roman" panose="02020603050405020304" pitchFamily="18" charset="0"/>
                <a:cs typeface="Times New Roman" panose="02020603050405020304" pitchFamily="18" charset="0"/>
              </a:rPr>
              <a:t>passus </a:t>
            </a:r>
            <a:r>
              <a:rPr lang="it-IT">
                <a:solidFill>
                  <a:schemeClr val="bg1"/>
                </a:solidFill>
                <a:latin typeface="Times New Roman" panose="02020603050405020304" pitchFamily="18" charset="0"/>
                <a:cs typeface="Times New Roman" panose="02020603050405020304" pitchFamily="18" charset="0"/>
              </a:rPr>
              <a:t>da </a:t>
            </a:r>
            <a:r>
              <a:rPr lang="it-IT" i="1">
                <a:solidFill>
                  <a:schemeClr val="bg1"/>
                </a:solidFill>
                <a:latin typeface="Times New Roman" panose="02020603050405020304" pitchFamily="18" charset="0"/>
                <a:cs typeface="Times New Roman" panose="02020603050405020304" pitchFamily="18" charset="0"/>
              </a:rPr>
              <a:t>patior</a:t>
            </a:r>
            <a:r>
              <a:rPr lang="it-IT">
                <a:solidFill>
                  <a:schemeClr val="bg1"/>
                </a:solidFill>
                <a:latin typeface="Times New Roman" panose="02020603050405020304" pitchFamily="18" charset="0"/>
                <a:cs typeface="Times New Roman" panose="02020603050405020304" pitchFamily="18" charset="0"/>
              </a:rPr>
              <a:t>; </a:t>
            </a:r>
            <a:r>
              <a:rPr lang="it-IT" i="1">
                <a:solidFill>
                  <a:schemeClr val="bg1"/>
                </a:solidFill>
                <a:latin typeface="Times New Roman" panose="02020603050405020304" pitchFamily="18" charset="0"/>
                <a:cs typeface="Times New Roman" panose="02020603050405020304" pitchFamily="18" charset="0"/>
              </a:rPr>
              <a:t>vīsus &lt; *vissus &lt; *vid-tos </a:t>
            </a:r>
            <a:r>
              <a:rPr lang="it-IT">
                <a:solidFill>
                  <a:schemeClr val="bg1"/>
                </a:solidFill>
                <a:latin typeface="Times New Roman" panose="02020603050405020304" pitchFamily="18" charset="0"/>
                <a:cs typeface="Times New Roman" panose="02020603050405020304" pitchFamily="18" charset="0"/>
              </a:rPr>
              <a:t>da </a:t>
            </a:r>
            <a:r>
              <a:rPr lang="it-IT" i="1">
                <a:solidFill>
                  <a:schemeClr val="bg1"/>
                </a:solidFill>
                <a:latin typeface="Times New Roman" panose="02020603050405020304" pitchFamily="18" charset="0"/>
                <a:cs typeface="Times New Roman" panose="02020603050405020304" pitchFamily="18" charset="0"/>
              </a:rPr>
              <a:t>video</a:t>
            </a:r>
            <a:r>
              <a:rPr lang="it-IT">
                <a:solidFill>
                  <a:schemeClr val="bg1"/>
                </a:solidFill>
                <a:latin typeface="Times New Roman" panose="02020603050405020304" pitchFamily="18" charset="0"/>
                <a:cs typeface="Times New Roman" panose="02020603050405020304" pitchFamily="18" charset="0"/>
              </a:rPr>
              <a:t>; </a:t>
            </a:r>
            <a:r>
              <a:rPr lang="it-IT" i="1">
                <a:solidFill>
                  <a:schemeClr val="bg1"/>
                </a:solidFill>
                <a:latin typeface="Times New Roman" panose="02020603050405020304" pitchFamily="18" charset="0"/>
                <a:cs typeface="Times New Roman" panose="02020603050405020304" pitchFamily="18" charset="0"/>
              </a:rPr>
              <a:t>pransus </a:t>
            </a:r>
            <a:r>
              <a:rPr lang="it-IT">
                <a:solidFill>
                  <a:schemeClr val="bg1"/>
                </a:solidFill>
                <a:latin typeface="Times New Roman" panose="02020603050405020304" pitchFamily="18" charset="0"/>
                <a:cs typeface="Times New Roman" panose="02020603050405020304" pitchFamily="18" charset="0"/>
              </a:rPr>
              <a:t>da </a:t>
            </a:r>
            <a:r>
              <a:rPr lang="it-IT" i="1">
                <a:solidFill>
                  <a:schemeClr val="bg1"/>
                </a:solidFill>
                <a:latin typeface="Times New Roman" panose="02020603050405020304" pitchFamily="18" charset="0"/>
                <a:cs typeface="Times New Roman" panose="02020603050405020304" pitchFamily="18" charset="0"/>
              </a:rPr>
              <a:t>prandeo</a:t>
            </a:r>
            <a:r>
              <a:rPr lang="it-IT">
                <a:solidFill>
                  <a:schemeClr val="bg1"/>
                </a:solidFill>
                <a:latin typeface="Times New Roman" panose="02020603050405020304" pitchFamily="18" charset="0"/>
                <a:cs typeface="Times New Roman" panose="02020603050405020304" pitchFamily="18" charset="0"/>
              </a:rPr>
              <a:t>; </a:t>
            </a:r>
            <a:r>
              <a:rPr lang="it-IT" i="1">
                <a:solidFill>
                  <a:schemeClr val="bg1"/>
                </a:solidFill>
                <a:latin typeface="Times New Roman" panose="02020603050405020304" pitchFamily="18" charset="0"/>
                <a:cs typeface="Times New Roman" panose="02020603050405020304" pitchFamily="18" charset="0"/>
              </a:rPr>
              <a:t>ausus </a:t>
            </a:r>
            <a:r>
              <a:rPr lang="it-IT">
                <a:solidFill>
                  <a:schemeClr val="bg1"/>
                </a:solidFill>
                <a:latin typeface="Times New Roman" panose="02020603050405020304" pitchFamily="18" charset="0"/>
                <a:cs typeface="Times New Roman" panose="02020603050405020304" pitchFamily="18" charset="0"/>
              </a:rPr>
              <a:t>da </a:t>
            </a:r>
            <a:r>
              <a:rPr lang="it-IT" i="1">
                <a:solidFill>
                  <a:schemeClr val="bg1"/>
                </a:solidFill>
                <a:latin typeface="Times New Roman" panose="02020603050405020304" pitchFamily="18" charset="0"/>
                <a:cs typeface="Times New Roman" panose="02020603050405020304" pitchFamily="18" charset="0"/>
              </a:rPr>
              <a:t>audeo</a:t>
            </a:r>
            <a:r>
              <a:rPr lang="it-IT">
                <a:solidFill>
                  <a:schemeClr val="bg1"/>
                </a:solidFill>
                <a:latin typeface="Times New Roman" panose="02020603050405020304" pitchFamily="18" charset="0"/>
                <a:cs typeface="Times New Roman" panose="02020603050405020304" pitchFamily="18" charset="0"/>
              </a:rPr>
              <a:t>; </a:t>
            </a:r>
            <a:r>
              <a:rPr lang="it-IT" i="1">
                <a:solidFill>
                  <a:schemeClr val="bg1"/>
                </a:solidFill>
                <a:latin typeface="Times New Roman" panose="02020603050405020304" pitchFamily="18" charset="0"/>
                <a:cs typeface="Times New Roman" panose="02020603050405020304" pitchFamily="18" charset="0"/>
              </a:rPr>
              <a:t>rīsus </a:t>
            </a:r>
            <a:r>
              <a:rPr lang="it-IT">
                <a:solidFill>
                  <a:schemeClr val="bg1"/>
                </a:solidFill>
                <a:latin typeface="Times New Roman" panose="02020603050405020304" pitchFamily="18" charset="0"/>
                <a:cs typeface="Times New Roman" panose="02020603050405020304" pitchFamily="18" charset="0"/>
              </a:rPr>
              <a:t>da </a:t>
            </a:r>
            <a:r>
              <a:rPr lang="it-IT" i="1">
                <a:solidFill>
                  <a:schemeClr val="bg1"/>
                </a:solidFill>
                <a:latin typeface="Times New Roman" panose="02020603050405020304" pitchFamily="18" charset="0"/>
                <a:cs typeface="Times New Roman" panose="02020603050405020304" pitchFamily="18" charset="0"/>
              </a:rPr>
              <a:t>rīdeo</a:t>
            </a:r>
            <a:r>
              <a:rPr lang="it-IT">
                <a:solidFill>
                  <a:schemeClr val="bg1"/>
                </a:solidFill>
                <a:latin typeface="Times New Roman" panose="02020603050405020304" pitchFamily="18" charset="0"/>
                <a:cs typeface="Times New Roman" panose="02020603050405020304" pitchFamily="18" charset="0"/>
              </a:rPr>
              <a:t>)</a:t>
            </a:r>
          </a:p>
          <a:p>
            <a:pPr marL="0" indent="0">
              <a:spcBef>
                <a:spcPts val="0"/>
              </a:spcBef>
              <a:spcAft>
                <a:spcPts val="0"/>
              </a:spcAft>
              <a:buClrTx/>
              <a:buNone/>
            </a:pPr>
            <a:r>
              <a:rPr lang="it-IT" b="1" i="1">
                <a:solidFill>
                  <a:schemeClr val="bg1"/>
                </a:solidFill>
                <a:latin typeface="Times New Roman" panose="02020603050405020304" pitchFamily="18" charset="0"/>
                <a:cs typeface="Times New Roman" panose="02020603050405020304" pitchFamily="18" charset="0"/>
              </a:rPr>
              <a:t>  </a:t>
            </a:r>
          </a:p>
          <a:p>
            <a:pPr marL="0" indent="0">
              <a:spcBef>
                <a:spcPts val="0"/>
              </a:spcBef>
              <a:spcAft>
                <a:spcPts val="0"/>
              </a:spcAft>
              <a:buClrTx/>
              <a:buNone/>
            </a:pPr>
            <a:r>
              <a:rPr lang="it-IT" b="1">
                <a:solidFill>
                  <a:schemeClr val="bg1"/>
                </a:solidFill>
                <a:latin typeface="Times New Roman" panose="02020603050405020304" pitchFamily="18" charset="0"/>
                <a:cs typeface="Times New Roman" panose="02020603050405020304" pitchFamily="18" charset="0"/>
              </a:rPr>
              <a:t>terminazione </a:t>
            </a:r>
            <a:r>
              <a:rPr lang="it-IT" b="1" i="1">
                <a:solidFill>
                  <a:schemeClr val="bg1"/>
                </a:solidFill>
                <a:latin typeface="Times New Roman" panose="02020603050405020304" pitchFamily="18" charset="0"/>
                <a:cs typeface="Times New Roman" panose="02020603050405020304" pitchFamily="18" charset="0"/>
              </a:rPr>
              <a:t>-sus </a:t>
            </a:r>
            <a:r>
              <a:rPr lang="it-IT" b="1">
                <a:solidFill>
                  <a:schemeClr val="bg1"/>
                </a:solidFill>
                <a:latin typeface="Times New Roman" panose="02020603050405020304" pitchFamily="18" charset="0"/>
                <a:cs typeface="Times New Roman" panose="02020603050405020304" pitchFamily="18" charset="0"/>
              </a:rPr>
              <a:t>per analogia con il perfetto in</a:t>
            </a:r>
            <a:r>
              <a:rPr lang="it-IT" b="1" i="1">
                <a:solidFill>
                  <a:schemeClr val="bg1"/>
                </a:solidFill>
                <a:latin typeface="Times New Roman" panose="02020603050405020304" pitchFamily="18" charset="0"/>
                <a:cs typeface="Times New Roman" panose="02020603050405020304" pitchFamily="18" charset="0"/>
              </a:rPr>
              <a:t> -si	</a:t>
            </a:r>
            <a:r>
              <a:rPr lang="it-IT">
                <a:solidFill>
                  <a:schemeClr val="bg1"/>
                </a:solidFill>
                <a:latin typeface="Times New Roman" panose="02020603050405020304" pitchFamily="18" charset="0"/>
                <a:cs typeface="Times New Roman" panose="02020603050405020304" pitchFamily="18" charset="0"/>
              </a:rPr>
              <a:t>(ad es. </a:t>
            </a:r>
            <a:r>
              <a:rPr lang="it-IT" i="1">
                <a:solidFill>
                  <a:schemeClr val="bg1"/>
                </a:solidFill>
                <a:latin typeface="Times New Roman" panose="02020603050405020304" pitchFamily="18" charset="0"/>
                <a:cs typeface="Times New Roman" panose="02020603050405020304" pitchFamily="18" charset="0"/>
              </a:rPr>
              <a:t>sparsus</a:t>
            </a:r>
            <a:r>
              <a:rPr lang="it-IT" b="1" i="1">
                <a:solidFill>
                  <a:schemeClr val="bg1"/>
                </a:solidFill>
                <a:latin typeface="Times New Roman" panose="02020603050405020304" pitchFamily="18" charset="0"/>
                <a:cs typeface="Times New Roman" panose="02020603050405020304" pitchFamily="18" charset="0"/>
              </a:rPr>
              <a:t> </a:t>
            </a:r>
            <a:r>
              <a:rPr lang="it-IT">
                <a:solidFill>
                  <a:schemeClr val="bg1"/>
                </a:solidFill>
                <a:latin typeface="Times New Roman" panose="02020603050405020304" pitchFamily="18" charset="0"/>
                <a:cs typeface="Times New Roman" panose="02020603050405020304" pitchFamily="18" charset="0"/>
              </a:rPr>
              <a:t>da </a:t>
            </a:r>
            <a:r>
              <a:rPr lang="it-IT" i="1">
                <a:solidFill>
                  <a:schemeClr val="bg1"/>
                </a:solidFill>
                <a:latin typeface="Times New Roman" panose="02020603050405020304" pitchFamily="18" charset="0"/>
                <a:cs typeface="Times New Roman" panose="02020603050405020304" pitchFamily="18" charset="0"/>
              </a:rPr>
              <a:t>spargo-sparsi</a:t>
            </a:r>
            <a:r>
              <a:rPr lang="it-IT">
                <a:solidFill>
                  <a:schemeClr val="bg1"/>
                </a:solidFill>
                <a:latin typeface="Times New Roman" panose="02020603050405020304" pitchFamily="18" charset="0"/>
                <a:cs typeface="Times New Roman" panose="02020603050405020304" pitchFamily="18" charset="0"/>
              </a:rPr>
              <a:t>; </a:t>
            </a:r>
            <a:r>
              <a:rPr lang="it-IT" i="1">
                <a:solidFill>
                  <a:schemeClr val="bg1"/>
                </a:solidFill>
                <a:latin typeface="Times New Roman" panose="02020603050405020304" pitchFamily="18" charset="0"/>
                <a:cs typeface="Times New Roman" panose="02020603050405020304" pitchFamily="18" charset="0"/>
              </a:rPr>
              <a:t>tersus </a:t>
            </a:r>
            <a:r>
              <a:rPr lang="it-IT">
                <a:solidFill>
                  <a:schemeClr val="bg1"/>
                </a:solidFill>
                <a:latin typeface="Times New Roman" panose="02020603050405020304" pitchFamily="18" charset="0"/>
                <a:cs typeface="Times New Roman" panose="02020603050405020304" pitchFamily="18" charset="0"/>
              </a:rPr>
              <a:t>da </a:t>
            </a:r>
            <a:r>
              <a:rPr lang="it-IT" i="1">
                <a:solidFill>
                  <a:schemeClr val="bg1"/>
                </a:solidFill>
                <a:latin typeface="Times New Roman" panose="02020603050405020304" pitchFamily="18" charset="0"/>
                <a:cs typeface="Times New Roman" panose="02020603050405020304" pitchFamily="18" charset="0"/>
              </a:rPr>
              <a:t>tergo-tersi</a:t>
            </a:r>
            <a:r>
              <a:rPr lang="it-IT">
                <a:solidFill>
                  <a:schemeClr val="bg1"/>
                </a:solidFill>
                <a:latin typeface="Times New Roman" panose="02020603050405020304" pitchFamily="18" charset="0"/>
                <a:cs typeface="Times New Roman" panose="02020603050405020304" pitchFamily="18" charset="0"/>
              </a:rPr>
              <a:t>)</a:t>
            </a:r>
            <a:r>
              <a:rPr lang="it-IT" b="1" i="1">
                <a:solidFill>
                  <a:schemeClr val="bg1"/>
                </a:solidFill>
                <a:latin typeface="Times New Roman" panose="02020603050405020304" pitchFamily="18" charset="0"/>
                <a:cs typeface="Times New Roman" panose="02020603050405020304" pitchFamily="18" charset="0"/>
              </a:rPr>
              <a:t>				 </a:t>
            </a:r>
            <a:r>
              <a:rPr lang="it-IT">
                <a:solidFill>
                  <a:schemeClr val="bg1"/>
                </a:solidFill>
                <a:latin typeface="Times New Roman" panose="02020603050405020304" pitchFamily="18" charset="0"/>
                <a:cs typeface="Times New Roman" panose="02020603050405020304" pitchFamily="18" charset="0"/>
              </a:rPr>
              <a:t>		 </a:t>
            </a:r>
          </a:p>
          <a:p>
            <a:pPr marL="0" indent="0">
              <a:spcBef>
                <a:spcPts val="0"/>
              </a:spcBef>
              <a:spcAft>
                <a:spcPts val="0"/>
              </a:spcAft>
              <a:buClrTx/>
              <a:buNone/>
            </a:pPr>
            <a:endParaRPr lang="it-IT" b="1">
              <a:latin typeface="Times New Roman" panose="02020603050405020304" pitchFamily="18" charset="0"/>
              <a:cs typeface="Times New Roman" panose="02020603050405020304" pitchFamily="18" charset="0"/>
            </a:endParaRPr>
          </a:p>
        </p:txBody>
      </p:sp>
      <p:pic>
        <p:nvPicPr>
          <p:cNvPr id="4" name="Immagine 3" descr="Immagine che contiene uccello&#10;&#10;Descrizione generata automaticamente">
            <a:extLst>
              <a:ext uri="{FF2B5EF4-FFF2-40B4-BE49-F238E27FC236}">
                <a16:creationId xmlns:a16="http://schemas.microsoft.com/office/drawing/2014/main" id="{A5D1050F-8ECE-4DDD-8637-D4C33FAC32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744" y="939567"/>
            <a:ext cx="5012097" cy="1880692"/>
          </a:xfrm>
          <a:prstGeom prst="rect">
            <a:avLst/>
          </a:prstGeom>
        </p:spPr>
      </p:pic>
      <p:pic>
        <p:nvPicPr>
          <p:cNvPr id="6" name="Immagine 5">
            <a:extLst>
              <a:ext uri="{FF2B5EF4-FFF2-40B4-BE49-F238E27FC236}">
                <a16:creationId xmlns:a16="http://schemas.microsoft.com/office/drawing/2014/main" id="{0E1195AE-B11F-41E9-8687-8AF1FA21F6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92662" y="1313096"/>
            <a:ext cx="5706271" cy="1133633"/>
          </a:xfrm>
          <a:prstGeom prst="rect">
            <a:avLst/>
          </a:prstGeom>
        </p:spPr>
      </p:pic>
    </p:spTree>
    <p:extLst>
      <p:ext uri="{BB962C8B-B14F-4D97-AF65-F5344CB8AC3E}">
        <p14:creationId xmlns:p14="http://schemas.microsoft.com/office/powerpoint/2010/main" val="16267421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FC56E2CA-D66A-45A1-BCC6-749BC5189072}"/>
              </a:ext>
            </a:extLst>
          </p:cNvPr>
          <p:cNvSpPr>
            <a:spLocks noGrp="1"/>
          </p:cNvSpPr>
          <p:nvPr>
            <p:ph idx="1"/>
          </p:nvPr>
        </p:nvSpPr>
        <p:spPr>
          <a:xfrm>
            <a:off x="0" y="0"/>
            <a:ext cx="12192000" cy="6858000"/>
          </a:xfrm>
          <a:blipFill>
            <a:blip r:embed="rId2"/>
            <a:tile tx="0" ty="0" sx="100000" sy="100000" flip="none" algn="tl"/>
          </a:blipFill>
        </p:spPr>
        <p:txBody>
          <a:bodyPr>
            <a:normAutofit/>
          </a:bodyPr>
          <a:lstStyle/>
          <a:p>
            <a:pPr marL="0" indent="0">
              <a:buNone/>
            </a:pPr>
            <a:r>
              <a:rPr lang="it-IT">
                <a:solidFill>
                  <a:schemeClr val="bg1"/>
                </a:solidFill>
                <a:latin typeface="Times New Roman" panose="02020603050405020304" pitchFamily="18" charset="0"/>
                <a:cs typeface="Times New Roman" panose="02020603050405020304" pitchFamily="18" charset="0"/>
              </a:rPr>
              <a:t>nel vocalismo: </a:t>
            </a:r>
            <a:r>
              <a:rPr lang="it-IT">
                <a:latin typeface="Times New Roman" panose="02020603050405020304" pitchFamily="18" charset="0"/>
                <a:cs typeface="Times New Roman" panose="02020603050405020304" pitchFamily="18" charset="0"/>
              </a:rPr>
              <a:t>	</a:t>
            </a:r>
          </a:p>
          <a:p>
            <a:pPr marL="0" indent="0">
              <a:buNone/>
            </a:pPr>
            <a:endParaRPr lang="it-IT">
              <a:latin typeface="Times New Roman" panose="02020603050405020304" pitchFamily="18" charset="0"/>
              <a:cs typeface="Times New Roman" panose="02020603050405020304" pitchFamily="18" charset="0"/>
            </a:endParaRPr>
          </a:p>
          <a:p>
            <a:pPr marL="0" indent="0">
              <a:buNone/>
            </a:pPr>
            <a:endParaRPr lang="it-IT">
              <a:latin typeface="Times New Roman" panose="02020603050405020304" pitchFamily="18" charset="0"/>
              <a:cs typeface="Times New Roman" panose="02020603050405020304" pitchFamily="18" charset="0"/>
            </a:endParaRPr>
          </a:p>
          <a:p>
            <a:pPr marL="0" indent="0">
              <a:buNone/>
            </a:pPr>
            <a:endParaRPr lang="it-IT">
              <a:latin typeface="Times New Roman" panose="02020603050405020304" pitchFamily="18" charset="0"/>
              <a:cs typeface="Times New Roman" panose="02020603050405020304" pitchFamily="18" charset="0"/>
            </a:endParaRPr>
          </a:p>
          <a:p>
            <a:pPr marL="0" indent="0">
              <a:buNone/>
            </a:pPr>
            <a:endParaRPr lang="it-IT">
              <a:latin typeface="Times New Roman" panose="02020603050405020304" pitchFamily="18" charset="0"/>
              <a:cs typeface="Times New Roman" panose="02020603050405020304" pitchFamily="18" charset="0"/>
            </a:endParaRPr>
          </a:p>
          <a:p>
            <a:pPr marL="0" indent="0">
              <a:buNone/>
            </a:pPr>
            <a:endParaRPr lang="it-IT">
              <a:latin typeface="Times New Roman" panose="02020603050405020304" pitchFamily="18" charset="0"/>
              <a:cs typeface="Times New Roman" panose="02020603050405020304" pitchFamily="18" charset="0"/>
            </a:endParaRPr>
          </a:p>
          <a:p>
            <a:pPr marL="0" indent="0">
              <a:buNone/>
            </a:pPr>
            <a:endParaRPr lang="it-IT">
              <a:latin typeface="Times New Roman" panose="02020603050405020304" pitchFamily="18" charset="0"/>
              <a:cs typeface="Times New Roman" panose="02020603050405020304" pitchFamily="18" charset="0"/>
            </a:endParaRPr>
          </a:p>
          <a:p>
            <a:pPr marL="0" indent="0">
              <a:buNone/>
            </a:pPr>
            <a:endParaRPr lang="it-IT">
              <a:latin typeface="Times New Roman" panose="02020603050405020304" pitchFamily="18" charset="0"/>
              <a:cs typeface="Times New Roman" panose="02020603050405020304" pitchFamily="18" charset="0"/>
            </a:endParaRPr>
          </a:p>
          <a:p>
            <a:pPr>
              <a:buClrTx/>
              <a:buFont typeface="Arial" panose="020B0604020202020204" pitchFamily="34" charset="0"/>
              <a:buChar char="•"/>
            </a:pPr>
            <a:r>
              <a:rPr lang="it-IT" b="1">
                <a:solidFill>
                  <a:schemeClr val="bg1"/>
                </a:solidFill>
                <a:latin typeface="Times New Roman" panose="02020603050405020304" pitchFamily="18" charset="0"/>
                <a:cs typeface="Times New Roman" panose="02020603050405020304" pitchFamily="18" charset="0"/>
              </a:rPr>
              <a:t>Participio passato + </a:t>
            </a:r>
            <a:r>
              <a:rPr lang="it-IT" b="1" i="1">
                <a:solidFill>
                  <a:schemeClr val="bg1"/>
                </a:solidFill>
                <a:latin typeface="Times New Roman" panose="02020603050405020304" pitchFamily="18" charset="0"/>
                <a:cs typeface="Times New Roman" panose="02020603050405020304" pitchFamily="18" charset="0"/>
              </a:rPr>
              <a:t>esse </a:t>
            </a:r>
            <a:r>
              <a:rPr lang="it-IT" b="1">
                <a:solidFill>
                  <a:schemeClr val="bg1"/>
                </a:solidFill>
                <a:latin typeface="Times New Roman" panose="02020603050405020304" pitchFamily="18" charset="0"/>
                <a:cs typeface="Times New Roman" panose="02020603050405020304" pitchFamily="18" charset="0"/>
              </a:rPr>
              <a:t>		infinito perfetto passivo</a:t>
            </a:r>
          </a:p>
          <a:p>
            <a:pPr marL="0" indent="0">
              <a:lnSpc>
                <a:spcPct val="110000"/>
              </a:lnSpc>
              <a:spcBef>
                <a:spcPts val="0"/>
              </a:spcBef>
              <a:spcAft>
                <a:spcPts val="0"/>
              </a:spcAft>
              <a:buNone/>
            </a:pPr>
            <a:endParaRPr lang="it-IT" b="1">
              <a:solidFill>
                <a:schemeClr val="bg1"/>
              </a:solidFill>
              <a:latin typeface="Times New Roman" panose="02020603050405020304" pitchFamily="18" charset="0"/>
              <a:cs typeface="Times New Roman" panose="02020603050405020304" pitchFamily="18" charset="0"/>
            </a:endParaRPr>
          </a:p>
          <a:p>
            <a:pPr marL="0" indent="0">
              <a:lnSpc>
                <a:spcPct val="110000"/>
              </a:lnSpc>
              <a:spcBef>
                <a:spcPts val="0"/>
              </a:spcBef>
              <a:spcAft>
                <a:spcPts val="0"/>
              </a:spcAft>
              <a:buNone/>
            </a:pPr>
            <a:r>
              <a:rPr lang="it-IT" b="1">
                <a:solidFill>
                  <a:schemeClr val="bg1"/>
                </a:solidFill>
                <a:latin typeface="Times New Roman" panose="02020603050405020304" pitchFamily="18" charset="0"/>
                <a:cs typeface="Times New Roman" panose="02020603050405020304" pitchFamily="18" charset="0"/>
              </a:rPr>
              <a:t>- Participio futuro:  dal radicale del part. pass. + *-ro  &gt; suff. *-turo</a:t>
            </a:r>
            <a:endParaRPr lang="it-IT" b="1" u="sng">
              <a:solidFill>
                <a:schemeClr val="bg1"/>
              </a:solidFill>
              <a:latin typeface="Times New Roman" panose="02020603050405020304" pitchFamily="18" charset="0"/>
              <a:cs typeface="Times New Roman" panose="02020603050405020304" pitchFamily="18" charset="0"/>
            </a:endParaRPr>
          </a:p>
          <a:p>
            <a:pPr marL="0" indent="0">
              <a:lnSpc>
                <a:spcPct val="110000"/>
              </a:lnSpc>
              <a:spcBef>
                <a:spcPts val="0"/>
              </a:spcBef>
              <a:spcAft>
                <a:spcPts val="0"/>
              </a:spcAft>
              <a:buNone/>
            </a:pPr>
            <a:r>
              <a:rPr lang="it-IT" b="1" u="sng">
                <a:solidFill>
                  <a:schemeClr val="bg1"/>
                </a:solidFill>
                <a:latin typeface="Times New Roman" panose="02020603050405020304" pitchFamily="18" charset="0"/>
                <a:cs typeface="Times New Roman" panose="02020603050405020304" pitchFamily="18" charset="0"/>
              </a:rPr>
              <a:t>In latino</a:t>
            </a:r>
            <a:r>
              <a:rPr lang="it-IT" b="1">
                <a:solidFill>
                  <a:schemeClr val="bg1"/>
                </a:solidFill>
                <a:latin typeface="Times New Roman" panose="02020603050405020304" pitchFamily="18" charset="0"/>
                <a:cs typeface="Times New Roman" panose="02020603050405020304" pitchFamily="18" charset="0"/>
              </a:rPr>
              <a:t>:    -</a:t>
            </a:r>
            <a:r>
              <a:rPr lang="it-IT" b="1" i="1">
                <a:solidFill>
                  <a:schemeClr val="bg1"/>
                </a:solidFill>
                <a:latin typeface="Times New Roman" panose="02020603050405020304" pitchFamily="18" charset="0"/>
                <a:cs typeface="Times New Roman" panose="02020603050405020304" pitchFamily="18" charset="0"/>
              </a:rPr>
              <a:t>turus, -tura, -turum 			    </a:t>
            </a:r>
            <a:r>
              <a:rPr lang="it-IT" b="1">
                <a:solidFill>
                  <a:schemeClr val="bg1"/>
                </a:solidFill>
                <a:latin typeface="Times New Roman" panose="02020603050405020304" pitchFamily="18" charset="0"/>
                <a:cs typeface="Times New Roman" panose="02020603050405020304" pitchFamily="18" charset="0"/>
              </a:rPr>
              <a:t>deriva l’infinito futuro in -</a:t>
            </a:r>
            <a:r>
              <a:rPr lang="it-IT" b="1" i="1">
                <a:solidFill>
                  <a:schemeClr val="bg1"/>
                </a:solidFill>
                <a:latin typeface="Times New Roman" panose="02020603050405020304" pitchFamily="18" charset="0"/>
                <a:cs typeface="Times New Roman" panose="02020603050405020304" pitchFamily="18" charset="0"/>
              </a:rPr>
              <a:t>urum </a:t>
            </a:r>
          </a:p>
          <a:p>
            <a:pPr marL="0" indent="0">
              <a:lnSpc>
                <a:spcPct val="110000"/>
              </a:lnSpc>
              <a:spcBef>
                <a:spcPts val="0"/>
              </a:spcBef>
              <a:spcAft>
                <a:spcPts val="0"/>
              </a:spcAft>
              <a:buNone/>
            </a:pPr>
            <a:r>
              <a:rPr lang="it-IT" b="1" i="1">
                <a:solidFill>
                  <a:schemeClr val="bg1"/>
                </a:solidFill>
                <a:latin typeface="Times New Roman" panose="02020603050405020304" pitchFamily="18" charset="0"/>
                <a:cs typeface="Times New Roman" panose="02020603050405020304" pitchFamily="18" charset="0"/>
              </a:rPr>
              <a:t>										                        </a:t>
            </a:r>
            <a:r>
              <a:rPr lang="it-IT" b="1">
                <a:solidFill>
                  <a:schemeClr val="bg1"/>
                </a:solidFill>
                <a:latin typeface="Times New Roman" panose="02020603050405020304" pitchFamily="18" charset="0"/>
                <a:cs typeface="Times New Roman" panose="02020603050405020304" pitchFamily="18" charset="0"/>
              </a:rPr>
              <a:t>forma perifrastica con</a:t>
            </a:r>
            <a:r>
              <a:rPr lang="it-IT" b="1" i="1">
                <a:solidFill>
                  <a:schemeClr val="bg1"/>
                </a:solidFill>
                <a:latin typeface="Times New Roman" panose="02020603050405020304" pitchFamily="18" charset="0"/>
                <a:cs typeface="Times New Roman" panose="02020603050405020304" pitchFamily="18" charset="0"/>
              </a:rPr>
              <a:t> esse</a:t>
            </a:r>
          </a:p>
          <a:p>
            <a:pPr marL="0" indent="0">
              <a:lnSpc>
                <a:spcPct val="110000"/>
              </a:lnSpc>
              <a:spcBef>
                <a:spcPts val="0"/>
              </a:spcBef>
              <a:spcAft>
                <a:spcPts val="0"/>
              </a:spcAft>
              <a:buNone/>
            </a:pPr>
            <a:r>
              <a:rPr lang="it-IT" b="1" i="1">
                <a:latin typeface="Times New Roman" panose="02020603050405020304" pitchFamily="18" charset="0"/>
                <a:cs typeface="Times New Roman" panose="02020603050405020304" pitchFamily="18" charset="0"/>
              </a:rPr>
              <a:t> </a:t>
            </a:r>
            <a:endParaRPr lang="it-IT" b="1">
              <a:latin typeface="Times New Roman" panose="02020603050405020304" pitchFamily="18" charset="0"/>
              <a:cs typeface="Times New Roman" panose="02020603050405020304" pitchFamily="18" charset="0"/>
            </a:endParaRPr>
          </a:p>
          <a:p>
            <a:pPr marL="0" indent="0">
              <a:lnSpc>
                <a:spcPct val="110000"/>
              </a:lnSpc>
              <a:spcBef>
                <a:spcPts val="0"/>
              </a:spcBef>
              <a:spcAft>
                <a:spcPts val="0"/>
              </a:spcAft>
              <a:buNone/>
            </a:pPr>
            <a:endParaRPr lang="it-IT"/>
          </a:p>
        </p:txBody>
      </p:sp>
      <p:pic>
        <p:nvPicPr>
          <p:cNvPr id="4" name="Immagine 3">
            <a:extLst>
              <a:ext uri="{FF2B5EF4-FFF2-40B4-BE49-F238E27FC236}">
                <a16:creationId xmlns:a16="http://schemas.microsoft.com/office/drawing/2014/main" id="{751025DD-392E-4775-8EF3-18930B6441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25649"/>
            <a:ext cx="12192000" cy="3398793"/>
          </a:xfrm>
          <a:prstGeom prst="rect">
            <a:avLst/>
          </a:prstGeom>
        </p:spPr>
      </p:pic>
      <p:sp>
        <p:nvSpPr>
          <p:cNvPr id="5" name="Freccia curva 4">
            <a:extLst>
              <a:ext uri="{FF2B5EF4-FFF2-40B4-BE49-F238E27FC236}">
                <a16:creationId xmlns:a16="http://schemas.microsoft.com/office/drawing/2014/main" id="{87295191-BFC7-4C53-9B13-887D6E92DB5F}"/>
              </a:ext>
            </a:extLst>
          </p:cNvPr>
          <p:cNvSpPr/>
          <p:nvPr/>
        </p:nvSpPr>
        <p:spPr>
          <a:xfrm rot="5400000">
            <a:off x="1943836" y="240872"/>
            <a:ext cx="503965" cy="440420"/>
          </a:xfrm>
          <a:prstGeom prst="ben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6" name="Freccia a destra 5">
            <a:extLst>
              <a:ext uri="{FF2B5EF4-FFF2-40B4-BE49-F238E27FC236}">
                <a16:creationId xmlns:a16="http://schemas.microsoft.com/office/drawing/2014/main" id="{BD2B2F3A-697C-4E5E-931B-0BF37AA420B2}"/>
              </a:ext>
            </a:extLst>
          </p:cNvPr>
          <p:cNvSpPr/>
          <p:nvPr/>
        </p:nvSpPr>
        <p:spPr>
          <a:xfrm>
            <a:off x="4500695" y="5566095"/>
            <a:ext cx="1006679" cy="109057"/>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7" name="Freccia circolare a sinistra 6">
            <a:extLst>
              <a:ext uri="{FF2B5EF4-FFF2-40B4-BE49-F238E27FC236}">
                <a16:creationId xmlns:a16="http://schemas.microsoft.com/office/drawing/2014/main" id="{B3B7F491-7B94-4241-9600-C6E1EB744FA4}"/>
              </a:ext>
            </a:extLst>
          </p:cNvPr>
          <p:cNvSpPr/>
          <p:nvPr/>
        </p:nvSpPr>
        <p:spPr>
          <a:xfrm>
            <a:off x="10125517" y="5620623"/>
            <a:ext cx="218109" cy="511728"/>
          </a:xfrm>
          <a:prstGeom prst="curvedLef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8" name="Freccia a destra 7">
            <a:extLst>
              <a:ext uri="{FF2B5EF4-FFF2-40B4-BE49-F238E27FC236}">
                <a16:creationId xmlns:a16="http://schemas.microsoft.com/office/drawing/2014/main" id="{67469C1C-3F5A-460B-AFAB-BBB96FBBABB4}"/>
              </a:ext>
            </a:extLst>
          </p:cNvPr>
          <p:cNvSpPr/>
          <p:nvPr/>
        </p:nvSpPr>
        <p:spPr>
          <a:xfrm>
            <a:off x="3707933" y="4320330"/>
            <a:ext cx="276837" cy="109057"/>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356526885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FC56E2CA-D66A-45A1-BCC6-749BC5189072}"/>
              </a:ext>
            </a:extLst>
          </p:cNvPr>
          <p:cNvSpPr>
            <a:spLocks noGrp="1"/>
          </p:cNvSpPr>
          <p:nvPr>
            <p:ph idx="1"/>
          </p:nvPr>
        </p:nvSpPr>
        <p:spPr>
          <a:xfrm>
            <a:off x="0" y="0"/>
            <a:ext cx="12192000" cy="6858000"/>
          </a:xfrm>
          <a:blipFill>
            <a:blip r:embed="rId2"/>
            <a:tile tx="0" ty="0" sx="100000" sy="100000" flip="none" algn="tl"/>
          </a:blipFill>
        </p:spPr>
        <p:txBody>
          <a:bodyPr/>
          <a:lstStyle/>
          <a:p>
            <a:pPr algn="just">
              <a:spcBef>
                <a:spcPts val="0"/>
              </a:spcBef>
              <a:spcAft>
                <a:spcPts val="0"/>
              </a:spcAft>
              <a:buClrTx/>
            </a:pPr>
            <a:r>
              <a:rPr lang="it-IT" b="1">
                <a:solidFill>
                  <a:schemeClr val="bg1"/>
                </a:solidFill>
                <a:latin typeface="Times New Roman" panose="02020603050405020304" pitchFamily="18" charset="0"/>
                <a:cs typeface="Times New Roman" panose="02020603050405020304" pitchFamily="18" charset="0"/>
              </a:rPr>
              <a:t>Supino</a:t>
            </a:r>
            <a:r>
              <a:rPr lang="it-IT">
                <a:solidFill>
                  <a:schemeClr val="bg1"/>
                </a:solidFill>
                <a:latin typeface="Times New Roman" panose="02020603050405020304" pitchFamily="18" charset="0"/>
                <a:cs typeface="Times New Roman" panose="02020603050405020304" pitchFamily="18" charset="0"/>
              </a:rPr>
              <a:t> </a:t>
            </a:r>
          </a:p>
          <a:p>
            <a:pPr marL="0" indent="0" algn="just">
              <a:spcBef>
                <a:spcPts val="0"/>
              </a:spcBef>
              <a:spcAft>
                <a:spcPts val="0"/>
              </a:spcAft>
              <a:buClrTx/>
              <a:buNone/>
            </a:pPr>
            <a:r>
              <a:rPr lang="it-IT">
                <a:solidFill>
                  <a:schemeClr val="bg1"/>
                </a:solidFill>
                <a:latin typeface="Times New Roman" panose="02020603050405020304" pitchFamily="18" charset="0"/>
                <a:cs typeface="Times New Roman" panose="02020603050405020304" pitchFamily="18" charset="0"/>
              </a:rPr>
              <a:t>			in </a:t>
            </a:r>
            <a:r>
              <a:rPr lang="it-IT" i="1">
                <a:solidFill>
                  <a:schemeClr val="bg1"/>
                </a:solidFill>
                <a:latin typeface="Times New Roman" panose="02020603050405020304" pitchFamily="18" charset="0"/>
                <a:cs typeface="Times New Roman" panose="02020603050405020304" pitchFamily="18" charset="0"/>
              </a:rPr>
              <a:t>-tum </a:t>
            </a:r>
            <a:r>
              <a:rPr lang="it-IT">
                <a:solidFill>
                  <a:schemeClr val="bg1"/>
                </a:solidFill>
                <a:latin typeface="Times New Roman" panose="02020603050405020304" pitchFamily="18" charset="0"/>
                <a:cs typeface="Times New Roman" panose="02020603050405020304" pitchFamily="18" charset="0"/>
              </a:rPr>
              <a:t>e -</a:t>
            </a:r>
            <a:r>
              <a:rPr lang="it-IT" i="1">
                <a:solidFill>
                  <a:schemeClr val="bg1"/>
                </a:solidFill>
                <a:latin typeface="Times New Roman" panose="02020603050405020304" pitchFamily="18" charset="0"/>
                <a:cs typeface="Times New Roman" panose="02020603050405020304" pitchFamily="18" charset="0"/>
              </a:rPr>
              <a:t>tū </a:t>
            </a:r>
            <a:r>
              <a:rPr lang="it-IT">
                <a:solidFill>
                  <a:schemeClr val="bg1"/>
                </a:solidFill>
                <a:latin typeface="Times New Roman" panose="02020603050405020304" pitchFamily="18" charset="0"/>
                <a:cs typeface="Times New Roman" panose="02020603050405020304" pitchFamily="18" charset="0"/>
              </a:rPr>
              <a:t>forme nominali di un tema in -</a:t>
            </a:r>
            <a:r>
              <a:rPr lang="it-IT" i="1">
                <a:solidFill>
                  <a:schemeClr val="bg1"/>
                </a:solidFill>
                <a:latin typeface="Times New Roman" panose="02020603050405020304" pitchFamily="18" charset="0"/>
                <a:cs typeface="Times New Roman" panose="02020603050405020304" pitchFamily="18" charset="0"/>
              </a:rPr>
              <a:t>tu  </a:t>
            </a:r>
          </a:p>
          <a:p>
            <a:pPr marL="0" indent="0" algn="just">
              <a:spcBef>
                <a:spcPts val="0"/>
              </a:spcBef>
              <a:spcAft>
                <a:spcPts val="0"/>
              </a:spcAft>
              <a:buClrTx/>
              <a:buNone/>
            </a:pPr>
            <a:r>
              <a:rPr lang="it-IT" b="1">
                <a:solidFill>
                  <a:schemeClr val="bg1"/>
                </a:solidFill>
                <a:latin typeface="Times New Roman" panose="02020603050405020304" pitchFamily="18" charset="0"/>
                <a:cs typeface="Times New Roman" panose="02020603050405020304" pitchFamily="18" charset="0"/>
              </a:rPr>
              <a:t>- Supino</a:t>
            </a:r>
            <a:r>
              <a:rPr lang="it-IT" b="1" i="1">
                <a:solidFill>
                  <a:schemeClr val="bg1"/>
                </a:solidFill>
                <a:latin typeface="Times New Roman" panose="02020603050405020304" pitchFamily="18" charset="0"/>
                <a:cs typeface="Times New Roman" panose="02020603050405020304" pitchFamily="18" charset="0"/>
              </a:rPr>
              <a:t> </a:t>
            </a:r>
            <a:r>
              <a:rPr lang="it-IT" b="1">
                <a:solidFill>
                  <a:schemeClr val="bg1"/>
                </a:solidFill>
                <a:latin typeface="Times New Roman" panose="02020603050405020304" pitchFamily="18" charset="0"/>
                <a:cs typeface="Times New Roman" panose="02020603050405020304" pitchFamily="18" charset="0"/>
              </a:rPr>
              <a:t>in -</a:t>
            </a:r>
            <a:r>
              <a:rPr lang="it-IT" b="1" i="1">
                <a:solidFill>
                  <a:schemeClr val="bg1"/>
                </a:solidFill>
                <a:latin typeface="Times New Roman" panose="02020603050405020304" pitchFamily="18" charset="0"/>
                <a:cs typeface="Times New Roman" panose="02020603050405020304" pitchFamily="18" charset="0"/>
              </a:rPr>
              <a:t>tum 		</a:t>
            </a:r>
            <a:r>
              <a:rPr lang="it-IT" b="1">
                <a:solidFill>
                  <a:schemeClr val="bg1"/>
                </a:solidFill>
                <a:latin typeface="Times New Roman" panose="02020603050405020304" pitchFamily="18" charset="0"/>
                <a:cs typeface="Times New Roman" panose="02020603050405020304" pitchFamily="18" charset="0"/>
              </a:rPr>
              <a:t>antico accusativo di direzione di un deverbativo</a:t>
            </a:r>
          </a:p>
          <a:p>
            <a:pPr marL="0" indent="0" algn="just">
              <a:spcBef>
                <a:spcPts val="0"/>
              </a:spcBef>
              <a:spcAft>
                <a:spcPts val="0"/>
              </a:spcAft>
              <a:buClrTx/>
              <a:buNone/>
            </a:pPr>
            <a:r>
              <a:rPr lang="it-IT" b="1">
                <a:solidFill>
                  <a:schemeClr val="bg1"/>
                </a:solidFill>
                <a:latin typeface="Times New Roman" panose="02020603050405020304" pitchFamily="18" charset="0"/>
                <a:cs typeface="Times New Roman" panose="02020603050405020304" pitchFamily="18" charset="0"/>
              </a:rPr>
              <a:t>- Supino in </a:t>
            </a:r>
            <a:r>
              <a:rPr lang="it-IT" b="1" i="1">
                <a:solidFill>
                  <a:schemeClr val="bg1"/>
                </a:solidFill>
                <a:latin typeface="Times New Roman" panose="02020603050405020304" pitchFamily="18" charset="0"/>
                <a:cs typeface="Times New Roman" panose="02020603050405020304" pitchFamily="18" charset="0"/>
              </a:rPr>
              <a:t>-tu			</a:t>
            </a:r>
            <a:r>
              <a:rPr lang="it-IT" b="1">
                <a:solidFill>
                  <a:schemeClr val="bg1"/>
                </a:solidFill>
                <a:latin typeface="Times New Roman" panose="02020603050405020304" pitchFamily="18" charset="0"/>
                <a:cs typeface="Times New Roman" panose="02020603050405020304" pitchFamily="18" charset="0"/>
              </a:rPr>
              <a:t>antico dativo o ablativo</a:t>
            </a:r>
            <a:r>
              <a:rPr lang="it-IT" b="1" i="1">
                <a:solidFill>
                  <a:schemeClr val="bg1"/>
                </a:solidFill>
                <a:latin typeface="Times New Roman" panose="02020603050405020304" pitchFamily="18" charset="0"/>
                <a:cs typeface="Times New Roman" panose="02020603050405020304" pitchFamily="18" charset="0"/>
              </a:rPr>
              <a:t> </a:t>
            </a:r>
            <a:r>
              <a:rPr lang="it-IT" b="1">
                <a:solidFill>
                  <a:schemeClr val="bg1"/>
                </a:solidFill>
                <a:latin typeface="Times New Roman" panose="02020603050405020304" pitchFamily="18" charset="0"/>
                <a:cs typeface="Times New Roman" panose="02020603050405020304" pitchFamily="18" charset="0"/>
              </a:rPr>
              <a:t>di un deverbativo</a:t>
            </a:r>
            <a:endParaRPr lang="it-IT" b="1" i="1">
              <a:solidFill>
                <a:schemeClr val="bg1"/>
              </a:solidFill>
              <a:latin typeface="Times New Roman" panose="02020603050405020304" pitchFamily="18" charset="0"/>
              <a:cs typeface="Times New Roman" panose="02020603050405020304" pitchFamily="18" charset="0"/>
            </a:endParaRPr>
          </a:p>
          <a:p>
            <a:pPr marL="0" indent="0" algn="just">
              <a:spcBef>
                <a:spcPts val="0"/>
              </a:spcBef>
              <a:spcAft>
                <a:spcPts val="0"/>
              </a:spcAft>
              <a:buClrTx/>
              <a:buNone/>
            </a:pPr>
            <a:r>
              <a:rPr lang="it-IT" b="1">
                <a:solidFill>
                  <a:schemeClr val="bg1"/>
                </a:solidFill>
                <a:latin typeface="Times New Roman" panose="02020603050405020304" pitchFamily="18" charset="0"/>
                <a:cs typeface="Times New Roman" panose="02020603050405020304" pitchFamily="18" charset="0"/>
              </a:rPr>
              <a:t>- Supino in </a:t>
            </a:r>
            <a:r>
              <a:rPr lang="it-IT" b="1" i="1">
                <a:solidFill>
                  <a:schemeClr val="bg1"/>
                </a:solidFill>
                <a:latin typeface="Times New Roman" panose="02020603050405020304" pitchFamily="18" charset="0"/>
                <a:cs typeface="Times New Roman" panose="02020603050405020304" pitchFamily="18" charset="0"/>
              </a:rPr>
              <a:t>-tum </a:t>
            </a:r>
            <a:r>
              <a:rPr lang="it-IT" b="1">
                <a:solidFill>
                  <a:schemeClr val="bg1"/>
                </a:solidFill>
                <a:latin typeface="Times New Roman" panose="02020603050405020304" pitchFamily="18" charset="0"/>
                <a:cs typeface="Times New Roman" panose="02020603050405020304" pitchFamily="18" charset="0"/>
              </a:rPr>
              <a:t>retto da </a:t>
            </a:r>
            <a:r>
              <a:rPr lang="it-IT" b="1" i="1">
                <a:solidFill>
                  <a:schemeClr val="bg1"/>
                </a:solidFill>
                <a:latin typeface="Times New Roman" panose="02020603050405020304" pitchFamily="18" charset="0"/>
                <a:cs typeface="Times New Roman" panose="02020603050405020304" pitchFamily="18" charset="0"/>
              </a:rPr>
              <a:t>iri  </a:t>
            </a:r>
            <a:r>
              <a:rPr lang="it-IT" b="1">
                <a:solidFill>
                  <a:schemeClr val="bg1"/>
                </a:solidFill>
                <a:latin typeface="Times New Roman" panose="02020603050405020304" pitchFamily="18" charset="0"/>
                <a:cs typeface="Times New Roman" panose="02020603050405020304" pitchFamily="18" charset="0"/>
              </a:rPr>
              <a:t>&gt;</a:t>
            </a:r>
            <a:r>
              <a:rPr lang="it-IT" b="1" i="1">
                <a:solidFill>
                  <a:schemeClr val="bg1"/>
                </a:solidFill>
                <a:latin typeface="Times New Roman" panose="02020603050405020304" pitchFamily="18" charset="0"/>
                <a:cs typeface="Times New Roman" panose="02020603050405020304" pitchFamily="18" charset="0"/>
              </a:rPr>
              <a:t>  </a:t>
            </a:r>
            <a:r>
              <a:rPr lang="it-IT" b="1">
                <a:solidFill>
                  <a:schemeClr val="bg1"/>
                </a:solidFill>
                <a:latin typeface="Times New Roman" panose="02020603050405020304" pitchFamily="18" charset="0"/>
                <a:cs typeface="Times New Roman" panose="02020603050405020304" pitchFamily="18" charset="0"/>
              </a:rPr>
              <a:t>infinito futuro passivo (forma perifrastica)</a:t>
            </a:r>
            <a:r>
              <a:rPr lang="it-IT" b="1" i="1">
                <a:solidFill>
                  <a:schemeClr val="bg1"/>
                </a:solidFill>
                <a:latin typeface="Times New Roman" panose="02020603050405020304" pitchFamily="18" charset="0"/>
                <a:cs typeface="Times New Roman" panose="02020603050405020304" pitchFamily="18" charset="0"/>
              </a:rPr>
              <a:t>	</a:t>
            </a:r>
          </a:p>
          <a:p>
            <a:pPr marL="0" indent="0" algn="just">
              <a:spcBef>
                <a:spcPts val="0"/>
              </a:spcBef>
              <a:spcAft>
                <a:spcPts val="0"/>
              </a:spcAft>
              <a:buClrTx/>
              <a:buNone/>
            </a:pPr>
            <a:endParaRPr lang="it-IT" b="1" i="1">
              <a:solidFill>
                <a:schemeClr val="bg1"/>
              </a:solidFill>
              <a:latin typeface="Times New Roman" panose="02020603050405020304" pitchFamily="18" charset="0"/>
              <a:cs typeface="Times New Roman" panose="02020603050405020304" pitchFamily="18" charset="0"/>
            </a:endParaRPr>
          </a:p>
          <a:p>
            <a:pPr algn="just">
              <a:spcBef>
                <a:spcPts val="0"/>
              </a:spcBef>
              <a:spcAft>
                <a:spcPts val="0"/>
              </a:spcAft>
              <a:buClrTx/>
            </a:pPr>
            <a:r>
              <a:rPr lang="it-IT" b="1" i="1">
                <a:solidFill>
                  <a:schemeClr val="bg1"/>
                </a:solidFill>
                <a:latin typeface="Times New Roman" panose="02020603050405020304" pitchFamily="18" charset="0"/>
                <a:cs typeface="Times New Roman" panose="02020603050405020304" pitchFamily="18" charset="0"/>
              </a:rPr>
              <a:t> </a:t>
            </a:r>
            <a:r>
              <a:rPr lang="it-IT" b="1">
                <a:solidFill>
                  <a:schemeClr val="bg1"/>
                </a:solidFill>
                <a:latin typeface="Times New Roman" panose="02020603050405020304" pitchFamily="18" charset="0"/>
                <a:cs typeface="Times New Roman" panose="02020603050405020304" pitchFamily="18" charset="0"/>
              </a:rPr>
              <a:t>Gerundivo: tema del pres. + suff. </a:t>
            </a:r>
            <a:r>
              <a:rPr lang="it-IT" b="1" i="1">
                <a:solidFill>
                  <a:schemeClr val="bg1"/>
                </a:solidFill>
                <a:latin typeface="Times New Roman" panose="02020603050405020304" pitchFamily="18" charset="0"/>
                <a:cs typeface="Times New Roman" panose="02020603050405020304" pitchFamily="18" charset="0"/>
              </a:rPr>
              <a:t> *-ndo  </a:t>
            </a:r>
          </a:p>
          <a:p>
            <a:pPr marL="0" indent="0" algn="ctr">
              <a:spcBef>
                <a:spcPts val="0"/>
              </a:spcBef>
              <a:spcAft>
                <a:spcPts val="0"/>
              </a:spcAft>
              <a:buClrTx/>
              <a:buNone/>
            </a:pPr>
            <a:r>
              <a:rPr lang="it-IT" sz="2800" b="1" i="1">
                <a:solidFill>
                  <a:schemeClr val="bg1"/>
                </a:solidFill>
                <a:latin typeface="Times New Roman" panose="02020603050405020304" pitchFamily="18" charset="0"/>
                <a:cs typeface="Times New Roman" panose="02020603050405020304" pitchFamily="18" charset="0"/>
              </a:rPr>
              <a:t>Perfectum</a:t>
            </a:r>
          </a:p>
          <a:p>
            <a:pPr marL="0" indent="0" algn="just">
              <a:spcBef>
                <a:spcPts val="0"/>
              </a:spcBef>
              <a:spcAft>
                <a:spcPts val="0"/>
              </a:spcAft>
              <a:buClrTx/>
              <a:buNone/>
            </a:pPr>
            <a:endParaRPr lang="it-IT" b="1">
              <a:solidFill>
                <a:schemeClr val="bg1"/>
              </a:solidFill>
              <a:latin typeface="Times New Roman" panose="02020603050405020304" pitchFamily="18" charset="0"/>
              <a:cs typeface="Times New Roman" panose="02020603050405020304" pitchFamily="18" charset="0"/>
            </a:endParaRPr>
          </a:p>
          <a:p>
            <a:pPr marL="0" indent="0" algn="just">
              <a:spcBef>
                <a:spcPts val="0"/>
              </a:spcBef>
              <a:spcAft>
                <a:spcPts val="0"/>
              </a:spcAft>
              <a:buClrTx/>
              <a:buNone/>
            </a:pPr>
            <a:r>
              <a:rPr lang="it-IT" b="1">
                <a:solidFill>
                  <a:schemeClr val="bg1"/>
                </a:solidFill>
                <a:latin typeface="Times New Roman" panose="02020603050405020304" pitchFamily="18" charset="0"/>
                <a:cs typeface="Times New Roman" panose="02020603050405020304" pitchFamily="18" charset="0"/>
              </a:rPr>
              <a:t>Caratterizzato da infisso -</a:t>
            </a:r>
            <a:r>
              <a:rPr lang="it-IT" b="1" i="1">
                <a:solidFill>
                  <a:schemeClr val="bg1"/>
                </a:solidFill>
                <a:latin typeface="Times New Roman" panose="02020603050405020304" pitchFamily="18" charset="0"/>
                <a:cs typeface="Times New Roman" panose="02020603050405020304" pitchFamily="18" charset="0"/>
              </a:rPr>
              <a:t>is   </a:t>
            </a:r>
          </a:p>
          <a:p>
            <a:pPr marL="0" indent="0" algn="just">
              <a:spcBef>
                <a:spcPts val="0"/>
              </a:spcBef>
              <a:spcAft>
                <a:spcPts val="0"/>
              </a:spcAft>
              <a:buClrTx/>
              <a:buNone/>
            </a:pPr>
            <a:r>
              <a:rPr lang="it-IT" b="1">
                <a:solidFill>
                  <a:schemeClr val="bg1"/>
                </a:solidFill>
                <a:latin typeface="Times New Roman" panose="02020603050405020304" pitchFamily="18" charset="0"/>
                <a:cs typeface="Times New Roman" panose="02020603050405020304" pitchFamily="18" charset="0"/>
              </a:rPr>
              <a:t>che seguìto da vocale dà esito </a:t>
            </a:r>
          </a:p>
          <a:p>
            <a:pPr marL="0" indent="0" algn="just">
              <a:spcBef>
                <a:spcPts val="0"/>
              </a:spcBef>
              <a:spcAft>
                <a:spcPts val="0"/>
              </a:spcAft>
              <a:buClrTx/>
              <a:buNone/>
            </a:pPr>
            <a:r>
              <a:rPr lang="it-IT" b="1">
                <a:solidFill>
                  <a:schemeClr val="bg1"/>
                </a:solidFill>
                <a:latin typeface="Times New Roman" panose="02020603050405020304" pitchFamily="18" charset="0"/>
                <a:cs typeface="Times New Roman" panose="02020603050405020304" pitchFamily="18" charset="0"/>
              </a:rPr>
              <a:t>per rotacismo: -</a:t>
            </a:r>
            <a:r>
              <a:rPr lang="it-IT" b="1" i="1">
                <a:solidFill>
                  <a:schemeClr val="bg1"/>
                </a:solidFill>
                <a:latin typeface="Times New Roman" panose="02020603050405020304" pitchFamily="18" charset="0"/>
                <a:cs typeface="Times New Roman" panose="02020603050405020304" pitchFamily="18" charset="0"/>
              </a:rPr>
              <a:t>er</a:t>
            </a:r>
          </a:p>
          <a:p>
            <a:pPr marL="0" indent="0" algn="just">
              <a:spcBef>
                <a:spcPts val="0"/>
              </a:spcBef>
              <a:spcAft>
                <a:spcPts val="0"/>
              </a:spcAft>
              <a:buClrTx/>
              <a:buNone/>
            </a:pPr>
            <a:endParaRPr lang="it-IT" b="1">
              <a:latin typeface="Times New Roman" panose="02020603050405020304" pitchFamily="18" charset="0"/>
              <a:cs typeface="Times New Roman" panose="02020603050405020304" pitchFamily="18" charset="0"/>
            </a:endParaRPr>
          </a:p>
          <a:p>
            <a:pPr marL="0" indent="0" algn="just">
              <a:spcBef>
                <a:spcPts val="0"/>
              </a:spcBef>
              <a:spcAft>
                <a:spcPts val="0"/>
              </a:spcAft>
              <a:buClrTx/>
              <a:buNone/>
            </a:pPr>
            <a:endParaRPr lang="it-IT" b="1" i="1">
              <a:latin typeface="Times New Roman" panose="02020603050405020304" pitchFamily="18" charset="0"/>
              <a:cs typeface="Times New Roman" panose="02020603050405020304" pitchFamily="18" charset="0"/>
            </a:endParaRPr>
          </a:p>
          <a:p>
            <a:pPr marL="0" indent="0" algn="ctr">
              <a:spcBef>
                <a:spcPts val="0"/>
              </a:spcBef>
              <a:spcAft>
                <a:spcPts val="0"/>
              </a:spcAft>
              <a:buClrTx/>
              <a:buNone/>
            </a:pPr>
            <a:r>
              <a:rPr lang="it-IT" b="1" i="1">
                <a:latin typeface="Times New Roman" panose="02020603050405020304" pitchFamily="18" charset="0"/>
                <a:cs typeface="Times New Roman" panose="02020603050405020304" pitchFamily="18" charset="0"/>
              </a:rPr>
              <a:t>                       </a:t>
            </a:r>
          </a:p>
        </p:txBody>
      </p:sp>
      <p:sp>
        <p:nvSpPr>
          <p:cNvPr id="2" name="Freccia a destra 1">
            <a:extLst>
              <a:ext uri="{FF2B5EF4-FFF2-40B4-BE49-F238E27FC236}">
                <a16:creationId xmlns:a16="http://schemas.microsoft.com/office/drawing/2014/main" id="{C6958BA6-7856-4132-B70E-D1A566EF1AF7}"/>
              </a:ext>
            </a:extLst>
          </p:cNvPr>
          <p:cNvSpPr/>
          <p:nvPr/>
        </p:nvSpPr>
        <p:spPr>
          <a:xfrm>
            <a:off x="2239861" y="897625"/>
            <a:ext cx="385893" cy="167778"/>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4" name="Freccia a destra 3">
            <a:extLst>
              <a:ext uri="{FF2B5EF4-FFF2-40B4-BE49-F238E27FC236}">
                <a16:creationId xmlns:a16="http://schemas.microsoft.com/office/drawing/2014/main" id="{05913185-E2BC-42D4-B00B-8F07212C7B1B}"/>
              </a:ext>
            </a:extLst>
          </p:cNvPr>
          <p:cNvSpPr/>
          <p:nvPr/>
        </p:nvSpPr>
        <p:spPr>
          <a:xfrm>
            <a:off x="2239861" y="1258350"/>
            <a:ext cx="402671" cy="167779"/>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6" name="Immagine 5" descr="Immagine che contiene testo, quotidiano&#10;&#10;Descrizione generata automaticamente">
            <a:extLst>
              <a:ext uri="{FF2B5EF4-FFF2-40B4-BE49-F238E27FC236}">
                <a16:creationId xmlns:a16="http://schemas.microsoft.com/office/drawing/2014/main" id="{1B9D3441-2C4F-4457-A9ED-20D2E32B63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3462" y="3396343"/>
            <a:ext cx="8058538" cy="3461657"/>
          </a:xfrm>
          <a:prstGeom prst="rect">
            <a:avLst/>
          </a:prstGeom>
        </p:spPr>
      </p:pic>
    </p:spTree>
    <p:extLst>
      <p:ext uri="{BB962C8B-B14F-4D97-AF65-F5344CB8AC3E}">
        <p14:creationId xmlns:p14="http://schemas.microsoft.com/office/powerpoint/2010/main" val="305070619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175EBE30-C531-4AE0-A24D-5C5A7FD9D0C0}"/>
              </a:ext>
            </a:extLst>
          </p:cNvPr>
          <p:cNvSpPr>
            <a:spLocks noGrp="1"/>
          </p:cNvSpPr>
          <p:nvPr>
            <p:ph idx="1"/>
          </p:nvPr>
        </p:nvSpPr>
        <p:spPr>
          <a:xfrm>
            <a:off x="0" y="0"/>
            <a:ext cx="12192000" cy="6858000"/>
          </a:xfrm>
          <a:blipFill>
            <a:blip r:embed="rId2"/>
            <a:tile tx="0" ty="0" sx="100000" sy="100000" flip="none" algn="tl"/>
          </a:blipFill>
        </p:spPr>
        <p:txBody>
          <a:bodyPr/>
          <a:lstStyle/>
          <a:p>
            <a:pPr algn="just">
              <a:spcBef>
                <a:spcPts val="0"/>
              </a:spcBef>
              <a:spcAft>
                <a:spcPts val="0"/>
              </a:spcAft>
              <a:buClrTx/>
            </a:pPr>
            <a:r>
              <a:rPr lang="it-IT" b="1">
                <a:solidFill>
                  <a:schemeClr val="bg1"/>
                </a:solidFill>
                <a:latin typeface="Times New Roman" panose="02020603050405020304" pitchFamily="18" charset="0"/>
                <a:cs typeface="Times New Roman" panose="02020603050405020304" pitchFamily="18" charset="0"/>
              </a:rPr>
              <a:t>Desinenze</a:t>
            </a:r>
          </a:p>
          <a:p>
            <a:pPr marL="0" indent="0" algn="just">
              <a:spcBef>
                <a:spcPts val="0"/>
              </a:spcBef>
              <a:spcAft>
                <a:spcPts val="0"/>
              </a:spcAft>
              <a:buNone/>
            </a:pPr>
            <a:endParaRPr lang="it-IT">
              <a:solidFill>
                <a:schemeClr val="bg1"/>
              </a:solidFill>
              <a:latin typeface="Times New Roman" panose="02020603050405020304" pitchFamily="18" charset="0"/>
              <a:cs typeface="Times New Roman" panose="02020603050405020304" pitchFamily="18" charset="0"/>
            </a:endParaRPr>
          </a:p>
          <a:p>
            <a:pPr marL="0" indent="0" algn="just">
              <a:spcBef>
                <a:spcPts val="0"/>
              </a:spcBef>
              <a:spcAft>
                <a:spcPts val="0"/>
              </a:spcAft>
              <a:buNone/>
            </a:pPr>
            <a:r>
              <a:rPr lang="it-IT">
                <a:solidFill>
                  <a:schemeClr val="bg1"/>
                </a:solidFill>
                <a:latin typeface="Times New Roman" panose="02020603050405020304" pitchFamily="18" charset="0"/>
                <a:cs typeface="Times New Roman" panose="02020603050405020304" pitchFamily="18" charset="0"/>
              </a:rPr>
              <a:t>					</a:t>
            </a:r>
            <a:r>
              <a:rPr lang="it-IT" b="1">
                <a:solidFill>
                  <a:schemeClr val="bg1"/>
                </a:solidFill>
                <a:latin typeface="Times New Roman" panose="02020603050405020304" pitchFamily="18" charset="0"/>
                <a:cs typeface="Times New Roman" panose="02020603050405020304" pitchFamily="18" charset="0"/>
              </a:rPr>
              <a:t>Singolare	</a:t>
            </a:r>
            <a:r>
              <a:rPr lang="it-IT">
                <a:solidFill>
                  <a:schemeClr val="bg1"/>
                </a:solidFill>
                <a:latin typeface="Times New Roman" panose="02020603050405020304" pitchFamily="18" charset="0"/>
                <a:cs typeface="Times New Roman" panose="02020603050405020304" pitchFamily="18" charset="0"/>
              </a:rPr>
              <a:t>											</a:t>
            </a:r>
            <a:r>
              <a:rPr lang="it-IT" b="1">
                <a:solidFill>
                  <a:schemeClr val="bg1"/>
                </a:solidFill>
                <a:latin typeface="Times New Roman" panose="02020603050405020304" pitchFamily="18" charset="0"/>
                <a:cs typeface="Times New Roman" panose="02020603050405020304" pitchFamily="18" charset="0"/>
              </a:rPr>
              <a:t>Plurale</a:t>
            </a:r>
          </a:p>
          <a:p>
            <a:pPr marL="0" indent="0" algn="just">
              <a:spcBef>
                <a:spcPts val="0"/>
              </a:spcBef>
              <a:spcAft>
                <a:spcPts val="0"/>
              </a:spcAft>
              <a:buNone/>
            </a:pPr>
            <a:endParaRPr lang="it-IT">
              <a:solidFill>
                <a:schemeClr val="bg1"/>
              </a:solidFill>
              <a:latin typeface="Times New Roman" panose="02020603050405020304" pitchFamily="18" charset="0"/>
              <a:cs typeface="Times New Roman" panose="02020603050405020304" pitchFamily="18" charset="0"/>
            </a:endParaRPr>
          </a:p>
          <a:p>
            <a:pPr marL="0" indent="0" algn="just">
              <a:spcBef>
                <a:spcPts val="0"/>
              </a:spcBef>
              <a:spcAft>
                <a:spcPts val="0"/>
              </a:spcAft>
              <a:buNone/>
            </a:pPr>
            <a:r>
              <a:rPr lang="it-IT">
                <a:solidFill>
                  <a:schemeClr val="bg1"/>
                </a:solidFill>
                <a:latin typeface="Times New Roman" panose="02020603050405020304" pitchFamily="18" charset="0"/>
                <a:cs typeface="Times New Roman" panose="02020603050405020304" pitchFamily="18" charset="0"/>
              </a:rPr>
              <a:t>I 	 desin. indoeurop. -</a:t>
            </a:r>
            <a:r>
              <a:rPr lang="it-IT" i="1">
                <a:solidFill>
                  <a:schemeClr val="bg1"/>
                </a:solidFill>
                <a:latin typeface="Times New Roman" panose="02020603050405020304" pitchFamily="18" charset="0"/>
                <a:cs typeface="Times New Roman" panose="02020603050405020304" pitchFamily="18" charset="0"/>
              </a:rPr>
              <a:t>ai                                            - </a:t>
            </a:r>
            <a:r>
              <a:rPr lang="it-IT" b="1" i="1">
                <a:solidFill>
                  <a:schemeClr val="bg1"/>
                </a:solidFill>
                <a:latin typeface="Times New Roman" panose="02020603050405020304" pitchFamily="18" charset="0"/>
                <a:cs typeface="Times New Roman" panose="02020603050405020304" pitchFamily="18" charset="0"/>
              </a:rPr>
              <a:t>ĭmus   </a:t>
            </a:r>
            <a:r>
              <a:rPr lang="it-IT">
                <a:solidFill>
                  <a:schemeClr val="bg1"/>
                </a:solidFill>
                <a:latin typeface="Times New Roman" panose="02020603050405020304" pitchFamily="18" charset="0"/>
                <a:cs typeface="Times New Roman" panose="02020603050405020304" pitchFamily="18" charset="0"/>
              </a:rPr>
              <a:t> (*ǝ &gt; ă &gt; ĭ)</a:t>
            </a:r>
          </a:p>
          <a:p>
            <a:pPr marL="0" indent="0" algn="just">
              <a:spcBef>
                <a:spcPts val="0"/>
              </a:spcBef>
              <a:spcAft>
                <a:spcPts val="0"/>
              </a:spcAft>
              <a:buNone/>
            </a:pPr>
            <a:r>
              <a:rPr lang="it-IT" i="1">
                <a:solidFill>
                  <a:schemeClr val="bg1"/>
                </a:solidFill>
                <a:latin typeface="Times New Roman" panose="02020603050405020304" pitchFamily="18" charset="0"/>
                <a:cs typeface="Times New Roman" panose="02020603050405020304" pitchFamily="18" charset="0"/>
              </a:rPr>
              <a:t>       </a:t>
            </a:r>
            <a:r>
              <a:rPr lang="it-IT">
                <a:solidFill>
                  <a:schemeClr val="bg1"/>
                </a:solidFill>
                <a:latin typeface="Times New Roman" panose="02020603050405020304" pitchFamily="18" charset="0"/>
                <a:cs typeface="Times New Roman" panose="02020603050405020304" pitchFamily="18" charset="0"/>
              </a:rPr>
              <a:t>in latino:    </a:t>
            </a:r>
            <a:r>
              <a:rPr lang="it-IT" b="1">
                <a:solidFill>
                  <a:schemeClr val="bg1"/>
                </a:solidFill>
                <a:latin typeface="Times New Roman" panose="02020603050405020304" pitchFamily="18" charset="0"/>
                <a:cs typeface="Times New Roman" panose="02020603050405020304" pitchFamily="18" charset="0"/>
              </a:rPr>
              <a:t>-</a:t>
            </a:r>
            <a:r>
              <a:rPr lang="it-IT" b="1" i="1">
                <a:solidFill>
                  <a:schemeClr val="bg1"/>
                </a:solidFill>
                <a:latin typeface="Times New Roman" panose="02020603050405020304" pitchFamily="18" charset="0"/>
                <a:cs typeface="Times New Roman" panose="02020603050405020304" pitchFamily="18" charset="0"/>
              </a:rPr>
              <a:t>ī</a:t>
            </a:r>
            <a:r>
              <a:rPr lang="it-IT" i="1">
                <a:solidFill>
                  <a:schemeClr val="bg1"/>
                </a:solidFill>
                <a:latin typeface="Times New Roman" panose="02020603050405020304" pitchFamily="18" charset="0"/>
                <a:cs typeface="Times New Roman" panose="02020603050405020304" pitchFamily="18" charset="0"/>
              </a:rPr>
              <a:t>   </a:t>
            </a:r>
            <a:r>
              <a:rPr lang="it-IT">
                <a:solidFill>
                  <a:schemeClr val="bg1"/>
                </a:solidFill>
                <a:latin typeface="Times New Roman" panose="02020603050405020304" pitchFamily="18" charset="0"/>
                <a:cs typeface="Times New Roman" panose="02020603050405020304" pitchFamily="18" charset="0"/>
              </a:rPr>
              <a:t>(arcaico: -</a:t>
            </a:r>
            <a:r>
              <a:rPr lang="it-IT" i="1">
                <a:solidFill>
                  <a:schemeClr val="bg1"/>
                </a:solidFill>
                <a:latin typeface="Times New Roman" panose="02020603050405020304" pitchFamily="18" charset="0"/>
                <a:cs typeface="Times New Roman" panose="02020603050405020304" pitchFamily="18" charset="0"/>
              </a:rPr>
              <a:t>ei</a:t>
            </a:r>
            <a:r>
              <a:rPr lang="it-IT">
                <a:solidFill>
                  <a:schemeClr val="bg1"/>
                </a:solidFill>
                <a:latin typeface="Times New Roman" panose="02020603050405020304" pitchFamily="18" charset="0"/>
                <a:cs typeface="Times New Roman" panose="02020603050405020304" pitchFamily="18" charset="0"/>
              </a:rPr>
              <a:t>)</a:t>
            </a:r>
            <a:r>
              <a:rPr lang="it-IT" i="1">
                <a:solidFill>
                  <a:schemeClr val="bg1"/>
                </a:solidFill>
                <a:latin typeface="Times New Roman" panose="02020603050405020304" pitchFamily="18" charset="0"/>
                <a:cs typeface="Times New Roman" panose="02020603050405020304" pitchFamily="18" charset="0"/>
              </a:rPr>
              <a:t> </a:t>
            </a:r>
            <a:endParaRPr lang="it-IT">
              <a:solidFill>
                <a:schemeClr val="bg1"/>
              </a:solidFill>
              <a:latin typeface="Times New Roman" panose="02020603050405020304" pitchFamily="18" charset="0"/>
              <a:cs typeface="Times New Roman" panose="02020603050405020304" pitchFamily="18" charset="0"/>
            </a:endParaRPr>
          </a:p>
          <a:p>
            <a:pPr marL="0" indent="0" algn="just">
              <a:spcBef>
                <a:spcPts val="0"/>
              </a:spcBef>
              <a:spcAft>
                <a:spcPts val="0"/>
              </a:spcAft>
              <a:buNone/>
            </a:pPr>
            <a:endParaRPr lang="it-IT">
              <a:solidFill>
                <a:schemeClr val="bg1"/>
              </a:solidFill>
              <a:latin typeface="Times New Roman" panose="02020603050405020304" pitchFamily="18" charset="0"/>
              <a:cs typeface="Times New Roman" panose="02020603050405020304" pitchFamily="18" charset="0"/>
            </a:endParaRPr>
          </a:p>
          <a:p>
            <a:pPr marL="0" indent="0" algn="just">
              <a:spcBef>
                <a:spcPts val="0"/>
              </a:spcBef>
              <a:spcAft>
                <a:spcPts val="0"/>
              </a:spcAft>
              <a:buNone/>
            </a:pPr>
            <a:endParaRPr lang="it-IT">
              <a:solidFill>
                <a:schemeClr val="bg1"/>
              </a:solidFill>
              <a:latin typeface="Times New Roman" panose="02020603050405020304" pitchFamily="18" charset="0"/>
              <a:cs typeface="Times New Roman" panose="02020603050405020304" pitchFamily="18" charset="0"/>
            </a:endParaRPr>
          </a:p>
          <a:p>
            <a:pPr marL="0" indent="0" algn="just">
              <a:spcBef>
                <a:spcPts val="0"/>
              </a:spcBef>
              <a:spcAft>
                <a:spcPts val="0"/>
              </a:spcAft>
              <a:buNone/>
            </a:pPr>
            <a:r>
              <a:rPr lang="it-IT">
                <a:solidFill>
                  <a:schemeClr val="bg1"/>
                </a:solidFill>
                <a:latin typeface="Times New Roman" panose="02020603050405020304" pitchFamily="18" charset="0"/>
                <a:cs typeface="Times New Roman" panose="02020603050405020304" pitchFamily="18" charset="0"/>
              </a:rPr>
              <a:t>II	infisso -</a:t>
            </a:r>
            <a:r>
              <a:rPr lang="it-IT" i="1">
                <a:solidFill>
                  <a:schemeClr val="bg1"/>
                </a:solidFill>
                <a:latin typeface="Times New Roman" panose="02020603050405020304" pitchFamily="18" charset="0"/>
                <a:cs typeface="Times New Roman" panose="02020603050405020304" pitchFamily="18" charset="0"/>
              </a:rPr>
              <a:t>ĭs</a:t>
            </a:r>
            <a:r>
              <a:rPr lang="it-IT">
                <a:solidFill>
                  <a:schemeClr val="bg1"/>
                </a:solidFill>
                <a:latin typeface="Times New Roman" panose="02020603050405020304" pitchFamily="18" charset="0"/>
                <a:cs typeface="Times New Roman" panose="02020603050405020304" pitchFamily="18" charset="0"/>
              </a:rPr>
              <a:t> + des. *-tai (&lt;*-tha) &gt; *-tei &gt; -</a:t>
            </a:r>
            <a:r>
              <a:rPr lang="it-IT" i="1">
                <a:solidFill>
                  <a:schemeClr val="bg1"/>
                </a:solidFill>
                <a:latin typeface="Times New Roman" panose="02020603050405020304" pitchFamily="18" charset="0"/>
                <a:cs typeface="Times New Roman" panose="02020603050405020304" pitchFamily="18" charset="0"/>
              </a:rPr>
              <a:t>ti          </a:t>
            </a:r>
            <a:r>
              <a:rPr lang="it-IT">
                <a:solidFill>
                  <a:schemeClr val="bg1"/>
                </a:solidFill>
                <a:latin typeface="Times New Roman" panose="02020603050405020304" pitchFamily="18" charset="0"/>
                <a:cs typeface="Times New Roman" panose="02020603050405020304" pitchFamily="18" charset="0"/>
              </a:rPr>
              <a:t>infisso -</a:t>
            </a:r>
            <a:r>
              <a:rPr lang="it-IT" i="1">
                <a:solidFill>
                  <a:schemeClr val="bg1"/>
                </a:solidFill>
                <a:latin typeface="Times New Roman" panose="02020603050405020304" pitchFamily="18" charset="0"/>
                <a:cs typeface="Times New Roman" panose="02020603050405020304" pitchFamily="18" charset="0"/>
              </a:rPr>
              <a:t>ĭs</a:t>
            </a:r>
            <a:r>
              <a:rPr lang="it-IT">
                <a:solidFill>
                  <a:schemeClr val="bg1"/>
                </a:solidFill>
                <a:latin typeface="Times New Roman" panose="02020603050405020304" pitchFamily="18" charset="0"/>
                <a:cs typeface="Times New Roman" panose="02020603050405020304" pitchFamily="18" charset="0"/>
              </a:rPr>
              <a:t> + des. *-tes &gt; -</a:t>
            </a:r>
            <a:r>
              <a:rPr lang="it-IT" i="1">
                <a:solidFill>
                  <a:schemeClr val="bg1"/>
                </a:solidFill>
                <a:latin typeface="Times New Roman" panose="02020603050405020304" pitchFamily="18" charset="0"/>
                <a:cs typeface="Times New Roman" panose="02020603050405020304" pitchFamily="18" charset="0"/>
              </a:rPr>
              <a:t>tĭs</a:t>
            </a:r>
            <a:r>
              <a:rPr lang="it-IT">
                <a:solidFill>
                  <a:schemeClr val="bg1"/>
                </a:solidFill>
                <a:latin typeface="Times New Roman" panose="02020603050405020304" pitchFamily="18" charset="0"/>
                <a:cs typeface="Times New Roman" panose="02020603050405020304" pitchFamily="18" charset="0"/>
              </a:rPr>
              <a:t> </a:t>
            </a:r>
          </a:p>
          <a:p>
            <a:pPr marL="0" indent="0" algn="just">
              <a:spcBef>
                <a:spcPts val="0"/>
              </a:spcBef>
              <a:spcAft>
                <a:spcPts val="0"/>
              </a:spcAft>
              <a:buNone/>
            </a:pPr>
            <a:r>
              <a:rPr lang="it-IT">
                <a:solidFill>
                  <a:schemeClr val="bg1"/>
                </a:solidFill>
                <a:latin typeface="Times New Roman" panose="02020603050405020304" pitchFamily="18" charset="0"/>
                <a:cs typeface="Times New Roman" panose="02020603050405020304" pitchFamily="18" charset="0"/>
              </a:rPr>
              <a:t>      </a:t>
            </a:r>
            <a:r>
              <a:rPr lang="it-IT" b="1">
                <a:solidFill>
                  <a:schemeClr val="bg1"/>
                </a:solidFill>
                <a:latin typeface="Times New Roman" panose="02020603050405020304" pitchFamily="18" charset="0"/>
                <a:cs typeface="Times New Roman" panose="02020603050405020304" pitchFamily="18" charset="0"/>
              </a:rPr>
              <a:t>-</a:t>
            </a:r>
            <a:r>
              <a:rPr lang="it-IT" b="1" i="1">
                <a:solidFill>
                  <a:schemeClr val="bg1"/>
                </a:solidFill>
                <a:latin typeface="Times New Roman" panose="02020603050405020304" pitchFamily="18" charset="0"/>
                <a:cs typeface="Times New Roman" panose="02020603050405020304" pitchFamily="18" charset="0"/>
              </a:rPr>
              <a:t>isti                                                                        -ĭstis</a:t>
            </a:r>
            <a:endParaRPr lang="it-IT" b="1">
              <a:solidFill>
                <a:schemeClr val="bg1"/>
              </a:solidFill>
              <a:latin typeface="Times New Roman" panose="02020603050405020304" pitchFamily="18" charset="0"/>
              <a:cs typeface="Times New Roman" panose="02020603050405020304" pitchFamily="18" charset="0"/>
            </a:endParaRPr>
          </a:p>
          <a:p>
            <a:pPr marL="0" indent="0" algn="just">
              <a:spcBef>
                <a:spcPts val="0"/>
              </a:spcBef>
              <a:spcAft>
                <a:spcPts val="0"/>
              </a:spcAft>
              <a:buNone/>
            </a:pPr>
            <a:endParaRPr lang="it-IT">
              <a:solidFill>
                <a:schemeClr val="bg1"/>
              </a:solidFill>
              <a:latin typeface="Times New Roman" panose="02020603050405020304" pitchFamily="18" charset="0"/>
              <a:cs typeface="Times New Roman" panose="02020603050405020304" pitchFamily="18" charset="0"/>
            </a:endParaRPr>
          </a:p>
          <a:p>
            <a:pPr marL="0" indent="0" algn="just">
              <a:spcBef>
                <a:spcPts val="0"/>
              </a:spcBef>
              <a:spcAft>
                <a:spcPts val="0"/>
              </a:spcAft>
              <a:buNone/>
            </a:pPr>
            <a:endParaRPr lang="it-IT">
              <a:solidFill>
                <a:schemeClr val="bg1"/>
              </a:solidFill>
              <a:latin typeface="Times New Roman" panose="02020603050405020304" pitchFamily="18" charset="0"/>
              <a:cs typeface="Times New Roman" panose="02020603050405020304" pitchFamily="18" charset="0"/>
            </a:endParaRPr>
          </a:p>
          <a:p>
            <a:pPr marL="0" indent="0" algn="just">
              <a:spcBef>
                <a:spcPts val="0"/>
              </a:spcBef>
              <a:spcAft>
                <a:spcPts val="0"/>
              </a:spcAft>
              <a:buNone/>
            </a:pPr>
            <a:r>
              <a:rPr lang="it-IT">
                <a:solidFill>
                  <a:schemeClr val="bg1"/>
                </a:solidFill>
                <a:latin typeface="Times New Roman" panose="02020603050405020304" pitchFamily="18" charset="0"/>
                <a:cs typeface="Times New Roman" panose="02020603050405020304" pitchFamily="18" charset="0"/>
              </a:rPr>
              <a:t>III   indoeurop. </a:t>
            </a:r>
            <a:r>
              <a:rPr lang="it-IT" i="1">
                <a:solidFill>
                  <a:schemeClr val="bg1"/>
                </a:solidFill>
                <a:latin typeface="Times New Roman" panose="02020603050405020304" pitchFamily="18" charset="0"/>
                <a:cs typeface="Times New Roman" panose="02020603050405020304" pitchFamily="18" charset="0"/>
              </a:rPr>
              <a:t>-e                                                      </a:t>
            </a:r>
            <a:r>
              <a:rPr lang="it-IT">
                <a:solidFill>
                  <a:schemeClr val="bg1"/>
                </a:solidFill>
                <a:latin typeface="Times New Roman" panose="02020603050405020304" pitchFamily="18" charset="0"/>
                <a:cs typeface="Times New Roman" panose="02020603050405020304" pitchFamily="18" charset="0"/>
              </a:rPr>
              <a:t>indoeurop.  -</a:t>
            </a:r>
            <a:r>
              <a:rPr lang="it-IT" i="1">
                <a:solidFill>
                  <a:schemeClr val="bg1"/>
                </a:solidFill>
                <a:latin typeface="Times New Roman" panose="02020603050405020304" pitchFamily="18" charset="0"/>
                <a:cs typeface="Times New Roman" panose="02020603050405020304" pitchFamily="18" charset="0"/>
              </a:rPr>
              <a:t>ērĕ</a:t>
            </a:r>
            <a:r>
              <a:rPr lang="it-IT">
                <a:solidFill>
                  <a:schemeClr val="bg1"/>
                </a:solidFill>
                <a:latin typeface="Times New Roman" panose="02020603050405020304" pitchFamily="18" charset="0"/>
                <a:cs typeface="Times New Roman" panose="02020603050405020304" pitchFamily="18" charset="0"/>
              </a:rPr>
              <a:t> </a:t>
            </a:r>
          </a:p>
          <a:p>
            <a:pPr marL="0" indent="0" algn="just">
              <a:spcBef>
                <a:spcPts val="0"/>
              </a:spcBef>
              <a:spcAft>
                <a:spcPts val="0"/>
              </a:spcAft>
              <a:buNone/>
            </a:pPr>
            <a:r>
              <a:rPr lang="it-IT">
                <a:solidFill>
                  <a:schemeClr val="bg1"/>
                </a:solidFill>
                <a:latin typeface="Times New Roman" panose="02020603050405020304" pitchFamily="18" charset="0"/>
                <a:cs typeface="Times New Roman" panose="02020603050405020304" pitchFamily="18" charset="0"/>
              </a:rPr>
              <a:t>       origine oscura della desinenza latina                 *-is-o-nt &gt; -ĕrunt </a:t>
            </a:r>
          </a:p>
          <a:p>
            <a:pPr marL="0" indent="0" algn="just">
              <a:spcBef>
                <a:spcPts val="0"/>
              </a:spcBef>
              <a:spcAft>
                <a:spcPts val="0"/>
              </a:spcAft>
              <a:buNone/>
            </a:pPr>
            <a:r>
              <a:rPr lang="it-IT" b="1" i="1">
                <a:solidFill>
                  <a:schemeClr val="bg1"/>
                </a:solidFill>
                <a:latin typeface="Times New Roman" panose="02020603050405020304" pitchFamily="18" charset="0"/>
                <a:cs typeface="Times New Roman" panose="02020603050405020304" pitchFamily="18" charset="0"/>
              </a:rPr>
              <a:t>       -īt </a:t>
            </a:r>
            <a:r>
              <a:rPr lang="it-IT">
                <a:solidFill>
                  <a:schemeClr val="bg1"/>
                </a:solidFill>
                <a:latin typeface="Times New Roman" panose="02020603050405020304" pitchFamily="18" charset="0"/>
                <a:cs typeface="Times New Roman" panose="02020603050405020304" pitchFamily="18" charset="0"/>
              </a:rPr>
              <a:t>(arcaico),</a:t>
            </a:r>
            <a:r>
              <a:rPr lang="it-IT" i="1">
                <a:solidFill>
                  <a:schemeClr val="bg1"/>
                </a:solidFill>
                <a:latin typeface="Times New Roman" panose="02020603050405020304" pitchFamily="18" charset="0"/>
                <a:cs typeface="Times New Roman" panose="02020603050405020304" pitchFamily="18" charset="0"/>
              </a:rPr>
              <a:t> </a:t>
            </a:r>
            <a:r>
              <a:rPr lang="it-IT" b="1" i="1">
                <a:solidFill>
                  <a:schemeClr val="bg1"/>
                </a:solidFill>
                <a:latin typeface="Times New Roman" panose="02020603050405020304" pitchFamily="18" charset="0"/>
                <a:cs typeface="Times New Roman" panose="02020603050405020304" pitchFamily="18" charset="0"/>
              </a:rPr>
              <a:t>-ĭt                                                   -ērunt </a:t>
            </a:r>
            <a:r>
              <a:rPr lang="it-IT" b="1">
                <a:solidFill>
                  <a:schemeClr val="bg1"/>
                </a:solidFill>
                <a:latin typeface="Times New Roman" panose="02020603050405020304" pitchFamily="18" charset="0"/>
                <a:cs typeface="Times New Roman" panose="02020603050405020304" pitchFamily="18" charset="0"/>
              </a:rPr>
              <a:t>(forma regolare forse da </a:t>
            </a:r>
          </a:p>
          <a:p>
            <a:pPr marL="0" indent="0" algn="just">
              <a:spcBef>
                <a:spcPts val="0"/>
              </a:spcBef>
              <a:spcAft>
                <a:spcPts val="0"/>
              </a:spcAft>
              <a:buNone/>
            </a:pPr>
            <a:r>
              <a:rPr lang="it-IT" b="1">
                <a:solidFill>
                  <a:schemeClr val="bg1"/>
                </a:solidFill>
                <a:latin typeface="Times New Roman" panose="02020603050405020304" pitchFamily="18" charset="0"/>
                <a:cs typeface="Times New Roman" panose="02020603050405020304" pitchFamily="18" charset="0"/>
              </a:rPr>
              <a:t>                                                                                   contaminazione di -</a:t>
            </a:r>
            <a:r>
              <a:rPr lang="it-IT" b="1" i="1">
                <a:solidFill>
                  <a:schemeClr val="bg1"/>
                </a:solidFill>
                <a:latin typeface="Times New Roman" panose="02020603050405020304" pitchFamily="18" charset="0"/>
                <a:cs typeface="Times New Roman" panose="02020603050405020304" pitchFamily="18" charset="0"/>
              </a:rPr>
              <a:t>ĕrunt</a:t>
            </a:r>
            <a:r>
              <a:rPr lang="it-IT" b="1">
                <a:solidFill>
                  <a:schemeClr val="bg1"/>
                </a:solidFill>
                <a:latin typeface="Times New Roman" panose="02020603050405020304" pitchFamily="18" charset="0"/>
                <a:cs typeface="Times New Roman" panose="02020603050405020304" pitchFamily="18" charset="0"/>
              </a:rPr>
              <a:t> ed  -</a:t>
            </a:r>
            <a:r>
              <a:rPr lang="it-IT" b="1" i="1">
                <a:solidFill>
                  <a:schemeClr val="bg1"/>
                </a:solidFill>
                <a:latin typeface="Times New Roman" panose="02020603050405020304" pitchFamily="18" charset="0"/>
                <a:cs typeface="Times New Roman" panose="02020603050405020304" pitchFamily="18" charset="0"/>
              </a:rPr>
              <a:t>ērĕ</a:t>
            </a:r>
            <a:r>
              <a:rPr lang="it-IT" b="1">
                <a:solidFill>
                  <a:schemeClr val="bg1"/>
                </a:solidFill>
                <a:latin typeface="Times New Roman" panose="02020603050405020304" pitchFamily="18" charset="0"/>
                <a:cs typeface="Times New Roman" panose="02020603050405020304" pitchFamily="18" charset="0"/>
              </a:rPr>
              <a:t>)</a:t>
            </a:r>
          </a:p>
          <a:p>
            <a:pPr marL="0" indent="0" algn="just">
              <a:spcBef>
                <a:spcPts val="0"/>
              </a:spcBef>
              <a:spcAft>
                <a:spcPts val="0"/>
              </a:spcAft>
              <a:buNone/>
            </a:pPr>
            <a:r>
              <a:rPr lang="it-IT" b="1" i="1">
                <a:solidFill>
                  <a:schemeClr val="bg1"/>
                </a:solidFill>
                <a:latin typeface="Times New Roman" panose="02020603050405020304" pitchFamily="18" charset="0"/>
                <a:cs typeface="Times New Roman" panose="02020603050405020304" pitchFamily="18" charset="0"/>
              </a:rPr>
              <a:t>                                                                           </a:t>
            </a:r>
          </a:p>
        </p:txBody>
      </p:sp>
      <p:cxnSp>
        <p:nvCxnSpPr>
          <p:cNvPr id="4" name="Connettore diritto 3">
            <a:extLst>
              <a:ext uri="{FF2B5EF4-FFF2-40B4-BE49-F238E27FC236}">
                <a16:creationId xmlns:a16="http://schemas.microsoft.com/office/drawing/2014/main" id="{DB1E6252-EB8D-4376-8EF3-A149E01585EC}"/>
              </a:ext>
            </a:extLst>
          </p:cNvPr>
          <p:cNvCxnSpPr>
            <a:cxnSpLocks/>
            <a:stCxn id="3" idx="0"/>
            <a:endCxn id="3" idx="2"/>
          </p:cNvCxnSpPr>
          <p:nvPr/>
        </p:nvCxnSpPr>
        <p:spPr>
          <a:xfrm>
            <a:off x="6096000" y="0"/>
            <a:ext cx="0" cy="68580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840825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54400058-DE48-4FA3-B829-E30CE402BEB1}"/>
              </a:ext>
            </a:extLst>
          </p:cNvPr>
          <p:cNvSpPr>
            <a:spLocks noGrp="1"/>
          </p:cNvSpPr>
          <p:nvPr>
            <p:ph idx="1"/>
          </p:nvPr>
        </p:nvSpPr>
        <p:spPr>
          <a:xfrm>
            <a:off x="0" y="0"/>
            <a:ext cx="12192000" cy="6858000"/>
          </a:xfrm>
          <a:blipFill>
            <a:blip r:embed="rId2"/>
            <a:tile tx="0" ty="0" sx="100000" sy="100000" flip="none" algn="tl"/>
          </a:blipFill>
        </p:spPr>
        <p:txBody>
          <a:bodyPr/>
          <a:lstStyle/>
          <a:p>
            <a:pPr marL="0" indent="0" algn="ctr">
              <a:buNone/>
            </a:pPr>
            <a:r>
              <a:rPr lang="it-IT" sz="2800" b="1" i="1">
                <a:solidFill>
                  <a:schemeClr val="bg1"/>
                </a:solidFill>
                <a:latin typeface="Times New Roman" panose="02020603050405020304" pitchFamily="18" charset="0"/>
                <a:cs typeface="Times New Roman" panose="02020603050405020304" pitchFamily="18" charset="0"/>
              </a:rPr>
              <a:t>Verbi anomali</a:t>
            </a:r>
          </a:p>
          <a:p>
            <a:pPr marL="0" indent="0" algn="ctr">
              <a:buNone/>
            </a:pPr>
            <a:endParaRPr lang="it-IT" b="1" i="1">
              <a:latin typeface="Times New Roman" panose="02020603050405020304" pitchFamily="18" charset="0"/>
              <a:cs typeface="Times New Roman" panose="02020603050405020304" pitchFamily="18" charset="0"/>
            </a:endParaRPr>
          </a:p>
        </p:txBody>
      </p:sp>
      <p:pic>
        <p:nvPicPr>
          <p:cNvPr id="5" name="Immagine 4" descr="Immagine che contiene testo&#10;&#10;Descrizione generata automaticamente">
            <a:extLst>
              <a:ext uri="{FF2B5EF4-FFF2-40B4-BE49-F238E27FC236}">
                <a16:creationId xmlns:a16="http://schemas.microsoft.com/office/drawing/2014/main" id="{8B08D091-B3B6-455B-9993-07ADC66310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25151"/>
            <a:ext cx="12192000" cy="6104113"/>
          </a:xfrm>
          <a:prstGeom prst="rect">
            <a:avLst/>
          </a:prstGeom>
        </p:spPr>
      </p:pic>
    </p:spTree>
    <p:extLst>
      <p:ext uri="{BB962C8B-B14F-4D97-AF65-F5344CB8AC3E}">
        <p14:creationId xmlns:p14="http://schemas.microsoft.com/office/powerpoint/2010/main" val="125279239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A5E08DB9-9D3A-4D03-A47E-27BA1687DC46}"/>
              </a:ext>
            </a:extLst>
          </p:cNvPr>
          <p:cNvSpPr>
            <a:spLocks noGrp="1"/>
          </p:cNvSpPr>
          <p:nvPr>
            <p:ph idx="1"/>
          </p:nvPr>
        </p:nvSpPr>
        <p:spPr>
          <a:xfrm>
            <a:off x="0" y="0"/>
            <a:ext cx="12192000" cy="6858000"/>
          </a:xfrm>
          <a:blipFill>
            <a:blip r:embed="rId2"/>
            <a:tile tx="0" ty="0" sx="100000" sy="100000" flip="none" algn="tl"/>
          </a:blipFill>
        </p:spPr>
        <p:txBody>
          <a:bodyPr/>
          <a:lstStyle/>
          <a:p>
            <a:pPr>
              <a:spcBef>
                <a:spcPts val="0"/>
              </a:spcBef>
              <a:spcAft>
                <a:spcPts val="0"/>
              </a:spcAft>
              <a:buClrTx/>
            </a:pPr>
            <a:r>
              <a:rPr lang="it-IT" b="1">
                <a:solidFill>
                  <a:schemeClr val="bg1"/>
                </a:solidFill>
                <a:latin typeface="Times New Roman" panose="02020603050405020304" pitchFamily="18" charset="0"/>
                <a:cs typeface="Times New Roman" panose="02020603050405020304" pitchFamily="18" charset="0"/>
              </a:rPr>
              <a:t>Il verbo </a:t>
            </a:r>
            <a:r>
              <a:rPr lang="it-IT" b="1" i="1">
                <a:solidFill>
                  <a:schemeClr val="bg1"/>
                </a:solidFill>
                <a:latin typeface="Times New Roman" panose="02020603050405020304" pitchFamily="18" charset="0"/>
                <a:cs typeface="Times New Roman" panose="02020603050405020304" pitchFamily="18" charset="0"/>
              </a:rPr>
              <a:t>sum</a:t>
            </a:r>
          </a:p>
          <a:p>
            <a:pPr marL="0" indent="0">
              <a:spcBef>
                <a:spcPts val="0"/>
              </a:spcBef>
              <a:spcAft>
                <a:spcPts val="0"/>
              </a:spcAft>
              <a:buClrTx/>
              <a:buNone/>
            </a:pPr>
            <a:endParaRPr lang="it-IT" b="1">
              <a:latin typeface="Times New Roman" panose="02020603050405020304" pitchFamily="18" charset="0"/>
              <a:cs typeface="Times New Roman" panose="02020603050405020304" pitchFamily="18" charset="0"/>
            </a:endParaRPr>
          </a:p>
        </p:txBody>
      </p:sp>
      <p:pic>
        <p:nvPicPr>
          <p:cNvPr id="5" name="Immagine 4">
            <a:extLst>
              <a:ext uri="{FF2B5EF4-FFF2-40B4-BE49-F238E27FC236}">
                <a16:creationId xmlns:a16="http://schemas.microsoft.com/office/drawing/2014/main" id="{AAB478F8-9735-4C59-BE30-3AB4715FC7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5372" y="648880"/>
            <a:ext cx="9757926" cy="5826563"/>
          </a:xfrm>
          <a:prstGeom prst="rect">
            <a:avLst/>
          </a:prstGeom>
        </p:spPr>
      </p:pic>
    </p:spTree>
    <p:extLst>
      <p:ext uri="{BB962C8B-B14F-4D97-AF65-F5344CB8AC3E}">
        <p14:creationId xmlns:p14="http://schemas.microsoft.com/office/powerpoint/2010/main" val="272766490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A5E08DB9-9D3A-4D03-A47E-27BA1687DC46}"/>
              </a:ext>
            </a:extLst>
          </p:cNvPr>
          <p:cNvSpPr>
            <a:spLocks noGrp="1"/>
          </p:cNvSpPr>
          <p:nvPr>
            <p:ph idx="1"/>
          </p:nvPr>
        </p:nvSpPr>
        <p:spPr>
          <a:xfrm>
            <a:off x="0" y="0"/>
            <a:ext cx="12192000" cy="6858000"/>
          </a:xfrm>
          <a:blipFill>
            <a:blip r:embed="rId2"/>
            <a:tile tx="0" ty="0" sx="100000" sy="100000" flip="none" algn="tl"/>
          </a:blipFill>
        </p:spPr>
        <p:txBody>
          <a:bodyPr/>
          <a:lstStyle/>
          <a:p>
            <a:pPr>
              <a:spcBef>
                <a:spcPts val="0"/>
              </a:spcBef>
              <a:spcAft>
                <a:spcPts val="0"/>
              </a:spcAft>
              <a:buClrTx/>
            </a:pPr>
            <a:r>
              <a:rPr lang="it-IT" b="1" i="1">
                <a:solidFill>
                  <a:schemeClr val="bg1"/>
                </a:solidFill>
                <a:latin typeface="Times New Roman" panose="02020603050405020304" pitchFamily="18" charset="0"/>
                <a:cs typeface="Times New Roman" panose="02020603050405020304" pitchFamily="18" charset="0"/>
              </a:rPr>
              <a:t>Possum</a:t>
            </a:r>
          </a:p>
          <a:p>
            <a:pPr marL="0" indent="0">
              <a:spcBef>
                <a:spcPts val="0"/>
              </a:spcBef>
              <a:spcAft>
                <a:spcPts val="0"/>
              </a:spcAft>
              <a:buNone/>
            </a:pPr>
            <a:r>
              <a:rPr lang="it-IT" i="1">
                <a:solidFill>
                  <a:schemeClr val="bg1"/>
                </a:solidFill>
                <a:latin typeface="Times New Roman" panose="02020603050405020304" pitchFamily="18" charset="0"/>
                <a:cs typeface="Times New Roman" panose="02020603050405020304" pitchFamily="18" charset="0"/>
              </a:rPr>
              <a:t>		</a:t>
            </a:r>
            <a:r>
              <a:rPr lang="it-IT" b="1">
                <a:solidFill>
                  <a:schemeClr val="bg1"/>
                </a:solidFill>
                <a:latin typeface="Times New Roman" panose="02020603050405020304" pitchFamily="18" charset="0"/>
                <a:cs typeface="Times New Roman" panose="02020603050405020304" pitchFamily="18" charset="0"/>
              </a:rPr>
              <a:t>composto dall’aggettivo neutro (forma indeclinabile)  </a:t>
            </a:r>
            <a:r>
              <a:rPr lang="it-IT" b="1" i="1">
                <a:solidFill>
                  <a:schemeClr val="bg1"/>
                </a:solidFill>
                <a:latin typeface="Times New Roman" panose="02020603050405020304" pitchFamily="18" charset="0"/>
                <a:cs typeface="Times New Roman" panose="02020603050405020304" pitchFamily="18" charset="0"/>
              </a:rPr>
              <a:t>pote  + </a:t>
            </a:r>
            <a:r>
              <a:rPr lang="it-IT" b="1">
                <a:solidFill>
                  <a:schemeClr val="bg1"/>
                </a:solidFill>
                <a:latin typeface="Times New Roman" panose="02020603050405020304" pitchFamily="18" charset="0"/>
                <a:cs typeface="Times New Roman" panose="02020603050405020304" pitchFamily="18" charset="0"/>
              </a:rPr>
              <a:t>verbo </a:t>
            </a:r>
            <a:r>
              <a:rPr lang="it-IT" b="1" i="1">
                <a:solidFill>
                  <a:schemeClr val="bg1"/>
                </a:solidFill>
                <a:latin typeface="Times New Roman" panose="02020603050405020304" pitchFamily="18" charset="0"/>
                <a:cs typeface="Times New Roman" panose="02020603050405020304" pitchFamily="18" charset="0"/>
              </a:rPr>
              <a:t>sum </a:t>
            </a:r>
          </a:p>
          <a:p>
            <a:pPr marL="0" indent="0">
              <a:spcBef>
                <a:spcPts val="0"/>
              </a:spcBef>
              <a:spcAft>
                <a:spcPts val="0"/>
              </a:spcAft>
              <a:buNone/>
            </a:pPr>
            <a:r>
              <a:rPr lang="it-IT" i="1">
                <a:solidFill>
                  <a:schemeClr val="bg1"/>
                </a:solidFill>
                <a:latin typeface="Times New Roman" panose="02020603050405020304" pitchFamily="18" charset="0"/>
                <a:cs typeface="Times New Roman" panose="02020603050405020304" pitchFamily="18" charset="0"/>
              </a:rPr>
              <a:t>		pot </a:t>
            </a:r>
            <a:r>
              <a:rPr lang="it-IT">
                <a:solidFill>
                  <a:schemeClr val="bg1"/>
                </a:solidFill>
                <a:latin typeface="Times New Roman" panose="02020603050405020304" pitchFamily="18" charset="0"/>
                <a:cs typeface="Times New Roman" panose="02020603050405020304" pitchFamily="18" charset="0"/>
              </a:rPr>
              <a:t>(la </a:t>
            </a:r>
            <a:r>
              <a:rPr lang="it-IT" i="1">
                <a:solidFill>
                  <a:schemeClr val="bg1"/>
                </a:solidFill>
                <a:latin typeface="Times New Roman" panose="02020603050405020304" pitchFamily="18" charset="0"/>
                <a:cs typeface="Times New Roman" panose="02020603050405020304" pitchFamily="18" charset="0"/>
              </a:rPr>
              <a:t>-e</a:t>
            </a:r>
            <a:r>
              <a:rPr lang="it-IT">
                <a:solidFill>
                  <a:schemeClr val="bg1"/>
                </a:solidFill>
                <a:latin typeface="Times New Roman" panose="02020603050405020304" pitchFamily="18" charset="0"/>
                <a:cs typeface="Times New Roman" panose="02020603050405020304" pitchFamily="18" charset="0"/>
              </a:rPr>
              <a:t> in composizione si indebolisce)</a:t>
            </a:r>
            <a:r>
              <a:rPr lang="it-IT" i="1">
                <a:solidFill>
                  <a:schemeClr val="bg1"/>
                </a:solidFill>
                <a:latin typeface="Times New Roman" panose="02020603050405020304" pitchFamily="18" charset="0"/>
                <a:cs typeface="Times New Roman" panose="02020603050405020304" pitchFamily="18" charset="0"/>
              </a:rPr>
              <a:t> </a:t>
            </a:r>
            <a:r>
              <a:rPr lang="it-IT">
                <a:solidFill>
                  <a:schemeClr val="bg1"/>
                </a:solidFill>
                <a:latin typeface="Times New Roman" panose="02020603050405020304" pitchFamily="18" charset="0"/>
                <a:cs typeface="Times New Roman" panose="02020603050405020304" pitchFamily="18" charset="0"/>
              </a:rPr>
              <a:t> + voc. &gt; </a:t>
            </a:r>
            <a:r>
              <a:rPr lang="it-IT" b="1">
                <a:solidFill>
                  <a:schemeClr val="bg1"/>
                </a:solidFill>
                <a:latin typeface="Times New Roman" panose="02020603050405020304" pitchFamily="18" charset="0"/>
                <a:cs typeface="Times New Roman" panose="02020603050405020304" pitchFamily="18" charset="0"/>
              </a:rPr>
              <a:t>-</a:t>
            </a:r>
            <a:r>
              <a:rPr lang="it-IT" b="1" i="1">
                <a:solidFill>
                  <a:schemeClr val="bg1"/>
                </a:solidFill>
                <a:latin typeface="Times New Roman" panose="02020603050405020304" pitchFamily="18" charset="0"/>
                <a:cs typeface="Times New Roman" panose="02020603050405020304" pitchFamily="18" charset="0"/>
              </a:rPr>
              <a:t>t</a:t>
            </a:r>
            <a:r>
              <a:rPr lang="it-IT" i="1">
                <a:solidFill>
                  <a:schemeClr val="bg1"/>
                </a:solidFill>
                <a:latin typeface="Times New Roman" panose="02020603050405020304" pitchFamily="18" charset="0"/>
                <a:cs typeface="Times New Roman" panose="02020603050405020304" pitchFamily="18" charset="0"/>
              </a:rPr>
              <a:t> </a:t>
            </a:r>
            <a:r>
              <a:rPr lang="it-IT">
                <a:solidFill>
                  <a:schemeClr val="bg1"/>
                </a:solidFill>
                <a:latin typeface="Times New Roman" panose="02020603050405020304" pitchFamily="18" charset="0"/>
                <a:cs typeface="Times New Roman" panose="02020603050405020304" pitchFamily="18" charset="0"/>
              </a:rPr>
              <a:t>si mantiene (es. </a:t>
            </a:r>
            <a:r>
              <a:rPr lang="it-IT" i="1">
                <a:solidFill>
                  <a:schemeClr val="bg1"/>
                </a:solidFill>
                <a:latin typeface="Times New Roman" panose="02020603050405020304" pitchFamily="18" charset="0"/>
                <a:cs typeface="Times New Roman" panose="02020603050405020304" pitchFamily="18" charset="0"/>
              </a:rPr>
              <a:t>potes</a:t>
            </a:r>
            <a:r>
              <a:rPr lang="it-IT">
                <a:solidFill>
                  <a:schemeClr val="bg1"/>
                </a:solidFill>
                <a:latin typeface="Times New Roman" panose="02020603050405020304" pitchFamily="18" charset="0"/>
                <a:cs typeface="Times New Roman" panose="02020603050405020304" pitchFamily="18" charset="0"/>
              </a:rPr>
              <a:t>; </a:t>
            </a:r>
            <a:r>
              <a:rPr lang="it-IT" i="1">
                <a:solidFill>
                  <a:schemeClr val="bg1"/>
                </a:solidFill>
                <a:latin typeface="Times New Roman" panose="02020603050405020304" pitchFamily="18" charset="0"/>
                <a:cs typeface="Times New Roman" panose="02020603050405020304" pitchFamily="18" charset="0"/>
              </a:rPr>
              <a:t>potest</a:t>
            </a:r>
            <a:r>
              <a:rPr lang="it-IT">
                <a:solidFill>
                  <a:schemeClr val="bg1"/>
                </a:solidFill>
                <a:latin typeface="Times New Roman" panose="02020603050405020304" pitchFamily="18" charset="0"/>
                <a:cs typeface="Times New Roman" panose="02020603050405020304" pitchFamily="18" charset="0"/>
              </a:rPr>
              <a:t>)</a:t>
            </a:r>
          </a:p>
          <a:p>
            <a:pPr marL="0" indent="0">
              <a:spcBef>
                <a:spcPts val="0"/>
              </a:spcBef>
              <a:spcAft>
                <a:spcPts val="0"/>
              </a:spcAft>
              <a:buNone/>
            </a:pPr>
            <a:r>
              <a:rPr lang="it-IT">
                <a:solidFill>
                  <a:schemeClr val="bg1"/>
                </a:solidFill>
                <a:latin typeface="Times New Roman" panose="02020603050405020304" pitchFamily="18" charset="0"/>
                <a:cs typeface="Times New Roman" panose="02020603050405020304" pitchFamily="18" charset="0"/>
              </a:rPr>
              <a:t>	</a:t>
            </a:r>
            <a:r>
              <a:rPr lang="it-IT" i="1">
                <a:solidFill>
                  <a:schemeClr val="bg1"/>
                </a:solidFill>
                <a:latin typeface="Times New Roman" panose="02020603050405020304" pitchFamily="18" charset="0"/>
                <a:cs typeface="Times New Roman" panose="02020603050405020304" pitchFamily="18" charset="0"/>
              </a:rPr>
              <a:t>      pot </a:t>
            </a:r>
            <a:r>
              <a:rPr lang="it-IT">
                <a:solidFill>
                  <a:schemeClr val="bg1"/>
                </a:solidFill>
                <a:latin typeface="Times New Roman" panose="02020603050405020304" pitchFamily="18" charset="0"/>
                <a:cs typeface="Times New Roman" panose="02020603050405020304" pitchFamily="18" charset="0"/>
              </a:rPr>
              <a:t>(la </a:t>
            </a:r>
            <a:r>
              <a:rPr lang="it-IT" i="1">
                <a:solidFill>
                  <a:schemeClr val="bg1"/>
                </a:solidFill>
                <a:latin typeface="Times New Roman" panose="02020603050405020304" pitchFamily="18" charset="0"/>
                <a:cs typeface="Times New Roman" panose="02020603050405020304" pitchFamily="18" charset="0"/>
              </a:rPr>
              <a:t>-e</a:t>
            </a:r>
            <a:r>
              <a:rPr lang="it-IT">
                <a:solidFill>
                  <a:schemeClr val="bg1"/>
                </a:solidFill>
                <a:latin typeface="Times New Roman" panose="02020603050405020304" pitchFamily="18" charset="0"/>
                <a:cs typeface="Times New Roman" panose="02020603050405020304" pitchFamily="18" charset="0"/>
              </a:rPr>
              <a:t> in composizione si indebolisce)</a:t>
            </a:r>
            <a:r>
              <a:rPr lang="it-IT" i="1">
                <a:solidFill>
                  <a:schemeClr val="bg1"/>
                </a:solidFill>
                <a:latin typeface="Times New Roman" panose="02020603050405020304" pitchFamily="18" charset="0"/>
                <a:cs typeface="Times New Roman" panose="02020603050405020304" pitchFamily="18" charset="0"/>
              </a:rPr>
              <a:t> </a:t>
            </a:r>
            <a:r>
              <a:rPr lang="it-IT">
                <a:solidFill>
                  <a:schemeClr val="bg1"/>
                </a:solidFill>
                <a:latin typeface="Times New Roman" panose="02020603050405020304" pitchFamily="18" charset="0"/>
                <a:cs typeface="Times New Roman" panose="02020603050405020304" pitchFamily="18" charset="0"/>
              </a:rPr>
              <a:t> + -</a:t>
            </a:r>
            <a:r>
              <a:rPr lang="it-IT" i="1">
                <a:solidFill>
                  <a:schemeClr val="bg1"/>
                </a:solidFill>
                <a:latin typeface="Times New Roman" panose="02020603050405020304" pitchFamily="18" charset="0"/>
                <a:cs typeface="Times New Roman" panose="02020603050405020304" pitchFamily="18" charset="0"/>
              </a:rPr>
              <a:t>s &gt; </a:t>
            </a:r>
            <a:r>
              <a:rPr lang="it-IT" b="1" i="1">
                <a:solidFill>
                  <a:schemeClr val="bg1"/>
                </a:solidFill>
                <a:latin typeface="Times New Roman" panose="02020603050405020304" pitchFamily="18" charset="0"/>
                <a:cs typeface="Times New Roman" panose="02020603050405020304" pitchFamily="18" charset="0"/>
              </a:rPr>
              <a:t>-s</a:t>
            </a:r>
            <a:r>
              <a:rPr lang="it-IT" i="1">
                <a:solidFill>
                  <a:schemeClr val="bg1"/>
                </a:solidFill>
                <a:latin typeface="Times New Roman" panose="02020603050405020304" pitchFamily="18" charset="0"/>
                <a:cs typeface="Times New Roman" panose="02020603050405020304" pitchFamily="18" charset="0"/>
              </a:rPr>
              <a:t>  </a:t>
            </a:r>
            <a:r>
              <a:rPr lang="it-IT">
                <a:solidFill>
                  <a:schemeClr val="bg1"/>
                </a:solidFill>
                <a:latin typeface="Times New Roman" panose="02020603050405020304" pitchFamily="18" charset="0"/>
                <a:cs typeface="Times New Roman" panose="02020603050405020304" pitchFamily="18" charset="0"/>
              </a:rPr>
              <a:t>(es. </a:t>
            </a:r>
            <a:r>
              <a:rPr lang="it-IT" i="1">
                <a:solidFill>
                  <a:schemeClr val="bg1"/>
                </a:solidFill>
                <a:latin typeface="Times New Roman" panose="02020603050405020304" pitchFamily="18" charset="0"/>
                <a:cs typeface="Times New Roman" panose="02020603050405020304" pitchFamily="18" charset="0"/>
              </a:rPr>
              <a:t>possum</a:t>
            </a:r>
            <a:r>
              <a:rPr lang="it-IT">
                <a:solidFill>
                  <a:schemeClr val="bg1"/>
                </a:solidFill>
                <a:latin typeface="Times New Roman" panose="02020603050405020304" pitchFamily="18" charset="0"/>
                <a:cs typeface="Times New Roman" panose="02020603050405020304" pitchFamily="18" charset="0"/>
              </a:rPr>
              <a:t>)</a:t>
            </a:r>
          </a:p>
          <a:p>
            <a:pPr marL="0" indent="0">
              <a:spcBef>
                <a:spcPts val="0"/>
              </a:spcBef>
              <a:spcAft>
                <a:spcPts val="0"/>
              </a:spcAft>
              <a:buNone/>
            </a:pPr>
            <a:r>
              <a:rPr lang="it-IT">
                <a:solidFill>
                  <a:schemeClr val="bg1"/>
                </a:solidFill>
                <a:latin typeface="Times New Roman" panose="02020603050405020304" pitchFamily="18" charset="0"/>
                <a:cs typeface="Times New Roman" panose="02020603050405020304" pitchFamily="18" charset="0"/>
              </a:rPr>
              <a:t>            </a:t>
            </a:r>
            <a:r>
              <a:rPr lang="it-IT" i="1">
                <a:solidFill>
                  <a:schemeClr val="bg1"/>
                </a:solidFill>
                <a:latin typeface="Times New Roman" panose="02020603050405020304" pitchFamily="18" charset="0"/>
                <a:cs typeface="Times New Roman" panose="02020603050405020304" pitchFamily="18" charset="0"/>
              </a:rPr>
              <a:t>posse </a:t>
            </a:r>
            <a:r>
              <a:rPr lang="it-IT">
                <a:solidFill>
                  <a:schemeClr val="bg1"/>
                </a:solidFill>
                <a:latin typeface="Times New Roman" panose="02020603050405020304" pitchFamily="18" charset="0"/>
                <a:cs typeface="Times New Roman" panose="02020603050405020304" pitchFamily="18" charset="0"/>
              </a:rPr>
              <a:t>(infinito) </a:t>
            </a:r>
            <a:r>
              <a:rPr lang="it-IT" i="1">
                <a:solidFill>
                  <a:schemeClr val="bg1"/>
                </a:solidFill>
                <a:latin typeface="Times New Roman" panose="02020603050405020304" pitchFamily="18" charset="0"/>
                <a:cs typeface="Times New Roman" panose="02020603050405020304" pitchFamily="18" charset="0"/>
              </a:rPr>
              <a:t>possem </a:t>
            </a:r>
            <a:r>
              <a:rPr lang="it-IT">
                <a:solidFill>
                  <a:schemeClr val="bg1"/>
                </a:solidFill>
                <a:latin typeface="Times New Roman" panose="02020603050405020304" pitchFamily="18" charset="0"/>
                <a:cs typeface="Times New Roman" panose="02020603050405020304" pitchFamily="18" charset="0"/>
              </a:rPr>
              <a:t>(imperfetto) si sono formate per analogia </a:t>
            </a:r>
          </a:p>
          <a:p>
            <a:pPr marL="0" indent="0">
              <a:spcBef>
                <a:spcPts val="0"/>
              </a:spcBef>
              <a:spcAft>
                <a:spcPts val="0"/>
              </a:spcAft>
              <a:buNone/>
            </a:pPr>
            <a:endParaRPr lang="it-IT">
              <a:solidFill>
                <a:schemeClr val="bg1"/>
              </a:solidFill>
              <a:latin typeface="Times New Roman" panose="02020603050405020304" pitchFamily="18" charset="0"/>
              <a:cs typeface="Times New Roman" panose="02020603050405020304" pitchFamily="18" charset="0"/>
            </a:endParaRPr>
          </a:p>
          <a:p>
            <a:pPr marL="0" indent="0">
              <a:spcBef>
                <a:spcPts val="0"/>
              </a:spcBef>
              <a:spcAft>
                <a:spcPts val="0"/>
              </a:spcAft>
              <a:buNone/>
            </a:pPr>
            <a:endParaRPr lang="it-IT">
              <a:solidFill>
                <a:schemeClr val="bg1"/>
              </a:solidFill>
              <a:latin typeface="Times New Roman" panose="02020603050405020304" pitchFamily="18" charset="0"/>
              <a:cs typeface="Times New Roman" panose="02020603050405020304" pitchFamily="18" charset="0"/>
            </a:endParaRPr>
          </a:p>
          <a:p>
            <a:pPr>
              <a:spcBef>
                <a:spcPts val="0"/>
              </a:spcBef>
              <a:spcAft>
                <a:spcPts val="0"/>
              </a:spcAft>
              <a:buClrTx/>
            </a:pPr>
            <a:r>
              <a:rPr lang="it-IT" b="1" i="1">
                <a:solidFill>
                  <a:schemeClr val="bg1"/>
                </a:solidFill>
                <a:latin typeface="Times New Roman" panose="02020603050405020304" pitchFamily="18" charset="0"/>
                <a:cs typeface="Times New Roman" panose="02020603050405020304" pitchFamily="18" charset="0"/>
              </a:rPr>
              <a:t>Fero </a:t>
            </a:r>
          </a:p>
          <a:p>
            <a:pPr marL="0" indent="0">
              <a:spcBef>
                <a:spcPts val="0"/>
              </a:spcBef>
              <a:spcAft>
                <a:spcPts val="0"/>
              </a:spcAft>
              <a:buClrTx/>
              <a:buNone/>
            </a:pPr>
            <a:endParaRPr lang="it-IT" b="1" i="1">
              <a:latin typeface="Times New Roman" panose="02020603050405020304" pitchFamily="18" charset="0"/>
              <a:cs typeface="Times New Roman" panose="02020603050405020304" pitchFamily="18" charset="0"/>
            </a:endParaRPr>
          </a:p>
        </p:txBody>
      </p:sp>
      <p:pic>
        <p:nvPicPr>
          <p:cNvPr id="4" name="Immagine 3" descr="Immagine che contiene uccello&#10;&#10;Descrizione generata automaticamente">
            <a:extLst>
              <a:ext uri="{FF2B5EF4-FFF2-40B4-BE49-F238E27FC236}">
                <a16:creationId xmlns:a16="http://schemas.microsoft.com/office/drawing/2014/main" id="{8E0B39D1-FA86-4116-AB88-B6DC67EF94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3011" y="3429000"/>
            <a:ext cx="10136015" cy="2295845"/>
          </a:xfrm>
          <a:prstGeom prst="rect">
            <a:avLst/>
          </a:prstGeom>
        </p:spPr>
      </p:pic>
    </p:spTree>
    <p:extLst>
      <p:ext uri="{BB962C8B-B14F-4D97-AF65-F5344CB8AC3E}">
        <p14:creationId xmlns:p14="http://schemas.microsoft.com/office/powerpoint/2010/main" val="11728702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20482" name="Segnaposto contenuto 2">
            <a:extLst>
              <a:ext uri="{FF2B5EF4-FFF2-40B4-BE49-F238E27FC236}">
                <a16:creationId xmlns:a16="http://schemas.microsoft.com/office/drawing/2014/main" id="{008FCD42-1A6D-468B-A2A8-5C86CAB1874A}"/>
              </a:ext>
            </a:extLst>
          </p:cNvPr>
          <p:cNvSpPr>
            <a:spLocks noGrp="1" noChangeArrowheads="1"/>
          </p:cNvSpPr>
          <p:nvPr>
            <p:ph idx="1"/>
          </p:nvPr>
        </p:nvSpPr>
        <p:spPr>
          <a:xfrm>
            <a:off x="0" y="0"/>
            <a:ext cx="12192000" cy="6858000"/>
          </a:xfrm>
          <a:blipFill>
            <a:blip r:embed="rId2"/>
            <a:tile tx="0" ty="0" sx="100000" sy="100000" flip="none" algn="tl"/>
          </a:blipFill>
        </p:spPr>
        <p:txBody>
          <a:bodyPr/>
          <a:lstStyle/>
          <a:p>
            <a:pPr eaLnBrk="1" hangingPunct="1">
              <a:spcBef>
                <a:spcPts val="0"/>
              </a:spcBef>
              <a:spcAft>
                <a:spcPts val="0"/>
              </a:spcAft>
              <a:defRPr/>
            </a:pPr>
            <a:r>
              <a:rPr lang="it-IT" altLang="it-IT">
                <a:latin typeface="Times New Roman" panose="02020603050405020304" pitchFamily="18" charset="0"/>
                <a:cs typeface="Times New Roman" panose="02020603050405020304" pitchFamily="18" charset="0"/>
              </a:rPr>
              <a:t>Importanza del modello ellenistico:    </a:t>
            </a:r>
          </a:p>
          <a:p>
            <a:pPr marL="0" indent="0" eaLnBrk="1" hangingPunct="1">
              <a:spcBef>
                <a:spcPts val="0"/>
              </a:spcBef>
              <a:spcAft>
                <a:spcPts val="0"/>
              </a:spcAft>
              <a:buFont typeface="Arial" panose="020B0604020202020204" pitchFamily="34" charset="0"/>
              <a:buNone/>
              <a:defRPr/>
            </a:pPr>
            <a:r>
              <a:rPr lang="it-IT" altLang="it-IT">
                <a:latin typeface="Times New Roman" panose="02020603050405020304" pitchFamily="18" charset="0"/>
                <a:cs typeface="Times New Roman" panose="02020603050405020304" pitchFamily="18" charset="0"/>
              </a:rPr>
              <a:t>									scuola di Alessandria 		lettura allegorica</a:t>
            </a:r>
          </a:p>
          <a:p>
            <a:pPr marL="0" indent="0" eaLnBrk="1" hangingPunct="1">
              <a:spcBef>
                <a:spcPts val="0"/>
              </a:spcBef>
              <a:spcAft>
                <a:spcPts val="0"/>
              </a:spcAft>
              <a:buFont typeface="Arial" panose="020B0604020202020204" pitchFamily="34" charset="0"/>
              <a:buNone/>
              <a:defRPr/>
            </a:pPr>
            <a:r>
              <a:rPr lang="it-IT" altLang="it-IT">
                <a:latin typeface="Times New Roman" panose="02020603050405020304" pitchFamily="18" charset="0"/>
                <a:cs typeface="Times New Roman" panose="02020603050405020304" pitchFamily="18" charset="0"/>
              </a:rPr>
              <a:t>									scuola di Pergamo			metodo letterale</a:t>
            </a:r>
          </a:p>
          <a:p>
            <a:pPr marL="0" indent="0" eaLnBrk="1" hangingPunct="1">
              <a:spcBef>
                <a:spcPts val="0"/>
              </a:spcBef>
              <a:spcAft>
                <a:spcPts val="0"/>
              </a:spcAft>
              <a:buFont typeface="Arial" panose="020B0604020202020204" pitchFamily="34" charset="0"/>
              <a:buNone/>
              <a:defRPr/>
            </a:pPr>
            <a:endParaRPr lang="it-IT" altLang="it-IT">
              <a:latin typeface="Times New Roman" panose="02020603050405020304" pitchFamily="18" charset="0"/>
              <a:cs typeface="Times New Roman" panose="02020603050405020304" pitchFamily="18" charset="0"/>
            </a:endParaRPr>
          </a:p>
          <a:p>
            <a:pPr eaLnBrk="1" hangingPunct="1">
              <a:spcBef>
                <a:spcPts val="0"/>
              </a:spcBef>
              <a:spcAft>
                <a:spcPts val="0"/>
              </a:spcAft>
              <a:defRPr/>
            </a:pPr>
            <a:r>
              <a:rPr lang="it-IT" altLang="it-IT">
                <a:latin typeface="Times New Roman" panose="02020603050405020304" pitchFamily="18" charset="0"/>
                <a:cs typeface="Times New Roman" panose="02020603050405020304" pitchFamily="18" charset="0"/>
              </a:rPr>
              <a:t>Importanza degli studi linguistico-grammaticali greci:</a:t>
            </a:r>
          </a:p>
          <a:p>
            <a:pPr marL="0" indent="0" eaLnBrk="1" hangingPunct="1">
              <a:spcBef>
                <a:spcPts val="0"/>
              </a:spcBef>
              <a:spcAft>
                <a:spcPts val="0"/>
              </a:spcAft>
              <a:buFont typeface="Arial" panose="020B0604020202020204" pitchFamily="34" charset="0"/>
              <a:buNone/>
              <a:defRPr/>
            </a:pPr>
            <a:r>
              <a:rPr lang="it-IT" altLang="it-IT">
                <a:latin typeface="Times New Roman" panose="02020603050405020304" pitchFamily="18" charset="0"/>
                <a:cs typeface="Times New Roman" panose="02020603050405020304" pitchFamily="18" charset="0"/>
              </a:rPr>
              <a:t>					origine convenzionale del linguaggio 		analogisti</a:t>
            </a:r>
          </a:p>
          <a:p>
            <a:pPr marL="0" indent="0" eaLnBrk="1" hangingPunct="1">
              <a:spcBef>
                <a:spcPts val="0"/>
              </a:spcBef>
              <a:spcAft>
                <a:spcPts val="0"/>
              </a:spcAft>
              <a:buFont typeface="Arial" panose="020B0604020202020204" pitchFamily="34" charset="0"/>
              <a:buNone/>
              <a:defRPr/>
            </a:pPr>
            <a:r>
              <a:rPr lang="it-IT" altLang="it-IT">
                <a:latin typeface="Times New Roman" panose="02020603050405020304" pitchFamily="18" charset="0"/>
                <a:cs typeface="Times New Roman" panose="02020603050405020304" pitchFamily="18" charset="0"/>
              </a:rPr>
              <a:t>					origine naturale del linguaggio 				anomalisti</a:t>
            </a:r>
          </a:p>
          <a:p>
            <a:pPr marL="0" indent="0" eaLnBrk="1" hangingPunct="1">
              <a:spcBef>
                <a:spcPts val="0"/>
              </a:spcBef>
              <a:spcAft>
                <a:spcPts val="0"/>
              </a:spcAft>
              <a:buFont typeface="Arial" panose="020B0604020202020204" pitchFamily="34" charset="0"/>
              <a:buNone/>
              <a:defRPr/>
            </a:pPr>
            <a:endParaRPr lang="it-IT" altLang="it-IT">
              <a:latin typeface="Times New Roman" panose="02020603050405020304" pitchFamily="18" charset="0"/>
              <a:cs typeface="Times New Roman" panose="02020603050405020304" pitchFamily="18" charset="0"/>
            </a:endParaRPr>
          </a:p>
          <a:p>
            <a:pPr marL="0" indent="0" algn="ctr" eaLnBrk="1" hangingPunct="1">
              <a:spcBef>
                <a:spcPts val="0"/>
              </a:spcBef>
              <a:spcAft>
                <a:spcPts val="0"/>
              </a:spcAft>
              <a:buFont typeface="Arial" panose="020B0604020202020204" pitchFamily="34" charset="0"/>
              <a:buNone/>
              <a:defRPr/>
            </a:pPr>
            <a:r>
              <a:rPr lang="it-IT" altLang="it-IT" i="1" u="sng">
                <a:latin typeface="Times New Roman" panose="02020603050405020304" pitchFamily="18" charset="0"/>
                <a:cs typeface="Times New Roman" panose="02020603050405020304" pitchFamily="18" charset="0"/>
              </a:rPr>
              <a:t>Grammatica a Roma</a:t>
            </a:r>
          </a:p>
          <a:p>
            <a:pPr marL="0" indent="0" algn="ctr" eaLnBrk="1" hangingPunct="1">
              <a:spcBef>
                <a:spcPts val="0"/>
              </a:spcBef>
              <a:spcAft>
                <a:spcPts val="0"/>
              </a:spcAft>
              <a:buFont typeface="Arial" panose="020B0604020202020204" pitchFamily="34" charset="0"/>
              <a:buNone/>
              <a:defRPr/>
            </a:pPr>
            <a:endParaRPr lang="it-IT" altLang="it-IT" i="1" u="sng">
              <a:latin typeface="Times New Roman" panose="02020603050405020304" pitchFamily="18" charset="0"/>
              <a:cs typeface="Times New Roman" panose="02020603050405020304" pitchFamily="18" charset="0"/>
            </a:endParaRPr>
          </a:p>
          <a:p>
            <a:pPr eaLnBrk="1" hangingPunct="1">
              <a:spcBef>
                <a:spcPts val="0"/>
              </a:spcBef>
              <a:spcAft>
                <a:spcPts val="0"/>
              </a:spcAft>
              <a:defRPr/>
            </a:pPr>
            <a:r>
              <a:rPr lang="it-IT" altLang="it-IT">
                <a:latin typeface="Times New Roman" panose="02020603050405020304" pitchFamily="18" charset="0"/>
                <a:cs typeface="Times New Roman" panose="02020603050405020304" pitchFamily="18" charset="0"/>
              </a:rPr>
              <a:t>‘arriva’ inserita nell’ambito dell’attività/applicazione di edizione e commento dei testi</a:t>
            </a:r>
          </a:p>
          <a:p>
            <a:pPr eaLnBrk="1" hangingPunct="1">
              <a:spcBef>
                <a:spcPts val="0"/>
              </a:spcBef>
              <a:spcAft>
                <a:spcPts val="0"/>
              </a:spcAft>
              <a:defRPr/>
            </a:pPr>
            <a:r>
              <a:rPr lang="it-IT" altLang="it-IT">
                <a:latin typeface="Times New Roman" panose="02020603050405020304" pitchFamily="18" charset="0"/>
                <a:cs typeface="Times New Roman" panose="02020603050405020304" pitchFamily="18" charset="0"/>
              </a:rPr>
              <a:t>strumento di conservazione e trasmissione 		insegnamento scolastico</a:t>
            </a:r>
          </a:p>
          <a:p>
            <a:pPr marL="0" indent="0" eaLnBrk="1" hangingPunct="1">
              <a:spcBef>
                <a:spcPts val="0"/>
              </a:spcBef>
              <a:spcAft>
                <a:spcPts val="0"/>
              </a:spcAft>
              <a:buFont typeface="Arial" panose="020B0604020202020204" pitchFamily="34" charset="0"/>
              <a:buNone/>
              <a:defRPr/>
            </a:pPr>
            <a:endParaRPr lang="it-IT" altLang="it-IT">
              <a:latin typeface="Times New Roman" panose="02020603050405020304" pitchFamily="18" charset="0"/>
              <a:cs typeface="Times New Roman" panose="02020603050405020304" pitchFamily="18" charset="0"/>
            </a:endParaRPr>
          </a:p>
          <a:p>
            <a:pPr algn="just" eaLnBrk="1" hangingPunct="1">
              <a:spcBef>
                <a:spcPts val="0"/>
              </a:spcBef>
              <a:spcAft>
                <a:spcPts val="0"/>
              </a:spcAft>
              <a:defRPr/>
            </a:pPr>
            <a:r>
              <a:rPr lang="it-IT" altLang="it-IT">
                <a:latin typeface="Times New Roman" panose="02020603050405020304" pitchFamily="18" charset="0"/>
                <a:cs typeface="Times New Roman" panose="02020603050405020304" pitchFamily="18" charset="0"/>
              </a:rPr>
              <a:t>Cratete di Mallo (168 a.C.; cf. Suet. </a:t>
            </a:r>
            <a:r>
              <a:rPr lang="it-IT" altLang="it-IT" i="1">
                <a:latin typeface="Times New Roman" panose="02020603050405020304" pitchFamily="18" charset="0"/>
                <a:cs typeface="Times New Roman" panose="02020603050405020304" pitchFamily="18" charset="0"/>
              </a:rPr>
              <a:t>gramm. </a:t>
            </a:r>
            <a:r>
              <a:rPr lang="it-IT" altLang="it-IT">
                <a:latin typeface="Times New Roman" panose="02020603050405020304" pitchFamily="18" charset="0"/>
                <a:cs typeface="Times New Roman" panose="02020603050405020304" pitchFamily="18" charset="0"/>
              </a:rPr>
              <a:t>2,1: </a:t>
            </a:r>
            <a:r>
              <a:rPr lang="it-IT" altLang="it-IT" i="1">
                <a:latin typeface="Times New Roman" panose="02020603050405020304" pitchFamily="18" charset="0"/>
                <a:cs typeface="Times New Roman" panose="02020603050405020304" pitchFamily="18" charset="0"/>
              </a:rPr>
              <a:t>P</a:t>
            </a:r>
            <a:r>
              <a:rPr lang="it-IT" i="1">
                <a:latin typeface="Times New Roman" panose="02020603050405020304" pitchFamily="18" charset="0"/>
                <a:cs typeface="Times New Roman" panose="02020603050405020304" pitchFamily="18" charset="0"/>
              </a:rPr>
              <a:t>rimus igitur, quantum opinamur, studium grammaticae in urbem intulit Crates Mallotes, Aristarchi aequalis</a:t>
            </a:r>
            <a:r>
              <a:rPr lang="it-IT">
                <a:latin typeface="Times New Roman" panose="02020603050405020304" pitchFamily="18" charset="0"/>
                <a:cs typeface="Times New Roman" panose="02020603050405020304" pitchFamily="18" charset="0"/>
              </a:rPr>
              <a:t>)</a:t>
            </a:r>
          </a:p>
          <a:p>
            <a:pPr marL="0" indent="0" eaLnBrk="1" hangingPunct="1">
              <a:spcBef>
                <a:spcPts val="0"/>
              </a:spcBef>
              <a:spcAft>
                <a:spcPts val="0"/>
              </a:spcAft>
              <a:buFont typeface="Arial" panose="020B0604020202020204" pitchFamily="34" charset="0"/>
              <a:buNone/>
              <a:defRPr/>
            </a:pPr>
            <a:endParaRPr lang="it-IT" altLang="it-IT">
              <a:latin typeface="Times New Roman" panose="02020603050405020304" pitchFamily="18" charset="0"/>
              <a:cs typeface="Times New Roman" panose="02020603050405020304" pitchFamily="18" charset="0"/>
            </a:endParaRPr>
          </a:p>
          <a:p>
            <a:pPr algn="just" eaLnBrk="1" hangingPunct="1">
              <a:spcBef>
                <a:spcPts val="0"/>
              </a:spcBef>
              <a:spcAft>
                <a:spcPts val="0"/>
              </a:spcAft>
              <a:defRPr/>
            </a:pPr>
            <a:r>
              <a:rPr lang="it-IT" altLang="it-IT">
                <a:latin typeface="Times New Roman" panose="02020603050405020304" pitchFamily="18" charset="0"/>
                <a:cs typeface="Times New Roman" panose="02020603050405020304" pitchFamily="18" charset="0"/>
              </a:rPr>
              <a:t>Varrone 		prima sistematizzazione di riflessioni linguistico-grammaticali	(</a:t>
            </a:r>
            <a:r>
              <a:rPr lang="it-IT" altLang="it-IT" i="1">
                <a:latin typeface="Times New Roman" panose="02020603050405020304" pitchFamily="18" charset="0"/>
                <a:cs typeface="Times New Roman" panose="02020603050405020304" pitchFamily="18" charset="0"/>
              </a:rPr>
              <a:t>De Lingua Latina</a:t>
            </a:r>
            <a:r>
              <a:rPr lang="it-IT" altLang="it-IT">
                <a:latin typeface="Times New Roman" panose="02020603050405020304" pitchFamily="18" charset="0"/>
                <a:cs typeface="Times New Roman" panose="02020603050405020304" pitchFamily="18" charset="0"/>
              </a:rPr>
              <a:t>)</a:t>
            </a:r>
            <a:endParaRPr lang="it-IT" altLang="it-IT" i="1">
              <a:latin typeface="Times New Roman" panose="02020603050405020304" pitchFamily="18" charset="0"/>
              <a:cs typeface="Times New Roman" panose="02020603050405020304" pitchFamily="18" charset="0"/>
            </a:endParaRPr>
          </a:p>
          <a:p>
            <a:pPr algn="just" eaLnBrk="1" hangingPunct="1">
              <a:spcBef>
                <a:spcPts val="0"/>
              </a:spcBef>
              <a:spcAft>
                <a:spcPts val="0"/>
              </a:spcAft>
              <a:defRPr/>
            </a:pPr>
            <a:r>
              <a:rPr lang="it-IT" altLang="it-IT">
                <a:latin typeface="Times New Roman" panose="02020603050405020304" pitchFamily="18" charset="0"/>
                <a:cs typeface="Times New Roman" panose="02020603050405020304" pitchFamily="18" charset="0"/>
              </a:rPr>
              <a:t>Approccio enciclopedico 		scienza autonoma 		grammatica ‘tecnica’</a:t>
            </a:r>
          </a:p>
          <a:p>
            <a:pPr marL="0" indent="0" eaLnBrk="1" hangingPunct="1">
              <a:buFont typeface="Arial" panose="020B0604020202020204" pitchFamily="34" charset="0"/>
              <a:buNone/>
              <a:defRPr/>
            </a:pPr>
            <a:endParaRPr lang="it-IT" altLang="it-IT"/>
          </a:p>
        </p:txBody>
      </p:sp>
      <p:sp>
        <p:nvSpPr>
          <p:cNvPr id="2" name="Freccia a destra 1">
            <a:extLst>
              <a:ext uri="{FF2B5EF4-FFF2-40B4-BE49-F238E27FC236}">
                <a16:creationId xmlns:a16="http://schemas.microsoft.com/office/drawing/2014/main" id="{F5CA9D36-00B0-40A9-AFAE-953A67A2D39A}"/>
              </a:ext>
            </a:extLst>
          </p:cNvPr>
          <p:cNvSpPr/>
          <p:nvPr/>
        </p:nvSpPr>
        <p:spPr>
          <a:xfrm>
            <a:off x="5872163" y="4211638"/>
            <a:ext cx="469900" cy="1587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3" name="Freccia a destra 2">
            <a:extLst>
              <a:ext uri="{FF2B5EF4-FFF2-40B4-BE49-F238E27FC236}">
                <a16:creationId xmlns:a16="http://schemas.microsoft.com/office/drawing/2014/main" id="{4AD49E34-9925-42F7-8B3D-6F3472DF18A1}"/>
              </a:ext>
            </a:extLst>
          </p:cNvPr>
          <p:cNvSpPr/>
          <p:nvPr/>
        </p:nvSpPr>
        <p:spPr>
          <a:xfrm>
            <a:off x="1517650" y="6081713"/>
            <a:ext cx="293688" cy="76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4" name="Freccia a destra 3">
            <a:extLst>
              <a:ext uri="{FF2B5EF4-FFF2-40B4-BE49-F238E27FC236}">
                <a16:creationId xmlns:a16="http://schemas.microsoft.com/office/drawing/2014/main" id="{87D9B0C3-F1CE-43E5-9FCF-8CF3949A9038}"/>
              </a:ext>
            </a:extLst>
          </p:cNvPr>
          <p:cNvSpPr/>
          <p:nvPr/>
        </p:nvSpPr>
        <p:spPr>
          <a:xfrm>
            <a:off x="3657600" y="6418263"/>
            <a:ext cx="319088" cy="1079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5" name="Freccia a destra 4">
            <a:extLst>
              <a:ext uri="{FF2B5EF4-FFF2-40B4-BE49-F238E27FC236}">
                <a16:creationId xmlns:a16="http://schemas.microsoft.com/office/drawing/2014/main" id="{FFD7732D-EE62-486E-8204-CF290BC54607}"/>
              </a:ext>
            </a:extLst>
          </p:cNvPr>
          <p:cNvSpPr/>
          <p:nvPr/>
        </p:nvSpPr>
        <p:spPr>
          <a:xfrm>
            <a:off x="6540500" y="6418263"/>
            <a:ext cx="234950" cy="1079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43015" name="Immagine 7">
            <a:extLst>
              <a:ext uri="{FF2B5EF4-FFF2-40B4-BE49-F238E27FC236}">
                <a16:creationId xmlns:a16="http://schemas.microsoft.com/office/drawing/2014/main" id="{E177E0B8-2F90-4D59-9138-E290C979D2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48488" y="536575"/>
            <a:ext cx="341312" cy="16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6" name="Immagine 8">
            <a:extLst>
              <a:ext uri="{FF2B5EF4-FFF2-40B4-BE49-F238E27FC236}">
                <a16:creationId xmlns:a16="http://schemas.microsoft.com/office/drawing/2014/main" id="{89FA7C2A-606D-4D2B-A71E-C4F9BCE799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78625" y="922338"/>
            <a:ext cx="341313" cy="16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7" name="Immagine 9">
            <a:extLst>
              <a:ext uri="{FF2B5EF4-FFF2-40B4-BE49-F238E27FC236}">
                <a16:creationId xmlns:a16="http://schemas.microsoft.com/office/drawing/2014/main" id="{382C0683-24F5-4F92-A4AD-BC18277353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40588" y="2017713"/>
            <a:ext cx="341312" cy="16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8" name="Immagine 10">
            <a:extLst>
              <a:ext uri="{FF2B5EF4-FFF2-40B4-BE49-F238E27FC236}">
                <a16:creationId xmlns:a16="http://schemas.microsoft.com/office/drawing/2014/main" id="{F8AF73D5-1D6E-4487-942A-2B116F7248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75450" y="2424113"/>
            <a:ext cx="341313" cy="16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5362" name="Titolo 1">
            <a:extLst>
              <a:ext uri="{FF2B5EF4-FFF2-40B4-BE49-F238E27FC236}">
                <a16:creationId xmlns:a16="http://schemas.microsoft.com/office/drawing/2014/main" id="{D7A55A26-6BEE-4F5F-A174-B49000125B76}"/>
              </a:ext>
            </a:extLst>
          </p:cNvPr>
          <p:cNvSpPr>
            <a:spLocks noGrp="1" noChangeArrowheads="1"/>
          </p:cNvSpPr>
          <p:nvPr>
            <p:ph type="ctrTitle"/>
          </p:nvPr>
        </p:nvSpPr>
        <p:spPr>
          <a:xfrm>
            <a:off x="2687638" y="1898650"/>
            <a:ext cx="6816725" cy="1431925"/>
          </a:xfrm>
          <a:solidFill>
            <a:schemeClr val="tx1"/>
          </a:solidFill>
          <a:ln>
            <a:solidFill>
              <a:schemeClr val="accent4">
                <a:lumMod val="50000"/>
              </a:schemeClr>
            </a:solidFill>
          </a:ln>
        </p:spPr>
        <p:txBody>
          <a:bodyPr rtlCol="0"/>
          <a:lstStyle/>
          <a:p>
            <a:pPr eaLnBrk="1" fontAlgn="auto" hangingPunct="1">
              <a:spcBef>
                <a:spcPts val="600"/>
              </a:spcBef>
              <a:spcAft>
                <a:spcPts val="0"/>
              </a:spcAft>
              <a:defRPr/>
            </a:pPr>
            <a:br>
              <a:rPr lang="it-IT" sz="2800" i="1">
                <a:solidFill>
                  <a:schemeClr val="tx1">
                    <a:lumMod val="85000"/>
                    <a:lumOff val="15000"/>
                  </a:schemeClr>
                </a:solidFill>
              </a:rPr>
            </a:br>
            <a:br>
              <a:rPr lang="it-IT" sz="2800" i="1">
                <a:solidFill>
                  <a:schemeClr val="tx1">
                    <a:lumMod val="85000"/>
                    <a:lumOff val="15000"/>
                  </a:schemeClr>
                </a:solidFill>
              </a:rPr>
            </a:br>
            <a:br>
              <a:rPr lang="it-IT" sz="2800" i="1">
                <a:solidFill>
                  <a:schemeClr val="tx1">
                    <a:lumMod val="85000"/>
                    <a:lumOff val="15000"/>
                  </a:schemeClr>
                </a:solidFill>
              </a:rPr>
            </a:br>
            <a:br>
              <a:rPr lang="it-IT" sz="2800" i="1">
                <a:solidFill>
                  <a:schemeClr val="tx1">
                    <a:lumMod val="85000"/>
                    <a:lumOff val="15000"/>
                  </a:schemeClr>
                </a:solidFill>
              </a:rPr>
            </a:br>
            <a:br>
              <a:rPr lang="it-IT" sz="2800" i="1">
                <a:solidFill>
                  <a:schemeClr val="tx1">
                    <a:lumMod val="85000"/>
                    <a:lumOff val="15000"/>
                  </a:schemeClr>
                </a:solidFill>
              </a:rPr>
            </a:br>
            <a:br>
              <a:rPr lang="it-IT" sz="2800" i="1">
                <a:solidFill>
                  <a:schemeClr val="tx1">
                    <a:lumMod val="85000"/>
                    <a:lumOff val="15000"/>
                  </a:schemeClr>
                </a:solidFill>
              </a:rPr>
            </a:br>
            <a:br>
              <a:rPr lang="it-IT" sz="2800" i="1">
                <a:solidFill>
                  <a:schemeClr val="tx1">
                    <a:lumMod val="85000"/>
                    <a:lumOff val="15000"/>
                  </a:schemeClr>
                </a:solidFill>
              </a:rPr>
            </a:br>
            <a:br>
              <a:rPr lang="it-IT" sz="2800" i="1">
                <a:solidFill>
                  <a:schemeClr val="tx1">
                    <a:lumMod val="85000"/>
                    <a:lumOff val="15000"/>
                  </a:schemeClr>
                </a:solidFill>
              </a:rPr>
            </a:br>
            <a:br>
              <a:rPr lang="it-IT" sz="2800" i="1">
                <a:solidFill>
                  <a:schemeClr val="tx1">
                    <a:lumMod val="85000"/>
                    <a:lumOff val="15000"/>
                  </a:schemeClr>
                </a:solidFill>
              </a:rPr>
            </a:br>
            <a:br>
              <a:rPr lang="it-IT" sz="2800" i="1">
                <a:solidFill>
                  <a:schemeClr val="tx1">
                    <a:lumMod val="85000"/>
                    <a:lumOff val="15000"/>
                  </a:schemeClr>
                </a:solidFill>
              </a:rPr>
            </a:br>
            <a:br>
              <a:rPr lang="it-IT" sz="2800" i="1">
                <a:solidFill>
                  <a:schemeClr val="tx1">
                    <a:lumMod val="85000"/>
                    <a:lumOff val="15000"/>
                  </a:schemeClr>
                </a:solidFill>
              </a:rPr>
            </a:br>
            <a:br>
              <a:rPr lang="it-IT" sz="2800" i="1">
                <a:solidFill>
                  <a:schemeClr val="tx1">
                    <a:lumMod val="85000"/>
                    <a:lumOff val="15000"/>
                  </a:schemeClr>
                </a:solidFill>
              </a:rPr>
            </a:br>
            <a:br>
              <a:rPr lang="it-IT" sz="2800" i="1">
                <a:solidFill>
                  <a:schemeClr val="tx1">
                    <a:lumMod val="85000"/>
                    <a:lumOff val="15000"/>
                  </a:schemeClr>
                </a:solidFill>
              </a:rPr>
            </a:br>
            <a:br>
              <a:rPr lang="it-IT" sz="2800" i="1">
                <a:solidFill>
                  <a:schemeClr val="tx1">
                    <a:lumMod val="85000"/>
                    <a:lumOff val="15000"/>
                  </a:schemeClr>
                </a:solidFill>
              </a:rPr>
            </a:br>
            <a:br>
              <a:rPr lang="it-IT" sz="2800" i="1">
                <a:solidFill>
                  <a:schemeClr val="tx1">
                    <a:lumMod val="85000"/>
                    <a:lumOff val="15000"/>
                  </a:schemeClr>
                </a:solidFill>
              </a:rPr>
            </a:br>
            <a:br>
              <a:rPr lang="it-IT" sz="2800" i="1">
                <a:solidFill>
                  <a:schemeClr val="tx1">
                    <a:lumMod val="85000"/>
                    <a:lumOff val="15000"/>
                  </a:schemeClr>
                </a:solidFill>
              </a:rPr>
            </a:br>
            <a:br>
              <a:rPr lang="it-IT" sz="2800" i="1">
                <a:solidFill>
                  <a:schemeClr val="tx1">
                    <a:lumMod val="85000"/>
                    <a:lumOff val="15000"/>
                  </a:schemeClr>
                </a:solidFill>
              </a:rPr>
            </a:br>
            <a:br>
              <a:rPr lang="it-IT" sz="2800" i="1">
                <a:solidFill>
                  <a:schemeClr val="tx1">
                    <a:lumMod val="85000"/>
                    <a:lumOff val="15000"/>
                  </a:schemeClr>
                </a:solidFill>
              </a:rPr>
            </a:br>
            <a:br>
              <a:rPr lang="it-IT" sz="2800" i="1">
                <a:solidFill>
                  <a:schemeClr val="tx1">
                    <a:lumMod val="85000"/>
                    <a:lumOff val="15000"/>
                  </a:schemeClr>
                </a:solidFill>
              </a:rPr>
            </a:br>
            <a:br>
              <a:rPr lang="it-IT" sz="2800" i="1">
                <a:solidFill>
                  <a:schemeClr val="tx1">
                    <a:lumMod val="85000"/>
                    <a:lumOff val="15000"/>
                  </a:schemeClr>
                </a:solidFill>
              </a:rPr>
            </a:br>
            <a:br>
              <a:rPr lang="it-IT" sz="2800" i="1">
                <a:solidFill>
                  <a:schemeClr val="tx1">
                    <a:lumMod val="85000"/>
                    <a:lumOff val="15000"/>
                  </a:schemeClr>
                </a:solidFill>
              </a:rPr>
            </a:br>
            <a:br>
              <a:rPr lang="it-IT" sz="2800" i="1">
                <a:solidFill>
                  <a:schemeClr val="tx1">
                    <a:lumMod val="85000"/>
                    <a:lumOff val="15000"/>
                  </a:schemeClr>
                </a:solidFill>
              </a:rPr>
            </a:br>
            <a:br>
              <a:rPr lang="it-IT" sz="2800" i="1">
                <a:solidFill>
                  <a:schemeClr val="tx1">
                    <a:lumMod val="85000"/>
                    <a:lumOff val="15000"/>
                  </a:schemeClr>
                </a:solidFill>
              </a:rPr>
            </a:br>
            <a:br>
              <a:rPr lang="it-IT" sz="2800" i="1">
                <a:solidFill>
                  <a:schemeClr val="tx1">
                    <a:lumMod val="85000"/>
                    <a:lumOff val="15000"/>
                  </a:schemeClr>
                </a:solidFill>
              </a:rPr>
            </a:br>
            <a:br>
              <a:rPr lang="it-IT" sz="2800" i="1">
                <a:solidFill>
                  <a:schemeClr val="tx1">
                    <a:lumMod val="85000"/>
                    <a:lumOff val="15000"/>
                  </a:schemeClr>
                </a:solidFill>
              </a:rPr>
            </a:br>
            <a:br>
              <a:rPr lang="it-IT" sz="2800" i="1">
                <a:solidFill>
                  <a:schemeClr val="tx1">
                    <a:lumMod val="85000"/>
                    <a:lumOff val="15000"/>
                  </a:schemeClr>
                </a:solidFill>
              </a:rPr>
            </a:br>
            <a:br>
              <a:rPr lang="it-IT" sz="2800" i="1">
                <a:solidFill>
                  <a:schemeClr val="tx1">
                    <a:lumMod val="85000"/>
                    <a:lumOff val="15000"/>
                  </a:schemeClr>
                </a:solidFill>
              </a:rPr>
            </a:br>
            <a:br>
              <a:rPr lang="it-IT" sz="2800" i="1">
                <a:solidFill>
                  <a:schemeClr val="tx1">
                    <a:lumMod val="85000"/>
                    <a:lumOff val="15000"/>
                  </a:schemeClr>
                </a:solidFill>
              </a:rPr>
            </a:br>
            <a:br>
              <a:rPr lang="it-IT" sz="2800" i="1">
                <a:solidFill>
                  <a:schemeClr val="tx1">
                    <a:lumMod val="85000"/>
                    <a:lumOff val="15000"/>
                  </a:schemeClr>
                </a:solidFill>
              </a:rPr>
            </a:br>
            <a:br>
              <a:rPr lang="it-IT" sz="2800" i="1">
                <a:solidFill>
                  <a:schemeClr val="tx1">
                    <a:lumMod val="85000"/>
                    <a:lumOff val="15000"/>
                  </a:schemeClr>
                </a:solidFill>
              </a:rPr>
            </a:br>
            <a:br>
              <a:rPr lang="it-IT" sz="2800" i="1">
                <a:solidFill>
                  <a:schemeClr val="tx1">
                    <a:lumMod val="85000"/>
                    <a:lumOff val="15000"/>
                  </a:schemeClr>
                </a:solidFill>
                <a:latin typeface="+mn-lt"/>
              </a:rPr>
            </a:br>
            <a:br>
              <a:rPr lang="it-IT" sz="2800" i="1">
                <a:solidFill>
                  <a:schemeClr val="tx1">
                    <a:lumMod val="85000"/>
                    <a:lumOff val="15000"/>
                  </a:schemeClr>
                </a:solidFill>
                <a:latin typeface="+mn-lt"/>
              </a:rPr>
            </a:br>
            <a:br>
              <a:rPr lang="it-IT" sz="2800" i="1">
                <a:solidFill>
                  <a:schemeClr val="tx1">
                    <a:lumMod val="85000"/>
                    <a:lumOff val="15000"/>
                  </a:schemeClr>
                </a:solidFill>
                <a:latin typeface="+mn-lt"/>
              </a:rPr>
            </a:br>
            <a:br>
              <a:rPr lang="it-IT" sz="2800" i="1">
                <a:solidFill>
                  <a:schemeClr val="tx1">
                    <a:lumMod val="85000"/>
                    <a:lumOff val="15000"/>
                  </a:schemeClr>
                </a:solidFill>
                <a:latin typeface="+mn-lt"/>
              </a:rPr>
            </a:br>
            <a:br>
              <a:rPr lang="it-IT" sz="2800" i="1">
                <a:solidFill>
                  <a:schemeClr val="bg1"/>
                </a:solidFill>
              </a:rPr>
            </a:br>
            <a:r>
              <a:rPr lang="it-IT" sz="2400">
                <a:solidFill>
                  <a:schemeClr val="bg1"/>
                </a:solidFill>
                <a:latin typeface="Times New Roman" panose="02020603050405020304" pitchFamily="18" charset="0"/>
                <a:cs typeface="Times New Roman" panose="02020603050405020304" pitchFamily="18" charset="0"/>
              </a:rPr>
              <a:t>La lingua latina</a:t>
            </a:r>
            <a:br>
              <a:rPr lang="it-IT" sz="2800" i="1">
                <a:solidFill>
                  <a:schemeClr val="bg1"/>
                </a:solidFill>
              </a:rPr>
            </a:br>
            <a:r>
              <a:rPr lang="it-IT" sz="2800" i="1">
                <a:solidFill>
                  <a:schemeClr val="bg1"/>
                </a:solidFill>
              </a:rPr>
              <a:t> </a:t>
            </a:r>
            <a:endParaRPr lang="it-IT" altLang="it-IT" sz="2000">
              <a:ln>
                <a:noFill/>
              </a:ln>
              <a:solidFill>
                <a:schemeClr val="bg1"/>
              </a:solidFill>
            </a:endParaRPr>
          </a:p>
        </p:txBody>
      </p:sp>
      <p:sp>
        <p:nvSpPr>
          <p:cNvPr id="15363" name="Sottotitolo 4">
            <a:extLst>
              <a:ext uri="{FF2B5EF4-FFF2-40B4-BE49-F238E27FC236}">
                <a16:creationId xmlns:a16="http://schemas.microsoft.com/office/drawing/2014/main" id="{B6603C38-90FA-4ACD-A7A4-6A68FEE97941}"/>
              </a:ext>
            </a:extLst>
          </p:cNvPr>
          <p:cNvSpPr>
            <a:spLocks noGrp="1" noChangeArrowheads="1"/>
          </p:cNvSpPr>
          <p:nvPr>
            <p:ph type="subTitle" idx="1"/>
          </p:nvPr>
        </p:nvSpPr>
        <p:spPr>
          <a:xfrm>
            <a:off x="2692400" y="3657600"/>
            <a:ext cx="6815138" cy="1530350"/>
          </a:xfrm>
          <a:solidFill>
            <a:schemeClr val="tx1"/>
          </a:solidFill>
          <a:ln>
            <a:solidFill>
              <a:schemeClr val="accent4">
                <a:lumMod val="50000"/>
              </a:schemeClr>
            </a:solidFill>
          </a:ln>
        </p:spPr>
        <p:txBody>
          <a:bodyPr rtlCol="0"/>
          <a:lstStyle/>
          <a:p>
            <a:pPr eaLnBrk="1" fontAlgn="auto" hangingPunct="1">
              <a:spcBef>
                <a:spcPct val="0"/>
              </a:spcBef>
              <a:spcAft>
                <a:spcPct val="0"/>
              </a:spcAft>
              <a:buFont typeface="Arial"/>
              <a:buNone/>
              <a:defRPr/>
            </a:pPr>
            <a:endParaRPr lang="it-IT" altLang="it-IT" sz="1700"/>
          </a:p>
          <a:p>
            <a:pPr eaLnBrk="1" fontAlgn="auto" hangingPunct="1">
              <a:spcBef>
                <a:spcPct val="0"/>
              </a:spcBef>
              <a:spcAft>
                <a:spcPct val="0"/>
              </a:spcAft>
              <a:buFont typeface="Arial"/>
              <a:buNone/>
              <a:defRPr/>
            </a:pPr>
            <a:endParaRPr lang="it-IT" altLang="it-IT" sz="1700">
              <a:solidFill>
                <a:schemeClr val="bg1"/>
              </a:solidFill>
            </a:endParaRPr>
          </a:p>
          <a:p>
            <a:pPr eaLnBrk="1" fontAlgn="auto" hangingPunct="1">
              <a:spcBef>
                <a:spcPct val="0"/>
              </a:spcBef>
              <a:spcAft>
                <a:spcPct val="0"/>
              </a:spcAft>
              <a:buFont typeface="Arial"/>
              <a:buNone/>
              <a:defRPr/>
            </a:pPr>
            <a:r>
              <a:rPr lang="it-IT" altLang="it-IT" sz="2400">
                <a:solidFill>
                  <a:schemeClr val="bg1"/>
                </a:solidFill>
                <a:latin typeface="Times New Roman" panose="02020603050405020304" pitchFamily="18" charset="0"/>
                <a:cs typeface="Times New Roman" panose="02020603050405020304" pitchFamily="18" charset="0"/>
              </a:rPr>
              <a:t>  Le fasi della storia del latino</a:t>
            </a:r>
          </a:p>
        </p:txBody>
      </p:sp>
    </p:spTree>
    <p:extLst>
      <p:ext uri="{BB962C8B-B14F-4D97-AF65-F5344CB8AC3E}">
        <p14:creationId xmlns:p14="http://schemas.microsoft.com/office/powerpoint/2010/main" val="243783741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551EF543-CDCF-4A73-8F4F-A60309FF4846}"/>
              </a:ext>
            </a:extLst>
          </p:cNvPr>
          <p:cNvSpPr>
            <a:spLocks noGrp="1"/>
          </p:cNvSpPr>
          <p:nvPr>
            <p:ph idx="1"/>
          </p:nvPr>
        </p:nvSpPr>
        <p:spPr>
          <a:xfrm>
            <a:off x="0" y="0"/>
            <a:ext cx="12192000" cy="6858000"/>
          </a:xfrm>
          <a:blipFill>
            <a:blip r:embed="rId2"/>
            <a:tile tx="0" ty="0" sx="100000" sy="100000" flip="none" algn="tl"/>
          </a:blipFill>
        </p:spPr>
        <p:txBody>
          <a:bodyPr rtlCol="0">
            <a:normAutofit/>
          </a:bodyPr>
          <a:lstStyle/>
          <a:p>
            <a:pPr marL="0" indent="0" algn="ctr" eaLnBrk="1" fontAlgn="auto" hangingPunct="1">
              <a:spcBef>
                <a:spcPts val="0"/>
              </a:spcBef>
              <a:spcAft>
                <a:spcPts val="0"/>
              </a:spcAft>
              <a:buNone/>
              <a:defRPr/>
            </a:pPr>
            <a:r>
              <a:rPr lang="it-IT" b="1">
                <a:solidFill>
                  <a:schemeClr val="bg1"/>
                </a:solidFill>
                <a:latin typeface="Times New Roman" panose="02020603050405020304" pitchFamily="18" charset="0"/>
                <a:cs typeface="Times New Roman" panose="02020603050405020304" pitchFamily="18" charset="0"/>
              </a:rPr>
              <a:t>I Protolatini  e i popoli di lingua italica</a:t>
            </a:r>
          </a:p>
          <a:p>
            <a:pPr eaLnBrk="1" fontAlgn="auto" hangingPunct="1">
              <a:spcBef>
                <a:spcPts val="0"/>
              </a:spcBef>
              <a:spcAft>
                <a:spcPts val="0"/>
              </a:spcAft>
              <a:buFontTx/>
              <a:buChar char="-"/>
              <a:defRPr/>
            </a:pPr>
            <a:endParaRPr lang="it-IT">
              <a:solidFill>
                <a:schemeClr val="bg1"/>
              </a:solidFill>
              <a:latin typeface="Times New Roman" panose="02020603050405020304" pitchFamily="18" charset="0"/>
              <a:cs typeface="Times New Roman" panose="02020603050405020304" pitchFamily="18" charset="0"/>
            </a:endParaRPr>
          </a:p>
          <a:p>
            <a:pPr eaLnBrk="1" fontAlgn="auto" hangingPunct="1">
              <a:spcBef>
                <a:spcPts val="0"/>
              </a:spcBef>
              <a:spcAft>
                <a:spcPts val="0"/>
              </a:spcAft>
              <a:buFontTx/>
              <a:buChar char="-"/>
              <a:defRPr/>
            </a:pPr>
            <a:r>
              <a:rPr lang="it-IT">
                <a:solidFill>
                  <a:schemeClr val="bg1"/>
                </a:solidFill>
                <a:latin typeface="Times New Roman" panose="02020603050405020304" pitchFamily="18" charset="0"/>
                <a:cs typeface="Times New Roman" panose="02020603050405020304" pitchFamily="18" charset="0"/>
              </a:rPr>
              <a:t>  Testimonianze dell’osco:</a:t>
            </a:r>
          </a:p>
          <a:p>
            <a:pPr marL="0" indent="0" eaLnBrk="1" fontAlgn="auto" hangingPunct="1">
              <a:spcBef>
                <a:spcPts val="0"/>
              </a:spcBef>
              <a:spcAft>
                <a:spcPts val="0"/>
              </a:spcAft>
              <a:buFont typeface="Arial"/>
              <a:buNone/>
              <a:defRPr/>
            </a:pPr>
            <a:r>
              <a:rPr lang="it-IT">
                <a:solidFill>
                  <a:schemeClr val="bg1"/>
                </a:solidFill>
                <a:latin typeface="Times New Roman" panose="02020603050405020304" pitchFamily="18" charset="0"/>
                <a:cs typeface="Times New Roman" panose="02020603050405020304" pitchFamily="18" charset="0"/>
              </a:rPr>
              <a:t> (</a:t>
            </a:r>
            <a:r>
              <a:rPr lang="it-IT" i="1">
                <a:solidFill>
                  <a:schemeClr val="bg1"/>
                </a:solidFill>
                <a:latin typeface="Times New Roman" panose="02020603050405020304" pitchFamily="18" charset="0"/>
                <a:cs typeface="Times New Roman" panose="02020603050405020304" pitchFamily="18" charset="0"/>
              </a:rPr>
              <a:t>Tabula Bantina, </a:t>
            </a:r>
            <a:r>
              <a:rPr lang="it-IT">
                <a:solidFill>
                  <a:schemeClr val="bg1"/>
                </a:solidFill>
                <a:latin typeface="Times New Roman" panose="02020603050405020304" pitchFamily="18" charset="0"/>
                <a:cs typeface="Times New Roman" panose="02020603050405020304" pitchFamily="18" charset="0"/>
              </a:rPr>
              <a:t>rinvenuta nel</a:t>
            </a:r>
            <a:endParaRPr lang="it-IT" i="1">
              <a:solidFill>
                <a:schemeClr val="bg1"/>
              </a:solidFill>
              <a:latin typeface="Times New Roman" panose="02020603050405020304" pitchFamily="18" charset="0"/>
              <a:cs typeface="Times New Roman" panose="02020603050405020304" pitchFamily="18" charset="0"/>
            </a:endParaRPr>
          </a:p>
          <a:p>
            <a:pPr marL="0" indent="0" eaLnBrk="1" fontAlgn="auto" hangingPunct="1">
              <a:spcBef>
                <a:spcPts val="0"/>
              </a:spcBef>
              <a:spcAft>
                <a:spcPts val="0"/>
              </a:spcAft>
              <a:buFont typeface="Arial"/>
              <a:buNone/>
              <a:defRPr/>
            </a:pPr>
            <a:r>
              <a:rPr lang="it-IT">
                <a:solidFill>
                  <a:schemeClr val="bg1"/>
                </a:solidFill>
                <a:latin typeface="Times New Roman" panose="02020603050405020304" pitchFamily="18" charset="0"/>
                <a:cs typeface="Times New Roman" panose="02020603050405020304" pitchFamily="18" charset="0"/>
              </a:rPr>
              <a:t> 1793 a Bantia, in bronzo, contiene </a:t>
            </a:r>
          </a:p>
          <a:p>
            <a:pPr marL="0" indent="0" eaLnBrk="1" fontAlgn="auto" hangingPunct="1">
              <a:spcBef>
                <a:spcPts val="0"/>
              </a:spcBef>
              <a:spcAft>
                <a:spcPts val="0"/>
              </a:spcAft>
              <a:buFont typeface="Arial"/>
              <a:buNone/>
              <a:defRPr/>
            </a:pPr>
            <a:r>
              <a:rPr lang="it-IT">
                <a:solidFill>
                  <a:schemeClr val="bg1"/>
                </a:solidFill>
                <a:latin typeface="Times New Roman" panose="02020603050405020304" pitchFamily="18" charset="0"/>
                <a:cs typeface="Times New Roman" panose="02020603050405020304" pitchFamily="18" charset="0"/>
              </a:rPr>
              <a:t> regolamenti ufficiali)</a:t>
            </a:r>
          </a:p>
          <a:p>
            <a:pPr marL="0" indent="0" eaLnBrk="1" fontAlgn="auto" hangingPunct="1">
              <a:spcBef>
                <a:spcPts val="0"/>
              </a:spcBef>
              <a:spcAft>
                <a:spcPts val="0"/>
              </a:spcAft>
              <a:buFont typeface="Arial"/>
              <a:buNone/>
              <a:defRPr/>
            </a:pPr>
            <a:endParaRPr lang="it-IT">
              <a:solidFill>
                <a:schemeClr val="bg1"/>
              </a:solidFill>
              <a:latin typeface="Times New Roman" panose="02020603050405020304" pitchFamily="18" charset="0"/>
              <a:cs typeface="Times New Roman" panose="02020603050405020304" pitchFamily="18" charset="0"/>
            </a:endParaRPr>
          </a:p>
          <a:p>
            <a:pPr eaLnBrk="1" fontAlgn="auto" hangingPunct="1">
              <a:spcBef>
                <a:spcPts val="0"/>
              </a:spcBef>
              <a:spcAft>
                <a:spcPts val="0"/>
              </a:spcAft>
              <a:buFontTx/>
              <a:buChar char="-"/>
              <a:defRPr/>
            </a:pPr>
            <a:r>
              <a:rPr lang="it-IT">
                <a:solidFill>
                  <a:schemeClr val="bg1"/>
                </a:solidFill>
                <a:latin typeface="Times New Roman" panose="02020603050405020304" pitchFamily="18" charset="0"/>
                <a:cs typeface="Times New Roman" panose="02020603050405020304" pitchFamily="18" charset="0"/>
              </a:rPr>
              <a:t>Testimonianze dell’umbro:</a:t>
            </a:r>
          </a:p>
          <a:p>
            <a:pPr marL="0" indent="0" eaLnBrk="1" fontAlgn="auto" hangingPunct="1">
              <a:spcBef>
                <a:spcPts val="0"/>
              </a:spcBef>
              <a:spcAft>
                <a:spcPts val="0"/>
              </a:spcAft>
              <a:buFont typeface="Arial"/>
              <a:buNone/>
              <a:defRPr/>
            </a:pPr>
            <a:r>
              <a:rPr lang="it-IT">
                <a:solidFill>
                  <a:schemeClr val="bg1"/>
                </a:solidFill>
                <a:latin typeface="Times New Roman" panose="02020603050405020304" pitchFamily="18" charset="0"/>
                <a:cs typeface="Times New Roman" panose="02020603050405020304" pitchFamily="18" charset="0"/>
              </a:rPr>
              <a:t>  (</a:t>
            </a:r>
            <a:r>
              <a:rPr lang="it-IT" i="1">
                <a:solidFill>
                  <a:schemeClr val="bg1"/>
                </a:solidFill>
                <a:latin typeface="Times New Roman" panose="02020603050405020304" pitchFamily="18" charset="0"/>
                <a:cs typeface="Times New Roman" panose="02020603050405020304" pitchFamily="18" charset="0"/>
              </a:rPr>
              <a:t>Tabulae Iguvinae, </a:t>
            </a:r>
            <a:r>
              <a:rPr lang="it-IT">
                <a:solidFill>
                  <a:schemeClr val="bg1"/>
                </a:solidFill>
                <a:latin typeface="Times New Roman" panose="02020603050405020304" pitchFamily="18" charset="0"/>
                <a:cs typeface="Times New Roman" panose="02020603050405020304" pitchFamily="18" charset="0"/>
              </a:rPr>
              <a:t>scoperte nel</a:t>
            </a:r>
          </a:p>
          <a:p>
            <a:pPr marL="0" indent="0" eaLnBrk="1" fontAlgn="auto" hangingPunct="1">
              <a:spcBef>
                <a:spcPts val="0"/>
              </a:spcBef>
              <a:spcAft>
                <a:spcPts val="0"/>
              </a:spcAft>
              <a:buFont typeface="Arial"/>
              <a:buNone/>
              <a:defRPr/>
            </a:pPr>
            <a:r>
              <a:rPr lang="it-IT">
                <a:solidFill>
                  <a:schemeClr val="bg1"/>
                </a:solidFill>
                <a:latin typeface="Times New Roman" panose="02020603050405020304" pitchFamily="18" charset="0"/>
                <a:cs typeface="Times New Roman" panose="02020603050405020304" pitchFamily="18" charset="0"/>
              </a:rPr>
              <a:t>1444 a Gubbio, tavole bronzee che</a:t>
            </a:r>
          </a:p>
          <a:p>
            <a:pPr marL="0" indent="0" eaLnBrk="1" fontAlgn="auto" hangingPunct="1">
              <a:spcBef>
                <a:spcPts val="0"/>
              </a:spcBef>
              <a:spcAft>
                <a:spcPts val="0"/>
              </a:spcAft>
              <a:buFont typeface="Arial"/>
              <a:buNone/>
              <a:defRPr/>
            </a:pPr>
            <a:r>
              <a:rPr lang="it-IT">
                <a:solidFill>
                  <a:schemeClr val="bg1"/>
                </a:solidFill>
                <a:latin typeface="Times New Roman" panose="02020603050405020304" pitchFamily="18" charset="0"/>
                <a:cs typeface="Times New Roman" panose="02020603050405020304" pitchFamily="18" charset="0"/>
              </a:rPr>
              <a:t>contengono prescrizioni di una </a:t>
            </a:r>
          </a:p>
          <a:p>
            <a:pPr marL="0" indent="0" eaLnBrk="1" fontAlgn="auto" hangingPunct="1">
              <a:spcBef>
                <a:spcPts val="0"/>
              </a:spcBef>
              <a:spcAft>
                <a:spcPts val="0"/>
              </a:spcAft>
              <a:buFont typeface="Arial"/>
              <a:buNone/>
              <a:defRPr/>
            </a:pPr>
            <a:r>
              <a:rPr lang="it-IT">
                <a:solidFill>
                  <a:schemeClr val="bg1"/>
                </a:solidFill>
                <a:latin typeface="Times New Roman" panose="02020603050405020304" pitchFamily="18" charset="0"/>
                <a:cs typeface="Times New Roman" panose="02020603050405020304" pitchFamily="18" charset="0"/>
              </a:rPr>
              <a:t>confraternita religiosa)</a:t>
            </a:r>
          </a:p>
          <a:p>
            <a:pPr marL="0" indent="0" eaLnBrk="1" fontAlgn="auto" hangingPunct="1">
              <a:spcBef>
                <a:spcPts val="0"/>
              </a:spcBef>
              <a:spcAft>
                <a:spcPts val="0"/>
              </a:spcAft>
              <a:buFont typeface="Arial"/>
              <a:buNone/>
              <a:defRPr/>
            </a:pPr>
            <a:r>
              <a:rPr lang="it-IT" sz="1000">
                <a:solidFill>
                  <a:schemeClr val="bg1"/>
                </a:solidFill>
                <a:latin typeface="Times New Roman" panose="02020603050405020304" pitchFamily="18" charset="0"/>
                <a:cs typeface="Times New Roman" panose="02020603050405020304" pitchFamily="18" charset="0"/>
              </a:rPr>
              <a:t>                </a:t>
            </a:r>
          </a:p>
          <a:p>
            <a:pPr marL="0" indent="0" eaLnBrk="1" fontAlgn="auto" hangingPunct="1">
              <a:spcBef>
                <a:spcPts val="0"/>
              </a:spcBef>
              <a:spcAft>
                <a:spcPts val="0"/>
              </a:spcAft>
              <a:buFont typeface="Arial"/>
              <a:buNone/>
              <a:defRPr/>
            </a:pPr>
            <a:r>
              <a:rPr lang="it-IT">
                <a:solidFill>
                  <a:schemeClr val="tx1">
                    <a:lumMod val="85000"/>
                    <a:lumOff val="15000"/>
                  </a:schemeClr>
                </a:solidFill>
              </a:rPr>
              <a:t>                                </a:t>
            </a:r>
            <a:endParaRPr lang="it-IT" sz="800">
              <a:solidFill>
                <a:schemeClr val="tx1">
                  <a:lumMod val="85000"/>
                  <a:lumOff val="15000"/>
                </a:schemeClr>
              </a:solidFill>
            </a:endParaRPr>
          </a:p>
          <a:p>
            <a:pPr eaLnBrk="1" fontAlgn="auto" hangingPunct="1">
              <a:buFont typeface="Arial"/>
              <a:buChar char="•"/>
              <a:defRPr/>
            </a:pPr>
            <a:endParaRPr lang="it-IT">
              <a:solidFill>
                <a:schemeClr val="tx1">
                  <a:lumMod val="85000"/>
                  <a:lumOff val="15000"/>
                </a:schemeClr>
              </a:solidFill>
            </a:endParaRPr>
          </a:p>
        </p:txBody>
      </p:sp>
      <p:pic>
        <p:nvPicPr>
          <p:cNvPr id="4" name="Immagine 3">
            <a:extLst>
              <a:ext uri="{FF2B5EF4-FFF2-40B4-BE49-F238E27FC236}">
                <a16:creationId xmlns:a16="http://schemas.microsoft.com/office/drawing/2014/main" id="{0317451C-2301-480D-9DD3-5A9931622A13}"/>
              </a:ext>
            </a:extLst>
          </p:cNvPr>
          <p:cNvPicPr>
            <a:picLocks noChangeAspect="1"/>
          </p:cNvPicPr>
          <p:nvPr/>
        </p:nvPicPr>
        <p:blipFill>
          <a:blip r:embed="rId3"/>
          <a:stretch>
            <a:fillRect/>
          </a:stretch>
        </p:blipFill>
        <p:spPr>
          <a:xfrm>
            <a:off x="4513276" y="1204887"/>
            <a:ext cx="7239699" cy="4918010"/>
          </a:xfrm>
          <a:prstGeom prst="rect">
            <a:avLst/>
          </a:prstGeom>
          <a:solidFill>
            <a:schemeClr val="accent5"/>
          </a:solidFill>
          <a:ln w="38100">
            <a:solidFill>
              <a:schemeClr val="accent5"/>
            </a:solidFill>
          </a:ln>
          <a:effectLst>
            <a:outerShdw blurRad="50800" dist="50800" dir="5400000" algn="ctr" rotWithShape="0">
              <a:schemeClr val="accent5"/>
            </a:outerShdw>
            <a:softEdge rad="0"/>
          </a:effectLst>
        </p:spPr>
      </p:pic>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8711060B-698A-4512-8149-4A7FEC4D2CE6}"/>
              </a:ext>
            </a:extLst>
          </p:cNvPr>
          <p:cNvSpPr>
            <a:spLocks noGrp="1"/>
          </p:cNvSpPr>
          <p:nvPr>
            <p:ph idx="1"/>
          </p:nvPr>
        </p:nvSpPr>
        <p:spPr>
          <a:xfrm>
            <a:off x="0" y="0"/>
            <a:ext cx="12192000" cy="6858000"/>
          </a:xfrm>
          <a:blipFill>
            <a:blip r:embed="rId2"/>
            <a:tile tx="0" ty="0" sx="100000" sy="100000" flip="none" algn="tl"/>
          </a:blipFill>
        </p:spPr>
        <p:txBody>
          <a:bodyPr rtlCol="0">
            <a:normAutofit/>
          </a:bodyPr>
          <a:lstStyle/>
          <a:p>
            <a:pPr marL="0" indent="0" eaLnBrk="1" fontAlgn="auto" hangingPunct="1">
              <a:spcBef>
                <a:spcPts val="0"/>
              </a:spcBef>
              <a:spcAft>
                <a:spcPts val="0"/>
              </a:spcAft>
              <a:buNone/>
              <a:defRPr/>
            </a:pPr>
            <a:r>
              <a:rPr lang="it-IT">
                <a:solidFill>
                  <a:schemeClr val="tx1">
                    <a:lumMod val="85000"/>
                    <a:lumOff val="15000"/>
                  </a:schemeClr>
                </a:solidFill>
                <a:latin typeface="Times New Roman" panose="02020603050405020304" pitchFamily="18" charset="0"/>
                <a:cs typeface="Times New Roman" panose="02020603050405020304" pitchFamily="18" charset="0"/>
              </a:rPr>
              <a:t>- Testimonianze dell’osco:</a:t>
            </a:r>
          </a:p>
          <a:p>
            <a:pPr marL="0" indent="0" eaLnBrk="1" fontAlgn="auto" hangingPunct="1">
              <a:spcBef>
                <a:spcPts val="0"/>
              </a:spcBef>
              <a:spcAft>
                <a:spcPts val="0"/>
              </a:spcAft>
              <a:buFont typeface="Arial"/>
              <a:buNone/>
              <a:defRPr/>
            </a:pPr>
            <a:r>
              <a:rPr lang="it-IT">
                <a:solidFill>
                  <a:schemeClr val="tx1">
                    <a:lumMod val="85000"/>
                    <a:lumOff val="15000"/>
                  </a:schemeClr>
                </a:solidFill>
                <a:latin typeface="Times New Roman" panose="02020603050405020304" pitchFamily="18" charset="0"/>
                <a:cs typeface="Times New Roman" panose="02020603050405020304" pitchFamily="18" charset="0"/>
              </a:rPr>
              <a:t> </a:t>
            </a:r>
            <a:r>
              <a:rPr lang="it-IT" i="1">
                <a:solidFill>
                  <a:schemeClr val="tx1">
                    <a:lumMod val="85000"/>
                    <a:lumOff val="15000"/>
                  </a:schemeClr>
                </a:solidFill>
                <a:latin typeface="Times New Roman" panose="02020603050405020304" pitchFamily="18" charset="0"/>
                <a:cs typeface="Times New Roman" panose="02020603050405020304" pitchFamily="18" charset="0"/>
              </a:rPr>
              <a:t>Tabula Bantina, </a:t>
            </a:r>
            <a:r>
              <a:rPr lang="it-IT">
                <a:solidFill>
                  <a:schemeClr val="tx1">
                    <a:lumMod val="85000"/>
                    <a:lumOff val="15000"/>
                  </a:schemeClr>
                </a:solidFill>
                <a:latin typeface="Times New Roman" panose="02020603050405020304" pitchFamily="18" charset="0"/>
                <a:cs typeface="Times New Roman" panose="02020603050405020304" pitchFamily="18" charset="0"/>
              </a:rPr>
              <a:t>rinvenuta nel</a:t>
            </a:r>
            <a:r>
              <a:rPr lang="it-IT" i="1">
                <a:solidFill>
                  <a:schemeClr val="tx1">
                    <a:lumMod val="85000"/>
                    <a:lumOff val="15000"/>
                  </a:schemeClr>
                </a:solidFill>
                <a:latin typeface="Times New Roman" panose="02020603050405020304" pitchFamily="18" charset="0"/>
                <a:cs typeface="Times New Roman" panose="02020603050405020304" pitchFamily="18" charset="0"/>
              </a:rPr>
              <a:t> </a:t>
            </a:r>
            <a:r>
              <a:rPr lang="it-IT">
                <a:solidFill>
                  <a:schemeClr val="tx1">
                    <a:lumMod val="85000"/>
                    <a:lumOff val="15000"/>
                  </a:schemeClr>
                </a:solidFill>
                <a:latin typeface="Times New Roman" panose="02020603050405020304" pitchFamily="18" charset="0"/>
                <a:cs typeface="Times New Roman" panose="02020603050405020304" pitchFamily="18" charset="0"/>
              </a:rPr>
              <a:t>1793 a Bantia, in bronzo, contiene regolamenti ufficiali</a:t>
            </a:r>
          </a:p>
          <a:p>
            <a:pPr marL="0" indent="0" eaLnBrk="1" fontAlgn="auto" hangingPunct="1">
              <a:spcBef>
                <a:spcPts val="0"/>
              </a:spcBef>
              <a:spcAft>
                <a:spcPts val="0"/>
              </a:spcAft>
              <a:buFont typeface="Arial"/>
              <a:buNone/>
              <a:defRPr/>
            </a:pPr>
            <a:endParaRPr lang="it-IT">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eaLnBrk="1" fontAlgn="auto" hangingPunct="1">
              <a:spcBef>
                <a:spcPts val="0"/>
              </a:spcBef>
              <a:spcAft>
                <a:spcPts val="0"/>
              </a:spcAft>
              <a:buFont typeface="Arial"/>
              <a:buNone/>
              <a:defRPr/>
            </a:pPr>
            <a:r>
              <a:rPr lang="it-IT">
                <a:solidFill>
                  <a:schemeClr val="tx1">
                    <a:lumMod val="85000"/>
                    <a:lumOff val="15000"/>
                  </a:schemeClr>
                </a:solidFill>
                <a:latin typeface="Times New Roman" panose="02020603050405020304" pitchFamily="18" charset="0"/>
                <a:cs typeface="Times New Roman" panose="02020603050405020304" pitchFamily="18" charset="0"/>
              </a:rPr>
              <a:t>                                            </a:t>
            </a:r>
          </a:p>
          <a:p>
            <a:pPr marL="0" indent="0" eaLnBrk="1" fontAlgn="auto" hangingPunct="1">
              <a:spcBef>
                <a:spcPts val="0"/>
              </a:spcBef>
              <a:spcAft>
                <a:spcPts val="0"/>
              </a:spcAft>
              <a:buFont typeface="Arial"/>
              <a:buNone/>
              <a:defRPr/>
            </a:pPr>
            <a:endParaRPr lang="it-IT">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eaLnBrk="1" fontAlgn="auto" hangingPunct="1">
              <a:spcBef>
                <a:spcPts val="0"/>
              </a:spcBef>
              <a:spcAft>
                <a:spcPts val="0"/>
              </a:spcAft>
              <a:buFont typeface="Arial"/>
              <a:buNone/>
              <a:defRPr/>
            </a:pPr>
            <a:endParaRPr lang="it-IT">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eaLnBrk="1" fontAlgn="auto" hangingPunct="1">
              <a:spcBef>
                <a:spcPts val="0"/>
              </a:spcBef>
              <a:spcAft>
                <a:spcPts val="0"/>
              </a:spcAft>
              <a:buFont typeface="Arial"/>
              <a:buNone/>
              <a:defRPr/>
            </a:pPr>
            <a:endParaRPr lang="it-IT">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algn="just" eaLnBrk="1" fontAlgn="auto" hangingPunct="1">
              <a:spcBef>
                <a:spcPts val="0"/>
              </a:spcBef>
              <a:spcAft>
                <a:spcPts val="0"/>
              </a:spcAft>
              <a:buFont typeface="Arial"/>
              <a:buNone/>
              <a:defRPr/>
            </a:pPr>
            <a:r>
              <a:rPr lang="it-IT">
                <a:solidFill>
                  <a:schemeClr val="tx1">
                    <a:lumMod val="85000"/>
                    <a:lumOff val="15000"/>
                  </a:schemeClr>
                </a:solidFill>
                <a:latin typeface="Times New Roman" panose="02020603050405020304" pitchFamily="18" charset="0"/>
                <a:cs typeface="Times New Roman" panose="02020603050405020304" pitchFamily="18" charset="0"/>
              </a:rPr>
              <a:t> ***               ***                   ***				***                   ***                   ***                  ***</a:t>
            </a:r>
          </a:p>
          <a:p>
            <a:pPr eaLnBrk="1" fontAlgn="auto" hangingPunct="1">
              <a:spcBef>
                <a:spcPts val="0"/>
              </a:spcBef>
              <a:spcAft>
                <a:spcPts val="0"/>
              </a:spcAft>
              <a:buClrTx/>
              <a:buFontTx/>
              <a:buChar char="-"/>
              <a:defRPr/>
            </a:pPr>
            <a:r>
              <a:rPr lang="it-IT">
                <a:solidFill>
                  <a:schemeClr val="tx1">
                    <a:lumMod val="85000"/>
                    <a:lumOff val="15000"/>
                  </a:schemeClr>
                </a:solidFill>
                <a:latin typeface="Times New Roman" panose="02020603050405020304" pitchFamily="18" charset="0"/>
                <a:cs typeface="Times New Roman" panose="02020603050405020304" pitchFamily="18" charset="0"/>
              </a:rPr>
              <a:t>Testimonianze dell’umbro: </a:t>
            </a:r>
          </a:p>
          <a:p>
            <a:pPr marL="0" indent="0" eaLnBrk="1" fontAlgn="auto" hangingPunct="1">
              <a:spcBef>
                <a:spcPts val="0"/>
              </a:spcBef>
              <a:spcAft>
                <a:spcPts val="0"/>
              </a:spcAft>
              <a:buNone/>
              <a:defRPr/>
            </a:pPr>
            <a:r>
              <a:rPr lang="it-IT" i="1">
                <a:solidFill>
                  <a:schemeClr val="tx1">
                    <a:lumMod val="85000"/>
                    <a:lumOff val="15000"/>
                  </a:schemeClr>
                </a:solidFill>
                <a:latin typeface="Times New Roman" panose="02020603050405020304" pitchFamily="18" charset="0"/>
                <a:cs typeface="Times New Roman" panose="02020603050405020304" pitchFamily="18" charset="0"/>
              </a:rPr>
              <a:t>Tabulae Iguvinae, </a:t>
            </a:r>
            <a:r>
              <a:rPr lang="it-IT">
                <a:solidFill>
                  <a:schemeClr val="tx1">
                    <a:lumMod val="85000"/>
                    <a:lumOff val="15000"/>
                  </a:schemeClr>
                </a:solidFill>
                <a:latin typeface="Times New Roman" panose="02020603050405020304" pitchFamily="18" charset="0"/>
                <a:cs typeface="Times New Roman" panose="02020603050405020304" pitchFamily="18" charset="0"/>
              </a:rPr>
              <a:t>scoperte nel 1444 a Gubbio, tavole bronzee </a:t>
            </a:r>
          </a:p>
          <a:p>
            <a:pPr marL="0" indent="0" eaLnBrk="1" fontAlgn="auto" hangingPunct="1">
              <a:spcBef>
                <a:spcPts val="0"/>
              </a:spcBef>
              <a:spcAft>
                <a:spcPts val="0"/>
              </a:spcAft>
              <a:buNone/>
              <a:defRPr/>
            </a:pPr>
            <a:r>
              <a:rPr lang="it-IT">
                <a:solidFill>
                  <a:schemeClr val="tx1">
                    <a:lumMod val="85000"/>
                    <a:lumOff val="15000"/>
                  </a:schemeClr>
                </a:solidFill>
                <a:latin typeface="Times New Roman" panose="02020603050405020304" pitchFamily="18" charset="0"/>
                <a:cs typeface="Times New Roman" panose="02020603050405020304" pitchFamily="18" charset="0"/>
              </a:rPr>
              <a:t>che contengono prescrizioni di una confraternita religiosa</a:t>
            </a:r>
          </a:p>
          <a:p>
            <a:pPr marL="0" indent="0" eaLnBrk="1" fontAlgn="auto" hangingPunct="1">
              <a:spcBef>
                <a:spcPts val="0"/>
              </a:spcBef>
              <a:spcAft>
                <a:spcPts val="0"/>
              </a:spcAft>
              <a:buFont typeface="Arial"/>
              <a:buNone/>
              <a:defRPr/>
            </a:pPr>
            <a:r>
              <a:rPr lang="it-IT" sz="1000">
                <a:solidFill>
                  <a:schemeClr val="tx1">
                    <a:lumMod val="85000"/>
                    <a:lumOff val="15000"/>
                  </a:schemeClr>
                </a:solidFill>
                <a:latin typeface="Times New Roman" panose="02020603050405020304" pitchFamily="18" charset="0"/>
                <a:cs typeface="Times New Roman" panose="02020603050405020304" pitchFamily="18" charset="0"/>
              </a:rPr>
              <a:t>                </a:t>
            </a:r>
          </a:p>
          <a:p>
            <a:pPr marL="0" indent="0" eaLnBrk="1" fontAlgn="auto" hangingPunct="1">
              <a:spcBef>
                <a:spcPts val="0"/>
              </a:spcBef>
              <a:spcAft>
                <a:spcPts val="0"/>
              </a:spcAft>
              <a:buFont typeface="Arial"/>
              <a:buNone/>
              <a:defRPr/>
            </a:pPr>
            <a:r>
              <a:rPr lang="it-IT">
                <a:solidFill>
                  <a:schemeClr val="tx1">
                    <a:lumMod val="85000"/>
                    <a:lumOff val="15000"/>
                  </a:schemeClr>
                </a:solidFill>
              </a:rPr>
              <a:t>                                </a:t>
            </a:r>
            <a:endParaRPr lang="it-IT" sz="800">
              <a:solidFill>
                <a:schemeClr val="tx1">
                  <a:lumMod val="85000"/>
                  <a:lumOff val="15000"/>
                </a:schemeClr>
              </a:solidFill>
            </a:endParaRPr>
          </a:p>
          <a:p>
            <a:pPr eaLnBrk="1" fontAlgn="auto" hangingPunct="1">
              <a:buFont typeface="Arial"/>
              <a:buChar char="•"/>
              <a:defRPr/>
            </a:pPr>
            <a:endParaRPr lang="it-IT">
              <a:solidFill>
                <a:schemeClr val="tx1">
                  <a:lumMod val="85000"/>
                  <a:lumOff val="15000"/>
                </a:schemeClr>
              </a:solidFill>
            </a:endParaRPr>
          </a:p>
        </p:txBody>
      </p:sp>
      <p:pic>
        <p:nvPicPr>
          <p:cNvPr id="5" name="Immagine 4" descr="Immagine che contiene testo&#10;&#10;Descrizione generata automaticamente">
            <a:extLst>
              <a:ext uri="{FF2B5EF4-FFF2-40B4-BE49-F238E27FC236}">
                <a16:creationId xmlns:a16="http://schemas.microsoft.com/office/drawing/2014/main" id="{C91DD36D-DE2F-4499-92B8-5AD85C0924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84204" y="3247942"/>
            <a:ext cx="2363754" cy="3555248"/>
          </a:xfrm>
          <a:prstGeom prst="rect">
            <a:avLst/>
          </a:prstGeom>
        </p:spPr>
      </p:pic>
      <p:pic>
        <p:nvPicPr>
          <p:cNvPr id="7" name="Immagine 6" descr="Immagine che contiene testo&#10;&#10;Descrizione generata automaticamente">
            <a:extLst>
              <a:ext uri="{FF2B5EF4-FFF2-40B4-BE49-F238E27FC236}">
                <a16:creationId xmlns:a16="http://schemas.microsoft.com/office/drawing/2014/main" id="{5470ACB9-0186-44A1-880F-AD1A4F7627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2025" y="4410277"/>
            <a:ext cx="7613779" cy="2154488"/>
          </a:xfrm>
          <a:prstGeom prst="rect">
            <a:avLst/>
          </a:prstGeom>
        </p:spPr>
      </p:pic>
      <p:pic>
        <p:nvPicPr>
          <p:cNvPr id="9" name="Immagine 8" descr="Immagine che contiene testo&#10;&#10;Descrizione generata automaticamente">
            <a:extLst>
              <a:ext uri="{FF2B5EF4-FFF2-40B4-BE49-F238E27FC236}">
                <a16:creationId xmlns:a16="http://schemas.microsoft.com/office/drawing/2014/main" id="{ADD31BC3-8973-47F1-93C0-68C7583CFF6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9732" y="886441"/>
            <a:ext cx="1765988" cy="1766953"/>
          </a:xfrm>
          <a:prstGeom prst="rect">
            <a:avLst/>
          </a:prstGeom>
        </p:spPr>
      </p:pic>
      <p:pic>
        <p:nvPicPr>
          <p:cNvPr id="11" name="Immagine 10" descr="Immagine che contiene testo&#10;&#10;Descrizione generata automaticamente">
            <a:extLst>
              <a:ext uri="{FF2B5EF4-FFF2-40B4-BE49-F238E27FC236}">
                <a16:creationId xmlns:a16="http://schemas.microsoft.com/office/drawing/2014/main" id="{2F547B5D-A58F-4D41-BA4F-941146A7341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66246" y="886442"/>
            <a:ext cx="7238105" cy="1561282"/>
          </a:xfrm>
          <a:prstGeom prst="rect">
            <a:avLst/>
          </a:prstGeom>
        </p:spPr>
      </p:pic>
      <p:sp>
        <p:nvSpPr>
          <p:cNvPr id="12" name="CasellaDiTesto 11">
            <a:extLst>
              <a:ext uri="{FF2B5EF4-FFF2-40B4-BE49-F238E27FC236}">
                <a16:creationId xmlns:a16="http://schemas.microsoft.com/office/drawing/2014/main" id="{8BBCF7B8-F469-4142-BF51-AAD0B353CB1D}"/>
              </a:ext>
            </a:extLst>
          </p:cNvPr>
          <p:cNvSpPr txBox="1"/>
          <p:nvPr/>
        </p:nvSpPr>
        <p:spPr>
          <a:xfrm>
            <a:off x="8070209" y="1952664"/>
            <a:ext cx="192947"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13" name="CasellaDiTesto 12">
            <a:extLst>
              <a:ext uri="{FF2B5EF4-FFF2-40B4-BE49-F238E27FC236}">
                <a16:creationId xmlns:a16="http://schemas.microsoft.com/office/drawing/2014/main" id="{6CE58D5C-587E-460C-89C4-D5DD1B7EBAC9}"/>
              </a:ext>
            </a:extLst>
          </p:cNvPr>
          <p:cNvSpPr txBox="1"/>
          <p:nvPr/>
        </p:nvSpPr>
        <p:spPr>
          <a:xfrm>
            <a:off x="6031683" y="5852348"/>
            <a:ext cx="173373"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DCB74681-1BC8-4E9E-8811-8241E4A1C17A}"/>
              </a:ext>
            </a:extLst>
          </p:cNvPr>
          <p:cNvSpPr>
            <a:spLocks noGrp="1"/>
          </p:cNvSpPr>
          <p:nvPr>
            <p:ph idx="1"/>
          </p:nvPr>
        </p:nvSpPr>
        <p:spPr>
          <a:xfrm>
            <a:off x="0" y="0"/>
            <a:ext cx="12192000" cy="6858000"/>
          </a:xfrm>
          <a:blipFill>
            <a:blip r:embed="rId2"/>
            <a:tile tx="0" ty="0" sx="100000" sy="100000" flip="none" algn="tl"/>
          </a:blipFill>
        </p:spPr>
        <p:txBody>
          <a:bodyPr rtlCol="0">
            <a:normAutofit/>
          </a:bodyPr>
          <a:lstStyle/>
          <a:p>
            <a:pPr fontAlgn="auto">
              <a:buClrTx/>
              <a:buFontTx/>
              <a:buChar char="-"/>
              <a:defRPr/>
            </a:pPr>
            <a:r>
              <a:rPr lang="it-IT" sz="2000">
                <a:solidFill>
                  <a:schemeClr val="tx1">
                    <a:lumMod val="85000"/>
                    <a:lumOff val="15000"/>
                  </a:schemeClr>
                </a:solidFill>
                <a:latin typeface="Times New Roman" panose="02020603050405020304" pitchFamily="18" charset="0"/>
                <a:cs typeface="Times New Roman" panose="02020603050405020304" pitchFamily="18" charset="0"/>
              </a:rPr>
              <a:t>Esempio di un’iscrizione nel territorio di Faleri (fig. 1)</a:t>
            </a:r>
          </a:p>
          <a:p>
            <a:pPr marL="0" indent="0" fontAlgn="auto">
              <a:buFont typeface="Arial"/>
              <a:buNone/>
              <a:defRPr/>
            </a:pPr>
            <a:r>
              <a:rPr lang="it-IT" sz="2000">
                <a:solidFill>
                  <a:schemeClr val="tx1">
                    <a:lumMod val="85000"/>
                    <a:lumOff val="15000"/>
                  </a:schemeClr>
                </a:solidFill>
                <a:latin typeface="Times New Roman" panose="02020603050405020304" pitchFamily="18" charset="0"/>
                <a:cs typeface="Times New Roman" panose="02020603050405020304" pitchFamily="18" charset="0"/>
              </a:rPr>
              <a:t>        </a:t>
            </a:r>
            <a:r>
              <a:rPr lang="it-IT" sz="2000" i="1">
                <a:solidFill>
                  <a:schemeClr val="tx1">
                    <a:lumMod val="85000"/>
                    <a:lumOff val="15000"/>
                  </a:schemeClr>
                </a:solidFill>
                <a:latin typeface="Times New Roman" panose="02020603050405020304" pitchFamily="18" charset="0"/>
                <a:cs typeface="Times New Roman" panose="02020603050405020304" pitchFamily="18" charset="0"/>
              </a:rPr>
              <a:t>foied uino pipafo cra carefo  </a:t>
            </a:r>
            <a:r>
              <a:rPr lang="it-IT" sz="2000">
                <a:solidFill>
                  <a:schemeClr val="tx1">
                    <a:lumMod val="85000"/>
                    <a:lumOff val="15000"/>
                  </a:schemeClr>
                </a:solidFill>
                <a:latin typeface="Times New Roman" panose="02020603050405020304" pitchFamily="18" charset="0"/>
                <a:cs typeface="Times New Roman" panose="02020603050405020304" pitchFamily="18" charset="0"/>
              </a:rPr>
              <a:t>(lat. = </a:t>
            </a:r>
            <a:r>
              <a:rPr lang="it-IT" sz="2000" i="1">
                <a:solidFill>
                  <a:schemeClr val="tx1">
                    <a:lumMod val="85000"/>
                    <a:lumOff val="15000"/>
                  </a:schemeClr>
                </a:solidFill>
                <a:latin typeface="Times New Roman" panose="02020603050405020304" pitchFamily="18" charset="0"/>
                <a:cs typeface="Times New Roman" panose="02020603050405020304" pitchFamily="18" charset="0"/>
              </a:rPr>
              <a:t>hodie uinum bibam cras carebo</a:t>
            </a:r>
            <a:r>
              <a:rPr lang="it-IT" sz="2000">
                <a:solidFill>
                  <a:schemeClr val="tx1">
                    <a:lumMod val="85000"/>
                    <a:lumOff val="15000"/>
                  </a:schemeClr>
                </a:solidFill>
                <a:latin typeface="Times New Roman" panose="02020603050405020304" pitchFamily="18" charset="0"/>
                <a:cs typeface="Times New Roman" panose="02020603050405020304" pitchFamily="18" charset="0"/>
              </a:rPr>
              <a:t>)</a:t>
            </a:r>
          </a:p>
          <a:p>
            <a:pPr marL="0" indent="0" algn="ctr" fontAlgn="auto">
              <a:buFont typeface="Arial"/>
              <a:buNone/>
              <a:defRPr/>
            </a:pPr>
            <a:r>
              <a:rPr lang="it-IT" sz="2000">
                <a:solidFill>
                  <a:schemeClr val="tx1">
                    <a:lumMod val="85000"/>
                    <a:lumOff val="15000"/>
                  </a:schemeClr>
                </a:solidFill>
                <a:latin typeface="Times New Roman" panose="02020603050405020304" pitchFamily="18" charset="0"/>
                <a:cs typeface="Times New Roman" panose="02020603050405020304" pitchFamily="18" charset="0"/>
              </a:rPr>
              <a:t>*</a:t>
            </a:r>
          </a:p>
          <a:p>
            <a:pPr fontAlgn="auto">
              <a:buClrTx/>
              <a:buFontTx/>
              <a:buChar char="-"/>
              <a:defRPr/>
            </a:pPr>
            <a:r>
              <a:rPr lang="it-IT" sz="2000">
                <a:solidFill>
                  <a:schemeClr val="tx1">
                    <a:lumMod val="85000"/>
                    <a:lumOff val="15000"/>
                  </a:schemeClr>
                </a:solidFill>
                <a:latin typeface="Times New Roman" panose="02020603050405020304" pitchFamily="18" charset="0"/>
                <a:cs typeface="Times New Roman" panose="02020603050405020304" pitchFamily="18" charset="0"/>
              </a:rPr>
              <a:t>Esempio della </a:t>
            </a:r>
            <a:r>
              <a:rPr lang="it-IT" sz="2000" i="1">
                <a:solidFill>
                  <a:schemeClr val="tx1">
                    <a:lumMod val="85000"/>
                    <a:lumOff val="15000"/>
                  </a:schemeClr>
                </a:solidFill>
                <a:latin typeface="Times New Roman" panose="02020603050405020304" pitchFamily="18" charset="0"/>
                <a:cs typeface="Times New Roman" panose="02020603050405020304" pitchFamily="18" charset="0"/>
              </a:rPr>
              <a:t>fibula Prenestina  </a:t>
            </a:r>
            <a:r>
              <a:rPr lang="it-IT" sz="2000">
                <a:solidFill>
                  <a:schemeClr val="tx1">
                    <a:lumMod val="85000"/>
                    <a:lumOff val="15000"/>
                  </a:schemeClr>
                </a:solidFill>
                <a:latin typeface="Times New Roman" panose="02020603050405020304" pitchFamily="18" charset="0"/>
                <a:cs typeface="Times New Roman" panose="02020603050405020304" pitchFamily="18" charset="0"/>
              </a:rPr>
              <a:t>(fig. 2)</a:t>
            </a:r>
          </a:p>
          <a:p>
            <a:pPr marL="0" indent="0" fontAlgn="auto">
              <a:buFont typeface="Arial"/>
              <a:buNone/>
              <a:defRPr/>
            </a:pPr>
            <a:r>
              <a:rPr lang="it-IT" sz="2000" i="1">
                <a:solidFill>
                  <a:schemeClr val="tx1">
                    <a:lumMod val="85000"/>
                    <a:lumOff val="15000"/>
                  </a:schemeClr>
                </a:solidFill>
                <a:latin typeface="Times New Roman" panose="02020603050405020304" pitchFamily="18" charset="0"/>
                <a:cs typeface="Times New Roman" panose="02020603050405020304" pitchFamily="18" charset="0"/>
              </a:rPr>
              <a:t>     Manios : med : vhe : vhavked : numasioi </a:t>
            </a:r>
            <a:r>
              <a:rPr lang="it-IT" sz="2000">
                <a:solidFill>
                  <a:schemeClr val="tx1">
                    <a:lumMod val="85000"/>
                    <a:lumOff val="15000"/>
                  </a:schemeClr>
                </a:solidFill>
                <a:latin typeface="Times New Roman" panose="02020603050405020304" pitchFamily="18" charset="0"/>
                <a:cs typeface="Times New Roman" panose="02020603050405020304" pitchFamily="18" charset="0"/>
              </a:rPr>
              <a:t>(lat. = </a:t>
            </a:r>
            <a:r>
              <a:rPr lang="it-IT" sz="2000" i="1">
                <a:solidFill>
                  <a:schemeClr val="tx1">
                    <a:lumMod val="85000"/>
                    <a:lumOff val="15000"/>
                  </a:schemeClr>
                </a:solidFill>
                <a:latin typeface="Times New Roman" panose="02020603050405020304" pitchFamily="18" charset="0"/>
                <a:cs typeface="Times New Roman" panose="02020603050405020304" pitchFamily="18" charset="0"/>
              </a:rPr>
              <a:t>Manius me fecit Numerio</a:t>
            </a:r>
            <a:r>
              <a:rPr lang="it-IT" sz="2000">
                <a:solidFill>
                  <a:schemeClr val="tx1">
                    <a:lumMod val="85000"/>
                    <a:lumOff val="15000"/>
                  </a:schemeClr>
                </a:solidFill>
                <a:latin typeface="Times New Roman" panose="02020603050405020304" pitchFamily="18" charset="0"/>
                <a:cs typeface="Times New Roman" panose="02020603050405020304" pitchFamily="18" charset="0"/>
              </a:rPr>
              <a:t>) </a:t>
            </a:r>
          </a:p>
          <a:p>
            <a:pPr marL="0" indent="0" fontAlgn="auto">
              <a:buFont typeface="Arial"/>
              <a:buNone/>
              <a:defRPr/>
            </a:pPr>
            <a:r>
              <a:rPr lang="it-IT" sz="2000">
                <a:solidFill>
                  <a:schemeClr val="tx1">
                    <a:lumMod val="85000"/>
                    <a:lumOff val="15000"/>
                  </a:schemeClr>
                </a:solidFill>
                <a:latin typeface="Times New Roman" panose="02020603050405020304" pitchFamily="18" charset="0"/>
                <a:cs typeface="Times New Roman" panose="02020603050405020304" pitchFamily="18" charset="0"/>
              </a:rPr>
              <a:t>         		    </a:t>
            </a:r>
          </a:p>
          <a:p>
            <a:pPr marL="0" indent="0" fontAlgn="auto">
              <a:buFont typeface="Arial"/>
              <a:buNone/>
              <a:defRPr/>
            </a:pPr>
            <a:r>
              <a:rPr lang="it-IT" sz="2000">
                <a:solidFill>
                  <a:schemeClr val="tx1">
                    <a:lumMod val="85000"/>
                    <a:lumOff val="15000"/>
                  </a:schemeClr>
                </a:solidFill>
                <a:latin typeface="Times New Roman" panose="02020603050405020304" pitchFamily="18" charset="0"/>
                <a:cs typeface="Times New Roman" panose="02020603050405020304" pitchFamily="18" charset="0"/>
              </a:rPr>
              <a:t>                            (1)                                                         (2)</a:t>
            </a:r>
          </a:p>
        </p:txBody>
      </p:sp>
      <p:pic>
        <p:nvPicPr>
          <p:cNvPr id="34819" name="Immagine 4">
            <a:extLst>
              <a:ext uri="{FF2B5EF4-FFF2-40B4-BE49-F238E27FC236}">
                <a16:creationId xmlns:a16="http://schemas.microsoft.com/office/drawing/2014/main" id="{9FF35554-D60A-40B3-9565-FC7E8D3125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40400" y="3355975"/>
            <a:ext cx="5562600" cy="267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0" name="Immagine 6">
            <a:extLst>
              <a:ext uri="{FF2B5EF4-FFF2-40B4-BE49-F238E27FC236}">
                <a16:creationId xmlns:a16="http://schemas.microsoft.com/office/drawing/2014/main" id="{00582D03-3A07-4DF0-996E-05B40F8994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463" y="3294063"/>
            <a:ext cx="2817812" cy="279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475B3B86-ADAA-4F29-8EB1-D06D8F6AA23C}"/>
              </a:ext>
            </a:extLst>
          </p:cNvPr>
          <p:cNvSpPr>
            <a:spLocks noGrp="1"/>
          </p:cNvSpPr>
          <p:nvPr>
            <p:ph idx="1"/>
          </p:nvPr>
        </p:nvSpPr>
        <p:spPr>
          <a:xfrm>
            <a:off x="0" y="0"/>
            <a:ext cx="12192000" cy="6857999"/>
          </a:xfrm>
          <a:blipFill>
            <a:blip r:embed="rId2"/>
            <a:tile tx="0" ty="0" sx="100000" sy="100000" flip="none" algn="tl"/>
          </a:blipFill>
        </p:spPr>
        <p:txBody>
          <a:bodyPr/>
          <a:lstStyle/>
          <a:p>
            <a:pPr>
              <a:buClrTx/>
              <a:buFontTx/>
              <a:buChar char="-"/>
            </a:pPr>
            <a:r>
              <a:rPr lang="it-IT">
                <a:latin typeface="Times New Roman" panose="02020603050405020304" pitchFamily="18" charset="0"/>
                <a:cs typeface="Times New Roman" panose="02020603050405020304" pitchFamily="18" charset="0"/>
              </a:rPr>
              <a:t>Il Vaso di Dueno:</a:t>
            </a:r>
          </a:p>
          <a:p>
            <a:pPr>
              <a:buClrTx/>
              <a:buFontTx/>
              <a:buChar char="-"/>
            </a:pPr>
            <a:endParaRPr lang="it-IT"/>
          </a:p>
          <a:p>
            <a:pPr>
              <a:buClrTx/>
              <a:buFontTx/>
              <a:buChar char="-"/>
            </a:pPr>
            <a:endParaRPr lang="it-IT"/>
          </a:p>
          <a:p>
            <a:pPr>
              <a:buClrTx/>
              <a:buFontTx/>
              <a:buChar char="-"/>
            </a:pPr>
            <a:endParaRPr lang="it-IT"/>
          </a:p>
          <a:p>
            <a:pPr>
              <a:buClrTx/>
              <a:buFontTx/>
              <a:buChar char="-"/>
            </a:pPr>
            <a:endParaRPr lang="it-IT"/>
          </a:p>
          <a:p>
            <a:pPr marL="0" indent="0">
              <a:buClrTx/>
              <a:buNone/>
            </a:pPr>
            <a:r>
              <a:rPr lang="it-IT">
                <a:latin typeface="Times New Roman" panose="02020603050405020304" pitchFamily="18" charset="0"/>
                <a:cs typeface="Times New Roman" panose="02020603050405020304" pitchFamily="18" charset="0"/>
              </a:rPr>
              <a:t>***                  ***                    ***                  ***                 ***                    ***                ***</a:t>
            </a:r>
          </a:p>
          <a:p>
            <a:pPr>
              <a:spcBef>
                <a:spcPts val="0"/>
              </a:spcBef>
              <a:spcAft>
                <a:spcPts val="0"/>
              </a:spcAft>
              <a:buClrTx/>
              <a:buFontTx/>
              <a:buChar char="-"/>
            </a:pPr>
            <a:r>
              <a:rPr lang="it-IT">
                <a:latin typeface="Times New Roman" panose="02020603050405020304" pitchFamily="18" charset="0"/>
                <a:cs typeface="Times New Roman" panose="02020603050405020304" pitchFamily="18" charset="0"/>
              </a:rPr>
              <a:t>Senatus consultum de </a:t>
            </a:r>
          </a:p>
          <a:p>
            <a:pPr marL="0" indent="0">
              <a:spcBef>
                <a:spcPts val="0"/>
              </a:spcBef>
              <a:spcAft>
                <a:spcPts val="0"/>
              </a:spcAft>
              <a:buClrTx/>
              <a:buNone/>
            </a:pPr>
            <a:r>
              <a:rPr lang="it-IT">
                <a:latin typeface="Times New Roman" panose="02020603050405020304" pitchFamily="18" charset="0"/>
                <a:cs typeface="Times New Roman" panose="02020603050405020304" pitchFamily="18" charset="0"/>
              </a:rPr>
              <a:t>    Bacanalibus (186 a.C.)</a:t>
            </a:r>
          </a:p>
          <a:p>
            <a:pPr>
              <a:buClrTx/>
              <a:buFontTx/>
              <a:buChar char="-"/>
            </a:pPr>
            <a:endParaRPr lang="it-IT"/>
          </a:p>
          <a:p>
            <a:pPr>
              <a:buClrTx/>
              <a:buFontTx/>
              <a:buChar char="-"/>
            </a:pPr>
            <a:endParaRPr lang="it-IT"/>
          </a:p>
          <a:p>
            <a:pPr>
              <a:buClrTx/>
              <a:buFontTx/>
              <a:buChar char="-"/>
            </a:pPr>
            <a:endParaRPr lang="it-IT"/>
          </a:p>
          <a:p>
            <a:pPr>
              <a:buClrTx/>
              <a:buFontTx/>
              <a:buChar char="-"/>
            </a:pPr>
            <a:endParaRPr lang="it-IT"/>
          </a:p>
          <a:p>
            <a:pPr>
              <a:buClrTx/>
              <a:buFontTx/>
              <a:buChar char="-"/>
            </a:pPr>
            <a:endParaRPr lang="it-IT"/>
          </a:p>
        </p:txBody>
      </p:sp>
      <p:pic>
        <p:nvPicPr>
          <p:cNvPr id="5" name="Immagine 4" descr="Immagine che contiene testo&#10;&#10;Descrizione generata automaticamente">
            <a:extLst>
              <a:ext uri="{FF2B5EF4-FFF2-40B4-BE49-F238E27FC236}">
                <a16:creationId xmlns:a16="http://schemas.microsoft.com/office/drawing/2014/main" id="{749B7DA0-EB7F-40C4-B93A-98CCD15B7B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80957" y="265567"/>
            <a:ext cx="3087629" cy="2318686"/>
          </a:xfrm>
          <a:prstGeom prst="rect">
            <a:avLst/>
          </a:prstGeom>
        </p:spPr>
      </p:pic>
      <p:pic>
        <p:nvPicPr>
          <p:cNvPr id="9" name="Immagine 8" descr="Immagine che contiene testo&#10;&#10;Descrizione generata automaticamente">
            <a:extLst>
              <a:ext uri="{FF2B5EF4-FFF2-40B4-BE49-F238E27FC236}">
                <a16:creationId xmlns:a16="http://schemas.microsoft.com/office/drawing/2014/main" id="{AC28FFC7-BFC5-4F71-8046-C04BDBD712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5195" y="540943"/>
            <a:ext cx="6293597" cy="1185220"/>
          </a:xfrm>
          <a:prstGeom prst="rect">
            <a:avLst/>
          </a:prstGeom>
        </p:spPr>
      </p:pic>
      <p:pic>
        <p:nvPicPr>
          <p:cNvPr id="11" name="Immagine 10" descr="Immagine che contiene testo&#10;&#10;Descrizione generata automaticamente">
            <a:extLst>
              <a:ext uri="{FF2B5EF4-FFF2-40B4-BE49-F238E27FC236}">
                <a16:creationId xmlns:a16="http://schemas.microsoft.com/office/drawing/2014/main" id="{509AE815-1B6F-46E5-8285-3AC12A19FF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27037" y="3147327"/>
            <a:ext cx="5801535" cy="3445106"/>
          </a:xfrm>
          <a:prstGeom prst="rect">
            <a:avLst/>
          </a:prstGeom>
        </p:spPr>
      </p:pic>
      <p:pic>
        <p:nvPicPr>
          <p:cNvPr id="13" name="Immagine 12">
            <a:extLst>
              <a:ext uri="{FF2B5EF4-FFF2-40B4-BE49-F238E27FC236}">
                <a16:creationId xmlns:a16="http://schemas.microsoft.com/office/drawing/2014/main" id="{BAAB016A-2A1F-4342-A8FD-A928E021610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27037" y="6592433"/>
            <a:ext cx="1268963" cy="265566"/>
          </a:xfrm>
          <a:prstGeom prst="rect">
            <a:avLst/>
          </a:prstGeom>
        </p:spPr>
      </p:pic>
    </p:spTree>
    <p:extLst>
      <p:ext uri="{BB962C8B-B14F-4D97-AF65-F5344CB8AC3E}">
        <p14:creationId xmlns:p14="http://schemas.microsoft.com/office/powerpoint/2010/main" val="2017223763"/>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19BE7370-61D9-423D-9241-7F78F020CEB6}"/>
              </a:ext>
            </a:extLst>
          </p:cNvPr>
          <p:cNvSpPr>
            <a:spLocks noGrp="1"/>
          </p:cNvSpPr>
          <p:nvPr>
            <p:ph idx="1"/>
          </p:nvPr>
        </p:nvSpPr>
        <p:spPr>
          <a:xfrm>
            <a:off x="0" y="0"/>
            <a:ext cx="12192000" cy="6858000"/>
          </a:xfrm>
          <a:blipFill>
            <a:blip r:embed="rId2"/>
            <a:tile tx="0" ty="0" sx="100000" sy="100000" flip="none" algn="tl"/>
          </a:blipFill>
        </p:spPr>
        <p:txBody>
          <a:bodyPr rtlCol="0">
            <a:normAutofit/>
          </a:bodyPr>
          <a:lstStyle/>
          <a:p>
            <a:pPr marL="0" indent="0" algn="ctr" eaLnBrk="1" fontAlgn="auto" hangingPunct="1">
              <a:spcBef>
                <a:spcPts val="0"/>
              </a:spcBef>
              <a:spcAft>
                <a:spcPts val="0"/>
              </a:spcAft>
              <a:buFont typeface="Arial"/>
              <a:buNone/>
              <a:defRPr/>
            </a:pPr>
            <a:r>
              <a:rPr lang="it-IT" sz="2800" b="1">
                <a:solidFill>
                  <a:schemeClr val="tx1">
                    <a:lumMod val="85000"/>
                    <a:lumOff val="15000"/>
                  </a:schemeClr>
                </a:solidFill>
                <a:latin typeface="Times New Roman" panose="02020603050405020304" pitchFamily="18" charset="0"/>
                <a:cs typeface="Times New Roman" panose="02020603050405020304" pitchFamily="18" charset="0"/>
              </a:rPr>
              <a:t>Le fasi della storia del latino  </a:t>
            </a:r>
          </a:p>
          <a:p>
            <a:pPr marL="0" indent="0" algn="ctr" eaLnBrk="1" fontAlgn="auto" hangingPunct="1">
              <a:spcBef>
                <a:spcPts val="0"/>
              </a:spcBef>
              <a:spcAft>
                <a:spcPts val="0"/>
              </a:spcAft>
              <a:buFont typeface="Arial"/>
              <a:buNone/>
              <a:defRPr/>
            </a:pPr>
            <a:endParaRPr lang="it-IT">
              <a:solidFill>
                <a:schemeClr val="tx1">
                  <a:lumMod val="85000"/>
                  <a:lumOff val="15000"/>
                </a:schemeClr>
              </a:solidFill>
              <a:latin typeface="Algerian" panose="04020705040A02060702" pitchFamily="82" charset="0"/>
            </a:endParaRPr>
          </a:p>
          <a:p>
            <a:pPr algn="just" eaLnBrk="1" fontAlgn="auto" hangingPunct="1">
              <a:buFontTx/>
              <a:buChar char="-"/>
              <a:defRPr/>
            </a:pPr>
            <a:r>
              <a:rPr lang="it-IT">
                <a:solidFill>
                  <a:schemeClr val="tx1">
                    <a:lumMod val="85000"/>
                    <a:lumOff val="15000"/>
                  </a:schemeClr>
                </a:solidFill>
                <a:latin typeface="Times New Roman" panose="02020603050405020304" pitchFamily="18" charset="0"/>
                <a:cs typeface="Times New Roman" panose="02020603050405020304" pitchFamily="18" charset="0"/>
              </a:rPr>
              <a:t>Fase predocumentaria </a:t>
            </a:r>
          </a:p>
          <a:p>
            <a:pPr algn="just" eaLnBrk="1" fontAlgn="auto" hangingPunct="1">
              <a:spcBef>
                <a:spcPts val="0"/>
              </a:spcBef>
              <a:spcAft>
                <a:spcPts val="0"/>
              </a:spcAft>
              <a:buFontTx/>
              <a:buChar char="-"/>
              <a:defRPr/>
            </a:pPr>
            <a:r>
              <a:rPr lang="it-IT">
                <a:solidFill>
                  <a:schemeClr val="tx1">
                    <a:lumMod val="85000"/>
                    <a:lumOff val="15000"/>
                  </a:schemeClr>
                </a:solidFill>
                <a:latin typeface="Times New Roman" panose="02020603050405020304" pitchFamily="18" charset="0"/>
                <a:cs typeface="Times New Roman" panose="02020603050405020304" pitchFamily="18" charset="0"/>
              </a:rPr>
              <a:t>Fase preletteraria 	</a:t>
            </a:r>
            <a:r>
              <a:rPr lang="it-IT" sz="2000">
                <a:solidFill>
                  <a:schemeClr val="tx1">
                    <a:lumMod val="85000"/>
                    <a:lumOff val="15000"/>
                  </a:schemeClr>
                </a:solidFill>
                <a:latin typeface="Times New Roman" panose="02020603050405020304" pitchFamily="18" charset="0"/>
                <a:cs typeface="Times New Roman" panose="02020603050405020304" pitchFamily="18" charset="0"/>
              </a:rPr>
              <a:t>(VI sec. a.C. – 240 a.C. ‘inizio’ della letteratura latina)</a:t>
            </a:r>
            <a:r>
              <a:rPr lang="it-IT">
                <a:solidFill>
                  <a:schemeClr val="tx1">
                    <a:lumMod val="85000"/>
                    <a:lumOff val="15000"/>
                  </a:schemeClr>
                </a:solidFill>
                <a:latin typeface="Times New Roman" panose="02020603050405020304" pitchFamily="18" charset="0"/>
                <a:cs typeface="Times New Roman" panose="02020603050405020304" pitchFamily="18" charset="0"/>
              </a:rPr>
              <a:t>					    </a:t>
            </a:r>
          </a:p>
          <a:p>
            <a:pPr algn="just" eaLnBrk="1" fontAlgn="auto" hangingPunct="1">
              <a:spcBef>
                <a:spcPts val="0"/>
              </a:spcBef>
              <a:spcAft>
                <a:spcPts val="0"/>
              </a:spcAft>
              <a:buFontTx/>
              <a:buChar char="-"/>
              <a:defRPr/>
            </a:pPr>
            <a:endParaRPr lang="it-IT">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algn="just" eaLnBrk="1" fontAlgn="auto" hangingPunct="1">
              <a:spcBef>
                <a:spcPts val="0"/>
              </a:spcBef>
              <a:spcAft>
                <a:spcPts val="0"/>
              </a:spcAft>
              <a:buFont typeface="Arial"/>
              <a:buNone/>
              <a:defRPr/>
            </a:pPr>
            <a:r>
              <a:rPr lang="it-IT">
                <a:solidFill>
                  <a:schemeClr val="tx1">
                    <a:lumMod val="85000"/>
                    <a:lumOff val="15000"/>
                  </a:schemeClr>
                </a:solidFill>
                <a:latin typeface="Times New Roman" panose="02020603050405020304" pitchFamily="18" charset="0"/>
                <a:cs typeface="Times New Roman" panose="02020603050405020304" pitchFamily="18" charset="0"/>
              </a:rPr>
              <a:t>											     </a:t>
            </a:r>
            <a:r>
              <a:rPr lang="it-IT" i="1">
                <a:solidFill>
                  <a:schemeClr val="tx1">
                    <a:lumMod val="85000"/>
                    <a:lumOff val="15000"/>
                  </a:schemeClr>
                </a:solidFill>
                <a:latin typeface="Times New Roman" panose="02020603050405020304" pitchFamily="18" charset="0"/>
                <a:cs typeface="Times New Roman" panose="02020603050405020304" pitchFamily="18" charset="0"/>
              </a:rPr>
              <a:t>latino arcaico </a:t>
            </a:r>
          </a:p>
          <a:p>
            <a:pPr marL="0" indent="0" algn="just" eaLnBrk="1" fontAlgn="auto" hangingPunct="1">
              <a:spcBef>
                <a:spcPts val="0"/>
              </a:spcBef>
              <a:spcAft>
                <a:spcPts val="0"/>
              </a:spcAft>
              <a:buFont typeface="Arial"/>
              <a:buNone/>
              <a:defRPr/>
            </a:pPr>
            <a:r>
              <a:rPr lang="it-IT">
                <a:solidFill>
                  <a:schemeClr val="tx1">
                    <a:lumMod val="85000"/>
                    <a:lumOff val="15000"/>
                  </a:schemeClr>
                </a:solidFill>
                <a:latin typeface="Times New Roman" panose="02020603050405020304" pitchFamily="18" charset="0"/>
                <a:cs typeface="Times New Roman" panose="02020603050405020304" pitchFamily="18" charset="0"/>
              </a:rPr>
              <a:t>                                                                       </a:t>
            </a:r>
            <a:r>
              <a:rPr lang="it-IT" sz="2000">
                <a:solidFill>
                  <a:schemeClr val="tx1">
                    <a:lumMod val="85000"/>
                    <a:lumOff val="15000"/>
                  </a:schemeClr>
                </a:solidFill>
                <a:latin typeface="Times New Roman" panose="02020603050405020304" pitchFamily="18" charset="0"/>
                <a:cs typeface="Times New Roman" panose="02020603050405020304" pitchFamily="18" charset="0"/>
              </a:rPr>
              <a:t>(241 a.C. fine prima guerra punica – 81-79 a.C. dittatura di Silla)</a:t>
            </a:r>
          </a:p>
          <a:p>
            <a:pPr marL="0" indent="0" algn="just" eaLnBrk="1" fontAlgn="auto" hangingPunct="1">
              <a:spcBef>
                <a:spcPts val="0"/>
              </a:spcBef>
              <a:spcAft>
                <a:spcPts val="0"/>
              </a:spcAft>
              <a:buFont typeface="Arial"/>
              <a:buNone/>
              <a:defRPr/>
            </a:pPr>
            <a:endParaRPr lang="it-IT" sz="2000">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algn="just" eaLnBrk="1" fontAlgn="auto" hangingPunct="1">
              <a:spcBef>
                <a:spcPts val="0"/>
              </a:spcBef>
              <a:spcAft>
                <a:spcPts val="0"/>
              </a:spcAft>
              <a:buFont typeface="Arial"/>
              <a:buNone/>
              <a:defRPr/>
            </a:pPr>
            <a:r>
              <a:rPr lang="it-IT">
                <a:solidFill>
                  <a:schemeClr val="tx1">
                    <a:lumMod val="85000"/>
                    <a:lumOff val="15000"/>
                  </a:schemeClr>
                </a:solidFill>
                <a:latin typeface="Times New Roman" panose="02020603050405020304" pitchFamily="18" charset="0"/>
                <a:cs typeface="Times New Roman" panose="02020603050405020304" pitchFamily="18" charset="0"/>
              </a:rPr>
              <a:t>                                                                       </a:t>
            </a:r>
            <a:r>
              <a:rPr lang="it-IT" i="1">
                <a:solidFill>
                  <a:schemeClr val="tx1">
                    <a:lumMod val="85000"/>
                    <a:lumOff val="15000"/>
                  </a:schemeClr>
                </a:solidFill>
                <a:latin typeface="Times New Roman" panose="02020603050405020304" pitchFamily="18" charset="0"/>
                <a:cs typeface="Times New Roman" panose="02020603050405020304" pitchFamily="18" charset="0"/>
              </a:rPr>
              <a:t>latino classico</a:t>
            </a:r>
            <a:endParaRPr lang="it-IT">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eaLnBrk="1" fontAlgn="auto" hangingPunct="1">
              <a:spcBef>
                <a:spcPts val="0"/>
              </a:spcBef>
              <a:spcAft>
                <a:spcPts val="0"/>
              </a:spcAft>
              <a:buFont typeface="Arial"/>
              <a:buNone/>
              <a:defRPr/>
            </a:pPr>
            <a:r>
              <a:rPr lang="it-IT">
                <a:solidFill>
                  <a:schemeClr val="tx1">
                    <a:lumMod val="85000"/>
                    <a:lumOff val="15000"/>
                  </a:schemeClr>
                </a:solidFill>
                <a:latin typeface="Times New Roman" panose="02020603050405020304" pitchFamily="18" charset="0"/>
                <a:cs typeface="Times New Roman" panose="02020603050405020304" pitchFamily="18" charset="0"/>
              </a:rPr>
              <a:t>		                                                           </a:t>
            </a:r>
            <a:r>
              <a:rPr lang="it-IT" sz="2000">
                <a:solidFill>
                  <a:schemeClr val="tx1">
                    <a:lumMod val="85000"/>
                    <a:lumOff val="15000"/>
                  </a:schemeClr>
                </a:solidFill>
                <a:latin typeface="Times New Roman" panose="02020603050405020304" pitchFamily="18" charset="0"/>
                <a:cs typeface="Times New Roman" panose="02020603050405020304" pitchFamily="18" charset="0"/>
              </a:rPr>
              <a:t>(78 a.C. morte di Silla – 14 d.C. morte di Augusto)</a:t>
            </a:r>
          </a:p>
          <a:p>
            <a:pPr marL="0" indent="0" algn="just" eaLnBrk="1" fontAlgn="auto" hangingPunct="1">
              <a:spcBef>
                <a:spcPts val="0"/>
              </a:spcBef>
              <a:spcAft>
                <a:spcPts val="0"/>
              </a:spcAft>
              <a:buFont typeface="Arial"/>
              <a:buNone/>
              <a:defRPr/>
            </a:pPr>
            <a:r>
              <a:rPr lang="it-IT">
                <a:solidFill>
                  <a:schemeClr val="tx1">
                    <a:lumMod val="85000"/>
                    <a:lumOff val="15000"/>
                  </a:schemeClr>
                </a:solidFill>
                <a:latin typeface="Times New Roman" panose="02020603050405020304" pitchFamily="18" charset="0"/>
                <a:cs typeface="Times New Roman" panose="02020603050405020304" pitchFamily="18" charset="0"/>
              </a:rPr>
              <a:t>			 Fase letteraria 				                             </a:t>
            </a:r>
          </a:p>
          <a:p>
            <a:pPr marL="0" indent="0" algn="just" eaLnBrk="1" fontAlgn="auto" hangingPunct="1">
              <a:spcBef>
                <a:spcPts val="0"/>
              </a:spcBef>
              <a:spcAft>
                <a:spcPts val="0"/>
              </a:spcAft>
              <a:buFont typeface="Arial"/>
              <a:buNone/>
              <a:defRPr/>
            </a:pPr>
            <a:r>
              <a:rPr lang="it-IT" i="1">
                <a:solidFill>
                  <a:schemeClr val="tx1">
                    <a:lumMod val="85000"/>
                    <a:lumOff val="15000"/>
                  </a:schemeClr>
                </a:solidFill>
                <a:latin typeface="Times New Roman" panose="02020603050405020304" pitchFamily="18" charset="0"/>
                <a:cs typeface="Times New Roman" panose="02020603050405020304" pitchFamily="18" charset="0"/>
              </a:rPr>
              <a:t>											     latino post-classico</a:t>
            </a:r>
            <a:r>
              <a:rPr lang="it-IT">
                <a:solidFill>
                  <a:schemeClr val="tx1">
                    <a:lumMod val="85000"/>
                    <a:lumOff val="15000"/>
                  </a:schemeClr>
                </a:solidFill>
                <a:latin typeface="Times New Roman" panose="02020603050405020304" pitchFamily="18" charset="0"/>
                <a:cs typeface="Times New Roman" panose="02020603050405020304" pitchFamily="18" charset="0"/>
              </a:rPr>
              <a:t>	</a:t>
            </a:r>
          </a:p>
          <a:p>
            <a:pPr marL="0" indent="0" algn="just" eaLnBrk="1" fontAlgn="auto" hangingPunct="1">
              <a:spcBef>
                <a:spcPts val="0"/>
              </a:spcBef>
              <a:spcAft>
                <a:spcPts val="0"/>
              </a:spcAft>
              <a:buFont typeface="Arial"/>
              <a:buNone/>
              <a:defRPr/>
            </a:pPr>
            <a:r>
              <a:rPr lang="it-IT">
                <a:solidFill>
                  <a:schemeClr val="tx1">
                    <a:lumMod val="85000"/>
                    <a:lumOff val="15000"/>
                  </a:schemeClr>
                </a:solidFill>
                <a:latin typeface="Times New Roman" panose="02020603050405020304" pitchFamily="18" charset="0"/>
                <a:cs typeface="Times New Roman" panose="02020603050405020304" pitchFamily="18" charset="0"/>
              </a:rPr>
              <a:t>											     </a:t>
            </a:r>
            <a:r>
              <a:rPr lang="it-IT" sz="2000">
                <a:solidFill>
                  <a:schemeClr val="tx1">
                    <a:lumMod val="85000"/>
                    <a:lumOff val="15000"/>
                  </a:schemeClr>
                </a:solidFill>
                <a:latin typeface="Times New Roman" panose="02020603050405020304" pitchFamily="18" charset="0"/>
                <a:cs typeface="Times New Roman" panose="02020603050405020304" pitchFamily="18" charset="0"/>
              </a:rPr>
              <a:t>(14 d.C. avvento di Tiberio – 193 d.C. morte di Commodo)</a:t>
            </a:r>
          </a:p>
          <a:p>
            <a:pPr marL="0" indent="0" algn="just" eaLnBrk="1" fontAlgn="auto" hangingPunct="1">
              <a:spcBef>
                <a:spcPts val="0"/>
              </a:spcBef>
              <a:spcAft>
                <a:spcPts val="0"/>
              </a:spcAft>
              <a:buFont typeface="Arial"/>
              <a:buNone/>
              <a:defRPr/>
            </a:pPr>
            <a:r>
              <a:rPr lang="it-IT" sz="2000">
                <a:solidFill>
                  <a:schemeClr val="tx1">
                    <a:lumMod val="85000"/>
                    <a:lumOff val="15000"/>
                  </a:schemeClr>
                </a:solidFill>
                <a:latin typeface="Times New Roman" panose="02020603050405020304" pitchFamily="18" charset="0"/>
                <a:cs typeface="Times New Roman" panose="02020603050405020304" pitchFamily="18" charset="0"/>
              </a:rPr>
              <a:t>												</a:t>
            </a:r>
          </a:p>
          <a:p>
            <a:pPr marL="0" indent="0" algn="just" eaLnBrk="1" fontAlgn="auto" hangingPunct="1">
              <a:spcBef>
                <a:spcPts val="0"/>
              </a:spcBef>
              <a:spcAft>
                <a:spcPts val="0"/>
              </a:spcAft>
              <a:buFont typeface="Arial"/>
              <a:buNone/>
              <a:defRPr/>
            </a:pPr>
            <a:r>
              <a:rPr lang="it-IT" sz="2000">
                <a:solidFill>
                  <a:schemeClr val="tx1">
                    <a:lumMod val="85000"/>
                    <a:lumOff val="15000"/>
                  </a:schemeClr>
                </a:solidFill>
                <a:latin typeface="Times New Roman" panose="02020603050405020304" pitchFamily="18" charset="0"/>
                <a:cs typeface="Times New Roman" panose="02020603050405020304" pitchFamily="18" charset="0"/>
              </a:rPr>
              <a:t>											      </a:t>
            </a:r>
            <a:r>
              <a:rPr lang="it-IT" i="1">
                <a:solidFill>
                  <a:schemeClr val="tx1">
                    <a:lumMod val="85000"/>
                    <a:lumOff val="15000"/>
                  </a:schemeClr>
                </a:solidFill>
                <a:latin typeface="Times New Roman" panose="02020603050405020304" pitchFamily="18" charset="0"/>
                <a:cs typeface="Times New Roman" panose="02020603050405020304" pitchFamily="18" charset="0"/>
              </a:rPr>
              <a:t>latino tardo    </a:t>
            </a:r>
            <a:endParaRPr lang="it-IT">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algn="just" eaLnBrk="1" fontAlgn="auto" hangingPunct="1">
              <a:spcBef>
                <a:spcPts val="0"/>
              </a:spcBef>
              <a:spcAft>
                <a:spcPts val="0"/>
              </a:spcAft>
              <a:buFont typeface="Arial"/>
              <a:buNone/>
              <a:defRPr/>
            </a:pPr>
            <a:r>
              <a:rPr lang="it-IT" sz="2000">
                <a:solidFill>
                  <a:schemeClr val="tx1">
                    <a:lumMod val="85000"/>
                    <a:lumOff val="15000"/>
                  </a:schemeClr>
                </a:solidFill>
                <a:latin typeface="Times New Roman" panose="02020603050405020304" pitchFamily="18" charset="0"/>
                <a:cs typeface="Times New Roman" panose="02020603050405020304" pitchFamily="18" charset="0"/>
              </a:rPr>
              <a:t>											      (fine II sec. d.C. – VI sec. d.C.)</a:t>
            </a:r>
          </a:p>
          <a:p>
            <a:pPr marL="0" indent="0" algn="just" eaLnBrk="1" fontAlgn="auto" hangingPunct="1">
              <a:spcBef>
                <a:spcPts val="0"/>
              </a:spcBef>
              <a:spcAft>
                <a:spcPts val="0"/>
              </a:spcAft>
              <a:buFont typeface="Arial"/>
              <a:buNone/>
              <a:defRPr/>
            </a:pPr>
            <a:r>
              <a:rPr lang="it-IT" sz="2000">
                <a:solidFill>
                  <a:schemeClr val="tx1">
                    <a:lumMod val="85000"/>
                    <a:lumOff val="15000"/>
                  </a:schemeClr>
                </a:solidFill>
                <a:latin typeface="Times New Roman" panose="02020603050405020304" pitchFamily="18" charset="0"/>
                <a:cs typeface="Times New Roman" panose="02020603050405020304" pitchFamily="18" charset="0"/>
              </a:rPr>
              <a:t> </a:t>
            </a:r>
          </a:p>
          <a:p>
            <a:pPr marL="0" indent="0" algn="just" eaLnBrk="1" fontAlgn="auto" hangingPunct="1">
              <a:spcBef>
                <a:spcPts val="0"/>
              </a:spcBef>
              <a:spcAft>
                <a:spcPts val="0"/>
              </a:spcAft>
              <a:buFont typeface="Arial"/>
              <a:buNone/>
              <a:defRPr/>
            </a:pPr>
            <a:r>
              <a:rPr lang="it-IT" sz="2000" i="1">
                <a:solidFill>
                  <a:schemeClr val="tx1">
                    <a:lumMod val="85000"/>
                    <a:lumOff val="15000"/>
                  </a:schemeClr>
                </a:solidFill>
                <a:latin typeface="Times New Roman" panose="02020603050405020304" pitchFamily="18" charset="0"/>
                <a:cs typeface="Times New Roman" panose="02020603050405020304" pitchFamily="18" charset="0"/>
              </a:rPr>
              <a:t>											      </a:t>
            </a:r>
            <a:r>
              <a:rPr lang="it-IT" i="1">
                <a:solidFill>
                  <a:schemeClr val="tx1">
                    <a:lumMod val="85000"/>
                    <a:lumOff val="15000"/>
                  </a:schemeClr>
                </a:solidFill>
                <a:latin typeface="Times New Roman" panose="02020603050405020304" pitchFamily="18" charset="0"/>
                <a:cs typeface="Times New Roman" panose="02020603050405020304" pitchFamily="18" charset="0"/>
              </a:rPr>
              <a:t>latino medievale </a:t>
            </a:r>
            <a:r>
              <a:rPr lang="it-IT">
                <a:solidFill>
                  <a:schemeClr val="tx1">
                    <a:lumMod val="85000"/>
                    <a:lumOff val="15000"/>
                  </a:schemeClr>
                </a:solidFill>
                <a:latin typeface="Times New Roman" panose="02020603050405020304" pitchFamily="18" charset="0"/>
                <a:cs typeface="Times New Roman" panose="02020603050405020304" pitchFamily="18" charset="0"/>
              </a:rPr>
              <a:t> </a:t>
            </a:r>
            <a:r>
              <a:rPr lang="it-IT" sz="2000">
                <a:solidFill>
                  <a:schemeClr val="tx1">
                    <a:lumMod val="85000"/>
                    <a:lumOff val="15000"/>
                  </a:schemeClr>
                </a:solidFill>
                <a:latin typeface="Times New Roman" panose="02020603050405020304" pitchFamily="18" charset="0"/>
                <a:cs typeface="Times New Roman" panose="02020603050405020304" pitchFamily="18" charset="0"/>
              </a:rPr>
              <a:t>(da VII sec d.C.)</a:t>
            </a:r>
          </a:p>
          <a:p>
            <a:pPr marL="0" indent="0" algn="just" eaLnBrk="1" fontAlgn="auto" hangingPunct="1">
              <a:spcBef>
                <a:spcPts val="0"/>
              </a:spcBef>
              <a:spcAft>
                <a:spcPts val="0"/>
              </a:spcAft>
              <a:buFont typeface="Arial"/>
              <a:buNone/>
              <a:defRPr/>
            </a:pPr>
            <a:endParaRPr lang="it-IT" sz="2000">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algn="ctr" eaLnBrk="1" fontAlgn="auto" hangingPunct="1">
              <a:buFont typeface="Arial"/>
              <a:buNone/>
              <a:defRPr/>
            </a:pPr>
            <a:endParaRPr lang="it-IT">
              <a:solidFill>
                <a:schemeClr val="tx1">
                  <a:lumMod val="85000"/>
                  <a:lumOff val="15000"/>
                </a:schemeClr>
              </a:solidFill>
              <a:latin typeface="Algerian" panose="04020705040A02060702" pitchFamily="82" charset="0"/>
            </a:endParaRPr>
          </a:p>
          <a:p>
            <a:pPr marL="0" indent="0" algn="ctr" eaLnBrk="1" fontAlgn="auto" hangingPunct="1">
              <a:buFont typeface="Arial"/>
              <a:buNone/>
              <a:defRPr/>
            </a:pPr>
            <a:endParaRPr lang="it-IT" i="1">
              <a:solidFill>
                <a:schemeClr val="tx1">
                  <a:lumMod val="85000"/>
                  <a:lumOff val="15000"/>
                </a:schemeClr>
              </a:solidFill>
              <a:latin typeface="Algerian" panose="04020705040A02060702" pitchFamily="82" charset="0"/>
            </a:endParaRPr>
          </a:p>
        </p:txBody>
      </p:sp>
      <p:cxnSp>
        <p:nvCxnSpPr>
          <p:cNvPr id="4" name="Connettore 2 3">
            <a:extLst>
              <a:ext uri="{FF2B5EF4-FFF2-40B4-BE49-F238E27FC236}">
                <a16:creationId xmlns:a16="http://schemas.microsoft.com/office/drawing/2014/main" id="{DEA5DA40-B257-4636-8A9B-D2AF679644E6}"/>
              </a:ext>
            </a:extLst>
          </p:cNvPr>
          <p:cNvCxnSpPr/>
          <p:nvPr/>
        </p:nvCxnSpPr>
        <p:spPr>
          <a:xfrm flipV="1">
            <a:off x="3355975" y="2339975"/>
            <a:ext cx="2038350" cy="17287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 name="Connettore 2 5">
            <a:extLst>
              <a:ext uri="{FF2B5EF4-FFF2-40B4-BE49-F238E27FC236}">
                <a16:creationId xmlns:a16="http://schemas.microsoft.com/office/drawing/2014/main" id="{5E8BD10E-904E-4B1D-8514-26553A7EC520}"/>
              </a:ext>
            </a:extLst>
          </p:cNvPr>
          <p:cNvCxnSpPr/>
          <p:nvPr/>
        </p:nvCxnSpPr>
        <p:spPr>
          <a:xfrm flipV="1">
            <a:off x="3363913" y="3305175"/>
            <a:ext cx="2030412" cy="7635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Connettore 2 7">
            <a:extLst>
              <a:ext uri="{FF2B5EF4-FFF2-40B4-BE49-F238E27FC236}">
                <a16:creationId xmlns:a16="http://schemas.microsoft.com/office/drawing/2014/main" id="{FA4ED98F-9F54-425F-8001-7C242A31E4F8}"/>
              </a:ext>
            </a:extLst>
          </p:cNvPr>
          <p:cNvCxnSpPr/>
          <p:nvPr/>
        </p:nvCxnSpPr>
        <p:spPr>
          <a:xfrm>
            <a:off x="3355975" y="4068763"/>
            <a:ext cx="2038350" cy="3444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Connettore 2 9">
            <a:extLst>
              <a:ext uri="{FF2B5EF4-FFF2-40B4-BE49-F238E27FC236}">
                <a16:creationId xmlns:a16="http://schemas.microsoft.com/office/drawing/2014/main" id="{DDCBC553-86EB-46F3-B9CA-5892ED1FF263}"/>
              </a:ext>
            </a:extLst>
          </p:cNvPr>
          <p:cNvCxnSpPr/>
          <p:nvPr/>
        </p:nvCxnSpPr>
        <p:spPr>
          <a:xfrm>
            <a:off x="3363913" y="4068763"/>
            <a:ext cx="2030412" cy="137636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Connettore 2 11">
            <a:extLst>
              <a:ext uri="{FF2B5EF4-FFF2-40B4-BE49-F238E27FC236}">
                <a16:creationId xmlns:a16="http://schemas.microsoft.com/office/drawing/2014/main" id="{033A1A6B-19A0-485E-BBB3-9D4E682B7CE9}"/>
              </a:ext>
            </a:extLst>
          </p:cNvPr>
          <p:cNvCxnSpPr/>
          <p:nvPr/>
        </p:nvCxnSpPr>
        <p:spPr>
          <a:xfrm>
            <a:off x="3355975" y="4068763"/>
            <a:ext cx="2038350" cy="23241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AE22044E-ADD5-4780-A7F0-F14720C74848}"/>
              </a:ext>
            </a:extLst>
          </p:cNvPr>
          <p:cNvSpPr>
            <a:spLocks noGrp="1"/>
          </p:cNvSpPr>
          <p:nvPr>
            <p:ph idx="1"/>
          </p:nvPr>
        </p:nvSpPr>
        <p:spPr>
          <a:xfrm>
            <a:off x="0" y="0"/>
            <a:ext cx="12192000" cy="6858000"/>
          </a:xfrm>
          <a:blipFill>
            <a:blip r:embed="rId2"/>
            <a:tile tx="0" ty="0" sx="100000" sy="100000" flip="none" algn="tl"/>
          </a:blipFill>
        </p:spPr>
        <p:txBody>
          <a:bodyPr rtlCol="0">
            <a:normAutofit/>
          </a:bodyPr>
          <a:lstStyle/>
          <a:p>
            <a:pPr marL="0" indent="0" algn="ctr" eaLnBrk="1" fontAlgn="auto" hangingPunct="1">
              <a:spcBef>
                <a:spcPts val="0"/>
              </a:spcBef>
              <a:spcAft>
                <a:spcPts val="0"/>
              </a:spcAft>
              <a:buFont typeface="Arial"/>
              <a:buNone/>
              <a:defRPr/>
            </a:pPr>
            <a:r>
              <a:rPr lang="it-IT" b="1" i="1">
                <a:solidFill>
                  <a:schemeClr val="tx1">
                    <a:lumMod val="85000"/>
                    <a:lumOff val="15000"/>
                  </a:schemeClr>
                </a:solidFill>
                <a:latin typeface="Times New Roman" panose="02020603050405020304" pitchFamily="18" charset="0"/>
                <a:cs typeface="Times New Roman" panose="02020603050405020304" pitchFamily="18" charset="0"/>
              </a:rPr>
              <a:t>Principali caratteristiche della fase preletteraria</a:t>
            </a:r>
          </a:p>
          <a:p>
            <a:pPr marL="0" indent="0" algn="ctr" eaLnBrk="1" fontAlgn="auto" hangingPunct="1">
              <a:spcBef>
                <a:spcPts val="0"/>
              </a:spcBef>
              <a:spcAft>
                <a:spcPts val="0"/>
              </a:spcAft>
              <a:buFont typeface="Arial"/>
              <a:buNone/>
              <a:defRPr/>
            </a:pPr>
            <a:r>
              <a:rPr lang="it-IT" sz="1800">
                <a:solidFill>
                  <a:schemeClr val="tx1">
                    <a:lumMod val="85000"/>
                    <a:lumOff val="15000"/>
                  </a:schemeClr>
                </a:solidFill>
                <a:latin typeface="Times New Roman" panose="02020603050405020304" pitchFamily="18" charset="0"/>
                <a:cs typeface="Times New Roman" panose="02020603050405020304" pitchFamily="18" charset="0"/>
              </a:rPr>
              <a:t>(VI sec. a.C – 240 a.C. ‘inizio’ della letteratura latina)</a:t>
            </a:r>
          </a:p>
          <a:p>
            <a:pPr marL="0" indent="0" algn="just" eaLnBrk="1" fontAlgn="auto" hangingPunct="1">
              <a:spcBef>
                <a:spcPts val="0"/>
              </a:spcBef>
              <a:spcAft>
                <a:spcPts val="0"/>
              </a:spcAft>
              <a:buFont typeface="Arial"/>
              <a:buNone/>
              <a:defRPr/>
            </a:pPr>
            <a:endParaRPr lang="it-IT" sz="1800">
              <a:solidFill>
                <a:schemeClr val="tx1">
                  <a:lumMod val="85000"/>
                  <a:lumOff val="15000"/>
                </a:schemeClr>
              </a:solidFill>
              <a:latin typeface="Times New Roman" panose="02020603050405020304" pitchFamily="18" charset="0"/>
              <a:cs typeface="Times New Roman" panose="02020603050405020304" pitchFamily="18" charset="0"/>
            </a:endParaRPr>
          </a:p>
          <a:p>
            <a:pPr algn="just" eaLnBrk="1" fontAlgn="auto" hangingPunct="1">
              <a:spcBef>
                <a:spcPts val="0"/>
              </a:spcBef>
              <a:spcAft>
                <a:spcPts val="0"/>
              </a:spcAft>
              <a:buFontTx/>
              <a:buChar char="-"/>
              <a:defRPr/>
            </a:pPr>
            <a:r>
              <a:rPr lang="it-IT" sz="2000" b="1">
                <a:solidFill>
                  <a:schemeClr val="tx1">
                    <a:lumMod val="85000"/>
                    <a:lumOff val="15000"/>
                  </a:schemeClr>
                </a:solidFill>
                <a:latin typeface="Times New Roman" panose="02020603050405020304" pitchFamily="18" charset="0"/>
                <a:cs typeface="Times New Roman" panose="02020603050405020304" pitchFamily="18" charset="0"/>
              </a:rPr>
              <a:t>Quadro storico: l’espansione e il dominio di Roma:</a:t>
            </a:r>
          </a:p>
          <a:p>
            <a:pPr marL="0" indent="0" algn="just" eaLnBrk="1" fontAlgn="auto" hangingPunct="1">
              <a:spcBef>
                <a:spcPts val="0"/>
              </a:spcBef>
              <a:spcAft>
                <a:spcPts val="0"/>
              </a:spcAft>
              <a:buFont typeface="Arial"/>
              <a:buNone/>
              <a:defRPr/>
            </a:pPr>
            <a:r>
              <a:rPr lang="it-IT" sz="2000" b="1">
                <a:solidFill>
                  <a:schemeClr val="tx1">
                    <a:lumMod val="85000"/>
                    <a:lumOff val="15000"/>
                  </a:schemeClr>
                </a:solidFill>
                <a:latin typeface="Times New Roman" panose="02020603050405020304" pitchFamily="18" charset="0"/>
                <a:cs typeface="Times New Roman" panose="02020603050405020304" pitchFamily="18" charset="0"/>
              </a:rPr>
              <a:t>              </a:t>
            </a:r>
          </a:p>
          <a:p>
            <a:pPr marL="0" indent="0" algn="just" eaLnBrk="1" fontAlgn="auto" hangingPunct="1">
              <a:spcBef>
                <a:spcPts val="0"/>
              </a:spcBef>
              <a:spcAft>
                <a:spcPts val="0"/>
              </a:spcAft>
              <a:buFont typeface="Arial"/>
              <a:buNone/>
              <a:defRPr/>
            </a:pPr>
            <a:r>
              <a:rPr lang="it-IT" sz="2000" b="1">
                <a:solidFill>
                  <a:schemeClr val="tx1">
                    <a:lumMod val="85000"/>
                    <a:lumOff val="15000"/>
                  </a:schemeClr>
                </a:solidFill>
                <a:latin typeface="Times New Roman" panose="02020603050405020304" pitchFamily="18" charset="0"/>
                <a:cs typeface="Times New Roman" panose="02020603050405020304" pitchFamily="18" charset="0"/>
              </a:rPr>
              <a:t>               </a:t>
            </a:r>
            <a:r>
              <a:rPr lang="it-IT" sz="2000">
                <a:solidFill>
                  <a:schemeClr val="tx1">
                    <a:lumMod val="85000"/>
                    <a:lumOff val="15000"/>
                  </a:schemeClr>
                </a:solidFill>
                <a:latin typeface="Times New Roman" panose="02020603050405020304" pitchFamily="18" charset="0"/>
                <a:cs typeface="Times New Roman" panose="02020603050405020304" pitchFamily="18" charset="0"/>
              </a:rPr>
              <a:t>lungo conflitto con Veio e la potenza etrusca  (480-477; 437-426; 406-396 a.C.) </a:t>
            </a:r>
          </a:p>
          <a:p>
            <a:pPr marL="0" indent="0" algn="just" eaLnBrk="1" fontAlgn="auto" hangingPunct="1">
              <a:spcBef>
                <a:spcPts val="0"/>
              </a:spcBef>
              <a:spcAft>
                <a:spcPts val="0"/>
              </a:spcAft>
              <a:buFont typeface="Arial"/>
              <a:buNone/>
              <a:defRPr/>
            </a:pPr>
            <a:r>
              <a:rPr lang="it-IT" sz="2000">
                <a:solidFill>
                  <a:schemeClr val="tx1">
                    <a:lumMod val="85000"/>
                    <a:lumOff val="15000"/>
                  </a:schemeClr>
                </a:solidFill>
                <a:latin typeface="Times New Roman" panose="02020603050405020304" pitchFamily="18" charset="0"/>
                <a:cs typeface="Times New Roman" panose="02020603050405020304" pitchFamily="18" charset="0"/>
              </a:rPr>
              <a:t>               guerra contro le città della Lega latina  (340-338 a.C.)</a:t>
            </a:r>
          </a:p>
          <a:p>
            <a:pPr marL="0" indent="0" algn="just" eaLnBrk="1" fontAlgn="auto" hangingPunct="1">
              <a:spcBef>
                <a:spcPts val="0"/>
              </a:spcBef>
              <a:spcAft>
                <a:spcPts val="0"/>
              </a:spcAft>
              <a:buFont typeface="Arial"/>
              <a:buNone/>
              <a:defRPr/>
            </a:pPr>
            <a:r>
              <a:rPr lang="it-IT" sz="2000">
                <a:solidFill>
                  <a:schemeClr val="tx1">
                    <a:lumMod val="85000"/>
                    <a:lumOff val="15000"/>
                  </a:schemeClr>
                </a:solidFill>
                <a:latin typeface="Times New Roman" panose="02020603050405020304" pitchFamily="18" charset="0"/>
                <a:cs typeface="Times New Roman" panose="02020603050405020304" pitchFamily="18" charset="0"/>
              </a:rPr>
              <a:t>               guerre contro i Sanniti  (343-341; 326-304; 298-290 a.C.)     </a:t>
            </a:r>
          </a:p>
          <a:p>
            <a:pPr algn="just" eaLnBrk="1" fontAlgn="auto" hangingPunct="1">
              <a:spcBef>
                <a:spcPts val="0"/>
              </a:spcBef>
              <a:spcAft>
                <a:spcPts val="0"/>
              </a:spcAft>
              <a:buFontTx/>
              <a:buChar char="-"/>
              <a:defRPr/>
            </a:pPr>
            <a:endParaRPr lang="it-IT">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algn="just" eaLnBrk="1" fontAlgn="auto" hangingPunct="1">
              <a:spcBef>
                <a:spcPts val="0"/>
              </a:spcBef>
              <a:spcAft>
                <a:spcPts val="0"/>
              </a:spcAft>
              <a:buFont typeface="Arial"/>
              <a:buNone/>
              <a:defRPr/>
            </a:pPr>
            <a:r>
              <a:rPr lang="it-IT" sz="1800">
                <a:solidFill>
                  <a:schemeClr val="tx1">
                    <a:lumMod val="85000"/>
                    <a:lumOff val="15000"/>
                  </a:schemeClr>
                </a:solidFill>
                <a:latin typeface="Times New Roman" panose="02020603050405020304" pitchFamily="18" charset="0"/>
                <a:cs typeface="Times New Roman" panose="02020603050405020304" pitchFamily="18" charset="0"/>
              </a:rPr>
              <a:t>                                                                 </a:t>
            </a:r>
            <a:r>
              <a:rPr lang="it-IT" sz="2000">
                <a:solidFill>
                  <a:schemeClr val="tx1">
                    <a:lumMod val="85000"/>
                    <a:lumOff val="15000"/>
                  </a:schemeClr>
                </a:solidFill>
                <a:latin typeface="Times New Roman" panose="02020603050405020304" pitchFamily="18" charset="0"/>
                <a:cs typeface="Times New Roman" panose="02020603050405020304" pitchFamily="18" charset="0"/>
              </a:rPr>
              <a:t>dominio dal Tirreno all’Adriatico</a:t>
            </a:r>
          </a:p>
          <a:p>
            <a:pPr marL="0" indent="0" algn="just" eaLnBrk="1" fontAlgn="auto" hangingPunct="1">
              <a:spcBef>
                <a:spcPts val="0"/>
              </a:spcBef>
              <a:spcAft>
                <a:spcPts val="0"/>
              </a:spcAft>
              <a:buFont typeface="Arial"/>
              <a:buNone/>
              <a:defRPr/>
            </a:pPr>
            <a:endParaRPr lang="it-IT" sz="1800">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algn="just" eaLnBrk="1" fontAlgn="auto" hangingPunct="1">
              <a:spcBef>
                <a:spcPts val="0"/>
              </a:spcBef>
              <a:spcAft>
                <a:spcPts val="0"/>
              </a:spcAft>
              <a:buFont typeface="Arial"/>
              <a:buNone/>
              <a:defRPr/>
            </a:pPr>
            <a:r>
              <a:rPr lang="it-IT" sz="2000">
                <a:solidFill>
                  <a:schemeClr val="tx1">
                    <a:lumMod val="85000"/>
                    <a:lumOff val="15000"/>
                  </a:schemeClr>
                </a:solidFill>
                <a:latin typeface="Times New Roman" panose="02020603050405020304" pitchFamily="18" charset="0"/>
                <a:cs typeface="Times New Roman" panose="02020603050405020304" pitchFamily="18" charset="0"/>
              </a:rPr>
              <a:t>               espansione nell’Italia centro-settentrionale  (284-282 a.C.)                                                       </a:t>
            </a:r>
            <a:endParaRPr lang="it-IT" sz="1000">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algn="just" eaLnBrk="1" fontAlgn="auto" hangingPunct="1">
              <a:spcBef>
                <a:spcPts val="0"/>
              </a:spcBef>
              <a:spcAft>
                <a:spcPts val="0"/>
              </a:spcAft>
              <a:buFont typeface="Arial"/>
              <a:buNone/>
              <a:defRPr/>
            </a:pPr>
            <a:r>
              <a:rPr lang="it-IT" sz="2000">
                <a:solidFill>
                  <a:schemeClr val="tx1">
                    <a:lumMod val="85000"/>
                    <a:lumOff val="15000"/>
                  </a:schemeClr>
                </a:solidFill>
                <a:latin typeface="Times New Roman" panose="02020603050405020304" pitchFamily="18" charset="0"/>
                <a:cs typeface="Times New Roman" panose="02020603050405020304" pitchFamily="18" charset="0"/>
              </a:rPr>
              <a:t>               espansione nel meridione a discapito di Taranto   (282-272 a.C.) </a:t>
            </a:r>
            <a:endParaRPr lang="it-IT" sz="2000" i="1">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algn="just" eaLnBrk="1" fontAlgn="auto" hangingPunct="1">
              <a:spcBef>
                <a:spcPts val="0"/>
              </a:spcBef>
              <a:spcAft>
                <a:spcPts val="0"/>
              </a:spcAft>
              <a:buFont typeface="Arial"/>
              <a:buNone/>
              <a:defRPr/>
            </a:pPr>
            <a:r>
              <a:rPr lang="it-IT" sz="2000" i="1">
                <a:solidFill>
                  <a:schemeClr val="tx1">
                    <a:lumMod val="85000"/>
                    <a:lumOff val="15000"/>
                  </a:schemeClr>
                </a:solidFill>
                <a:latin typeface="Times New Roman" panose="02020603050405020304" pitchFamily="18" charset="0"/>
                <a:cs typeface="Times New Roman" panose="02020603050405020304" pitchFamily="18" charset="0"/>
              </a:rPr>
              <a:t>             </a:t>
            </a:r>
          </a:p>
          <a:p>
            <a:pPr marL="0" indent="0" algn="just" eaLnBrk="1" fontAlgn="auto" hangingPunct="1">
              <a:spcBef>
                <a:spcPts val="0"/>
              </a:spcBef>
              <a:spcAft>
                <a:spcPts val="0"/>
              </a:spcAft>
              <a:buFont typeface="Arial"/>
              <a:buNone/>
              <a:defRPr/>
            </a:pPr>
            <a:r>
              <a:rPr lang="it-IT" sz="1800" i="1">
                <a:solidFill>
                  <a:schemeClr val="tx1">
                    <a:lumMod val="85000"/>
                    <a:lumOff val="15000"/>
                  </a:schemeClr>
                </a:solidFill>
                <a:latin typeface="Times New Roman" panose="02020603050405020304" pitchFamily="18" charset="0"/>
                <a:cs typeface="Times New Roman" panose="02020603050405020304" pitchFamily="18" charset="0"/>
              </a:rPr>
              <a:t>                                                                </a:t>
            </a:r>
          </a:p>
          <a:p>
            <a:pPr marL="0" indent="0" algn="just" eaLnBrk="1" fontAlgn="auto" hangingPunct="1">
              <a:spcBef>
                <a:spcPts val="0"/>
              </a:spcBef>
              <a:spcAft>
                <a:spcPts val="0"/>
              </a:spcAft>
              <a:buFont typeface="Arial"/>
              <a:buNone/>
              <a:defRPr/>
            </a:pPr>
            <a:r>
              <a:rPr lang="it-IT" sz="1800" i="1">
                <a:solidFill>
                  <a:schemeClr val="tx1">
                    <a:lumMod val="85000"/>
                    <a:lumOff val="15000"/>
                  </a:schemeClr>
                </a:solidFill>
                <a:latin typeface="Times New Roman" panose="02020603050405020304" pitchFamily="18" charset="0"/>
                <a:cs typeface="Times New Roman" panose="02020603050405020304" pitchFamily="18" charset="0"/>
              </a:rPr>
              <a:t>                                                                     </a:t>
            </a:r>
            <a:r>
              <a:rPr lang="it-IT" sz="2000">
                <a:solidFill>
                  <a:schemeClr val="tx1">
                    <a:lumMod val="85000"/>
                    <a:lumOff val="15000"/>
                  </a:schemeClr>
                </a:solidFill>
                <a:latin typeface="Times New Roman" panose="02020603050405020304" pitchFamily="18" charset="0"/>
                <a:cs typeface="Times New Roman" panose="02020603050405020304" pitchFamily="18" charset="0"/>
              </a:rPr>
              <a:t>dominio dell’Italia meridionale</a:t>
            </a:r>
          </a:p>
          <a:p>
            <a:pPr marL="0" indent="0" algn="just" eaLnBrk="1" fontAlgn="auto" hangingPunct="1">
              <a:spcBef>
                <a:spcPts val="0"/>
              </a:spcBef>
              <a:spcAft>
                <a:spcPts val="0"/>
              </a:spcAft>
              <a:buFont typeface="Arial"/>
              <a:buNone/>
              <a:defRPr/>
            </a:pPr>
            <a:r>
              <a:rPr lang="it-IT" sz="1800">
                <a:solidFill>
                  <a:schemeClr val="tx1">
                    <a:lumMod val="85000"/>
                    <a:lumOff val="15000"/>
                  </a:schemeClr>
                </a:solidFill>
                <a:latin typeface="Times New Roman" panose="02020603050405020304" pitchFamily="18" charset="0"/>
                <a:cs typeface="Times New Roman" panose="02020603050405020304" pitchFamily="18" charset="0"/>
              </a:rPr>
              <a:t>                  </a:t>
            </a:r>
          </a:p>
          <a:p>
            <a:pPr marL="0" indent="0" algn="just" eaLnBrk="1" fontAlgn="auto" hangingPunct="1">
              <a:spcBef>
                <a:spcPts val="0"/>
              </a:spcBef>
              <a:spcAft>
                <a:spcPts val="0"/>
              </a:spcAft>
              <a:buFont typeface="Arial"/>
              <a:buNone/>
              <a:defRPr/>
            </a:pPr>
            <a:r>
              <a:rPr lang="it-IT" sz="1800">
                <a:solidFill>
                  <a:schemeClr val="tx1">
                    <a:lumMod val="85000"/>
                    <a:lumOff val="15000"/>
                  </a:schemeClr>
                </a:solidFill>
                <a:latin typeface="Times New Roman" panose="02020603050405020304" pitchFamily="18" charset="0"/>
                <a:cs typeface="Times New Roman" panose="02020603050405020304" pitchFamily="18" charset="0"/>
              </a:rPr>
              <a:t>                 </a:t>
            </a:r>
            <a:r>
              <a:rPr lang="it-IT" sz="2000">
                <a:solidFill>
                  <a:schemeClr val="tx1">
                    <a:lumMod val="85000"/>
                    <a:lumOff val="15000"/>
                  </a:schemeClr>
                </a:solidFill>
                <a:latin typeface="Times New Roman" panose="02020603050405020304" pitchFamily="18" charset="0"/>
                <a:cs typeface="Times New Roman" panose="02020603050405020304" pitchFamily="18" charset="0"/>
              </a:rPr>
              <a:t>prima guerra punica (264-241 a.C.)</a:t>
            </a:r>
            <a:r>
              <a:rPr lang="it-IT" sz="1800">
                <a:solidFill>
                  <a:schemeClr val="tx1">
                    <a:lumMod val="85000"/>
                    <a:lumOff val="15000"/>
                  </a:schemeClr>
                </a:solidFill>
                <a:latin typeface="Times New Roman" panose="02020603050405020304" pitchFamily="18" charset="0"/>
                <a:cs typeface="Times New Roman" panose="02020603050405020304" pitchFamily="18" charset="0"/>
              </a:rPr>
              <a:t>        </a:t>
            </a:r>
          </a:p>
          <a:p>
            <a:pPr marL="0" indent="0" algn="just" eaLnBrk="1" fontAlgn="auto" hangingPunct="1">
              <a:spcBef>
                <a:spcPts val="0"/>
              </a:spcBef>
              <a:spcAft>
                <a:spcPts val="0"/>
              </a:spcAft>
              <a:buFont typeface="Arial"/>
              <a:buNone/>
              <a:defRPr/>
            </a:pPr>
            <a:r>
              <a:rPr lang="it-IT" sz="1800">
                <a:solidFill>
                  <a:schemeClr val="tx1">
                    <a:lumMod val="85000"/>
                    <a:lumOff val="15000"/>
                  </a:schemeClr>
                </a:solidFill>
                <a:latin typeface="Times New Roman" panose="02020603050405020304" pitchFamily="18" charset="0"/>
                <a:cs typeface="Times New Roman" panose="02020603050405020304" pitchFamily="18" charset="0"/>
              </a:rPr>
              <a:t>                                         </a:t>
            </a:r>
          </a:p>
          <a:p>
            <a:pPr marL="0" indent="0" algn="just" eaLnBrk="1" fontAlgn="auto" hangingPunct="1">
              <a:spcBef>
                <a:spcPts val="0"/>
              </a:spcBef>
              <a:spcAft>
                <a:spcPts val="0"/>
              </a:spcAft>
              <a:buFont typeface="Arial"/>
              <a:buNone/>
              <a:defRPr/>
            </a:pPr>
            <a:r>
              <a:rPr lang="it-IT" sz="1800">
                <a:solidFill>
                  <a:schemeClr val="tx1">
                    <a:lumMod val="85000"/>
                    <a:lumOff val="15000"/>
                  </a:schemeClr>
                </a:solidFill>
                <a:latin typeface="Times New Roman" panose="02020603050405020304" pitchFamily="18" charset="0"/>
                <a:cs typeface="Times New Roman" panose="02020603050405020304" pitchFamily="18" charset="0"/>
              </a:rPr>
              <a:t>                           </a:t>
            </a:r>
          </a:p>
          <a:p>
            <a:pPr marL="0" indent="0" algn="just" eaLnBrk="1" fontAlgn="auto" hangingPunct="1">
              <a:spcBef>
                <a:spcPts val="0"/>
              </a:spcBef>
              <a:spcAft>
                <a:spcPts val="0"/>
              </a:spcAft>
              <a:buFont typeface="Arial"/>
              <a:buNone/>
              <a:defRPr/>
            </a:pPr>
            <a:r>
              <a:rPr lang="it-IT" sz="1800">
                <a:solidFill>
                  <a:schemeClr val="tx1">
                    <a:lumMod val="85000"/>
                    <a:lumOff val="15000"/>
                  </a:schemeClr>
                </a:solidFill>
                <a:latin typeface="Times New Roman" panose="02020603050405020304" pitchFamily="18" charset="0"/>
                <a:cs typeface="Times New Roman" panose="02020603050405020304" pitchFamily="18" charset="0"/>
              </a:rPr>
              <a:t>                                                    </a:t>
            </a:r>
            <a:r>
              <a:rPr lang="it-IT" sz="2000">
                <a:solidFill>
                  <a:schemeClr val="tx1">
                    <a:lumMod val="85000"/>
                    <a:lumOff val="15000"/>
                  </a:schemeClr>
                </a:solidFill>
                <a:latin typeface="Times New Roman" panose="02020603050405020304" pitchFamily="18" charset="0"/>
                <a:cs typeface="Times New Roman" panose="02020603050405020304" pitchFamily="18" charset="0"/>
              </a:rPr>
              <a:t>espansione ed egemonia nel Mediterraneo occidentale                                      </a:t>
            </a:r>
          </a:p>
          <a:p>
            <a:pPr algn="just" eaLnBrk="1" fontAlgn="auto" hangingPunct="1">
              <a:spcBef>
                <a:spcPts val="0"/>
              </a:spcBef>
              <a:spcAft>
                <a:spcPts val="0"/>
              </a:spcAft>
              <a:buFontTx/>
              <a:buChar char="-"/>
              <a:defRPr/>
            </a:pPr>
            <a:endParaRPr lang="it-IT" sz="1800">
              <a:solidFill>
                <a:schemeClr val="tx1">
                  <a:lumMod val="85000"/>
                  <a:lumOff val="15000"/>
                </a:schemeClr>
              </a:solidFill>
              <a:latin typeface="Times New Roman" panose="02020603050405020304" pitchFamily="18" charset="0"/>
              <a:cs typeface="Times New Roman" panose="02020603050405020304" pitchFamily="18" charset="0"/>
            </a:endParaRPr>
          </a:p>
          <a:p>
            <a:pPr algn="just" eaLnBrk="1" fontAlgn="auto" hangingPunct="1">
              <a:spcBef>
                <a:spcPts val="0"/>
              </a:spcBef>
              <a:spcAft>
                <a:spcPts val="0"/>
              </a:spcAft>
              <a:buFontTx/>
              <a:buChar char="-"/>
              <a:defRPr/>
            </a:pPr>
            <a:endParaRPr lang="it-IT" sz="1800">
              <a:solidFill>
                <a:schemeClr val="tx1">
                  <a:lumMod val="85000"/>
                  <a:lumOff val="15000"/>
                </a:schemeClr>
              </a:solidFill>
              <a:latin typeface="Times New Roman" panose="02020603050405020304" pitchFamily="18" charset="0"/>
              <a:cs typeface="Times New Roman" panose="02020603050405020304" pitchFamily="18" charset="0"/>
            </a:endParaRPr>
          </a:p>
          <a:p>
            <a:pPr algn="just" eaLnBrk="1" fontAlgn="auto" hangingPunct="1">
              <a:spcBef>
                <a:spcPts val="0"/>
              </a:spcBef>
              <a:spcAft>
                <a:spcPts val="0"/>
              </a:spcAft>
              <a:buFontTx/>
              <a:buChar char="-"/>
              <a:defRPr/>
            </a:pPr>
            <a:endParaRPr lang="it-IT" sz="1800">
              <a:solidFill>
                <a:schemeClr val="tx1">
                  <a:lumMod val="85000"/>
                  <a:lumOff val="15000"/>
                </a:schemeClr>
              </a:solidFill>
              <a:latin typeface="Times New Roman" panose="02020603050405020304" pitchFamily="18" charset="0"/>
              <a:cs typeface="Times New Roman" panose="02020603050405020304" pitchFamily="18" charset="0"/>
            </a:endParaRPr>
          </a:p>
          <a:p>
            <a:pPr algn="just" eaLnBrk="1" fontAlgn="auto" hangingPunct="1">
              <a:spcBef>
                <a:spcPts val="0"/>
              </a:spcBef>
              <a:spcAft>
                <a:spcPts val="0"/>
              </a:spcAft>
              <a:buFontTx/>
              <a:buChar char="-"/>
              <a:defRPr/>
            </a:pPr>
            <a:endParaRPr lang="it-IT" sz="1800">
              <a:solidFill>
                <a:schemeClr val="tx1">
                  <a:lumMod val="85000"/>
                  <a:lumOff val="15000"/>
                </a:schemeClr>
              </a:solidFill>
              <a:latin typeface="Times New Roman" panose="02020603050405020304" pitchFamily="18" charset="0"/>
              <a:cs typeface="Times New Roman" panose="02020603050405020304" pitchFamily="18" charset="0"/>
            </a:endParaRPr>
          </a:p>
          <a:p>
            <a:pPr algn="just" eaLnBrk="1" fontAlgn="auto" hangingPunct="1">
              <a:spcBef>
                <a:spcPts val="0"/>
              </a:spcBef>
              <a:spcAft>
                <a:spcPts val="0"/>
              </a:spcAft>
              <a:buFontTx/>
              <a:buChar char="-"/>
              <a:defRPr/>
            </a:pPr>
            <a:endParaRPr lang="it-IT" sz="1800">
              <a:solidFill>
                <a:schemeClr val="tx1">
                  <a:lumMod val="85000"/>
                  <a:lumOff val="15000"/>
                </a:schemeClr>
              </a:solidFill>
              <a:latin typeface="Times New Roman" panose="02020603050405020304" pitchFamily="18" charset="0"/>
              <a:cs typeface="Times New Roman" panose="02020603050405020304" pitchFamily="18" charset="0"/>
            </a:endParaRPr>
          </a:p>
          <a:p>
            <a:pPr algn="just" eaLnBrk="1" fontAlgn="auto" hangingPunct="1">
              <a:spcBef>
                <a:spcPts val="0"/>
              </a:spcBef>
              <a:spcAft>
                <a:spcPts val="0"/>
              </a:spcAft>
              <a:buFontTx/>
              <a:buChar char="-"/>
              <a:defRPr/>
            </a:pPr>
            <a:endParaRPr lang="it-IT" sz="1800">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algn="just" eaLnBrk="1" fontAlgn="auto" hangingPunct="1">
              <a:buFont typeface="Arial"/>
              <a:buNone/>
              <a:defRPr/>
            </a:pPr>
            <a:endParaRPr lang="it-IT" i="1">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2" name="Freccia in giù 1">
            <a:extLst>
              <a:ext uri="{FF2B5EF4-FFF2-40B4-BE49-F238E27FC236}">
                <a16:creationId xmlns:a16="http://schemas.microsoft.com/office/drawing/2014/main" id="{91091577-1381-43E4-BE79-2A3A73301E15}"/>
              </a:ext>
            </a:extLst>
          </p:cNvPr>
          <p:cNvSpPr/>
          <p:nvPr/>
        </p:nvSpPr>
        <p:spPr>
          <a:xfrm>
            <a:off x="5545138" y="2643188"/>
            <a:ext cx="201612" cy="26828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4" name="Freccia in giù 3">
            <a:extLst>
              <a:ext uri="{FF2B5EF4-FFF2-40B4-BE49-F238E27FC236}">
                <a16:creationId xmlns:a16="http://schemas.microsoft.com/office/drawing/2014/main" id="{F3C92FD4-CA52-48A1-BE6C-E8BB9B366F1F}"/>
              </a:ext>
            </a:extLst>
          </p:cNvPr>
          <p:cNvSpPr/>
          <p:nvPr/>
        </p:nvSpPr>
        <p:spPr>
          <a:xfrm>
            <a:off x="5545138" y="4219575"/>
            <a:ext cx="201612" cy="31908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5" name="Freccia in giù 4">
            <a:extLst>
              <a:ext uri="{FF2B5EF4-FFF2-40B4-BE49-F238E27FC236}">
                <a16:creationId xmlns:a16="http://schemas.microsoft.com/office/drawing/2014/main" id="{DB5BA09D-70A4-415E-968A-3B76DC936D95}"/>
              </a:ext>
            </a:extLst>
          </p:cNvPr>
          <p:cNvSpPr/>
          <p:nvPr/>
        </p:nvSpPr>
        <p:spPr>
          <a:xfrm>
            <a:off x="5545138" y="5611813"/>
            <a:ext cx="201612" cy="31908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2AC34BEC-A4FB-4DC9-8C43-09A681DA0235}"/>
              </a:ext>
            </a:extLst>
          </p:cNvPr>
          <p:cNvSpPr>
            <a:spLocks noGrp="1"/>
          </p:cNvSpPr>
          <p:nvPr>
            <p:ph idx="1"/>
          </p:nvPr>
        </p:nvSpPr>
        <p:spPr>
          <a:xfrm>
            <a:off x="0" y="0"/>
            <a:ext cx="12192000" cy="6858000"/>
          </a:xfrm>
          <a:blipFill>
            <a:blip r:embed="rId2"/>
            <a:tile tx="0" ty="0" sx="100000" sy="100000" flip="none" algn="tl"/>
          </a:blipFill>
        </p:spPr>
        <p:txBody>
          <a:bodyPr rtlCol="0">
            <a:normAutofit/>
          </a:bodyPr>
          <a:lstStyle/>
          <a:p>
            <a:pPr eaLnBrk="1" fontAlgn="auto" hangingPunct="1">
              <a:buFontTx/>
              <a:buChar char="-"/>
              <a:defRPr/>
            </a:pPr>
            <a:r>
              <a:rPr lang="it-IT" sz="2000" b="1">
                <a:solidFill>
                  <a:schemeClr val="tx1">
                    <a:lumMod val="85000"/>
                    <a:lumOff val="15000"/>
                  </a:schemeClr>
                </a:solidFill>
                <a:latin typeface="Times New Roman" panose="02020603050405020304" pitchFamily="18" charset="0"/>
                <a:cs typeface="Times New Roman" panose="02020603050405020304" pitchFamily="18" charset="0"/>
              </a:rPr>
              <a:t>Influssi e variazioni dialettali</a:t>
            </a:r>
            <a:r>
              <a:rPr lang="it-IT">
                <a:solidFill>
                  <a:schemeClr val="tx1">
                    <a:lumMod val="85000"/>
                    <a:lumOff val="15000"/>
                  </a:schemeClr>
                </a:solidFill>
                <a:latin typeface="Times New Roman" panose="02020603050405020304" pitchFamily="18" charset="0"/>
                <a:cs typeface="Times New Roman" panose="02020603050405020304" pitchFamily="18" charset="0"/>
              </a:rPr>
              <a:t>:</a:t>
            </a:r>
          </a:p>
          <a:p>
            <a:pPr marL="0" indent="0" eaLnBrk="1" fontAlgn="auto" hangingPunct="1">
              <a:buFont typeface="Arial"/>
              <a:buNone/>
              <a:defRPr/>
            </a:pPr>
            <a:r>
              <a:rPr lang="it-IT" i="1">
                <a:solidFill>
                  <a:schemeClr val="accent5">
                    <a:lumMod val="75000"/>
                  </a:schemeClr>
                </a:solidFill>
                <a:latin typeface="Times New Roman" panose="02020603050405020304" pitchFamily="18" charset="0"/>
                <a:cs typeface="Times New Roman" panose="02020603050405020304" pitchFamily="18" charset="0"/>
              </a:rPr>
              <a:t>            </a:t>
            </a:r>
            <a:r>
              <a:rPr lang="it-IT">
                <a:solidFill>
                  <a:schemeClr val="accent5">
                    <a:lumMod val="75000"/>
                  </a:schemeClr>
                </a:solidFill>
                <a:latin typeface="Times New Roman" panose="02020603050405020304" pitchFamily="18" charset="0"/>
                <a:cs typeface="Times New Roman" panose="02020603050405020304" pitchFamily="18" charset="0"/>
              </a:rPr>
              <a:t>•</a:t>
            </a:r>
            <a:r>
              <a:rPr lang="it-IT">
                <a:solidFill>
                  <a:schemeClr val="tx1">
                    <a:lumMod val="85000"/>
                    <a:lumOff val="15000"/>
                  </a:schemeClr>
                </a:solidFill>
                <a:latin typeface="Times New Roman" panose="02020603050405020304" pitchFamily="18" charset="0"/>
                <a:cs typeface="Times New Roman" panose="02020603050405020304" pitchFamily="18" charset="0"/>
              </a:rPr>
              <a:t> latino → idioma delle popolazioni stanziate nel </a:t>
            </a:r>
            <a:r>
              <a:rPr lang="it-IT" i="1">
                <a:solidFill>
                  <a:schemeClr val="tx1">
                    <a:lumMod val="85000"/>
                    <a:lumOff val="15000"/>
                  </a:schemeClr>
                </a:solidFill>
                <a:latin typeface="Times New Roman" panose="02020603050405020304" pitchFamily="18" charset="0"/>
                <a:cs typeface="Times New Roman" panose="02020603050405020304" pitchFamily="18" charset="0"/>
              </a:rPr>
              <a:t>Latium vetus                           </a:t>
            </a:r>
            <a:endParaRPr lang="it-IT" sz="1000">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eaLnBrk="1" fontAlgn="auto" hangingPunct="1">
              <a:buFont typeface="Arial"/>
              <a:buNone/>
              <a:defRPr/>
            </a:pPr>
            <a:r>
              <a:rPr lang="it-IT" i="1">
                <a:solidFill>
                  <a:schemeClr val="tx1">
                    <a:lumMod val="85000"/>
                    <a:lumOff val="15000"/>
                  </a:schemeClr>
                </a:solidFill>
                <a:latin typeface="Times New Roman" panose="02020603050405020304" pitchFamily="18" charset="0"/>
                <a:cs typeface="Times New Roman" panose="02020603050405020304" pitchFamily="18" charset="0"/>
              </a:rPr>
              <a:t>                                  </a:t>
            </a:r>
          </a:p>
          <a:p>
            <a:pPr marL="0" indent="0" eaLnBrk="1" fontAlgn="auto" hangingPunct="1">
              <a:buFont typeface="Arial"/>
              <a:buNone/>
              <a:defRPr/>
            </a:pPr>
            <a:r>
              <a:rPr lang="it-IT" i="1">
                <a:solidFill>
                  <a:schemeClr val="tx1">
                    <a:lumMod val="85000"/>
                    <a:lumOff val="15000"/>
                  </a:schemeClr>
                </a:solidFill>
                <a:latin typeface="Times New Roman" panose="02020603050405020304" pitchFamily="18" charset="0"/>
                <a:cs typeface="Times New Roman" panose="02020603050405020304" pitchFamily="18" charset="0"/>
              </a:rPr>
              <a:t>                                  </a:t>
            </a:r>
            <a:r>
              <a:rPr lang="it-IT">
                <a:solidFill>
                  <a:schemeClr val="tx1">
                    <a:lumMod val="85000"/>
                    <a:lumOff val="15000"/>
                  </a:schemeClr>
                </a:solidFill>
                <a:latin typeface="Times New Roman" panose="02020603050405020304" pitchFamily="18" charset="0"/>
                <a:cs typeface="Times New Roman" panose="02020603050405020304" pitchFamily="18" charset="0"/>
              </a:rPr>
              <a:t>relazioni con le comunità vicine                                 Etruschi </a:t>
            </a:r>
          </a:p>
          <a:p>
            <a:pPr marL="0" indent="0" eaLnBrk="1" fontAlgn="auto" hangingPunct="1">
              <a:buFont typeface="Arial"/>
              <a:buNone/>
              <a:defRPr/>
            </a:pPr>
            <a:r>
              <a:rPr lang="it-IT">
                <a:solidFill>
                  <a:schemeClr val="tx1">
                    <a:lumMod val="85000"/>
                    <a:lumOff val="15000"/>
                  </a:schemeClr>
                </a:solidFill>
                <a:latin typeface="Times New Roman" panose="02020603050405020304" pitchFamily="18" charset="0"/>
                <a:cs typeface="Times New Roman" panose="02020603050405020304" pitchFamily="18" charset="0"/>
              </a:rPr>
              <a:t>                                  relazioni con comunità di etnia e lingua differenti     Sabini, Marsi</a:t>
            </a:r>
          </a:p>
          <a:p>
            <a:pPr marL="0" indent="0" eaLnBrk="1" fontAlgn="auto" hangingPunct="1">
              <a:buFont typeface="Arial"/>
              <a:buNone/>
              <a:defRPr/>
            </a:pPr>
            <a:r>
              <a:rPr lang="it-IT">
                <a:solidFill>
                  <a:schemeClr val="tx1">
                    <a:lumMod val="85000"/>
                    <a:lumOff val="15000"/>
                  </a:schemeClr>
                </a:solidFill>
                <a:latin typeface="Times New Roman" panose="02020603050405020304" pitchFamily="18" charset="0"/>
                <a:cs typeface="Times New Roman" panose="02020603050405020304" pitchFamily="18" charset="0"/>
              </a:rPr>
              <a:t>                                                                                                                      Volsci, Sanniti ...</a:t>
            </a:r>
            <a:endParaRPr lang="it-IT" i="1">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eaLnBrk="1" fontAlgn="auto" hangingPunct="1">
              <a:buFont typeface="Arial"/>
              <a:buNone/>
              <a:defRPr/>
            </a:pPr>
            <a:r>
              <a:rPr lang="it-IT" i="1">
                <a:solidFill>
                  <a:schemeClr val="tx1">
                    <a:lumMod val="85000"/>
                    <a:lumOff val="15000"/>
                  </a:schemeClr>
                </a:solidFill>
                <a:latin typeface="Times New Roman" panose="02020603050405020304" pitchFamily="18" charset="0"/>
                <a:cs typeface="Times New Roman" panose="02020603050405020304" pitchFamily="18" charset="0"/>
              </a:rPr>
              <a:t>                                </a:t>
            </a:r>
          </a:p>
          <a:p>
            <a:pPr marL="0" indent="0" eaLnBrk="1" fontAlgn="auto" hangingPunct="1">
              <a:buFont typeface="Arial"/>
              <a:buNone/>
              <a:defRPr/>
            </a:pPr>
            <a:r>
              <a:rPr lang="it-IT" i="1">
                <a:solidFill>
                  <a:schemeClr val="tx1">
                    <a:lumMod val="85000"/>
                    <a:lumOff val="15000"/>
                  </a:schemeClr>
                </a:solidFill>
                <a:latin typeface="Times New Roman" panose="02020603050405020304" pitchFamily="18" charset="0"/>
                <a:cs typeface="Times New Roman" panose="02020603050405020304" pitchFamily="18" charset="0"/>
              </a:rPr>
              <a:t>                               </a:t>
            </a:r>
            <a:r>
              <a:rPr lang="it-IT">
                <a:solidFill>
                  <a:schemeClr val="tx1">
                    <a:lumMod val="85000"/>
                    <a:lumOff val="15000"/>
                  </a:schemeClr>
                </a:solidFill>
                <a:latin typeface="Times New Roman" panose="02020603050405020304" pitchFamily="18" charset="0"/>
                <a:cs typeface="Times New Roman" panose="02020603050405020304" pitchFamily="18" charset="0"/>
              </a:rPr>
              <a:t>la ‘zona latinofona’  è esposta e subisce influssi alloglotti </a:t>
            </a:r>
          </a:p>
          <a:p>
            <a:pPr marL="0" indent="0" eaLnBrk="1" fontAlgn="auto" hangingPunct="1">
              <a:buFont typeface="Arial"/>
              <a:buNone/>
              <a:defRPr/>
            </a:pPr>
            <a:r>
              <a:rPr lang="it-IT">
                <a:solidFill>
                  <a:schemeClr val="tx1">
                    <a:lumMod val="85000"/>
                    <a:lumOff val="15000"/>
                  </a:schemeClr>
                </a:solidFill>
                <a:latin typeface="Times New Roman" panose="02020603050405020304" pitchFamily="18" charset="0"/>
                <a:cs typeface="Times New Roman" panose="02020603050405020304" pitchFamily="18" charset="0"/>
              </a:rPr>
              <a:t>              </a:t>
            </a:r>
            <a:r>
              <a:rPr lang="it-IT">
                <a:solidFill>
                  <a:schemeClr val="accent5">
                    <a:lumMod val="75000"/>
                  </a:schemeClr>
                </a:solidFill>
                <a:latin typeface="Times New Roman" panose="02020603050405020304" pitchFamily="18" charset="0"/>
                <a:cs typeface="Times New Roman" panose="02020603050405020304" pitchFamily="18" charset="0"/>
              </a:rPr>
              <a:t>•</a:t>
            </a:r>
            <a:r>
              <a:rPr lang="it-IT">
                <a:solidFill>
                  <a:schemeClr val="tx1">
                    <a:lumMod val="85000"/>
                    <a:lumOff val="15000"/>
                  </a:schemeClr>
                </a:solidFill>
                <a:latin typeface="Times New Roman" panose="02020603050405020304" pitchFamily="18" charset="0"/>
                <a:cs typeface="Times New Roman" panose="02020603050405020304" pitchFamily="18" charset="0"/>
              </a:rPr>
              <a:t> latino come lingua dominante                                   </a:t>
            </a:r>
          </a:p>
          <a:p>
            <a:pPr marL="0" indent="0" eaLnBrk="1" fontAlgn="auto" hangingPunct="1">
              <a:buFont typeface="Arial"/>
              <a:buNone/>
              <a:defRPr/>
            </a:pPr>
            <a:r>
              <a:rPr lang="it-IT">
                <a:solidFill>
                  <a:schemeClr val="accent5">
                    <a:lumMod val="75000"/>
                  </a:schemeClr>
                </a:solidFill>
                <a:latin typeface="Times New Roman" panose="02020603050405020304" pitchFamily="18" charset="0"/>
                <a:cs typeface="Times New Roman" panose="02020603050405020304" pitchFamily="18" charset="0"/>
              </a:rPr>
              <a:t>              •</a:t>
            </a:r>
            <a:r>
              <a:rPr lang="it-IT">
                <a:solidFill>
                  <a:schemeClr val="tx1">
                    <a:lumMod val="85000"/>
                    <a:lumOff val="15000"/>
                  </a:schemeClr>
                </a:solidFill>
                <a:latin typeface="Times New Roman" panose="02020603050405020304" pitchFamily="18" charset="0"/>
                <a:cs typeface="Times New Roman" panose="02020603050405020304" pitchFamily="18" charset="0"/>
              </a:rPr>
              <a:t> sabino ed etrusco                         </a:t>
            </a:r>
          </a:p>
          <a:p>
            <a:pPr marL="0" indent="0" eaLnBrk="1" fontAlgn="auto" hangingPunct="1">
              <a:buFont typeface="Arial"/>
              <a:buNone/>
              <a:defRPr/>
            </a:pPr>
            <a:r>
              <a:rPr lang="it-IT">
                <a:solidFill>
                  <a:schemeClr val="tx1">
                    <a:lumMod val="85000"/>
                    <a:lumOff val="15000"/>
                  </a:schemeClr>
                </a:solidFill>
                <a:latin typeface="Times New Roman" panose="02020603050405020304" pitchFamily="18" charset="0"/>
                <a:cs typeface="Times New Roman" panose="02020603050405020304" pitchFamily="18" charset="0"/>
              </a:rPr>
              <a:t>                                            contributo all’evoluzione/trasformazione alla varietà di latino parlata </a:t>
            </a:r>
          </a:p>
          <a:p>
            <a:pPr marL="0" indent="0" eaLnBrk="1" fontAlgn="auto" hangingPunct="1">
              <a:buFont typeface="Arial"/>
              <a:buNone/>
              <a:defRPr/>
            </a:pPr>
            <a:r>
              <a:rPr lang="it-IT">
                <a:solidFill>
                  <a:schemeClr val="tx1">
                    <a:lumMod val="85000"/>
                    <a:lumOff val="15000"/>
                  </a:schemeClr>
                </a:solidFill>
                <a:latin typeface="Times New Roman" panose="02020603050405020304" pitchFamily="18" charset="0"/>
                <a:cs typeface="Times New Roman" panose="02020603050405020304" pitchFamily="18" charset="0"/>
              </a:rPr>
              <a:t>              </a:t>
            </a:r>
            <a:r>
              <a:rPr lang="it-IT">
                <a:solidFill>
                  <a:schemeClr val="accent5">
                    <a:lumMod val="75000"/>
                  </a:schemeClr>
                </a:solidFill>
                <a:latin typeface="Times New Roman" panose="02020603050405020304" pitchFamily="18" charset="0"/>
                <a:cs typeface="Times New Roman" panose="02020603050405020304" pitchFamily="18" charset="0"/>
              </a:rPr>
              <a:t>•</a:t>
            </a:r>
            <a:r>
              <a:rPr lang="it-IT">
                <a:solidFill>
                  <a:schemeClr val="tx1">
                    <a:lumMod val="85000"/>
                    <a:lumOff val="15000"/>
                  </a:schemeClr>
                </a:solidFill>
                <a:latin typeface="Times New Roman" panose="02020603050405020304" pitchFamily="18" charset="0"/>
                <a:cs typeface="Times New Roman" panose="02020603050405020304" pitchFamily="18" charset="0"/>
              </a:rPr>
              <a:t> il falisco                    </a:t>
            </a:r>
          </a:p>
        </p:txBody>
      </p:sp>
      <p:cxnSp>
        <p:nvCxnSpPr>
          <p:cNvPr id="5" name="Connettore a gomito 4">
            <a:extLst>
              <a:ext uri="{FF2B5EF4-FFF2-40B4-BE49-F238E27FC236}">
                <a16:creationId xmlns:a16="http://schemas.microsoft.com/office/drawing/2014/main" id="{CC026510-CB43-4AA7-9676-7626A4E711A3}"/>
              </a:ext>
            </a:extLst>
          </p:cNvPr>
          <p:cNvCxnSpPr>
            <a:cxnSpLocks/>
          </p:cNvCxnSpPr>
          <p:nvPr/>
        </p:nvCxnSpPr>
        <p:spPr>
          <a:xfrm rot="5400000">
            <a:off x="7757319" y="1413669"/>
            <a:ext cx="1257300" cy="176212"/>
          </a:xfrm>
          <a:prstGeom prst="bentConnector3">
            <a:avLst>
              <a:gd name="adj1" fmla="val 50000"/>
            </a:avLst>
          </a:prstGeom>
          <a:ln>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 name="Connettore 2 12">
            <a:extLst>
              <a:ext uri="{FF2B5EF4-FFF2-40B4-BE49-F238E27FC236}">
                <a16:creationId xmlns:a16="http://schemas.microsoft.com/office/drawing/2014/main" id="{DC0A850C-425F-44A1-A317-5BB4249D7800}"/>
              </a:ext>
            </a:extLst>
          </p:cNvPr>
          <p:cNvCxnSpPr>
            <a:cxnSpLocks/>
          </p:cNvCxnSpPr>
          <p:nvPr/>
        </p:nvCxnSpPr>
        <p:spPr>
          <a:xfrm flipH="1">
            <a:off x="6640513" y="873125"/>
            <a:ext cx="1833562" cy="914400"/>
          </a:xfrm>
          <a:prstGeom prst="straightConnector1">
            <a:avLst/>
          </a:prstGeom>
          <a:ln>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Connettore 2 16">
            <a:extLst>
              <a:ext uri="{FF2B5EF4-FFF2-40B4-BE49-F238E27FC236}">
                <a16:creationId xmlns:a16="http://schemas.microsoft.com/office/drawing/2014/main" id="{197B13D8-872F-4E43-82D6-A24E21554CF6}"/>
              </a:ext>
            </a:extLst>
          </p:cNvPr>
          <p:cNvCxnSpPr>
            <a:cxnSpLocks/>
          </p:cNvCxnSpPr>
          <p:nvPr/>
        </p:nvCxnSpPr>
        <p:spPr>
          <a:xfrm flipV="1">
            <a:off x="8783638" y="1795463"/>
            <a:ext cx="276225" cy="511175"/>
          </a:xfrm>
          <a:prstGeom prst="straightConnector1">
            <a:avLst/>
          </a:prstGeom>
          <a:ln>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 name="Connettore 2 18">
            <a:extLst>
              <a:ext uri="{FF2B5EF4-FFF2-40B4-BE49-F238E27FC236}">
                <a16:creationId xmlns:a16="http://schemas.microsoft.com/office/drawing/2014/main" id="{A5369452-9F53-4AFD-8A74-ACCBEEE33277}"/>
              </a:ext>
            </a:extLst>
          </p:cNvPr>
          <p:cNvCxnSpPr>
            <a:cxnSpLocks/>
          </p:cNvCxnSpPr>
          <p:nvPr/>
        </p:nvCxnSpPr>
        <p:spPr>
          <a:xfrm>
            <a:off x="8783638" y="2306638"/>
            <a:ext cx="276225" cy="0"/>
          </a:xfrm>
          <a:prstGeom prst="straightConnector1">
            <a:avLst/>
          </a:prstGeom>
          <a:ln>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Connettore 2 20">
            <a:extLst>
              <a:ext uri="{FF2B5EF4-FFF2-40B4-BE49-F238E27FC236}">
                <a16:creationId xmlns:a16="http://schemas.microsoft.com/office/drawing/2014/main" id="{45F3AEB6-A3DF-4C2C-B71A-95BE40CE0184}"/>
              </a:ext>
            </a:extLst>
          </p:cNvPr>
          <p:cNvCxnSpPr>
            <a:cxnSpLocks/>
          </p:cNvCxnSpPr>
          <p:nvPr/>
        </p:nvCxnSpPr>
        <p:spPr>
          <a:xfrm>
            <a:off x="8783638" y="2306638"/>
            <a:ext cx="276225" cy="528637"/>
          </a:xfrm>
          <a:prstGeom prst="straightConnector1">
            <a:avLst/>
          </a:prstGeom>
          <a:ln>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2" name="Connettore a gomito 31">
            <a:extLst>
              <a:ext uri="{FF2B5EF4-FFF2-40B4-BE49-F238E27FC236}">
                <a16:creationId xmlns:a16="http://schemas.microsoft.com/office/drawing/2014/main" id="{CE8DD16E-82DF-4A1A-AEFF-1609A78A9CB5}"/>
              </a:ext>
            </a:extLst>
          </p:cNvPr>
          <p:cNvCxnSpPr>
            <a:cxnSpLocks/>
          </p:cNvCxnSpPr>
          <p:nvPr/>
        </p:nvCxnSpPr>
        <p:spPr>
          <a:xfrm>
            <a:off x="1535113" y="1395413"/>
            <a:ext cx="6577012" cy="2033587"/>
          </a:xfrm>
          <a:prstGeom prst="bentConnector3">
            <a:avLst/>
          </a:prstGeom>
          <a:ln>
            <a:solidFill>
              <a:schemeClr val="accent5">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6" name="Connettore 2 35">
            <a:extLst>
              <a:ext uri="{FF2B5EF4-FFF2-40B4-BE49-F238E27FC236}">
                <a16:creationId xmlns:a16="http://schemas.microsoft.com/office/drawing/2014/main" id="{0DFB0932-AA17-40DE-AE4A-CA23F1A5124D}"/>
              </a:ext>
            </a:extLst>
          </p:cNvPr>
          <p:cNvCxnSpPr/>
          <p:nvPr/>
        </p:nvCxnSpPr>
        <p:spPr>
          <a:xfrm>
            <a:off x="8112125" y="3429000"/>
            <a:ext cx="0" cy="319088"/>
          </a:xfrm>
          <a:prstGeom prst="straightConnector1">
            <a:avLst/>
          </a:prstGeom>
          <a:ln>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8" name="Connettore 2 37">
            <a:extLst>
              <a:ext uri="{FF2B5EF4-FFF2-40B4-BE49-F238E27FC236}">
                <a16:creationId xmlns:a16="http://schemas.microsoft.com/office/drawing/2014/main" id="{10BE0A6C-6D19-4373-8A71-63C13DA49CFA}"/>
              </a:ext>
            </a:extLst>
          </p:cNvPr>
          <p:cNvCxnSpPr/>
          <p:nvPr/>
        </p:nvCxnSpPr>
        <p:spPr>
          <a:xfrm flipV="1">
            <a:off x="1552575" y="931863"/>
            <a:ext cx="0" cy="457200"/>
          </a:xfrm>
          <a:prstGeom prst="straightConnector1">
            <a:avLst/>
          </a:prstGeom>
          <a:ln>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3" name="Connettore a gomito 42">
            <a:extLst>
              <a:ext uri="{FF2B5EF4-FFF2-40B4-BE49-F238E27FC236}">
                <a16:creationId xmlns:a16="http://schemas.microsoft.com/office/drawing/2014/main" id="{282FBAE7-A03F-48D0-A912-04D1077BEDD0}"/>
              </a:ext>
            </a:extLst>
          </p:cNvPr>
          <p:cNvCxnSpPr>
            <a:cxnSpLocks/>
          </p:cNvCxnSpPr>
          <p:nvPr/>
        </p:nvCxnSpPr>
        <p:spPr>
          <a:xfrm rot="5400000">
            <a:off x="1796256" y="2488407"/>
            <a:ext cx="1509713" cy="107950"/>
          </a:xfrm>
          <a:prstGeom prst="bentConnector3">
            <a:avLst>
              <a:gd name="adj1" fmla="val 33889"/>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51" name="Connettore 2 50">
            <a:extLst>
              <a:ext uri="{FF2B5EF4-FFF2-40B4-BE49-F238E27FC236}">
                <a16:creationId xmlns:a16="http://schemas.microsoft.com/office/drawing/2014/main" id="{0AC5E251-D037-4672-8437-CB5376B5D91A}"/>
              </a:ext>
            </a:extLst>
          </p:cNvPr>
          <p:cNvCxnSpPr>
            <a:cxnSpLocks/>
          </p:cNvCxnSpPr>
          <p:nvPr/>
        </p:nvCxnSpPr>
        <p:spPr>
          <a:xfrm>
            <a:off x="2497138" y="3273425"/>
            <a:ext cx="0" cy="311150"/>
          </a:xfrm>
          <a:prstGeom prst="straightConnector1">
            <a:avLst/>
          </a:prstGeom>
          <a:ln>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4" name="Connettore diritto 53">
            <a:extLst>
              <a:ext uri="{FF2B5EF4-FFF2-40B4-BE49-F238E27FC236}">
                <a16:creationId xmlns:a16="http://schemas.microsoft.com/office/drawing/2014/main" id="{F6966C39-C9A0-4371-81D8-336F5D870BBF}"/>
              </a:ext>
            </a:extLst>
          </p:cNvPr>
          <p:cNvCxnSpPr/>
          <p:nvPr/>
        </p:nvCxnSpPr>
        <p:spPr>
          <a:xfrm>
            <a:off x="2605088" y="1787525"/>
            <a:ext cx="68262" cy="0"/>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56" name="Connettore diritto 55">
            <a:extLst>
              <a:ext uri="{FF2B5EF4-FFF2-40B4-BE49-F238E27FC236}">
                <a16:creationId xmlns:a16="http://schemas.microsoft.com/office/drawing/2014/main" id="{02BF1D6C-AE99-4291-8CA8-E584782326B1}"/>
              </a:ext>
            </a:extLst>
          </p:cNvPr>
          <p:cNvCxnSpPr>
            <a:cxnSpLocks/>
          </p:cNvCxnSpPr>
          <p:nvPr/>
        </p:nvCxnSpPr>
        <p:spPr>
          <a:xfrm>
            <a:off x="2590800" y="2298700"/>
            <a:ext cx="109538" cy="0"/>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 name="Connettore a gomito 58">
            <a:extLst>
              <a:ext uri="{FF2B5EF4-FFF2-40B4-BE49-F238E27FC236}">
                <a16:creationId xmlns:a16="http://schemas.microsoft.com/office/drawing/2014/main" id="{5D929149-90F8-4D43-9094-199ECBB6A3C5}"/>
              </a:ext>
            </a:extLst>
          </p:cNvPr>
          <p:cNvCxnSpPr>
            <a:cxnSpLocks/>
          </p:cNvCxnSpPr>
          <p:nvPr/>
        </p:nvCxnSpPr>
        <p:spPr>
          <a:xfrm rot="16200000" flipH="1">
            <a:off x="3536951" y="5014912"/>
            <a:ext cx="368300" cy="136525"/>
          </a:xfrm>
          <a:prstGeom prst="bentConnector3">
            <a:avLst/>
          </a:prstGeom>
          <a:ln>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1" name="Connettore diritto 60">
            <a:extLst>
              <a:ext uri="{FF2B5EF4-FFF2-40B4-BE49-F238E27FC236}">
                <a16:creationId xmlns:a16="http://schemas.microsoft.com/office/drawing/2014/main" id="{134138EC-29F4-4EAD-9D65-A3AEC0DD6513}"/>
              </a:ext>
            </a:extLst>
          </p:cNvPr>
          <p:cNvCxnSpPr>
            <a:cxnSpLocks/>
          </p:cNvCxnSpPr>
          <p:nvPr/>
        </p:nvCxnSpPr>
        <p:spPr>
          <a:xfrm>
            <a:off x="3506788" y="4889500"/>
            <a:ext cx="146050" cy="0"/>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4594F2DE-195D-4EA3-B46A-E9E9DC6D8362}"/>
              </a:ext>
            </a:extLst>
          </p:cNvPr>
          <p:cNvSpPr>
            <a:spLocks noGrp="1"/>
          </p:cNvSpPr>
          <p:nvPr>
            <p:ph idx="1"/>
          </p:nvPr>
        </p:nvSpPr>
        <p:spPr>
          <a:xfrm>
            <a:off x="0" y="0"/>
            <a:ext cx="12192000" cy="6858000"/>
          </a:xfrm>
          <a:blipFill>
            <a:blip r:embed="rId2"/>
            <a:tile tx="0" ty="0" sx="100000" sy="100000" flip="none" algn="tl"/>
          </a:blipFill>
        </p:spPr>
        <p:txBody>
          <a:bodyPr rtlCol="0">
            <a:normAutofit/>
          </a:bodyPr>
          <a:lstStyle/>
          <a:p>
            <a:pPr marL="0" indent="0" eaLnBrk="1" fontAlgn="auto" hangingPunct="1">
              <a:buFont typeface="Arial"/>
              <a:buNone/>
              <a:defRPr/>
            </a:pPr>
            <a:endParaRPr lang="it-IT">
              <a:solidFill>
                <a:schemeClr val="tx1">
                  <a:lumMod val="85000"/>
                  <a:lumOff val="15000"/>
                </a:schemeClr>
              </a:solidFill>
            </a:endParaRPr>
          </a:p>
          <a:p>
            <a:pPr marL="0" indent="0" eaLnBrk="1" fontAlgn="auto" hangingPunct="1">
              <a:buFont typeface="Arial"/>
              <a:buNone/>
              <a:defRPr/>
            </a:pPr>
            <a:r>
              <a:rPr lang="it-IT">
                <a:solidFill>
                  <a:schemeClr val="tx1">
                    <a:lumMod val="85000"/>
                    <a:lumOff val="15000"/>
                  </a:schemeClr>
                </a:solidFill>
                <a:latin typeface="Times New Roman" panose="02020603050405020304" pitchFamily="18" charset="0"/>
                <a:cs typeface="Times New Roman" panose="02020603050405020304" pitchFamily="18" charset="0"/>
              </a:rPr>
              <a:t>            differenti popolazioni/etnie   +  frammentazione territoriale   +   influssi di altre lingue</a:t>
            </a:r>
          </a:p>
          <a:p>
            <a:pPr marL="0" indent="0" eaLnBrk="1" fontAlgn="auto" hangingPunct="1">
              <a:buFont typeface="Arial"/>
              <a:buNone/>
              <a:defRPr/>
            </a:pPr>
            <a:endParaRPr lang="it-IT">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eaLnBrk="1" fontAlgn="auto" hangingPunct="1">
              <a:spcBef>
                <a:spcPts val="0"/>
              </a:spcBef>
              <a:spcAft>
                <a:spcPts val="0"/>
              </a:spcAft>
              <a:buFont typeface="Arial"/>
              <a:buNone/>
              <a:defRPr/>
            </a:pPr>
            <a:r>
              <a:rPr lang="it-IT">
                <a:solidFill>
                  <a:schemeClr val="tx1">
                    <a:lumMod val="85000"/>
                    <a:lumOff val="15000"/>
                  </a:schemeClr>
                </a:solidFill>
                <a:latin typeface="Times New Roman" panose="02020603050405020304" pitchFamily="18" charset="0"/>
                <a:cs typeface="Times New Roman" panose="02020603050405020304" pitchFamily="18" charset="0"/>
              </a:rPr>
              <a:t>                                                                  </a:t>
            </a:r>
          </a:p>
          <a:p>
            <a:pPr marL="0" indent="0" eaLnBrk="1" fontAlgn="auto" hangingPunct="1">
              <a:spcBef>
                <a:spcPts val="0"/>
              </a:spcBef>
              <a:spcAft>
                <a:spcPts val="0"/>
              </a:spcAft>
              <a:buFont typeface="Arial"/>
              <a:buNone/>
              <a:defRPr/>
            </a:pPr>
            <a:r>
              <a:rPr lang="it-IT">
                <a:solidFill>
                  <a:schemeClr val="tx1">
                    <a:lumMod val="85000"/>
                    <a:lumOff val="15000"/>
                  </a:schemeClr>
                </a:solidFill>
                <a:latin typeface="Times New Roman" panose="02020603050405020304" pitchFamily="18" charset="0"/>
                <a:cs typeface="Times New Roman" panose="02020603050405020304" pitchFamily="18" charset="0"/>
              </a:rPr>
              <a:t>                                                                  variazione diatopica</a:t>
            </a:r>
          </a:p>
          <a:p>
            <a:pPr marL="0" indent="0" eaLnBrk="1" fontAlgn="auto" hangingPunct="1">
              <a:spcBef>
                <a:spcPts val="0"/>
              </a:spcBef>
              <a:spcAft>
                <a:spcPts val="0"/>
              </a:spcAft>
              <a:buFont typeface="Arial"/>
              <a:buNone/>
              <a:defRPr/>
            </a:pPr>
            <a:r>
              <a:rPr lang="it-IT">
                <a:solidFill>
                  <a:schemeClr val="tx1">
                    <a:lumMod val="85000"/>
                    <a:lumOff val="15000"/>
                  </a:schemeClr>
                </a:solidFill>
                <a:latin typeface="Times New Roman" panose="02020603050405020304" pitchFamily="18" charset="0"/>
                <a:cs typeface="Times New Roman" panose="02020603050405020304" pitchFamily="18" charset="0"/>
              </a:rPr>
              <a:t>                                                                     varietà dialettale </a:t>
            </a:r>
          </a:p>
          <a:p>
            <a:pPr marL="0" indent="0" eaLnBrk="1" fontAlgn="auto" hangingPunct="1">
              <a:spcBef>
                <a:spcPts val="0"/>
              </a:spcBef>
              <a:spcAft>
                <a:spcPts val="0"/>
              </a:spcAft>
              <a:buFont typeface="Arial"/>
              <a:buNone/>
              <a:defRPr/>
            </a:pPr>
            <a:endParaRPr lang="it-IT">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eaLnBrk="1" fontAlgn="auto" hangingPunct="1">
              <a:spcBef>
                <a:spcPts val="0"/>
              </a:spcBef>
              <a:spcAft>
                <a:spcPts val="0"/>
              </a:spcAft>
              <a:buFont typeface="Arial"/>
              <a:buNone/>
              <a:defRPr/>
            </a:pPr>
            <a:r>
              <a:rPr lang="it-IT">
                <a:solidFill>
                  <a:schemeClr val="tx1">
                    <a:lumMod val="85000"/>
                    <a:lumOff val="15000"/>
                  </a:schemeClr>
                </a:solidFill>
                <a:latin typeface="Times New Roman" panose="02020603050405020304" pitchFamily="18" charset="0"/>
                <a:cs typeface="Times New Roman" panose="02020603050405020304" pitchFamily="18" charset="0"/>
              </a:rPr>
              <a:t>             espansione di Roma                          ulteriori influssi e dialettalizzazione </a:t>
            </a:r>
          </a:p>
          <a:p>
            <a:pPr marL="0" indent="0" eaLnBrk="1" fontAlgn="auto" hangingPunct="1">
              <a:spcBef>
                <a:spcPts val="0"/>
              </a:spcBef>
              <a:spcAft>
                <a:spcPts val="0"/>
              </a:spcAft>
              <a:buFont typeface="Arial"/>
              <a:buNone/>
              <a:defRPr/>
            </a:pPr>
            <a:endParaRPr lang="it-IT">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eaLnBrk="1" fontAlgn="auto" hangingPunct="1">
              <a:spcBef>
                <a:spcPts val="0"/>
              </a:spcBef>
              <a:spcAft>
                <a:spcPts val="0"/>
              </a:spcAft>
              <a:buFont typeface="Arial"/>
              <a:buNone/>
              <a:defRPr/>
            </a:pPr>
            <a:endParaRPr lang="it-IT">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eaLnBrk="1" fontAlgn="auto" hangingPunct="1">
              <a:spcBef>
                <a:spcPts val="0"/>
              </a:spcBef>
              <a:spcAft>
                <a:spcPts val="0"/>
              </a:spcAft>
              <a:buFont typeface="Arial"/>
              <a:buNone/>
              <a:defRPr/>
            </a:pPr>
            <a:r>
              <a:rPr lang="it-IT">
                <a:solidFill>
                  <a:schemeClr val="tx1">
                    <a:lumMod val="85000"/>
                    <a:lumOff val="15000"/>
                  </a:schemeClr>
                </a:solidFill>
                <a:latin typeface="Times New Roman" panose="02020603050405020304" pitchFamily="18" charset="0"/>
                <a:cs typeface="Times New Roman" panose="02020603050405020304" pitchFamily="18" charset="0"/>
              </a:rPr>
              <a:t>                                                         lingua e agricoltura</a:t>
            </a:r>
          </a:p>
          <a:p>
            <a:pPr marL="0" indent="0" eaLnBrk="1" fontAlgn="auto" hangingPunct="1">
              <a:spcBef>
                <a:spcPts val="0"/>
              </a:spcBef>
              <a:spcAft>
                <a:spcPts val="0"/>
              </a:spcAft>
              <a:buFont typeface="Arial"/>
              <a:buNone/>
              <a:defRPr/>
            </a:pPr>
            <a:r>
              <a:rPr lang="it-IT">
                <a:solidFill>
                  <a:schemeClr val="tx1">
                    <a:lumMod val="85000"/>
                    <a:lumOff val="15000"/>
                  </a:schemeClr>
                </a:solidFill>
                <a:latin typeface="Times New Roman" panose="02020603050405020304" pitchFamily="18" charset="0"/>
                <a:cs typeface="Times New Roman" panose="02020603050405020304" pitchFamily="18" charset="0"/>
              </a:rPr>
              <a:t>           </a:t>
            </a:r>
            <a:r>
              <a:rPr lang="it-IT">
                <a:solidFill>
                  <a:schemeClr val="accent5">
                    <a:lumMod val="75000"/>
                  </a:schemeClr>
                </a:solidFill>
                <a:latin typeface="Times New Roman" panose="02020603050405020304" pitchFamily="18" charset="0"/>
                <a:cs typeface="Times New Roman" panose="02020603050405020304" pitchFamily="18" charset="0"/>
              </a:rPr>
              <a:t>• </a:t>
            </a:r>
            <a:r>
              <a:rPr lang="it-IT">
                <a:solidFill>
                  <a:schemeClr val="tx1">
                    <a:lumMod val="85000"/>
                    <a:lumOff val="15000"/>
                  </a:schemeClr>
                </a:solidFill>
                <a:latin typeface="Times New Roman" panose="02020603050405020304" pitchFamily="18" charset="0"/>
                <a:cs typeface="Times New Roman" panose="02020603050405020304" pitchFamily="18" charset="0"/>
              </a:rPr>
              <a:t>latino lingua ‘concreta’       lingua e guerra</a:t>
            </a:r>
          </a:p>
          <a:p>
            <a:pPr marL="0" indent="0" eaLnBrk="1" fontAlgn="auto" hangingPunct="1">
              <a:spcBef>
                <a:spcPts val="0"/>
              </a:spcBef>
              <a:spcAft>
                <a:spcPts val="0"/>
              </a:spcAft>
              <a:buFont typeface="Arial"/>
              <a:buNone/>
              <a:defRPr/>
            </a:pPr>
            <a:r>
              <a:rPr lang="it-IT">
                <a:solidFill>
                  <a:schemeClr val="tx1">
                    <a:lumMod val="85000"/>
                    <a:lumOff val="15000"/>
                  </a:schemeClr>
                </a:solidFill>
                <a:latin typeface="Times New Roman" panose="02020603050405020304" pitchFamily="18" charset="0"/>
                <a:cs typeface="Times New Roman" panose="02020603050405020304" pitchFamily="18" charset="0"/>
              </a:rPr>
              <a:t>                                                         lingua e ‘tecnica’ </a:t>
            </a:r>
          </a:p>
          <a:p>
            <a:pPr marL="0" indent="0" eaLnBrk="1" fontAlgn="auto" hangingPunct="1">
              <a:spcBef>
                <a:spcPts val="0"/>
              </a:spcBef>
              <a:spcAft>
                <a:spcPts val="0"/>
              </a:spcAft>
              <a:buFont typeface="Arial"/>
              <a:buNone/>
              <a:defRPr/>
            </a:pPr>
            <a:r>
              <a:rPr lang="it-IT">
                <a:solidFill>
                  <a:schemeClr val="tx1">
                    <a:lumMod val="85000"/>
                    <a:lumOff val="15000"/>
                  </a:schemeClr>
                </a:solidFill>
                <a:latin typeface="Times New Roman" panose="02020603050405020304" pitchFamily="18" charset="0"/>
                <a:cs typeface="Times New Roman" panose="02020603050405020304" pitchFamily="18" charset="0"/>
              </a:rPr>
              <a:t>           </a:t>
            </a:r>
          </a:p>
          <a:p>
            <a:pPr marL="0" indent="0" eaLnBrk="1" fontAlgn="auto" hangingPunct="1">
              <a:spcBef>
                <a:spcPts val="0"/>
              </a:spcBef>
              <a:spcAft>
                <a:spcPts val="0"/>
              </a:spcAft>
              <a:buFont typeface="Arial"/>
              <a:buNone/>
              <a:defRPr/>
            </a:pPr>
            <a:r>
              <a:rPr lang="it-IT">
                <a:solidFill>
                  <a:schemeClr val="tx1">
                    <a:lumMod val="85000"/>
                    <a:lumOff val="15000"/>
                  </a:schemeClr>
                </a:solidFill>
                <a:latin typeface="Times New Roman" panose="02020603050405020304" pitchFamily="18" charset="0"/>
                <a:cs typeface="Times New Roman" panose="02020603050405020304" pitchFamily="18" charset="0"/>
              </a:rPr>
              <a:t>           </a:t>
            </a:r>
            <a:r>
              <a:rPr lang="it-IT">
                <a:solidFill>
                  <a:schemeClr val="accent5">
                    <a:lumMod val="75000"/>
                  </a:schemeClr>
                </a:solidFill>
                <a:latin typeface="Times New Roman" panose="02020603050405020304" pitchFamily="18" charset="0"/>
                <a:cs typeface="Times New Roman" panose="02020603050405020304" pitchFamily="18" charset="0"/>
              </a:rPr>
              <a:t>• </a:t>
            </a:r>
            <a:r>
              <a:rPr lang="it-IT">
                <a:solidFill>
                  <a:schemeClr val="tx1">
                    <a:lumMod val="85000"/>
                    <a:lumOff val="15000"/>
                  </a:schemeClr>
                </a:solidFill>
                <a:latin typeface="Times New Roman" panose="02020603050405020304" pitchFamily="18" charset="0"/>
                <a:cs typeface="Times New Roman" panose="02020603050405020304" pitchFamily="18" charset="0"/>
              </a:rPr>
              <a:t>lingue tecniche e contributo alla ‘lingua comune’                                               </a:t>
            </a:r>
            <a:endParaRPr lang="it-IT" sz="1000">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eaLnBrk="1" fontAlgn="auto" hangingPunct="1">
              <a:spcBef>
                <a:spcPts val="0"/>
              </a:spcBef>
              <a:spcAft>
                <a:spcPts val="0"/>
              </a:spcAft>
              <a:buFont typeface="Arial"/>
              <a:buNone/>
              <a:defRPr/>
            </a:pPr>
            <a:endParaRPr lang="it-IT">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eaLnBrk="1" fontAlgn="auto" hangingPunct="1">
              <a:spcBef>
                <a:spcPts val="0"/>
              </a:spcBef>
              <a:spcAft>
                <a:spcPts val="0"/>
              </a:spcAft>
              <a:buFont typeface="Arial"/>
              <a:buNone/>
              <a:defRPr/>
            </a:pPr>
            <a:endParaRPr lang="it-IT">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5" name="Freccia circolare a destra 4">
            <a:extLst>
              <a:ext uri="{FF2B5EF4-FFF2-40B4-BE49-F238E27FC236}">
                <a16:creationId xmlns:a16="http://schemas.microsoft.com/office/drawing/2014/main" id="{B4989FE5-7792-4D21-91D6-AA4D978C30B0}"/>
              </a:ext>
            </a:extLst>
          </p:cNvPr>
          <p:cNvSpPr/>
          <p:nvPr/>
        </p:nvSpPr>
        <p:spPr>
          <a:xfrm>
            <a:off x="3098800" y="990600"/>
            <a:ext cx="511175" cy="1047750"/>
          </a:xfrm>
          <a:prstGeom prst="curvedRightArrow">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6" name="Freccia circolare a sinistra 5">
            <a:extLst>
              <a:ext uri="{FF2B5EF4-FFF2-40B4-BE49-F238E27FC236}">
                <a16:creationId xmlns:a16="http://schemas.microsoft.com/office/drawing/2014/main" id="{96CB2CEB-504B-43F5-AF95-066D764AA904}"/>
              </a:ext>
            </a:extLst>
          </p:cNvPr>
          <p:cNvSpPr/>
          <p:nvPr/>
        </p:nvSpPr>
        <p:spPr>
          <a:xfrm>
            <a:off x="9036050" y="1060450"/>
            <a:ext cx="512763" cy="1049338"/>
          </a:xfrm>
          <a:prstGeom prst="curvedLeftArrow">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7" name="Freccia in giù 6">
            <a:extLst>
              <a:ext uri="{FF2B5EF4-FFF2-40B4-BE49-F238E27FC236}">
                <a16:creationId xmlns:a16="http://schemas.microsoft.com/office/drawing/2014/main" id="{27851916-C935-4FD8-A94C-D2D6DEED7A45}"/>
              </a:ext>
            </a:extLst>
          </p:cNvPr>
          <p:cNvSpPr/>
          <p:nvPr/>
        </p:nvSpPr>
        <p:spPr>
          <a:xfrm>
            <a:off x="6324600" y="998538"/>
            <a:ext cx="252413" cy="587375"/>
          </a:xfrm>
          <a:prstGeom prst="downArrow">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8" name="Freccia a destra 7">
            <a:extLst>
              <a:ext uri="{FF2B5EF4-FFF2-40B4-BE49-F238E27FC236}">
                <a16:creationId xmlns:a16="http://schemas.microsoft.com/office/drawing/2014/main" id="{C55F823A-125C-4DB0-A0D5-9BBBB0C3C00D}"/>
              </a:ext>
            </a:extLst>
          </p:cNvPr>
          <p:cNvSpPr/>
          <p:nvPr/>
        </p:nvSpPr>
        <p:spPr>
          <a:xfrm>
            <a:off x="3968750" y="3084513"/>
            <a:ext cx="1123950" cy="201612"/>
          </a:xfrm>
          <a:prstGeom prst="rightArrow">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cxnSp>
        <p:nvCxnSpPr>
          <p:cNvPr id="10" name="Connettore 2 9">
            <a:extLst>
              <a:ext uri="{FF2B5EF4-FFF2-40B4-BE49-F238E27FC236}">
                <a16:creationId xmlns:a16="http://schemas.microsoft.com/office/drawing/2014/main" id="{4EE9847E-453A-478E-A188-881560799CCC}"/>
              </a:ext>
            </a:extLst>
          </p:cNvPr>
          <p:cNvCxnSpPr>
            <a:cxnSpLocks/>
          </p:cNvCxnSpPr>
          <p:nvPr/>
        </p:nvCxnSpPr>
        <p:spPr>
          <a:xfrm flipV="1">
            <a:off x="3976688" y="4303713"/>
            <a:ext cx="419100" cy="344487"/>
          </a:xfrm>
          <a:prstGeom prst="straightConnector1">
            <a:avLst/>
          </a:prstGeom>
          <a:ln>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 name="Connettore 2 12">
            <a:extLst>
              <a:ext uri="{FF2B5EF4-FFF2-40B4-BE49-F238E27FC236}">
                <a16:creationId xmlns:a16="http://schemas.microsoft.com/office/drawing/2014/main" id="{94858941-E65B-40F4-A0AD-03F29BC9D892}"/>
              </a:ext>
            </a:extLst>
          </p:cNvPr>
          <p:cNvCxnSpPr/>
          <p:nvPr/>
        </p:nvCxnSpPr>
        <p:spPr>
          <a:xfrm>
            <a:off x="3968750" y="4648200"/>
            <a:ext cx="427038" cy="0"/>
          </a:xfrm>
          <a:prstGeom prst="straightConnector1">
            <a:avLst/>
          </a:prstGeom>
          <a:ln>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onnettore 2 14">
            <a:extLst>
              <a:ext uri="{FF2B5EF4-FFF2-40B4-BE49-F238E27FC236}">
                <a16:creationId xmlns:a16="http://schemas.microsoft.com/office/drawing/2014/main" id="{703E0399-DBF2-4D28-A865-C2B54D253E2C}"/>
              </a:ext>
            </a:extLst>
          </p:cNvPr>
          <p:cNvCxnSpPr/>
          <p:nvPr/>
        </p:nvCxnSpPr>
        <p:spPr>
          <a:xfrm>
            <a:off x="3976688" y="4648200"/>
            <a:ext cx="419100" cy="376238"/>
          </a:xfrm>
          <a:prstGeom prst="straightConnector1">
            <a:avLst/>
          </a:prstGeom>
          <a:ln>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3E83DD31-34D8-4D8A-AB75-9970BF045D4F}"/>
              </a:ext>
            </a:extLst>
          </p:cNvPr>
          <p:cNvSpPr>
            <a:spLocks noGrp="1"/>
          </p:cNvSpPr>
          <p:nvPr>
            <p:ph idx="1"/>
          </p:nvPr>
        </p:nvSpPr>
        <p:spPr>
          <a:xfrm>
            <a:off x="0" y="0"/>
            <a:ext cx="12192000" cy="6858000"/>
          </a:xfrm>
          <a:blipFill>
            <a:blip r:embed="rId2"/>
            <a:tile tx="0" ty="0" sx="100000" sy="100000" flip="none" algn="tl"/>
          </a:blipFill>
        </p:spPr>
        <p:txBody>
          <a:bodyPr rtlCol="0">
            <a:normAutofit fontScale="40000" lnSpcReduction="20000"/>
          </a:bodyPr>
          <a:lstStyle/>
          <a:p>
            <a:pPr marL="0" indent="0" eaLnBrk="1" fontAlgn="auto" hangingPunct="1">
              <a:spcBef>
                <a:spcPts val="0"/>
              </a:spcBef>
              <a:spcAft>
                <a:spcPts val="0"/>
              </a:spcAft>
              <a:buFont typeface="Arial"/>
              <a:buNone/>
              <a:defRPr/>
            </a:pPr>
            <a:endParaRPr lang="it-IT" dirty="0">
              <a:solidFill>
                <a:schemeClr val="tx1">
                  <a:lumMod val="85000"/>
                  <a:lumOff val="15000"/>
                </a:schemeClr>
              </a:solidFill>
            </a:endParaRPr>
          </a:p>
          <a:p>
            <a:pPr eaLnBrk="1" fontAlgn="auto" hangingPunct="1">
              <a:spcBef>
                <a:spcPts val="0"/>
              </a:spcBef>
              <a:spcAft>
                <a:spcPts val="0"/>
              </a:spcAft>
              <a:buFontTx/>
              <a:buChar char="-"/>
              <a:defRPr/>
            </a:pPr>
            <a:endParaRPr lang="it-IT" sz="6000">
              <a:solidFill>
                <a:schemeClr val="tx1">
                  <a:lumMod val="85000"/>
                  <a:lumOff val="15000"/>
                </a:schemeClr>
              </a:solidFill>
              <a:latin typeface="Times New Roman" panose="02020603050405020304" pitchFamily="18" charset="0"/>
              <a:cs typeface="Times New Roman" panose="02020603050405020304" pitchFamily="18" charset="0"/>
            </a:endParaRPr>
          </a:p>
          <a:p>
            <a:pPr eaLnBrk="1" fontAlgn="auto" hangingPunct="1">
              <a:spcBef>
                <a:spcPts val="0"/>
              </a:spcBef>
              <a:spcAft>
                <a:spcPts val="0"/>
              </a:spcAft>
              <a:buFontTx/>
              <a:buChar char="-"/>
              <a:defRPr/>
            </a:pPr>
            <a:endParaRPr lang="it-IT" sz="6000" dirty="0">
              <a:solidFill>
                <a:schemeClr val="tx1">
                  <a:lumMod val="85000"/>
                  <a:lumOff val="15000"/>
                </a:schemeClr>
              </a:solidFill>
              <a:latin typeface="Times New Roman" panose="02020603050405020304" pitchFamily="18" charset="0"/>
              <a:cs typeface="Times New Roman" panose="02020603050405020304" pitchFamily="18" charset="0"/>
            </a:endParaRPr>
          </a:p>
          <a:p>
            <a:pPr eaLnBrk="1" fontAlgn="auto" hangingPunct="1">
              <a:spcBef>
                <a:spcPts val="0"/>
              </a:spcBef>
              <a:spcAft>
                <a:spcPts val="0"/>
              </a:spcAft>
              <a:buFont typeface="Arial"/>
              <a:buChar char="•"/>
              <a:defRPr/>
            </a:pPr>
            <a:r>
              <a:rPr lang="it-IT" sz="6000" dirty="0">
                <a:solidFill>
                  <a:schemeClr val="tx1">
                    <a:lumMod val="85000"/>
                    <a:lumOff val="15000"/>
                  </a:schemeClr>
                </a:solidFill>
                <a:latin typeface="Times New Roman" panose="02020603050405020304" pitchFamily="18" charset="0"/>
                <a:cs typeface="Times New Roman" panose="02020603050405020304" pitchFamily="18" charset="0"/>
              </a:rPr>
              <a:t>espansione di Roma           influssi e dialettalizzazione </a:t>
            </a:r>
          </a:p>
          <a:p>
            <a:pPr marL="0" indent="0" eaLnBrk="1" fontAlgn="auto" hangingPunct="1">
              <a:spcBef>
                <a:spcPts val="0"/>
              </a:spcBef>
              <a:spcAft>
                <a:spcPts val="0"/>
              </a:spcAft>
              <a:buClr>
                <a:schemeClr val="accent5">
                  <a:lumMod val="75000"/>
                </a:schemeClr>
              </a:buClr>
              <a:buFont typeface="Arial"/>
              <a:buNone/>
              <a:defRPr/>
            </a:pPr>
            <a:endParaRPr lang="it-IT" sz="6000" dirty="0">
              <a:solidFill>
                <a:schemeClr val="tx1">
                  <a:lumMod val="85000"/>
                  <a:lumOff val="15000"/>
                </a:schemeClr>
              </a:solidFill>
              <a:latin typeface="Times New Roman" panose="02020603050405020304" pitchFamily="18" charset="0"/>
              <a:cs typeface="Times New Roman" panose="02020603050405020304" pitchFamily="18" charset="0"/>
            </a:endParaRPr>
          </a:p>
          <a:p>
            <a:pPr eaLnBrk="1" fontAlgn="auto" hangingPunct="1">
              <a:spcBef>
                <a:spcPts val="0"/>
              </a:spcBef>
              <a:spcAft>
                <a:spcPts val="0"/>
              </a:spcAft>
              <a:defRPr/>
            </a:pPr>
            <a:r>
              <a:rPr lang="it-IT" sz="6000" dirty="0">
                <a:solidFill>
                  <a:schemeClr val="tx1">
                    <a:lumMod val="85000"/>
                    <a:lumOff val="15000"/>
                  </a:schemeClr>
                </a:solidFill>
                <a:latin typeface="Times New Roman" panose="02020603050405020304" pitchFamily="18" charset="0"/>
                <a:cs typeface="Times New Roman" panose="02020603050405020304" pitchFamily="18" charset="0"/>
              </a:rPr>
              <a:t>variazione diatopica e varietà dialettale</a:t>
            </a:r>
          </a:p>
          <a:p>
            <a:pPr marL="0" indent="0" eaLnBrk="1" fontAlgn="auto" hangingPunct="1">
              <a:spcBef>
                <a:spcPts val="0"/>
              </a:spcBef>
              <a:spcAft>
                <a:spcPts val="0"/>
              </a:spcAft>
              <a:buFont typeface="Arial"/>
              <a:buNone/>
              <a:defRPr/>
            </a:pPr>
            <a:endParaRPr lang="it-IT" sz="6000">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eaLnBrk="1" fontAlgn="auto" hangingPunct="1">
              <a:spcBef>
                <a:spcPts val="0"/>
              </a:spcBef>
              <a:spcAft>
                <a:spcPts val="0"/>
              </a:spcAft>
              <a:buFont typeface="Arial"/>
              <a:buNone/>
              <a:defRPr/>
            </a:pPr>
            <a:endParaRPr lang="it-IT" sz="6000" dirty="0">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eaLnBrk="1" fontAlgn="auto" hangingPunct="1">
              <a:spcBef>
                <a:spcPts val="0"/>
              </a:spcBef>
              <a:spcAft>
                <a:spcPts val="0"/>
              </a:spcAft>
              <a:buFont typeface="Arial"/>
              <a:buNone/>
              <a:defRPr/>
            </a:pPr>
            <a:r>
              <a:rPr lang="it-IT" sz="6000" dirty="0">
                <a:solidFill>
                  <a:schemeClr val="tx1">
                    <a:lumMod val="85000"/>
                    <a:lumOff val="15000"/>
                  </a:schemeClr>
                </a:solidFill>
                <a:latin typeface="Times New Roman" panose="02020603050405020304" pitchFamily="18" charset="0"/>
                <a:cs typeface="Times New Roman" panose="02020603050405020304" pitchFamily="18" charset="0"/>
              </a:rPr>
              <a:t>                                                 lingua e agricoltura</a:t>
            </a:r>
            <a:r>
              <a:rPr lang="it-IT" sz="6000" dirty="0">
                <a:solidFill>
                  <a:schemeClr val="accent5">
                    <a:lumMod val="75000"/>
                  </a:schemeClr>
                </a:solidFill>
                <a:latin typeface="Times New Roman" panose="02020603050405020304" pitchFamily="18" charset="0"/>
                <a:cs typeface="Times New Roman" panose="02020603050405020304" pitchFamily="18" charset="0"/>
              </a:rPr>
              <a:t> </a:t>
            </a:r>
            <a:endParaRPr lang="it-IT" sz="6000" dirty="0">
              <a:solidFill>
                <a:schemeClr val="tx1">
                  <a:lumMod val="85000"/>
                  <a:lumOff val="15000"/>
                </a:schemeClr>
              </a:solidFill>
              <a:latin typeface="Times New Roman" panose="02020603050405020304" pitchFamily="18" charset="0"/>
              <a:cs typeface="Times New Roman" panose="02020603050405020304" pitchFamily="18" charset="0"/>
            </a:endParaRPr>
          </a:p>
          <a:p>
            <a:pPr eaLnBrk="1" fontAlgn="auto" hangingPunct="1">
              <a:spcBef>
                <a:spcPts val="0"/>
              </a:spcBef>
              <a:spcAft>
                <a:spcPts val="0"/>
              </a:spcAft>
              <a:defRPr/>
            </a:pPr>
            <a:r>
              <a:rPr lang="it-IT" sz="6000" dirty="0">
                <a:solidFill>
                  <a:schemeClr val="tx1">
                    <a:lumMod val="85000"/>
                    <a:lumOff val="15000"/>
                  </a:schemeClr>
                </a:solidFill>
                <a:latin typeface="Times New Roman" panose="02020603050405020304" pitchFamily="18" charset="0"/>
                <a:cs typeface="Times New Roman" panose="02020603050405020304" pitchFamily="18" charset="0"/>
              </a:rPr>
              <a:t>latino lingua ‘concreta’        lingua e guerra</a:t>
            </a:r>
          </a:p>
          <a:p>
            <a:pPr marL="0" indent="0" eaLnBrk="1" fontAlgn="auto" hangingPunct="1">
              <a:spcBef>
                <a:spcPts val="0"/>
              </a:spcBef>
              <a:spcAft>
                <a:spcPts val="0"/>
              </a:spcAft>
              <a:buFont typeface="Arial"/>
              <a:buNone/>
              <a:defRPr/>
            </a:pPr>
            <a:r>
              <a:rPr lang="it-IT" sz="6000" dirty="0">
                <a:solidFill>
                  <a:schemeClr val="tx1">
                    <a:lumMod val="85000"/>
                    <a:lumOff val="15000"/>
                  </a:schemeClr>
                </a:solidFill>
                <a:latin typeface="Times New Roman" panose="02020603050405020304" pitchFamily="18" charset="0"/>
                <a:cs typeface="Times New Roman" panose="02020603050405020304" pitchFamily="18" charset="0"/>
              </a:rPr>
              <a:t>                                                 lingua e ‘tecnica’ </a:t>
            </a:r>
          </a:p>
          <a:p>
            <a:pPr marL="0" indent="0" eaLnBrk="1" fontAlgn="auto" hangingPunct="1">
              <a:spcBef>
                <a:spcPts val="0"/>
              </a:spcBef>
              <a:spcAft>
                <a:spcPts val="0"/>
              </a:spcAft>
              <a:buFont typeface="Arial"/>
              <a:buNone/>
              <a:defRPr/>
            </a:pPr>
            <a:r>
              <a:rPr lang="it-IT" sz="6000" dirty="0">
                <a:solidFill>
                  <a:schemeClr val="tx1">
                    <a:lumMod val="85000"/>
                    <a:lumOff val="15000"/>
                  </a:schemeClr>
                </a:solidFill>
                <a:latin typeface="Times New Roman" panose="02020603050405020304" pitchFamily="18" charset="0"/>
                <a:cs typeface="Times New Roman" panose="02020603050405020304" pitchFamily="18" charset="0"/>
              </a:rPr>
              <a:t>                                                                </a:t>
            </a:r>
          </a:p>
          <a:p>
            <a:pPr eaLnBrk="1" fontAlgn="auto" hangingPunct="1">
              <a:spcBef>
                <a:spcPts val="0"/>
              </a:spcBef>
              <a:spcAft>
                <a:spcPts val="0"/>
              </a:spcAft>
              <a:defRPr/>
            </a:pPr>
            <a:r>
              <a:rPr lang="it-IT" sz="6000" dirty="0">
                <a:solidFill>
                  <a:schemeClr val="tx1">
                    <a:lumMod val="85000"/>
                    <a:lumOff val="15000"/>
                  </a:schemeClr>
                </a:solidFill>
                <a:latin typeface="Times New Roman" panose="02020603050405020304" pitchFamily="18" charset="0"/>
                <a:cs typeface="Times New Roman" panose="02020603050405020304" pitchFamily="18" charset="0"/>
              </a:rPr>
              <a:t>Apofonia</a:t>
            </a:r>
          </a:p>
          <a:p>
            <a:pPr marL="0" indent="0" eaLnBrk="1" fontAlgn="auto" hangingPunct="1">
              <a:spcBef>
                <a:spcPts val="0"/>
              </a:spcBef>
              <a:spcAft>
                <a:spcPts val="0"/>
              </a:spcAft>
              <a:buFont typeface="Arial"/>
              <a:buNone/>
              <a:defRPr/>
            </a:pPr>
            <a:r>
              <a:rPr lang="it-IT" sz="6000" dirty="0">
                <a:solidFill>
                  <a:schemeClr val="tx1">
                    <a:lumMod val="85000"/>
                    <a:lumOff val="15000"/>
                  </a:schemeClr>
                </a:solidFill>
                <a:latin typeface="Times New Roman" panose="02020603050405020304" pitchFamily="18" charset="0"/>
                <a:cs typeface="Times New Roman" panose="02020603050405020304" pitchFamily="18" charset="0"/>
              </a:rPr>
              <a:t>                                                 ai  &gt; ai :VI sec. a.C. →→→  entro fine III sec. a.C. &gt; </a:t>
            </a:r>
            <a:r>
              <a:rPr lang="it-IT" sz="6000" b="1" i="1" dirty="0" err="1">
                <a:solidFill>
                  <a:schemeClr val="tx1">
                    <a:lumMod val="85000"/>
                    <a:lumOff val="15000"/>
                  </a:schemeClr>
                </a:solidFill>
                <a:latin typeface="Times New Roman" panose="02020603050405020304" pitchFamily="18" charset="0"/>
                <a:cs typeface="Times New Roman" panose="02020603050405020304" pitchFamily="18" charset="0"/>
              </a:rPr>
              <a:t>ae</a:t>
            </a:r>
            <a:endParaRPr lang="it-IT" sz="6000" dirty="0">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eaLnBrk="1" fontAlgn="auto" hangingPunct="1">
              <a:spcBef>
                <a:spcPts val="0"/>
              </a:spcBef>
              <a:spcAft>
                <a:spcPts val="0"/>
              </a:spcAft>
              <a:buFont typeface="Arial"/>
              <a:buNone/>
              <a:defRPr/>
            </a:pPr>
            <a:r>
              <a:rPr lang="it-IT" sz="6000" dirty="0">
                <a:solidFill>
                  <a:schemeClr val="tx1">
                    <a:lumMod val="85000"/>
                    <a:lumOff val="15000"/>
                  </a:schemeClr>
                </a:solidFill>
                <a:latin typeface="Times New Roman" panose="02020603050405020304" pitchFamily="18" charset="0"/>
                <a:cs typeface="Times New Roman" panose="02020603050405020304" pitchFamily="18" charset="0"/>
              </a:rPr>
              <a:t>                                                 ai &gt; </a:t>
            </a:r>
            <a:r>
              <a:rPr lang="it-IT" sz="6000" b="1" dirty="0">
                <a:solidFill>
                  <a:schemeClr val="tx1">
                    <a:lumMod val="85000"/>
                    <a:lumOff val="15000"/>
                  </a:schemeClr>
                </a:solidFill>
                <a:latin typeface="Times New Roman" panose="02020603050405020304" pitchFamily="18" charset="0"/>
                <a:cs typeface="Times New Roman" panose="02020603050405020304" pitchFamily="18" charset="0"/>
              </a:rPr>
              <a:t>ī</a:t>
            </a:r>
            <a:r>
              <a:rPr lang="it-IT" sz="6000" dirty="0">
                <a:solidFill>
                  <a:schemeClr val="tx1">
                    <a:lumMod val="85000"/>
                    <a:lumOff val="15000"/>
                  </a:schemeClr>
                </a:solidFill>
              </a:rPr>
              <a:t>  (</a:t>
            </a:r>
            <a:r>
              <a:rPr lang="it-IT" sz="6000" dirty="0">
                <a:solidFill>
                  <a:schemeClr val="tx1">
                    <a:lumMod val="85000"/>
                    <a:lumOff val="15000"/>
                  </a:schemeClr>
                </a:solidFill>
                <a:latin typeface="Times New Roman" panose="02020603050405020304" pitchFamily="18" charset="0"/>
                <a:cs typeface="Times New Roman" panose="02020603050405020304" pitchFamily="18" charset="0"/>
              </a:rPr>
              <a:t>entro fine III sec. a.C.)</a:t>
            </a:r>
          </a:p>
          <a:p>
            <a:pPr algn="just" eaLnBrk="1" fontAlgn="auto" hangingPunct="1">
              <a:spcBef>
                <a:spcPts val="0"/>
              </a:spcBef>
              <a:spcAft>
                <a:spcPts val="0"/>
              </a:spcAft>
              <a:defRPr/>
            </a:pPr>
            <a:r>
              <a:rPr lang="it-IT" sz="6000" dirty="0">
                <a:solidFill>
                  <a:schemeClr val="tx1">
                    <a:lumMod val="85000"/>
                    <a:lumOff val="15000"/>
                  </a:schemeClr>
                </a:solidFill>
                <a:latin typeface="Times New Roman" panose="02020603050405020304" pitchFamily="18" charset="0"/>
                <a:cs typeface="Times New Roman" panose="02020603050405020304" pitchFamily="18" charset="0"/>
              </a:rPr>
              <a:t>Monottongazione                 ei &gt; </a:t>
            </a:r>
            <a:r>
              <a:rPr lang="it-IT" sz="6000" b="1" dirty="0">
                <a:solidFill>
                  <a:schemeClr val="tx1">
                    <a:lumMod val="85000"/>
                    <a:lumOff val="15000"/>
                  </a:schemeClr>
                </a:solidFill>
                <a:latin typeface="Times New Roman" panose="02020603050405020304" pitchFamily="18" charset="0"/>
                <a:cs typeface="Times New Roman" panose="02020603050405020304" pitchFamily="18" charset="0"/>
              </a:rPr>
              <a:t>ī</a:t>
            </a:r>
            <a:r>
              <a:rPr lang="it-IT" sz="6000" dirty="0">
                <a:solidFill>
                  <a:schemeClr val="tx1">
                    <a:lumMod val="85000"/>
                    <a:lumOff val="15000"/>
                  </a:schemeClr>
                </a:solidFill>
              </a:rPr>
              <a:t>  (</a:t>
            </a:r>
            <a:r>
              <a:rPr lang="it-IT" sz="6000" dirty="0">
                <a:solidFill>
                  <a:schemeClr val="tx1">
                    <a:lumMod val="85000"/>
                    <a:lumOff val="15000"/>
                  </a:schemeClr>
                </a:solidFill>
                <a:latin typeface="Times New Roman" panose="02020603050405020304" pitchFamily="18" charset="0"/>
                <a:cs typeface="Times New Roman" panose="02020603050405020304" pitchFamily="18" charset="0"/>
              </a:rPr>
              <a:t>entro fine III sec. a.C.)</a:t>
            </a:r>
          </a:p>
          <a:p>
            <a:pPr marL="0" indent="0" eaLnBrk="1" fontAlgn="auto" hangingPunct="1">
              <a:spcBef>
                <a:spcPts val="0"/>
              </a:spcBef>
              <a:spcAft>
                <a:spcPts val="0"/>
              </a:spcAft>
              <a:buFont typeface="Arial"/>
              <a:buNone/>
              <a:defRPr/>
            </a:pPr>
            <a:r>
              <a:rPr lang="it-IT" sz="44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it-IT" sz="6000" dirty="0">
                <a:solidFill>
                  <a:schemeClr val="tx1">
                    <a:lumMod val="85000"/>
                    <a:lumOff val="15000"/>
                  </a:schemeClr>
                </a:solidFill>
                <a:latin typeface="Times New Roman" panose="02020603050405020304" pitchFamily="18" charset="0"/>
                <a:cs typeface="Times New Roman" panose="02020603050405020304" pitchFamily="18" charset="0"/>
              </a:rPr>
              <a:t>oi &gt; oi: VI sec. a.C. →→→  entro fine III sec. a.C. &gt; </a:t>
            </a:r>
            <a:r>
              <a:rPr lang="it-IT" sz="6000" b="1" i="1" dirty="0" err="1">
                <a:solidFill>
                  <a:schemeClr val="tx1">
                    <a:lumMod val="85000"/>
                    <a:lumOff val="15000"/>
                  </a:schemeClr>
                </a:solidFill>
                <a:latin typeface="Times New Roman" panose="02020603050405020304" pitchFamily="18" charset="0"/>
                <a:cs typeface="Times New Roman" panose="02020603050405020304" pitchFamily="18" charset="0"/>
              </a:rPr>
              <a:t>oe</a:t>
            </a:r>
            <a:endParaRPr lang="it-IT" sz="6000" dirty="0">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eaLnBrk="1" fontAlgn="auto" hangingPunct="1">
              <a:spcBef>
                <a:spcPts val="0"/>
              </a:spcBef>
              <a:spcAft>
                <a:spcPts val="0"/>
              </a:spcAft>
              <a:buFont typeface="Arial"/>
              <a:buNone/>
              <a:defRPr/>
            </a:pPr>
            <a:r>
              <a:rPr lang="it-IT" sz="60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it-IT" sz="6000" dirty="0" err="1">
                <a:solidFill>
                  <a:schemeClr val="tx1">
                    <a:lumMod val="85000"/>
                    <a:lumOff val="15000"/>
                  </a:schemeClr>
                </a:solidFill>
                <a:latin typeface="Times New Roman" panose="02020603050405020304" pitchFamily="18" charset="0"/>
                <a:cs typeface="Times New Roman" panose="02020603050405020304" pitchFamily="18" charset="0"/>
              </a:rPr>
              <a:t>au</a:t>
            </a:r>
            <a:r>
              <a:rPr lang="it-IT" sz="6000" dirty="0">
                <a:solidFill>
                  <a:schemeClr val="tx1">
                    <a:lumMod val="85000"/>
                    <a:lumOff val="15000"/>
                  </a:schemeClr>
                </a:solidFill>
                <a:latin typeface="Times New Roman" panose="02020603050405020304" pitchFamily="18" charset="0"/>
                <a:cs typeface="Times New Roman" panose="02020603050405020304" pitchFamily="18" charset="0"/>
              </a:rPr>
              <a:t> &gt; </a:t>
            </a:r>
            <a:r>
              <a:rPr lang="it-IT" sz="6000" b="1" dirty="0" err="1">
                <a:solidFill>
                  <a:schemeClr val="tx1">
                    <a:lumMod val="85000"/>
                    <a:lumOff val="15000"/>
                  </a:schemeClr>
                </a:solidFill>
                <a:latin typeface="Times New Roman" panose="02020603050405020304" pitchFamily="18" charset="0"/>
                <a:cs typeface="Times New Roman" panose="02020603050405020304" pitchFamily="18" charset="0"/>
              </a:rPr>
              <a:t>au</a:t>
            </a:r>
            <a:r>
              <a:rPr lang="it-IT" sz="6000"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it-IT" sz="6000" dirty="0">
                <a:solidFill>
                  <a:schemeClr val="tx1">
                    <a:lumMod val="85000"/>
                    <a:lumOff val="15000"/>
                  </a:schemeClr>
                </a:solidFill>
              </a:rPr>
              <a:t>(</a:t>
            </a:r>
            <a:r>
              <a:rPr lang="it-IT" sz="6000" dirty="0">
                <a:solidFill>
                  <a:schemeClr val="tx1">
                    <a:lumMod val="85000"/>
                    <a:lumOff val="15000"/>
                  </a:schemeClr>
                </a:solidFill>
                <a:latin typeface="Times New Roman" panose="02020603050405020304" pitchFamily="18" charset="0"/>
                <a:cs typeface="Times New Roman" panose="02020603050405020304" pitchFamily="18" charset="0"/>
              </a:rPr>
              <a:t>entro fine III sec. a.C.)</a:t>
            </a:r>
          </a:p>
          <a:p>
            <a:pPr marL="0" indent="0" eaLnBrk="1" fontAlgn="auto" hangingPunct="1">
              <a:lnSpc>
                <a:spcPct val="120000"/>
              </a:lnSpc>
              <a:spcBef>
                <a:spcPts val="0"/>
              </a:spcBef>
              <a:spcAft>
                <a:spcPts val="0"/>
              </a:spcAft>
              <a:buFont typeface="Arial"/>
              <a:buNone/>
              <a:defRPr/>
            </a:pPr>
            <a:r>
              <a:rPr lang="it-IT" sz="28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it-IT" sz="6000" dirty="0" err="1">
                <a:solidFill>
                  <a:schemeClr val="tx1">
                    <a:lumMod val="85000"/>
                    <a:lumOff val="15000"/>
                  </a:schemeClr>
                </a:solidFill>
                <a:latin typeface="Times New Roman" panose="02020603050405020304" pitchFamily="18" charset="0"/>
                <a:cs typeface="Times New Roman" panose="02020603050405020304" pitchFamily="18" charset="0"/>
              </a:rPr>
              <a:t>au</a:t>
            </a:r>
            <a:r>
              <a:rPr lang="it-IT" sz="6000" dirty="0">
                <a:solidFill>
                  <a:schemeClr val="tx1">
                    <a:lumMod val="85000"/>
                    <a:lumOff val="15000"/>
                  </a:schemeClr>
                </a:solidFill>
                <a:latin typeface="Times New Roman" panose="02020603050405020304" pitchFamily="18" charset="0"/>
                <a:cs typeface="Times New Roman" panose="02020603050405020304" pitchFamily="18" charset="0"/>
              </a:rPr>
              <a:t> &gt; </a:t>
            </a:r>
            <a:r>
              <a:rPr lang="it-IT" sz="6000" b="1" dirty="0">
                <a:solidFill>
                  <a:schemeClr val="tx1">
                    <a:lumMod val="85000"/>
                    <a:lumOff val="15000"/>
                  </a:schemeClr>
                </a:solidFill>
                <a:latin typeface="Times New Roman" panose="02020603050405020304" pitchFamily="18" charset="0"/>
                <a:cs typeface="Times New Roman" panose="02020603050405020304" pitchFamily="18" charset="0"/>
              </a:rPr>
              <a:t>ū </a:t>
            </a:r>
            <a:r>
              <a:rPr lang="it-IT" sz="6000" dirty="0">
                <a:solidFill>
                  <a:schemeClr val="tx1">
                    <a:lumMod val="85000"/>
                    <a:lumOff val="15000"/>
                  </a:schemeClr>
                </a:solidFill>
              </a:rPr>
              <a:t>(</a:t>
            </a:r>
            <a:r>
              <a:rPr lang="it-IT" sz="6000" dirty="0">
                <a:solidFill>
                  <a:schemeClr val="tx1">
                    <a:lumMod val="85000"/>
                    <a:lumOff val="15000"/>
                  </a:schemeClr>
                </a:solidFill>
                <a:latin typeface="Times New Roman" panose="02020603050405020304" pitchFamily="18" charset="0"/>
                <a:cs typeface="Times New Roman" panose="02020603050405020304" pitchFamily="18" charset="0"/>
              </a:rPr>
              <a:t>entro fine III sec. a.C.)</a:t>
            </a:r>
            <a:endParaRPr lang="it-IT" dirty="0">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eaLnBrk="1" fontAlgn="auto" hangingPunct="1">
              <a:lnSpc>
                <a:spcPct val="120000"/>
              </a:lnSpc>
              <a:spcBef>
                <a:spcPts val="0"/>
              </a:spcBef>
              <a:spcAft>
                <a:spcPts val="0"/>
              </a:spcAft>
              <a:buFont typeface="Arial"/>
              <a:buNone/>
              <a:defRPr/>
            </a:pPr>
            <a:r>
              <a:rPr lang="it-IT" dirty="0">
                <a:solidFill>
                  <a:schemeClr val="tx1">
                    <a:lumMod val="85000"/>
                    <a:lumOff val="15000"/>
                  </a:schemeClr>
                </a:solidFill>
                <a:latin typeface="Times New Roman" panose="02020603050405020304" pitchFamily="18" charset="0"/>
                <a:cs typeface="Times New Roman" panose="02020603050405020304" pitchFamily="18" charset="0"/>
              </a:rPr>
              <a:t>                                                                                                                     </a:t>
            </a:r>
            <a:r>
              <a:rPr lang="it-IT" sz="6000" dirty="0" err="1">
                <a:solidFill>
                  <a:schemeClr val="tx1">
                    <a:lumMod val="85000"/>
                    <a:lumOff val="15000"/>
                  </a:schemeClr>
                </a:solidFill>
                <a:latin typeface="Times New Roman" panose="02020603050405020304" pitchFamily="18" charset="0"/>
                <a:cs typeface="Times New Roman" panose="02020603050405020304" pitchFamily="18" charset="0"/>
              </a:rPr>
              <a:t>ou</a:t>
            </a:r>
            <a:r>
              <a:rPr lang="it-IT" sz="6000" dirty="0">
                <a:solidFill>
                  <a:schemeClr val="tx1">
                    <a:lumMod val="85000"/>
                    <a:lumOff val="15000"/>
                  </a:schemeClr>
                </a:solidFill>
                <a:latin typeface="Times New Roman" panose="02020603050405020304" pitchFamily="18" charset="0"/>
                <a:cs typeface="Times New Roman" panose="02020603050405020304" pitchFamily="18" charset="0"/>
              </a:rPr>
              <a:t> &gt;</a:t>
            </a:r>
            <a:r>
              <a:rPr lang="it-IT" sz="6000" b="1" dirty="0">
                <a:solidFill>
                  <a:schemeClr val="tx1">
                    <a:lumMod val="85000"/>
                    <a:lumOff val="15000"/>
                  </a:schemeClr>
                </a:solidFill>
                <a:latin typeface="Times New Roman" panose="02020603050405020304" pitchFamily="18" charset="0"/>
                <a:cs typeface="Times New Roman" panose="02020603050405020304" pitchFamily="18" charset="0"/>
              </a:rPr>
              <a:t> ū </a:t>
            </a:r>
            <a:r>
              <a:rPr lang="it-IT" sz="6000" dirty="0">
                <a:solidFill>
                  <a:schemeClr val="tx1">
                    <a:lumMod val="85000"/>
                    <a:lumOff val="15000"/>
                  </a:schemeClr>
                </a:solidFill>
              </a:rPr>
              <a:t>(</a:t>
            </a:r>
            <a:r>
              <a:rPr lang="it-IT" sz="6000" dirty="0">
                <a:solidFill>
                  <a:schemeClr val="tx1">
                    <a:lumMod val="85000"/>
                    <a:lumOff val="15000"/>
                  </a:schemeClr>
                </a:solidFill>
                <a:latin typeface="Times New Roman" panose="02020603050405020304" pitchFamily="18" charset="0"/>
                <a:cs typeface="Times New Roman" panose="02020603050405020304" pitchFamily="18" charset="0"/>
              </a:rPr>
              <a:t>entro fine III sec. a.C.)</a:t>
            </a:r>
          </a:p>
          <a:p>
            <a:pPr marL="0" indent="0" eaLnBrk="1" fontAlgn="auto" hangingPunct="1">
              <a:spcBef>
                <a:spcPts val="0"/>
              </a:spcBef>
              <a:spcAft>
                <a:spcPts val="0"/>
              </a:spcAft>
              <a:buFont typeface="Arial"/>
              <a:buNone/>
              <a:defRPr/>
            </a:pPr>
            <a:r>
              <a:rPr lang="it-IT" dirty="0">
                <a:solidFill>
                  <a:schemeClr val="tx1">
                    <a:lumMod val="85000"/>
                    <a:lumOff val="15000"/>
                  </a:schemeClr>
                </a:solidFill>
                <a:latin typeface="Times New Roman" panose="02020603050405020304" pitchFamily="18" charset="0"/>
                <a:cs typeface="Times New Roman" panose="02020603050405020304" pitchFamily="18" charset="0"/>
              </a:rPr>
              <a:t>              </a:t>
            </a:r>
          </a:p>
          <a:p>
            <a:pPr marL="0" indent="0" eaLnBrk="1" fontAlgn="auto" hangingPunct="1">
              <a:spcBef>
                <a:spcPts val="0"/>
              </a:spcBef>
              <a:spcAft>
                <a:spcPts val="0"/>
              </a:spcAft>
              <a:buFont typeface="Arial"/>
              <a:buNone/>
              <a:defRPr/>
            </a:pPr>
            <a:r>
              <a:rPr lang="it-IT" sz="6000" dirty="0">
                <a:solidFill>
                  <a:schemeClr val="tx1">
                    <a:lumMod val="85000"/>
                    <a:lumOff val="15000"/>
                  </a:schemeClr>
                </a:solidFill>
                <a:latin typeface="Times New Roman" panose="02020603050405020304" pitchFamily="18" charset="0"/>
                <a:cs typeface="Times New Roman" panose="02020603050405020304" pitchFamily="18" charset="0"/>
              </a:rPr>
              <a:t>             </a:t>
            </a:r>
          </a:p>
          <a:p>
            <a:pPr eaLnBrk="1" fontAlgn="auto" hangingPunct="1">
              <a:spcBef>
                <a:spcPts val="0"/>
              </a:spcBef>
              <a:spcAft>
                <a:spcPts val="0"/>
              </a:spcAft>
              <a:defRPr/>
            </a:pPr>
            <a:r>
              <a:rPr lang="it-IT" sz="6000" dirty="0">
                <a:solidFill>
                  <a:schemeClr val="tx1">
                    <a:lumMod val="85000"/>
                    <a:lumOff val="15000"/>
                  </a:schemeClr>
                </a:solidFill>
                <a:latin typeface="Times New Roman" panose="02020603050405020304" pitchFamily="18" charset="0"/>
                <a:cs typeface="Times New Roman" panose="02020603050405020304" pitchFamily="18" charset="0"/>
              </a:rPr>
              <a:t> Rotacismo (tra fine VI sec. a.C. e prima parte del IV sec. a.C.)</a:t>
            </a:r>
          </a:p>
        </p:txBody>
      </p:sp>
      <p:cxnSp>
        <p:nvCxnSpPr>
          <p:cNvPr id="10" name="Connettore 2 9">
            <a:extLst>
              <a:ext uri="{FF2B5EF4-FFF2-40B4-BE49-F238E27FC236}">
                <a16:creationId xmlns:a16="http://schemas.microsoft.com/office/drawing/2014/main" id="{A37C56BA-76A7-4706-94CC-40CD842AA2E8}"/>
              </a:ext>
            </a:extLst>
          </p:cNvPr>
          <p:cNvCxnSpPr>
            <a:cxnSpLocks/>
          </p:cNvCxnSpPr>
          <p:nvPr/>
        </p:nvCxnSpPr>
        <p:spPr>
          <a:xfrm flipV="1">
            <a:off x="3292475" y="2322513"/>
            <a:ext cx="419100" cy="342900"/>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Connettore 2 12">
            <a:extLst>
              <a:ext uri="{FF2B5EF4-FFF2-40B4-BE49-F238E27FC236}">
                <a16:creationId xmlns:a16="http://schemas.microsoft.com/office/drawing/2014/main" id="{F293777D-791F-4672-98A5-93D7D8F4D20E}"/>
              </a:ext>
            </a:extLst>
          </p:cNvPr>
          <p:cNvCxnSpPr>
            <a:cxnSpLocks/>
          </p:cNvCxnSpPr>
          <p:nvPr/>
        </p:nvCxnSpPr>
        <p:spPr>
          <a:xfrm>
            <a:off x="3292475" y="2665413"/>
            <a:ext cx="419100" cy="0"/>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onnettore 2 14">
            <a:extLst>
              <a:ext uri="{FF2B5EF4-FFF2-40B4-BE49-F238E27FC236}">
                <a16:creationId xmlns:a16="http://schemas.microsoft.com/office/drawing/2014/main" id="{0C10FC10-EA98-41F5-94A5-0D054E172481}"/>
              </a:ext>
            </a:extLst>
          </p:cNvPr>
          <p:cNvCxnSpPr/>
          <p:nvPr/>
        </p:nvCxnSpPr>
        <p:spPr>
          <a:xfrm>
            <a:off x="3290887" y="2707126"/>
            <a:ext cx="420688" cy="377825"/>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Connettore 2 10">
            <a:extLst>
              <a:ext uri="{FF2B5EF4-FFF2-40B4-BE49-F238E27FC236}">
                <a16:creationId xmlns:a16="http://schemas.microsoft.com/office/drawing/2014/main" id="{B8D6C05B-C888-4B87-BC41-FF5752376073}"/>
              </a:ext>
            </a:extLst>
          </p:cNvPr>
          <p:cNvCxnSpPr>
            <a:cxnSpLocks/>
          </p:cNvCxnSpPr>
          <p:nvPr/>
        </p:nvCxnSpPr>
        <p:spPr>
          <a:xfrm>
            <a:off x="2976257" y="902676"/>
            <a:ext cx="520700" cy="0"/>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9" name="Parentesi graffa aperta 28">
            <a:extLst>
              <a:ext uri="{FF2B5EF4-FFF2-40B4-BE49-F238E27FC236}">
                <a16:creationId xmlns:a16="http://schemas.microsoft.com/office/drawing/2014/main" id="{7F5ECD3D-583D-44D3-9A7D-081042C7A80A}"/>
              </a:ext>
            </a:extLst>
          </p:cNvPr>
          <p:cNvSpPr/>
          <p:nvPr/>
        </p:nvSpPr>
        <p:spPr>
          <a:xfrm>
            <a:off x="3132138" y="3808413"/>
            <a:ext cx="420687" cy="1958975"/>
          </a:xfrm>
          <a:prstGeom prst="leftBrace">
            <a:avLst>
              <a:gd name="adj1" fmla="val 8333"/>
              <a:gd name="adj2" fmla="val 28948"/>
            </a:avLst>
          </a:prstGeom>
          <a:ln w="28575">
            <a:solidFill>
              <a:schemeClr val="accent1"/>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1089B13F-7A2F-4A72-BE5A-1E53934E0A9A}"/>
              </a:ext>
            </a:extLst>
          </p:cNvPr>
          <p:cNvSpPr>
            <a:spLocks noGrp="1"/>
          </p:cNvSpPr>
          <p:nvPr>
            <p:ph idx="1"/>
          </p:nvPr>
        </p:nvSpPr>
        <p:spPr>
          <a:xfrm>
            <a:off x="0" y="0"/>
            <a:ext cx="12192000" cy="6858000"/>
          </a:xfrm>
          <a:blipFill>
            <a:blip r:embed="rId2"/>
            <a:tile tx="0" ty="0" sx="100000" sy="100000" flip="none" algn="tl"/>
          </a:blipFill>
        </p:spPr>
        <p:txBody>
          <a:bodyPr/>
          <a:lstStyle/>
          <a:p>
            <a:pPr>
              <a:defRPr/>
            </a:pPr>
            <a:r>
              <a:rPr lang="it-IT">
                <a:latin typeface="Times New Roman" panose="02020603050405020304" pitchFamily="18" charset="0"/>
                <a:cs typeface="Times New Roman" panose="02020603050405020304" pitchFamily="18" charset="0"/>
              </a:rPr>
              <a:t>Livelli di istruzione a Roma: </a:t>
            </a:r>
          </a:p>
          <a:p>
            <a:pPr marL="0" indent="0">
              <a:buFont typeface="Arial" panose="020B0604020202020204" pitchFamily="34" charset="0"/>
              <a:buNone/>
              <a:defRPr/>
            </a:pPr>
            <a:r>
              <a:rPr lang="it-IT">
                <a:latin typeface="Times New Roman" panose="02020603050405020304" pitchFamily="18" charset="0"/>
                <a:cs typeface="Times New Roman" panose="02020603050405020304" pitchFamily="18" charset="0"/>
              </a:rPr>
              <a:t>					</a:t>
            </a:r>
            <a:r>
              <a:rPr lang="it-IT" i="1">
                <a:latin typeface="Times New Roman" panose="02020603050405020304" pitchFamily="18" charset="0"/>
                <a:cs typeface="Times New Roman" panose="02020603050405020304" pitchFamily="18" charset="0"/>
              </a:rPr>
              <a:t>Litterator		</a:t>
            </a:r>
            <a:r>
              <a:rPr lang="it-IT">
                <a:latin typeface="Times New Roman" panose="02020603050405020304" pitchFamily="18" charset="0"/>
                <a:cs typeface="Times New Roman" panose="02020603050405020304" pitchFamily="18" charset="0"/>
              </a:rPr>
              <a:t>istruzione elementare</a:t>
            </a:r>
          </a:p>
          <a:p>
            <a:pPr marL="0" indent="0">
              <a:spcBef>
                <a:spcPts val="0"/>
              </a:spcBef>
              <a:spcAft>
                <a:spcPts val="0"/>
              </a:spcAft>
              <a:buFont typeface="Arial" panose="020B0604020202020204" pitchFamily="34" charset="0"/>
              <a:buNone/>
              <a:defRPr/>
            </a:pPr>
            <a:r>
              <a:rPr lang="it-IT">
                <a:latin typeface="Times New Roman" panose="02020603050405020304" pitchFamily="18" charset="0"/>
                <a:cs typeface="Times New Roman" panose="02020603050405020304" pitchFamily="18" charset="0"/>
              </a:rPr>
              <a:t>					</a:t>
            </a:r>
            <a:r>
              <a:rPr lang="it-IT" i="1">
                <a:latin typeface="Times New Roman" panose="02020603050405020304" pitchFamily="18" charset="0"/>
                <a:cs typeface="Times New Roman" panose="02020603050405020304" pitchFamily="18" charset="0"/>
              </a:rPr>
              <a:t>Grammaticus	</a:t>
            </a:r>
            <a:r>
              <a:rPr lang="it-IT">
                <a:latin typeface="Times New Roman" panose="02020603050405020304" pitchFamily="18" charset="0"/>
                <a:cs typeface="Times New Roman" panose="02020603050405020304" pitchFamily="18" charset="0"/>
              </a:rPr>
              <a:t>conoscenza linguistica + interpretazione dei testi     </a:t>
            </a:r>
          </a:p>
          <a:p>
            <a:pPr marL="0" indent="0">
              <a:spcBef>
                <a:spcPts val="0"/>
              </a:spcBef>
              <a:spcAft>
                <a:spcPts val="0"/>
              </a:spcAft>
              <a:buFont typeface="Arial" panose="020B0604020202020204" pitchFamily="34" charset="0"/>
              <a:buNone/>
              <a:defRPr/>
            </a:pPr>
            <a:r>
              <a:rPr lang="it-IT">
                <a:latin typeface="Times New Roman" panose="02020603050405020304" pitchFamily="18" charset="0"/>
                <a:cs typeface="Times New Roman" panose="02020603050405020304" pitchFamily="18" charset="0"/>
              </a:rPr>
              <a:t>                                                      unico processo formativo di lingua e letteratura     sviluppo delle</a:t>
            </a:r>
          </a:p>
          <a:p>
            <a:pPr marL="0" indent="0">
              <a:spcBef>
                <a:spcPts val="0"/>
              </a:spcBef>
              <a:spcAft>
                <a:spcPts val="0"/>
              </a:spcAft>
              <a:buFont typeface="Arial" panose="020B0604020202020204" pitchFamily="34" charset="0"/>
              <a:buNone/>
              <a:defRPr/>
            </a:pPr>
            <a:r>
              <a:rPr lang="it-IT">
                <a:latin typeface="Times New Roman" panose="02020603050405020304" pitchFamily="18" charset="0"/>
                <a:cs typeface="Times New Roman" panose="02020603050405020304" pitchFamily="18" charset="0"/>
              </a:rPr>
              <a:t>									competenze necessarie al comporre </a:t>
            </a:r>
          </a:p>
          <a:p>
            <a:pPr marL="0" indent="0">
              <a:spcBef>
                <a:spcPts val="0"/>
              </a:spcBef>
              <a:spcAft>
                <a:spcPts val="0"/>
              </a:spcAft>
              <a:buFont typeface="Arial" panose="020B0604020202020204" pitchFamily="34" charset="0"/>
              <a:buNone/>
              <a:defRPr/>
            </a:pPr>
            <a:r>
              <a:rPr lang="it-IT">
                <a:latin typeface="Times New Roman" panose="02020603050405020304" pitchFamily="18" charset="0"/>
                <a:cs typeface="Times New Roman" panose="02020603050405020304" pitchFamily="18" charset="0"/>
              </a:rPr>
              <a:t>					</a:t>
            </a:r>
            <a:r>
              <a:rPr lang="it-IT" i="1">
                <a:latin typeface="Times New Roman" panose="02020603050405020304" pitchFamily="18" charset="0"/>
                <a:cs typeface="Times New Roman" panose="02020603050405020304" pitchFamily="18" charset="0"/>
              </a:rPr>
              <a:t>Rhetor			</a:t>
            </a:r>
            <a:r>
              <a:rPr lang="it-IT">
                <a:latin typeface="Times New Roman" panose="02020603050405020304" pitchFamily="18" charset="0"/>
                <a:cs typeface="Times New Roman" panose="02020603050405020304" pitchFamily="18" charset="0"/>
              </a:rPr>
              <a:t>livello superiore di formazione     perfezionamento </a:t>
            </a:r>
          </a:p>
          <a:p>
            <a:pPr marL="0" indent="0">
              <a:spcBef>
                <a:spcPts val="0"/>
              </a:spcBef>
              <a:spcAft>
                <a:spcPts val="0"/>
              </a:spcAft>
              <a:buFont typeface="Arial" panose="020B0604020202020204" pitchFamily="34" charset="0"/>
              <a:buNone/>
              <a:defRPr/>
            </a:pPr>
            <a:r>
              <a:rPr lang="it-IT">
                <a:latin typeface="Times New Roman" panose="02020603050405020304" pitchFamily="18" charset="0"/>
                <a:cs typeface="Times New Roman" panose="02020603050405020304" pitchFamily="18" charset="0"/>
              </a:rPr>
              <a:t>									delle abilità di composizione </a:t>
            </a:r>
          </a:p>
          <a:p>
            <a:pPr>
              <a:defRPr/>
            </a:pPr>
            <a:r>
              <a:rPr lang="it-IT">
                <a:latin typeface="Times New Roman" panose="02020603050405020304" pitchFamily="18" charset="0"/>
                <a:cs typeface="Times New Roman" panose="02020603050405020304" pitchFamily="18" charset="0"/>
              </a:rPr>
              <a:t>Grammatica tecnica 			    τέχνη γραμματική 	        definizione: Dioniso il Trace</a:t>
            </a:r>
          </a:p>
          <a:p>
            <a:pPr marL="0" indent="0">
              <a:buFont typeface="Arial" panose="020B0604020202020204" pitchFamily="34" charset="0"/>
              <a:buNone/>
              <a:defRPr/>
            </a:pPr>
            <a:r>
              <a:rPr lang="it-IT">
                <a:latin typeface="Times New Roman" panose="02020603050405020304" pitchFamily="18" charset="0"/>
                <a:cs typeface="Times New Roman" panose="02020603050405020304" pitchFamily="18" charset="0"/>
              </a:rPr>
              <a:t>Forma di studio pratico (</a:t>
            </a:r>
            <a:r>
              <a:rPr lang="el-GR">
                <a:latin typeface="Times New Roman" panose="02020603050405020304" pitchFamily="18" charset="0"/>
                <a:cs typeface="Times New Roman" panose="02020603050405020304" pitchFamily="18" charset="0"/>
              </a:rPr>
              <a:t>ἐ</a:t>
            </a:r>
            <a:r>
              <a:rPr lang="it-IT">
                <a:latin typeface="Times New Roman" panose="02020603050405020304" pitchFamily="18" charset="0"/>
                <a:cs typeface="Times New Roman" panose="02020603050405020304" pitchFamily="18" charset="0"/>
              </a:rPr>
              <a:t>π</a:t>
            </a:r>
            <a:r>
              <a:rPr lang="el-GR">
                <a:latin typeface="Times New Roman" panose="02020603050405020304" pitchFamily="18" charset="0"/>
                <a:cs typeface="Times New Roman" panose="02020603050405020304" pitchFamily="18" charset="0"/>
              </a:rPr>
              <a:t>ειρία</a:t>
            </a:r>
            <a:r>
              <a:rPr lang="it-IT">
                <a:latin typeface="Times New Roman" panose="02020603050405020304" pitchFamily="18" charset="0"/>
                <a:cs typeface="Times New Roman" panose="02020603050405020304" pitchFamily="18" charset="0"/>
              </a:rPr>
              <a:t>) dell’uso di poeti e prosatori:</a:t>
            </a:r>
          </a:p>
          <a:p>
            <a:pPr marL="0" indent="0">
              <a:spcBef>
                <a:spcPts val="0"/>
              </a:spcBef>
              <a:spcAft>
                <a:spcPts val="0"/>
              </a:spcAft>
              <a:buFont typeface="Arial" panose="020B0604020202020204" pitchFamily="34" charset="0"/>
              <a:buNone/>
              <a:defRPr/>
            </a:pPr>
            <a:r>
              <a:rPr lang="it-IT">
                <a:latin typeface="Times New Roman" panose="02020603050405020304" pitchFamily="18" charset="0"/>
                <a:cs typeface="Times New Roman" panose="02020603050405020304" pitchFamily="18" charset="0"/>
              </a:rPr>
              <a:t>														1. lettura prosodica</a:t>
            </a:r>
          </a:p>
          <a:p>
            <a:pPr marL="0" indent="0">
              <a:spcBef>
                <a:spcPts val="0"/>
              </a:spcBef>
              <a:spcAft>
                <a:spcPts val="0"/>
              </a:spcAft>
              <a:buFont typeface="Arial" panose="020B0604020202020204" pitchFamily="34" charset="0"/>
              <a:buNone/>
              <a:defRPr/>
            </a:pPr>
            <a:r>
              <a:rPr lang="it-IT">
                <a:latin typeface="Times New Roman" panose="02020603050405020304" pitchFamily="18" charset="0"/>
                <a:cs typeface="Times New Roman" panose="02020603050405020304" pitchFamily="18" charset="0"/>
              </a:rPr>
              <a:t>				 </a:t>
            </a:r>
            <a:r>
              <a:rPr lang="it-IT" u="sng">
                <a:latin typeface="Times New Roman" panose="02020603050405020304" pitchFamily="18" charset="0"/>
                <a:cs typeface="Times New Roman" panose="02020603050405020304" pitchFamily="18" charset="0"/>
              </a:rPr>
              <a:t>6 ambiti di studio </a:t>
            </a:r>
            <a:r>
              <a:rPr lang="it-IT">
                <a:latin typeface="Times New Roman" panose="02020603050405020304" pitchFamily="18" charset="0"/>
                <a:cs typeface="Times New Roman" panose="02020603050405020304" pitchFamily="18" charset="0"/>
              </a:rPr>
              <a:t>			            2. spiegazione tropi</a:t>
            </a:r>
          </a:p>
          <a:p>
            <a:pPr marL="0" indent="0">
              <a:spcBef>
                <a:spcPts val="0"/>
              </a:spcBef>
              <a:spcAft>
                <a:spcPts val="0"/>
              </a:spcAft>
              <a:buFont typeface="Arial" panose="020B0604020202020204" pitchFamily="34" charset="0"/>
              <a:buNone/>
              <a:defRPr/>
            </a:pPr>
            <a:r>
              <a:rPr lang="it-IT">
                <a:latin typeface="Times New Roman" panose="02020603050405020304" pitchFamily="18" charset="0"/>
                <a:cs typeface="Times New Roman" panose="02020603050405020304" pitchFamily="18" charset="0"/>
              </a:rPr>
              <a:t>				  					                              3. esposizione dei contenuti</a:t>
            </a:r>
          </a:p>
          <a:p>
            <a:pPr marL="0" indent="0">
              <a:spcBef>
                <a:spcPts val="0"/>
              </a:spcBef>
              <a:spcAft>
                <a:spcPts val="0"/>
              </a:spcAft>
              <a:buFont typeface="Arial" panose="020B0604020202020204" pitchFamily="34" charset="0"/>
              <a:buNone/>
              <a:defRPr/>
            </a:pPr>
            <a:r>
              <a:rPr lang="it-IT">
                <a:latin typeface="Times New Roman" panose="02020603050405020304" pitchFamily="18" charset="0"/>
                <a:cs typeface="Times New Roman" panose="02020603050405020304" pitchFamily="18" charset="0"/>
              </a:rPr>
              <a:t>														4. etimologia</a:t>
            </a:r>
          </a:p>
          <a:p>
            <a:pPr marL="0" indent="0">
              <a:spcBef>
                <a:spcPts val="0"/>
              </a:spcBef>
              <a:spcAft>
                <a:spcPts val="0"/>
              </a:spcAft>
              <a:buFont typeface="Arial" panose="020B0604020202020204" pitchFamily="34" charset="0"/>
              <a:buNone/>
              <a:defRPr/>
            </a:pPr>
            <a:r>
              <a:rPr lang="it-IT">
                <a:latin typeface="Times New Roman" panose="02020603050405020304" pitchFamily="18" charset="0"/>
                <a:cs typeface="Times New Roman" panose="02020603050405020304" pitchFamily="18" charset="0"/>
              </a:rPr>
              <a:t>														5. presentazione di paradigmi</a:t>
            </a:r>
          </a:p>
          <a:p>
            <a:pPr marL="0" indent="0">
              <a:spcBef>
                <a:spcPts val="0"/>
              </a:spcBef>
              <a:spcAft>
                <a:spcPts val="0"/>
              </a:spcAft>
              <a:buFont typeface="Arial" panose="020B0604020202020204" pitchFamily="34" charset="0"/>
              <a:buNone/>
              <a:defRPr/>
            </a:pPr>
            <a:r>
              <a:rPr lang="it-IT">
                <a:latin typeface="Times New Roman" panose="02020603050405020304" pitchFamily="18" charset="0"/>
                <a:cs typeface="Times New Roman" panose="02020603050405020304" pitchFamily="18" charset="0"/>
              </a:rPr>
              <a:t>														6. giudizio critico</a:t>
            </a:r>
            <a:endParaRPr lang="it-IT" i="1">
              <a:latin typeface="Times New Roman" panose="02020603050405020304" pitchFamily="18" charset="0"/>
              <a:cs typeface="Times New Roman" panose="02020603050405020304" pitchFamily="18" charset="0"/>
            </a:endParaRPr>
          </a:p>
          <a:p>
            <a:pPr marL="0" indent="0">
              <a:spcBef>
                <a:spcPts val="600"/>
              </a:spcBef>
              <a:spcAft>
                <a:spcPts val="0"/>
              </a:spcAft>
              <a:buFont typeface="Arial" panose="020B0604020202020204" pitchFamily="34" charset="0"/>
              <a:buNone/>
              <a:defRPr/>
            </a:pPr>
            <a:r>
              <a:rPr lang="it-IT" i="1">
                <a:latin typeface="Times New Roman" panose="02020603050405020304" pitchFamily="18" charset="0"/>
                <a:cs typeface="Times New Roman" panose="02020603050405020304" pitchFamily="18" charset="0"/>
              </a:rPr>
              <a:t>recte loquendi scientia </a:t>
            </a:r>
            <a:r>
              <a:rPr lang="it-IT">
                <a:latin typeface="Times New Roman" panose="02020603050405020304" pitchFamily="18" charset="0"/>
                <a:cs typeface="Times New Roman" panose="02020603050405020304" pitchFamily="18" charset="0"/>
              </a:rPr>
              <a:t>(riflessione sulla lingua) </a:t>
            </a:r>
            <a:r>
              <a:rPr lang="it-IT" i="1">
                <a:latin typeface="Times New Roman" panose="02020603050405020304" pitchFamily="18" charset="0"/>
                <a:cs typeface="Times New Roman" panose="02020603050405020304" pitchFamily="18" charset="0"/>
              </a:rPr>
              <a:t>+ poetarum enarratio </a:t>
            </a:r>
            <a:r>
              <a:rPr lang="it-IT">
                <a:latin typeface="Times New Roman" panose="02020603050405020304" pitchFamily="18" charset="0"/>
                <a:cs typeface="Times New Roman" panose="02020603050405020304" pitchFamily="18" charset="0"/>
              </a:rPr>
              <a:t>(esegesi testuale)</a:t>
            </a:r>
          </a:p>
          <a:p>
            <a:pPr marL="0" indent="0">
              <a:buFont typeface="Arial" panose="020B0604020202020204" pitchFamily="34" charset="0"/>
              <a:buNone/>
              <a:defRPr/>
            </a:pPr>
            <a:endParaRPr lang="it-IT"/>
          </a:p>
        </p:txBody>
      </p:sp>
      <p:sp>
        <p:nvSpPr>
          <p:cNvPr id="4" name="Rettangolo con angoli arrotondati 3">
            <a:extLst>
              <a:ext uri="{FF2B5EF4-FFF2-40B4-BE49-F238E27FC236}">
                <a16:creationId xmlns:a16="http://schemas.microsoft.com/office/drawing/2014/main" id="{AD5BE162-4A27-44D7-8F51-079348248116}"/>
              </a:ext>
            </a:extLst>
          </p:cNvPr>
          <p:cNvSpPr/>
          <p:nvPr/>
        </p:nvSpPr>
        <p:spPr>
          <a:xfrm>
            <a:off x="1811338" y="4035425"/>
            <a:ext cx="2566987" cy="86360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cxnSp>
        <p:nvCxnSpPr>
          <p:cNvPr id="6" name="Connettore 2 5">
            <a:extLst>
              <a:ext uri="{FF2B5EF4-FFF2-40B4-BE49-F238E27FC236}">
                <a16:creationId xmlns:a16="http://schemas.microsoft.com/office/drawing/2014/main" id="{67390DBC-C9DA-42D4-9B32-F164CB99EE75}"/>
              </a:ext>
            </a:extLst>
          </p:cNvPr>
          <p:cNvCxnSpPr/>
          <p:nvPr/>
        </p:nvCxnSpPr>
        <p:spPr>
          <a:xfrm>
            <a:off x="3095625" y="5067300"/>
            <a:ext cx="0" cy="75406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8" name="Freccia a destra 7">
            <a:extLst>
              <a:ext uri="{FF2B5EF4-FFF2-40B4-BE49-F238E27FC236}">
                <a16:creationId xmlns:a16="http://schemas.microsoft.com/office/drawing/2014/main" id="{882A1517-E1E7-4C4D-BA09-4FBFDEE659F7}"/>
              </a:ext>
            </a:extLst>
          </p:cNvPr>
          <p:cNvSpPr/>
          <p:nvPr/>
        </p:nvSpPr>
        <p:spPr>
          <a:xfrm>
            <a:off x="7004050" y="3068638"/>
            <a:ext cx="420688" cy="857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9" name="Freccia tridirezionale 8">
            <a:extLst>
              <a:ext uri="{FF2B5EF4-FFF2-40B4-BE49-F238E27FC236}">
                <a16:creationId xmlns:a16="http://schemas.microsoft.com/office/drawing/2014/main" id="{2767C1B3-ABB0-4424-9E9D-5E3D71BB480E}"/>
              </a:ext>
            </a:extLst>
          </p:cNvPr>
          <p:cNvSpPr/>
          <p:nvPr/>
        </p:nvSpPr>
        <p:spPr>
          <a:xfrm rot="10800000">
            <a:off x="3111500" y="3060700"/>
            <a:ext cx="1216025" cy="238125"/>
          </a:xfrm>
          <a:prstGeom prst="leftRigh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10" name="Freccia a destra 9">
            <a:extLst>
              <a:ext uri="{FF2B5EF4-FFF2-40B4-BE49-F238E27FC236}">
                <a16:creationId xmlns:a16="http://schemas.microsoft.com/office/drawing/2014/main" id="{45A405A5-FED8-46DE-8201-21DB8CC91A13}"/>
              </a:ext>
            </a:extLst>
          </p:cNvPr>
          <p:cNvSpPr/>
          <p:nvPr/>
        </p:nvSpPr>
        <p:spPr>
          <a:xfrm>
            <a:off x="10326688" y="1182688"/>
            <a:ext cx="385762" cy="841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11" name="Freccia a destra 10">
            <a:extLst>
              <a:ext uri="{FF2B5EF4-FFF2-40B4-BE49-F238E27FC236}">
                <a16:creationId xmlns:a16="http://schemas.microsoft.com/office/drawing/2014/main" id="{E05B978B-7C27-4D82-A536-C484520E3143}"/>
              </a:ext>
            </a:extLst>
          </p:cNvPr>
          <p:cNvSpPr/>
          <p:nvPr/>
        </p:nvSpPr>
        <p:spPr>
          <a:xfrm>
            <a:off x="10017125" y="1543050"/>
            <a:ext cx="225425" cy="920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12" name="Freccia a destra 11">
            <a:extLst>
              <a:ext uri="{FF2B5EF4-FFF2-40B4-BE49-F238E27FC236}">
                <a16:creationId xmlns:a16="http://schemas.microsoft.com/office/drawing/2014/main" id="{6EDCC5DD-3776-4CCA-88E0-81E4235FE08E}"/>
              </a:ext>
            </a:extLst>
          </p:cNvPr>
          <p:cNvSpPr/>
          <p:nvPr/>
        </p:nvSpPr>
        <p:spPr>
          <a:xfrm>
            <a:off x="8070850" y="2290763"/>
            <a:ext cx="184150" cy="746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D3B32913-410A-4559-BD25-3A63DE67B016}"/>
              </a:ext>
            </a:extLst>
          </p:cNvPr>
          <p:cNvSpPr>
            <a:spLocks noGrp="1"/>
          </p:cNvSpPr>
          <p:nvPr>
            <p:ph idx="1"/>
          </p:nvPr>
        </p:nvSpPr>
        <p:spPr>
          <a:xfrm>
            <a:off x="0" y="0"/>
            <a:ext cx="12192000" cy="6858000"/>
          </a:xfrm>
          <a:blipFill>
            <a:blip r:embed="rId2"/>
            <a:tile tx="0" ty="0" sx="100000" sy="100000" flip="none" algn="tl"/>
          </a:blipFill>
        </p:spPr>
        <p:txBody>
          <a:bodyPr rtlCol="0">
            <a:normAutofit/>
          </a:bodyPr>
          <a:lstStyle/>
          <a:p>
            <a:pPr marL="0" indent="0" algn="ctr" eaLnBrk="1" fontAlgn="auto" hangingPunct="1">
              <a:buClr>
                <a:schemeClr val="accent5">
                  <a:lumMod val="75000"/>
                </a:schemeClr>
              </a:buClr>
              <a:buFont typeface="Arial"/>
              <a:buNone/>
              <a:defRPr/>
            </a:pPr>
            <a:r>
              <a:rPr lang="it-IT" b="1" dirty="0">
                <a:solidFill>
                  <a:schemeClr val="tx1">
                    <a:lumMod val="85000"/>
                    <a:lumOff val="15000"/>
                  </a:schemeClr>
                </a:solidFill>
                <a:latin typeface="Times New Roman" panose="02020603050405020304" pitchFamily="18" charset="0"/>
                <a:cs typeface="Times New Roman" panose="02020603050405020304" pitchFamily="18" charset="0"/>
              </a:rPr>
              <a:t>Linguaggi speciali e lingue tecniche</a:t>
            </a:r>
          </a:p>
          <a:p>
            <a:pPr eaLnBrk="1" fontAlgn="auto" hangingPunct="1">
              <a:spcBef>
                <a:spcPts val="0"/>
              </a:spcBef>
              <a:spcAft>
                <a:spcPts val="0"/>
              </a:spcAft>
              <a:defRPr/>
            </a:pPr>
            <a:r>
              <a:rPr lang="it-IT" dirty="0">
                <a:solidFill>
                  <a:schemeClr val="tx1">
                    <a:lumMod val="85000"/>
                    <a:lumOff val="15000"/>
                  </a:schemeClr>
                </a:solidFill>
                <a:latin typeface="Times New Roman" panose="02020603050405020304" pitchFamily="18" charset="0"/>
                <a:cs typeface="Times New Roman" panose="02020603050405020304" pitchFamily="18" charset="0"/>
              </a:rPr>
              <a:t>‘Strati’ del latino e differenze sincroniche       </a:t>
            </a:r>
          </a:p>
          <a:p>
            <a:pPr marL="0" indent="0" eaLnBrk="1" fontAlgn="auto" hangingPunct="1">
              <a:spcBef>
                <a:spcPts val="0"/>
              </a:spcBef>
              <a:spcAft>
                <a:spcPts val="0"/>
              </a:spcAft>
              <a:buClr>
                <a:schemeClr val="accent5">
                  <a:lumMod val="75000"/>
                </a:schemeClr>
              </a:buClr>
              <a:buFont typeface="Arial"/>
              <a:buNone/>
              <a:defRPr/>
            </a:pPr>
            <a:r>
              <a:rPr lang="it-IT" dirty="0">
                <a:solidFill>
                  <a:schemeClr val="tx1">
                    <a:lumMod val="85000"/>
                    <a:lumOff val="15000"/>
                  </a:schemeClr>
                </a:solidFill>
                <a:latin typeface="Times New Roman" panose="02020603050405020304" pitchFamily="18" charset="0"/>
                <a:cs typeface="Times New Roman" panose="02020603050405020304" pitchFamily="18" charset="0"/>
              </a:rPr>
              <a:t>                                                    </a:t>
            </a:r>
          </a:p>
          <a:p>
            <a:pPr marL="0" indent="0" eaLnBrk="1" fontAlgn="auto" hangingPunct="1">
              <a:spcBef>
                <a:spcPts val="0"/>
              </a:spcBef>
              <a:spcAft>
                <a:spcPts val="0"/>
              </a:spcAft>
              <a:buClr>
                <a:schemeClr val="accent5">
                  <a:lumMod val="75000"/>
                </a:schemeClr>
              </a:buClr>
              <a:buFont typeface="Arial"/>
              <a:buNone/>
              <a:defRPr/>
            </a:pPr>
            <a:r>
              <a:rPr lang="it-IT" dirty="0">
                <a:solidFill>
                  <a:schemeClr val="tx1">
                    <a:lumMod val="85000"/>
                    <a:lumOff val="15000"/>
                  </a:schemeClr>
                </a:solidFill>
                <a:latin typeface="Times New Roman" panose="02020603050405020304" pitchFamily="18" charset="0"/>
                <a:cs typeface="Times New Roman" panose="02020603050405020304" pitchFamily="18" charset="0"/>
              </a:rPr>
              <a:t>                                                                      differenti livelli linguistici: lingua letteraria   </a:t>
            </a:r>
          </a:p>
          <a:p>
            <a:pPr marL="0" indent="0" eaLnBrk="1" fontAlgn="auto" hangingPunct="1">
              <a:spcBef>
                <a:spcPts val="0"/>
              </a:spcBef>
              <a:spcAft>
                <a:spcPts val="0"/>
              </a:spcAft>
              <a:buClr>
                <a:schemeClr val="accent5">
                  <a:lumMod val="75000"/>
                </a:schemeClr>
              </a:buClr>
              <a:buFont typeface="Arial"/>
              <a:buNone/>
              <a:defRPr/>
            </a:pPr>
            <a:r>
              <a:rPr lang="it-IT" dirty="0">
                <a:solidFill>
                  <a:schemeClr val="tx1">
                    <a:lumMod val="85000"/>
                    <a:lumOff val="15000"/>
                  </a:schemeClr>
                </a:solidFill>
                <a:latin typeface="Times New Roman" panose="02020603050405020304" pitchFamily="18" charset="0"/>
                <a:cs typeface="Times New Roman" panose="02020603050405020304" pitchFamily="18" charset="0"/>
              </a:rPr>
              <a:t>                                                                                                                  lingue tecniche</a:t>
            </a:r>
          </a:p>
          <a:p>
            <a:pPr marL="0" indent="0" eaLnBrk="1" fontAlgn="auto" hangingPunct="1">
              <a:spcBef>
                <a:spcPts val="0"/>
              </a:spcBef>
              <a:spcAft>
                <a:spcPts val="0"/>
              </a:spcAft>
              <a:buClr>
                <a:schemeClr val="accent5">
                  <a:lumMod val="75000"/>
                </a:schemeClr>
              </a:buClr>
              <a:buFont typeface="Arial"/>
              <a:buNone/>
              <a:defRPr/>
            </a:pPr>
            <a:r>
              <a:rPr lang="it-IT" dirty="0">
                <a:solidFill>
                  <a:schemeClr val="tx1">
                    <a:lumMod val="85000"/>
                    <a:lumOff val="15000"/>
                  </a:schemeClr>
                </a:solidFill>
                <a:latin typeface="Times New Roman" panose="02020603050405020304" pitchFamily="18" charset="0"/>
                <a:cs typeface="Times New Roman" panose="02020603050405020304" pitchFamily="18" charset="0"/>
              </a:rPr>
              <a:t>                                                                                                                  lingua  d’uso</a:t>
            </a:r>
          </a:p>
          <a:p>
            <a:pPr marL="0" indent="0" eaLnBrk="1" fontAlgn="auto" hangingPunct="1">
              <a:spcBef>
                <a:spcPts val="0"/>
              </a:spcBef>
              <a:spcAft>
                <a:spcPts val="0"/>
              </a:spcAft>
              <a:buClr>
                <a:schemeClr val="accent5">
                  <a:lumMod val="75000"/>
                </a:schemeClr>
              </a:buClr>
              <a:buFont typeface="Arial"/>
              <a:buNone/>
              <a:defRPr/>
            </a:pPr>
            <a:r>
              <a:rPr lang="it-IT" dirty="0">
                <a:solidFill>
                  <a:schemeClr val="tx1">
                    <a:lumMod val="85000"/>
                    <a:lumOff val="15000"/>
                  </a:schemeClr>
                </a:solidFill>
                <a:latin typeface="Times New Roman" panose="02020603050405020304" pitchFamily="18" charset="0"/>
                <a:cs typeface="Times New Roman" panose="02020603050405020304" pitchFamily="18" charset="0"/>
              </a:rPr>
              <a:t>                                                                                                                  lingua ‘volgare’</a:t>
            </a:r>
          </a:p>
          <a:p>
            <a:pPr marL="0" indent="0" eaLnBrk="1" fontAlgn="auto" hangingPunct="1">
              <a:spcBef>
                <a:spcPts val="0"/>
              </a:spcBef>
              <a:spcAft>
                <a:spcPts val="0"/>
              </a:spcAft>
              <a:buClr>
                <a:schemeClr val="accent5">
                  <a:lumMod val="75000"/>
                </a:schemeClr>
              </a:buClr>
              <a:buFont typeface="Arial"/>
              <a:buNone/>
              <a:defRPr/>
            </a:pPr>
            <a:endParaRPr lang="it-IT" dirty="0">
              <a:solidFill>
                <a:schemeClr val="tx1">
                  <a:lumMod val="85000"/>
                  <a:lumOff val="15000"/>
                </a:schemeClr>
              </a:solidFill>
              <a:latin typeface="Times New Roman" panose="02020603050405020304" pitchFamily="18" charset="0"/>
              <a:cs typeface="Times New Roman" panose="02020603050405020304" pitchFamily="18" charset="0"/>
            </a:endParaRPr>
          </a:p>
          <a:p>
            <a:pPr algn="just" eaLnBrk="1" fontAlgn="auto" hangingPunct="1">
              <a:spcBef>
                <a:spcPts val="0"/>
              </a:spcBef>
              <a:spcAft>
                <a:spcPts val="0"/>
              </a:spcAft>
              <a:defRPr/>
            </a:pPr>
            <a:r>
              <a:rPr lang="it-IT" dirty="0">
                <a:solidFill>
                  <a:schemeClr val="tx1">
                    <a:lumMod val="85000"/>
                    <a:lumOff val="15000"/>
                  </a:schemeClr>
                </a:solidFill>
                <a:latin typeface="Times New Roman" panose="02020603050405020304" pitchFamily="18" charset="0"/>
                <a:cs typeface="Times New Roman" panose="02020603050405020304" pitchFamily="18" charset="0"/>
              </a:rPr>
              <a:t>Comportamento linguistico    condizionamento di contesto    necessità di adottare dei sottocodici               linguaggi speciali / ‘di settore’</a:t>
            </a:r>
          </a:p>
          <a:p>
            <a:pPr marL="0" indent="0" algn="just" eaLnBrk="1" fontAlgn="auto" hangingPunct="1">
              <a:spcBef>
                <a:spcPts val="0"/>
              </a:spcBef>
              <a:spcAft>
                <a:spcPts val="0"/>
              </a:spcAft>
              <a:buClr>
                <a:schemeClr val="accent5">
                  <a:lumMod val="75000"/>
                </a:schemeClr>
              </a:buClr>
              <a:buFont typeface="Arial"/>
              <a:buNone/>
              <a:defRPr/>
            </a:pPr>
            <a:endParaRPr lang="it-IT" dirty="0">
              <a:solidFill>
                <a:schemeClr val="tx1">
                  <a:lumMod val="85000"/>
                  <a:lumOff val="15000"/>
                </a:schemeClr>
              </a:solidFill>
              <a:latin typeface="Times New Roman" panose="02020603050405020304" pitchFamily="18" charset="0"/>
              <a:cs typeface="Times New Roman" panose="02020603050405020304" pitchFamily="18" charset="0"/>
            </a:endParaRPr>
          </a:p>
          <a:p>
            <a:pPr algn="just" eaLnBrk="1" fontAlgn="auto" hangingPunct="1">
              <a:spcBef>
                <a:spcPts val="0"/>
              </a:spcBef>
              <a:spcAft>
                <a:spcPts val="0"/>
              </a:spcAft>
              <a:defRPr/>
            </a:pPr>
            <a:r>
              <a:rPr lang="it-IT" dirty="0">
                <a:solidFill>
                  <a:schemeClr val="tx1">
                    <a:lumMod val="85000"/>
                    <a:lumOff val="15000"/>
                  </a:schemeClr>
                </a:solidFill>
                <a:latin typeface="Times New Roman" panose="02020603050405020304" pitchFamily="18" charset="0"/>
                <a:cs typeface="Times New Roman" panose="02020603050405020304" pitchFamily="18" charset="0"/>
              </a:rPr>
              <a:t>Distinzione tra linguaggi speciali e lingue tecniche </a:t>
            </a:r>
            <a:r>
              <a:rPr lang="it-IT">
                <a:solidFill>
                  <a:schemeClr val="tx1">
                    <a:lumMod val="85000"/>
                    <a:lumOff val="15000"/>
                  </a:schemeClr>
                </a:solidFill>
                <a:latin typeface="Times New Roman" panose="02020603050405020304" pitchFamily="18" charset="0"/>
                <a:cs typeface="Times New Roman" panose="02020603050405020304" pitchFamily="18" charset="0"/>
              </a:rPr>
              <a:t>(</a:t>
            </a:r>
            <a:r>
              <a:rPr lang="it-IT" i="1">
                <a:solidFill>
                  <a:schemeClr val="tx1">
                    <a:lumMod val="85000"/>
                    <a:lumOff val="15000"/>
                  </a:schemeClr>
                </a:solidFill>
                <a:latin typeface="Times New Roman" panose="02020603050405020304" pitchFamily="18" charset="0"/>
                <a:cs typeface="Times New Roman" panose="02020603050405020304" pitchFamily="18" charset="0"/>
              </a:rPr>
              <a:t>Sondersprache</a:t>
            </a:r>
            <a:r>
              <a:rPr lang="it-IT">
                <a:solidFill>
                  <a:schemeClr val="tx1">
                    <a:lumMod val="85000"/>
                    <a:lumOff val="15000"/>
                  </a:schemeClr>
                </a:solidFill>
                <a:latin typeface="Times New Roman" panose="02020603050405020304" pitchFamily="18" charset="0"/>
                <a:cs typeface="Times New Roman" panose="02020603050405020304" pitchFamily="18" charset="0"/>
              </a:rPr>
              <a:t> </a:t>
            </a:r>
            <a:r>
              <a:rPr lang="it-IT" dirty="0">
                <a:solidFill>
                  <a:schemeClr val="tx1">
                    <a:lumMod val="85000"/>
                    <a:lumOff val="15000"/>
                  </a:schemeClr>
                </a:solidFill>
                <a:latin typeface="Times New Roman" panose="02020603050405020304" pitchFamily="18" charset="0"/>
                <a:cs typeface="Times New Roman" panose="02020603050405020304" pitchFamily="18" charset="0"/>
              </a:rPr>
              <a:t>e </a:t>
            </a:r>
            <a:r>
              <a:rPr lang="it-IT" i="1" dirty="0" err="1">
                <a:solidFill>
                  <a:schemeClr val="tx1">
                    <a:lumMod val="85000"/>
                    <a:lumOff val="15000"/>
                  </a:schemeClr>
                </a:solidFill>
                <a:latin typeface="Times New Roman" panose="02020603050405020304" pitchFamily="18" charset="0"/>
                <a:cs typeface="Times New Roman" panose="02020603050405020304" pitchFamily="18" charset="0"/>
              </a:rPr>
              <a:t>Fachsprache</a:t>
            </a:r>
            <a:r>
              <a:rPr lang="it-IT" dirty="0">
                <a:solidFill>
                  <a:schemeClr val="tx1">
                    <a:lumMod val="85000"/>
                    <a:lumOff val="15000"/>
                  </a:schemeClr>
                </a:solidFill>
                <a:latin typeface="Times New Roman" panose="02020603050405020304" pitchFamily="18" charset="0"/>
                <a:cs typeface="Times New Roman" panose="02020603050405020304" pitchFamily="18" charset="0"/>
              </a:rPr>
              <a:t>)</a:t>
            </a:r>
          </a:p>
          <a:p>
            <a:pPr marL="0" indent="0" algn="just" eaLnBrk="1" fontAlgn="auto" hangingPunct="1">
              <a:spcBef>
                <a:spcPts val="0"/>
              </a:spcBef>
              <a:spcAft>
                <a:spcPts val="0"/>
              </a:spcAft>
              <a:buClr>
                <a:schemeClr val="accent5">
                  <a:lumMod val="75000"/>
                </a:schemeClr>
              </a:buClr>
              <a:buFont typeface="Arial"/>
              <a:buNone/>
              <a:defRPr/>
            </a:pPr>
            <a:endParaRPr lang="it-IT" dirty="0">
              <a:solidFill>
                <a:schemeClr val="tx1">
                  <a:lumMod val="85000"/>
                  <a:lumOff val="15000"/>
                </a:schemeClr>
              </a:solidFill>
              <a:latin typeface="Times New Roman" panose="02020603050405020304" pitchFamily="18" charset="0"/>
              <a:cs typeface="Times New Roman" panose="02020603050405020304" pitchFamily="18" charset="0"/>
            </a:endParaRPr>
          </a:p>
          <a:p>
            <a:pPr algn="just" eaLnBrk="1" fontAlgn="auto" hangingPunct="1">
              <a:spcBef>
                <a:spcPts val="0"/>
              </a:spcBef>
              <a:spcAft>
                <a:spcPts val="0"/>
              </a:spcAft>
              <a:defRPr/>
            </a:pPr>
            <a:r>
              <a:rPr lang="it-IT" dirty="0">
                <a:solidFill>
                  <a:schemeClr val="tx1">
                    <a:lumMod val="85000"/>
                    <a:lumOff val="15000"/>
                  </a:schemeClr>
                </a:solidFill>
                <a:latin typeface="Times New Roman" panose="02020603050405020304" pitchFamily="18" charset="0"/>
                <a:cs typeface="Times New Roman" panose="02020603050405020304" pitchFamily="18" charset="0"/>
              </a:rPr>
              <a:t> Lingue tecniche              settori professionali           precisione, specializzazione di termini ma nel rispetto delle regole e della struttura della lingua </a:t>
            </a:r>
            <a:r>
              <a:rPr lang="it-IT">
                <a:solidFill>
                  <a:schemeClr val="tx1">
                    <a:lumMod val="85000"/>
                    <a:lumOff val="15000"/>
                  </a:schemeClr>
                </a:solidFill>
                <a:latin typeface="Times New Roman" panose="02020603050405020304" pitchFamily="18" charset="0"/>
                <a:cs typeface="Times New Roman" panose="02020603050405020304" pitchFamily="18" charset="0"/>
              </a:rPr>
              <a:t>comune       </a:t>
            </a:r>
            <a:endParaRPr lang="it-IT" dirty="0">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algn="just" eaLnBrk="1" fontAlgn="auto" hangingPunct="1">
              <a:spcBef>
                <a:spcPts val="0"/>
              </a:spcBef>
              <a:spcAft>
                <a:spcPts val="0"/>
              </a:spcAft>
              <a:buClr>
                <a:schemeClr val="accent5">
                  <a:lumMod val="75000"/>
                </a:schemeClr>
              </a:buClr>
              <a:buFont typeface="Arial"/>
              <a:buNone/>
              <a:defRPr/>
            </a:pPr>
            <a:endParaRPr lang="it-IT" dirty="0">
              <a:solidFill>
                <a:schemeClr val="tx1">
                  <a:lumMod val="85000"/>
                  <a:lumOff val="15000"/>
                </a:schemeClr>
              </a:solidFill>
              <a:latin typeface="Times New Roman" panose="02020603050405020304" pitchFamily="18" charset="0"/>
              <a:cs typeface="Times New Roman" panose="02020603050405020304" pitchFamily="18" charset="0"/>
            </a:endParaRPr>
          </a:p>
          <a:p>
            <a:pPr algn="just" eaLnBrk="1" fontAlgn="auto" hangingPunct="1">
              <a:spcBef>
                <a:spcPts val="0"/>
              </a:spcBef>
              <a:spcAft>
                <a:spcPts val="0"/>
              </a:spcAft>
              <a:defRPr/>
            </a:pPr>
            <a:r>
              <a:rPr lang="it-IT" dirty="0">
                <a:solidFill>
                  <a:schemeClr val="tx1">
                    <a:lumMod val="85000"/>
                    <a:lumOff val="15000"/>
                  </a:schemeClr>
                </a:solidFill>
                <a:latin typeface="Times New Roman" panose="02020603050405020304" pitchFamily="18" charset="0"/>
                <a:cs typeface="Times New Roman" panose="02020603050405020304" pitchFamily="18" charset="0"/>
              </a:rPr>
              <a:t>Modalità di inclusione nella lingua comune e nella lingua letteraria           tecnicismi e metafore</a:t>
            </a:r>
          </a:p>
          <a:p>
            <a:pPr marL="0" indent="0" eaLnBrk="1" fontAlgn="auto" hangingPunct="1">
              <a:spcBef>
                <a:spcPts val="0"/>
              </a:spcBef>
              <a:spcAft>
                <a:spcPts val="0"/>
              </a:spcAft>
              <a:buClr>
                <a:schemeClr val="accent5">
                  <a:lumMod val="75000"/>
                </a:schemeClr>
              </a:buClr>
              <a:buFont typeface="Arial"/>
              <a:buNone/>
              <a:defRPr/>
            </a:pPr>
            <a:r>
              <a:rPr lang="it-IT" dirty="0">
                <a:solidFill>
                  <a:schemeClr val="tx1">
                    <a:lumMod val="85000"/>
                    <a:lumOff val="15000"/>
                  </a:schemeClr>
                </a:solidFill>
                <a:latin typeface="Times New Roman" panose="02020603050405020304" pitchFamily="18" charset="0"/>
                <a:cs typeface="Times New Roman" panose="02020603050405020304" pitchFamily="18" charset="0"/>
              </a:rPr>
              <a:t>                                                   </a:t>
            </a:r>
          </a:p>
        </p:txBody>
      </p:sp>
      <p:sp>
        <p:nvSpPr>
          <p:cNvPr id="5" name="Freccia curva 4">
            <a:extLst>
              <a:ext uri="{FF2B5EF4-FFF2-40B4-BE49-F238E27FC236}">
                <a16:creationId xmlns:a16="http://schemas.microsoft.com/office/drawing/2014/main" id="{EA200065-93ED-437F-9DF5-D125E23B2E2C}"/>
              </a:ext>
            </a:extLst>
          </p:cNvPr>
          <p:cNvSpPr/>
          <p:nvPr/>
        </p:nvSpPr>
        <p:spPr>
          <a:xfrm rot="5400000">
            <a:off x="5472906" y="742157"/>
            <a:ext cx="530225" cy="398462"/>
          </a:xfrm>
          <a:prstGeom prst="bentArrow">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6" name="Freccia a destra 5">
            <a:extLst>
              <a:ext uri="{FF2B5EF4-FFF2-40B4-BE49-F238E27FC236}">
                <a16:creationId xmlns:a16="http://schemas.microsoft.com/office/drawing/2014/main" id="{F122083B-639C-44E6-9D22-0C0ABC4EE93D}"/>
              </a:ext>
            </a:extLst>
          </p:cNvPr>
          <p:cNvSpPr/>
          <p:nvPr/>
        </p:nvSpPr>
        <p:spPr>
          <a:xfrm>
            <a:off x="3989388" y="3154363"/>
            <a:ext cx="277812" cy="171450"/>
          </a:xfrm>
          <a:prstGeom prst="rightArrow">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7" name="Freccia a destra 6">
            <a:extLst>
              <a:ext uri="{FF2B5EF4-FFF2-40B4-BE49-F238E27FC236}">
                <a16:creationId xmlns:a16="http://schemas.microsoft.com/office/drawing/2014/main" id="{8D847C51-BEBA-42E7-899C-AA7F0F765F28}"/>
              </a:ext>
            </a:extLst>
          </p:cNvPr>
          <p:cNvSpPr/>
          <p:nvPr/>
        </p:nvSpPr>
        <p:spPr>
          <a:xfrm>
            <a:off x="8428038" y="3179763"/>
            <a:ext cx="279400" cy="173037"/>
          </a:xfrm>
          <a:prstGeom prst="rightArrow">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8" name="Freccia a destra 7">
            <a:extLst>
              <a:ext uri="{FF2B5EF4-FFF2-40B4-BE49-F238E27FC236}">
                <a16:creationId xmlns:a16="http://schemas.microsoft.com/office/drawing/2014/main" id="{5AEBEFDD-A653-43EA-BCD4-B1904D97ADCD}"/>
              </a:ext>
            </a:extLst>
          </p:cNvPr>
          <p:cNvSpPr/>
          <p:nvPr/>
        </p:nvSpPr>
        <p:spPr>
          <a:xfrm>
            <a:off x="2106613" y="3538538"/>
            <a:ext cx="504825" cy="211137"/>
          </a:xfrm>
          <a:prstGeom prst="rightArrow">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9" name="Freccia bidirezionale orizzontale 8">
            <a:extLst>
              <a:ext uri="{FF2B5EF4-FFF2-40B4-BE49-F238E27FC236}">
                <a16:creationId xmlns:a16="http://schemas.microsoft.com/office/drawing/2014/main" id="{ADC5EC1A-9D38-4F00-995D-E9C5418403E3}"/>
              </a:ext>
            </a:extLst>
          </p:cNvPr>
          <p:cNvSpPr/>
          <p:nvPr/>
        </p:nvSpPr>
        <p:spPr>
          <a:xfrm>
            <a:off x="2716213" y="5008563"/>
            <a:ext cx="609600" cy="185737"/>
          </a:xfrm>
          <a:prstGeom prst="leftRightArrow">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Garamond" panose="02020404030301010803"/>
              <a:ea typeface="+mn-ea"/>
              <a:cs typeface="+mn-cs"/>
            </a:endParaRPr>
          </a:p>
        </p:txBody>
      </p:sp>
      <p:sp>
        <p:nvSpPr>
          <p:cNvPr id="10" name="Freccia a destra 9">
            <a:extLst>
              <a:ext uri="{FF2B5EF4-FFF2-40B4-BE49-F238E27FC236}">
                <a16:creationId xmlns:a16="http://schemas.microsoft.com/office/drawing/2014/main" id="{BEBFD65D-DBB7-4EB9-A411-80973D2F8164}"/>
              </a:ext>
            </a:extLst>
          </p:cNvPr>
          <p:cNvSpPr/>
          <p:nvPr/>
        </p:nvSpPr>
        <p:spPr>
          <a:xfrm>
            <a:off x="6308725" y="5008563"/>
            <a:ext cx="409575" cy="185737"/>
          </a:xfrm>
          <a:prstGeom prst="rightArrow">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12" name="Freccia a destra 11">
            <a:extLst>
              <a:ext uri="{FF2B5EF4-FFF2-40B4-BE49-F238E27FC236}">
                <a16:creationId xmlns:a16="http://schemas.microsoft.com/office/drawing/2014/main" id="{9DDC078F-40E8-4DE1-9C51-82D454CB16D7}"/>
              </a:ext>
            </a:extLst>
          </p:cNvPr>
          <p:cNvSpPr/>
          <p:nvPr/>
        </p:nvSpPr>
        <p:spPr>
          <a:xfrm>
            <a:off x="8772525" y="6083300"/>
            <a:ext cx="371475" cy="171450"/>
          </a:xfrm>
          <a:prstGeom prst="rightArrow">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FAC9E90D-B22A-4DEC-965E-40959186D037}"/>
              </a:ext>
            </a:extLst>
          </p:cNvPr>
          <p:cNvSpPr>
            <a:spLocks noGrp="1"/>
          </p:cNvSpPr>
          <p:nvPr>
            <p:ph idx="1"/>
          </p:nvPr>
        </p:nvSpPr>
        <p:spPr>
          <a:xfrm>
            <a:off x="0" y="0"/>
            <a:ext cx="12192000" cy="6858000"/>
          </a:xfrm>
          <a:blipFill>
            <a:blip r:embed="rId2"/>
            <a:tile tx="0" ty="0" sx="100000" sy="100000" flip="none" algn="tl"/>
          </a:blipFill>
        </p:spPr>
        <p:txBody>
          <a:bodyPr rtlCol="0">
            <a:normAutofit fontScale="25000" lnSpcReduction="20000"/>
          </a:bodyPr>
          <a:lstStyle/>
          <a:p>
            <a:pPr marL="0" indent="0" algn="ctr" eaLnBrk="1" fontAlgn="auto" hangingPunct="1">
              <a:buFont typeface="Arial"/>
              <a:buNone/>
              <a:defRPr/>
            </a:pPr>
            <a:r>
              <a:rPr lang="it-IT" sz="8000" b="1" dirty="0">
                <a:solidFill>
                  <a:schemeClr val="tx1">
                    <a:lumMod val="85000"/>
                    <a:lumOff val="15000"/>
                  </a:schemeClr>
                </a:solidFill>
                <a:latin typeface="Times New Roman" panose="02020603050405020304" pitchFamily="18" charset="0"/>
                <a:cs typeface="Times New Roman" panose="02020603050405020304" pitchFamily="18" charset="0"/>
              </a:rPr>
              <a:t>Lingue tecniche e contributo alla ‘lingua comune’</a:t>
            </a:r>
          </a:p>
          <a:p>
            <a:pPr algn="just" eaLnBrk="1" fontAlgn="auto" hangingPunct="1">
              <a:spcBef>
                <a:spcPts val="0"/>
              </a:spcBef>
              <a:spcAft>
                <a:spcPts val="0"/>
              </a:spcAft>
              <a:defRPr/>
            </a:pPr>
            <a:endParaRPr lang="it-IT" sz="8000" dirty="0">
              <a:solidFill>
                <a:schemeClr val="tx1">
                  <a:lumMod val="85000"/>
                  <a:lumOff val="15000"/>
                </a:schemeClr>
              </a:solidFill>
              <a:latin typeface="Times New Roman" panose="02020603050405020304" pitchFamily="18" charset="0"/>
              <a:cs typeface="Times New Roman" panose="02020603050405020304" pitchFamily="18" charset="0"/>
            </a:endParaRPr>
          </a:p>
          <a:p>
            <a:pPr algn="just" eaLnBrk="1" fontAlgn="auto" hangingPunct="1">
              <a:spcBef>
                <a:spcPts val="0"/>
              </a:spcBef>
              <a:spcAft>
                <a:spcPts val="0"/>
              </a:spcAft>
              <a:defRPr/>
            </a:pPr>
            <a:r>
              <a:rPr lang="it-IT" sz="8000" u="sng" dirty="0">
                <a:solidFill>
                  <a:schemeClr val="tx1">
                    <a:lumMod val="85000"/>
                    <a:lumOff val="15000"/>
                  </a:schemeClr>
                </a:solidFill>
                <a:latin typeface="Times New Roman" panose="02020603050405020304" pitchFamily="18" charset="0"/>
                <a:cs typeface="Times New Roman" panose="02020603050405020304" pitchFamily="18" charset="0"/>
              </a:rPr>
              <a:t>La lingua dell’agricoltura</a:t>
            </a:r>
            <a:r>
              <a:rPr lang="it-IT" sz="8000" dirty="0">
                <a:solidFill>
                  <a:schemeClr val="tx1">
                    <a:lumMod val="85000"/>
                    <a:lumOff val="15000"/>
                  </a:schemeClr>
                </a:solidFill>
                <a:latin typeface="Times New Roman" panose="02020603050405020304" pitchFamily="18" charset="0"/>
                <a:cs typeface="Times New Roman" panose="02020603050405020304" pitchFamily="18" charset="0"/>
              </a:rPr>
              <a:t>           dai campi &gt; lessico comune </a:t>
            </a:r>
          </a:p>
          <a:p>
            <a:pPr marL="0" indent="0" algn="just" eaLnBrk="1" fontAlgn="auto" hangingPunct="1">
              <a:spcBef>
                <a:spcPts val="0"/>
              </a:spcBef>
              <a:spcAft>
                <a:spcPts val="0"/>
              </a:spcAft>
              <a:buFont typeface="Arial"/>
              <a:buNone/>
              <a:defRPr/>
            </a:pPr>
            <a:r>
              <a:rPr lang="it-IT" sz="8000" dirty="0">
                <a:solidFill>
                  <a:schemeClr val="tx1">
                    <a:lumMod val="85000"/>
                    <a:lumOff val="15000"/>
                  </a:schemeClr>
                </a:solidFill>
                <a:latin typeface="Times New Roman" panose="02020603050405020304" pitchFamily="18" charset="0"/>
                <a:cs typeface="Times New Roman" panose="02020603050405020304" pitchFamily="18" charset="0"/>
              </a:rPr>
              <a:t>  </a:t>
            </a:r>
          </a:p>
          <a:p>
            <a:pPr marL="0" indent="0" algn="just" eaLnBrk="1" fontAlgn="auto" hangingPunct="1">
              <a:spcBef>
                <a:spcPts val="0"/>
              </a:spcBef>
              <a:spcAft>
                <a:spcPts val="0"/>
              </a:spcAft>
              <a:buFont typeface="Arial"/>
              <a:buNone/>
              <a:defRPr/>
            </a:pPr>
            <a:r>
              <a:rPr lang="it-IT" sz="8000" dirty="0">
                <a:solidFill>
                  <a:schemeClr val="tx1">
                    <a:lumMod val="85000"/>
                    <a:lumOff val="15000"/>
                  </a:schemeClr>
                </a:solidFill>
                <a:latin typeface="Times New Roman" panose="02020603050405020304" pitchFamily="18" charset="0"/>
                <a:cs typeface="Times New Roman" panose="02020603050405020304" pitchFamily="18" charset="0"/>
              </a:rPr>
              <a:t>   </a:t>
            </a:r>
          </a:p>
          <a:p>
            <a:pPr marL="0" indent="0" algn="just" eaLnBrk="1" fontAlgn="auto" hangingPunct="1">
              <a:spcBef>
                <a:spcPts val="0"/>
              </a:spcBef>
              <a:spcAft>
                <a:spcPts val="0"/>
              </a:spcAft>
              <a:buFont typeface="Arial"/>
              <a:buNone/>
              <a:defRPr/>
            </a:pPr>
            <a:r>
              <a:rPr lang="it-IT" sz="8000" dirty="0">
                <a:solidFill>
                  <a:schemeClr val="tx1">
                    <a:lumMod val="85000"/>
                    <a:lumOff val="15000"/>
                  </a:schemeClr>
                </a:solidFill>
                <a:latin typeface="Times New Roman" panose="02020603050405020304" pitchFamily="18" charset="0"/>
                <a:cs typeface="Times New Roman" panose="02020603050405020304" pitchFamily="18" charset="0"/>
              </a:rPr>
              <a:t>tratti eterogenei e ‘fondo mediterraneo’, influssi soprattutto da osco-umbro e dall’area etrusca</a:t>
            </a:r>
          </a:p>
          <a:p>
            <a:pPr marL="0" indent="0" algn="just" eaLnBrk="1" fontAlgn="auto" hangingPunct="1">
              <a:spcBef>
                <a:spcPts val="0"/>
              </a:spcBef>
              <a:spcAft>
                <a:spcPts val="0"/>
              </a:spcAft>
              <a:buFont typeface="Arial"/>
              <a:buNone/>
              <a:defRPr/>
            </a:pPr>
            <a:r>
              <a:rPr lang="it-IT" sz="8000" dirty="0">
                <a:solidFill>
                  <a:schemeClr val="tx1">
                    <a:lumMod val="85000"/>
                    <a:lumOff val="15000"/>
                  </a:schemeClr>
                </a:solidFill>
                <a:latin typeface="Times New Roman" panose="02020603050405020304" pitchFamily="18" charset="0"/>
                <a:cs typeface="Times New Roman" panose="02020603050405020304" pitchFamily="18" charset="0"/>
              </a:rPr>
              <a:t> </a:t>
            </a:r>
          </a:p>
          <a:p>
            <a:pPr algn="just" eaLnBrk="1" fontAlgn="auto" hangingPunct="1">
              <a:spcBef>
                <a:spcPts val="0"/>
              </a:spcBef>
              <a:spcAft>
                <a:spcPts val="0"/>
              </a:spcAft>
              <a:defRPr/>
            </a:pPr>
            <a:r>
              <a:rPr lang="it-IT" sz="8000" dirty="0">
                <a:solidFill>
                  <a:schemeClr val="tx1">
                    <a:lumMod val="85000"/>
                    <a:lumOff val="15000"/>
                  </a:schemeClr>
                </a:solidFill>
                <a:latin typeface="Times New Roman" panose="02020603050405020304" pitchFamily="18" charset="0"/>
                <a:cs typeface="Times New Roman" panose="02020603050405020304" pitchFamily="18" charset="0"/>
              </a:rPr>
              <a:t>Differenti </a:t>
            </a:r>
            <a:r>
              <a:rPr lang="it-IT" sz="8000">
                <a:solidFill>
                  <a:schemeClr val="tx1">
                    <a:lumMod val="85000"/>
                    <a:lumOff val="15000"/>
                  </a:schemeClr>
                </a:solidFill>
                <a:latin typeface="Times New Roman" panose="02020603050405020304" pitchFamily="18" charset="0"/>
                <a:cs typeface="Times New Roman" panose="02020603050405020304" pitchFamily="18" charset="0"/>
              </a:rPr>
              <a:t>settori: natura </a:t>
            </a:r>
            <a:r>
              <a:rPr lang="it-IT" sz="8000" dirty="0">
                <a:solidFill>
                  <a:schemeClr val="tx1">
                    <a:lumMod val="85000"/>
                    <a:lumOff val="15000"/>
                  </a:schemeClr>
                </a:solidFill>
                <a:latin typeface="Times New Roman" panose="02020603050405020304" pitchFamily="18" charset="0"/>
                <a:cs typeface="Times New Roman" panose="02020603050405020304" pitchFamily="18" charset="0"/>
              </a:rPr>
              <a:t>del terreno, varietà di colture, piante, alberi da frutta, animali, strumenti per la coltivazione, cibo, etc. </a:t>
            </a:r>
          </a:p>
          <a:p>
            <a:pPr marL="0" indent="0" algn="just" eaLnBrk="1" fontAlgn="auto" hangingPunct="1">
              <a:spcBef>
                <a:spcPts val="0"/>
              </a:spcBef>
              <a:spcAft>
                <a:spcPts val="0"/>
              </a:spcAft>
              <a:buFont typeface="Arial"/>
              <a:buNone/>
              <a:defRPr/>
            </a:pPr>
            <a:endParaRPr lang="it-IT" sz="8000" dirty="0">
              <a:solidFill>
                <a:schemeClr val="tx1">
                  <a:lumMod val="85000"/>
                  <a:lumOff val="15000"/>
                </a:schemeClr>
              </a:solidFill>
              <a:latin typeface="Times New Roman" panose="02020603050405020304" pitchFamily="18" charset="0"/>
              <a:cs typeface="Times New Roman" panose="02020603050405020304" pitchFamily="18" charset="0"/>
            </a:endParaRPr>
          </a:p>
          <a:p>
            <a:pPr algn="just" eaLnBrk="1" fontAlgn="auto" hangingPunct="1">
              <a:spcBef>
                <a:spcPts val="0"/>
              </a:spcBef>
              <a:spcAft>
                <a:spcPts val="0"/>
              </a:spcAft>
              <a:defRPr/>
            </a:pPr>
            <a:r>
              <a:rPr lang="it-IT" sz="8000" dirty="0">
                <a:solidFill>
                  <a:schemeClr val="tx1">
                    <a:lumMod val="85000"/>
                    <a:lumOff val="15000"/>
                  </a:schemeClr>
                </a:solidFill>
                <a:latin typeface="Times New Roman" panose="02020603050405020304" pitchFamily="18" charset="0"/>
                <a:cs typeface="Times New Roman" panose="02020603050405020304" pitchFamily="18" charset="0"/>
              </a:rPr>
              <a:t>Apporti non solo lessicali, ma anche morfologici:     </a:t>
            </a:r>
          </a:p>
          <a:p>
            <a:pPr marL="0" indent="0" algn="just" eaLnBrk="1" fontAlgn="auto" hangingPunct="1">
              <a:spcBef>
                <a:spcPts val="0"/>
              </a:spcBef>
              <a:spcAft>
                <a:spcPts val="0"/>
              </a:spcAft>
              <a:buFont typeface="Arial"/>
              <a:buNone/>
              <a:defRPr/>
            </a:pPr>
            <a:r>
              <a:rPr lang="it-IT" sz="8000" dirty="0">
                <a:solidFill>
                  <a:schemeClr val="tx1">
                    <a:lumMod val="85000"/>
                    <a:lumOff val="15000"/>
                  </a:schemeClr>
                </a:solidFill>
                <a:latin typeface="Times New Roman" panose="02020603050405020304" pitchFamily="18" charset="0"/>
                <a:cs typeface="Times New Roman" panose="02020603050405020304" pitchFamily="18" charset="0"/>
              </a:rPr>
              <a:t>    </a:t>
            </a:r>
          </a:p>
          <a:p>
            <a:pPr marL="0" indent="0" algn="just" eaLnBrk="1" fontAlgn="auto" hangingPunct="1">
              <a:spcBef>
                <a:spcPts val="0"/>
              </a:spcBef>
              <a:spcAft>
                <a:spcPts val="0"/>
              </a:spcAft>
              <a:buFont typeface="Arial"/>
              <a:buNone/>
              <a:defRPr/>
            </a:pPr>
            <a:r>
              <a:rPr lang="it-IT" sz="8000">
                <a:solidFill>
                  <a:schemeClr val="tx1">
                    <a:lumMod val="85000"/>
                    <a:lumOff val="15000"/>
                  </a:schemeClr>
                </a:solidFill>
                <a:latin typeface="Times New Roman" panose="02020603050405020304" pitchFamily="18" charset="0"/>
                <a:cs typeface="Times New Roman" panose="02020603050405020304" pitchFamily="18" charset="0"/>
              </a:rPr>
              <a:t>- suffissazione</a:t>
            </a:r>
            <a:r>
              <a:rPr lang="it-IT" sz="8000" dirty="0">
                <a:solidFill>
                  <a:schemeClr val="tx1">
                    <a:lumMod val="85000"/>
                    <a:lumOff val="15000"/>
                  </a:schemeClr>
                </a:solidFill>
                <a:latin typeface="Times New Roman" panose="02020603050405020304" pitchFamily="18" charset="0"/>
                <a:cs typeface="Times New Roman" panose="02020603050405020304" pitchFamily="18" charset="0"/>
              </a:rPr>
              <a:t>:  - </a:t>
            </a:r>
            <a:r>
              <a:rPr lang="it-IT" sz="8000" i="1" dirty="0">
                <a:solidFill>
                  <a:schemeClr val="tx1">
                    <a:lumMod val="85000"/>
                    <a:lumOff val="15000"/>
                  </a:schemeClr>
                </a:solidFill>
                <a:latin typeface="Times New Roman" panose="02020603050405020304" pitchFamily="18" charset="0"/>
                <a:cs typeface="Times New Roman" panose="02020603050405020304" pitchFamily="18" charset="0"/>
              </a:rPr>
              <a:t>tura,  -c- </a:t>
            </a:r>
            <a:r>
              <a:rPr lang="it-IT" sz="8000" dirty="0">
                <a:solidFill>
                  <a:schemeClr val="tx1">
                    <a:lumMod val="85000"/>
                    <a:lumOff val="15000"/>
                  </a:schemeClr>
                </a:solidFill>
                <a:latin typeface="Times New Roman" panose="02020603050405020304" pitchFamily="18" charset="0"/>
                <a:cs typeface="Times New Roman" panose="02020603050405020304" pitchFamily="18" charset="0"/>
              </a:rPr>
              <a:t>(semplice o ampliato),  -</a:t>
            </a:r>
            <a:r>
              <a:rPr lang="it-IT" sz="8000" i="1" dirty="0">
                <a:solidFill>
                  <a:schemeClr val="tx1">
                    <a:lumMod val="85000"/>
                    <a:lumOff val="15000"/>
                  </a:schemeClr>
                </a:solidFill>
                <a:latin typeface="Times New Roman" panose="02020603050405020304" pitchFamily="18" charset="0"/>
                <a:cs typeface="Times New Roman" panose="02020603050405020304" pitchFamily="18" charset="0"/>
              </a:rPr>
              <a:t>ex </a:t>
            </a:r>
            <a:r>
              <a:rPr lang="it-IT" sz="8000" dirty="0">
                <a:solidFill>
                  <a:schemeClr val="tx1">
                    <a:lumMod val="85000"/>
                    <a:lumOff val="15000"/>
                  </a:schemeClr>
                </a:solidFill>
                <a:latin typeface="Times New Roman" panose="02020603050405020304" pitchFamily="18" charset="0"/>
                <a:cs typeface="Times New Roman" panose="02020603050405020304" pitchFamily="18" charset="0"/>
              </a:rPr>
              <a:t>(per nomi di piante oppure oggetti: es. </a:t>
            </a:r>
            <a:r>
              <a:rPr lang="it-IT" sz="8000" i="1" dirty="0" err="1">
                <a:solidFill>
                  <a:schemeClr val="tx1">
                    <a:lumMod val="85000"/>
                    <a:lumOff val="15000"/>
                  </a:schemeClr>
                </a:solidFill>
                <a:latin typeface="Times New Roman" panose="02020603050405020304" pitchFamily="18" charset="0"/>
                <a:cs typeface="Times New Roman" panose="02020603050405020304" pitchFamily="18" charset="0"/>
              </a:rPr>
              <a:t>cimex</a:t>
            </a:r>
            <a:r>
              <a:rPr lang="it-IT" sz="80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it-IT" sz="8000" i="1" dirty="0" err="1">
                <a:solidFill>
                  <a:schemeClr val="tx1">
                    <a:lumMod val="85000"/>
                    <a:lumOff val="15000"/>
                  </a:schemeClr>
                </a:solidFill>
                <a:latin typeface="Times New Roman" panose="02020603050405020304" pitchFamily="18" charset="0"/>
                <a:cs typeface="Times New Roman" panose="02020603050405020304" pitchFamily="18" charset="0"/>
              </a:rPr>
              <a:t>apex</a:t>
            </a:r>
            <a:r>
              <a:rPr lang="it-IT" sz="80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it-IT" sz="8000" i="1" dirty="0" err="1">
                <a:solidFill>
                  <a:schemeClr val="tx1">
                    <a:lumMod val="85000"/>
                    <a:lumOff val="15000"/>
                  </a:schemeClr>
                </a:solidFill>
                <a:latin typeface="Times New Roman" panose="02020603050405020304" pitchFamily="18" charset="0"/>
                <a:cs typeface="Times New Roman" panose="02020603050405020304" pitchFamily="18" charset="0"/>
              </a:rPr>
              <a:t>cortex</a:t>
            </a:r>
            <a:r>
              <a:rPr lang="it-IT" sz="80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it-IT" sz="8000" i="1" dirty="0">
                <a:solidFill>
                  <a:schemeClr val="tx1">
                    <a:lumMod val="85000"/>
                    <a:lumOff val="15000"/>
                  </a:schemeClr>
                </a:solidFill>
                <a:latin typeface="Times New Roman" panose="02020603050405020304" pitchFamily="18" charset="0"/>
                <a:cs typeface="Times New Roman" panose="02020603050405020304" pitchFamily="18" charset="0"/>
              </a:rPr>
              <a:t>ix </a:t>
            </a:r>
            <a:r>
              <a:rPr lang="it-IT" sz="8000" dirty="0">
                <a:solidFill>
                  <a:schemeClr val="tx1">
                    <a:lumMod val="85000"/>
                    <a:lumOff val="15000"/>
                  </a:schemeClr>
                </a:solidFill>
                <a:latin typeface="Times New Roman" panose="02020603050405020304" pitchFamily="18" charset="0"/>
                <a:cs typeface="Times New Roman" panose="02020603050405020304" pitchFamily="18" charset="0"/>
              </a:rPr>
              <a:t>(es. </a:t>
            </a:r>
            <a:r>
              <a:rPr lang="it-IT" sz="8000" i="1" dirty="0" err="1">
                <a:solidFill>
                  <a:schemeClr val="tx1">
                    <a:lumMod val="85000"/>
                    <a:lumOff val="15000"/>
                  </a:schemeClr>
                </a:solidFill>
                <a:latin typeface="Times New Roman" panose="02020603050405020304" pitchFamily="18" charset="0"/>
                <a:cs typeface="Times New Roman" panose="02020603050405020304" pitchFamily="18" charset="0"/>
              </a:rPr>
              <a:t>larix</a:t>
            </a:r>
            <a:r>
              <a:rPr lang="it-IT" sz="8000" i="1" dirty="0">
                <a:solidFill>
                  <a:schemeClr val="tx1">
                    <a:lumMod val="85000"/>
                    <a:lumOff val="15000"/>
                  </a:schemeClr>
                </a:solidFill>
                <a:latin typeface="Times New Roman" panose="02020603050405020304" pitchFamily="18" charset="0"/>
                <a:cs typeface="Times New Roman" panose="02020603050405020304" pitchFamily="18" charset="0"/>
              </a:rPr>
              <a:t>, </a:t>
            </a:r>
            <a:r>
              <a:rPr lang="it-IT" sz="8000" i="1" dirty="0" err="1">
                <a:solidFill>
                  <a:schemeClr val="tx1">
                    <a:lumMod val="85000"/>
                    <a:lumOff val="15000"/>
                  </a:schemeClr>
                </a:solidFill>
                <a:latin typeface="Times New Roman" panose="02020603050405020304" pitchFamily="18" charset="0"/>
                <a:cs typeface="Times New Roman" panose="02020603050405020304" pitchFamily="18" charset="0"/>
              </a:rPr>
              <a:t>felix</a:t>
            </a:r>
            <a:r>
              <a:rPr lang="it-IT" sz="80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it-IT" sz="8000" i="1" dirty="0">
                <a:solidFill>
                  <a:schemeClr val="tx1">
                    <a:lumMod val="85000"/>
                    <a:lumOff val="15000"/>
                  </a:schemeClr>
                </a:solidFill>
                <a:latin typeface="Times New Roman" panose="02020603050405020304" pitchFamily="18" charset="0"/>
                <a:cs typeface="Times New Roman" panose="02020603050405020304" pitchFamily="18" charset="0"/>
              </a:rPr>
              <a:t>c </a:t>
            </a:r>
            <a:r>
              <a:rPr lang="it-IT" sz="8000" dirty="0">
                <a:solidFill>
                  <a:schemeClr val="tx1">
                    <a:lumMod val="85000"/>
                    <a:lumOff val="15000"/>
                  </a:schemeClr>
                </a:solidFill>
                <a:latin typeface="Times New Roman" panose="02020603050405020304" pitchFamily="18" charset="0"/>
                <a:cs typeface="Times New Roman" panose="02020603050405020304" pitchFamily="18" charset="0"/>
              </a:rPr>
              <a:t>(es</a:t>
            </a:r>
            <a:r>
              <a:rPr lang="it-IT" sz="8000">
                <a:solidFill>
                  <a:schemeClr val="tx1">
                    <a:lumMod val="85000"/>
                    <a:lumOff val="15000"/>
                  </a:schemeClr>
                </a:solidFill>
                <a:latin typeface="Times New Roman" panose="02020603050405020304" pitchFamily="18" charset="0"/>
                <a:cs typeface="Times New Roman" panose="02020603050405020304" pitchFamily="18" charset="0"/>
              </a:rPr>
              <a:t>. </a:t>
            </a:r>
            <a:r>
              <a:rPr lang="it-IT" sz="8000" i="1" dirty="0">
                <a:solidFill>
                  <a:schemeClr val="tx1">
                    <a:lumMod val="85000"/>
                    <a:lumOff val="15000"/>
                  </a:schemeClr>
                </a:solidFill>
                <a:latin typeface="Times New Roman" panose="02020603050405020304" pitchFamily="18" charset="0"/>
                <a:cs typeface="Times New Roman" panose="02020603050405020304" pitchFamily="18" charset="0"/>
              </a:rPr>
              <a:t>b</a:t>
            </a:r>
            <a:r>
              <a:rPr lang="it-IT" sz="8000" i="1">
                <a:solidFill>
                  <a:schemeClr val="tx1">
                    <a:lumMod val="85000"/>
                    <a:lumOff val="15000"/>
                  </a:schemeClr>
                </a:solidFill>
                <a:latin typeface="Times New Roman" panose="02020603050405020304" pitchFamily="18" charset="0"/>
                <a:cs typeface="Times New Roman" panose="02020603050405020304" pitchFamily="18" charset="0"/>
              </a:rPr>
              <a:t>aca</a:t>
            </a:r>
            <a:r>
              <a:rPr lang="it-IT" sz="80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it-IT" sz="8000" i="1" dirty="0" err="1">
                <a:solidFill>
                  <a:schemeClr val="tx1">
                    <a:lumMod val="85000"/>
                    <a:lumOff val="15000"/>
                  </a:schemeClr>
                </a:solidFill>
                <a:latin typeface="Times New Roman" panose="02020603050405020304" pitchFamily="18" charset="0"/>
                <a:cs typeface="Times New Roman" panose="02020603050405020304" pitchFamily="18" charset="0"/>
              </a:rPr>
              <a:t>lactuca</a:t>
            </a:r>
            <a:r>
              <a:rPr lang="it-IT" sz="80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it-IT" sz="8000" i="1" dirty="0" err="1">
                <a:solidFill>
                  <a:schemeClr val="tx1">
                    <a:lumMod val="85000"/>
                    <a:lumOff val="15000"/>
                  </a:schemeClr>
                </a:solidFill>
                <a:latin typeface="Times New Roman" panose="02020603050405020304" pitchFamily="18" charset="0"/>
                <a:cs typeface="Times New Roman" panose="02020603050405020304" pitchFamily="18" charset="0"/>
              </a:rPr>
              <a:t>ētum</a:t>
            </a:r>
            <a:r>
              <a:rPr lang="it-IT" sz="8000" dirty="0">
                <a:solidFill>
                  <a:schemeClr val="tx1">
                    <a:lumMod val="85000"/>
                    <a:lumOff val="15000"/>
                  </a:schemeClr>
                </a:solidFill>
                <a:latin typeface="Times New Roman" panose="02020603050405020304" pitchFamily="18" charset="0"/>
                <a:cs typeface="Times New Roman" panose="02020603050405020304" pitchFamily="18" charset="0"/>
              </a:rPr>
              <a:t> (per piantagioni specifiche, es. </a:t>
            </a:r>
            <a:r>
              <a:rPr lang="it-IT" sz="8000" i="1" dirty="0" err="1">
                <a:solidFill>
                  <a:schemeClr val="tx1">
                    <a:lumMod val="85000"/>
                    <a:lumOff val="15000"/>
                  </a:schemeClr>
                </a:solidFill>
                <a:latin typeface="Times New Roman" panose="02020603050405020304" pitchFamily="18" charset="0"/>
                <a:cs typeface="Times New Roman" panose="02020603050405020304" pitchFamily="18" charset="0"/>
              </a:rPr>
              <a:t>arboretum</a:t>
            </a:r>
            <a:r>
              <a:rPr lang="it-IT" sz="80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it-IT" sz="8000" i="1" dirty="0" err="1">
                <a:solidFill>
                  <a:schemeClr val="tx1">
                    <a:lumMod val="85000"/>
                    <a:lumOff val="15000"/>
                  </a:schemeClr>
                </a:solidFill>
                <a:latin typeface="Times New Roman" panose="02020603050405020304" pitchFamily="18" charset="0"/>
                <a:cs typeface="Times New Roman" panose="02020603050405020304" pitchFamily="18" charset="0"/>
              </a:rPr>
              <a:t>fructetum</a:t>
            </a:r>
            <a:r>
              <a:rPr lang="it-IT" sz="8000" i="1" dirty="0">
                <a:solidFill>
                  <a:schemeClr val="tx1">
                    <a:lumMod val="85000"/>
                    <a:lumOff val="15000"/>
                  </a:schemeClr>
                </a:solidFill>
                <a:latin typeface="Times New Roman" panose="02020603050405020304" pitchFamily="18" charset="0"/>
                <a:cs typeface="Times New Roman" panose="02020603050405020304" pitchFamily="18" charset="0"/>
              </a:rPr>
              <a:t>, </a:t>
            </a:r>
            <a:r>
              <a:rPr lang="it-IT" sz="8000" i="1" dirty="0" err="1">
                <a:solidFill>
                  <a:schemeClr val="tx1">
                    <a:lumMod val="85000"/>
                    <a:lumOff val="15000"/>
                  </a:schemeClr>
                </a:solidFill>
                <a:latin typeface="Times New Roman" panose="02020603050405020304" pitchFamily="18" charset="0"/>
                <a:cs typeface="Times New Roman" panose="02020603050405020304" pitchFamily="18" charset="0"/>
              </a:rPr>
              <a:t>rosetum</a:t>
            </a:r>
            <a:r>
              <a:rPr lang="it-IT" sz="8000">
                <a:solidFill>
                  <a:schemeClr val="tx1">
                    <a:lumMod val="85000"/>
                    <a:lumOff val="15000"/>
                  </a:schemeClr>
                </a:solidFill>
                <a:latin typeface="Times New Roman" panose="02020603050405020304" pitchFamily="18" charset="0"/>
                <a:cs typeface="Times New Roman" panose="02020603050405020304" pitchFamily="18" charset="0"/>
              </a:rPr>
              <a:t>),                -</a:t>
            </a:r>
            <a:r>
              <a:rPr lang="it-IT" sz="8000" i="1">
                <a:solidFill>
                  <a:schemeClr val="tx1">
                    <a:lumMod val="85000"/>
                    <a:lumOff val="15000"/>
                  </a:schemeClr>
                </a:solidFill>
                <a:latin typeface="Times New Roman" panose="02020603050405020304" pitchFamily="18" charset="0"/>
                <a:cs typeface="Times New Roman" panose="02020603050405020304" pitchFamily="18" charset="0"/>
              </a:rPr>
              <a:t>ario- </a:t>
            </a:r>
            <a:r>
              <a:rPr lang="it-IT" sz="8000">
                <a:solidFill>
                  <a:schemeClr val="tx1">
                    <a:lumMod val="85000"/>
                    <a:lumOff val="15000"/>
                  </a:schemeClr>
                </a:solidFill>
                <a:latin typeface="Times New Roman" panose="02020603050405020304" pitchFamily="18" charset="0"/>
                <a:cs typeface="Times New Roman" panose="02020603050405020304" pitchFamily="18" charset="0"/>
              </a:rPr>
              <a:t>(</a:t>
            </a:r>
            <a:r>
              <a:rPr lang="it-IT" sz="8000" dirty="0">
                <a:solidFill>
                  <a:schemeClr val="tx1">
                    <a:lumMod val="85000"/>
                    <a:lumOff val="15000"/>
                  </a:schemeClr>
                </a:solidFill>
                <a:latin typeface="Times New Roman" panose="02020603050405020304" pitchFamily="18" charset="0"/>
                <a:cs typeface="Times New Roman" panose="02020603050405020304" pitchFamily="18" charset="0"/>
              </a:rPr>
              <a:t>piantagioni e custodia di prodotti, strumenti, recipienti, es</a:t>
            </a:r>
            <a:r>
              <a:rPr lang="it-IT" sz="8000">
                <a:solidFill>
                  <a:schemeClr val="tx1">
                    <a:lumMod val="85000"/>
                    <a:lumOff val="15000"/>
                  </a:schemeClr>
                </a:solidFill>
                <a:latin typeface="Times New Roman" panose="02020603050405020304" pitchFamily="18" charset="0"/>
                <a:cs typeface="Times New Roman" panose="02020603050405020304" pitchFamily="18" charset="0"/>
              </a:rPr>
              <a:t>. </a:t>
            </a:r>
            <a:r>
              <a:rPr lang="it-IT" sz="8000" i="1" dirty="0">
                <a:solidFill>
                  <a:schemeClr val="tx1">
                    <a:lumMod val="85000"/>
                    <a:lumOff val="15000"/>
                  </a:schemeClr>
                </a:solidFill>
                <a:latin typeface="Times New Roman" panose="02020603050405020304" pitchFamily="18" charset="0"/>
                <a:cs typeface="Times New Roman" panose="02020603050405020304" pitchFamily="18" charset="0"/>
              </a:rPr>
              <a:t>p</a:t>
            </a:r>
            <a:r>
              <a:rPr lang="it-IT" sz="8000" i="1">
                <a:solidFill>
                  <a:schemeClr val="tx1">
                    <a:lumMod val="85000"/>
                    <a:lumOff val="15000"/>
                  </a:schemeClr>
                </a:solidFill>
                <a:latin typeface="Times New Roman" panose="02020603050405020304" pitchFamily="18" charset="0"/>
                <a:cs typeface="Times New Roman" panose="02020603050405020304" pitchFamily="18" charset="0"/>
              </a:rPr>
              <a:t>omarium</a:t>
            </a:r>
            <a:r>
              <a:rPr lang="it-IT" sz="80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it-IT" sz="8000" i="1" dirty="0" err="1">
                <a:solidFill>
                  <a:schemeClr val="tx1">
                    <a:lumMod val="85000"/>
                    <a:lumOff val="15000"/>
                  </a:schemeClr>
                </a:solidFill>
                <a:latin typeface="Times New Roman" panose="02020603050405020304" pitchFamily="18" charset="0"/>
                <a:cs typeface="Times New Roman" panose="02020603050405020304" pitchFamily="18" charset="0"/>
              </a:rPr>
              <a:t>viridarium</a:t>
            </a:r>
            <a:r>
              <a:rPr lang="it-IT" sz="8000" dirty="0">
                <a:solidFill>
                  <a:schemeClr val="tx1">
                    <a:lumMod val="85000"/>
                    <a:lumOff val="15000"/>
                  </a:schemeClr>
                </a:solidFill>
                <a:latin typeface="Times New Roman" panose="02020603050405020304" pitchFamily="18" charset="0"/>
                <a:cs typeface="Times New Roman" panose="02020603050405020304" pitchFamily="18" charset="0"/>
              </a:rPr>
              <a:t>,</a:t>
            </a:r>
            <a:r>
              <a:rPr lang="it-IT" sz="8000" i="1" dirty="0">
                <a:solidFill>
                  <a:schemeClr val="tx1">
                    <a:lumMod val="85000"/>
                    <a:lumOff val="15000"/>
                  </a:schemeClr>
                </a:solidFill>
                <a:latin typeface="Times New Roman" panose="02020603050405020304" pitchFamily="18" charset="0"/>
                <a:cs typeface="Times New Roman" panose="02020603050405020304" pitchFamily="18" charset="0"/>
              </a:rPr>
              <a:t> </a:t>
            </a:r>
            <a:r>
              <a:rPr lang="it-IT" sz="8000" i="1" dirty="0" err="1">
                <a:solidFill>
                  <a:schemeClr val="tx1">
                    <a:lumMod val="85000"/>
                    <a:lumOff val="15000"/>
                  </a:schemeClr>
                </a:solidFill>
                <a:latin typeface="Times New Roman" panose="02020603050405020304" pitchFamily="18" charset="0"/>
                <a:cs typeface="Times New Roman" panose="02020603050405020304" pitchFamily="18" charset="0"/>
              </a:rPr>
              <a:t>mortarium</a:t>
            </a:r>
            <a:r>
              <a:rPr lang="it-IT" sz="8000" dirty="0">
                <a:solidFill>
                  <a:schemeClr val="tx1">
                    <a:lumMod val="85000"/>
                    <a:lumOff val="15000"/>
                  </a:schemeClr>
                </a:solidFill>
                <a:latin typeface="Times New Roman" panose="02020603050405020304" pitchFamily="18" charset="0"/>
                <a:cs typeface="Times New Roman" panose="02020603050405020304" pitchFamily="18" charset="0"/>
              </a:rPr>
              <a:t>)</a:t>
            </a:r>
          </a:p>
          <a:p>
            <a:pPr marL="0" indent="0" algn="just" eaLnBrk="1" fontAlgn="auto" hangingPunct="1">
              <a:spcBef>
                <a:spcPts val="0"/>
              </a:spcBef>
              <a:spcAft>
                <a:spcPts val="0"/>
              </a:spcAft>
              <a:buFont typeface="Arial"/>
              <a:buNone/>
              <a:defRPr/>
            </a:pPr>
            <a:r>
              <a:rPr lang="it-IT" sz="8000" dirty="0">
                <a:solidFill>
                  <a:schemeClr val="tx1">
                    <a:lumMod val="85000"/>
                    <a:lumOff val="15000"/>
                  </a:schemeClr>
                </a:solidFill>
                <a:latin typeface="Times New Roman" panose="02020603050405020304" pitchFamily="18" charset="0"/>
                <a:cs typeface="Times New Roman" panose="02020603050405020304" pitchFamily="18" charset="0"/>
              </a:rPr>
              <a:t>   </a:t>
            </a:r>
          </a:p>
          <a:p>
            <a:pPr marL="0" indent="0" algn="just" eaLnBrk="1" fontAlgn="auto" hangingPunct="1">
              <a:spcBef>
                <a:spcPts val="0"/>
              </a:spcBef>
              <a:spcAft>
                <a:spcPts val="0"/>
              </a:spcAft>
              <a:buFont typeface="Arial"/>
              <a:buNone/>
              <a:defRPr/>
            </a:pPr>
            <a:r>
              <a:rPr lang="it-IT" sz="8000">
                <a:solidFill>
                  <a:schemeClr val="tx1">
                    <a:lumMod val="85000"/>
                    <a:lumOff val="15000"/>
                  </a:schemeClr>
                </a:solidFill>
                <a:latin typeface="Times New Roman" panose="02020603050405020304" pitchFamily="18" charset="0"/>
                <a:cs typeface="Times New Roman" panose="02020603050405020304" pitchFamily="18" charset="0"/>
              </a:rPr>
              <a:t>- sostantivi</a:t>
            </a:r>
            <a:r>
              <a:rPr lang="it-IT" sz="8000" dirty="0">
                <a:solidFill>
                  <a:schemeClr val="tx1">
                    <a:lumMod val="85000"/>
                    <a:lumOff val="15000"/>
                  </a:schemeClr>
                </a:solidFill>
                <a:latin typeface="Times New Roman" panose="02020603050405020304" pitchFamily="18" charset="0"/>
                <a:cs typeface="Times New Roman" panose="02020603050405020304" pitchFamily="18" charset="0"/>
              </a:rPr>
              <a:t>: neutri in </a:t>
            </a:r>
            <a:r>
              <a:rPr lang="it-IT" sz="8000" i="1" dirty="0">
                <a:solidFill>
                  <a:schemeClr val="tx1">
                    <a:lumMod val="85000"/>
                    <a:lumOff val="15000"/>
                  </a:schemeClr>
                </a:solidFill>
                <a:latin typeface="Times New Roman" panose="02020603050405020304" pitchFamily="18" charset="0"/>
                <a:cs typeface="Times New Roman" panose="02020603050405020304" pitchFamily="18" charset="0"/>
              </a:rPr>
              <a:t>-</a:t>
            </a:r>
            <a:r>
              <a:rPr lang="it-IT" sz="8000" i="1" dirty="0" err="1">
                <a:solidFill>
                  <a:schemeClr val="tx1">
                    <a:lumMod val="85000"/>
                    <a:lumOff val="15000"/>
                  </a:schemeClr>
                </a:solidFill>
                <a:latin typeface="Times New Roman" panose="02020603050405020304" pitchFamily="18" charset="0"/>
                <a:cs typeface="Times New Roman" panose="02020603050405020304" pitchFamily="18" charset="0"/>
              </a:rPr>
              <a:t>tōrium</a:t>
            </a:r>
            <a:r>
              <a:rPr lang="it-IT" sz="8000" i="1" dirty="0">
                <a:solidFill>
                  <a:schemeClr val="tx1">
                    <a:lumMod val="85000"/>
                    <a:lumOff val="15000"/>
                  </a:schemeClr>
                </a:solidFill>
                <a:latin typeface="Times New Roman" panose="02020603050405020304" pitchFamily="18" charset="0"/>
                <a:cs typeface="Times New Roman" panose="02020603050405020304" pitchFamily="18" charset="0"/>
              </a:rPr>
              <a:t> / -</a:t>
            </a:r>
            <a:r>
              <a:rPr lang="it-IT" sz="8000" i="1" dirty="0" err="1">
                <a:solidFill>
                  <a:schemeClr val="tx1">
                    <a:lumMod val="85000"/>
                    <a:lumOff val="15000"/>
                  </a:schemeClr>
                </a:solidFill>
                <a:latin typeface="Times New Roman" panose="02020603050405020304" pitchFamily="18" charset="0"/>
                <a:cs typeface="Times New Roman" panose="02020603050405020304" pitchFamily="18" charset="0"/>
              </a:rPr>
              <a:t>sōrium</a:t>
            </a:r>
            <a:r>
              <a:rPr lang="it-IT" sz="8000" i="1" dirty="0">
                <a:solidFill>
                  <a:schemeClr val="tx1">
                    <a:lumMod val="85000"/>
                    <a:lumOff val="15000"/>
                  </a:schemeClr>
                </a:solidFill>
                <a:latin typeface="Times New Roman" panose="02020603050405020304" pitchFamily="18" charset="0"/>
                <a:cs typeface="Times New Roman" panose="02020603050405020304" pitchFamily="18" charset="0"/>
              </a:rPr>
              <a:t> </a:t>
            </a:r>
            <a:r>
              <a:rPr lang="it-IT" sz="8000" dirty="0">
                <a:solidFill>
                  <a:schemeClr val="tx1">
                    <a:lumMod val="85000"/>
                    <a:lumOff val="15000"/>
                  </a:schemeClr>
                </a:solidFill>
                <a:latin typeface="Times New Roman" panose="02020603050405020304" pitchFamily="18" charset="0"/>
                <a:cs typeface="Times New Roman" panose="02020603050405020304" pitchFamily="18" charset="0"/>
              </a:rPr>
              <a:t>(derivati a volte da </a:t>
            </a:r>
            <a:r>
              <a:rPr lang="it-IT" sz="8000" i="1" dirty="0" err="1">
                <a:solidFill>
                  <a:schemeClr val="tx1">
                    <a:lumMod val="85000"/>
                    <a:lumOff val="15000"/>
                  </a:schemeClr>
                </a:solidFill>
                <a:latin typeface="Times New Roman" panose="02020603050405020304" pitchFamily="18" charset="0"/>
                <a:cs typeface="Times New Roman" panose="02020603050405020304" pitchFamily="18" charset="0"/>
              </a:rPr>
              <a:t>nomen</a:t>
            </a:r>
            <a:r>
              <a:rPr lang="it-IT" sz="8000" i="1" dirty="0">
                <a:solidFill>
                  <a:schemeClr val="tx1">
                    <a:lumMod val="85000"/>
                    <a:lumOff val="15000"/>
                  </a:schemeClr>
                </a:solidFill>
                <a:latin typeface="Times New Roman" panose="02020603050405020304" pitchFamily="18" charset="0"/>
                <a:cs typeface="Times New Roman" panose="02020603050405020304" pitchFamily="18" charset="0"/>
              </a:rPr>
              <a:t> </a:t>
            </a:r>
            <a:r>
              <a:rPr lang="it-IT" sz="8000" i="1" err="1">
                <a:solidFill>
                  <a:schemeClr val="tx1">
                    <a:lumMod val="85000"/>
                    <a:lumOff val="15000"/>
                  </a:schemeClr>
                </a:solidFill>
                <a:latin typeface="Times New Roman" panose="02020603050405020304" pitchFamily="18" charset="0"/>
                <a:cs typeface="Times New Roman" panose="02020603050405020304" pitchFamily="18" charset="0"/>
              </a:rPr>
              <a:t>agentis</a:t>
            </a:r>
            <a:r>
              <a:rPr lang="it-IT" sz="8000" i="1">
                <a:solidFill>
                  <a:schemeClr val="tx1">
                    <a:lumMod val="85000"/>
                    <a:lumOff val="15000"/>
                  </a:schemeClr>
                </a:solidFill>
                <a:latin typeface="Times New Roman" panose="02020603050405020304" pitchFamily="18" charset="0"/>
                <a:cs typeface="Times New Roman" panose="02020603050405020304" pitchFamily="18" charset="0"/>
              </a:rPr>
              <a:t> </a:t>
            </a:r>
            <a:r>
              <a:rPr lang="it-IT" sz="8000">
                <a:solidFill>
                  <a:schemeClr val="tx1">
                    <a:lumMod val="85000"/>
                    <a:lumOff val="15000"/>
                  </a:schemeClr>
                </a:solidFill>
                <a:latin typeface="Times New Roman" panose="02020603050405020304" pitchFamily="18" charset="0"/>
                <a:cs typeface="Times New Roman" panose="02020603050405020304" pitchFamily="18" charset="0"/>
              </a:rPr>
              <a:t>oppure </a:t>
            </a:r>
            <a:r>
              <a:rPr lang="it-IT" sz="8000" dirty="0">
                <a:solidFill>
                  <a:schemeClr val="tx1">
                    <a:lumMod val="85000"/>
                    <a:lumOff val="15000"/>
                  </a:schemeClr>
                </a:solidFill>
                <a:latin typeface="Times New Roman" panose="02020603050405020304" pitchFamily="18" charset="0"/>
                <a:cs typeface="Times New Roman" panose="02020603050405020304" pitchFamily="18" charset="0"/>
              </a:rPr>
              <a:t>deverbativi), sostantivi in -</a:t>
            </a:r>
            <a:r>
              <a:rPr lang="it-IT" sz="8000" i="1" dirty="0" err="1">
                <a:solidFill>
                  <a:schemeClr val="tx1">
                    <a:lumMod val="85000"/>
                    <a:lumOff val="15000"/>
                  </a:schemeClr>
                </a:solidFill>
                <a:latin typeface="Times New Roman" panose="02020603050405020304" pitchFamily="18" charset="0"/>
                <a:cs typeface="Times New Roman" panose="02020603050405020304" pitchFamily="18" charset="0"/>
              </a:rPr>
              <a:t>erna</a:t>
            </a:r>
            <a:r>
              <a:rPr lang="it-IT" sz="8000" i="1" dirty="0">
                <a:solidFill>
                  <a:schemeClr val="tx1">
                    <a:lumMod val="85000"/>
                    <a:lumOff val="15000"/>
                  </a:schemeClr>
                </a:solidFill>
                <a:latin typeface="Times New Roman" panose="02020603050405020304" pitchFamily="18" charset="0"/>
                <a:cs typeface="Times New Roman" panose="02020603050405020304" pitchFamily="18" charset="0"/>
              </a:rPr>
              <a:t> </a:t>
            </a:r>
            <a:r>
              <a:rPr lang="it-IT" sz="8000" dirty="0">
                <a:solidFill>
                  <a:schemeClr val="tx1">
                    <a:lumMod val="85000"/>
                    <a:lumOff val="15000"/>
                  </a:schemeClr>
                </a:solidFill>
                <a:latin typeface="Times New Roman" panose="02020603050405020304" pitchFamily="18" charset="0"/>
                <a:cs typeface="Times New Roman" panose="02020603050405020304" pitchFamily="18" charset="0"/>
              </a:rPr>
              <a:t>(forse mediazione etrusca a livello popolare, es. </a:t>
            </a:r>
            <a:r>
              <a:rPr lang="it-IT" sz="8000" i="1" dirty="0">
                <a:solidFill>
                  <a:schemeClr val="tx1">
                    <a:lumMod val="85000"/>
                    <a:lumOff val="15000"/>
                  </a:schemeClr>
                </a:solidFill>
                <a:latin typeface="Times New Roman" panose="02020603050405020304" pitchFamily="18" charset="0"/>
                <a:cs typeface="Times New Roman" panose="02020603050405020304" pitchFamily="18" charset="0"/>
              </a:rPr>
              <a:t>cisterna</a:t>
            </a:r>
            <a:r>
              <a:rPr lang="it-IT" sz="80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it-IT" sz="8000" i="1" dirty="0">
                <a:solidFill>
                  <a:schemeClr val="tx1">
                    <a:lumMod val="85000"/>
                    <a:lumOff val="15000"/>
                  </a:schemeClr>
                </a:solidFill>
                <a:latin typeface="Times New Roman" panose="02020603050405020304" pitchFamily="18" charset="0"/>
                <a:cs typeface="Times New Roman" panose="02020603050405020304" pitchFamily="18" charset="0"/>
              </a:rPr>
              <a:t>lanterna</a:t>
            </a:r>
            <a:r>
              <a:rPr lang="it-IT" sz="8000" dirty="0">
                <a:solidFill>
                  <a:schemeClr val="tx1">
                    <a:lumMod val="85000"/>
                    <a:lumOff val="15000"/>
                  </a:schemeClr>
                </a:solidFill>
                <a:latin typeface="Times New Roman" panose="02020603050405020304" pitchFamily="18" charset="0"/>
                <a:cs typeface="Times New Roman" panose="02020603050405020304" pitchFamily="18" charset="0"/>
              </a:rPr>
              <a:t>), nomi in </a:t>
            </a:r>
            <a:r>
              <a:rPr lang="it-IT" sz="8000">
                <a:solidFill>
                  <a:schemeClr val="tx1">
                    <a:lumMod val="85000"/>
                    <a:lumOff val="15000"/>
                  </a:schemeClr>
                </a:solidFill>
                <a:latin typeface="Times New Roman" panose="02020603050405020304" pitchFamily="18" charset="0"/>
                <a:cs typeface="Times New Roman" panose="02020603050405020304" pitchFamily="18" charset="0"/>
              </a:rPr>
              <a:t>-</a:t>
            </a:r>
            <a:r>
              <a:rPr lang="it-IT" sz="8000" i="1">
                <a:solidFill>
                  <a:schemeClr val="tx1">
                    <a:lumMod val="85000"/>
                    <a:lumOff val="15000"/>
                  </a:schemeClr>
                </a:solidFill>
                <a:latin typeface="Times New Roman" panose="02020603050405020304" pitchFamily="18" charset="0"/>
                <a:cs typeface="Times New Roman" panose="02020603050405020304" pitchFamily="18" charset="0"/>
              </a:rPr>
              <a:t>āgō</a:t>
            </a:r>
            <a:r>
              <a:rPr lang="it-IT" sz="8000">
                <a:solidFill>
                  <a:schemeClr val="tx1">
                    <a:lumMod val="85000"/>
                    <a:lumOff val="15000"/>
                  </a:schemeClr>
                </a:solidFill>
                <a:latin typeface="Times New Roman" panose="02020603050405020304" pitchFamily="18" charset="0"/>
                <a:cs typeface="Times New Roman" panose="02020603050405020304" pitchFamily="18" charset="0"/>
              </a:rPr>
              <a:t> / -</a:t>
            </a:r>
            <a:r>
              <a:rPr lang="it-IT" sz="8000" i="1">
                <a:solidFill>
                  <a:schemeClr val="tx1">
                    <a:lumMod val="85000"/>
                    <a:lumOff val="15000"/>
                  </a:schemeClr>
                </a:solidFill>
                <a:latin typeface="Times New Roman" panose="02020603050405020304" pitchFamily="18" charset="0"/>
                <a:cs typeface="Times New Roman" panose="02020603050405020304" pitchFamily="18" charset="0"/>
              </a:rPr>
              <a:t>īgō </a:t>
            </a:r>
            <a:r>
              <a:rPr lang="it-IT" sz="8000">
                <a:solidFill>
                  <a:schemeClr val="tx1">
                    <a:lumMod val="85000"/>
                    <a:lumOff val="15000"/>
                  </a:schemeClr>
                </a:solidFill>
                <a:latin typeface="Times New Roman" panose="02020603050405020304" pitchFamily="18" charset="0"/>
                <a:cs typeface="Times New Roman" panose="02020603050405020304" pitchFamily="18" charset="0"/>
              </a:rPr>
              <a:t>/</a:t>
            </a:r>
            <a:r>
              <a:rPr lang="it-IT" sz="8000" i="1">
                <a:solidFill>
                  <a:schemeClr val="tx1">
                    <a:lumMod val="85000"/>
                    <a:lumOff val="15000"/>
                  </a:schemeClr>
                </a:solidFill>
                <a:latin typeface="Times New Roman" panose="02020603050405020304" pitchFamily="18" charset="0"/>
                <a:cs typeface="Times New Roman" panose="02020603050405020304" pitchFamily="18" charset="0"/>
              </a:rPr>
              <a:t> </a:t>
            </a:r>
            <a:r>
              <a:rPr lang="it-IT" sz="8000">
                <a:solidFill>
                  <a:schemeClr val="tx1">
                    <a:lumMod val="85000"/>
                    <a:lumOff val="15000"/>
                  </a:schemeClr>
                </a:solidFill>
                <a:latin typeface="Times New Roman" panose="02020603050405020304" pitchFamily="18" charset="0"/>
                <a:cs typeface="Times New Roman" panose="02020603050405020304" pitchFamily="18" charset="0"/>
              </a:rPr>
              <a:t>-</a:t>
            </a:r>
            <a:r>
              <a:rPr lang="it-IT" sz="8000" i="1">
                <a:solidFill>
                  <a:schemeClr val="tx1">
                    <a:lumMod val="85000"/>
                    <a:lumOff val="15000"/>
                  </a:schemeClr>
                </a:solidFill>
                <a:latin typeface="Times New Roman" panose="02020603050405020304" pitchFamily="18" charset="0"/>
                <a:cs typeface="Times New Roman" panose="02020603050405020304" pitchFamily="18" charset="0"/>
              </a:rPr>
              <a:t>ūgō</a:t>
            </a:r>
            <a:r>
              <a:rPr lang="it-IT" sz="8000">
                <a:solidFill>
                  <a:schemeClr val="tx1">
                    <a:lumMod val="85000"/>
                    <a:lumOff val="15000"/>
                  </a:schemeClr>
                </a:solidFill>
                <a:latin typeface="Times New Roman" panose="02020603050405020304" pitchFamily="18" charset="0"/>
                <a:cs typeface="Times New Roman" panose="02020603050405020304" pitchFamily="18" charset="0"/>
              </a:rPr>
              <a:t> </a:t>
            </a:r>
            <a:r>
              <a:rPr lang="it-IT" sz="8000" dirty="0">
                <a:solidFill>
                  <a:schemeClr val="tx1">
                    <a:lumMod val="85000"/>
                    <a:lumOff val="15000"/>
                  </a:schemeClr>
                </a:solidFill>
                <a:latin typeface="Times New Roman" panose="02020603050405020304" pitchFamily="18" charset="0"/>
                <a:cs typeface="Times New Roman" panose="02020603050405020304" pitchFamily="18" charset="0"/>
              </a:rPr>
              <a:t>(es. </a:t>
            </a:r>
            <a:r>
              <a:rPr lang="it-IT" sz="8000" i="1" dirty="0" err="1">
                <a:solidFill>
                  <a:schemeClr val="tx1">
                    <a:lumMod val="85000"/>
                    <a:lumOff val="15000"/>
                  </a:schemeClr>
                </a:solidFill>
                <a:latin typeface="Times New Roman" panose="02020603050405020304" pitchFamily="18" charset="0"/>
                <a:cs typeface="Times New Roman" panose="02020603050405020304" pitchFamily="18" charset="0"/>
              </a:rPr>
              <a:t>siligo</a:t>
            </a:r>
            <a:r>
              <a:rPr lang="it-IT" sz="80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it-IT" sz="8000" i="1" dirty="0" err="1">
                <a:solidFill>
                  <a:schemeClr val="tx1">
                    <a:lumMod val="85000"/>
                    <a:lumOff val="15000"/>
                  </a:schemeClr>
                </a:solidFill>
                <a:latin typeface="Times New Roman" panose="02020603050405020304" pitchFamily="18" charset="0"/>
                <a:cs typeface="Times New Roman" panose="02020603050405020304" pitchFamily="18" charset="0"/>
              </a:rPr>
              <a:t>fuligo</a:t>
            </a:r>
            <a:r>
              <a:rPr lang="it-IT" sz="8000" dirty="0">
                <a:solidFill>
                  <a:schemeClr val="tx1">
                    <a:lumMod val="85000"/>
                    <a:lumOff val="15000"/>
                  </a:schemeClr>
                </a:solidFill>
                <a:latin typeface="Times New Roman" panose="02020603050405020304" pitchFamily="18" charset="0"/>
                <a:cs typeface="Times New Roman" panose="02020603050405020304" pitchFamily="18" charset="0"/>
              </a:rPr>
              <a:t>), formazioni </a:t>
            </a:r>
            <a:r>
              <a:rPr lang="it-IT" sz="8000">
                <a:solidFill>
                  <a:schemeClr val="tx1">
                    <a:lumMod val="85000"/>
                    <a:lumOff val="15000"/>
                  </a:schemeClr>
                </a:solidFill>
                <a:latin typeface="Times New Roman" panose="02020603050405020304" pitchFamily="18" charset="0"/>
                <a:cs typeface="Times New Roman" panose="02020603050405020304" pitchFamily="18" charset="0"/>
              </a:rPr>
              <a:t>in -</a:t>
            </a:r>
            <a:r>
              <a:rPr lang="it-IT" sz="8000" i="1">
                <a:solidFill>
                  <a:schemeClr val="tx1">
                    <a:lumMod val="85000"/>
                    <a:lumOff val="15000"/>
                  </a:schemeClr>
                </a:solidFill>
                <a:latin typeface="Times New Roman" panose="02020603050405020304" pitchFamily="18" charset="0"/>
                <a:cs typeface="Times New Roman" panose="02020603050405020304" pitchFamily="18" charset="0"/>
              </a:rPr>
              <a:t>men / -mentum </a:t>
            </a:r>
            <a:r>
              <a:rPr lang="it-IT" sz="8000" dirty="0">
                <a:solidFill>
                  <a:schemeClr val="tx1">
                    <a:lumMod val="85000"/>
                    <a:lumOff val="15000"/>
                  </a:schemeClr>
                </a:solidFill>
                <a:latin typeface="Times New Roman" panose="02020603050405020304" pitchFamily="18" charset="0"/>
                <a:cs typeface="Times New Roman" panose="02020603050405020304" pitchFamily="18" charset="0"/>
              </a:rPr>
              <a:t>(da </a:t>
            </a:r>
            <a:r>
              <a:rPr lang="it-IT" sz="8000">
                <a:solidFill>
                  <a:schemeClr val="tx1">
                    <a:lumMod val="85000"/>
                    <a:lumOff val="15000"/>
                  </a:schemeClr>
                </a:solidFill>
                <a:latin typeface="Times New Roman" panose="02020603050405020304" pitchFamily="18" charset="0"/>
                <a:cs typeface="Times New Roman" panose="02020603050405020304" pitchFamily="18" charset="0"/>
              </a:rPr>
              <a:t>stesso suffisso </a:t>
            </a:r>
            <a:r>
              <a:rPr lang="it-IT" sz="8000" dirty="0">
                <a:solidFill>
                  <a:schemeClr val="tx1">
                    <a:lumMod val="85000"/>
                    <a:lumOff val="15000"/>
                  </a:schemeClr>
                </a:solidFill>
                <a:latin typeface="Times New Roman" panose="02020603050405020304" pitchFamily="18" charset="0"/>
                <a:cs typeface="Times New Roman" panose="02020603050405020304" pitchFamily="18" charset="0"/>
              </a:rPr>
              <a:t>-</a:t>
            </a:r>
            <a:r>
              <a:rPr lang="it-IT" sz="8000" dirty="0" err="1">
                <a:solidFill>
                  <a:schemeClr val="tx1">
                    <a:lumMod val="85000"/>
                    <a:lumOff val="15000"/>
                  </a:schemeClr>
                </a:solidFill>
                <a:latin typeface="Times New Roman" panose="02020603050405020304" pitchFamily="18" charset="0"/>
                <a:cs typeface="Times New Roman" panose="02020603050405020304" pitchFamily="18" charset="0"/>
              </a:rPr>
              <a:t>mṇ</a:t>
            </a:r>
            <a:r>
              <a:rPr lang="it-IT" sz="8000" dirty="0">
                <a:solidFill>
                  <a:schemeClr val="tx1">
                    <a:lumMod val="85000"/>
                    <a:lumOff val="15000"/>
                  </a:schemeClr>
                </a:solidFill>
                <a:latin typeface="Times New Roman" panose="02020603050405020304" pitchFamily="18" charset="0"/>
                <a:cs typeface="Times New Roman" panose="02020603050405020304" pitchFamily="18" charset="0"/>
              </a:rPr>
              <a:t>, forme più antiche: es</a:t>
            </a:r>
            <a:r>
              <a:rPr lang="it-IT" sz="8000">
                <a:solidFill>
                  <a:schemeClr val="tx1">
                    <a:lumMod val="85000"/>
                    <a:lumOff val="15000"/>
                  </a:schemeClr>
                </a:solidFill>
                <a:latin typeface="Times New Roman" panose="02020603050405020304" pitchFamily="18" charset="0"/>
                <a:cs typeface="Times New Roman" panose="02020603050405020304" pitchFamily="18" charset="0"/>
              </a:rPr>
              <a:t>. </a:t>
            </a:r>
            <a:r>
              <a:rPr lang="it-IT" sz="8000" i="1" dirty="0">
                <a:solidFill>
                  <a:schemeClr val="tx1">
                    <a:lumMod val="85000"/>
                    <a:lumOff val="15000"/>
                  </a:schemeClr>
                </a:solidFill>
                <a:latin typeface="Times New Roman" panose="02020603050405020304" pitchFamily="18" charset="0"/>
                <a:cs typeface="Times New Roman" panose="02020603050405020304" pitchFamily="18" charset="0"/>
              </a:rPr>
              <a:t>c</a:t>
            </a:r>
            <a:r>
              <a:rPr lang="it-IT" sz="8000" i="1">
                <a:solidFill>
                  <a:schemeClr val="tx1">
                    <a:lumMod val="85000"/>
                    <a:lumOff val="15000"/>
                  </a:schemeClr>
                </a:solidFill>
                <a:latin typeface="Times New Roman" panose="02020603050405020304" pitchFamily="18" charset="0"/>
                <a:cs typeface="Times New Roman" panose="02020603050405020304" pitchFamily="18" charset="0"/>
              </a:rPr>
              <a:t>armen</a:t>
            </a:r>
            <a:r>
              <a:rPr lang="it-IT" sz="80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it-IT" sz="8000" i="1" dirty="0" err="1">
                <a:solidFill>
                  <a:schemeClr val="tx1">
                    <a:lumMod val="85000"/>
                    <a:lumOff val="15000"/>
                  </a:schemeClr>
                </a:solidFill>
                <a:latin typeface="Times New Roman" panose="02020603050405020304" pitchFamily="18" charset="0"/>
                <a:cs typeface="Times New Roman" panose="02020603050405020304" pitchFamily="18" charset="0"/>
              </a:rPr>
              <a:t>flumen</a:t>
            </a:r>
            <a:r>
              <a:rPr lang="it-IT" sz="80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it-IT" sz="8000" i="1" dirty="0">
                <a:solidFill>
                  <a:schemeClr val="tx1">
                    <a:lumMod val="85000"/>
                    <a:lumOff val="15000"/>
                  </a:schemeClr>
                </a:solidFill>
                <a:latin typeface="Times New Roman" panose="02020603050405020304" pitchFamily="18" charset="0"/>
                <a:cs typeface="Times New Roman" panose="02020603050405020304" pitchFamily="18" charset="0"/>
              </a:rPr>
              <a:t>crimen</a:t>
            </a:r>
            <a:r>
              <a:rPr lang="it-IT" sz="80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it-IT" sz="8000" i="1" dirty="0" err="1">
                <a:solidFill>
                  <a:schemeClr val="tx1">
                    <a:lumMod val="85000"/>
                    <a:lumOff val="15000"/>
                  </a:schemeClr>
                </a:solidFill>
                <a:latin typeface="Times New Roman" panose="02020603050405020304" pitchFamily="18" charset="0"/>
                <a:cs typeface="Times New Roman" panose="02020603050405020304" pitchFamily="18" charset="0"/>
              </a:rPr>
              <a:t>agmen</a:t>
            </a:r>
            <a:r>
              <a:rPr lang="it-IT" sz="80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it-IT" sz="8000" i="1" dirty="0" err="1">
                <a:solidFill>
                  <a:schemeClr val="tx1">
                    <a:lumMod val="85000"/>
                    <a:lumOff val="15000"/>
                  </a:schemeClr>
                </a:solidFill>
                <a:latin typeface="Times New Roman" panose="02020603050405020304" pitchFamily="18" charset="0"/>
                <a:cs typeface="Times New Roman" panose="02020603050405020304" pitchFamily="18" charset="0"/>
              </a:rPr>
              <a:t>limen</a:t>
            </a:r>
            <a:r>
              <a:rPr lang="it-IT" sz="80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it-IT" sz="8000" i="1" dirty="0">
                <a:solidFill>
                  <a:schemeClr val="tx1">
                    <a:lumMod val="85000"/>
                    <a:lumOff val="15000"/>
                  </a:schemeClr>
                </a:solidFill>
                <a:latin typeface="Times New Roman" panose="02020603050405020304" pitchFamily="18" charset="0"/>
                <a:cs typeface="Times New Roman" panose="02020603050405020304" pitchFamily="18" charset="0"/>
              </a:rPr>
              <a:t>lumen</a:t>
            </a:r>
            <a:r>
              <a:rPr lang="it-IT" sz="8000" dirty="0">
                <a:solidFill>
                  <a:schemeClr val="tx1">
                    <a:lumMod val="85000"/>
                    <a:lumOff val="15000"/>
                  </a:schemeClr>
                </a:solidFill>
                <a:latin typeface="Times New Roman" panose="02020603050405020304" pitchFamily="18" charset="0"/>
                <a:cs typeface="Times New Roman" panose="02020603050405020304" pitchFamily="18" charset="0"/>
              </a:rPr>
              <a:t> non presentano corrispondenti, ma in generale tendenza a costituire paralleli</a:t>
            </a:r>
            <a:r>
              <a:rPr lang="it-IT" sz="8000">
                <a:solidFill>
                  <a:schemeClr val="tx1">
                    <a:lumMod val="85000"/>
                    <a:lumOff val="15000"/>
                  </a:schemeClr>
                </a:solidFill>
                <a:latin typeface="Times New Roman" panose="02020603050405020304" pitchFamily="18" charset="0"/>
                <a:cs typeface="Times New Roman" panose="02020603050405020304" pitchFamily="18" charset="0"/>
              </a:rPr>
              <a:t>/doppioni </a:t>
            </a:r>
            <a:r>
              <a:rPr lang="it-IT" sz="8000" dirty="0">
                <a:solidFill>
                  <a:schemeClr val="tx1">
                    <a:lumMod val="85000"/>
                    <a:lumOff val="15000"/>
                  </a:schemeClr>
                </a:solidFill>
                <a:latin typeface="Times New Roman" panose="02020603050405020304" pitchFamily="18" charset="0"/>
                <a:cs typeface="Times New Roman" panose="02020603050405020304" pitchFamily="18" charset="0"/>
              </a:rPr>
              <a:t>dallo stesso tema: es. </a:t>
            </a:r>
            <a:r>
              <a:rPr lang="it-IT" sz="8000" i="1" dirty="0" err="1">
                <a:solidFill>
                  <a:schemeClr val="tx1">
                    <a:lumMod val="85000"/>
                    <a:lumOff val="15000"/>
                  </a:schemeClr>
                </a:solidFill>
                <a:latin typeface="Times New Roman" panose="02020603050405020304" pitchFamily="18" charset="0"/>
                <a:cs typeface="Times New Roman" panose="02020603050405020304" pitchFamily="18" charset="0"/>
              </a:rPr>
              <a:t>fragmen</a:t>
            </a:r>
            <a:r>
              <a:rPr lang="it-IT" sz="8000" i="1" dirty="0">
                <a:solidFill>
                  <a:schemeClr val="tx1">
                    <a:lumMod val="85000"/>
                    <a:lumOff val="15000"/>
                  </a:schemeClr>
                </a:solidFill>
                <a:latin typeface="Times New Roman" panose="02020603050405020304" pitchFamily="18" charset="0"/>
                <a:cs typeface="Times New Roman" panose="02020603050405020304" pitchFamily="18" charset="0"/>
              </a:rPr>
              <a:t> / </a:t>
            </a:r>
            <a:r>
              <a:rPr lang="it-IT" sz="8000" i="1" dirty="0" err="1">
                <a:solidFill>
                  <a:schemeClr val="tx1">
                    <a:lumMod val="85000"/>
                    <a:lumOff val="15000"/>
                  </a:schemeClr>
                </a:solidFill>
                <a:latin typeface="Times New Roman" panose="02020603050405020304" pitchFamily="18" charset="0"/>
                <a:cs typeface="Times New Roman" panose="02020603050405020304" pitchFamily="18" charset="0"/>
              </a:rPr>
              <a:t>fragmentum</a:t>
            </a:r>
            <a:r>
              <a:rPr lang="it-IT" sz="80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it-IT" sz="8000" i="1" dirty="0" err="1">
                <a:solidFill>
                  <a:schemeClr val="tx1">
                    <a:lumMod val="85000"/>
                    <a:lumOff val="15000"/>
                  </a:schemeClr>
                </a:solidFill>
                <a:latin typeface="Times New Roman" panose="02020603050405020304" pitchFamily="18" charset="0"/>
                <a:cs typeface="Times New Roman" panose="02020603050405020304" pitchFamily="18" charset="0"/>
              </a:rPr>
              <a:t>legumen</a:t>
            </a:r>
            <a:r>
              <a:rPr lang="it-IT" sz="8000" i="1" dirty="0">
                <a:solidFill>
                  <a:schemeClr val="tx1">
                    <a:lumMod val="85000"/>
                    <a:lumOff val="15000"/>
                  </a:schemeClr>
                </a:solidFill>
                <a:latin typeface="Times New Roman" panose="02020603050405020304" pitchFamily="18" charset="0"/>
                <a:cs typeface="Times New Roman" panose="02020603050405020304" pitchFamily="18" charset="0"/>
              </a:rPr>
              <a:t> / </a:t>
            </a:r>
            <a:r>
              <a:rPr lang="it-IT" sz="8000" i="1" err="1">
                <a:solidFill>
                  <a:schemeClr val="tx1">
                    <a:lumMod val="85000"/>
                    <a:lumOff val="15000"/>
                  </a:schemeClr>
                </a:solidFill>
                <a:latin typeface="Times New Roman" panose="02020603050405020304" pitchFamily="18" charset="0"/>
                <a:cs typeface="Times New Roman" panose="02020603050405020304" pitchFamily="18" charset="0"/>
              </a:rPr>
              <a:t>legumentum</a:t>
            </a:r>
            <a:r>
              <a:rPr lang="it-IT" sz="8000">
                <a:solidFill>
                  <a:schemeClr val="tx1">
                    <a:lumMod val="85000"/>
                    <a:lumOff val="15000"/>
                  </a:schemeClr>
                </a:solidFill>
                <a:latin typeface="Times New Roman" panose="02020603050405020304" pitchFamily="18" charset="0"/>
                <a:cs typeface="Times New Roman" panose="02020603050405020304" pitchFamily="18" charset="0"/>
              </a:rPr>
              <a:t>), derivati </a:t>
            </a:r>
            <a:r>
              <a:rPr lang="it-IT" sz="8000" dirty="0">
                <a:solidFill>
                  <a:schemeClr val="tx1">
                    <a:lumMod val="85000"/>
                    <a:lumOff val="15000"/>
                  </a:schemeClr>
                </a:solidFill>
                <a:latin typeface="Times New Roman" panose="02020603050405020304" pitchFamily="18" charset="0"/>
                <a:cs typeface="Times New Roman" panose="02020603050405020304" pitchFamily="18" charset="0"/>
              </a:rPr>
              <a:t>neutri in -</a:t>
            </a:r>
            <a:r>
              <a:rPr lang="it-IT" sz="8000" i="1" dirty="0">
                <a:solidFill>
                  <a:schemeClr val="tx1">
                    <a:lumMod val="85000"/>
                    <a:lumOff val="15000"/>
                  </a:schemeClr>
                </a:solidFill>
                <a:latin typeface="Times New Roman" panose="02020603050405020304" pitchFamily="18" charset="0"/>
                <a:cs typeface="Times New Roman" panose="02020603050405020304" pitchFamily="18" charset="0"/>
              </a:rPr>
              <a:t>ma</a:t>
            </a:r>
            <a:r>
              <a:rPr lang="it-IT" sz="80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it-IT" sz="8000" i="1" dirty="0" err="1">
                <a:solidFill>
                  <a:schemeClr val="tx1">
                    <a:lumMod val="85000"/>
                    <a:lumOff val="15000"/>
                  </a:schemeClr>
                </a:solidFill>
                <a:latin typeface="Times New Roman" panose="02020603050405020304" pitchFamily="18" charset="0"/>
                <a:cs typeface="Times New Roman" panose="02020603050405020304" pitchFamily="18" charset="0"/>
              </a:rPr>
              <a:t>matis</a:t>
            </a:r>
            <a:r>
              <a:rPr lang="it-IT" sz="8000" i="1" dirty="0">
                <a:solidFill>
                  <a:schemeClr val="tx1">
                    <a:lumMod val="85000"/>
                    <a:lumOff val="15000"/>
                  </a:schemeClr>
                </a:solidFill>
                <a:latin typeface="Times New Roman" panose="02020603050405020304" pitchFamily="18" charset="0"/>
                <a:cs typeface="Times New Roman" panose="02020603050405020304" pitchFamily="18" charset="0"/>
              </a:rPr>
              <a:t> </a:t>
            </a:r>
            <a:r>
              <a:rPr lang="it-IT" sz="8000" dirty="0">
                <a:solidFill>
                  <a:schemeClr val="tx1">
                    <a:lumMod val="85000"/>
                    <a:lumOff val="15000"/>
                  </a:schemeClr>
                </a:solidFill>
                <a:latin typeface="Times New Roman" panose="02020603050405020304" pitchFamily="18" charset="0"/>
                <a:cs typeface="Times New Roman" panose="02020603050405020304" pitchFamily="18" charset="0"/>
              </a:rPr>
              <a:t>(es. </a:t>
            </a:r>
            <a:r>
              <a:rPr lang="it-IT" sz="8000" i="1">
                <a:solidFill>
                  <a:schemeClr val="tx1">
                    <a:lumMod val="85000"/>
                    <a:lumOff val="15000"/>
                  </a:schemeClr>
                </a:solidFill>
                <a:latin typeface="Times New Roman" panose="02020603050405020304" pitchFamily="18" charset="0"/>
                <a:cs typeface="Times New Roman" panose="02020603050405020304" pitchFamily="18" charset="0"/>
              </a:rPr>
              <a:t>clima</a:t>
            </a:r>
            <a:r>
              <a:rPr lang="it-IT" sz="8000">
                <a:solidFill>
                  <a:schemeClr val="tx1">
                    <a:lumMod val="85000"/>
                    <a:lumOff val="15000"/>
                  </a:schemeClr>
                </a:solidFill>
                <a:latin typeface="Times New Roman" panose="02020603050405020304" pitchFamily="18" charset="0"/>
                <a:cs typeface="Times New Roman" panose="02020603050405020304" pitchFamily="18" charset="0"/>
              </a:rPr>
              <a:t>)</a:t>
            </a:r>
          </a:p>
          <a:p>
            <a:pPr marL="0" indent="0" algn="just" eaLnBrk="1" fontAlgn="auto" hangingPunct="1">
              <a:spcBef>
                <a:spcPts val="0"/>
              </a:spcBef>
              <a:spcAft>
                <a:spcPts val="0"/>
              </a:spcAft>
              <a:buFont typeface="Arial"/>
              <a:buNone/>
              <a:defRPr/>
            </a:pPr>
            <a:r>
              <a:rPr lang="it-IT" sz="8000">
                <a:solidFill>
                  <a:schemeClr val="tx1">
                    <a:lumMod val="85000"/>
                    <a:lumOff val="15000"/>
                  </a:schemeClr>
                </a:solidFill>
                <a:latin typeface="Times New Roman" panose="02020603050405020304" pitchFamily="18" charset="0"/>
                <a:cs typeface="Times New Roman" panose="02020603050405020304" pitchFamily="18" charset="0"/>
              </a:rPr>
              <a:t> </a:t>
            </a:r>
            <a:r>
              <a:rPr lang="it-IT" sz="8000" i="1">
                <a:solidFill>
                  <a:schemeClr val="tx1">
                    <a:lumMod val="85000"/>
                    <a:lumOff val="15000"/>
                  </a:schemeClr>
                </a:solidFill>
                <a:latin typeface="Times New Roman" panose="02020603050405020304" pitchFamily="18" charset="0"/>
                <a:cs typeface="Times New Roman" panose="02020603050405020304" pitchFamily="18" charset="0"/>
              </a:rPr>
              <a:t> </a:t>
            </a:r>
            <a:endParaRPr lang="it-IT" sz="8000" i="1" dirty="0">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algn="just" eaLnBrk="1" fontAlgn="auto" hangingPunct="1">
              <a:spcBef>
                <a:spcPts val="0"/>
              </a:spcBef>
              <a:spcAft>
                <a:spcPts val="0"/>
              </a:spcAft>
              <a:buFont typeface="Arial"/>
              <a:buNone/>
              <a:defRPr/>
            </a:pPr>
            <a:r>
              <a:rPr lang="it-IT" sz="8000">
                <a:solidFill>
                  <a:schemeClr val="tx1">
                    <a:lumMod val="85000"/>
                    <a:lumOff val="15000"/>
                  </a:schemeClr>
                </a:solidFill>
                <a:latin typeface="Times New Roman" panose="02020603050405020304" pitchFamily="18" charset="0"/>
                <a:cs typeface="Times New Roman" panose="02020603050405020304" pitchFamily="18" charset="0"/>
              </a:rPr>
              <a:t>- aggettivi in -</a:t>
            </a:r>
            <a:r>
              <a:rPr lang="it-IT" sz="8000" i="1">
                <a:solidFill>
                  <a:schemeClr val="tx1">
                    <a:lumMod val="85000"/>
                    <a:lumOff val="15000"/>
                  </a:schemeClr>
                </a:solidFill>
                <a:latin typeface="Times New Roman" panose="02020603050405020304" pitchFamily="18" charset="0"/>
                <a:cs typeface="Times New Roman" panose="02020603050405020304" pitchFamily="18" charset="0"/>
              </a:rPr>
              <a:t>āneus  </a:t>
            </a:r>
            <a:r>
              <a:rPr lang="it-IT" sz="8000">
                <a:solidFill>
                  <a:schemeClr val="tx1">
                    <a:lumMod val="85000"/>
                    <a:lumOff val="15000"/>
                  </a:schemeClr>
                </a:solidFill>
                <a:latin typeface="Times New Roman" panose="02020603050405020304" pitchFamily="18" charset="0"/>
                <a:cs typeface="Times New Roman" panose="02020603050405020304" pitchFamily="18" charset="0"/>
              </a:rPr>
              <a:t>(es. </a:t>
            </a:r>
            <a:r>
              <a:rPr lang="it-IT" sz="8000" i="1">
                <a:solidFill>
                  <a:schemeClr val="tx1">
                    <a:lumMod val="85000"/>
                    <a:lumOff val="15000"/>
                  </a:schemeClr>
                </a:solidFill>
                <a:latin typeface="Times New Roman" panose="02020603050405020304" pitchFamily="18" charset="0"/>
                <a:cs typeface="Times New Roman" panose="02020603050405020304" pitchFamily="18" charset="0"/>
              </a:rPr>
              <a:t>subitaneus</a:t>
            </a:r>
            <a:r>
              <a:rPr lang="it-IT" sz="8000">
                <a:solidFill>
                  <a:schemeClr val="tx1">
                    <a:lumMod val="85000"/>
                    <a:lumOff val="15000"/>
                  </a:schemeClr>
                </a:solidFill>
                <a:latin typeface="Times New Roman" panose="02020603050405020304" pitchFamily="18" charset="0"/>
                <a:cs typeface="Times New Roman" panose="02020603050405020304" pitchFamily="18" charset="0"/>
              </a:rPr>
              <a:t>, </a:t>
            </a:r>
            <a:r>
              <a:rPr lang="it-IT" sz="8000" i="1">
                <a:solidFill>
                  <a:schemeClr val="tx1">
                    <a:lumMod val="85000"/>
                    <a:lumOff val="15000"/>
                  </a:schemeClr>
                </a:solidFill>
                <a:latin typeface="Times New Roman" panose="02020603050405020304" pitchFamily="18" charset="0"/>
                <a:cs typeface="Times New Roman" panose="02020603050405020304" pitchFamily="18" charset="0"/>
              </a:rPr>
              <a:t>focaneus, pedaneus</a:t>
            </a:r>
            <a:r>
              <a:rPr lang="it-IT" sz="8000">
                <a:solidFill>
                  <a:schemeClr val="tx1">
                    <a:lumMod val="85000"/>
                    <a:lumOff val="15000"/>
                  </a:schemeClr>
                </a:solidFill>
                <a:latin typeface="Times New Roman" panose="02020603050405020304" pitchFamily="18" charset="0"/>
                <a:cs typeface="Times New Roman" panose="02020603050405020304" pitchFamily="18" charset="0"/>
              </a:rPr>
              <a:t>)</a:t>
            </a:r>
          </a:p>
          <a:p>
            <a:pPr marL="0" indent="0" algn="just" eaLnBrk="1" fontAlgn="auto" hangingPunct="1">
              <a:spcBef>
                <a:spcPts val="0"/>
              </a:spcBef>
              <a:spcAft>
                <a:spcPts val="0"/>
              </a:spcAft>
              <a:buFont typeface="Arial"/>
              <a:buNone/>
              <a:defRPr/>
            </a:pPr>
            <a:endParaRPr lang="it-IT" sz="8000">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algn="just" eaLnBrk="1" fontAlgn="auto" hangingPunct="1">
              <a:spcBef>
                <a:spcPts val="0"/>
              </a:spcBef>
              <a:spcAft>
                <a:spcPts val="0"/>
              </a:spcAft>
              <a:buFont typeface="Arial"/>
              <a:buNone/>
              <a:defRPr/>
            </a:pPr>
            <a:r>
              <a:rPr lang="it-IT" sz="8000">
                <a:solidFill>
                  <a:schemeClr val="tx1">
                    <a:lumMod val="85000"/>
                    <a:lumOff val="15000"/>
                  </a:schemeClr>
                </a:solidFill>
                <a:latin typeface="Times New Roman" panose="02020603050405020304" pitchFamily="18" charset="0"/>
                <a:cs typeface="Times New Roman" panose="02020603050405020304" pitchFamily="18" charset="0"/>
              </a:rPr>
              <a:t>- grecismi </a:t>
            </a:r>
            <a:r>
              <a:rPr lang="it-IT" sz="8000" dirty="0">
                <a:solidFill>
                  <a:schemeClr val="tx1">
                    <a:lumMod val="85000"/>
                    <a:lumOff val="15000"/>
                  </a:schemeClr>
                </a:solidFill>
                <a:latin typeface="Times New Roman" panose="02020603050405020304" pitchFamily="18" charset="0"/>
                <a:cs typeface="Times New Roman" panose="02020603050405020304" pitchFamily="18" charset="0"/>
              </a:rPr>
              <a:t>(es. </a:t>
            </a:r>
            <a:r>
              <a:rPr lang="it-IT" sz="8000" i="1" dirty="0" err="1">
                <a:solidFill>
                  <a:schemeClr val="tx1">
                    <a:lumMod val="85000"/>
                    <a:lumOff val="15000"/>
                  </a:schemeClr>
                </a:solidFill>
                <a:latin typeface="Times New Roman" panose="02020603050405020304" pitchFamily="18" charset="0"/>
                <a:cs typeface="Times New Roman" panose="02020603050405020304" pitchFamily="18" charset="0"/>
              </a:rPr>
              <a:t>amaracus</a:t>
            </a:r>
            <a:r>
              <a:rPr lang="it-IT" sz="80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it-IT" sz="8000" i="1" dirty="0" err="1">
                <a:solidFill>
                  <a:schemeClr val="tx1">
                    <a:lumMod val="85000"/>
                    <a:lumOff val="15000"/>
                  </a:schemeClr>
                </a:solidFill>
                <a:latin typeface="Times New Roman" panose="02020603050405020304" pitchFamily="18" charset="0"/>
                <a:cs typeface="Times New Roman" panose="02020603050405020304" pitchFamily="18" charset="0"/>
              </a:rPr>
              <a:t>amygdala</a:t>
            </a:r>
            <a:r>
              <a:rPr lang="it-IT" sz="80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it-IT" sz="8000" i="1" dirty="0">
                <a:solidFill>
                  <a:schemeClr val="tx1">
                    <a:lumMod val="85000"/>
                    <a:lumOff val="15000"/>
                  </a:schemeClr>
                </a:solidFill>
                <a:latin typeface="Times New Roman" panose="02020603050405020304" pitchFamily="18" charset="0"/>
                <a:cs typeface="Times New Roman" panose="02020603050405020304" pitchFamily="18" charset="0"/>
              </a:rPr>
              <a:t>camera</a:t>
            </a:r>
            <a:r>
              <a:rPr lang="it-IT" sz="80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it-IT" sz="8000" i="1" dirty="0">
                <a:solidFill>
                  <a:schemeClr val="tx1">
                    <a:lumMod val="85000"/>
                    <a:lumOff val="15000"/>
                  </a:schemeClr>
                </a:solidFill>
                <a:latin typeface="Times New Roman" panose="02020603050405020304" pitchFamily="18" charset="0"/>
                <a:cs typeface="Times New Roman" panose="02020603050405020304" pitchFamily="18" charset="0"/>
              </a:rPr>
              <a:t>colocasia</a:t>
            </a:r>
            <a:r>
              <a:rPr lang="it-IT" sz="8000" dirty="0">
                <a:solidFill>
                  <a:schemeClr val="tx1">
                    <a:lumMod val="85000"/>
                    <a:lumOff val="15000"/>
                  </a:schemeClr>
                </a:solidFill>
                <a:latin typeface="Times New Roman" panose="02020603050405020304" pitchFamily="18" charset="0"/>
                <a:cs typeface="Times New Roman" panose="02020603050405020304" pitchFamily="18" charset="0"/>
              </a:rPr>
              <a:t>)</a:t>
            </a:r>
          </a:p>
          <a:p>
            <a:pPr marL="0" indent="0" algn="just" eaLnBrk="1" fontAlgn="auto" hangingPunct="1">
              <a:spcBef>
                <a:spcPts val="0"/>
              </a:spcBef>
              <a:spcAft>
                <a:spcPts val="0"/>
              </a:spcAft>
              <a:buFont typeface="Arial"/>
              <a:buNone/>
              <a:defRPr/>
            </a:pPr>
            <a:endParaRPr lang="it-IT" sz="7400" i="1" dirty="0">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algn="just" eaLnBrk="1" fontAlgn="auto" hangingPunct="1">
              <a:spcBef>
                <a:spcPts val="0"/>
              </a:spcBef>
              <a:spcAft>
                <a:spcPts val="0"/>
              </a:spcAft>
              <a:buFont typeface="Arial"/>
              <a:buNone/>
              <a:defRPr/>
            </a:pPr>
            <a:endParaRPr lang="it-IT" sz="3600" i="1" dirty="0">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algn="just" eaLnBrk="1" fontAlgn="auto" hangingPunct="1">
              <a:spcBef>
                <a:spcPts val="0"/>
              </a:spcBef>
              <a:spcAft>
                <a:spcPts val="0"/>
              </a:spcAft>
              <a:buFont typeface="Arial"/>
              <a:buNone/>
              <a:defRPr/>
            </a:pPr>
            <a:endParaRPr lang="it-IT" sz="3600" i="1" dirty="0">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algn="just" eaLnBrk="1" fontAlgn="auto" hangingPunct="1">
              <a:spcBef>
                <a:spcPts val="0"/>
              </a:spcBef>
              <a:spcAft>
                <a:spcPts val="0"/>
              </a:spcAft>
              <a:buFont typeface="Arial"/>
              <a:buNone/>
              <a:defRPr/>
            </a:pPr>
            <a:endParaRPr lang="it-IT" sz="3600" i="1" dirty="0">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algn="just" eaLnBrk="1" fontAlgn="auto" hangingPunct="1">
              <a:spcBef>
                <a:spcPts val="0"/>
              </a:spcBef>
              <a:spcAft>
                <a:spcPts val="0"/>
              </a:spcAft>
              <a:buFont typeface="Arial"/>
              <a:buNone/>
              <a:defRPr/>
            </a:pPr>
            <a:endParaRPr lang="it-IT" sz="3600" dirty="0">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algn="just" eaLnBrk="1" fontAlgn="auto" hangingPunct="1">
              <a:spcBef>
                <a:spcPts val="0"/>
              </a:spcBef>
              <a:spcAft>
                <a:spcPts val="0"/>
              </a:spcAft>
              <a:buFont typeface="Arial"/>
              <a:buNone/>
              <a:defRPr/>
            </a:pPr>
            <a:endParaRPr lang="it-IT" dirty="0">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algn="just" eaLnBrk="1" fontAlgn="auto" hangingPunct="1">
              <a:spcBef>
                <a:spcPts val="0"/>
              </a:spcBef>
              <a:spcAft>
                <a:spcPts val="0"/>
              </a:spcAft>
              <a:buFont typeface="Arial"/>
              <a:buNone/>
              <a:defRPr/>
            </a:pPr>
            <a:endParaRPr lang="it-IT" dirty="0">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algn="just" eaLnBrk="1" fontAlgn="auto" hangingPunct="1">
              <a:spcBef>
                <a:spcPts val="0"/>
              </a:spcBef>
              <a:spcAft>
                <a:spcPts val="0"/>
              </a:spcAft>
              <a:buFont typeface="Arial"/>
              <a:buNone/>
              <a:defRPr/>
            </a:pPr>
            <a:endParaRPr lang="it-IT" dirty="0">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algn="just" eaLnBrk="1" fontAlgn="auto" hangingPunct="1">
              <a:spcBef>
                <a:spcPts val="0"/>
              </a:spcBef>
              <a:spcAft>
                <a:spcPts val="0"/>
              </a:spcAft>
              <a:buFont typeface="Arial"/>
              <a:buNone/>
              <a:defRPr/>
            </a:pPr>
            <a:endParaRPr lang="it-IT" dirty="0">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algn="just" eaLnBrk="1" fontAlgn="auto" hangingPunct="1">
              <a:spcBef>
                <a:spcPts val="0"/>
              </a:spcBef>
              <a:spcAft>
                <a:spcPts val="0"/>
              </a:spcAft>
              <a:buFont typeface="Arial"/>
              <a:buNone/>
              <a:defRPr/>
            </a:pPr>
            <a:endParaRPr lang="it-IT" dirty="0">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algn="just" eaLnBrk="1" fontAlgn="auto" hangingPunct="1">
              <a:spcBef>
                <a:spcPts val="0"/>
              </a:spcBef>
              <a:spcAft>
                <a:spcPts val="0"/>
              </a:spcAft>
              <a:buFont typeface="Arial"/>
              <a:buNone/>
              <a:defRPr/>
            </a:pPr>
            <a:endParaRPr lang="it-IT" dirty="0">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algn="just" eaLnBrk="1" fontAlgn="auto" hangingPunct="1">
              <a:spcBef>
                <a:spcPts val="0"/>
              </a:spcBef>
              <a:spcAft>
                <a:spcPts val="0"/>
              </a:spcAft>
              <a:buFont typeface="Arial"/>
              <a:buNone/>
              <a:defRPr/>
            </a:pPr>
            <a:endParaRPr lang="it-IT" dirty="0">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algn="just" eaLnBrk="1" fontAlgn="auto" hangingPunct="1">
              <a:spcBef>
                <a:spcPts val="0"/>
              </a:spcBef>
              <a:spcAft>
                <a:spcPts val="0"/>
              </a:spcAft>
              <a:buFont typeface="Arial"/>
              <a:buNone/>
              <a:defRPr/>
            </a:pPr>
            <a:r>
              <a:rPr lang="it-IT" dirty="0">
                <a:solidFill>
                  <a:schemeClr val="tx1">
                    <a:lumMod val="85000"/>
                    <a:lumOff val="15000"/>
                  </a:schemeClr>
                </a:solidFill>
                <a:latin typeface="Times New Roman" panose="02020603050405020304" pitchFamily="18" charset="0"/>
                <a:cs typeface="Times New Roman" panose="02020603050405020304" pitchFamily="18" charset="0"/>
              </a:rPr>
              <a:t>                                            </a:t>
            </a:r>
          </a:p>
        </p:txBody>
      </p:sp>
      <p:sp>
        <p:nvSpPr>
          <p:cNvPr id="4" name="Freccia a destra 3">
            <a:extLst>
              <a:ext uri="{FF2B5EF4-FFF2-40B4-BE49-F238E27FC236}">
                <a16:creationId xmlns:a16="http://schemas.microsoft.com/office/drawing/2014/main" id="{14344427-D50D-406E-A7F4-65F315833CAB}"/>
              </a:ext>
            </a:extLst>
          </p:cNvPr>
          <p:cNvSpPr/>
          <p:nvPr/>
        </p:nvSpPr>
        <p:spPr>
          <a:xfrm>
            <a:off x="3179763" y="603250"/>
            <a:ext cx="346075" cy="1714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5" name="Freccia in giù 4">
            <a:extLst>
              <a:ext uri="{FF2B5EF4-FFF2-40B4-BE49-F238E27FC236}">
                <a16:creationId xmlns:a16="http://schemas.microsoft.com/office/drawing/2014/main" id="{5BE7EA3C-5253-43F6-BBA9-3B741B55CFC2}"/>
              </a:ext>
            </a:extLst>
          </p:cNvPr>
          <p:cNvSpPr/>
          <p:nvPr/>
        </p:nvSpPr>
        <p:spPr>
          <a:xfrm>
            <a:off x="1935163" y="941388"/>
            <a:ext cx="185737" cy="3302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AB2D9701-8694-413F-931B-998969380544}"/>
              </a:ext>
            </a:extLst>
          </p:cNvPr>
          <p:cNvSpPr>
            <a:spLocks noGrp="1"/>
          </p:cNvSpPr>
          <p:nvPr>
            <p:ph idx="1"/>
          </p:nvPr>
        </p:nvSpPr>
        <p:spPr>
          <a:xfrm>
            <a:off x="0" y="0"/>
            <a:ext cx="12192000" cy="6858000"/>
          </a:xfrm>
          <a:blipFill>
            <a:blip r:embed="rId2"/>
            <a:tile tx="0" ty="0" sx="100000" sy="100000" flip="none" algn="tl"/>
          </a:blipFill>
        </p:spPr>
        <p:txBody>
          <a:bodyPr rtlCol="0">
            <a:normAutofit fontScale="47500" lnSpcReduction="20000"/>
          </a:bodyPr>
          <a:lstStyle/>
          <a:p>
            <a:pPr eaLnBrk="1" fontAlgn="auto" hangingPunct="1">
              <a:buFont typeface="Arial"/>
              <a:buChar char="•"/>
              <a:defRPr/>
            </a:pPr>
            <a:endParaRPr lang="it-IT">
              <a:solidFill>
                <a:schemeClr val="tx1">
                  <a:lumMod val="85000"/>
                  <a:lumOff val="15000"/>
                </a:schemeClr>
              </a:solidFill>
              <a:latin typeface="Times New Roman" panose="02020603050405020304" pitchFamily="18" charset="0"/>
              <a:cs typeface="Times New Roman" panose="02020603050405020304" pitchFamily="18" charset="0"/>
            </a:endParaRPr>
          </a:p>
          <a:p>
            <a:pPr eaLnBrk="1" fontAlgn="auto" hangingPunct="1">
              <a:buFont typeface="Arial"/>
              <a:buChar char="•"/>
              <a:defRPr/>
            </a:pPr>
            <a:r>
              <a:rPr lang="it-IT" sz="4200">
                <a:solidFill>
                  <a:schemeClr val="tx1">
                    <a:lumMod val="85000"/>
                    <a:lumOff val="15000"/>
                  </a:schemeClr>
                </a:solidFill>
                <a:latin typeface="Times New Roman" panose="02020603050405020304" pitchFamily="18" charset="0"/>
                <a:cs typeface="Times New Roman" panose="02020603050405020304" pitchFamily="18" charset="0"/>
              </a:rPr>
              <a:t>Fondo agricolo del latino comune           esempi di apporti al lessico comune: </a:t>
            </a:r>
          </a:p>
          <a:p>
            <a:pPr marL="0" indent="0" algn="just" eaLnBrk="1" fontAlgn="auto" hangingPunct="1">
              <a:buFont typeface="Arial"/>
              <a:buNone/>
              <a:defRPr/>
            </a:pPr>
            <a:r>
              <a:rPr lang="it-IT" sz="3800" i="1">
                <a:solidFill>
                  <a:schemeClr val="tx1">
                    <a:lumMod val="85000"/>
                    <a:lumOff val="15000"/>
                  </a:schemeClr>
                </a:solidFill>
                <a:latin typeface="Times New Roman" panose="02020603050405020304" pitchFamily="18" charset="0"/>
                <a:cs typeface="Times New Roman" panose="02020603050405020304" pitchFamily="18" charset="0"/>
              </a:rPr>
              <a:t>laetus </a:t>
            </a:r>
            <a:r>
              <a:rPr lang="it-IT" sz="3800">
                <a:solidFill>
                  <a:schemeClr val="tx1">
                    <a:lumMod val="85000"/>
                    <a:lumOff val="15000"/>
                  </a:schemeClr>
                </a:solidFill>
                <a:latin typeface="Times New Roman" panose="02020603050405020304" pitchFamily="18" charset="0"/>
                <a:cs typeface="Times New Roman" panose="02020603050405020304" pitchFamily="18" charset="0"/>
              </a:rPr>
              <a:t>(‘grasso, concimato’), </a:t>
            </a:r>
            <a:r>
              <a:rPr lang="it-IT" sz="3800" i="1">
                <a:solidFill>
                  <a:schemeClr val="tx1">
                    <a:lumMod val="85000"/>
                    <a:lumOff val="15000"/>
                  </a:schemeClr>
                </a:solidFill>
                <a:latin typeface="Times New Roman" panose="02020603050405020304" pitchFamily="18" charset="0"/>
                <a:cs typeface="Times New Roman" panose="02020603050405020304" pitchFamily="18" charset="0"/>
              </a:rPr>
              <a:t>felix </a:t>
            </a:r>
            <a:r>
              <a:rPr lang="it-IT" sz="3800">
                <a:solidFill>
                  <a:schemeClr val="tx1">
                    <a:lumMod val="85000"/>
                    <a:lumOff val="15000"/>
                  </a:schemeClr>
                </a:solidFill>
                <a:latin typeface="Times New Roman" panose="02020603050405020304" pitchFamily="18" charset="0"/>
                <a:cs typeface="Times New Roman" panose="02020603050405020304" pitchFamily="18" charset="0"/>
              </a:rPr>
              <a:t>(stessa radice di </a:t>
            </a:r>
            <a:r>
              <a:rPr lang="it-IT" sz="3800" i="1">
                <a:solidFill>
                  <a:schemeClr val="tx1">
                    <a:lumMod val="85000"/>
                    <a:lumOff val="15000"/>
                  </a:schemeClr>
                </a:solidFill>
                <a:latin typeface="Times New Roman" panose="02020603050405020304" pitchFamily="18" charset="0"/>
                <a:cs typeface="Times New Roman" panose="02020603050405020304" pitchFamily="18" charset="0"/>
              </a:rPr>
              <a:t>fecundus </a:t>
            </a:r>
            <a:r>
              <a:rPr lang="it-IT" sz="3800">
                <a:solidFill>
                  <a:schemeClr val="tx1">
                    <a:lumMod val="85000"/>
                    <a:lumOff val="15000"/>
                  </a:schemeClr>
                </a:solidFill>
                <a:latin typeface="Times New Roman" panose="02020603050405020304" pitchFamily="18" charset="0"/>
                <a:cs typeface="Times New Roman" panose="02020603050405020304" pitchFamily="18" charset="0"/>
              </a:rPr>
              <a:t>che indica la capacità delle piante di dare frutto), </a:t>
            </a:r>
            <a:r>
              <a:rPr lang="it-IT" sz="3800" i="1">
                <a:solidFill>
                  <a:schemeClr val="tx1">
                    <a:lumMod val="85000"/>
                    <a:lumOff val="15000"/>
                  </a:schemeClr>
                </a:solidFill>
                <a:latin typeface="Times New Roman" panose="02020603050405020304" pitchFamily="18" charset="0"/>
                <a:cs typeface="Times New Roman" panose="02020603050405020304" pitchFamily="18" charset="0"/>
              </a:rPr>
              <a:t>peccare </a:t>
            </a:r>
            <a:r>
              <a:rPr lang="it-IT" sz="3800">
                <a:solidFill>
                  <a:schemeClr val="tx1">
                    <a:lumMod val="85000"/>
                    <a:lumOff val="15000"/>
                  </a:schemeClr>
                </a:solidFill>
                <a:latin typeface="Times New Roman" panose="02020603050405020304" pitchFamily="18" charset="0"/>
                <a:cs typeface="Times New Roman" panose="02020603050405020304" pitchFamily="18" charset="0"/>
              </a:rPr>
              <a:t>(‘inciampare’ &lt;*pecco:  </a:t>
            </a:r>
            <a:r>
              <a:rPr lang="it-IT" sz="3800" i="1">
                <a:solidFill>
                  <a:schemeClr val="tx1">
                    <a:lumMod val="85000"/>
                    <a:lumOff val="15000"/>
                  </a:schemeClr>
                </a:solidFill>
                <a:latin typeface="Times New Roman" panose="02020603050405020304" pitchFamily="18" charset="0"/>
                <a:cs typeface="Times New Roman" panose="02020603050405020304" pitchFamily="18" charset="0"/>
              </a:rPr>
              <a:t>pes </a:t>
            </a:r>
            <a:r>
              <a:rPr lang="it-IT" sz="3800">
                <a:solidFill>
                  <a:schemeClr val="tx1">
                    <a:lumMod val="85000"/>
                    <a:lumOff val="15000"/>
                  </a:schemeClr>
                </a:solidFill>
                <a:latin typeface="Times New Roman" panose="02020603050405020304" pitchFamily="18" charset="0"/>
                <a:cs typeface="Times New Roman" panose="02020603050405020304" pitchFamily="18" charset="0"/>
              </a:rPr>
              <a:t>+ suff. -ko-), </a:t>
            </a:r>
            <a:r>
              <a:rPr lang="it-IT" sz="3800" i="1">
                <a:solidFill>
                  <a:schemeClr val="tx1">
                    <a:lumMod val="85000"/>
                    <a:lumOff val="15000"/>
                  </a:schemeClr>
                </a:solidFill>
                <a:latin typeface="Times New Roman" panose="02020603050405020304" pitchFamily="18" charset="0"/>
                <a:cs typeface="Times New Roman" panose="02020603050405020304" pitchFamily="18" charset="0"/>
              </a:rPr>
              <a:t>delirare </a:t>
            </a:r>
            <a:r>
              <a:rPr lang="it-IT" sz="3800">
                <a:solidFill>
                  <a:schemeClr val="tx1">
                    <a:lumMod val="85000"/>
                    <a:lumOff val="15000"/>
                  </a:schemeClr>
                </a:solidFill>
                <a:latin typeface="Times New Roman" panose="02020603050405020304" pitchFamily="18" charset="0"/>
                <a:cs typeface="Times New Roman" panose="02020603050405020304" pitchFamily="18" charset="0"/>
              </a:rPr>
              <a:t>(‘uscire dal solco’ durante l’attività di aratura), </a:t>
            </a:r>
            <a:r>
              <a:rPr lang="it-IT" sz="3800" i="1">
                <a:solidFill>
                  <a:schemeClr val="tx1">
                    <a:lumMod val="85000"/>
                    <a:lumOff val="15000"/>
                  </a:schemeClr>
                </a:solidFill>
                <a:latin typeface="Times New Roman" panose="02020603050405020304" pitchFamily="18" charset="0"/>
                <a:cs typeface="Times New Roman" panose="02020603050405020304" pitchFamily="18" charset="0"/>
              </a:rPr>
              <a:t>lira </a:t>
            </a:r>
            <a:r>
              <a:rPr lang="it-IT" sz="3800">
                <a:solidFill>
                  <a:schemeClr val="tx1">
                    <a:lumMod val="85000"/>
                    <a:lumOff val="15000"/>
                  </a:schemeClr>
                </a:solidFill>
                <a:latin typeface="Times New Roman" panose="02020603050405020304" pitchFamily="18" charset="0"/>
                <a:cs typeface="Times New Roman" panose="02020603050405020304" pitchFamily="18" charset="0"/>
              </a:rPr>
              <a:t>(‘solco’), </a:t>
            </a:r>
            <a:r>
              <a:rPr lang="it-IT" sz="3800" i="1">
                <a:solidFill>
                  <a:schemeClr val="tx1">
                    <a:lumMod val="85000"/>
                    <a:lumOff val="15000"/>
                  </a:schemeClr>
                </a:solidFill>
                <a:latin typeface="Times New Roman" panose="02020603050405020304" pitchFamily="18" charset="0"/>
                <a:cs typeface="Times New Roman" panose="02020603050405020304" pitchFamily="18" charset="0"/>
              </a:rPr>
              <a:t>rivalis </a:t>
            </a:r>
            <a:r>
              <a:rPr lang="it-IT" sz="3800">
                <a:solidFill>
                  <a:schemeClr val="tx1">
                    <a:lumMod val="85000"/>
                    <a:lumOff val="15000"/>
                  </a:schemeClr>
                </a:solidFill>
                <a:latin typeface="Times New Roman" panose="02020603050405020304" pitchFamily="18" charset="0"/>
                <a:cs typeface="Times New Roman" panose="02020603050405020304" pitchFamily="18" charset="0"/>
              </a:rPr>
              <a:t>(‘che condivide l’uso dello stesso canale di irrigazione’ deriva da </a:t>
            </a:r>
            <a:r>
              <a:rPr lang="it-IT" sz="3800" i="1">
                <a:solidFill>
                  <a:schemeClr val="tx1">
                    <a:lumMod val="85000"/>
                    <a:lumOff val="15000"/>
                  </a:schemeClr>
                </a:solidFill>
                <a:latin typeface="Times New Roman" panose="02020603050405020304" pitchFamily="18" charset="0"/>
                <a:cs typeface="Times New Roman" panose="02020603050405020304" pitchFamily="18" charset="0"/>
              </a:rPr>
              <a:t>rivus </a:t>
            </a:r>
            <a:r>
              <a:rPr lang="it-IT" sz="3800">
                <a:solidFill>
                  <a:schemeClr val="tx1">
                    <a:lumMod val="85000"/>
                    <a:lumOff val="15000"/>
                  </a:schemeClr>
                </a:solidFill>
                <a:latin typeface="Times New Roman" panose="02020603050405020304" pitchFamily="18" charset="0"/>
                <a:cs typeface="Times New Roman" panose="02020603050405020304" pitchFamily="18" charset="0"/>
              </a:rPr>
              <a:t>‘canale di irrigazione’), </a:t>
            </a:r>
            <a:r>
              <a:rPr lang="it-IT" sz="3800" i="1">
                <a:solidFill>
                  <a:schemeClr val="tx1">
                    <a:lumMod val="85000"/>
                    <a:lumOff val="15000"/>
                  </a:schemeClr>
                </a:solidFill>
                <a:latin typeface="Times New Roman" panose="02020603050405020304" pitchFamily="18" charset="0"/>
                <a:cs typeface="Times New Roman" panose="02020603050405020304" pitchFamily="18" charset="0"/>
              </a:rPr>
              <a:t>pecunia </a:t>
            </a:r>
            <a:r>
              <a:rPr lang="it-IT" sz="3800">
                <a:solidFill>
                  <a:schemeClr val="tx1">
                    <a:lumMod val="85000"/>
                    <a:lumOff val="15000"/>
                  </a:schemeClr>
                </a:solidFill>
                <a:latin typeface="Times New Roman" panose="02020603050405020304" pitchFamily="18" charset="0"/>
                <a:cs typeface="Times New Roman" panose="02020603050405020304" pitchFamily="18" charset="0"/>
              </a:rPr>
              <a:t>(connesso a </a:t>
            </a:r>
            <a:r>
              <a:rPr lang="it-IT" sz="3800" i="1">
                <a:solidFill>
                  <a:schemeClr val="tx1">
                    <a:lumMod val="85000"/>
                    <a:lumOff val="15000"/>
                  </a:schemeClr>
                </a:solidFill>
                <a:latin typeface="Times New Roman" panose="02020603050405020304" pitchFamily="18" charset="0"/>
                <a:cs typeface="Times New Roman" panose="02020603050405020304" pitchFamily="18" charset="0"/>
              </a:rPr>
              <a:t>pecu </a:t>
            </a:r>
            <a:r>
              <a:rPr lang="it-IT" sz="3800">
                <a:solidFill>
                  <a:schemeClr val="tx1">
                    <a:lumMod val="85000"/>
                    <a:lumOff val="15000"/>
                  </a:schemeClr>
                </a:solidFill>
                <a:latin typeface="Times New Roman" panose="02020603050405020304" pitchFamily="18" charset="0"/>
                <a:cs typeface="Times New Roman" panose="02020603050405020304" pitchFamily="18" charset="0"/>
              </a:rPr>
              <a:t>per indicare la ricchezza misurata sui capi di bestiame), </a:t>
            </a:r>
            <a:r>
              <a:rPr lang="it-IT" sz="3800" i="1">
                <a:solidFill>
                  <a:schemeClr val="tx1">
                    <a:lumMod val="85000"/>
                    <a:lumOff val="15000"/>
                  </a:schemeClr>
                </a:solidFill>
                <a:latin typeface="Times New Roman" panose="02020603050405020304" pitchFamily="18" charset="0"/>
                <a:cs typeface="Times New Roman" panose="02020603050405020304" pitchFamily="18" charset="0"/>
              </a:rPr>
              <a:t>locuples </a:t>
            </a:r>
            <a:r>
              <a:rPr lang="it-IT" sz="3800">
                <a:solidFill>
                  <a:schemeClr val="tx1">
                    <a:lumMod val="85000"/>
                    <a:lumOff val="15000"/>
                  </a:schemeClr>
                </a:solidFill>
                <a:latin typeface="Times New Roman" panose="02020603050405020304" pitchFamily="18" charset="0"/>
                <a:cs typeface="Times New Roman" panose="02020603050405020304" pitchFamily="18" charset="0"/>
              </a:rPr>
              <a:t>(‘ricco di terra’: </a:t>
            </a:r>
            <a:r>
              <a:rPr lang="it-IT" sz="3800" i="1">
                <a:solidFill>
                  <a:schemeClr val="tx1">
                    <a:lumMod val="85000"/>
                    <a:lumOff val="15000"/>
                  </a:schemeClr>
                </a:solidFill>
                <a:latin typeface="Times New Roman" panose="02020603050405020304" pitchFamily="18" charset="0"/>
                <a:cs typeface="Times New Roman" panose="02020603050405020304" pitchFamily="18" charset="0"/>
              </a:rPr>
              <a:t>locus </a:t>
            </a:r>
            <a:r>
              <a:rPr lang="it-IT" sz="3800">
                <a:solidFill>
                  <a:schemeClr val="tx1">
                    <a:lumMod val="85000"/>
                    <a:lumOff val="15000"/>
                  </a:schemeClr>
                </a:solidFill>
                <a:latin typeface="Times New Roman" panose="02020603050405020304" pitchFamily="18" charset="0"/>
                <a:cs typeface="Times New Roman" panose="02020603050405020304" pitchFamily="18" charset="0"/>
              </a:rPr>
              <a:t>‘luogo, località, lotto di terreno’ + </a:t>
            </a:r>
            <a:r>
              <a:rPr lang="it-IT" sz="3800" i="1">
                <a:solidFill>
                  <a:schemeClr val="tx1">
                    <a:lumMod val="85000"/>
                    <a:lumOff val="15000"/>
                  </a:schemeClr>
                </a:solidFill>
                <a:latin typeface="Times New Roman" panose="02020603050405020304" pitchFamily="18" charset="0"/>
                <a:cs typeface="Times New Roman" panose="02020603050405020304" pitchFamily="18" charset="0"/>
              </a:rPr>
              <a:t>plenus </a:t>
            </a:r>
            <a:r>
              <a:rPr lang="it-IT" sz="3800">
                <a:solidFill>
                  <a:schemeClr val="tx1">
                    <a:lumMod val="85000"/>
                    <a:lumOff val="15000"/>
                  </a:schemeClr>
                </a:solidFill>
                <a:latin typeface="Times New Roman" panose="02020603050405020304" pitchFamily="18" charset="0"/>
                <a:cs typeface="Times New Roman" panose="02020603050405020304" pitchFamily="18" charset="0"/>
              </a:rPr>
              <a:t>‘pieno, ricolmo’), </a:t>
            </a:r>
            <a:r>
              <a:rPr lang="it-IT" sz="3800" i="1">
                <a:solidFill>
                  <a:schemeClr val="tx1">
                    <a:lumMod val="85000"/>
                    <a:lumOff val="15000"/>
                  </a:schemeClr>
                </a:solidFill>
                <a:latin typeface="Times New Roman" panose="02020603050405020304" pitchFamily="18" charset="0"/>
                <a:cs typeface="Times New Roman" panose="02020603050405020304" pitchFamily="18" charset="0"/>
              </a:rPr>
              <a:t>egregius </a:t>
            </a:r>
            <a:r>
              <a:rPr lang="it-IT" sz="3800">
                <a:solidFill>
                  <a:schemeClr val="tx1">
                    <a:lumMod val="85000"/>
                    <a:lumOff val="15000"/>
                  </a:schemeClr>
                </a:solidFill>
                <a:latin typeface="Times New Roman" panose="02020603050405020304" pitchFamily="18" charset="0"/>
                <a:cs typeface="Times New Roman" panose="02020603050405020304" pitchFamily="18" charset="0"/>
              </a:rPr>
              <a:t>(‘distinto, eminente’, cioè ‘distinto / al di fuori dal gregge’, da </a:t>
            </a:r>
            <a:r>
              <a:rPr lang="it-IT" sz="3800" i="1">
                <a:solidFill>
                  <a:schemeClr val="tx1">
                    <a:lumMod val="85000"/>
                    <a:lumOff val="15000"/>
                  </a:schemeClr>
                </a:solidFill>
                <a:latin typeface="Times New Roman" panose="02020603050405020304" pitchFamily="18" charset="0"/>
                <a:cs typeface="Times New Roman" panose="02020603050405020304" pitchFamily="18" charset="0"/>
              </a:rPr>
              <a:t>grex</a:t>
            </a:r>
            <a:r>
              <a:rPr lang="it-IT" sz="3800">
                <a:solidFill>
                  <a:schemeClr val="tx1">
                    <a:lumMod val="85000"/>
                    <a:lumOff val="15000"/>
                  </a:schemeClr>
                </a:solidFill>
                <a:latin typeface="Times New Roman" panose="02020603050405020304" pitchFamily="18" charset="0"/>
                <a:cs typeface="Times New Roman" panose="02020603050405020304" pitchFamily="18" charset="0"/>
              </a:rPr>
              <a:t>), </a:t>
            </a:r>
            <a:r>
              <a:rPr lang="it-IT" sz="3800" i="1">
                <a:solidFill>
                  <a:schemeClr val="tx1">
                    <a:lumMod val="85000"/>
                    <a:lumOff val="15000"/>
                  </a:schemeClr>
                </a:solidFill>
                <a:latin typeface="Times New Roman" panose="02020603050405020304" pitchFamily="18" charset="0"/>
                <a:cs typeface="Times New Roman" panose="02020603050405020304" pitchFamily="18" charset="0"/>
              </a:rPr>
              <a:t>gregarius </a:t>
            </a:r>
            <a:r>
              <a:rPr lang="it-IT" sz="3800">
                <a:solidFill>
                  <a:schemeClr val="tx1">
                    <a:lumMod val="85000"/>
                    <a:lumOff val="15000"/>
                  </a:schemeClr>
                </a:solidFill>
                <a:latin typeface="Times New Roman" panose="02020603050405020304" pitchFamily="18" charset="0"/>
                <a:cs typeface="Times New Roman" panose="02020603050405020304" pitchFamily="18" charset="0"/>
              </a:rPr>
              <a:t>(‘che appartiene al gregge / si confonde con il gregge’, da </a:t>
            </a:r>
            <a:r>
              <a:rPr lang="it-IT" sz="3800" i="1">
                <a:solidFill>
                  <a:schemeClr val="tx1">
                    <a:lumMod val="85000"/>
                    <a:lumOff val="15000"/>
                  </a:schemeClr>
                </a:solidFill>
                <a:latin typeface="Times New Roman" panose="02020603050405020304" pitchFamily="18" charset="0"/>
                <a:cs typeface="Times New Roman" panose="02020603050405020304" pitchFamily="18" charset="0"/>
              </a:rPr>
              <a:t>grex</a:t>
            </a:r>
            <a:r>
              <a:rPr lang="it-IT" sz="3800">
                <a:solidFill>
                  <a:schemeClr val="tx1">
                    <a:lumMod val="85000"/>
                    <a:lumOff val="15000"/>
                  </a:schemeClr>
                </a:solidFill>
                <a:latin typeface="Times New Roman" panose="02020603050405020304" pitchFamily="18" charset="0"/>
                <a:cs typeface="Times New Roman" panose="02020603050405020304" pitchFamily="18" charset="0"/>
              </a:rPr>
              <a:t>), </a:t>
            </a:r>
            <a:r>
              <a:rPr lang="it-IT" sz="3800" i="1">
                <a:solidFill>
                  <a:schemeClr val="tx1">
                    <a:lumMod val="85000"/>
                    <a:lumOff val="15000"/>
                  </a:schemeClr>
                </a:solidFill>
                <a:latin typeface="Times New Roman" panose="02020603050405020304" pitchFamily="18" charset="0"/>
                <a:cs typeface="Times New Roman" panose="02020603050405020304" pitchFamily="18" charset="0"/>
              </a:rPr>
              <a:t>pangere </a:t>
            </a:r>
            <a:r>
              <a:rPr lang="it-IT" sz="3800">
                <a:solidFill>
                  <a:schemeClr val="tx1">
                    <a:lumMod val="85000"/>
                    <a:lumOff val="15000"/>
                  </a:schemeClr>
                </a:solidFill>
                <a:latin typeface="Times New Roman" panose="02020603050405020304" pitchFamily="18" charset="0"/>
                <a:cs typeface="Times New Roman" panose="02020603050405020304" pitchFamily="18" charset="0"/>
              </a:rPr>
              <a:t>(‘piantare’), </a:t>
            </a:r>
            <a:r>
              <a:rPr lang="it-IT" sz="3800" i="1">
                <a:solidFill>
                  <a:schemeClr val="tx1">
                    <a:lumMod val="85000"/>
                    <a:lumOff val="15000"/>
                  </a:schemeClr>
                </a:solidFill>
                <a:latin typeface="Times New Roman" panose="02020603050405020304" pitchFamily="18" charset="0"/>
                <a:cs typeface="Times New Roman" panose="02020603050405020304" pitchFamily="18" charset="0"/>
              </a:rPr>
              <a:t>serere </a:t>
            </a:r>
            <a:r>
              <a:rPr lang="it-IT" sz="3800">
                <a:solidFill>
                  <a:schemeClr val="tx1">
                    <a:lumMod val="85000"/>
                    <a:lumOff val="15000"/>
                  </a:schemeClr>
                </a:solidFill>
                <a:latin typeface="Times New Roman" panose="02020603050405020304" pitchFamily="18" charset="0"/>
                <a:cs typeface="Times New Roman" panose="02020603050405020304" pitchFamily="18" charset="0"/>
              </a:rPr>
              <a:t>(‘mettere in fila, connettere, intrecciare’ da </a:t>
            </a:r>
            <a:r>
              <a:rPr lang="it-IT" sz="3800" i="1">
                <a:solidFill>
                  <a:schemeClr val="tx1">
                    <a:lumMod val="85000"/>
                    <a:lumOff val="15000"/>
                  </a:schemeClr>
                </a:solidFill>
                <a:latin typeface="Times New Roman" panose="02020603050405020304" pitchFamily="18" charset="0"/>
                <a:cs typeface="Times New Roman" panose="02020603050405020304" pitchFamily="18" charset="0"/>
              </a:rPr>
              <a:t>series </a:t>
            </a:r>
            <a:r>
              <a:rPr lang="it-IT" sz="3800">
                <a:solidFill>
                  <a:schemeClr val="tx1">
                    <a:lumMod val="85000"/>
                    <a:lumOff val="15000"/>
                  </a:schemeClr>
                </a:solidFill>
                <a:latin typeface="Times New Roman" panose="02020603050405020304" pitchFamily="18" charset="0"/>
                <a:cs typeface="Times New Roman" panose="02020603050405020304" pitchFamily="18" charset="0"/>
              </a:rPr>
              <a:t>‘fila, serie’; </a:t>
            </a:r>
            <a:r>
              <a:rPr lang="it-IT" sz="3800" i="1">
                <a:solidFill>
                  <a:schemeClr val="tx1">
                    <a:lumMod val="85000"/>
                    <a:lumOff val="15000"/>
                  </a:schemeClr>
                </a:solidFill>
                <a:latin typeface="Times New Roman" panose="02020603050405020304" pitchFamily="18" charset="0"/>
                <a:cs typeface="Times New Roman" panose="02020603050405020304" pitchFamily="18" charset="0"/>
              </a:rPr>
              <a:t>sermo = </a:t>
            </a:r>
            <a:r>
              <a:rPr lang="it-IT" sz="3800">
                <a:solidFill>
                  <a:schemeClr val="tx1">
                    <a:lumMod val="85000"/>
                    <a:lumOff val="15000"/>
                  </a:schemeClr>
                </a:solidFill>
                <a:latin typeface="Times New Roman" panose="02020603050405020304" pitchFamily="18" charset="0"/>
                <a:cs typeface="Times New Roman" panose="02020603050405020304" pitchFamily="18" charset="0"/>
              </a:rPr>
              <a:t>intreccio di parole), </a:t>
            </a:r>
            <a:r>
              <a:rPr lang="it-IT" sz="3800" i="1">
                <a:solidFill>
                  <a:schemeClr val="tx1">
                    <a:lumMod val="85000"/>
                    <a:lumOff val="15000"/>
                  </a:schemeClr>
                </a:solidFill>
                <a:latin typeface="Times New Roman" panose="02020603050405020304" pitchFamily="18" charset="0"/>
                <a:cs typeface="Times New Roman" panose="02020603050405020304" pitchFamily="18" charset="0"/>
              </a:rPr>
              <a:t>legĕre </a:t>
            </a:r>
            <a:r>
              <a:rPr lang="it-IT" sz="3800">
                <a:solidFill>
                  <a:schemeClr val="tx1">
                    <a:lumMod val="85000"/>
                    <a:lumOff val="15000"/>
                  </a:schemeClr>
                </a:solidFill>
                <a:latin typeface="Times New Roman" panose="02020603050405020304" pitchFamily="18" charset="0"/>
                <a:cs typeface="Times New Roman" panose="02020603050405020304" pitchFamily="18" charset="0"/>
              </a:rPr>
              <a:t>(‘raccogliere, mettere in fila’, da qui forse idea di ‘leggere’ = raccogliere con gli occhi), </a:t>
            </a:r>
            <a:r>
              <a:rPr lang="it-IT" sz="3800" i="1">
                <a:solidFill>
                  <a:schemeClr val="tx1">
                    <a:lumMod val="85000"/>
                    <a:lumOff val="15000"/>
                  </a:schemeClr>
                </a:solidFill>
                <a:latin typeface="Times New Roman" panose="02020603050405020304" pitchFamily="18" charset="0"/>
                <a:cs typeface="Times New Roman" panose="02020603050405020304" pitchFamily="18" charset="0"/>
              </a:rPr>
              <a:t>scribere </a:t>
            </a:r>
            <a:r>
              <a:rPr lang="it-IT" sz="3800">
                <a:solidFill>
                  <a:schemeClr val="tx1">
                    <a:lumMod val="85000"/>
                    <a:lumOff val="15000"/>
                  </a:schemeClr>
                </a:solidFill>
                <a:latin typeface="Times New Roman" panose="02020603050405020304" pitchFamily="18" charset="0"/>
                <a:cs typeface="Times New Roman" panose="02020603050405020304" pitchFamily="18" charset="0"/>
              </a:rPr>
              <a:t>(‘incidere, grattare’, base del termine </a:t>
            </a:r>
            <a:r>
              <a:rPr lang="it-IT" sz="3800" i="1">
                <a:solidFill>
                  <a:schemeClr val="tx1">
                    <a:lumMod val="85000"/>
                    <a:lumOff val="15000"/>
                  </a:schemeClr>
                </a:solidFill>
                <a:latin typeface="Times New Roman" panose="02020603050405020304" pitchFamily="18" charset="0"/>
                <a:cs typeface="Times New Roman" panose="02020603050405020304" pitchFamily="18" charset="0"/>
              </a:rPr>
              <a:t>scrobis </a:t>
            </a:r>
            <a:r>
              <a:rPr lang="it-IT" sz="3800">
                <a:solidFill>
                  <a:schemeClr val="tx1">
                    <a:lumMod val="85000"/>
                    <a:lumOff val="15000"/>
                  </a:schemeClr>
                </a:solidFill>
                <a:latin typeface="Times New Roman" panose="02020603050405020304" pitchFamily="18" charset="0"/>
                <a:cs typeface="Times New Roman" panose="02020603050405020304" pitchFamily="18" charset="0"/>
              </a:rPr>
              <a:t>‘solco, buca’), </a:t>
            </a:r>
            <a:r>
              <a:rPr lang="it-IT" sz="3800" i="1">
                <a:solidFill>
                  <a:schemeClr val="tx1">
                    <a:lumMod val="85000"/>
                    <a:lumOff val="15000"/>
                  </a:schemeClr>
                </a:solidFill>
                <a:latin typeface="Times New Roman" panose="02020603050405020304" pitchFamily="18" charset="0"/>
                <a:cs typeface="Times New Roman" panose="02020603050405020304" pitchFamily="18" charset="0"/>
              </a:rPr>
              <a:t>pagina </a:t>
            </a:r>
            <a:r>
              <a:rPr lang="it-IT" sz="3800">
                <a:solidFill>
                  <a:schemeClr val="tx1">
                    <a:lumMod val="85000"/>
                    <a:lumOff val="15000"/>
                  </a:schemeClr>
                </a:solidFill>
                <a:latin typeface="Times New Roman" panose="02020603050405020304" pitchFamily="18" charset="0"/>
                <a:cs typeface="Times New Roman" panose="02020603050405020304" pitchFamily="18" charset="0"/>
              </a:rPr>
              <a:t>(‘pergola’), </a:t>
            </a:r>
            <a:r>
              <a:rPr lang="it-IT" sz="3800" i="1">
                <a:solidFill>
                  <a:schemeClr val="tx1">
                    <a:lumMod val="85000"/>
                    <a:lumOff val="15000"/>
                  </a:schemeClr>
                </a:solidFill>
                <a:latin typeface="Times New Roman" panose="02020603050405020304" pitchFamily="18" charset="0"/>
                <a:cs typeface="Times New Roman" panose="02020603050405020304" pitchFamily="18" charset="0"/>
              </a:rPr>
              <a:t>versus (</a:t>
            </a:r>
            <a:r>
              <a:rPr lang="it-IT" sz="3800">
                <a:solidFill>
                  <a:schemeClr val="tx1">
                    <a:lumMod val="85000"/>
                    <a:lumOff val="15000"/>
                  </a:schemeClr>
                </a:solidFill>
                <a:latin typeface="Times New Roman" panose="02020603050405020304" pitchFamily="18" charset="0"/>
                <a:cs typeface="Times New Roman" panose="02020603050405020304" pitchFamily="18" charset="0"/>
              </a:rPr>
              <a:t>‘solco’ che si crea nel terreno con il volgere dell’aratro avanti e indietro, da </a:t>
            </a:r>
            <a:r>
              <a:rPr lang="it-IT" sz="3800" i="1">
                <a:solidFill>
                  <a:schemeClr val="tx1">
                    <a:lumMod val="85000"/>
                    <a:lumOff val="15000"/>
                  </a:schemeClr>
                </a:solidFill>
                <a:latin typeface="Times New Roman" panose="02020603050405020304" pitchFamily="18" charset="0"/>
                <a:cs typeface="Times New Roman" panose="02020603050405020304" pitchFamily="18" charset="0"/>
              </a:rPr>
              <a:t>verto</a:t>
            </a:r>
            <a:r>
              <a:rPr lang="it-IT" sz="3800">
                <a:solidFill>
                  <a:schemeClr val="tx1">
                    <a:lumMod val="85000"/>
                    <a:lumOff val="15000"/>
                  </a:schemeClr>
                </a:solidFill>
                <a:latin typeface="Times New Roman" panose="02020603050405020304" pitchFamily="18" charset="0"/>
                <a:cs typeface="Times New Roman" panose="02020603050405020304" pitchFamily="18" charset="0"/>
              </a:rPr>
              <a:t>; per analogia ‘riga di scrittura’), </a:t>
            </a:r>
            <a:r>
              <a:rPr lang="it-IT" sz="3800" i="1">
                <a:solidFill>
                  <a:schemeClr val="tx1">
                    <a:lumMod val="85000"/>
                    <a:lumOff val="15000"/>
                  </a:schemeClr>
                </a:solidFill>
                <a:latin typeface="Times New Roman" panose="02020603050405020304" pitchFamily="18" charset="0"/>
                <a:cs typeface="Times New Roman" panose="02020603050405020304" pitchFamily="18" charset="0"/>
              </a:rPr>
              <a:t>suboles </a:t>
            </a:r>
            <a:r>
              <a:rPr lang="it-IT" sz="3800">
                <a:solidFill>
                  <a:schemeClr val="tx1">
                    <a:lumMod val="85000"/>
                    <a:lumOff val="15000"/>
                  </a:schemeClr>
                </a:solidFill>
                <a:latin typeface="Times New Roman" panose="02020603050405020304" pitchFamily="18" charset="0"/>
                <a:cs typeface="Times New Roman" panose="02020603050405020304" pitchFamily="18" charset="0"/>
              </a:rPr>
              <a:t>(‘germoglio’), </a:t>
            </a:r>
            <a:r>
              <a:rPr lang="it-IT" sz="3800" i="1">
                <a:solidFill>
                  <a:schemeClr val="tx1">
                    <a:lumMod val="85000"/>
                    <a:lumOff val="15000"/>
                  </a:schemeClr>
                </a:solidFill>
                <a:latin typeface="Times New Roman" panose="02020603050405020304" pitchFamily="18" charset="0"/>
                <a:cs typeface="Times New Roman" panose="02020603050405020304" pitchFamily="18" charset="0"/>
              </a:rPr>
              <a:t>robur </a:t>
            </a:r>
            <a:r>
              <a:rPr lang="it-IT" sz="3800">
                <a:solidFill>
                  <a:schemeClr val="tx1">
                    <a:lumMod val="85000"/>
                    <a:lumOff val="15000"/>
                  </a:schemeClr>
                </a:solidFill>
                <a:latin typeface="Times New Roman" panose="02020603050405020304" pitchFamily="18" charset="0"/>
                <a:cs typeface="Times New Roman" panose="02020603050405020304" pitchFamily="18" charset="0"/>
              </a:rPr>
              <a:t>(‘quercia’ quindi ‘forza’)    </a:t>
            </a:r>
            <a:r>
              <a:rPr lang="it-IT" sz="3800" i="1">
                <a:solidFill>
                  <a:schemeClr val="tx1">
                    <a:lumMod val="85000"/>
                    <a:lumOff val="15000"/>
                  </a:schemeClr>
                </a:solidFill>
                <a:latin typeface="Times New Roman" panose="02020603050405020304" pitchFamily="18" charset="0"/>
                <a:cs typeface="Times New Roman" panose="02020603050405020304" pitchFamily="18" charset="0"/>
              </a:rPr>
              <a:t> </a:t>
            </a:r>
          </a:p>
          <a:p>
            <a:pPr eaLnBrk="1" fontAlgn="auto" hangingPunct="1">
              <a:buFont typeface="Arial"/>
              <a:buChar char="•"/>
              <a:defRPr/>
            </a:pPr>
            <a:r>
              <a:rPr lang="it-IT" sz="4200" i="1">
                <a:solidFill>
                  <a:schemeClr val="tx1">
                    <a:lumMod val="85000"/>
                    <a:lumOff val="15000"/>
                  </a:schemeClr>
                </a:solidFill>
                <a:latin typeface="Times New Roman" panose="02020603050405020304" pitchFamily="18" charset="0"/>
                <a:cs typeface="Times New Roman" panose="02020603050405020304" pitchFamily="18" charset="0"/>
              </a:rPr>
              <a:t>Urbanitas </a:t>
            </a:r>
            <a:r>
              <a:rPr lang="it-IT" sz="4200">
                <a:solidFill>
                  <a:schemeClr val="tx1">
                    <a:lumMod val="85000"/>
                    <a:lumOff val="15000"/>
                  </a:schemeClr>
                </a:solidFill>
                <a:latin typeface="Times New Roman" panose="02020603050405020304" pitchFamily="18" charset="0"/>
                <a:cs typeface="Times New Roman" panose="02020603050405020304" pitchFamily="18" charset="0"/>
              </a:rPr>
              <a:t>e </a:t>
            </a:r>
            <a:r>
              <a:rPr lang="it-IT" sz="4200" i="1">
                <a:solidFill>
                  <a:schemeClr val="tx1">
                    <a:lumMod val="85000"/>
                    <a:lumOff val="15000"/>
                  </a:schemeClr>
                </a:solidFill>
                <a:latin typeface="Times New Roman" panose="02020603050405020304" pitchFamily="18" charset="0"/>
                <a:cs typeface="Times New Roman" panose="02020603050405020304" pitchFamily="18" charset="0"/>
              </a:rPr>
              <a:t>rusticitas</a:t>
            </a:r>
          </a:p>
          <a:p>
            <a:pPr eaLnBrk="1" fontAlgn="auto" hangingPunct="1">
              <a:buFont typeface="Arial"/>
              <a:buChar char="•"/>
              <a:defRPr/>
            </a:pPr>
            <a:r>
              <a:rPr lang="it-IT" sz="4200">
                <a:solidFill>
                  <a:schemeClr val="tx1">
                    <a:lumMod val="85000"/>
                    <a:lumOff val="15000"/>
                  </a:schemeClr>
                </a:solidFill>
                <a:latin typeface="Times New Roman" panose="02020603050405020304" pitchFamily="18" charset="0"/>
                <a:cs typeface="Times New Roman" panose="02020603050405020304" pitchFamily="18" charset="0"/>
              </a:rPr>
              <a:t>Scambio tra linguaggio tecnico agricolo e lingua corrente  </a:t>
            </a:r>
          </a:p>
          <a:p>
            <a:pPr marL="0" indent="0" eaLnBrk="1" fontAlgn="auto" hangingPunct="1">
              <a:buFont typeface="Arial"/>
              <a:buNone/>
              <a:defRPr/>
            </a:pPr>
            <a:r>
              <a:rPr lang="it-IT" sz="4200">
                <a:solidFill>
                  <a:schemeClr val="tx1">
                    <a:lumMod val="85000"/>
                    <a:lumOff val="15000"/>
                  </a:schemeClr>
                </a:solidFill>
                <a:latin typeface="Times New Roman" panose="02020603050405020304" pitchFamily="18" charset="0"/>
                <a:cs typeface="Times New Roman" panose="02020603050405020304" pitchFamily="18" charset="0"/>
              </a:rPr>
              <a:t>            </a:t>
            </a:r>
          </a:p>
          <a:p>
            <a:pPr marL="0" indent="0" eaLnBrk="1" fontAlgn="auto" hangingPunct="1">
              <a:buFont typeface="Arial"/>
              <a:buNone/>
              <a:defRPr/>
            </a:pPr>
            <a:r>
              <a:rPr lang="it-IT" sz="4200" i="1">
                <a:solidFill>
                  <a:schemeClr val="tx1">
                    <a:lumMod val="85000"/>
                    <a:lumOff val="15000"/>
                  </a:schemeClr>
                </a:solidFill>
                <a:latin typeface="Times New Roman" panose="02020603050405020304" pitchFamily="18" charset="0"/>
                <a:cs typeface="Times New Roman" panose="02020603050405020304" pitchFamily="18" charset="0"/>
              </a:rPr>
              <a:t>               verba translata </a:t>
            </a:r>
            <a:r>
              <a:rPr lang="it-IT" sz="4200">
                <a:solidFill>
                  <a:schemeClr val="tx1">
                    <a:lumMod val="85000"/>
                    <a:lumOff val="15000"/>
                  </a:schemeClr>
                </a:solidFill>
                <a:latin typeface="Times New Roman" panose="02020603050405020304" pitchFamily="18" charset="0"/>
                <a:cs typeface="Times New Roman" panose="02020603050405020304" pitchFamily="18" charset="0"/>
              </a:rPr>
              <a:t>e ‘contrometafora’               funzione denotativa e funzione connotativa</a:t>
            </a:r>
          </a:p>
          <a:p>
            <a:pPr marL="0" indent="0" algn="ctr" eaLnBrk="1" fontAlgn="auto" hangingPunct="1">
              <a:spcBef>
                <a:spcPts val="0"/>
              </a:spcBef>
              <a:spcAft>
                <a:spcPts val="0"/>
              </a:spcAft>
              <a:buFont typeface="Arial"/>
              <a:buNone/>
              <a:defRPr/>
            </a:pPr>
            <a:r>
              <a:rPr lang="it-IT" sz="3800">
                <a:solidFill>
                  <a:schemeClr val="tx1">
                    <a:lumMod val="85000"/>
                    <a:lumOff val="15000"/>
                  </a:schemeClr>
                </a:solidFill>
                <a:latin typeface="Times New Roman" panose="02020603050405020304" pitchFamily="18" charset="0"/>
                <a:cs typeface="Times New Roman" panose="02020603050405020304" pitchFamily="18" charset="0"/>
              </a:rPr>
              <a:t>(Cic. </a:t>
            </a:r>
            <a:r>
              <a:rPr lang="it-IT" sz="3800" i="1">
                <a:solidFill>
                  <a:schemeClr val="tx1">
                    <a:lumMod val="85000"/>
                    <a:lumOff val="15000"/>
                  </a:schemeClr>
                </a:solidFill>
                <a:latin typeface="Times New Roman" panose="02020603050405020304" pitchFamily="18" charset="0"/>
                <a:cs typeface="Times New Roman" panose="02020603050405020304" pitchFamily="18" charset="0"/>
              </a:rPr>
              <a:t>or. </a:t>
            </a:r>
            <a:r>
              <a:rPr lang="it-IT" sz="3800">
                <a:solidFill>
                  <a:schemeClr val="tx1">
                    <a:lumMod val="85000"/>
                    <a:lumOff val="15000"/>
                  </a:schemeClr>
                </a:solidFill>
                <a:latin typeface="Times New Roman" panose="02020603050405020304" pitchFamily="18" charset="0"/>
                <a:cs typeface="Times New Roman" panose="02020603050405020304" pitchFamily="18" charset="0"/>
              </a:rPr>
              <a:t>81 </a:t>
            </a:r>
            <a:r>
              <a:rPr lang="it-IT" sz="3800" i="1">
                <a:solidFill>
                  <a:schemeClr val="tx1">
                    <a:lumMod val="85000"/>
                    <a:lumOff val="15000"/>
                  </a:schemeClr>
                </a:solidFill>
                <a:latin typeface="Times New Roman" panose="02020603050405020304" pitchFamily="18" charset="0"/>
                <a:cs typeface="Times New Roman" panose="02020603050405020304" pitchFamily="18" charset="0"/>
              </a:rPr>
              <a:t>translatione … qua frequentissime sermo omnis utitur non modo urbanorum sed etiam rusticorum, si quidem est eorum gemmare vites, sitire agros, laetas esse segetes, luxuriosa frumenta</a:t>
            </a:r>
            <a:r>
              <a:rPr lang="it-IT" sz="3800">
                <a:solidFill>
                  <a:schemeClr val="tx1">
                    <a:lumMod val="85000"/>
                    <a:lumOff val="15000"/>
                  </a:schemeClr>
                </a:solidFill>
                <a:latin typeface="Times New Roman" panose="02020603050405020304" pitchFamily="18" charset="0"/>
                <a:cs typeface="Times New Roman" panose="02020603050405020304" pitchFamily="18" charset="0"/>
              </a:rPr>
              <a:t>)</a:t>
            </a:r>
          </a:p>
          <a:p>
            <a:pPr marL="0" indent="0" algn="just" eaLnBrk="1" fontAlgn="auto" hangingPunct="1">
              <a:spcBef>
                <a:spcPts val="0"/>
              </a:spcBef>
              <a:spcAft>
                <a:spcPts val="0"/>
              </a:spcAft>
              <a:buFont typeface="Arial"/>
              <a:buNone/>
              <a:defRPr/>
            </a:pPr>
            <a:endParaRPr lang="it-IT" sz="3800">
              <a:solidFill>
                <a:schemeClr val="tx1">
                  <a:lumMod val="85000"/>
                  <a:lumOff val="15000"/>
                </a:schemeClr>
              </a:solidFill>
              <a:latin typeface="Times New Roman" panose="02020603050405020304" pitchFamily="18" charset="0"/>
              <a:cs typeface="Times New Roman" panose="02020603050405020304" pitchFamily="18" charset="0"/>
            </a:endParaRPr>
          </a:p>
          <a:p>
            <a:pPr eaLnBrk="1" fontAlgn="auto" hangingPunct="1">
              <a:defRPr/>
            </a:pPr>
            <a:r>
              <a:rPr lang="it-IT" sz="4200">
                <a:solidFill>
                  <a:schemeClr val="tx1">
                    <a:lumMod val="85000"/>
                    <a:lumOff val="15000"/>
                  </a:schemeClr>
                </a:solidFill>
                <a:latin typeface="Times New Roman" panose="02020603050405020304" pitchFamily="18" charset="0"/>
                <a:cs typeface="Times New Roman" panose="02020603050405020304" pitchFamily="18" charset="0"/>
              </a:rPr>
              <a:t>Esempi di termini assunti metaforicamente dalla lingua dell’agricoltura:</a:t>
            </a:r>
          </a:p>
          <a:p>
            <a:pPr marL="0" indent="0" algn="just" eaLnBrk="1" fontAlgn="auto" hangingPunct="1">
              <a:buFont typeface="Arial"/>
              <a:buNone/>
              <a:defRPr/>
            </a:pPr>
            <a:r>
              <a:rPr lang="it-IT" sz="3800" i="1">
                <a:solidFill>
                  <a:schemeClr val="tx1">
                    <a:lumMod val="85000"/>
                    <a:lumOff val="15000"/>
                  </a:schemeClr>
                </a:solidFill>
                <a:latin typeface="Times New Roman" panose="02020603050405020304" pitchFamily="18" charset="0"/>
                <a:cs typeface="Times New Roman" panose="02020603050405020304" pitchFamily="18" charset="0"/>
              </a:rPr>
              <a:t>aures </a:t>
            </a:r>
            <a:r>
              <a:rPr lang="it-IT" sz="3800">
                <a:solidFill>
                  <a:schemeClr val="tx1">
                    <a:lumMod val="85000"/>
                    <a:lumOff val="15000"/>
                  </a:schemeClr>
                </a:solidFill>
                <a:latin typeface="Times New Roman" panose="02020603050405020304" pitchFamily="18" charset="0"/>
                <a:cs typeface="Times New Roman" panose="02020603050405020304" pitchFamily="18" charset="0"/>
              </a:rPr>
              <a:t>(‘orecchiette dell’aratro’), </a:t>
            </a:r>
            <a:r>
              <a:rPr lang="it-IT" sz="3800" i="1">
                <a:solidFill>
                  <a:schemeClr val="tx1">
                    <a:lumMod val="85000"/>
                    <a:lumOff val="15000"/>
                  </a:schemeClr>
                </a:solidFill>
                <a:latin typeface="Times New Roman" panose="02020603050405020304" pitchFamily="18" charset="0"/>
                <a:cs typeface="Times New Roman" panose="02020603050405020304" pitchFamily="18" charset="0"/>
              </a:rPr>
              <a:t>brachium/bracchium </a:t>
            </a:r>
            <a:r>
              <a:rPr lang="it-IT" sz="3800">
                <a:solidFill>
                  <a:schemeClr val="tx1">
                    <a:lumMod val="85000"/>
                    <a:lumOff val="15000"/>
                  </a:schemeClr>
                </a:solidFill>
                <a:latin typeface="Times New Roman" panose="02020603050405020304" pitchFamily="18" charset="0"/>
                <a:cs typeface="Times New Roman" panose="02020603050405020304" pitchFamily="18" charset="0"/>
              </a:rPr>
              <a:t>(‘tralcio’ della vite, ‘ramo’ dell’albero), </a:t>
            </a:r>
            <a:r>
              <a:rPr lang="it-IT" sz="3800" i="1">
                <a:solidFill>
                  <a:schemeClr val="tx1">
                    <a:lumMod val="85000"/>
                    <a:lumOff val="15000"/>
                  </a:schemeClr>
                </a:solidFill>
                <a:latin typeface="Times New Roman" panose="02020603050405020304" pitchFamily="18" charset="0"/>
                <a:cs typeface="Times New Roman" panose="02020603050405020304" pitchFamily="18" charset="0"/>
              </a:rPr>
              <a:t>caput </a:t>
            </a:r>
            <a:r>
              <a:rPr lang="it-IT" sz="3800">
                <a:solidFill>
                  <a:schemeClr val="tx1">
                    <a:lumMod val="85000"/>
                    <a:lumOff val="15000"/>
                  </a:schemeClr>
                </a:solidFill>
                <a:latin typeface="Times New Roman" panose="02020603050405020304" pitchFamily="18" charset="0"/>
                <a:cs typeface="Times New Roman" panose="02020603050405020304" pitchFamily="18" charset="0"/>
              </a:rPr>
              <a:t>(‘estremità, punta’ delle piante), </a:t>
            </a:r>
            <a:r>
              <a:rPr lang="it-IT" sz="3800" i="1">
                <a:solidFill>
                  <a:schemeClr val="tx1">
                    <a:lumMod val="85000"/>
                    <a:lumOff val="15000"/>
                  </a:schemeClr>
                </a:solidFill>
                <a:latin typeface="Times New Roman" panose="02020603050405020304" pitchFamily="18" charset="0"/>
                <a:cs typeface="Times New Roman" panose="02020603050405020304" pitchFamily="18" charset="0"/>
              </a:rPr>
              <a:t>cutis </a:t>
            </a:r>
            <a:r>
              <a:rPr lang="it-IT" sz="3800">
                <a:solidFill>
                  <a:schemeClr val="tx1">
                    <a:lumMod val="85000"/>
                    <a:lumOff val="15000"/>
                  </a:schemeClr>
                </a:solidFill>
                <a:latin typeface="Times New Roman" panose="02020603050405020304" pitchFamily="18" charset="0"/>
                <a:cs typeface="Times New Roman" panose="02020603050405020304" pitchFamily="18" charset="0"/>
              </a:rPr>
              <a:t>(‘pellicola’ del frutto, ‘buccia’), </a:t>
            </a:r>
            <a:r>
              <a:rPr lang="it-IT" sz="3800" i="1">
                <a:solidFill>
                  <a:schemeClr val="tx1">
                    <a:lumMod val="85000"/>
                    <a:lumOff val="15000"/>
                  </a:schemeClr>
                </a:solidFill>
                <a:latin typeface="Times New Roman" panose="02020603050405020304" pitchFamily="18" charset="0"/>
                <a:cs typeface="Times New Roman" panose="02020603050405020304" pitchFamily="18" charset="0"/>
              </a:rPr>
              <a:t>oculus </a:t>
            </a:r>
            <a:r>
              <a:rPr lang="it-IT" sz="3800">
                <a:solidFill>
                  <a:schemeClr val="tx1">
                    <a:lumMod val="85000"/>
                    <a:lumOff val="15000"/>
                  </a:schemeClr>
                </a:solidFill>
                <a:latin typeface="Times New Roman" panose="02020603050405020304" pitchFamily="18" charset="0"/>
                <a:cs typeface="Times New Roman" panose="02020603050405020304" pitchFamily="18" charset="0"/>
              </a:rPr>
              <a:t>(‘tubercolo’), </a:t>
            </a:r>
            <a:r>
              <a:rPr lang="it-IT" sz="3800" i="1">
                <a:solidFill>
                  <a:schemeClr val="tx1">
                    <a:lumMod val="85000"/>
                    <a:lumOff val="15000"/>
                  </a:schemeClr>
                </a:solidFill>
                <a:latin typeface="Times New Roman" panose="02020603050405020304" pitchFamily="18" charset="0"/>
                <a:cs typeface="Times New Roman" panose="02020603050405020304" pitchFamily="18" charset="0"/>
              </a:rPr>
              <a:t>unguis</a:t>
            </a:r>
            <a:r>
              <a:rPr lang="it-IT" sz="3800">
                <a:solidFill>
                  <a:schemeClr val="tx1">
                    <a:lumMod val="85000"/>
                    <a:lumOff val="15000"/>
                  </a:schemeClr>
                </a:solidFill>
                <a:latin typeface="Times New Roman" panose="02020603050405020304" pitchFamily="18" charset="0"/>
                <a:cs typeface="Times New Roman" panose="02020603050405020304" pitchFamily="18" charset="0"/>
              </a:rPr>
              <a:t> (‘unicino’, oppure macchia bianca a forma di unghia nelle foglie, oppure parte inferiore del petalo), </a:t>
            </a:r>
            <a:r>
              <a:rPr lang="it-IT" sz="3800" i="1">
                <a:solidFill>
                  <a:schemeClr val="tx1">
                    <a:lumMod val="85000"/>
                    <a:lumOff val="15000"/>
                  </a:schemeClr>
                </a:solidFill>
                <a:latin typeface="Times New Roman" panose="02020603050405020304" pitchFamily="18" charset="0"/>
                <a:cs typeface="Times New Roman" panose="02020603050405020304" pitchFamily="18" charset="0"/>
              </a:rPr>
              <a:t>caro </a:t>
            </a:r>
            <a:r>
              <a:rPr lang="it-IT" sz="3800">
                <a:solidFill>
                  <a:schemeClr val="tx1">
                    <a:lumMod val="85000"/>
                    <a:lumOff val="15000"/>
                  </a:schemeClr>
                </a:solidFill>
                <a:latin typeface="Times New Roman" panose="02020603050405020304" pitchFamily="18" charset="0"/>
                <a:cs typeface="Times New Roman" panose="02020603050405020304" pitchFamily="18" charset="0"/>
              </a:rPr>
              <a:t>(‘polpa’ del frutto), </a:t>
            </a:r>
            <a:r>
              <a:rPr lang="it-IT" sz="3800" i="1">
                <a:solidFill>
                  <a:schemeClr val="tx1">
                    <a:lumMod val="85000"/>
                    <a:lumOff val="15000"/>
                  </a:schemeClr>
                </a:solidFill>
                <a:latin typeface="Times New Roman" panose="02020603050405020304" pitchFamily="18" charset="0"/>
                <a:cs typeface="Times New Roman" panose="02020603050405020304" pitchFamily="18" charset="0"/>
              </a:rPr>
              <a:t>cartilago </a:t>
            </a:r>
            <a:r>
              <a:rPr lang="it-IT" sz="3800">
                <a:solidFill>
                  <a:schemeClr val="tx1">
                    <a:lumMod val="85000"/>
                    <a:lumOff val="15000"/>
                  </a:schemeClr>
                </a:solidFill>
                <a:latin typeface="Times New Roman" panose="02020603050405020304" pitchFamily="18" charset="0"/>
                <a:cs typeface="Times New Roman" panose="02020603050405020304" pitchFamily="18" charset="0"/>
              </a:rPr>
              <a:t>(‘polpa’ del frutto ma quella più vicina alla buccia), </a:t>
            </a:r>
            <a:r>
              <a:rPr lang="it-IT" sz="3800" i="1">
                <a:solidFill>
                  <a:schemeClr val="tx1">
                    <a:lumMod val="85000"/>
                    <a:lumOff val="15000"/>
                  </a:schemeClr>
                </a:solidFill>
                <a:latin typeface="Times New Roman" panose="02020603050405020304" pitchFamily="18" charset="0"/>
                <a:cs typeface="Times New Roman" panose="02020603050405020304" pitchFamily="18" charset="0"/>
              </a:rPr>
              <a:t>clavicula </a:t>
            </a:r>
            <a:r>
              <a:rPr lang="it-IT" sz="3800">
                <a:solidFill>
                  <a:schemeClr val="tx1">
                    <a:lumMod val="85000"/>
                    <a:lumOff val="15000"/>
                  </a:schemeClr>
                </a:solidFill>
                <a:latin typeface="Times New Roman" panose="02020603050405020304" pitchFamily="18" charset="0"/>
                <a:cs typeface="Times New Roman" panose="02020603050405020304" pitchFamily="18" charset="0"/>
              </a:rPr>
              <a:t>(‘viticcio’) </a:t>
            </a:r>
            <a:endParaRPr lang="it-IT" sz="3800" i="1">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7" name="Freccia circolare a destra 6">
            <a:extLst>
              <a:ext uri="{FF2B5EF4-FFF2-40B4-BE49-F238E27FC236}">
                <a16:creationId xmlns:a16="http://schemas.microsoft.com/office/drawing/2014/main" id="{CCC3D53D-46B3-42CA-A5B5-967A4A7B5D25}"/>
              </a:ext>
            </a:extLst>
          </p:cNvPr>
          <p:cNvSpPr/>
          <p:nvPr/>
        </p:nvSpPr>
        <p:spPr>
          <a:xfrm>
            <a:off x="595313" y="3735388"/>
            <a:ext cx="260350" cy="584200"/>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9" name="Freccia bidirezionale orizzontale 8">
            <a:extLst>
              <a:ext uri="{FF2B5EF4-FFF2-40B4-BE49-F238E27FC236}">
                <a16:creationId xmlns:a16="http://schemas.microsoft.com/office/drawing/2014/main" id="{BC9F109A-6BD4-453D-92AE-80EC3BA1C7B7}"/>
              </a:ext>
            </a:extLst>
          </p:cNvPr>
          <p:cNvSpPr/>
          <p:nvPr/>
        </p:nvSpPr>
        <p:spPr>
          <a:xfrm>
            <a:off x="4832350" y="4198938"/>
            <a:ext cx="411163" cy="12065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10" name="Freccia a destra 9">
            <a:extLst>
              <a:ext uri="{FF2B5EF4-FFF2-40B4-BE49-F238E27FC236}">
                <a16:creationId xmlns:a16="http://schemas.microsoft.com/office/drawing/2014/main" id="{FD2F4198-3FAC-49FF-AD77-9A01AEEFD5EF}"/>
              </a:ext>
            </a:extLst>
          </p:cNvPr>
          <p:cNvSpPr/>
          <p:nvPr/>
        </p:nvSpPr>
        <p:spPr>
          <a:xfrm>
            <a:off x="3976688" y="352425"/>
            <a:ext cx="314325" cy="1174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8BEF1167-25D3-4DED-BDB8-5E486C3E70F4}"/>
              </a:ext>
            </a:extLst>
          </p:cNvPr>
          <p:cNvSpPr>
            <a:spLocks noGrp="1"/>
          </p:cNvSpPr>
          <p:nvPr>
            <p:ph idx="1"/>
          </p:nvPr>
        </p:nvSpPr>
        <p:spPr>
          <a:xfrm>
            <a:off x="0" y="0"/>
            <a:ext cx="12192000" cy="6858000"/>
          </a:xfrm>
          <a:blipFill>
            <a:blip r:embed="rId2"/>
            <a:tile tx="0" ty="0" sx="100000" sy="100000" flip="none" algn="tl"/>
          </a:blipFill>
        </p:spPr>
        <p:txBody>
          <a:bodyPr rtlCol="0">
            <a:normAutofit/>
          </a:bodyPr>
          <a:lstStyle/>
          <a:p>
            <a:pPr eaLnBrk="1" fontAlgn="auto" hangingPunct="1">
              <a:spcBef>
                <a:spcPts val="0"/>
              </a:spcBef>
              <a:spcAft>
                <a:spcPts val="0"/>
              </a:spcAft>
              <a:buFont typeface="Arial"/>
              <a:buChar char="•"/>
              <a:defRPr/>
            </a:pPr>
            <a:r>
              <a:rPr lang="it-IT" u="sng">
                <a:solidFill>
                  <a:schemeClr val="tx1">
                    <a:lumMod val="85000"/>
                    <a:lumOff val="15000"/>
                  </a:schemeClr>
                </a:solidFill>
                <a:latin typeface="Times New Roman" panose="02020603050405020304" pitchFamily="18" charset="0"/>
                <a:cs typeface="Times New Roman" panose="02020603050405020304" pitchFamily="18" charset="0"/>
              </a:rPr>
              <a:t>La lingua militare</a:t>
            </a:r>
            <a:r>
              <a:rPr lang="it-IT">
                <a:solidFill>
                  <a:schemeClr val="tx1">
                    <a:lumMod val="85000"/>
                    <a:lumOff val="15000"/>
                  </a:schemeClr>
                </a:solidFill>
                <a:latin typeface="Times New Roman" panose="02020603050405020304" pitchFamily="18" charset="0"/>
                <a:cs typeface="Times New Roman" panose="02020603050405020304" pitchFamily="18" charset="0"/>
              </a:rPr>
              <a:t>:</a:t>
            </a:r>
          </a:p>
          <a:p>
            <a:pPr marL="0" indent="0" eaLnBrk="1" fontAlgn="auto" hangingPunct="1">
              <a:spcBef>
                <a:spcPts val="0"/>
              </a:spcBef>
              <a:spcAft>
                <a:spcPts val="0"/>
              </a:spcAft>
              <a:buFont typeface="Arial"/>
              <a:buNone/>
              <a:defRPr/>
            </a:pPr>
            <a:r>
              <a:rPr lang="it-IT">
                <a:solidFill>
                  <a:schemeClr val="tx1">
                    <a:lumMod val="85000"/>
                    <a:lumOff val="15000"/>
                  </a:schemeClr>
                </a:solidFill>
                <a:latin typeface="Times New Roman" panose="02020603050405020304" pitchFamily="18" charset="0"/>
                <a:cs typeface="Times New Roman" panose="02020603050405020304" pitchFamily="18" charset="0"/>
              </a:rPr>
              <a:t>                                 </a:t>
            </a:r>
          </a:p>
          <a:p>
            <a:pPr marL="0" indent="0" eaLnBrk="1" fontAlgn="auto" hangingPunct="1">
              <a:spcBef>
                <a:spcPts val="0"/>
              </a:spcBef>
              <a:spcAft>
                <a:spcPts val="0"/>
              </a:spcAft>
              <a:buFont typeface="Arial"/>
              <a:buNone/>
              <a:defRPr/>
            </a:pPr>
            <a:r>
              <a:rPr lang="it-IT" sz="2000">
                <a:solidFill>
                  <a:schemeClr val="tx1">
                    <a:lumMod val="85000"/>
                    <a:lumOff val="15000"/>
                  </a:schemeClr>
                </a:solidFill>
                <a:latin typeface="Times New Roman" panose="02020603050405020304" pitchFamily="18" charset="0"/>
                <a:cs typeface="Times New Roman" panose="02020603050405020304" pitchFamily="18" charset="0"/>
              </a:rPr>
              <a:t>                                        › debiti verso il linguaggio agricolo</a:t>
            </a:r>
          </a:p>
          <a:p>
            <a:pPr marL="0" indent="0" algn="just" eaLnBrk="1" fontAlgn="auto" hangingPunct="1">
              <a:spcBef>
                <a:spcPts val="0"/>
              </a:spcBef>
              <a:spcAft>
                <a:spcPts val="0"/>
              </a:spcAft>
              <a:buFont typeface="Arial"/>
              <a:buNone/>
              <a:defRPr/>
            </a:pPr>
            <a:r>
              <a:rPr lang="it-IT" sz="1800">
                <a:solidFill>
                  <a:schemeClr val="tx1">
                    <a:lumMod val="85000"/>
                    <a:lumOff val="15000"/>
                  </a:schemeClr>
                </a:solidFill>
                <a:latin typeface="Times New Roman" panose="02020603050405020304" pitchFamily="18" charset="0"/>
                <a:cs typeface="Times New Roman" panose="02020603050405020304" pitchFamily="18" charset="0"/>
              </a:rPr>
              <a:t>(es. </a:t>
            </a:r>
            <a:r>
              <a:rPr lang="it-IT" sz="1800" i="1">
                <a:solidFill>
                  <a:schemeClr val="tx1">
                    <a:lumMod val="85000"/>
                    <a:lumOff val="15000"/>
                  </a:schemeClr>
                </a:solidFill>
                <a:latin typeface="Times New Roman" panose="02020603050405020304" pitchFamily="18" charset="0"/>
                <a:cs typeface="Times New Roman" panose="02020603050405020304" pitchFamily="18" charset="0"/>
              </a:rPr>
              <a:t>manipulus </a:t>
            </a:r>
            <a:r>
              <a:rPr lang="it-IT" sz="1800">
                <a:solidFill>
                  <a:schemeClr val="tx1">
                    <a:lumMod val="85000"/>
                    <a:lumOff val="15000"/>
                  </a:schemeClr>
                </a:solidFill>
                <a:latin typeface="Times New Roman" panose="02020603050405020304" pitchFamily="18" charset="0"/>
                <a:cs typeface="Times New Roman" panose="02020603050405020304" pitchFamily="18" charset="0"/>
              </a:rPr>
              <a:t>‘manipolo’ = unità di fanteria della legione, denominato così forse da usanza antica perchè ai tempi di Romolo i fanti portavano come insegna un manipolo, cioè un ‘fascio di fieno’; </a:t>
            </a:r>
            <a:r>
              <a:rPr lang="it-IT" sz="1800" i="1">
                <a:solidFill>
                  <a:schemeClr val="tx1">
                    <a:lumMod val="85000"/>
                    <a:lumOff val="15000"/>
                  </a:schemeClr>
                </a:solidFill>
                <a:latin typeface="Times New Roman" panose="02020603050405020304" pitchFamily="18" charset="0"/>
                <a:cs typeface="Times New Roman" panose="02020603050405020304" pitchFamily="18" charset="0"/>
              </a:rPr>
              <a:t>dux </a:t>
            </a:r>
            <a:r>
              <a:rPr lang="it-IT" sz="1800">
                <a:solidFill>
                  <a:schemeClr val="tx1">
                    <a:lumMod val="85000"/>
                    <a:lumOff val="15000"/>
                  </a:schemeClr>
                </a:solidFill>
                <a:latin typeface="Times New Roman" panose="02020603050405020304" pitchFamily="18" charset="0"/>
                <a:cs typeface="Times New Roman" panose="02020603050405020304" pitchFamily="18" charset="0"/>
              </a:rPr>
              <a:t>da </a:t>
            </a:r>
            <a:r>
              <a:rPr lang="it-IT" sz="1800" i="1">
                <a:solidFill>
                  <a:schemeClr val="tx1">
                    <a:lumMod val="85000"/>
                    <a:lumOff val="15000"/>
                  </a:schemeClr>
                </a:solidFill>
                <a:latin typeface="Times New Roman" panose="02020603050405020304" pitchFamily="18" charset="0"/>
                <a:cs typeface="Times New Roman" panose="02020603050405020304" pitchFamily="18" charset="0"/>
              </a:rPr>
              <a:t>ducere</a:t>
            </a:r>
            <a:r>
              <a:rPr lang="it-IT" sz="1800">
                <a:solidFill>
                  <a:schemeClr val="tx1">
                    <a:lumMod val="85000"/>
                    <a:lumOff val="15000"/>
                  </a:schemeClr>
                </a:solidFill>
                <a:latin typeface="Times New Roman" panose="02020603050405020304" pitchFamily="18" charset="0"/>
                <a:cs typeface="Times New Roman" panose="02020603050405020304" pitchFamily="18" charset="0"/>
              </a:rPr>
              <a:t>, per indicare l’azione del pastore che guida la testa del gregge; </a:t>
            </a:r>
            <a:r>
              <a:rPr lang="it-IT" sz="1800" i="1">
                <a:solidFill>
                  <a:schemeClr val="tx1">
                    <a:lumMod val="85000"/>
                    <a:lumOff val="15000"/>
                  </a:schemeClr>
                </a:solidFill>
                <a:latin typeface="Times New Roman" panose="02020603050405020304" pitchFamily="18" charset="0"/>
                <a:cs typeface="Times New Roman" panose="02020603050405020304" pitchFamily="18" charset="0"/>
              </a:rPr>
              <a:t>castra </a:t>
            </a:r>
            <a:r>
              <a:rPr lang="it-IT" sz="1800">
                <a:solidFill>
                  <a:schemeClr val="tx1">
                    <a:lumMod val="85000"/>
                    <a:lumOff val="15000"/>
                  </a:schemeClr>
                </a:solidFill>
                <a:latin typeface="Times New Roman" panose="02020603050405020304" pitchFamily="18" charset="0"/>
                <a:cs typeface="Times New Roman" panose="02020603050405020304" pitchFamily="18" charset="0"/>
              </a:rPr>
              <a:t>da </a:t>
            </a:r>
            <a:r>
              <a:rPr lang="it-IT" sz="1800" i="1">
                <a:solidFill>
                  <a:schemeClr val="tx1">
                    <a:lumMod val="85000"/>
                    <a:lumOff val="15000"/>
                  </a:schemeClr>
                </a:solidFill>
                <a:latin typeface="Times New Roman" panose="02020603050405020304" pitchFamily="18" charset="0"/>
                <a:cs typeface="Times New Roman" panose="02020603050405020304" pitchFamily="18" charset="0"/>
              </a:rPr>
              <a:t>castrare </a:t>
            </a:r>
            <a:r>
              <a:rPr lang="it-IT" sz="1800">
                <a:solidFill>
                  <a:schemeClr val="tx1">
                    <a:lumMod val="85000"/>
                    <a:lumOff val="15000"/>
                  </a:schemeClr>
                </a:solidFill>
                <a:latin typeface="Times New Roman" panose="02020603050405020304" pitchFamily="18" charset="0"/>
                <a:cs typeface="Times New Roman" panose="02020603050405020304" pitchFamily="18" charset="0"/>
              </a:rPr>
              <a:t>‘tagliare’, è l’accampamento legionario fatto da porzioni per attendarsi costruite con schemi precisi; </a:t>
            </a:r>
            <a:r>
              <a:rPr lang="it-IT" sz="1800" i="1">
                <a:solidFill>
                  <a:schemeClr val="tx1">
                    <a:lumMod val="85000"/>
                    <a:lumOff val="15000"/>
                  </a:schemeClr>
                </a:solidFill>
                <a:latin typeface="Times New Roman" panose="02020603050405020304" pitchFamily="18" charset="0"/>
                <a:cs typeface="Times New Roman" panose="02020603050405020304" pitchFamily="18" charset="0"/>
              </a:rPr>
              <a:t>cohortes </a:t>
            </a:r>
            <a:r>
              <a:rPr lang="it-IT" sz="1800">
                <a:solidFill>
                  <a:schemeClr val="tx1">
                    <a:lumMod val="85000"/>
                    <a:lumOff val="15000"/>
                  </a:schemeClr>
                </a:solidFill>
                <a:latin typeface="Times New Roman" panose="02020603050405020304" pitchFamily="18" charset="0"/>
                <a:cs typeface="Times New Roman" panose="02020603050405020304" pitchFamily="18" charset="0"/>
              </a:rPr>
              <a:t>‘coorti’, settori / reparti dei manipoli da </a:t>
            </a:r>
            <a:r>
              <a:rPr lang="it-IT" sz="1800" i="1">
                <a:solidFill>
                  <a:schemeClr val="tx1">
                    <a:lumMod val="85000"/>
                    <a:lumOff val="15000"/>
                  </a:schemeClr>
                </a:solidFill>
                <a:latin typeface="Times New Roman" panose="02020603050405020304" pitchFamily="18" charset="0"/>
                <a:cs typeface="Times New Roman" panose="02020603050405020304" pitchFamily="18" charset="0"/>
              </a:rPr>
              <a:t>cohors </a:t>
            </a:r>
            <a:r>
              <a:rPr lang="it-IT" sz="1800">
                <a:solidFill>
                  <a:schemeClr val="tx1">
                    <a:lumMod val="85000"/>
                    <a:lumOff val="15000"/>
                  </a:schemeClr>
                </a:solidFill>
                <a:latin typeface="Times New Roman" panose="02020603050405020304" pitchFamily="18" charset="0"/>
                <a:cs typeface="Times New Roman" panose="02020603050405020304" pitchFamily="18" charset="0"/>
              </a:rPr>
              <a:t>‘recinto di fattoria’; </a:t>
            </a:r>
            <a:r>
              <a:rPr lang="it-IT" sz="1800" i="1">
                <a:solidFill>
                  <a:schemeClr val="tx1">
                    <a:lumMod val="85000"/>
                    <a:lumOff val="15000"/>
                  </a:schemeClr>
                </a:solidFill>
                <a:latin typeface="Times New Roman" panose="02020603050405020304" pitchFamily="18" charset="0"/>
                <a:cs typeface="Times New Roman" panose="02020603050405020304" pitchFamily="18" charset="0"/>
              </a:rPr>
              <a:t>limes </a:t>
            </a:r>
            <a:r>
              <a:rPr lang="it-IT" sz="1800">
                <a:solidFill>
                  <a:schemeClr val="tx1">
                    <a:lumMod val="85000"/>
                    <a:lumOff val="15000"/>
                  </a:schemeClr>
                </a:solidFill>
                <a:latin typeface="Times New Roman" panose="02020603050405020304" pitchFamily="18" charset="0"/>
                <a:cs typeface="Times New Roman" panose="02020603050405020304" pitchFamily="18" charset="0"/>
              </a:rPr>
              <a:t>‘via trasversale, linea di confine tra i campi’ come termine indica anche la ‘frontiera fortificata’)</a:t>
            </a:r>
          </a:p>
          <a:p>
            <a:pPr marL="0" indent="0" eaLnBrk="1" fontAlgn="auto" hangingPunct="1">
              <a:spcBef>
                <a:spcPts val="0"/>
              </a:spcBef>
              <a:spcAft>
                <a:spcPts val="0"/>
              </a:spcAft>
              <a:buFont typeface="Arial"/>
              <a:buNone/>
              <a:defRPr/>
            </a:pPr>
            <a:r>
              <a:rPr lang="it-IT" sz="2000">
                <a:solidFill>
                  <a:schemeClr val="tx1">
                    <a:lumMod val="85000"/>
                    <a:lumOff val="15000"/>
                  </a:schemeClr>
                </a:solidFill>
                <a:latin typeface="Times New Roman" panose="02020603050405020304" pitchFamily="18" charset="0"/>
                <a:cs typeface="Times New Roman" panose="02020603050405020304" pitchFamily="18" charset="0"/>
              </a:rPr>
              <a:t>                                        </a:t>
            </a:r>
          </a:p>
          <a:p>
            <a:pPr marL="0" indent="0" eaLnBrk="1" fontAlgn="auto" hangingPunct="1">
              <a:spcBef>
                <a:spcPts val="0"/>
              </a:spcBef>
              <a:spcAft>
                <a:spcPts val="0"/>
              </a:spcAft>
              <a:buFont typeface="Arial"/>
              <a:buNone/>
              <a:defRPr/>
            </a:pPr>
            <a:r>
              <a:rPr lang="it-IT" sz="2000">
                <a:solidFill>
                  <a:schemeClr val="tx1">
                    <a:lumMod val="85000"/>
                    <a:lumOff val="15000"/>
                  </a:schemeClr>
                </a:solidFill>
                <a:latin typeface="Times New Roman" panose="02020603050405020304" pitchFamily="18" charset="0"/>
                <a:cs typeface="Times New Roman" panose="02020603050405020304" pitchFamily="18" charset="0"/>
              </a:rPr>
              <a:t>                                        › aspetti giuridici della </a:t>
            </a:r>
            <a:r>
              <a:rPr lang="it-IT" sz="2000" i="1">
                <a:solidFill>
                  <a:schemeClr val="tx1">
                    <a:lumMod val="85000"/>
                    <a:lumOff val="15000"/>
                  </a:schemeClr>
                </a:solidFill>
                <a:latin typeface="Times New Roman" panose="02020603050405020304" pitchFamily="18" charset="0"/>
                <a:cs typeface="Times New Roman" panose="02020603050405020304" pitchFamily="18" charset="0"/>
              </a:rPr>
              <a:t>res militaris</a:t>
            </a:r>
          </a:p>
          <a:p>
            <a:pPr marL="0" indent="0" eaLnBrk="1" fontAlgn="auto" hangingPunct="1">
              <a:spcBef>
                <a:spcPts val="0"/>
              </a:spcBef>
              <a:spcAft>
                <a:spcPts val="0"/>
              </a:spcAft>
              <a:buFont typeface="Arial"/>
              <a:buNone/>
              <a:defRPr/>
            </a:pPr>
            <a:endParaRPr lang="it-IT" sz="2000" i="1">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eaLnBrk="1" fontAlgn="auto" hangingPunct="1">
              <a:spcBef>
                <a:spcPts val="0"/>
              </a:spcBef>
              <a:spcAft>
                <a:spcPts val="0"/>
              </a:spcAft>
              <a:buFont typeface="Arial"/>
              <a:buNone/>
              <a:defRPr/>
            </a:pPr>
            <a:r>
              <a:rPr lang="it-IT" sz="2000" i="1">
                <a:solidFill>
                  <a:schemeClr val="tx1">
                    <a:lumMod val="85000"/>
                    <a:lumOff val="15000"/>
                  </a:schemeClr>
                </a:solidFill>
                <a:latin typeface="Times New Roman" panose="02020603050405020304" pitchFamily="18" charset="0"/>
                <a:cs typeface="Times New Roman" panose="02020603050405020304" pitchFamily="18" charset="0"/>
              </a:rPr>
              <a:t>                                        </a:t>
            </a:r>
            <a:r>
              <a:rPr lang="it-IT" sz="2000">
                <a:solidFill>
                  <a:schemeClr val="tx1">
                    <a:lumMod val="85000"/>
                    <a:lumOff val="15000"/>
                  </a:schemeClr>
                </a:solidFill>
                <a:latin typeface="Times New Roman" panose="02020603050405020304" pitchFamily="18" charset="0"/>
                <a:cs typeface="Times New Roman" panose="02020603050405020304" pitchFamily="18" charset="0"/>
              </a:rPr>
              <a:t>› utilizzo del linguaggio militare nell’opera letteraria </a:t>
            </a:r>
          </a:p>
          <a:p>
            <a:pPr marL="0" indent="0" eaLnBrk="1" fontAlgn="auto" hangingPunct="1">
              <a:spcBef>
                <a:spcPts val="0"/>
              </a:spcBef>
              <a:spcAft>
                <a:spcPts val="0"/>
              </a:spcAft>
              <a:buFont typeface="Arial"/>
              <a:buNone/>
              <a:defRPr/>
            </a:pPr>
            <a:endParaRPr lang="it-IT" sz="2000">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eaLnBrk="1" fontAlgn="auto" hangingPunct="1">
              <a:spcBef>
                <a:spcPts val="0"/>
              </a:spcBef>
              <a:spcAft>
                <a:spcPts val="0"/>
              </a:spcAft>
              <a:buFont typeface="Arial"/>
              <a:buNone/>
              <a:defRPr/>
            </a:pPr>
            <a:r>
              <a:rPr lang="it-IT" sz="2000">
                <a:solidFill>
                  <a:schemeClr val="tx1">
                    <a:lumMod val="85000"/>
                    <a:lumOff val="15000"/>
                  </a:schemeClr>
                </a:solidFill>
                <a:latin typeface="Times New Roman" panose="02020603050405020304" pitchFamily="18" charset="0"/>
                <a:cs typeface="Times New Roman" panose="02020603050405020304" pitchFamily="18" charset="0"/>
              </a:rPr>
              <a:t>                                        › apporto alla lingua comune</a:t>
            </a:r>
          </a:p>
          <a:p>
            <a:pPr marL="0" indent="0" algn="just" eaLnBrk="1" fontAlgn="auto" hangingPunct="1">
              <a:spcBef>
                <a:spcPts val="0"/>
              </a:spcBef>
              <a:spcAft>
                <a:spcPts val="0"/>
              </a:spcAft>
              <a:buFont typeface="Arial"/>
              <a:buNone/>
              <a:defRPr/>
            </a:pPr>
            <a:r>
              <a:rPr lang="it-IT" sz="1800">
                <a:solidFill>
                  <a:schemeClr val="tx1">
                    <a:lumMod val="85000"/>
                    <a:lumOff val="15000"/>
                  </a:schemeClr>
                </a:solidFill>
                <a:latin typeface="Times New Roman" panose="02020603050405020304" pitchFamily="18" charset="0"/>
                <a:cs typeface="Times New Roman" panose="02020603050405020304" pitchFamily="18" charset="0"/>
              </a:rPr>
              <a:t>(es. </a:t>
            </a:r>
            <a:r>
              <a:rPr lang="it-IT" sz="1800" i="1">
                <a:solidFill>
                  <a:schemeClr val="tx1">
                    <a:lumMod val="85000"/>
                    <a:lumOff val="15000"/>
                  </a:schemeClr>
                </a:solidFill>
                <a:latin typeface="Times New Roman" panose="02020603050405020304" pitchFamily="18" charset="0"/>
                <a:cs typeface="Times New Roman" panose="02020603050405020304" pitchFamily="18" charset="0"/>
              </a:rPr>
              <a:t>intervallum </a:t>
            </a:r>
            <a:r>
              <a:rPr lang="it-IT" sz="1800">
                <a:solidFill>
                  <a:schemeClr val="tx1">
                    <a:lumMod val="85000"/>
                    <a:lumOff val="15000"/>
                  </a:schemeClr>
                </a:solidFill>
                <a:latin typeface="Times New Roman" panose="02020603050405020304" pitchFamily="18" charset="0"/>
                <a:cs typeface="Times New Roman" panose="02020603050405020304" pitchFamily="18" charset="0"/>
              </a:rPr>
              <a:t>‘intervallo, distanza’ tra due </a:t>
            </a:r>
            <a:r>
              <a:rPr lang="it-IT" sz="1800" i="1">
                <a:solidFill>
                  <a:schemeClr val="tx1">
                    <a:lumMod val="85000"/>
                    <a:lumOff val="15000"/>
                  </a:schemeClr>
                </a:solidFill>
                <a:latin typeface="Times New Roman" panose="02020603050405020304" pitchFamily="18" charset="0"/>
                <a:cs typeface="Times New Roman" panose="02020603050405020304" pitchFamily="18" charset="0"/>
              </a:rPr>
              <a:t>valli </a:t>
            </a:r>
            <a:r>
              <a:rPr lang="it-IT" sz="1800">
                <a:solidFill>
                  <a:schemeClr val="tx1">
                    <a:lumMod val="85000"/>
                    <a:lumOff val="15000"/>
                  </a:schemeClr>
                </a:solidFill>
                <a:latin typeface="Times New Roman" panose="02020603050405020304" pitchFamily="18" charset="0"/>
                <a:cs typeface="Times New Roman" panose="02020603050405020304" pitchFamily="18" charset="0"/>
              </a:rPr>
              <a:t>‘pali’ nel </a:t>
            </a:r>
            <a:r>
              <a:rPr lang="it-IT" sz="1800" i="1">
                <a:solidFill>
                  <a:schemeClr val="tx1">
                    <a:lumMod val="85000"/>
                    <a:lumOff val="15000"/>
                  </a:schemeClr>
                </a:solidFill>
                <a:latin typeface="Times New Roman" panose="02020603050405020304" pitchFamily="18" charset="0"/>
                <a:cs typeface="Times New Roman" panose="02020603050405020304" pitchFamily="18" charset="0"/>
              </a:rPr>
              <a:t>vallum </a:t>
            </a:r>
            <a:r>
              <a:rPr lang="it-IT" sz="1800">
                <a:solidFill>
                  <a:schemeClr val="tx1">
                    <a:lumMod val="85000"/>
                    <a:lumOff val="15000"/>
                  </a:schemeClr>
                </a:solidFill>
                <a:latin typeface="Times New Roman" panose="02020603050405020304" pitchFamily="18" charset="0"/>
                <a:cs typeface="Times New Roman" panose="02020603050405020304" pitchFamily="18" charset="0"/>
              </a:rPr>
              <a:t>‘palizzata’ difensiva del perimetro dell’accampamento; </a:t>
            </a:r>
            <a:r>
              <a:rPr lang="it-IT" sz="1800" i="1">
                <a:solidFill>
                  <a:schemeClr val="tx1">
                    <a:lumMod val="85000"/>
                    <a:lumOff val="15000"/>
                  </a:schemeClr>
                </a:solidFill>
                <a:latin typeface="Times New Roman" panose="02020603050405020304" pitchFamily="18" charset="0"/>
                <a:cs typeface="Times New Roman" panose="02020603050405020304" pitchFamily="18" charset="0"/>
              </a:rPr>
              <a:t>contubernium </a:t>
            </a:r>
            <a:r>
              <a:rPr lang="it-IT" sz="1800">
                <a:solidFill>
                  <a:schemeClr val="tx1">
                    <a:lumMod val="85000"/>
                    <a:lumOff val="15000"/>
                  </a:schemeClr>
                </a:solidFill>
                <a:latin typeface="Times New Roman" panose="02020603050405020304" pitchFamily="18" charset="0"/>
                <a:cs typeface="Times New Roman" panose="02020603050405020304" pitchFamily="18" charset="0"/>
              </a:rPr>
              <a:t>‘coabitazione, convivenza’, significato proprio ‘alloggio comune’ di soldati commilitoni di tenda, cioè di </a:t>
            </a:r>
            <a:r>
              <a:rPr lang="it-IT" sz="1800" i="1">
                <a:solidFill>
                  <a:schemeClr val="tx1">
                    <a:lumMod val="85000"/>
                    <a:lumOff val="15000"/>
                  </a:schemeClr>
                </a:solidFill>
                <a:latin typeface="Times New Roman" panose="02020603050405020304" pitchFamily="18" charset="0"/>
                <a:cs typeface="Times New Roman" panose="02020603050405020304" pitchFamily="18" charset="0"/>
              </a:rPr>
              <a:t>contubernales </a:t>
            </a:r>
            <a:r>
              <a:rPr lang="it-IT" sz="1800">
                <a:solidFill>
                  <a:schemeClr val="tx1">
                    <a:lumMod val="85000"/>
                    <a:lumOff val="15000"/>
                  </a:schemeClr>
                </a:solidFill>
                <a:latin typeface="Times New Roman" panose="02020603050405020304" pitchFamily="18" charset="0"/>
                <a:cs typeface="Times New Roman" panose="02020603050405020304" pitchFamily="18" charset="0"/>
              </a:rPr>
              <a:t>nella stessa </a:t>
            </a:r>
            <a:r>
              <a:rPr lang="it-IT" sz="1800" i="1">
                <a:solidFill>
                  <a:schemeClr val="tx1">
                    <a:lumMod val="85000"/>
                    <a:lumOff val="15000"/>
                  </a:schemeClr>
                </a:solidFill>
                <a:latin typeface="Times New Roman" panose="02020603050405020304" pitchFamily="18" charset="0"/>
                <a:cs typeface="Times New Roman" panose="02020603050405020304" pitchFamily="18" charset="0"/>
              </a:rPr>
              <a:t>taberna</a:t>
            </a:r>
            <a:r>
              <a:rPr lang="it-IT" sz="1800">
                <a:solidFill>
                  <a:schemeClr val="tx1">
                    <a:lumMod val="85000"/>
                    <a:lumOff val="15000"/>
                  </a:schemeClr>
                </a:solidFill>
                <a:latin typeface="Times New Roman" panose="02020603050405020304" pitchFamily="18" charset="0"/>
                <a:cs typeface="Times New Roman" panose="02020603050405020304" pitchFamily="18" charset="0"/>
              </a:rPr>
              <a:t>)</a:t>
            </a:r>
          </a:p>
          <a:p>
            <a:pPr marL="0" indent="0" algn="just" eaLnBrk="1" fontAlgn="auto" hangingPunct="1">
              <a:spcBef>
                <a:spcPts val="0"/>
              </a:spcBef>
              <a:spcAft>
                <a:spcPts val="0"/>
              </a:spcAft>
              <a:buFont typeface="Arial"/>
              <a:buNone/>
              <a:defRPr/>
            </a:pPr>
            <a:endParaRPr lang="it-IT" sz="2000" i="1">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algn="just" eaLnBrk="1" fontAlgn="auto" hangingPunct="1">
              <a:spcBef>
                <a:spcPts val="0"/>
              </a:spcBef>
              <a:spcAft>
                <a:spcPts val="0"/>
              </a:spcAft>
              <a:buFont typeface="Arial"/>
              <a:buNone/>
              <a:defRPr/>
            </a:pPr>
            <a:r>
              <a:rPr lang="it-IT" sz="2000" i="1">
                <a:solidFill>
                  <a:schemeClr val="tx1">
                    <a:lumMod val="85000"/>
                    <a:lumOff val="15000"/>
                  </a:schemeClr>
                </a:solidFill>
                <a:latin typeface="Times New Roman" panose="02020603050405020304" pitchFamily="18" charset="0"/>
                <a:cs typeface="Times New Roman" panose="02020603050405020304" pitchFamily="18" charset="0"/>
              </a:rPr>
              <a:t>                                          </a:t>
            </a:r>
            <a:r>
              <a:rPr lang="it-IT" sz="2000">
                <a:solidFill>
                  <a:schemeClr val="tx1">
                    <a:lumMod val="85000"/>
                    <a:lumOff val="15000"/>
                  </a:schemeClr>
                </a:solidFill>
                <a:latin typeface="Times New Roman" panose="02020603050405020304" pitchFamily="18" charset="0"/>
                <a:cs typeface="Times New Roman" panose="02020603050405020304" pitchFamily="18" charset="0"/>
              </a:rPr>
              <a:t>› </a:t>
            </a:r>
            <a:r>
              <a:rPr lang="it-IT" sz="2000" i="1">
                <a:solidFill>
                  <a:schemeClr val="tx1">
                    <a:lumMod val="85000"/>
                    <a:lumOff val="15000"/>
                  </a:schemeClr>
                </a:solidFill>
                <a:latin typeface="Times New Roman" panose="02020603050405020304" pitchFamily="18" charset="0"/>
                <a:cs typeface="Times New Roman" panose="02020603050405020304" pitchFamily="18" charset="0"/>
              </a:rPr>
              <a:t>sermo castrensis</a:t>
            </a:r>
            <a:r>
              <a:rPr lang="it-IT" sz="2000">
                <a:solidFill>
                  <a:schemeClr val="tx1">
                    <a:lumMod val="85000"/>
                    <a:lumOff val="15000"/>
                  </a:schemeClr>
                </a:solidFill>
                <a:latin typeface="Times New Roman" panose="02020603050405020304" pitchFamily="18" charset="0"/>
                <a:cs typeface="Times New Roman" panose="02020603050405020304" pitchFamily="18" charset="0"/>
              </a:rPr>
              <a:t> </a:t>
            </a:r>
          </a:p>
          <a:p>
            <a:pPr marL="0" indent="0" eaLnBrk="1" fontAlgn="auto" hangingPunct="1">
              <a:spcBef>
                <a:spcPts val="0"/>
              </a:spcBef>
              <a:spcAft>
                <a:spcPts val="0"/>
              </a:spcAft>
              <a:buFont typeface="Arial"/>
              <a:buNone/>
              <a:defRPr/>
            </a:pPr>
            <a:r>
              <a:rPr lang="it-IT" sz="2000">
                <a:solidFill>
                  <a:schemeClr val="tx1">
                    <a:lumMod val="85000"/>
                    <a:lumOff val="15000"/>
                  </a:schemeClr>
                </a:solidFill>
                <a:latin typeface="Times New Roman" panose="02020603050405020304" pitchFamily="18" charset="0"/>
                <a:cs typeface="Times New Roman" panose="02020603050405020304" pitchFamily="18" charset="0"/>
              </a:rPr>
              <a:t>                                          </a:t>
            </a:r>
          </a:p>
          <a:p>
            <a:pPr marL="0" indent="0" eaLnBrk="1" fontAlgn="auto" hangingPunct="1">
              <a:spcBef>
                <a:spcPts val="0"/>
              </a:spcBef>
              <a:spcAft>
                <a:spcPts val="0"/>
              </a:spcAft>
              <a:buFont typeface="Arial"/>
              <a:buNone/>
              <a:defRPr/>
            </a:pPr>
            <a:endParaRPr lang="it-IT" sz="2000">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eaLnBrk="1" fontAlgn="auto" hangingPunct="1">
              <a:buFont typeface="Arial"/>
              <a:buNone/>
              <a:defRPr/>
            </a:pPr>
            <a:endParaRPr lang="it-IT" i="1">
              <a:solidFill>
                <a:schemeClr val="tx1">
                  <a:lumMod val="85000"/>
                  <a:lumOff val="15000"/>
                </a:schemeClr>
              </a:solidFill>
              <a:latin typeface="Times New Roman" panose="02020603050405020304" pitchFamily="18" charset="0"/>
              <a:cs typeface="Times New Roman" panose="02020603050405020304" pitchFamily="18" charset="0"/>
            </a:endParaRPr>
          </a:p>
          <a:p>
            <a:pPr eaLnBrk="1" fontAlgn="auto" hangingPunct="1">
              <a:defRPr/>
            </a:pPr>
            <a:endParaRPr lang="it-IT">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eaLnBrk="1" fontAlgn="auto" hangingPunct="1">
              <a:buFont typeface="Arial"/>
              <a:buNone/>
              <a:defRPr/>
            </a:pPr>
            <a:endParaRPr lang="it-IT" i="1">
              <a:solidFill>
                <a:schemeClr val="tx1">
                  <a:lumMod val="85000"/>
                  <a:lumOff val="15000"/>
                </a:schemeClr>
              </a:solidFill>
            </a:endParaRP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3F3419EF-FA71-4D6D-8624-C298DDEA75CE}"/>
              </a:ext>
            </a:extLst>
          </p:cNvPr>
          <p:cNvSpPr>
            <a:spLocks noGrp="1"/>
          </p:cNvSpPr>
          <p:nvPr>
            <p:ph idx="1"/>
          </p:nvPr>
        </p:nvSpPr>
        <p:spPr>
          <a:xfrm>
            <a:off x="0" y="0"/>
            <a:ext cx="12192000" cy="6858000"/>
          </a:xfrm>
          <a:blipFill>
            <a:blip r:embed="rId2"/>
            <a:tile tx="0" ty="0" sx="100000" sy="100000" flip="none" algn="tl"/>
          </a:blipFill>
        </p:spPr>
        <p:txBody>
          <a:bodyPr rtlCol="0">
            <a:normAutofit/>
          </a:bodyPr>
          <a:lstStyle/>
          <a:p>
            <a:pPr eaLnBrk="1" fontAlgn="auto" hangingPunct="1">
              <a:buFont typeface="Arial"/>
              <a:buChar char="•"/>
              <a:defRPr/>
            </a:pPr>
            <a:endParaRPr lang="it-IT">
              <a:solidFill>
                <a:schemeClr val="tx1">
                  <a:lumMod val="85000"/>
                  <a:lumOff val="15000"/>
                </a:schemeClr>
              </a:solidFill>
              <a:latin typeface="Times New Roman" panose="02020603050405020304" pitchFamily="18" charset="0"/>
              <a:cs typeface="Times New Roman" panose="02020603050405020304" pitchFamily="18" charset="0"/>
            </a:endParaRPr>
          </a:p>
          <a:p>
            <a:pPr eaLnBrk="1" fontAlgn="auto" hangingPunct="1">
              <a:buFont typeface="Arial"/>
              <a:buChar char="•"/>
              <a:defRPr/>
            </a:pPr>
            <a:r>
              <a:rPr lang="it-IT">
                <a:solidFill>
                  <a:schemeClr val="tx1">
                    <a:lumMod val="85000"/>
                    <a:lumOff val="15000"/>
                  </a:schemeClr>
                </a:solidFill>
                <a:latin typeface="Times New Roman" panose="02020603050405020304" pitchFamily="18" charset="0"/>
                <a:cs typeface="Times New Roman" panose="02020603050405020304" pitchFamily="18" charset="0"/>
              </a:rPr>
              <a:t>Il linguaggio politico</a:t>
            </a:r>
          </a:p>
          <a:p>
            <a:pPr eaLnBrk="1" fontAlgn="auto" hangingPunct="1">
              <a:buFont typeface="Arial"/>
              <a:buChar char="•"/>
              <a:defRPr/>
            </a:pPr>
            <a:r>
              <a:rPr lang="it-IT">
                <a:solidFill>
                  <a:schemeClr val="tx1">
                    <a:lumMod val="85000"/>
                    <a:lumOff val="15000"/>
                  </a:schemeClr>
                </a:solidFill>
                <a:latin typeface="Times New Roman" panose="02020603050405020304" pitchFamily="18" charset="0"/>
                <a:cs typeface="Times New Roman" panose="02020603050405020304" pitchFamily="18" charset="0"/>
              </a:rPr>
              <a:t>La lingua della medicina</a:t>
            </a:r>
          </a:p>
          <a:p>
            <a:pPr eaLnBrk="1" fontAlgn="auto" hangingPunct="1">
              <a:buFont typeface="Arial"/>
              <a:buChar char="•"/>
              <a:defRPr/>
            </a:pPr>
            <a:r>
              <a:rPr lang="it-IT">
                <a:solidFill>
                  <a:schemeClr val="tx1">
                    <a:lumMod val="85000"/>
                    <a:lumOff val="15000"/>
                  </a:schemeClr>
                </a:solidFill>
                <a:latin typeface="Times New Roman" panose="02020603050405020304" pitchFamily="18" charset="0"/>
                <a:cs typeface="Times New Roman" panose="02020603050405020304" pitchFamily="18" charset="0"/>
              </a:rPr>
              <a:t>La lingua dell’astronomia e dell’astrologia</a:t>
            </a:r>
          </a:p>
          <a:p>
            <a:pPr algn="just" eaLnBrk="1" fontAlgn="auto" hangingPunct="1">
              <a:spcBef>
                <a:spcPts val="0"/>
              </a:spcBef>
              <a:spcAft>
                <a:spcPts val="0"/>
              </a:spcAft>
              <a:buFont typeface="Arial"/>
              <a:buChar char="•"/>
              <a:defRPr/>
            </a:pPr>
            <a:r>
              <a:rPr lang="it-IT">
                <a:solidFill>
                  <a:schemeClr val="tx1">
                    <a:lumMod val="85000"/>
                    <a:lumOff val="15000"/>
                  </a:schemeClr>
                </a:solidFill>
                <a:latin typeface="Times New Roman" panose="02020603050405020304" pitchFamily="18" charset="0"/>
                <a:cs typeface="Times New Roman" panose="02020603050405020304" pitchFamily="18" charset="0"/>
              </a:rPr>
              <a:t>Linguaggio nautico → poca dimestichezza con la navigazione e il mare → grande influsso del greco </a:t>
            </a:r>
          </a:p>
          <a:p>
            <a:pPr marL="0" indent="0" algn="just" eaLnBrk="1" fontAlgn="auto" hangingPunct="1">
              <a:spcBef>
                <a:spcPts val="0"/>
              </a:spcBef>
              <a:spcAft>
                <a:spcPts val="0"/>
              </a:spcAft>
              <a:buFont typeface="Arial"/>
              <a:buNone/>
              <a:defRPr/>
            </a:pPr>
            <a:r>
              <a:rPr lang="it-IT" sz="2000">
                <a:solidFill>
                  <a:schemeClr val="tx1">
                    <a:lumMod val="85000"/>
                    <a:lumOff val="15000"/>
                  </a:schemeClr>
                </a:solidFill>
                <a:latin typeface="Times New Roman" panose="02020603050405020304" pitchFamily="18" charset="0"/>
                <a:cs typeface="Times New Roman" panose="02020603050405020304" pitchFamily="18" charset="0"/>
              </a:rPr>
              <a:t>(es. </a:t>
            </a:r>
            <a:r>
              <a:rPr lang="it-IT" sz="2000" i="1">
                <a:solidFill>
                  <a:schemeClr val="tx1">
                    <a:lumMod val="85000"/>
                    <a:lumOff val="15000"/>
                  </a:schemeClr>
                </a:solidFill>
                <a:latin typeface="Times New Roman" panose="02020603050405020304" pitchFamily="18" charset="0"/>
                <a:cs typeface="Times New Roman" panose="02020603050405020304" pitchFamily="18" charset="0"/>
              </a:rPr>
              <a:t>actuaria </a:t>
            </a:r>
            <a:r>
              <a:rPr lang="it-IT" sz="2000">
                <a:solidFill>
                  <a:schemeClr val="tx1">
                    <a:lumMod val="85000"/>
                    <a:lumOff val="15000"/>
                  </a:schemeClr>
                </a:solidFill>
                <a:latin typeface="Times New Roman" panose="02020603050405020304" pitchFamily="18" charset="0"/>
                <a:cs typeface="Times New Roman" panose="02020603050405020304" pitchFamily="18" charset="0"/>
              </a:rPr>
              <a:t>per indicare nave leggera e veloce; </a:t>
            </a:r>
            <a:r>
              <a:rPr lang="it-IT" sz="2000" i="1">
                <a:solidFill>
                  <a:schemeClr val="tx1">
                    <a:lumMod val="85000"/>
                    <a:lumOff val="15000"/>
                  </a:schemeClr>
                </a:solidFill>
                <a:latin typeface="Times New Roman" panose="02020603050405020304" pitchFamily="18" charset="0"/>
                <a:cs typeface="Times New Roman" panose="02020603050405020304" pitchFamily="18" charset="0"/>
              </a:rPr>
              <a:t>catascopium / catascopus </a:t>
            </a:r>
            <a:r>
              <a:rPr lang="it-IT" sz="2000">
                <a:solidFill>
                  <a:schemeClr val="tx1">
                    <a:lumMod val="85000"/>
                    <a:lumOff val="15000"/>
                  </a:schemeClr>
                </a:solidFill>
                <a:latin typeface="Times New Roman" panose="02020603050405020304" pitchFamily="18" charset="0"/>
                <a:cs typeface="Times New Roman" panose="02020603050405020304" pitchFamily="18" charset="0"/>
              </a:rPr>
              <a:t>per nave da esplorazione; </a:t>
            </a:r>
            <a:r>
              <a:rPr lang="it-IT" sz="2000" i="1">
                <a:solidFill>
                  <a:schemeClr val="tx1">
                    <a:lumMod val="85000"/>
                    <a:lumOff val="15000"/>
                  </a:schemeClr>
                </a:solidFill>
                <a:latin typeface="Times New Roman" panose="02020603050405020304" pitchFamily="18" charset="0"/>
                <a:cs typeface="Times New Roman" panose="02020603050405020304" pitchFamily="18" charset="0"/>
              </a:rPr>
              <a:t>transtra </a:t>
            </a:r>
            <a:r>
              <a:rPr lang="it-IT" sz="2000">
                <a:solidFill>
                  <a:schemeClr val="tx1">
                    <a:lumMod val="85000"/>
                    <a:lumOff val="15000"/>
                  </a:schemeClr>
                </a:solidFill>
                <a:latin typeface="Times New Roman" panose="02020603050405020304" pitchFamily="18" charset="0"/>
                <a:cs typeface="Times New Roman" panose="02020603050405020304" pitchFamily="18" charset="0"/>
              </a:rPr>
              <a:t>‘bagli’ della nave o i ‘banchi’ che erano inchiodati sui bagli e detti comunemente </a:t>
            </a:r>
            <a:r>
              <a:rPr lang="it-IT" sz="2000" i="1">
                <a:solidFill>
                  <a:schemeClr val="tx1">
                    <a:lumMod val="85000"/>
                    <a:lumOff val="15000"/>
                  </a:schemeClr>
                </a:solidFill>
                <a:latin typeface="Times New Roman" panose="02020603050405020304" pitchFamily="18" charset="0"/>
                <a:cs typeface="Times New Roman" panose="02020603050405020304" pitchFamily="18" charset="0"/>
              </a:rPr>
              <a:t>sedilia</a:t>
            </a:r>
            <a:r>
              <a:rPr lang="it-IT" sz="2000">
                <a:solidFill>
                  <a:schemeClr val="tx1">
                    <a:lumMod val="85000"/>
                    <a:lumOff val="15000"/>
                  </a:schemeClr>
                </a:solidFill>
                <a:latin typeface="Times New Roman" panose="02020603050405020304" pitchFamily="18" charset="0"/>
                <a:cs typeface="Times New Roman" panose="02020603050405020304" pitchFamily="18" charset="0"/>
              </a:rPr>
              <a:t>; </a:t>
            </a:r>
            <a:r>
              <a:rPr lang="it-IT" sz="2000" i="1">
                <a:solidFill>
                  <a:schemeClr val="tx1">
                    <a:lumMod val="85000"/>
                    <a:lumOff val="15000"/>
                  </a:schemeClr>
                </a:solidFill>
                <a:latin typeface="Times New Roman" panose="02020603050405020304" pitchFamily="18" charset="0"/>
                <a:cs typeface="Times New Roman" panose="02020603050405020304" pitchFamily="18" charset="0"/>
              </a:rPr>
              <a:t>antemna </a:t>
            </a:r>
            <a:r>
              <a:rPr lang="it-IT" sz="2000">
                <a:solidFill>
                  <a:schemeClr val="tx1">
                    <a:lumMod val="85000"/>
                    <a:lumOff val="15000"/>
                  </a:schemeClr>
                </a:solidFill>
                <a:latin typeface="Times New Roman" panose="02020603050405020304" pitchFamily="18" charset="0"/>
                <a:cs typeface="Times New Roman" panose="02020603050405020304" pitchFamily="18" charset="0"/>
              </a:rPr>
              <a:t> ‘pennone’ della nave achea a vela quadrata &gt; vela latina di forma triangolare &gt; ‘antenna’, cioè l’asta alla quale è agganciata la vela dalla parte dell’ipotenusa; </a:t>
            </a:r>
            <a:r>
              <a:rPr lang="it-IT" sz="2000" i="1">
                <a:solidFill>
                  <a:schemeClr val="tx1">
                    <a:lumMod val="85000"/>
                    <a:lumOff val="15000"/>
                  </a:schemeClr>
                </a:solidFill>
                <a:latin typeface="Times New Roman" panose="02020603050405020304" pitchFamily="18" charset="0"/>
                <a:cs typeface="Times New Roman" panose="02020603050405020304" pitchFamily="18" charset="0"/>
              </a:rPr>
              <a:t>gubernare </a:t>
            </a:r>
            <a:r>
              <a:rPr lang="it-IT" sz="2000">
                <a:solidFill>
                  <a:schemeClr val="tx1">
                    <a:lumMod val="85000"/>
                    <a:lumOff val="15000"/>
                  </a:schemeClr>
                </a:solidFill>
                <a:latin typeface="Times New Roman" panose="02020603050405020304" pitchFamily="18" charset="0"/>
                <a:cs typeface="Times New Roman" panose="02020603050405020304" pitchFamily="18" charset="0"/>
              </a:rPr>
              <a:t>/ </a:t>
            </a:r>
            <a:r>
              <a:rPr lang="it-IT" sz="2000" i="1">
                <a:solidFill>
                  <a:schemeClr val="tx1">
                    <a:lumMod val="85000"/>
                    <a:lumOff val="15000"/>
                  </a:schemeClr>
                </a:solidFill>
                <a:latin typeface="Times New Roman" panose="02020603050405020304" pitchFamily="18" charset="0"/>
                <a:cs typeface="Times New Roman" panose="02020603050405020304" pitchFamily="18" charset="0"/>
              </a:rPr>
              <a:t>gubernator ‘</a:t>
            </a:r>
            <a:r>
              <a:rPr lang="it-IT" sz="2000">
                <a:solidFill>
                  <a:schemeClr val="tx1">
                    <a:lumMod val="85000"/>
                    <a:lumOff val="15000"/>
                  </a:schemeClr>
                </a:solidFill>
                <a:latin typeface="Times New Roman" panose="02020603050405020304" pitchFamily="18" charset="0"/>
                <a:cs typeface="Times New Roman" panose="02020603050405020304" pitchFamily="18" charset="0"/>
              </a:rPr>
              <a:t>arte del pilotare’ / ‘timoniere’; </a:t>
            </a:r>
            <a:r>
              <a:rPr lang="it-IT" sz="2000" i="1">
                <a:solidFill>
                  <a:schemeClr val="tx1">
                    <a:lumMod val="85000"/>
                    <a:lumOff val="15000"/>
                  </a:schemeClr>
                </a:solidFill>
                <a:latin typeface="Times New Roman" panose="02020603050405020304" pitchFamily="18" charset="0"/>
                <a:cs typeface="Times New Roman" panose="02020603050405020304" pitchFamily="18" charset="0"/>
              </a:rPr>
              <a:t>campsare &lt; </a:t>
            </a:r>
            <a:r>
              <a:rPr lang="el-GR" sz="2000">
                <a:solidFill>
                  <a:schemeClr val="tx1">
                    <a:lumMod val="85000"/>
                    <a:lumOff val="15000"/>
                  </a:schemeClr>
                </a:solidFill>
                <a:latin typeface="Times New Roman" panose="02020603050405020304" pitchFamily="18" charset="0"/>
                <a:cs typeface="Times New Roman" panose="02020603050405020304" pitchFamily="18" charset="0"/>
              </a:rPr>
              <a:t>κάμπτειν</a:t>
            </a:r>
            <a:r>
              <a:rPr lang="it-IT" sz="2000" i="1">
                <a:solidFill>
                  <a:schemeClr val="tx1">
                    <a:lumMod val="85000"/>
                    <a:lumOff val="15000"/>
                  </a:schemeClr>
                </a:solidFill>
                <a:latin typeface="Times New Roman" panose="02020603050405020304" pitchFamily="18" charset="0"/>
                <a:cs typeface="Times New Roman" panose="02020603050405020304" pitchFamily="18" charset="0"/>
              </a:rPr>
              <a:t> </a:t>
            </a:r>
            <a:r>
              <a:rPr lang="it-IT" sz="2000">
                <a:solidFill>
                  <a:schemeClr val="tx1">
                    <a:lumMod val="85000"/>
                    <a:lumOff val="15000"/>
                  </a:schemeClr>
                </a:solidFill>
                <a:latin typeface="Times New Roman" panose="02020603050405020304" pitchFamily="18" charset="0"/>
                <a:cs typeface="Times New Roman" panose="02020603050405020304" pitchFamily="18" charset="0"/>
              </a:rPr>
              <a:t>indica la manovra di doppiaggio)</a:t>
            </a:r>
          </a:p>
          <a:p>
            <a:pPr marL="0" indent="0" algn="just" eaLnBrk="1" fontAlgn="auto" hangingPunct="1">
              <a:spcBef>
                <a:spcPts val="0"/>
              </a:spcBef>
              <a:spcAft>
                <a:spcPts val="0"/>
              </a:spcAft>
              <a:buFont typeface="Arial"/>
              <a:buNone/>
              <a:defRPr/>
            </a:pPr>
            <a:endParaRPr lang="it-IT" sz="2000">
              <a:solidFill>
                <a:schemeClr val="tx1">
                  <a:lumMod val="85000"/>
                  <a:lumOff val="15000"/>
                </a:schemeClr>
              </a:solidFill>
              <a:latin typeface="Times New Roman" panose="02020603050405020304" pitchFamily="18" charset="0"/>
              <a:cs typeface="Times New Roman" panose="02020603050405020304" pitchFamily="18" charset="0"/>
            </a:endParaRPr>
          </a:p>
          <a:p>
            <a:pPr algn="just" eaLnBrk="1" fontAlgn="auto" hangingPunct="1">
              <a:spcBef>
                <a:spcPts val="0"/>
              </a:spcBef>
              <a:spcAft>
                <a:spcPts val="0"/>
              </a:spcAft>
              <a:buFont typeface="Arial"/>
              <a:buChar char="•"/>
              <a:defRPr/>
            </a:pPr>
            <a:r>
              <a:rPr lang="it-IT">
                <a:solidFill>
                  <a:schemeClr val="tx1">
                    <a:lumMod val="85000"/>
                    <a:lumOff val="15000"/>
                  </a:schemeClr>
                </a:solidFill>
                <a:latin typeface="Times New Roman" panose="02020603050405020304" pitchFamily="18" charset="0"/>
                <a:cs typeface="Times New Roman" panose="02020603050405020304" pitchFamily="18" charset="0"/>
              </a:rPr>
              <a:t>Alcune lingue tecniche sono più conservative:    </a:t>
            </a:r>
          </a:p>
          <a:p>
            <a:pPr marL="0" indent="0" algn="just" eaLnBrk="1" fontAlgn="auto" hangingPunct="1">
              <a:spcBef>
                <a:spcPts val="0"/>
              </a:spcBef>
              <a:spcAft>
                <a:spcPts val="0"/>
              </a:spcAft>
              <a:buFont typeface="Arial"/>
              <a:buNone/>
              <a:defRPr/>
            </a:pPr>
            <a:r>
              <a:rPr lang="it-IT">
                <a:solidFill>
                  <a:schemeClr val="tx1">
                    <a:lumMod val="85000"/>
                    <a:lumOff val="15000"/>
                  </a:schemeClr>
                </a:solidFill>
                <a:latin typeface="Times New Roman" panose="02020603050405020304" pitchFamily="18" charset="0"/>
                <a:cs typeface="Times New Roman" panose="02020603050405020304" pitchFamily="18" charset="0"/>
              </a:rPr>
              <a:t>                            lingua giuridica  → caratteri originari del diritto e della procedura</a:t>
            </a:r>
          </a:p>
          <a:p>
            <a:pPr marL="0" indent="0" algn="just" eaLnBrk="1" fontAlgn="auto" hangingPunct="1">
              <a:spcBef>
                <a:spcPts val="0"/>
              </a:spcBef>
              <a:spcAft>
                <a:spcPts val="0"/>
              </a:spcAft>
              <a:buFont typeface="Arial"/>
              <a:buNone/>
              <a:defRPr/>
            </a:pPr>
            <a:r>
              <a:rPr lang="it-IT">
                <a:solidFill>
                  <a:schemeClr val="tx1">
                    <a:lumMod val="85000"/>
                    <a:lumOff val="15000"/>
                  </a:schemeClr>
                </a:solidFill>
                <a:latin typeface="Times New Roman" panose="02020603050405020304" pitchFamily="18" charset="0"/>
                <a:cs typeface="Times New Roman" panose="02020603050405020304" pitchFamily="18" charset="0"/>
              </a:rPr>
              <a:t>                            lingua sacrale     → connessione con la lingua giuridica</a:t>
            </a:r>
          </a:p>
          <a:p>
            <a:pPr marL="0" indent="0" algn="just" eaLnBrk="1" fontAlgn="auto" hangingPunct="1">
              <a:spcBef>
                <a:spcPts val="0"/>
              </a:spcBef>
              <a:spcAft>
                <a:spcPts val="0"/>
              </a:spcAft>
              <a:buFont typeface="Arial"/>
              <a:buNone/>
              <a:defRPr/>
            </a:pPr>
            <a:r>
              <a:rPr lang="it-IT" sz="2000">
                <a:solidFill>
                  <a:schemeClr val="tx1">
                    <a:lumMod val="85000"/>
                    <a:lumOff val="15000"/>
                  </a:schemeClr>
                </a:solidFill>
                <a:latin typeface="Times New Roman" panose="02020603050405020304" pitchFamily="18" charset="0"/>
                <a:cs typeface="Times New Roman" panose="02020603050405020304" pitchFamily="18" charset="0"/>
              </a:rPr>
              <a:t> </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6D10955A-AE8E-4697-8913-7D0D13DF3ED5}"/>
              </a:ext>
            </a:extLst>
          </p:cNvPr>
          <p:cNvSpPr>
            <a:spLocks noGrp="1"/>
          </p:cNvSpPr>
          <p:nvPr>
            <p:ph idx="1"/>
          </p:nvPr>
        </p:nvSpPr>
        <p:spPr>
          <a:xfrm>
            <a:off x="0" y="0"/>
            <a:ext cx="12192000" cy="6858000"/>
          </a:xfrm>
          <a:blipFill>
            <a:blip r:embed="rId2"/>
            <a:tile tx="0" ty="0" sx="100000" sy="100000" flip="none" algn="tl"/>
          </a:blipFill>
        </p:spPr>
        <p:txBody>
          <a:bodyPr rtlCol="0">
            <a:normAutofit fontScale="55000" lnSpcReduction="20000"/>
          </a:bodyPr>
          <a:lstStyle/>
          <a:p>
            <a:pPr eaLnBrk="1" fontAlgn="auto" hangingPunct="1">
              <a:spcBef>
                <a:spcPts val="0"/>
              </a:spcBef>
              <a:spcAft>
                <a:spcPts val="0"/>
              </a:spcAft>
              <a:buFont typeface="Arial"/>
              <a:buChar char="•"/>
              <a:defRPr/>
            </a:pPr>
            <a:r>
              <a:rPr lang="it-IT" sz="2900" u="sng">
                <a:solidFill>
                  <a:schemeClr val="tx1">
                    <a:lumMod val="85000"/>
                    <a:lumOff val="15000"/>
                  </a:schemeClr>
                </a:solidFill>
                <a:latin typeface="Times New Roman" panose="02020603050405020304" pitchFamily="18" charset="0"/>
                <a:cs typeface="Times New Roman" panose="02020603050405020304" pitchFamily="18" charset="0"/>
              </a:rPr>
              <a:t>La lingua sacrale:</a:t>
            </a:r>
          </a:p>
          <a:p>
            <a:pPr marL="0" indent="0" eaLnBrk="1" fontAlgn="auto" hangingPunct="1">
              <a:spcBef>
                <a:spcPts val="0"/>
              </a:spcBef>
              <a:spcAft>
                <a:spcPts val="0"/>
              </a:spcAft>
              <a:buFont typeface="Arial"/>
              <a:buNone/>
              <a:defRPr/>
            </a:pPr>
            <a:r>
              <a:rPr lang="it-IT" sz="2900">
                <a:solidFill>
                  <a:schemeClr val="tx1">
                    <a:lumMod val="85000"/>
                    <a:lumOff val="15000"/>
                  </a:schemeClr>
                </a:solidFill>
                <a:latin typeface="Times New Roman" panose="02020603050405020304" pitchFamily="18" charset="0"/>
                <a:cs typeface="Times New Roman" panose="02020603050405020304" pitchFamily="18" charset="0"/>
              </a:rPr>
              <a:t>                          </a:t>
            </a:r>
          </a:p>
          <a:p>
            <a:pPr marL="0" indent="0" eaLnBrk="1" fontAlgn="auto" hangingPunct="1">
              <a:spcBef>
                <a:spcPts val="0"/>
              </a:spcBef>
              <a:spcAft>
                <a:spcPts val="0"/>
              </a:spcAft>
              <a:buFont typeface="Arial"/>
              <a:buNone/>
              <a:defRPr/>
            </a:pPr>
            <a:r>
              <a:rPr lang="it-IT" sz="2900">
                <a:solidFill>
                  <a:schemeClr val="tx1">
                    <a:lumMod val="85000"/>
                    <a:lumOff val="15000"/>
                  </a:schemeClr>
                </a:solidFill>
                <a:latin typeface="Times New Roman" panose="02020603050405020304" pitchFamily="18" charset="0"/>
                <a:cs typeface="Times New Roman" panose="02020603050405020304" pitchFamily="18" charset="0"/>
              </a:rPr>
              <a:t>                           › concezione contrattualistica del rapporto tra l’uomo e il divino  </a:t>
            </a:r>
          </a:p>
          <a:p>
            <a:pPr marL="0" indent="0" eaLnBrk="1" fontAlgn="auto" hangingPunct="1">
              <a:spcBef>
                <a:spcPts val="0"/>
              </a:spcBef>
              <a:spcAft>
                <a:spcPts val="0"/>
              </a:spcAft>
              <a:buFont typeface="Arial"/>
              <a:buNone/>
              <a:defRPr/>
            </a:pPr>
            <a:r>
              <a:rPr lang="it-IT" sz="2900">
                <a:solidFill>
                  <a:schemeClr val="tx1">
                    <a:lumMod val="85000"/>
                    <a:lumOff val="15000"/>
                  </a:schemeClr>
                </a:solidFill>
                <a:latin typeface="Times New Roman" panose="02020603050405020304" pitchFamily="18" charset="0"/>
                <a:cs typeface="Times New Roman" panose="02020603050405020304" pitchFamily="18" charset="0"/>
              </a:rPr>
              <a:t>                           › corretta denominazione della divinità e dei suoi attributi come atto fondamentale perché la preghiera sia valida</a:t>
            </a:r>
          </a:p>
          <a:p>
            <a:pPr marL="0" indent="0" eaLnBrk="1" fontAlgn="auto" hangingPunct="1">
              <a:spcBef>
                <a:spcPts val="0"/>
              </a:spcBef>
              <a:spcAft>
                <a:spcPts val="0"/>
              </a:spcAft>
              <a:buFont typeface="Arial"/>
              <a:buNone/>
              <a:defRPr/>
            </a:pPr>
            <a:r>
              <a:rPr lang="it-IT" sz="2900">
                <a:solidFill>
                  <a:schemeClr val="tx1">
                    <a:lumMod val="85000"/>
                    <a:lumOff val="15000"/>
                  </a:schemeClr>
                </a:solidFill>
                <a:latin typeface="Times New Roman" panose="02020603050405020304" pitchFamily="18" charset="0"/>
                <a:cs typeface="Times New Roman" panose="02020603050405020304" pitchFamily="18" charset="0"/>
              </a:rPr>
              <a:t>                           › formalismo e correlazione tra gesti e parole nel contesto dell’offerta sacrificale e durante l’atto cultuale/rituale</a:t>
            </a:r>
          </a:p>
          <a:p>
            <a:pPr marL="0" indent="0" eaLnBrk="1" fontAlgn="auto" hangingPunct="1">
              <a:spcBef>
                <a:spcPts val="0"/>
              </a:spcBef>
              <a:spcAft>
                <a:spcPts val="0"/>
              </a:spcAft>
              <a:buFont typeface="Arial"/>
              <a:buNone/>
              <a:defRPr/>
            </a:pPr>
            <a:r>
              <a:rPr lang="it-IT" sz="2900">
                <a:solidFill>
                  <a:schemeClr val="tx1">
                    <a:lumMod val="85000"/>
                    <a:lumOff val="15000"/>
                  </a:schemeClr>
                </a:solidFill>
                <a:latin typeface="Times New Roman" panose="02020603050405020304" pitchFamily="18" charset="0"/>
                <a:cs typeface="Times New Roman" panose="02020603050405020304" pitchFamily="18" charset="0"/>
              </a:rPr>
              <a:t>                           › rituale preciso         culto pubblico       precisione terminologica (gesto + parola)        forma di potere costrittivo </a:t>
            </a:r>
          </a:p>
          <a:p>
            <a:pPr marL="0" indent="0" eaLnBrk="1" fontAlgn="auto" hangingPunct="1">
              <a:spcBef>
                <a:spcPts val="0"/>
              </a:spcBef>
              <a:spcAft>
                <a:spcPts val="0"/>
              </a:spcAft>
              <a:buFont typeface="Arial"/>
              <a:buNone/>
              <a:defRPr/>
            </a:pPr>
            <a:r>
              <a:rPr lang="it-IT" sz="2900">
                <a:solidFill>
                  <a:schemeClr val="tx1">
                    <a:lumMod val="85000"/>
                    <a:lumOff val="15000"/>
                  </a:schemeClr>
                </a:solidFill>
                <a:latin typeface="Times New Roman" panose="02020603050405020304" pitchFamily="18" charset="0"/>
                <a:cs typeface="Times New Roman" panose="02020603050405020304" pitchFamily="18" charset="0"/>
              </a:rPr>
              <a:t>                             nei confronti del </a:t>
            </a:r>
            <a:r>
              <a:rPr lang="it-IT" sz="2900" i="1">
                <a:solidFill>
                  <a:schemeClr val="tx1">
                    <a:lumMod val="85000"/>
                    <a:lumOff val="15000"/>
                  </a:schemeClr>
                </a:solidFill>
                <a:latin typeface="Times New Roman" panose="02020603050405020304" pitchFamily="18" charset="0"/>
                <a:cs typeface="Times New Roman" panose="02020603050405020304" pitchFamily="18" charset="0"/>
              </a:rPr>
              <a:t>numen         </a:t>
            </a:r>
            <a:r>
              <a:rPr lang="it-IT" sz="2900">
                <a:solidFill>
                  <a:schemeClr val="tx1">
                    <a:lumMod val="85000"/>
                    <a:lumOff val="15000"/>
                  </a:schemeClr>
                </a:solidFill>
                <a:latin typeface="Times New Roman" panose="02020603050405020304" pitchFamily="18" charset="0"/>
                <a:cs typeface="Times New Roman" panose="02020603050405020304" pitchFamily="18" charset="0"/>
              </a:rPr>
              <a:t>lingua augurale</a:t>
            </a:r>
          </a:p>
          <a:p>
            <a:pPr marL="0" indent="0" eaLnBrk="1" fontAlgn="auto" hangingPunct="1">
              <a:spcBef>
                <a:spcPts val="0"/>
              </a:spcBef>
              <a:spcAft>
                <a:spcPts val="0"/>
              </a:spcAft>
              <a:buFont typeface="Arial"/>
              <a:buNone/>
              <a:defRPr/>
            </a:pPr>
            <a:r>
              <a:rPr lang="it-IT" sz="2900" i="1">
                <a:solidFill>
                  <a:schemeClr val="tx1">
                    <a:lumMod val="85000"/>
                    <a:lumOff val="15000"/>
                  </a:schemeClr>
                </a:solidFill>
                <a:latin typeface="Times New Roman" panose="02020603050405020304" pitchFamily="18" charset="0"/>
                <a:cs typeface="Times New Roman" panose="02020603050405020304" pitchFamily="18" charset="0"/>
              </a:rPr>
              <a:t>                           </a:t>
            </a:r>
            <a:r>
              <a:rPr lang="it-IT" sz="2900">
                <a:solidFill>
                  <a:schemeClr val="tx1">
                    <a:lumMod val="85000"/>
                    <a:lumOff val="15000"/>
                  </a:schemeClr>
                </a:solidFill>
                <a:latin typeface="Times New Roman" panose="02020603050405020304" pitchFamily="18" charset="0"/>
                <a:cs typeface="Times New Roman" panose="02020603050405020304" pitchFamily="18" charset="0"/>
              </a:rPr>
              <a:t>› presupposto: </a:t>
            </a:r>
            <a:r>
              <a:rPr lang="it-IT" sz="2900" i="1">
                <a:solidFill>
                  <a:schemeClr val="tx1">
                    <a:lumMod val="85000"/>
                    <a:lumOff val="15000"/>
                  </a:schemeClr>
                </a:solidFill>
                <a:latin typeface="Times New Roman" panose="02020603050405020304" pitchFamily="18" charset="0"/>
                <a:cs typeface="Times New Roman" panose="02020603050405020304" pitchFamily="18" charset="0"/>
              </a:rPr>
              <a:t>fides </a:t>
            </a:r>
            <a:r>
              <a:rPr lang="it-IT" sz="2900">
                <a:solidFill>
                  <a:schemeClr val="tx1">
                    <a:lumMod val="85000"/>
                    <a:lumOff val="15000"/>
                  </a:schemeClr>
                </a:solidFill>
                <a:latin typeface="Times New Roman" panose="02020603050405020304" pitchFamily="18" charset="0"/>
                <a:cs typeface="Times New Roman" panose="02020603050405020304" pitchFamily="18" charset="0"/>
              </a:rPr>
              <a:t>e </a:t>
            </a:r>
            <a:r>
              <a:rPr lang="it-IT" sz="2900" i="1">
                <a:solidFill>
                  <a:schemeClr val="tx1">
                    <a:lumMod val="85000"/>
                    <a:lumOff val="15000"/>
                  </a:schemeClr>
                </a:solidFill>
                <a:latin typeface="Times New Roman" panose="02020603050405020304" pitchFamily="18" charset="0"/>
                <a:cs typeface="Times New Roman" panose="02020603050405020304" pitchFamily="18" charset="0"/>
              </a:rPr>
              <a:t>pietas</a:t>
            </a:r>
          </a:p>
          <a:p>
            <a:pPr marL="0" indent="0" eaLnBrk="1" fontAlgn="auto" hangingPunct="1">
              <a:spcBef>
                <a:spcPts val="0"/>
              </a:spcBef>
              <a:spcAft>
                <a:spcPts val="0"/>
              </a:spcAft>
              <a:buFont typeface="Arial"/>
              <a:buNone/>
              <a:defRPr/>
            </a:pPr>
            <a:endParaRPr lang="it-IT">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algn="just" eaLnBrk="1" fontAlgn="auto" hangingPunct="1">
              <a:spcBef>
                <a:spcPts val="0"/>
              </a:spcBef>
              <a:spcAft>
                <a:spcPts val="0"/>
              </a:spcAft>
              <a:buFont typeface="Arial"/>
              <a:buNone/>
              <a:defRPr/>
            </a:pPr>
            <a:r>
              <a:rPr lang="it-IT">
                <a:solidFill>
                  <a:schemeClr val="tx1">
                    <a:lumMod val="85000"/>
                    <a:lumOff val="15000"/>
                  </a:schemeClr>
                </a:solidFill>
                <a:latin typeface="Times New Roman" panose="02020603050405020304" pitchFamily="18" charset="0"/>
                <a:cs typeface="Times New Roman" panose="02020603050405020304" pitchFamily="18" charset="0"/>
              </a:rPr>
              <a:t>   </a:t>
            </a:r>
            <a:r>
              <a:rPr lang="it-IT" sz="2900">
                <a:solidFill>
                  <a:schemeClr val="tx1">
                    <a:lumMod val="85000"/>
                    <a:lumOff val="15000"/>
                  </a:schemeClr>
                </a:solidFill>
                <a:latin typeface="Times New Roman" panose="02020603050405020304" pitchFamily="18" charset="0"/>
                <a:cs typeface="Times New Roman" panose="02020603050405020304" pitchFamily="18" charset="0"/>
              </a:rPr>
              <a:t>pratica religiosa e aggregazione di prime forme artistiche della lingua latina:</a:t>
            </a:r>
          </a:p>
          <a:p>
            <a:pPr marL="0" indent="0" algn="just" eaLnBrk="1" fontAlgn="auto" hangingPunct="1">
              <a:spcBef>
                <a:spcPts val="0"/>
              </a:spcBef>
              <a:spcAft>
                <a:spcPts val="0"/>
              </a:spcAft>
              <a:buFont typeface="Arial"/>
              <a:buNone/>
              <a:defRPr/>
            </a:pPr>
            <a:r>
              <a:rPr lang="it-IT" sz="2900">
                <a:solidFill>
                  <a:schemeClr val="tx1">
                    <a:lumMod val="85000"/>
                    <a:lumOff val="15000"/>
                  </a:schemeClr>
                </a:solidFill>
                <a:latin typeface="Times New Roman" panose="02020603050405020304" pitchFamily="18" charset="0"/>
                <a:cs typeface="Times New Roman" panose="02020603050405020304" pitchFamily="18" charset="0"/>
              </a:rPr>
              <a:t>                           </a:t>
            </a:r>
          </a:p>
          <a:p>
            <a:pPr marL="0" indent="0" algn="just" eaLnBrk="1" fontAlgn="auto" hangingPunct="1">
              <a:spcBef>
                <a:spcPts val="0"/>
              </a:spcBef>
              <a:spcAft>
                <a:spcPts val="0"/>
              </a:spcAft>
              <a:buFont typeface="Arial"/>
              <a:buNone/>
              <a:defRPr/>
            </a:pPr>
            <a:r>
              <a:rPr lang="it-IT" sz="2900">
                <a:solidFill>
                  <a:schemeClr val="tx1">
                    <a:lumMod val="85000"/>
                    <a:lumOff val="15000"/>
                  </a:schemeClr>
                </a:solidFill>
                <a:latin typeface="Times New Roman" panose="02020603050405020304" pitchFamily="18" charset="0"/>
                <a:cs typeface="Times New Roman" panose="02020603050405020304" pitchFamily="18" charset="0"/>
              </a:rPr>
              <a:t>                            › formule di magia (</a:t>
            </a:r>
            <a:r>
              <a:rPr lang="it-IT" sz="2900" i="1">
                <a:solidFill>
                  <a:schemeClr val="tx1">
                    <a:lumMod val="85000"/>
                    <a:lumOff val="15000"/>
                  </a:schemeClr>
                </a:solidFill>
                <a:latin typeface="Times New Roman" panose="02020603050405020304" pitchFamily="18" charset="0"/>
                <a:cs typeface="Times New Roman" panose="02020603050405020304" pitchFamily="18" charset="0"/>
              </a:rPr>
              <a:t>incantamenta</a:t>
            </a:r>
            <a:r>
              <a:rPr lang="it-IT" sz="2900">
                <a:solidFill>
                  <a:schemeClr val="tx1">
                    <a:lumMod val="85000"/>
                    <a:lumOff val="15000"/>
                  </a:schemeClr>
                </a:solidFill>
                <a:latin typeface="Times New Roman" panose="02020603050405020304" pitchFamily="18" charset="0"/>
                <a:cs typeface="Times New Roman" panose="02020603050405020304" pitchFamily="18" charset="0"/>
              </a:rPr>
              <a:t>)</a:t>
            </a:r>
            <a:r>
              <a:rPr lang="it-IT" sz="2900" i="1">
                <a:solidFill>
                  <a:schemeClr val="tx1">
                    <a:lumMod val="85000"/>
                    <a:lumOff val="15000"/>
                  </a:schemeClr>
                </a:solidFill>
                <a:latin typeface="Times New Roman" panose="02020603050405020304" pitchFamily="18" charset="0"/>
                <a:cs typeface="Times New Roman" panose="02020603050405020304" pitchFamily="18" charset="0"/>
              </a:rPr>
              <a:t>  </a:t>
            </a:r>
            <a:r>
              <a:rPr lang="it-IT" sz="2900">
                <a:solidFill>
                  <a:schemeClr val="tx1">
                    <a:lumMod val="85000"/>
                    <a:lumOff val="15000"/>
                  </a:schemeClr>
                </a:solidFill>
                <a:latin typeface="Times New Roman" panose="02020603050405020304" pitchFamily="18" charset="0"/>
                <a:cs typeface="Times New Roman" panose="02020603050405020304" pitchFamily="18" charset="0"/>
              </a:rPr>
              <a:t>e</a:t>
            </a:r>
            <a:r>
              <a:rPr lang="it-IT" sz="2900" i="1">
                <a:solidFill>
                  <a:schemeClr val="tx1">
                    <a:lumMod val="85000"/>
                    <a:lumOff val="15000"/>
                  </a:schemeClr>
                </a:solidFill>
                <a:latin typeface="Times New Roman" panose="02020603050405020304" pitchFamily="18" charset="0"/>
                <a:cs typeface="Times New Roman" panose="02020603050405020304" pitchFamily="18" charset="0"/>
              </a:rPr>
              <a:t> </a:t>
            </a:r>
            <a:r>
              <a:rPr lang="it-IT" sz="2900">
                <a:solidFill>
                  <a:schemeClr val="tx1">
                    <a:lumMod val="85000"/>
                    <a:lumOff val="15000"/>
                  </a:schemeClr>
                </a:solidFill>
                <a:latin typeface="Times New Roman" panose="02020603050405020304" pitchFamily="18" charset="0"/>
                <a:cs typeface="Times New Roman" panose="02020603050405020304" pitchFamily="18" charset="0"/>
              </a:rPr>
              <a:t>formule di preghiera  (</a:t>
            </a:r>
            <a:r>
              <a:rPr lang="it-IT" sz="2900" i="1">
                <a:solidFill>
                  <a:schemeClr val="tx1">
                    <a:lumMod val="85000"/>
                    <a:lumOff val="15000"/>
                  </a:schemeClr>
                </a:solidFill>
                <a:latin typeface="Times New Roman" panose="02020603050405020304" pitchFamily="18" charset="0"/>
                <a:cs typeface="Times New Roman" panose="02020603050405020304" pitchFamily="18" charset="0"/>
              </a:rPr>
              <a:t>precationes</a:t>
            </a:r>
            <a:r>
              <a:rPr lang="it-IT" sz="2900">
                <a:solidFill>
                  <a:schemeClr val="tx1">
                    <a:lumMod val="85000"/>
                    <a:lumOff val="15000"/>
                  </a:schemeClr>
                </a:solidFill>
                <a:latin typeface="Times New Roman" panose="02020603050405020304" pitchFamily="18" charset="0"/>
                <a:cs typeface="Times New Roman" panose="02020603050405020304" pitchFamily="18" charset="0"/>
              </a:rPr>
              <a:t>)</a:t>
            </a:r>
          </a:p>
          <a:p>
            <a:pPr marL="0" indent="0" algn="just" eaLnBrk="1" fontAlgn="auto" hangingPunct="1">
              <a:spcBef>
                <a:spcPts val="0"/>
              </a:spcBef>
              <a:spcAft>
                <a:spcPts val="0"/>
              </a:spcAft>
              <a:buFont typeface="Arial"/>
              <a:buNone/>
              <a:defRPr/>
            </a:pPr>
            <a:r>
              <a:rPr lang="it-IT" sz="2900">
                <a:solidFill>
                  <a:schemeClr val="tx1">
                    <a:lumMod val="85000"/>
                    <a:lumOff val="15000"/>
                  </a:schemeClr>
                </a:solidFill>
                <a:latin typeface="Times New Roman" panose="02020603050405020304" pitchFamily="18" charset="0"/>
                <a:cs typeface="Times New Roman" panose="02020603050405020304" pitchFamily="18" charset="0"/>
              </a:rPr>
              <a:t>                            › formalismo cui si ispira il </a:t>
            </a:r>
            <a:r>
              <a:rPr lang="it-IT" sz="2900" i="1">
                <a:solidFill>
                  <a:schemeClr val="tx1">
                    <a:lumMod val="85000"/>
                    <a:lumOff val="15000"/>
                  </a:schemeClr>
                </a:solidFill>
                <a:latin typeface="Times New Roman" panose="02020603050405020304" pitchFamily="18" charset="0"/>
                <a:cs typeface="Times New Roman" panose="02020603050405020304" pitchFamily="18" charset="0"/>
              </a:rPr>
              <a:t>pater familias</a:t>
            </a:r>
            <a:r>
              <a:rPr lang="it-IT" sz="2900">
                <a:solidFill>
                  <a:schemeClr val="tx1">
                    <a:lumMod val="85000"/>
                    <a:lumOff val="15000"/>
                  </a:schemeClr>
                </a:solidFill>
                <a:latin typeface="Times New Roman" panose="02020603050405020304" pitchFamily="18" charset="0"/>
                <a:cs typeface="Times New Roman" panose="02020603050405020304" pitchFamily="18" charset="0"/>
              </a:rPr>
              <a:t> e anche il sacredote di stato</a:t>
            </a:r>
          </a:p>
          <a:p>
            <a:pPr marL="0" indent="0" algn="just" eaLnBrk="1" fontAlgn="auto" hangingPunct="1">
              <a:spcBef>
                <a:spcPts val="0"/>
              </a:spcBef>
              <a:spcAft>
                <a:spcPts val="0"/>
              </a:spcAft>
              <a:buFont typeface="Arial"/>
              <a:buNone/>
              <a:defRPr/>
            </a:pPr>
            <a:r>
              <a:rPr lang="it-IT" sz="2900">
                <a:solidFill>
                  <a:schemeClr val="tx1">
                    <a:lumMod val="85000"/>
                    <a:lumOff val="15000"/>
                  </a:schemeClr>
                </a:solidFill>
                <a:latin typeface="Times New Roman" panose="02020603050405020304" pitchFamily="18" charset="0"/>
                <a:cs typeface="Times New Roman" panose="02020603050405020304" pitchFamily="18" charset="0"/>
              </a:rPr>
              <a:t>                            › formulario inizialmente greco       formulari con attributi di divinità (</a:t>
            </a:r>
            <a:r>
              <a:rPr lang="it-IT" sz="2900" i="1">
                <a:solidFill>
                  <a:schemeClr val="tx1">
                    <a:lumMod val="85000"/>
                    <a:lumOff val="15000"/>
                  </a:schemeClr>
                </a:solidFill>
                <a:latin typeface="Times New Roman" panose="02020603050405020304" pitchFamily="18" charset="0"/>
                <a:cs typeface="Times New Roman" panose="02020603050405020304" pitchFamily="18" charset="0"/>
              </a:rPr>
              <a:t>indigitamenta</a:t>
            </a:r>
            <a:r>
              <a:rPr lang="it-IT" sz="2900">
                <a:solidFill>
                  <a:schemeClr val="tx1">
                    <a:lumMod val="85000"/>
                    <a:lumOff val="15000"/>
                  </a:schemeClr>
                </a:solidFill>
                <a:latin typeface="Times New Roman" panose="02020603050405020304" pitchFamily="18" charset="0"/>
                <a:cs typeface="Times New Roman" panose="02020603050405020304" pitchFamily="18" charset="0"/>
              </a:rPr>
              <a:t>)       primitivo formulario liturgico</a:t>
            </a:r>
          </a:p>
          <a:p>
            <a:pPr marL="0" indent="0" algn="just" eaLnBrk="1" fontAlgn="auto" hangingPunct="1">
              <a:spcBef>
                <a:spcPts val="0"/>
              </a:spcBef>
              <a:spcAft>
                <a:spcPts val="0"/>
              </a:spcAft>
              <a:buFont typeface="Arial"/>
              <a:buNone/>
              <a:defRPr/>
            </a:pPr>
            <a:r>
              <a:rPr lang="it-IT" sz="2900">
                <a:solidFill>
                  <a:schemeClr val="tx1">
                    <a:lumMod val="85000"/>
                    <a:lumOff val="15000"/>
                  </a:schemeClr>
                </a:solidFill>
                <a:latin typeface="Times New Roman" panose="02020603050405020304" pitchFamily="18" charset="0"/>
                <a:cs typeface="Times New Roman" panose="02020603050405020304" pitchFamily="18" charset="0"/>
              </a:rPr>
              <a:t>                            › </a:t>
            </a:r>
            <a:r>
              <a:rPr lang="it-IT" sz="2900" i="1">
                <a:solidFill>
                  <a:schemeClr val="tx1">
                    <a:lumMod val="85000"/>
                    <a:lumOff val="15000"/>
                  </a:schemeClr>
                </a:solidFill>
                <a:latin typeface="Times New Roman" panose="02020603050405020304" pitchFamily="18" charset="0"/>
                <a:cs typeface="Times New Roman" panose="02020603050405020304" pitchFamily="18" charset="0"/>
              </a:rPr>
              <a:t>generalis invocatio</a:t>
            </a:r>
            <a:endParaRPr lang="it-IT" sz="2900">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algn="just" eaLnBrk="1" fontAlgn="auto" hangingPunct="1">
              <a:spcBef>
                <a:spcPts val="0"/>
              </a:spcBef>
              <a:spcAft>
                <a:spcPts val="0"/>
              </a:spcAft>
              <a:buFont typeface="Arial"/>
              <a:buNone/>
              <a:defRPr/>
            </a:pPr>
            <a:r>
              <a:rPr lang="it-IT" sz="2900">
                <a:solidFill>
                  <a:schemeClr val="tx1">
                    <a:lumMod val="85000"/>
                    <a:lumOff val="15000"/>
                  </a:schemeClr>
                </a:solidFill>
                <a:latin typeface="Times New Roman" panose="02020603050405020304" pitchFamily="18" charset="0"/>
                <a:cs typeface="Times New Roman" panose="02020603050405020304" pitchFamily="18" charset="0"/>
              </a:rPr>
              <a:t>                            › </a:t>
            </a:r>
            <a:r>
              <a:rPr lang="it-IT" sz="2900" i="1">
                <a:solidFill>
                  <a:schemeClr val="tx1">
                    <a:lumMod val="85000"/>
                    <a:lumOff val="15000"/>
                  </a:schemeClr>
                </a:solidFill>
                <a:latin typeface="Times New Roman" panose="02020603050405020304" pitchFamily="18" charset="0"/>
                <a:cs typeface="Times New Roman" panose="02020603050405020304" pitchFamily="18" charset="0"/>
              </a:rPr>
              <a:t>clarigatio </a:t>
            </a:r>
            <a:endParaRPr lang="it-IT" sz="2900">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algn="just" eaLnBrk="1" fontAlgn="auto" hangingPunct="1">
              <a:spcBef>
                <a:spcPts val="0"/>
              </a:spcBef>
              <a:spcAft>
                <a:spcPts val="0"/>
              </a:spcAft>
              <a:buFont typeface="Arial"/>
              <a:buNone/>
              <a:defRPr/>
            </a:pPr>
            <a:r>
              <a:rPr lang="it-IT" sz="2900">
                <a:solidFill>
                  <a:schemeClr val="tx1">
                    <a:lumMod val="85000"/>
                    <a:lumOff val="15000"/>
                  </a:schemeClr>
                </a:solidFill>
                <a:latin typeface="Times New Roman" panose="02020603050405020304" pitchFamily="18" charset="0"/>
                <a:cs typeface="Times New Roman" panose="02020603050405020304" pitchFamily="18" charset="0"/>
              </a:rPr>
              <a:t>                            › </a:t>
            </a:r>
            <a:r>
              <a:rPr lang="it-IT" sz="2900" i="1">
                <a:solidFill>
                  <a:schemeClr val="tx1">
                    <a:lumMod val="85000"/>
                    <a:lumOff val="15000"/>
                  </a:schemeClr>
                </a:solidFill>
                <a:latin typeface="Times New Roman" panose="02020603050405020304" pitchFamily="18" charset="0"/>
                <a:cs typeface="Times New Roman" panose="02020603050405020304" pitchFamily="18" charset="0"/>
              </a:rPr>
              <a:t>devotio </a:t>
            </a:r>
            <a:r>
              <a:rPr lang="it-IT" sz="2900">
                <a:solidFill>
                  <a:schemeClr val="tx1">
                    <a:lumMod val="85000"/>
                    <a:lumOff val="15000"/>
                  </a:schemeClr>
                </a:solidFill>
                <a:latin typeface="Times New Roman" panose="02020603050405020304" pitchFamily="18" charset="0"/>
                <a:cs typeface="Times New Roman" panose="02020603050405020304" pitchFamily="18" charset="0"/>
              </a:rPr>
              <a:t>su città ed eserciti</a:t>
            </a:r>
          </a:p>
          <a:p>
            <a:pPr marL="0" indent="0" algn="just" eaLnBrk="1" fontAlgn="auto" hangingPunct="1">
              <a:spcBef>
                <a:spcPts val="0"/>
              </a:spcBef>
              <a:spcAft>
                <a:spcPts val="0"/>
              </a:spcAft>
              <a:buFont typeface="Arial"/>
              <a:buNone/>
              <a:defRPr/>
            </a:pPr>
            <a:r>
              <a:rPr lang="it-IT" sz="2900">
                <a:solidFill>
                  <a:schemeClr val="tx1">
                    <a:lumMod val="85000"/>
                    <a:lumOff val="15000"/>
                  </a:schemeClr>
                </a:solidFill>
                <a:latin typeface="Times New Roman" panose="02020603050405020304" pitchFamily="18" charset="0"/>
                <a:cs typeface="Times New Roman" panose="02020603050405020304" pitchFamily="18" charset="0"/>
              </a:rPr>
              <a:t>                          </a:t>
            </a:r>
          </a:p>
          <a:p>
            <a:pPr marL="0" indent="0" algn="just" eaLnBrk="1" fontAlgn="auto" hangingPunct="1">
              <a:spcBef>
                <a:spcPts val="0"/>
              </a:spcBef>
              <a:spcAft>
                <a:spcPts val="0"/>
              </a:spcAft>
              <a:buFont typeface="Arial"/>
              <a:buNone/>
              <a:defRPr/>
            </a:pPr>
            <a:r>
              <a:rPr lang="it-IT" sz="2900">
                <a:solidFill>
                  <a:schemeClr val="tx1">
                    <a:lumMod val="85000"/>
                    <a:lumOff val="15000"/>
                  </a:schemeClr>
                </a:solidFill>
                <a:latin typeface="Times New Roman" panose="02020603050405020304" pitchFamily="18" charset="0"/>
                <a:cs typeface="Times New Roman" panose="02020603050405020304" pitchFamily="18" charset="0"/>
              </a:rPr>
              <a:t>   cultura preletteraria: </a:t>
            </a:r>
          </a:p>
          <a:p>
            <a:pPr marL="0" indent="0" algn="just" eaLnBrk="1" fontAlgn="auto" hangingPunct="1">
              <a:spcBef>
                <a:spcPts val="0"/>
              </a:spcBef>
              <a:spcAft>
                <a:spcPts val="0"/>
              </a:spcAft>
              <a:buFont typeface="Arial"/>
              <a:buNone/>
              <a:defRPr/>
            </a:pPr>
            <a:r>
              <a:rPr lang="it-IT" sz="2900">
                <a:solidFill>
                  <a:schemeClr val="tx1">
                    <a:lumMod val="85000"/>
                    <a:lumOff val="15000"/>
                  </a:schemeClr>
                </a:solidFill>
                <a:latin typeface="Times New Roman" panose="02020603050405020304" pitchFamily="18" charset="0"/>
                <a:cs typeface="Times New Roman" panose="02020603050405020304" pitchFamily="18" charset="0"/>
              </a:rPr>
              <a:t>                             › discorsi di ‘ri-uso’ e l’antichissimo </a:t>
            </a:r>
            <a:r>
              <a:rPr lang="it-IT" sz="2900" i="1">
                <a:solidFill>
                  <a:schemeClr val="tx1">
                    <a:lumMod val="85000"/>
                    <a:lumOff val="15000"/>
                  </a:schemeClr>
                </a:solidFill>
                <a:latin typeface="Times New Roman" panose="02020603050405020304" pitchFamily="18" charset="0"/>
                <a:cs typeface="Times New Roman" panose="02020603050405020304" pitchFamily="18" charset="0"/>
              </a:rPr>
              <a:t>carmen    </a:t>
            </a:r>
            <a:r>
              <a:rPr lang="it-IT" sz="2900">
                <a:solidFill>
                  <a:schemeClr val="tx1">
                    <a:lumMod val="85000"/>
                    <a:lumOff val="15000"/>
                  </a:schemeClr>
                </a:solidFill>
                <a:latin typeface="Times New Roman" panose="02020603050405020304" pitchFamily="18" charset="0"/>
                <a:cs typeface="Times New Roman" panose="02020603050405020304" pitchFamily="18" charset="0"/>
              </a:rPr>
              <a:t>      parola pronunciata o scritta in particolari modi e circostanze    </a:t>
            </a:r>
          </a:p>
          <a:p>
            <a:pPr marL="0" indent="0" algn="just" eaLnBrk="1" fontAlgn="auto" hangingPunct="1">
              <a:spcBef>
                <a:spcPts val="0"/>
              </a:spcBef>
              <a:spcAft>
                <a:spcPts val="0"/>
              </a:spcAft>
              <a:buFont typeface="Arial"/>
              <a:buNone/>
              <a:defRPr/>
            </a:pPr>
            <a:r>
              <a:rPr lang="it-IT" sz="2900">
                <a:solidFill>
                  <a:schemeClr val="tx1">
                    <a:lumMod val="85000"/>
                    <a:lumOff val="15000"/>
                  </a:schemeClr>
                </a:solidFill>
                <a:latin typeface="Times New Roman" panose="02020603050405020304" pitchFamily="18" charset="0"/>
                <a:cs typeface="Times New Roman" panose="02020603050405020304" pitchFamily="18" charset="0"/>
              </a:rPr>
              <a:t>                             › forza magica e in grado di determinare fatti o eventi (</a:t>
            </a:r>
            <a:r>
              <a:rPr lang="it-IT" sz="2900" i="1">
                <a:solidFill>
                  <a:schemeClr val="tx1">
                    <a:lumMod val="85000"/>
                    <a:lumOff val="15000"/>
                  </a:schemeClr>
                </a:solidFill>
                <a:latin typeface="Times New Roman" panose="02020603050405020304" pitchFamily="18" charset="0"/>
                <a:cs typeface="Times New Roman" panose="02020603050405020304" pitchFamily="18" charset="0"/>
              </a:rPr>
              <a:t>carmen bonum </a:t>
            </a:r>
            <a:r>
              <a:rPr lang="it-IT" sz="2900">
                <a:solidFill>
                  <a:schemeClr val="tx1">
                    <a:lumMod val="85000"/>
                    <a:lumOff val="15000"/>
                  </a:schemeClr>
                </a:solidFill>
                <a:latin typeface="Times New Roman" panose="02020603050405020304" pitchFamily="18" charset="0"/>
                <a:cs typeface="Times New Roman" panose="02020603050405020304" pitchFamily="18" charset="0"/>
              </a:rPr>
              <a:t>e </a:t>
            </a:r>
            <a:r>
              <a:rPr lang="it-IT" sz="2900" i="1">
                <a:solidFill>
                  <a:schemeClr val="tx1">
                    <a:lumMod val="85000"/>
                    <a:lumOff val="15000"/>
                  </a:schemeClr>
                </a:solidFill>
                <a:latin typeface="Times New Roman" panose="02020603050405020304" pitchFamily="18" charset="0"/>
                <a:cs typeface="Times New Roman" panose="02020603050405020304" pitchFamily="18" charset="0"/>
              </a:rPr>
              <a:t>carmen malum</a:t>
            </a:r>
            <a:r>
              <a:rPr lang="it-IT" sz="2900">
                <a:solidFill>
                  <a:schemeClr val="tx1">
                    <a:lumMod val="85000"/>
                    <a:lumOff val="15000"/>
                  </a:schemeClr>
                </a:solidFill>
                <a:latin typeface="Times New Roman" panose="02020603050405020304" pitchFamily="18" charset="0"/>
                <a:cs typeface="Times New Roman" panose="02020603050405020304" pitchFamily="18" charset="0"/>
              </a:rPr>
              <a:t>)</a:t>
            </a:r>
            <a:r>
              <a:rPr lang="it-IT" sz="2900" i="1">
                <a:solidFill>
                  <a:schemeClr val="tx1">
                    <a:lumMod val="85000"/>
                    <a:lumOff val="15000"/>
                  </a:schemeClr>
                </a:solidFill>
                <a:latin typeface="Times New Roman" panose="02020603050405020304" pitchFamily="18" charset="0"/>
                <a:cs typeface="Times New Roman" panose="02020603050405020304" pitchFamily="18" charset="0"/>
              </a:rPr>
              <a:t>       concepta verba </a:t>
            </a:r>
            <a:r>
              <a:rPr lang="it-IT" sz="2900">
                <a:solidFill>
                  <a:schemeClr val="tx1">
                    <a:lumMod val="85000"/>
                    <a:lumOff val="15000"/>
                  </a:schemeClr>
                </a:solidFill>
                <a:latin typeface="Times New Roman" panose="02020603050405020304" pitchFamily="18" charset="0"/>
                <a:cs typeface="Times New Roman" panose="02020603050405020304" pitchFamily="18" charset="0"/>
              </a:rPr>
              <a:t> </a:t>
            </a:r>
          </a:p>
          <a:p>
            <a:pPr marL="0" indent="0" algn="just" eaLnBrk="1" fontAlgn="auto" hangingPunct="1">
              <a:spcBef>
                <a:spcPts val="0"/>
              </a:spcBef>
              <a:spcAft>
                <a:spcPts val="0"/>
              </a:spcAft>
              <a:buFont typeface="Arial"/>
              <a:buNone/>
              <a:defRPr/>
            </a:pPr>
            <a:r>
              <a:rPr lang="it-IT" sz="2900">
                <a:solidFill>
                  <a:schemeClr val="tx1">
                    <a:lumMod val="85000"/>
                    <a:lumOff val="15000"/>
                  </a:schemeClr>
                </a:solidFill>
                <a:latin typeface="Times New Roman" panose="02020603050405020304" pitchFamily="18" charset="0"/>
                <a:cs typeface="Times New Roman" panose="02020603050405020304" pitchFamily="18" charset="0"/>
              </a:rPr>
              <a:t>                               e</a:t>
            </a:r>
            <a:r>
              <a:rPr lang="it-IT" sz="2900" i="1">
                <a:solidFill>
                  <a:schemeClr val="tx1">
                    <a:lumMod val="85000"/>
                    <a:lumOff val="15000"/>
                  </a:schemeClr>
                </a:solidFill>
                <a:latin typeface="Times New Roman" panose="02020603050405020304" pitchFamily="18" charset="0"/>
                <a:cs typeface="Times New Roman" panose="02020603050405020304" pitchFamily="18" charset="0"/>
              </a:rPr>
              <a:t> </a:t>
            </a:r>
            <a:r>
              <a:rPr lang="it-IT" sz="2900">
                <a:solidFill>
                  <a:schemeClr val="tx1">
                    <a:lumMod val="85000"/>
                    <a:lumOff val="15000"/>
                  </a:schemeClr>
                </a:solidFill>
                <a:latin typeface="Times New Roman" panose="02020603050405020304" pitchFamily="18" charset="0"/>
                <a:cs typeface="Times New Roman" panose="02020603050405020304" pitchFamily="18" charset="0"/>
              </a:rPr>
              <a:t>formule apotropaiche etc.</a:t>
            </a:r>
          </a:p>
          <a:p>
            <a:pPr marL="0" indent="0" algn="just" eaLnBrk="1" fontAlgn="auto" hangingPunct="1">
              <a:spcBef>
                <a:spcPts val="0"/>
              </a:spcBef>
              <a:spcAft>
                <a:spcPts val="0"/>
              </a:spcAft>
              <a:buFont typeface="Arial"/>
              <a:buNone/>
              <a:defRPr/>
            </a:pPr>
            <a:endParaRPr lang="it-IT" sz="2900">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algn="just" eaLnBrk="1" fontAlgn="auto" hangingPunct="1">
              <a:spcBef>
                <a:spcPts val="0"/>
              </a:spcBef>
              <a:spcAft>
                <a:spcPts val="0"/>
              </a:spcAft>
              <a:buFont typeface="Arial"/>
              <a:buNone/>
              <a:defRPr/>
            </a:pPr>
            <a:r>
              <a:rPr lang="it-IT" sz="2900">
                <a:solidFill>
                  <a:schemeClr val="tx1">
                    <a:lumMod val="85000"/>
                    <a:lumOff val="15000"/>
                  </a:schemeClr>
                </a:solidFill>
                <a:latin typeface="Times New Roman" panose="02020603050405020304" pitchFamily="18" charset="0"/>
                <a:cs typeface="Times New Roman" panose="02020603050405020304" pitchFamily="18" charset="0"/>
              </a:rPr>
              <a:t>     </a:t>
            </a:r>
          </a:p>
          <a:p>
            <a:pPr marL="0" indent="0" eaLnBrk="1" fontAlgn="auto" hangingPunct="1">
              <a:spcBef>
                <a:spcPts val="0"/>
              </a:spcBef>
              <a:spcAft>
                <a:spcPts val="0"/>
              </a:spcAft>
              <a:buFont typeface="Arial"/>
              <a:buNone/>
              <a:defRPr/>
            </a:pPr>
            <a:r>
              <a:rPr lang="it-IT" sz="2900">
                <a:solidFill>
                  <a:schemeClr val="tx1">
                    <a:lumMod val="85000"/>
                    <a:lumOff val="15000"/>
                  </a:schemeClr>
                </a:solidFill>
                <a:latin typeface="Times New Roman" panose="02020603050405020304" pitchFamily="18" charset="0"/>
                <a:cs typeface="Times New Roman" panose="02020603050405020304" pitchFamily="18" charset="0"/>
              </a:rPr>
              <a:t>   caratteristiche:       </a:t>
            </a:r>
          </a:p>
          <a:p>
            <a:pPr marL="0" indent="0" algn="just" eaLnBrk="1" fontAlgn="auto" hangingPunct="1">
              <a:spcBef>
                <a:spcPts val="0"/>
              </a:spcBef>
              <a:spcAft>
                <a:spcPts val="0"/>
              </a:spcAft>
              <a:buFont typeface="Arial"/>
              <a:buNone/>
              <a:defRPr/>
            </a:pPr>
            <a:r>
              <a:rPr lang="it-IT" sz="2900">
                <a:solidFill>
                  <a:schemeClr val="tx1">
                    <a:lumMod val="85000"/>
                    <a:lumOff val="15000"/>
                  </a:schemeClr>
                </a:solidFill>
                <a:latin typeface="Times New Roman" panose="02020603050405020304" pitchFamily="18" charset="0"/>
                <a:cs typeface="Times New Roman" panose="02020603050405020304" pitchFamily="18" charset="0"/>
              </a:rPr>
              <a:t>                           › formulazioni antichissime         aggettivazione di tono celebrativo, utilizzo del vocativo + il nome del dio, utilizzo di epiteti, </a:t>
            </a:r>
          </a:p>
          <a:p>
            <a:pPr marL="0" indent="0" algn="just" eaLnBrk="1" fontAlgn="auto" hangingPunct="1">
              <a:spcBef>
                <a:spcPts val="0"/>
              </a:spcBef>
              <a:spcAft>
                <a:spcPts val="0"/>
              </a:spcAft>
              <a:buFont typeface="Arial"/>
              <a:buNone/>
              <a:defRPr/>
            </a:pPr>
            <a:r>
              <a:rPr lang="it-IT" sz="2900">
                <a:solidFill>
                  <a:schemeClr val="tx1">
                    <a:lumMod val="85000"/>
                    <a:lumOff val="15000"/>
                  </a:schemeClr>
                </a:solidFill>
                <a:latin typeface="Times New Roman" panose="02020603050405020304" pitchFamily="18" charset="0"/>
                <a:cs typeface="Times New Roman" panose="02020603050405020304" pitchFamily="18" charset="0"/>
              </a:rPr>
              <a:t>                             utilizzo di ritmi scanditi e filastrocche,  intensità iniziale + accento melodico, parallelismi, antitesi, ripetizioni,  assonanze, </a:t>
            </a:r>
          </a:p>
          <a:p>
            <a:pPr marL="0" indent="0" algn="just" eaLnBrk="1" fontAlgn="auto" hangingPunct="1">
              <a:spcBef>
                <a:spcPts val="0"/>
              </a:spcBef>
              <a:spcAft>
                <a:spcPts val="0"/>
              </a:spcAft>
              <a:buFont typeface="Arial"/>
              <a:buNone/>
              <a:defRPr/>
            </a:pPr>
            <a:r>
              <a:rPr lang="it-IT" sz="2900">
                <a:solidFill>
                  <a:schemeClr val="tx1">
                    <a:lumMod val="85000"/>
                    <a:lumOff val="15000"/>
                  </a:schemeClr>
                </a:solidFill>
                <a:latin typeface="Times New Roman" panose="02020603050405020304" pitchFamily="18" charset="0"/>
                <a:cs typeface="Times New Roman" panose="02020603050405020304" pitchFamily="18" charset="0"/>
              </a:rPr>
              <a:t>                             accumulazione sinonimica, allitterazioni</a:t>
            </a:r>
          </a:p>
          <a:p>
            <a:pPr marL="0" indent="0" algn="just" eaLnBrk="1" fontAlgn="auto" hangingPunct="1">
              <a:spcBef>
                <a:spcPts val="0"/>
              </a:spcBef>
              <a:spcAft>
                <a:spcPts val="0"/>
              </a:spcAft>
              <a:buFont typeface="Arial"/>
              <a:buNone/>
              <a:defRPr/>
            </a:pPr>
            <a:r>
              <a:rPr lang="it-IT" sz="2900">
                <a:solidFill>
                  <a:schemeClr val="tx1">
                    <a:lumMod val="85000"/>
                    <a:lumOff val="15000"/>
                  </a:schemeClr>
                </a:solidFill>
                <a:latin typeface="Times New Roman" panose="02020603050405020304" pitchFamily="18" charset="0"/>
                <a:cs typeface="Times New Roman" panose="02020603050405020304" pitchFamily="18" charset="0"/>
              </a:rPr>
              <a:t>                           › carattere arcaico e conservatore          </a:t>
            </a:r>
          </a:p>
          <a:p>
            <a:pPr marL="0" indent="0" eaLnBrk="1" fontAlgn="auto" hangingPunct="1">
              <a:spcBef>
                <a:spcPts val="0"/>
              </a:spcBef>
              <a:spcAft>
                <a:spcPts val="0"/>
              </a:spcAft>
              <a:buFont typeface="Arial"/>
              <a:buNone/>
              <a:defRPr/>
            </a:pPr>
            <a:r>
              <a:rPr lang="it-IT">
                <a:solidFill>
                  <a:schemeClr val="tx1">
                    <a:lumMod val="85000"/>
                    <a:lumOff val="15000"/>
                  </a:schemeClr>
                </a:solidFill>
                <a:latin typeface="Times New Roman" panose="02020603050405020304" pitchFamily="18" charset="0"/>
                <a:cs typeface="Times New Roman" panose="02020603050405020304" pitchFamily="18" charset="0"/>
              </a:rPr>
              <a:t>                           </a:t>
            </a:r>
          </a:p>
          <a:p>
            <a:pPr marL="0" indent="0" eaLnBrk="1" fontAlgn="auto" hangingPunct="1">
              <a:buFont typeface="Arial"/>
              <a:buNone/>
              <a:defRPr/>
            </a:pPr>
            <a:endParaRPr lang="it-IT" u="sng">
              <a:solidFill>
                <a:schemeClr val="tx1">
                  <a:lumMod val="85000"/>
                  <a:lumOff val="15000"/>
                </a:schemeClr>
              </a:solidFill>
            </a:endParaRPr>
          </a:p>
        </p:txBody>
      </p:sp>
      <p:sp>
        <p:nvSpPr>
          <p:cNvPr id="2" name="Freccia bidirezionale orizzontale 1">
            <a:extLst>
              <a:ext uri="{FF2B5EF4-FFF2-40B4-BE49-F238E27FC236}">
                <a16:creationId xmlns:a16="http://schemas.microsoft.com/office/drawing/2014/main" id="{FB7B7C6A-2C70-4AB4-8FF7-43B656F7EECF}"/>
              </a:ext>
            </a:extLst>
          </p:cNvPr>
          <p:cNvSpPr/>
          <p:nvPr/>
        </p:nvSpPr>
        <p:spPr>
          <a:xfrm>
            <a:off x="2784475" y="1073150"/>
            <a:ext cx="336550" cy="7620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4" name="Freccia a destra 3">
            <a:extLst>
              <a:ext uri="{FF2B5EF4-FFF2-40B4-BE49-F238E27FC236}">
                <a16:creationId xmlns:a16="http://schemas.microsoft.com/office/drawing/2014/main" id="{8C00AD8F-667F-4163-81DB-40FC37061FAC}"/>
              </a:ext>
            </a:extLst>
          </p:cNvPr>
          <p:cNvSpPr/>
          <p:nvPr/>
        </p:nvSpPr>
        <p:spPr>
          <a:xfrm>
            <a:off x="4429125" y="1073150"/>
            <a:ext cx="252413" cy="76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5" name="Freccia a destra 4">
            <a:extLst>
              <a:ext uri="{FF2B5EF4-FFF2-40B4-BE49-F238E27FC236}">
                <a16:creationId xmlns:a16="http://schemas.microsoft.com/office/drawing/2014/main" id="{78593D12-7FDC-490B-944D-A8E4BAC3F383}"/>
              </a:ext>
            </a:extLst>
          </p:cNvPr>
          <p:cNvSpPr/>
          <p:nvPr/>
        </p:nvSpPr>
        <p:spPr>
          <a:xfrm>
            <a:off x="8185150" y="1073150"/>
            <a:ext cx="250825" cy="76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6" name="Freccia a destra 5">
            <a:extLst>
              <a:ext uri="{FF2B5EF4-FFF2-40B4-BE49-F238E27FC236}">
                <a16:creationId xmlns:a16="http://schemas.microsoft.com/office/drawing/2014/main" id="{5976482C-62AB-4378-81C7-E743001E6548}"/>
              </a:ext>
            </a:extLst>
          </p:cNvPr>
          <p:cNvSpPr/>
          <p:nvPr/>
        </p:nvSpPr>
        <p:spPr>
          <a:xfrm>
            <a:off x="3573463" y="1266825"/>
            <a:ext cx="311150" cy="920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7" name="Freccia a destra 6">
            <a:extLst>
              <a:ext uri="{FF2B5EF4-FFF2-40B4-BE49-F238E27FC236}">
                <a16:creationId xmlns:a16="http://schemas.microsoft.com/office/drawing/2014/main" id="{A3B60864-BC58-402C-97C5-ACBC9513BAB9}"/>
              </a:ext>
            </a:extLst>
          </p:cNvPr>
          <p:cNvSpPr/>
          <p:nvPr/>
        </p:nvSpPr>
        <p:spPr>
          <a:xfrm>
            <a:off x="4127500" y="2608263"/>
            <a:ext cx="255588" cy="920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8" name="Freccia a destra 7">
            <a:extLst>
              <a:ext uri="{FF2B5EF4-FFF2-40B4-BE49-F238E27FC236}">
                <a16:creationId xmlns:a16="http://schemas.microsoft.com/office/drawing/2014/main" id="{CD2F07B4-71CA-4A0B-A5D9-8DF03903B862}"/>
              </a:ext>
            </a:extLst>
          </p:cNvPr>
          <p:cNvSpPr/>
          <p:nvPr/>
        </p:nvSpPr>
        <p:spPr>
          <a:xfrm>
            <a:off x="8510588" y="2608263"/>
            <a:ext cx="257175" cy="920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9" name="Freccia a destra 8">
            <a:extLst>
              <a:ext uri="{FF2B5EF4-FFF2-40B4-BE49-F238E27FC236}">
                <a16:creationId xmlns:a16="http://schemas.microsoft.com/office/drawing/2014/main" id="{597E5457-BEB1-4818-A6F4-EB4FD73B7B4B}"/>
              </a:ext>
            </a:extLst>
          </p:cNvPr>
          <p:cNvSpPr/>
          <p:nvPr/>
        </p:nvSpPr>
        <p:spPr>
          <a:xfrm>
            <a:off x="5327650" y="3775075"/>
            <a:ext cx="258763" cy="1095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10" name="Freccia a destra 9">
            <a:extLst>
              <a:ext uri="{FF2B5EF4-FFF2-40B4-BE49-F238E27FC236}">
                <a16:creationId xmlns:a16="http://schemas.microsoft.com/office/drawing/2014/main" id="{9EB7A5C5-8C2E-4A1A-B526-1CC76556F3CF}"/>
              </a:ext>
            </a:extLst>
          </p:cNvPr>
          <p:cNvSpPr/>
          <p:nvPr/>
        </p:nvSpPr>
        <p:spPr>
          <a:xfrm>
            <a:off x="8767763" y="3951288"/>
            <a:ext cx="257175" cy="920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11" name="Freccia a destra 10">
            <a:extLst>
              <a:ext uri="{FF2B5EF4-FFF2-40B4-BE49-F238E27FC236}">
                <a16:creationId xmlns:a16="http://schemas.microsoft.com/office/drawing/2014/main" id="{B30F50B2-3D79-4788-92EA-1E7768B1FFB0}"/>
              </a:ext>
            </a:extLst>
          </p:cNvPr>
          <p:cNvSpPr/>
          <p:nvPr/>
        </p:nvSpPr>
        <p:spPr>
          <a:xfrm>
            <a:off x="3851275" y="4951413"/>
            <a:ext cx="200025" cy="920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12" name="Freccia in giù 11">
            <a:extLst>
              <a:ext uri="{FF2B5EF4-FFF2-40B4-BE49-F238E27FC236}">
                <a16:creationId xmlns:a16="http://schemas.microsoft.com/office/drawing/2014/main" id="{07FC6A3A-6F39-4AE2-82FC-6F5ED04A82C3}"/>
              </a:ext>
            </a:extLst>
          </p:cNvPr>
          <p:cNvSpPr/>
          <p:nvPr/>
        </p:nvSpPr>
        <p:spPr>
          <a:xfrm>
            <a:off x="712788" y="461963"/>
            <a:ext cx="101600" cy="101441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13" name="Freccia in giù 12">
            <a:extLst>
              <a:ext uri="{FF2B5EF4-FFF2-40B4-BE49-F238E27FC236}">
                <a16:creationId xmlns:a16="http://schemas.microsoft.com/office/drawing/2014/main" id="{AAEA82EB-5003-4DBA-9401-1274436BE424}"/>
              </a:ext>
            </a:extLst>
          </p:cNvPr>
          <p:cNvSpPr/>
          <p:nvPr/>
        </p:nvSpPr>
        <p:spPr>
          <a:xfrm>
            <a:off x="712788" y="2097088"/>
            <a:ext cx="101600" cy="119062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14" name="Freccia in giù 13">
            <a:extLst>
              <a:ext uri="{FF2B5EF4-FFF2-40B4-BE49-F238E27FC236}">
                <a16:creationId xmlns:a16="http://schemas.microsoft.com/office/drawing/2014/main" id="{0D2E13B5-D31B-4B1F-A8F9-C618CB1A92E6}"/>
              </a:ext>
            </a:extLst>
          </p:cNvPr>
          <p:cNvSpPr/>
          <p:nvPr/>
        </p:nvSpPr>
        <p:spPr>
          <a:xfrm>
            <a:off x="712788" y="3829050"/>
            <a:ext cx="101600" cy="78422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728E9811-B4D6-4C0A-AAE6-714E1C65E117}"/>
              </a:ext>
            </a:extLst>
          </p:cNvPr>
          <p:cNvSpPr>
            <a:spLocks noGrp="1"/>
          </p:cNvSpPr>
          <p:nvPr>
            <p:ph idx="1"/>
          </p:nvPr>
        </p:nvSpPr>
        <p:spPr>
          <a:xfrm>
            <a:off x="0" y="0"/>
            <a:ext cx="12192000" cy="6858000"/>
          </a:xfrm>
          <a:blipFill>
            <a:blip r:embed="rId2"/>
            <a:tile tx="0" ty="0" sx="100000" sy="100000" flip="none" algn="tl"/>
          </a:blipFill>
        </p:spPr>
        <p:txBody>
          <a:bodyPr rtlCol="0">
            <a:normAutofit fontScale="92500" lnSpcReduction="10000"/>
          </a:bodyPr>
          <a:lstStyle/>
          <a:p>
            <a:pPr marL="0" indent="0" eaLnBrk="1" fontAlgn="auto" hangingPunct="1">
              <a:buFont typeface="Arial"/>
              <a:buNone/>
              <a:defRPr/>
            </a:pPr>
            <a:r>
              <a:rPr lang="it-IT">
                <a:solidFill>
                  <a:schemeClr val="tx1">
                    <a:lumMod val="85000"/>
                    <a:lumOff val="15000"/>
                  </a:schemeClr>
                </a:solidFill>
              </a:rPr>
              <a:t> </a:t>
            </a:r>
            <a:r>
              <a:rPr lang="it-IT">
                <a:solidFill>
                  <a:schemeClr val="tx1">
                    <a:lumMod val="85000"/>
                    <a:lumOff val="15000"/>
                  </a:schemeClr>
                </a:solidFill>
                <a:latin typeface="Times New Roman" panose="02020603050405020304" pitchFamily="18" charset="0"/>
                <a:cs typeface="Times New Roman" panose="02020603050405020304" pitchFamily="18" charset="0"/>
              </a:rPr>
              <a:t>Influsso del </a:t>
            </a:r>
            <a:r>
              <a:rPr lang="it-IT" i="1">
                <a:solidFill>
                  <a:schemeClr val="tx1">
                    <a:lumMod val="85000"/>
                    <a:lumOff val="15000"/>
                  </a:schemeClr>
                </a:solidFill>
                <a:latin typeface="Times New Roman" panose="02020603050405020304" pitchFamily="18" charset="0"/>
                <a:cs typeface="Times New Roman" panose="02020603050405020304" pitchFamily="18" charset="0"/>
              </a:rPr>
              <a:t>carmen </a:t>
            </a:r>
            <a:r>
              <a:rPr lang="it-IT">
                <a:solidFill>
                  <a:schemeClr val="tx1">
                    <a:lumMod val="85000"/>
                    <a:lumOff val="15000"/>
                  </a:schemeClr>
                </a:solidFill>
                <a:latin typeface="Times New Roman" panose="02020603050405020304" pitchFamily="18" charset="0"/>
                <a:cs typeface="Times New Roman" panose="02020603050405020304" pitchFamily="18" charset="0"/>
              </a:rPr>
              <a:t>e della lingua sacrale sulla lingua letteraria:</a:t>
            </a:r>
          </a:p>
          <a:p>
            <a:pPr marL="0" indent="0" algn="just" eaLnBrk="1" fontAlgn="auto" hangingPunct="1">
              <a:lnSpc>
                <a:spcPct val="110000"/>
              </a:lnSpc>
              <a:spcBef>
                <a:spcPts val="0"/>
              </a:spcBef>
              <a:spcAft>
                <a:spcPts val="0"/>
              </a:spcAft>
              <a:buFont typeface="Arial"/>
              <a:buNone/>
              <a:defRPr/>
            </a:pPr>
            <a:r>
              <a:rPr lang="it-IT" sz="2200">
                <a:solidFill>
                  <a:schemeClr val="tx1">
                    <a:lumMod val="85000"/>
                    <a:lumOff val="15000"/>
                  </a:schemeClr>
                </a:solidFill>
                <a:latin typeface="Times New Roman" panose="02020603050405020304" pitchFamily="18" charset="0"/>
                <a:cs typeface="Times New Roman" panose="02020603050405020304" pitchFamily="18" charset="0"/>
              </a:rPr>
              <a:t>  « […] espressività popolare e linguaggio giuridico-sacrale convergevano nella intensificazione</a:t>
            </a:r>
          </a:p>
          <a:p>
            <a:pPr marL="0" indent="0" algn="just" eaLnBrk="1" fontAlgn="auto" hangingPunct="1">
              <a:lnSpc>
                <a:spcPct val="110000"/>
              </a:lnSpc>
              <a:spcBef>
                <a:spcPts val="0"/>
              </a:spcBef>
              <a:spcAft>
                <a:spcPts val="0"/>
              </a:spcAft>
              <a:buFont typeface="Arial"/>
              <a:buNone/>
              <a:defRPr/>
            </a:pPr>
            <a:r>
              <a:rPr lang="it-IT" sz="2200">
                <a:solidFill>
                  <a:schemeClr val="tx1">
                    <a:lumMod val="85000"/>
                    <a:lumOff val="15000"/>
                  </a:schemeClr>
                </a:solidFill>
                <a:latin typeface="Times New Roman" panose="02020603050405020304" pitchFamily="18" charset="0"/>
                <a:cs typeface="Times New Roman" panose="02020603050405020304" pitchFamily="18" charset="0"/>
              </a:rPr>
              <a:t>    semantica e ritmica da un lato, nella tendenza alla ripetitività formulare dall’altro. Si realizzava </a:t>
            </a:r>
          </a:p>
          <a:p>
            <a:pPr marL="0" indent="0" algn="just" eaLnBrk="1" fontAlgn="auto" hangingPunct="1">
              <a:lnSpc>
                <a:spcPct val="110000"/>
              </a:lnSpc>
              <a:spcBef>
                <a:spcPts val="0"/>
              </a:spcBef>
              <a:spcAft>
                <a:spcPts val="0"/>
              </a:spcAft>
              <a:buFont typeface="Arial"/>
              <a:buNone/>
              <a:defRPr/>
            </a:pPr>
            <a:r>
              <a:rPr lang="it-IT" sz="2200">
                <a:solidFill>
                  <a:schemeClr val="tx1">
                    <a:lumMod val="85000"/>
                    <a:lumOff val="15000"/>
                  </a:schemeClr>
                </a:solidFill>
                <a:latin typeface="Times New Roman" panose="02020603050405020304" pitchFamily="18" charset="0"/>
                <a:cs typeface="Times New Roman" panose="02020603050405020304" pitchFamily="18" charset="0"/>
              </a:rPr>
              <a:t>    così una struttura periodica che non poteva non influire sulla lingua letteraria in formazione </a:t>
            </a:r>
          </a:p>
          <a:p>
            <a:pPr marL="0" indent="0" algn="just" eaLnBrk="1" fontAlgn="auto" hangingPunct="1">
              <a:lnSpc>
                <a:spcPct val="110000"/>
              </a:lnSpc>
              <a:spcBef>
                <a:spcPts val="0"/>
              </a:spcBef>
              <a:spcAft>
                <a:spcPts val="0"/>
              </a:spcAft>
              <a:buFont typeface="Arial"/>
              <a:buNone/>
              <a:defRPr/>
            </a:pPr>
            <a:r>
              <a:rPr lang="it-IT" sz="2200">
                <a:solidFill>
                  <a:schemeClr val="tx1">
                    <a:lumMod val="85000"/>
                    <a:lumOff val="15000"/>
                  </a:schemeClr>
                </a:solidFill>
                <a:latin typeface="Times New Roman" panose="02020603050405020304" pitchFamily="18" charset="0"/>
                <a:cs typeface="Times New Roman" panose="02020603050405020304" pitchFamily="18" charset="0"/>
              </a:rPr>
              <a:t>    e che ragionevolmente può essere chiamata in causa a spiegare non solo gli antecedenti della </a:t>
            </a:r>
          </a:p>
          <a:p>
            <a:pPr marL="0" indent="0" algn="just" eaLnBrk="1" fontAlgn="auto" hangingPunct="1">
              <a:lnSpc>
                <a:spcPct val="110000"/>
              </a:lnSpc>
              <a:spcBef>
                <a:spcPts val="0"/>
              </a:spcBef>
              <a:spcAft>
                <a:spcPts val="0"/>
              </a:spcAft>
              <a:buFont typeface="Arial"/>
              <a:buNone/>
              <a:defRPr/>
            </a:pPr>
            <a:r>
              <a:rPr lang="it-IT" sz="2200">
                <a:solidFill>
                  <a:schemeClr val="tx1">
                    <a:lumMod val="85000"/>
                    <a:lumOff val="15000"/>
                  </a:schemeClr>
                </a:solidFill>
                <a:latin typeface="Times New Roman" panose="02020603050405020304" pitchFamily="18" charset="0"/>
                <a:cs typeface="Times New Roman" panose="02020603050405020304" pitchFamily="18" charset="0"/>
              </a:rPr>
              <a:t>    ben nota </a:t>
            </a:r>
            <a:r>
              <a:rPr lang="it-IT" sz="2200" i="1">
                <a:solidFill>
                  <a:schemeClr val="tx1">
                    <a:lumMod val="85000"/>
                    <a:lumOff val="15000"/>
                  </a:schemeClr>
                </a:solidFill>
                <a:latin typeface="Times New Roman" panose="02020603050405020304" pitchFamily="18" charset="0"/>
                <a:cs typeface="Times New Roman" panose="02020603050405020304" pitchFamily="18" charset="0"/>
              </a:rPr>
              <a:t>copia dicendi</a:t>
            </a:r>
            <a:r>
              <a:rPr lang="it-IT" sz="2200">
                <a:solidFill>
                  <a:schemeClr val="tx1">
                    <a:lumMod val="85000"/>
                    <a:lumOff val="15000"/>
                  </a:schemeClr>
                </a:solidFill>
                <a:latin typeface="Times New Roman" panose="02020603050405020304" pitchFamily="18" charset="0"/>
                <a:cs typeface="Times New Roman" panose="02020603050405020304" pitchFamily="18" charset="0"/>
              </a:rPr>
              <a:t>, ma anche certe forme di </a:t>
            </a:r>
            <a:r>
              <a:rPr lang="it-IT" sz="2200" i="1">
                <a:solidFill>
                  <a:schemeClr val="tx1">
                    <a:lumMod val="85000"/>
                    <a:lumOff val="15000"/>
                  </a:schemeClr>
                </a:solidFill>
                <a:latin typeface="Times New Roman" panose="02020603050405020304" pitchFamily="18" charset="0"/>
                <a:cs typeface="Times New Roman" panose="02020603050405020304" pitchFamily="18" charset="0"/>
              </a:rPr>
              <a:t>concinnitas</a:t>
            </a:r>
            <a:r>
              <a:rPr lang="it-IT" sz="2200">
                <a:solidFill>
                  <a:schemeClr val="tx1">
                    <a:lumMod val="85000"/>
                    <a:lumOff val="15000"/>
                  </a:schemeClr>
                </a:solidFill>
                <a:latin typeface="Times New Roman" panose="02020603050405020304" pitchFamily="18" charset="0"/>
                <a:cs typeface="Times New Roman" panose="02020603050405020304" pitchFamily="18" charset="0"/>
              </a:rPr>
              <a:t>, intesa come simmetria delle </a:t>
            </a:r>
          </a:p>
          <a:p>
            <a:pPr marL="0" indent="0" algn="just" eaLnBrk="1" fontAlgn="auto" hangingPunct="1">
              <a:lnSpc>
                <a:spcPct val="110000"/>
              </a:lnSpc>
              <a:spcBef>
                <a:spcPts val="0"/>
              </a:spcBef>
              <a:spcAft>
                <a:spcPts val="0"/>
              </a:spcAft>
              <a:buFont typeface="Arial"/>
              <a:buNone/>
              <a:defRPr/>
            </a:pPr>
            <a:r>
              <a:rPr lang="it-IT" sz="2200">
                <a:solidFill>
                  <a:schemeClr val="tx1">
                    <a:lumMod val="85000"/>
                    <a:lumOff val="15000"/>
                  </a:schemeClr>
                </a:solidFill>
                <a:latin typeface="Times New Roman" panose="02020603050405020304" pitchFamily="18" charset="0"/>
                <a:cs typeface="Times New Roman" panose="02020603050405020304" pitchFamily="18" charset="0"/>
              </a:rPr>
              <a:t>    parti che corrispondono all’interno del periodo: fu l’antichissima predisposizione del latino</a:t>
            </a:r>
          </a:p>
          <a:p>
            <a:pPr marL="0" indent="0" algn="just" eaLnBrk="1" fontAlgn="auto" hangingPunct="1">
              <a:lnSpc>
                <a:spcPct val="110000"/>
              </a:lnSpc>
              <a:spcBef>
                <a:spcPts val="0"/>
              </a:spcBef>
              <a:spcAft>
                <a:spcPts val="0"/>
              </a:spcAft>
              <a:buFont typeface="Arial"/>
              <a:buNone/>
              <a:defRPr/>
            </a:pPr>
            <a:r>
              <a:rPr lang="it-IT" sz="2200">
                <a:solidFill>
                  <a:schemeClr val="tx1">
                    <a:lumMod val="85000"/>
                    <a:lumOff val="15000"/>
                  </a:schemeClr>
                </a:solidFill>
                <a:latin typeface="Times New Roman" panose="02020603050405020304" pitchFamily="18" charset="0"/>
                <a:cs typeface="Times New Roman" panose="02020603050405020304" pitchFamily="18" charset="0"/>
              </a:rPr>
              <a:t>    all’ordinamento simmetrico e alla contrapposizione degli elementi costitutivi della frase a orientare </a:t>
            </a:r>
          </a:p>
          <a:p>
            <a:pPr marL="0" indent="0" algn="just" eaLnBrk="1" fontAlgn="auto" hangingPunct="1">
              <a:lnSpc>
                <a:spcPct val="110000"/>
              </a:lnSpc>
              <a:spcBef>
                <a:spcPts val="0"/>
              </a:spcBef>
              <a:spcAft>
                <a:spcPts val="0"/>
              </a:spcAft>
              <a:buFont typeface="Arial"/>
              <a:buNone/>
              <a:defRPr/>
            </a:pPr>
            <a:r>
              <a:rPr lang="it-IT" sz="2200">
                <a:solidFill>
                  <a:schemeClr val="tx1">
                    <a:lumMod val="85000"/>
                    <a:lumOff val="15000"/>
                  </a:schemeClr>
                </a:solidFill>
                <a:latin typeface="Times New Roman" panose="02020603050405020304" pitchFamily="18" charset="0"/>
                <a:cs typeface="Times New Roman" panose="02020603050405020304" pitchFamily="18" charset="0"/>
              </a:rPr>
              <a:t>    le scelte successive e a facilitare una imitazione ‘personale’ dei modelli retorici greci» </a:t>
            </a:r>
          </a:p>
          <a:p>
            <a:pPr marL="0" indent="0" algn="just" eaLnBrk="1" fontAlgn="auto" hangingPunct="1">
              <a:lnSpc>
                <a:spcPct val="110000"/>
              </a:lnSpc>
              <a:spcBef>
                <a:spcPts val="0"/>
              </a:spcBef>
              <a:spcAft>
                <a:spcPts val="0"/>
              </a:spcAft>
              <a:buFont typeface="Arial"/>
              <a:buNone/>
              <a:defRPr/>
            </a:pPr>
            <a:endParaRPr lang="it-IT" sz="2200">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algn="just" eaLnBrk="1" fontAlgn="auto" hangingPunct="1">
              <a:lnSpc>
                <a:spcPct val="110000"/>
              </a:lnSpc>
              <a:spcBef>
                <a:spcPts val="0"/>
              </a:spcBef>
              <a:spcAft>
                <a:spcPts val="0"/>
              </a:spcAft>
              <a:buFont typeface="Arial"/>
              <a:buNone/>
              <a:defRPr/>
            </a:pPr>
            <a:r>
              <a:rPr lang="it-IT" sz="1600">
                <a:solidFill>
                  <a:schemeClr val="tx1">
                    <a:lumMod val="85000"/>
                    <a:lumOff val="15000"/>
                  </a:schemeClr>
                </a:solidFill>
                <a:latin typeface="Times New Roman" panose="02020603050405020304" pitchFamily="18" charset="0"/>
                <a:cs typeface="Times New Roman" panose="02020603050405020304" pitchFamily="18" charset="0"/>
              </a:rPr>
              <a:t>      (citazione da: C. De Meo, </a:t>
            </a:r>
            <a:r>
              <a:rPr lang="it-IT" sz="1600" i="1">
                <a:solidFill>
                  <a:schemeClr val="tx1">
                    <a:lumMod val="85000"/>
                    <a:lumOff val="15000"/>
                  </a:schemeClr>
                </a:solidFill>
                <a:latin typeface="Times New Roman" panose="02020603050405020304" pitchFamily="18" charset="0"/>
                <a:cs typeface="Times New Roman" panose="02020603050405020304" pitchFamily="18" charset="0"/>
              </a:rPr>
              <a:t>Lingue tecniche del latino</a:t>
            </a:r>
            <a:r>
              <a:rPr lang="it-IT" sz="1600">
                <a:solidFill>
                  <a:schemeClr val="tx1">
                    <a:lumMod val="85000"/>
                    <a:lumOff val="15000"/>
                  </a:schemeClr>
                </a:solidFill>
                <a:latin typeface="Times New Roman" panose="02020603050405020304" pitchFamily="18" charset="0"/>
                <a:cs typeface="Times New Roman" panose="02020603050405020304" pitchFamily="18" charset="0"/>
              </a:rPr>
              <a:t>, Bologna 1983, pp. 154-155).</a:t>
            </a:r>
            <a:endParaRPr lang="it-IT" sz="2200">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eaLnBrk="1" fontAlgn="auto" hangingPunct="1">
              <a:spcBef>
                <a:spcPts val="0"/>
              </a:spcBef>
              <a:spcAft>
                <a:spcPts val="0"/>
              </a:spcAft>
              <a:buFont typeface="Arial"/>
              <a:buNone/>
              <a:defRPr/>
            </a:pPr>
            <a:endParaRPr lang="it-IT">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eaLnBrk="1" fontAlgn="auto" hangingPunct="1">
              <a:spcBef>
                <a:spcPts val="0"/>
              </a:spcBef>
              <a:spcAft>
                <a:spcPts val="0"/>
              </a:spcAft>
              <a:buFont typeface="Arial"/>
              <a:buNone/>
              <a:defRPr/>
            </a:pPr>
            <a:r>
              <a:rPr lang="it-IT">
                <a:solidFill>
                  <a:schemeClr val="tx1">
                    <a:lumMod val="85000"/>
                    <a:lumOff val="15000"/>
                  </a:schemeClr>
                </a:solidFill>
                <a:latin typeface="Times New Roman" panose="02020603050405020304" pitchFamily="18" charset="0"/>
                <a:cs typeface="Times New Roman" panose="02020603050405020304" pitchFamily="18" charset="0"/>
              </a:rPr>
              <a:t>› Ridondanze, accorgimenti formali </a:t>
            </a:r>
          </a:p>
          <a:p>
            <a:pPr marL="0" indent="0" eaLnBrk="1" fontAlgn="auto" hangingPunct="1">
              <a:spcBef>
                <a:spcPts val="0"/>
              </a:spcBef>
              <a:spcAft>
                <a:spcPts val="0"/>
              </a:spcAft>
              <a:buFont typeface="Arial"/>
              <a:buNone/>
              <a:defRPr/>
            </a:pPr>
            <a:r>
              <a:rPr lang="it-IT">
                <a:solidFill>
                  <a:schemeClr val="tx1">
                    <a:lumMod val="85000"/>
                    <a:lumOff val="15000"/>
                  </a:schemeClr>
                </a:solidFill>
                <a:latin typeface="Times New Roman" panose="02020603050405020304" pitchFamily="18" charset="0"/>
                <a:cs typeface="Times New Roman" panose="02020603050405020304" pitchFamily="18" charset="0"/>
              </a:rPr>
              <a:t> </a:t>
            </a:r>
          </a:p>
          <a:p>
            <a:pPr marL="0" indent="0" eaLnBrk="1" fontAlgn="auto" hangingPunct="1">
              <a:spcBef>
                <a:spcPts val="0"/>
              </a:spcBef>
              <a:spcAft>
                <a:spcPts val="0"/>
              </a:spcAft>
              <a:buFont typeface="Arial"/>
              <a:buNone/>
              <a:defRPr/>
            </a:pPr>
            <a:r>
              <a:rPr lang="it-IT">
                <a:solidFill>
                  <a:schemeClr val="tx1">
                    <a:lumMod val="85000"/>
                    <a:lumOff val="15000"/>
                  </a:schemeClr>
                </a:solidFill>
                <a:latin typeface="Times New Roman" panose="02020603050405020304" pitchFamily="18" charset="0"/>
                <a:cs typeface="Times New Roman" panose="02020603050405020304" pitchFamily="18" charset="0"/>
              </a:rPr>
              <a:t> › Suggestione ritmica dell’antichissimo </a:t>
            </a:r>
            <a:r>
              <a:rPr lang="it-IT" i="1">
                <a:solidFill>
                  <a:schemeClr val="tx1">
                    <a:lumMod val="85000"/>
                    <a:lumOff val="15000"/>
                  </a:schemeClr>
                </a:solidFill>
                <a:latin typeface="Times New Roman" panose="02020603050405020304" pitchFamily="18" charset="0"/>
                <a:cs typeface="Times New Roman" panose="02020603050405020304" pitchFamily="18" charset="0"/>
              </a:rPr>
              <a:t>carmen </a:t>
            </a:r>
            <a:r>
              <a:rPr lang="it-IT">
                <a:solidFill>
                  <a:schemeClr val="tx1">
                    <a:lumMod val="85000"/>
                    <a:lumOff val="15000"/>
                  </a:schemeClr>
                </a:solidFill>
                <a:latin typeface="Times New Roman" panose="02020603050405020304" pitchFamily="18" charset="0"/>
                <a:cs typeface="Times New Roman" panose="02020603050405020304" pitchFamily="18" charset="0"/>
              </a:rPr>
              <a:t>        isocolia, omoteleuti, parallelismi, anafore,</a:t>
            </a:r>
          </a:p>
          <a:p>
            <a:pPr marL="0" indent="0" eaLnBrk="1" fontAlgn="auto" hangingPunct="1">
              <a:spcBef>
                <a:spcPts val="0"/>
              </a:spcBef>
              <a:spcAft>
                <a:spcPts val="0"/>
              </a:spcAft>
              <a:buFont typeface="Arial"/>
              <a:buNone/>
              <a:defRPr/>
            </a:pPr>
            <a:r>
              <a:rPr lang="it-IT">
                <a:solidFill>
                  <a:schemeClr val="tx1">
                    <a:lumMod val="85000"/>
                    <a:lumOff val="15000"/>
                  </a:schemeClr>
                </a:solidFill>
                <a:latin typeface="Times New Roman" panose="02020603050405020304" pitchFamily="18" charset="0"/>
                <a:cs typeface="Times New Roman" panose="02020603050405020304" pitchFamily="18" charset="0"/>
              </a:rPr>
              <a:t> chiasmi, </a:t>
            </a:r>
            <a:r>
              <a:rPr lang="it-IT" i="1">
                <a:solidFill>
                  <a:schemeClr val="tx1">
                    <a:lumMod val="85000"/>
                    <a:lumOff val="15000"/>
                  </a:schemeClr>
                </a:solidFill>
                <a:latin typeface="Times New Roman" panose="02020603050405020304" pitchFamily="18" charset="0"/>
                <a:cs typeface="Times New Roman" panose="02020603050405020304" pitchFamily="18" charset="0"/>
              </a:rPr>
              <a:t>variatio </a:t>
            </a:r>
            <a:r>
              <a:rPr lang="it-IT">
                <a:solidFill>
                  <a:schemeClr val="tx1">
                    <a:lumMod val="85000"/>
                    <a:lumOff val="15000"/>
                  </a:schemeClr>
                </a:solidFill>
                <a:latin typeface="Times New Roman" panose="02020603050405020304" pitchFamily="18" charset="0"/>
                <a:cs typeface="Times New Roman" panose="02020603050405020304" pitchFamily="18" charset="0"/>
              </a:rPr>
              <a:t>sinonimica, figure etimologiche        influsso nella </a:t>
            </a:r>
            <a:r>
              <a:rPr lang="it-IT" i="1">
                <a:solidFill>
                  <a:schemeClr val="tx1">
                    <a:lumMod val="85000"/>
                    <a:lumOff val="15000"/>
                  </a:schemeClr>
                </a:solidFill>
                <a:latin typeface="Times New Roman" panose="02020603050405020304" pitchFamily="18" charset="0"/>
                <a:cs typeface="Times New Roman" panose="02020603050405020304" pitchFamily="18" charset="0"/>
              </a:rPr>
              <a:t>concinnitas verborum et </a:t>
            </a:r>
          </a:p>
          <a:p>
            <a:pPr marL="0" indent="0" eaLnBrk="1" fontAlgn="auto" hangingPunct="1">
              <a:spcBef>
                <a:spcPts val="0"/>
              </a:spcBef>
              <a:spcAft>
                <a:spcPts val="0"/>
              </a:spcAft>
              <a:buFont typeface="Arial"/>
              <a:buNone/>
              <a:defRPr/>
            </a:pPr>
            <a:r>
              <a:rPr lang="it-IT" i="1">
                <a:solidFill>
                  <a:schemeClr val="tx1">
                    <a:lumMod val="85000"/>
                    <a:lumOff val="15000"/>
                  </a:schemeClr>
                </a:solidFill>
                <a:latin typeface="Times New Roman" panose="02020603050405020304" pitchFamily="18" charset="0"/>
                <a:cs typeface="Times New Roman" panose="02020603050405020304" pitchFamily="18" charset="0"/>
              </a:rPr>
              <a:t> sententiarum </a:t>
            </a:r>
            <a:r>
              <a:rPr lang="it-IT">
                <a:solidFill>
                  <a:schemeClr val="tx1">
                    <a:lumMod val="85000"/>
                    <a:lumOff val="15000"/>
                  </a:schemeClr>
                </a:solidFill>
                <a:latin typeface="Times New Roman" panose="02020603050405020304" pitchFamily="18" charset="0"/>
                <a:cs typeface="Times New Roman" panose="02020603050405020304" pitchFamily="18" charset="0"/>
              </a:rPr>
              <a:t>(vd. es. Cicerone)</a:t>
            </a:r>
          </a:p>
          <a:p>
            <a:pPr marL="0" indent="0" eaLnBrk="1" fontAlgn="auto" hangingPunct="1">
              <a:spcBef>
                <a:spcPts val="0"/>
              </a:spcBef>
              <a:spcAft>
                <a:spcPts val="0"/>
              </a:spcAft>
              <a:buFont typeface="Arial"/>
              <a:buNone/>
              <a:defRPr/>
            </a:pPr>
            <a:r>
              <a:rPr lang="it-IT">
                <a:solidFill>
                  <a:schemeClr val="tx1">
                    <a:lumMod val="85000"/>
                    <a:lumOff val="15000"/>
                  </a:schemeClr>
                </a:solidFill>
                <a:latin typeface="Times New Roman" panose="02020603050405020304" pitchFamily="18" charset="0"/>
                <a:cs typeface="Times New Roman" panose="02020603050405020304" pitchFamily="18" charset="0"/>
              </a:rPr>
              <a:t> </a:t>
            </a:r>
          </a:p>
          <a:p>
            <a:pPr marL="0" indent="0" eaLnBrk="1" fontAlgn="auto" hangingPunct="1">
              <a:spcBef>
                <a:spcPts val="0"/>
              </a:spcBef>
              <a:spcAft>
                <a:spcPts val="0"/>
              </a:spcAft>
              <a:buFont typeface="Arial"/>
              <a:buNone/>
              <a:defRPr/>
            </a:pPr>
            <a:r>
              <a:rPr lang="it-IT">
                <a:solidFill>
                  <a:schemeClr val="tx1">
                    <a:lumMod val="85000"/>
                    <a:lumOff val="15000"/>
                  </a:schemeClr>
                </a:solidFill>
                <a:latin typeface="Times New Roman" panose="02020603050405020304" pitchFamily="18" charset="0"/>
                <a:cs typeface="Times New Roman" panose="02020603050405020304" pitchFamily="18" charset="0"/>
              </a:rPr>
              <a:t> › Utilizzazione letteraria di materiale linguistico fissatosi nella preghiera        </a:t>
            </a:r>
          </a:p>
          <a:p>
            <a:pPr marL="0" indent="0" eaLnBrk="1" fontAlgn="auto" hangingPunct="1">
              <a:spcBef>
                <a:spcPts val="0"/>
              </a:spcBef>
              <a:spcAft>
                <a:spcPts val="0"/>
              </a:spcAft>
              <a:buFont typeface="Arial"/>
              <a:buNone/>
              <a:defRPr/>
            </a:pPr>
            <a:r>
              <a:rPr lang="it-IT">
                <a:solidFill>
                  <a:schemeClr val="tx1">
                    <a:lumMod val="85000"/>
                    <a:lumOff val="15000"/>
                  </a:schemeClr>
                </a:solidFill>
                <a:latin typeface="Times New Roman" panose="02020603050405020304" pitchFamily="18" charset="0"/>
                <a:cs typeface="Times New Roman" panose="02020603050405020304" pitchFamily="18" charset="0"/>
              </a:rPr>
              <a:t>   recupero complessivo del formulario tecnico e delle figure di suono       </a:t>
            </a:r>
          </a:p>
          <a:p>
            <a:pPr marL="0" indent="0" eaLnBrk="1" fontAlgn="auto" hangingPunct="1">
              <a:spcBef>
                <a:spcPts val="0"/>
              </a:spcBef>
              <a:spcAft>
                <a:spcPts val="0"/>
              </a:spcAft>
              <a:buFont typeface="Arial"/>
              <a:buNone/>
              <a:defRPr/>
            </a:pPr>
            <a:r>
              <a:rPr lang="it-IT">
                <a:solidFill>
                  <a:schemeClr val="tx1">
                    <a:lumMod val="85000"/>
                    <a:lumOff val="15000"/>
                  </a:schemeClr>
                </a:solidFill>
                <a:latin typeface="Times New Roman" panose="02020603050405020304" pitchFamily="18" charset="0"/>
                <a:cs typeface="Times New Roman" panose="02020603050405020304" pitchFamily="18" charset="0"/>
              </a:rPr>
              <a:t>   recupero del dato tecnico tradizionale + rielaborazione autoriale autonoma</a:t>
            </a:r>
          </a:p>
          <a:p>
            <a:pPr marL="0" indent="0" eaLnBrk="1" fontAlgn="auto" hangingPunct="1">
              <a:buFont typeface="Arial"/>
              <a:buNone/>
              <a:defRPr/>
            </a:pPr>
            <a:endParaRPr lang="it-IT">
              <a:solidFill>
                <a:schemeClr val="tx1">
                  <a:lumMod val="85000"/>
                  <a:lumOff val="15000"/>
                </a:schemeClr>
              </a:solidFill>
            </a:endParaRPr>
          </a:p>
        </p:txBody>
      </p:sp>
      <p:sp>
        <p:nvSpPr>
          <p:cNvPr id="4" name="Rettangolo 3">
            <a:extLst>
              <a:ext uri="{FF2B5EF4-FFF2-40B4-BE49-F238E27FC236}">
                <a16:creationId xmlns:a16="http://schemas.microsoft.com/office/drawing/2014/main" id="{C9512FFD-7569-4FC5-963A-32EBA3CC6F78}"/>
              </a:ext>
            </a:extLst>
          </p:cNvPr>
          <p:cNvSpPr/>
          <p:nvPr/>
        </p:nvSpPr>
        <p:spPr>
          <a:xfrm>
            <a:off x="117475" y="411163"/>
            <a:ext cx="10453688" cy="3116262"/>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5" name="Freccia a destra 4">
            <a:extLst>
              <a:ext uri="{FF2B5EF4-FFF2-40B4-BE49-F238E27FC236}">
                <a16:creationId xmlns:a16="http://schemas.microsoft.com/office/drawing/2014/main" id="{07643BDA-1456-405D-A338-E48DD3E89164}"/>
              </a:ext>
            </a:extLst>
          </p:cNvPr>
          <p:cNvSpPr/>
          <p:nvPr/>
        </p:nvSpPr>
        <p:spPr>
          <a:xfrm>
            <a:off x="5635625" y="4403725"/>
            <a:ext cx="317500" cy="1206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6" name="Freccia a destra 5">
            <a:extLst>
              <a:ext uri="{FF2B5EF4-FFF2-40B4-BE49-F238E27FC236}">
                <a16:creationId xmlns:a16="http://schemas.microsoft.com/office/drawing/2014/main" id="{0F6030F0-35AC-4DB4-A1A0-45995CA56B38}"/>
              </a:ext>
            </a:extLst>
          </p:cNvPr>
          <p:cNvSpPr/>
          <p:nvPr/>
        </p:nvSpPr>
        <p:spPr>
          <a:xfrm>
            <a:off x="5849938" y="4711700"/>
            <a:ext cx="246062" cy="1127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7" name="Freccia circolare a sinistra 6">
            <a:extLst>
              <a:ext uri="{FF2B5EF4-FFF2-40B4-BE49-F238E27FC236}">
                <a16:creationId xmlns:a16="http://schemas.microsoft.com/office/drawing/2014/main" id="{EADFB25D-5F9B-4515-8F74-4332325B85B3}"/>
              </a:ext>
            </a:extLst>
          </p:cNvPr>
          <p:cNvSpPr/>
          <p:nvPr/>
        </p:nvSpPr>
        <p:spPr>
          <a:xfrm>
            <a:off x="8378825" y="5664200"/>
            <a:ext cx="187325" cy="354013"/>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9" name="Freccia circolare a sinistra 8">
            <a:extLst>
              <a:ext uri="{FF2B5EF4-FFF2-40B4-BE49-F238E27FC236}">
                <a16:creationId xmlns:a16="http://schemas.microsoft.com/office/drawing/2014/main" id="{AEC49EEC-1129-47C2-9622-7E29C5083EF1}"/>
              </a:ext>
            </a:extLst>
          </p:cNvPr>
          <p:cNvSpPr/>
          <p:nvPr/>
        </p:nvSpPr>
        <p:spPr>
          <a:xfrm>
            <a:off x="8724900" y="6018213"/>
            <a:ext cx="185738" cy="354012"/>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10" name="Freccia curva 9">
            <a:extLst>
              <a:ext uri="{FF2B5EF4-FFF2-40B4-BE49-F238E27FC236}">
                <a16:creationId xmlns:a16="http://schemas.microsoft.com/office/drawing/2014/main" id="{7FB16880-32BE-4858-95CF-758705B84AD2}"/>
              </a:ext>
            </a:extLst>
          </p:cNvPr>
          <p:cNvSpPr/>
          <p:nvPr/>
        </p:nvSpPr>
        <p:spPr>
          <a:xfrm rot="5400000">
            <a:off x="4071144" y="3931444"/>
            <a:ext cx="436562" cy="266700"/>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6C02E97B-24CE-4909-A3E9-04C9746B1CD1}"/>
              </a:ext>
            </a:extLst>
          </p:cNvPr>
          <p:cNvSpPr>
            <a:spLocks noGrp="1"/>
          </p:cNvSpPr>
          <p:nvPr>
            <p:ph idx="1"/>
          </p:nvPr>
        </p:nvSpPr>
        <p:spPr>
          <a:xfrm>
            <a:off x="0" y="0"/>
            <a:ext cx="12192000" cy="6858000"/>
          </a:xfrm>
          <a:blipFill>
            <a:blip r:embed="rId2"/>
            <a:tile tx="0" ty="0" sx="100000" sy="100000" flip="none" algn="tl"/>
          </a:blipFill>
        </p:spPr>
        <p:txBody>
          <a:bodyPr>
            <a:normAutofit fontScale="77500" lnSpcReduction="20000"/>
          </a:bodyPr>
          <a:lstStyle/>
          <a:p>
            <a:pPr marL="0" indent="0" algn="ctr">
              <a:spcBef>
                <a:spcPts val="0"/>
              </a:spcBef>
              <a:spcAft>
                <a:spcPts val="0"/>
              </a:spcAft>
              <a:buNone/>
            </a:pPr>
            <a:endParaRPr lang="it-IT" i="1">
              <a:latin typeface="Times New Roman" panose="02020603050405020304" pitchFamily="18" charset="0"/>
              <a:cs typeface="Times New Roman" panose="02020603050405020304" pitchFamily="18" charset="0"/>
            </a:endParaRPr>
          </a:p>
          <a:p>
            <a:pPr marL="0" indent="0" algn="ctr">
              <a:spcBef>
                <a:spcPts val="0"/>
              </a:spcBef>
              <a:spcAft>
                <a:spcPts val="0"/>
              </a:spcAft>
              <a:buNone/>
            </a:pPr>
            <a:r>
              <a:rPr lang="it-IT" b="1" i="1">
                <a:latin typeface="Times New Roman" panose="02020603050405020304" pitchFamily="18" charset="0"/>
                <a:cs typeface="Times New Roman" panose="02020603050405020304" pitchFamily="18" charset="0"/>
              </a:rPr>
              <a:t>Il </a:t>
            </a:r>
            <a:r>
              <a:rPr lang="it-IT" b="1" i="1" dirty="0">
                <a:latin typeface="Times New Roman" panose="02020603050405020304" pitchFamily="18" charset="0"/>
                <a:cs typeface="Times New Roman" panose="02020603050405020304" pitchFamily="18" charset="0"/>
              </a:rPr>
              <a:t>latino arcaico: principali caratteristiche</a:t>
            </a:r>
          </a:p>
          <a:p>
            <a:pPr marL="0" indent="0" algn="ctr">
              <a:spcBef>
                <a:spcPts val="0"/>
              </a:spcBef>
              <a:spcAft>
                <a:spcPts val="0"/>
              </a:spcAft>
              <a:buNone/>
            </a:pPr>
            <a:r>
              <a:rPr lang="it-IT" sz="2200" dirty="0">
                <a:latin typeface="Times New Roman" panose="02020603050405020304" pitchFamily="18" charset="0"/>
                <a:cs typeface="Times New Roman" panose="02020603050405020304" pitchFamily="18" charset="0"/>
              </a:rPr>
              <a:t>(241 a.C. fine prima guerra punica – 81-79 a.C. dittatura di Silla)</a:t>
            </a:r>
          </a:p>
          <a:p>
            <a:pPr marL="0" indent="0" algn="just">
              <a:spcBef>
                <a:spcPts val="0"/>
              </a:spcBef>
              <a:spcAft>
                <a:spcPts val="0"/>
              </a:spcAft>
              <a:buNone/>
            </a:pPr>
            <a:endParaRPr lang="it-IT" dirty="0">
              <a:latin typeface="Times New Roman" panose="02020603050405020304" pitchFamily="18" charset="0"/>
              <a:cs typeface="Times New Roman" panose="02020603050405020304" pitchFamily="18" charset="0"/>
            </a:endParaRPr>
          </a:p>
          <a:p>
            <a:pPr algn="just">
              <a:spcBef>
                <a:spcPts val="0"/>
              </a:spcBef>
              <a:spcAft>
                <a:spcPts val="0"/>
              </a:spcAft>
              <a:buFontTx/>
              <a:buChar char="-"/>
            </a:pPr>
            <a:r>
              <a:rPr lang="it-IT" b="1" dirty="0">
                <a:latin typeface="Times New Roman" panose="02020603050405020304" pitchFamily="18" charset="0"/>
                <a:cs typeface="Times New Roman" panose="02020603050405020304" pitchFamily="18" charset="0"/>
              </a:rPr>
              <a:t>Quadro storico</a:t>
            </a:r>
            <a:r>
              <a:rPr lang="it-IT" dirty="0">
                <a:latin typeface="Times New Roman" panose="02020603050405020304" pitchFamily="18" charset="0"/>
                <a:cs typeface="Times New Roman" panose="02020603050405020304" pitchFamily="18" charset="0"/>
              </a:rPr>
              <a:t>:  (I fase) espansione e </a:t>
            </a:r>
            <a:r>
              <a:rPr lang="it-IT">
                <a:latin typeface="Times New Roman" panose="02020603050405020304" pitchFamily="18" charset="0"/>
                <a:cs typeface="Times New Roman" panose="02020603050405020304" pitchFamily="18" charset="0"/>
              </a:rPr>
              <a:t>grandi conquiste                                                                       </a:t>
            </a:r>
            <a:endParaRPr lang="it-IT" sz="1100" dirty="0">
              <a:latin typeface="Times New Roman" panose="02020603050405020304" pitchFamily="18" charset="0"/>
              <a:cs typeface="Times New Roman" panose="02020603050405020304" pitchFamily="18" charset="0"/>
            </a:endParaRPr>
          </a:p>
          <a:p>
            <a:pPr algn="just">
              <a:spcBef>
                <a:spcPts val="0"/>
              </a:spcBef>
              <a:spcAft>
                <a:spcPts val="0"/>
              </a:spcAft>
              <a:buFontTx/>
              <a:buChar char="-"/>
            </a:pPr>
            <a:endParaRPr lang="it-IT" dirty="0">
              <a:latin typeface="Times New Roman" panose="02020603050405020304" pitchFamily="18" charset="0"/>
              <a:cs typeface="Times New Roman" panose="02020603050405020304" pitchFamily="18" charset="0"/>
            </a:endParaRPr>
          </a:p>
          <a:p>
            <a:pPr marL="0" indent="0" algn="just">
              <a:spcBef>
                <a:spcPts val="0"/>
              </a:spcBef>
              <a:spcAft>
                <a:spcPts val="0"/>
              </a:spcAft>
              <a:buNone/>
            </a:pPr>
            <a:r>
              <a:rPr lang="it-IT">
                <a:latin typeface="Times New Roman" panose="02020603050405020304" pitchFamily="18" charset="0"/>
                <a:cs typeface="Times New Roman" panose="02020603050405020304" pitchFamily="18" charset="0"/>
              </a:rPr>
              <a:t>         </a:t>
            </a:r>
          </a:p>
          <a:p>
            <a:pPr marL="0" indent="0" algn="just">
              <a:spcBef>
                <a:spcPts val="0"/>
              </a:spcBef>
              <a:spcAft>
                <a:spcPts val="0"/>
              </a:spcAft>
              <a:buNone/>
            </a:pPr>
            <a:r>
              <a:rPr lang="it-IT">
                <a:latin typeface="Times New Roman" panose="02020603050405020304" pitchFamily="18" charset="0"/>
                <a:cs typeface="Times New Roman" panose="02020603050405020304" pitchFamily="18" charset="0"/>
              </a:rPr>
              <a:t>                           </a:t>
            </a:r>
            <a:endParaRPr lang="it-IT" dirty="0">
              <a:latin typeface="Times New Roman" panose="02020603050405020304" pitchFamily="18" charset="0"/>
              <a:cs typeface="Times New Roman" panose="02020603050405020304" pitchFamily="18" charset="0"/>
            </a:endParaRPr>
          </a:p>
          <a:p>
            <a:pPr marL="0" indent="0" algn="just">
              <a:spcBef>
                <a:spcPts val="0"/>
              </a:spcBef>
              <a:spcAft>
                <a:spcPts val="0"/>
              </a:spcAft>
              <a:buNone/>
            </a:pPr>
            <a:r>
              <a:rPr lang="it-IT" dirty="0">
                <a:latin typeface="Times New Roman" panose="02020603050405020304" pitchFamily="18" charset="0"/>
                <a:cs typeface="Times New Roman" panose="02020603050405020304" pitchFamily="18" charset="0"/>
              </a:rPr>
              <a:t>› totale sottomissione dell’Italia e dominio del Mediterraneo</a:t>
            </a:r>
          </a:p>
          <a:p>
            <a:pPr marL="0" indent="0" algn="just">
              <a:spcBef>
                <a:spcPts val="0"/>
              </a:spcBef>
              <a:spcAft>
                <a:spcPts val="0"/>
              </a:spcAft>
              <a:buNone/>
            </a:pPr>
            <a:r>
              <a:rPr lang="it-IT" dirty="0">
                <a:latin typeface="Times New Roman" panose="02020603050405020304" pitchFamily="18" charset="0"/>
                <a:cs typeface="Times New Roman" panose="02020603050405020304" pitchFamily="18" charset="0"/>
              </a:rPr>
              <a:t>› direttrice di espansione nell’Adriatico per controllo dell’Illirico (229-219 a.C.)  </a:t>
            </a:r>
          </a:p>
          <a:p>
            <a:pPr marL="0" indent="0" algn="just">
              <a:spcBef>
                <a:spcPts val="0"/>
              </a:spcBef>
              <a:spcAft>
                <a:spcPts val="0"/>
              </a:spcAft>
              <a:buNone/>
            </a:pPr>
            <a:r>
              <a:rPr lang="it-IT" dirty="0">
                <a:latin typeface="Times New Roman" panose="02020603050405020304" pitchFamily="18" charset="0"/>
                <a:cs typeface="Times New Roman" panose="02020603050405020304" pitchFamily="18" charset="0"/>
              </a:rPr>
              <a:t>› invasione della Gallia Cisalpina (223 a.C.)</a:t>
            </a:r>
          </a:p>
          <a:p>
            <a:pPr marL="0" indent="0" algn="just">
              <a:spcBef>
                <a:spcPts val="0"/>
              </a:spcBef>
              <a:spcAft>
                <a:spcPts val="0"/>
              </a:spcAft>
              <a:buNone/>
            </a:pPr>
            <a:r>
              <a:rPr lang="it-IT" dirty="0">
                <a:latin typeface="Times New Roman" panose="02020603050405020304" pitchFamily="18" charset="0"/>
                <a:cs typeface="Times New Roman" panose="02020603050405020304" pitchFamily="18" charset="0"/>
              </a:rPr>
              <a:t>› Seconda guerra punica contro Annibale (218-202 a.C., vittoria di Publio Cornelio Scipione a Zama </a:t>
            </a:r>
            <a:r>
              <a:rPr lang="it-IT">
                <a:latin typeface="Times New Roman" panose="02020603050405020304" pitchFamily="18" charset="0"/>
                <a:cs typeface="Times New Roman" panose="02020603050405020304" pitchFamily="18" charset="0"/>
              </a:rPr>
              <a:t>nel 202 a.C.)</a:t>
            </a:r>
            <a:endParaRPr lang="it-IT" dirty="0">
              <a:latin typeface="Times New Roman" panose="02020603050405020304" pitchFamily="18" charset="0"/>
              <a:cs typeface="Times New Roman" panose="02020603050405020304" pitchFamily="18" charset="0"/>
            </a:endParaRPr>
          </a:p>
          <a:p>
            <a:pPr marL="0" indent="0" algn="just">
              <a:spcBef>
                <a:spcPts val="0"/>
              </a:spcBef>
              <a:spcAft>
                <a:spcPts val="0"/>
              </a:spcAft>
              <a:buNone/>
            </a:pPr>
            <a:r>
              <a:rPr lang="it-IT" dirty="0">
                <a:latin typeface="Times New Roman" panose="02020603050405020304" pitchFamily="18" charset="0"/>
                <a:cs typeface="Times New Roman" panose="02020603050405020304" pitchFamily="18" charset="0"/>
              </a:rPr>
              <a:t>› costituzione della provincia di </a:t>
            </a:r>
            <a:r>
              <a:rPr lang="it-IT" i="1" dirty="0" err="1">
                <a:latin typeface="Times New Roman" panose="02020603050405020304" pitchFamily="18" charset="0"/>
                <a:cs typeface="Times New Roman" panose="02020603050405020304" pitchFamily="18" charset="0"/>
              </a:rPr>
              <a:t>Hispania</a:t>
            </a:r>
            <a:r>
              <a:rPr lang="it-IT" i="1" dirty="0">
                <a:latin typeface="Times New Roman" panose="02020603050405020304" pitchFamily="18" charset="0"/>
                <a:cs typeface="Times New Roman" panose="02020603050405020304" pitchFamily="18" charset="0"/>
              </a:rPr>
              <a:t> </a:t>
            </a:r>
            <a:r>
              <a:rPr lang="it-IT" dirty="0">
                <a:latin typeface="Times New Roman" panose="02020603050405020304" pitchFamily="18" charset="0"/>
                <a:cs typeface="Times New Roman" panose="02020603050405020304" pitchFamily="18" charset="0"/>
              </a:rPr>
              <a:t>(218 a.C.)</a:t>
            </a:r>
          </a:p>
          <a:p>
            <a:pPr marL="0" indent="0" algn="just">
              <a:spcBef>
                <a:spcPts val="0"/>
              </a:spcBef>
              <a:spcAft>
                <a:spcPts val="0"/>
              </a:spcAft>
              <a:buNone/>
            </a:pPr>
            <a:r>
              <a:rPr lang="it-IT" dirty="0">
                <a:latin typeface="Times New Roman" panose="02020603050405020304" pitchFamily="18" charset="0"/>
                <a:cs typeface="Times New Roman" panose="02020603050405020304" pitchFamily="18" charset="0"/>
              </a:rPr>
              <a:t>› Prima e seconda guerra Macedonica (215-205 e 200-196 a.C., vittoria di Tito Quinzio </a:t>
            </a:r>
            <a:r>
              <a:rPr lang="it-IT" dirty="0" err="1">
                <a:latin typeface="Times New Roman" panose="02020603050405020304" pitchFamily="18" charset="0"/>
                <a:cs typeface="Times New Roman" panose="02020603050405020304" pitchFamily="18" charset="0"/>
              </a:rPr>
              <a:t>Flaminino</a:t>
            </a:r>
            <a:r>
              <a:rPr lang="it-IT" dirty="0">
                <a:latin typeface="Times New Roman" panose="02020603050405020304" pitchFamily="18" charset="0"/>
                <a:cs typeface="Times New Roman" panose="02020603050405020304" pitchFamily="18" charset="0"/>
              </a:rPr>
              <a:t> </a:t>
            </a:r>
            <a:r>
              <a:rPr lang="it-IT">
                <a:latin typeface="Times New Roman" panose="02020603050405020304" pitchFamily="18" charset="0"/>
                <a:cs typeface="Times New Roman" panose="02020603050405020304" pitchFamily="18" charset="0"/>
              </a:rPr>
              <a:t>a Cinocefale </a:t>
            </a:r>
            <a:r>
              <a:rPr lang="it-IT" dirty="0">
                <a:latin typeface="Times New Roman" panose="02020603050405020304" pitchFamily="18" charset="0"/>
                <a:cs typeface="Times New Roman" panose="02020603050405020304" pitchFamily="18" charset="0"/>
              </a:rPr>
              <a:t>contro Filippo V)</a:t>
            </a:r>
          </a:p>
          <a:p>
            <a:pPr marL="0" indent="0" algn="just">
              <a:spcBef>
                <a:spcPts val="0"/>
              </a:spcBef>
              <a:spcAft>
                <a:spcPts val="0"/>
              </a:spcAft>
              <a:buNone/>
            </a:pPr>
            <a:r>
              <a:rPr lang="it-IT" dirty="0">
                <a:latin typeface="Times New Roman" panose="02020603050405020304" pitchFamily="18" charset="0"/>
                <a:cs typeface="Times New Roman" panose="02020603050405020304" pitchFamily="18" charset="0"/>
              </a:rPr>
              <a:t>› operazioni militari contro i Liguri e contro gli </a:t>
            </a:r>
            <a:r>
              <a:rPr lang="it-IT" dirty="0" err="1">
                <a:latin typeface="Times New Roman" panose="02020603050405020304" pitchFamily="18" charset="0"/>
                <a:cs typeface="Times New Roman" panose="02020603050405020304" pitchFamily="18" charset="0"/>
              </a:rPr>
              <a:t>Histri</a:t>
            </a:r>
            <a:r>
              <a:rPr lang="it-IT" dirty="0">
                <a:latin typeface="Times New Roman" panose="02020603050405020304" pitchFamily="18" charset="0"/>
                <a:cs typeface="Times New Roman" panose="02020603050405020304" pitchFamily="18" charset="0"/>
              </a:rPr>
              <a:t>, annessione della Liguria e dell’Istria (187-177 a.C.) </a:t>
            </a:r>
          </a:p>
          <a:p>
            <a:pPr marL="0" indent="0" algn="just">
              <a:spcBef>
                <a:spcPts val="0"/>
              </a:spcBef>
              <a:spcAft>
                <a:spcPts val="0"/>
              </a:spcAft>
              <a:buNone/>
            </a:pPr>
            <a:r>
              <a:rPr lang="it-IT" dirty="0">
                <a:latin typeface="Times New Roman" panose="02020603050405020304" pitchFamily="18" charset="0"/>
                <a:cs typeface="Times New Roman" panose="02020603050405020304" pitchFamily="18" charset="0"/>
              </a:rPr>
              <a:t>› fondazione della colonia di Aquileia (181 a.C.)</a:t>
            </a:r>
          </a:p>
          <a:p>
            <a:pPr marL="0" indent="0" algn="just">
              <a:spcBef>
                <a:spcPts val="0"/>
              </a:spcBef>
              <a:spcAft>
                <a:spcPts val="0"/>
              </a:spcAft>
              <a:buNone/>
            </a:pPr>
            <a:r>
              <a:rPr lang="it-IT" dirty="0">
                <a:latin typeface="Times New Roman" panose="02020603050405020304" pitchFamily="18" charset="0"/>
                <a:cs typeface="Times New Roman" panose="02020603050405020304" pitchFamily="18" charset="0"/>
              </a:rPr>
              <a:t>› Terza guerra Macedonica contro Perseo (172-167 a.C., vittoria di Lucio Emilio Paolo a </a:t>
            </a:r>
            <a:r>
              <a:rPr lang="it-IT" dirty="0" err="1">
                <a:latin typeface="Times New Roman" panose="02020603050405020304" pitchFamily="18" charset="0"/>
                <a:cs typeface="Times New Roman" panose="02020603050405020304" pitchFamily="18" charset="0"/>
              </a:rPr>
              <a:t>Pidna</a:t>
            </a:r>
            <a:r>
              <a:rPr lang="it-IT" dirty="0">
                <a:latin typeface="Times New Roman" panose="02020603050405020304" pitchFamily="18" charset="0"/>
                <a:cs typeface="Times New Roman" panose="02020603050405020304" pitchFamily="18" charset="0"/>
              </a:rPr>
              <a:t> nel 167 a.C.)</a:t>
            </a:r>
          </a:p>
          <a:p>
            <a:pPr marL="0" indent="0" algn="just">
              <a:spcBef>
                <a:spcPts val="0"/>
              </a:spcBef>
              <a:spcAft>
                <a:spcPts val="0"/>
              </a:spcAft>
              <a:buNone/>
            </a:pPr>
            <a:r>
              <a:rPr lang="it-IT" dirty="0">
                <a:latin typeface="Times New Roman" panose="02020603050405020304" pitchFamily="18" charset="0"/>
                <a:cs typeface="Times New Roman" panose="02020603050405020304" pitchFamily="18" charset="0"/>
              </a:rPr>
              <a:t>› spedizioni contro i Dalmati (156-155 a.C.)</a:t>
            </a:r>
          </a:p>
          <a:p>
            <a:pPr marL="0" indent="0" algn="just">
              <a:spcBef>
                <a:spcPts val="0"/>
              </a:spcBef>
              <a:spcAft>
                <a:spcPts val="0"/>
              </a:spcAft>
              <a:buNone/>
            </a:pPr>
            <a:r>
              <a:rPr lang="it-IT" dirty="0">
                <a:latin typeface="Times New Roman" panose="02020603050405020304" pitchFamily="18" charset="0"/>
                <a:cs typeface="Times New Roman" panose="02020603050405020304" pitchFamily="18" charset="0"/>
              </a:rPr>
              <a:t>› Terza guerra punica (149-146 a.C. nella seconda fase della guerra è protagonista Publio Cornelio Scipione Emiliano, distruzione di Cartagine nel 146 a.C. e nello stesso anno distruzione di Corinto e provincializzazione dell’Africa)</a:t>
            </a:r>
          </a:p>
          <a:p>
            <a:pPr marL="0" indent="0" algn="just">
              <a:spcBef>
                <a:spcPts val="0"/>
              </a:spcBef>
              <a:spcAft>
                <a:spcPts val="0"/>
              </a:spcAft>
              <a:buNone/>
            </a:pPr>
            <a:r>
              <a:rPr lang="it-IT" dirty="0">
                <a:latin typeface="Times New Roman" panose="02020603050405020304" pitchFamily="18" charset="0"/>
                <a:cs typeface="Times New Roman" panose="02020603050405020304" pitchFamily="18" charset="0"/>
              </a:rPr>
              <a:t>› istituzione provincia d’Asia (129 a.C.) e istituzione provincia della </a:t>
            </a:r>
            <a:r>
              <a:rPr lang="it-IT" i="1" dirty="0">
                <a:latin typeface="Times New Roman" panose="02020603050405020304" pitchFamily="18" charset="0"/>
                <a:cs typeface="Times New Roman" panose="02020603050405020304" pitchFamily="18" charset="0"/>
              </a:rPr>
              <a:t>Gallia </a:t>
            </a:r>
            <a:r>
              <a:rPr lang="it-IT" i="1" dirty="0" err="1">
                <a:latin typeface="Times New Roman" panose="02020603050405020304" pitchFamily="18" charset="0"/>
                <a:cs typeface="Times New Roman" panose="02020603050405020304" pitchFamily="18" charset="0"/>
              </a:rPr>
              <a:t>Narbonensis</a:t>
            </a:r>
            <a:r>
              <a:rPr lang="it-IT" i="1" dirty="0">
                <a:latin typeface="Times New Roman" panose="02020603050405020304" pitchFamily="18" charset="0"/>
                <a:cs typeface="Times New Roman" panose="02020603050405020304" pitchFamily="18" charset="0"/>
              </a:rPr>
              <a:t> </a:t>
            </a:r>
            <a:r>
              <a:rPr lang="it-IT" dirty="0">
                <a:latin typeface="Times New Roman" panose="02020603050405020304" pitchFamily="18" charset="0"/>
                <a:cs typeface="Times New Roman" panose="02020603050405020304" pitchFamily="18" charset="0"/>
              </a:rPr>
              <a:t>(118 a.C.)</a:t>
            </a:r>
          </a:p>
          <a:p>
            <a:pPr marL="0" indent="0" algn="just">
              <a:spcBef>
                <a:spcPts val="0"/>
              </a:spcBef>
              <a:spcAft>
                <a:spcPts val="0"/>
              </a:spcAft>
              <a:buNone/>
            </a:pPr>
            <a:endParaRPr lang="it-IT" dirty="0">
              <a:latin typeface="Times New Roman" panose="02020603050405020304" pitchFamily="18" charset="0"/>
              <a:cs typeface="Times New Roman" panose="02020603050405020304" pitchFamily="18" charset="0"/>
            </a:endParaRPr>
          </a:p>
          <a:p>
            <a:pPr marL="0" indent="0" algn="just">
              <a:spcBef>
                <a:spcPts val="0"/>
              </a:spcBef>
              <a:spcAft>
                <a:spcPts val="0"/>
              </a:spcAft>
              <a:buNone/>
            </a:pPr>
            <a:r>
              <a:rPr lang="it-IT" dirty="0">
                <a:latin typeface="Times New Roman" panose="02020603050405020304" pitchFamily="18" charset="0"/>
                <a:cs typeface="Times New Roman" panose="02020603050405020304" pitchFamily="18" charset="0"/>
              </a:rPr>
              <a:t>                                (II fase) conflitti politici e sociali            Guerra sociale o Italica  (91-89 a.C.)</a:t>
            </a:r>
          </a:p>
          <a:p>
            <a:pPr marL="0" indent="0" algn="just">
              <a:spcBef>
                <a:spcPts val="0"/>
              </a:spcBef>
              <a:spcAft>
                <a:spcPts val="0"/>
              </a:spcAft>
              <a:buNone/>
            </a:pPr>
            <a:r>
              <a:rPr lang="it-IT" dirty="0">
                <a:latin typeface="Times New Roman" panose="02020603050405020304" pitchFamily="18" charset="0"/>
                <a:cs typeface="Times New Roman" panose="02020603050405020304" pitchFamily="18" charset="0"/>
              </a:rPr>
              <a:t>   </a:t>
            </a:r>
          </a:p>
          <a:p>
            <a:pPr marL="0" indent="0" algn="just">
              <a:buNone/>
            </a:pPr>
            <a:endParaRPr lang="it-IT" dirty="0"/>
          </a:p>
        </p:txBody>
      </p:sp>
      <p:sp>
        <p:nvSpPr>
          <p:cNvPr id="2" name="Freccia a destra 1">
            <a:extLst>
              <a:ext uri="{FF2B5EF4-FFF2-40B4-BE49-F238E27FC236}">
                <a16:creationId xmlns:a16="http://schemas.microsoft.com/office/drawing/2014/main" id="{468C021A-5FA2-452A-8E81-8E06C9B4855F}"/>
              </a:ext>
            </a:extLst>
          </p:cNvPr>
          <p:cNvSpPr/>
          <p:nvPr/>
        </p:nvSpPr>
        <p:spPr>
          <a:xfrm>
            <a:off x="6233260" y="6144449"/>
            <a:ext cx="477078" cy="13252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Freccia curva 3">
            <a:extLst>
              <a:ext uri="{FF2B5EF4-FFF2-40B4-BE49-F238E27FC236}">
                <a16:creationId xmlns:a16="http://schemas.microsoft.com/office/drawing/2014/main" id="{08D5F9DC-A67E-4278-AD1E-AE7EAE9BD2BE}"/>
              </a:ext>
            </a:extLst>
          </p:cNvPr>
          <p:cNvSpPr/>
          <p:nvPr/>
        </p:nvSpPr>
        <p:spPr>
          <a:xfrm rot="5400000">
            <a:off x="6610947" y="1115800"/>
            <a:ext cx="596348" cy="397565"/>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7805881"/>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7B2AD89B-7993-4F2B-B22A-B81B563A5D8B}"/>
              </a:ext>
            </a:extLst>
          </p:cNvPr>
          <p:cNvSpPr>
            <a:spLocks noGrp="1"/>
          </p:cNvSpPr>
          <p:nvPr>
            <p:ph idx="1"/>
          </p:nvPr>
        </p:nvSpPr>
        <p:spPr>
          <a:xfrm>
            <a:off x="0" y="0"/>
            <a:ext cx="12192000" cy="6858000"/>
          </a:xfrm>
          <a:blipFill>
            <a:blip r:embed="rId2"/>
            <a:tile tx="0" ty="0" sx="100000" sy="100000" flip="none" algn="tl"/>
          </a:blipFill>
        </p:spPr>
        <p:txBody>
          <a:bodyPr/>
          <a:lstStyle/>
          <a:p>
            <a:pPr>
              <a:spcBef>
                <a:spcPts val="0"/>
              </a:spcBef>
              <a:spcAft>
                <a:spcPts val="0"/>
              </a:spcAft>
              <a:buFontTx/>
              <a:buChar char="-"/>
            </a:pPr>
            <a:r>
              <a:rPr lang="it-IT" b="1" dirty="0">
                <a:latin typeface="Times New Roman" panose="02020603050405020304" pitchFamily="18" charset="0"/>
                <a:cs typeface="Times New Roman" panose="02020603050405020304" pitchFamily="18" charset="0"/>
              </a:rPr>
              <a:t>Espansione del latino</a:t>
            </a:r>
            <a:r>
              <a:rPr lang="it-IT" dirty="0">
                <a:latin typeface="Times New Roman" panose="02020603050405020304" pitchFamily="18" charset="0"/>
                <a:cs typeface="Times New Roman" panose="02020603050405020304" pitchFamily="18" charset="0"/>
              </a:rPr>
              <a:t>:</a:t>
            </a:r>
          </a:p>
          <a:p>
            <a:pPr marL="0" indent="0">
              <a:spcBef>
                <a:spcPts val="0"/>
              </a:spcBef>
              <a:spcAft>
                <a:spcPts val="0"/>
              </a:spcAft>
              <a:buNone/>
            </a:pPr>
            <a:r>
              <a:rPr lang="it-IT">
                <a:latin typeface="Times New Roman" panose="02020603050405020304" pitchFamily="18" charset="0"/>
                <a:cs typeface="Times New Roman" panose="02020603050405020304" pitchFamily="18" charset="0"/>
              </a:rPr>
              <a:t>                      </a:t>
            </a:r>
            <a:r>
              <a:rPr lang="it-IT" sz="2400">
                <a:latin typeface="Times New Roman" panose="02020603050405020304" pitchFamily="18" charset="0"/>
                <a:cs typeface="Times New Roman" panose="02020603050405020304" pitchFamily="18" charset="0"/>
              </a:rPr>
              <a:t>› </a:t>
            </a:r>
            <a:r>
              <a:rPr lang="it-IT" sz="2400" dirty="0">
                <a:latin typeface="Times New Roman" panose="02020603050405020304" pitchFamily="18" charset="0"/>
                <a:cs typeface="Times New Roman" panose="02020603050405020304" pitchFamily="18" charset="0"/>
              </a:rPr>
              <a:t>maggiore latinizzazione in tutto il territorio italiano</a:t>
            </a:r>
          </a:p>
          <a:p>
            <a:pPr marL="0" indent="0">
              <a:spcBef>
                <a:spcPts val="0"/>
              </a:spcBef>
              <a:spcAft>
                <a:spcPts val="0"/>
              </a:spcAft>
              <a:buNone/>
            </a:pPr>
            <a:r>
              <a:rPr lang="it-IT" sz="2400">
                <a:latin typeface="Times New Roman" panose="02020603050405020304" pitchFamily="18" charset="0"/>
                <a:cs typeface="Times New Roman" panose="02020603050405020304" pitchFamily="18" charset="0"/>
              </a:rPr>
              <a:t>                          › </a:t>
            </a:r>
            <a:r>
              <a:rPr lang="it-IT" sz="2400" dirty="0">
                <a:latin typeface="Times New Roman" panose="02020603050405020304" pitchFamily="18" charset="0"/>
                <a:cs typeface="Times New Roman" panose="02020603050405020304" pitchFamily="18" charset="0"/>
              </a:rPr>
              <a:t>diffusione del latino nelle nuove aree di conquista</a:t>
            </a:r>
          </a:p>
          <a:p>
            <a:pPr marL="0" indent="0">
              <a:spcBef>
                <a:spcPts val="0"/>
              </a:spcBef>
              <a:spcAft>
                <a:spcPts val="0"/>
              </a:spcAft>
              <a:buNone/>
            </a:pPr>
            <a:r>
              <a:rPr lang="it-IT" sz="2400">
                <a:latin typeface="Times New Roman" panose="02020603050405020304" pitchFamily="18" charset="0"/>
                <a:cs typeface="Times New Roman" panose="02020603050405020304" pitchFamily="18" charset="0"/>
              </a:rPr>
              <a:t>                          › </a:t>
            </a:r>
            <a:r>
              <a:rPr lang="it-IT" sz="2400" dirty="0">
                <a:latin typeface="Times New Roman" panose="02020603050405020304" pitchFamily="18" charset="0"/>
                <a:cs typeface="Times New Roman" panose="02020603050405020304" pitchFamily="18" charset="0"/>
              </a:rPr>
              <a:t>romanizzazione linguistica dei territori </a:t>
            </a:r>
            <a:r>
              <a:rPr lang="it-IT" sz="2400" dirty="0" err="1">
                <a:latin typeface="Times New Roman" panose="02020603050405020304" pitchFamily="18" charset="0"/>
                <a:cs typeface="Times New Roman" panose="02020603050405020304" pitchFamily="18" charset="0"/>
              </a:rPr>
              <a:t>extraitalici</a:t>
            </a:r>
            <a:r>
              <a:rPr lang="it-IT" sz="2400" dirty="0">
                <a:latin typeface="Times New Roman" panose="02020603050405020304" pitchFamily="18" charset="0"/>
                <a:cs typeface="Times New Roman" panose="02020603050405020304" pitchFamily="18" charset="0"/>
              </a:rPr>
              <a:t> dopo lunghe </a:t>
            </a:r>
          </a:p>
          <a:p>
            <a:pPr marL="0" indent="0">
              <a:spcBef>
                <a:spcPts val="0"/>
              </a:spcBef>
              <a:spcAft>
                <a:spcPts val="0"/>
              </a:spcAft>
              <a:buNone/>
            </a:pPr>
            <a:r>
              <a:rPr lang="it-IT" sz="2400">
                <a:latin typeface="Times New Roman" panose="02020603050405020304" pitchFamily="18" charset="0"/>
                <a:cs typeface="Times New Roman" panose="02020603050405020304" pitchFamily="18" charset="0"/>
              </a:rPr>
              <a:t>                            fasi </a:t>
            </a:r>
            <a:r>
              <a:rPr lang="it-IT" sz="2400" dirty="0">
                <a:latin typeface="Times New Roman" panose="02020603050405020304" pitchFamily="18" charset="0"/>
                <a:cs typeface="Times New Roman" panose="02020603050405020304" pitchFamily="18" charset="0"/>
              </a:rPr>
              <a:t>di </a:t>
            </a:r>
            <a:r>
              <a:rPr lang="it-IT" sz="2400" dirty="0" err="1">
                <a:latin typeface="Times New Roman" panose="02020603050405020304" pitchFamily="18" charset="0"/>
                <a:cs typeface="Times New Roman" panose="02020603050405020304" pitchFamily="18" charset="0"/>
              </a:rPr>
              <a:t>pluriliguismo</a:t>
            </a:r>
            <a:r>
              <a:rPr lang="it-IT" sz="2400" dirty="0">
                <a:latin typeface="Times New Roman" panose="02020603050405020304" pitchFamily="18" charset="0"/>
                <a:cs typeface="Times New Roman" panose="02020603050405020304" pitchFamily="18" charset="0"/>
              </a:rPr>
              <a:t> e di contatto con lingue </a:t>
            </a:r>
            <a:r>
              <a:rPr lang="it-IT" sz="2400" err="1">
                <a:latin typeface="Times New Roman" panose="02020603050405020304" pitchFamily="18" charset="0"/>
                <a:cs typeface="Times New Roman" panose="02020603050405020304" pitchFamily="18" charset="0"/>
              </a:rPr>
              <a:t>pre</a:t>
            </a:r>
            <a:r>
              <a:rPr lang="it-IT" sz="2400">
                <a:latin typeface="Times New Roman" panose="02020603050405020304" pitchFamily="18" charset="0"/>
                <a:cs typeface="Times New Roman" panose="02020603050405020304" pitchFamily="18" charset="0"/>
              </a:rPr>
              <a:t>-romane                          </a:t>
            </a:r>
            <a:r>
              <a:rPr lang="it-IT" sz="1600">
                <a:latin typeface="Times New Roman" panose="02020603050405020304" pitchFamily="18" charset="0"/>
                <a:cs typeface="Times New Roman" panose="02020603050405020304" pitchFamily="18" charset="0"/>
              </a:rPr>
              <a:t> </a:t>
            </a:r>
            <a:endParaRPr lang="it-IT" sz="1600" dirty="0">
              <a:latin typeface="Times New Roman" panose="02020603050405020304" pitchFamily="18" charset="0"/>
              <a:cs typeface="Times New Roman" panose="02020603050405020304" pitchFamily="18" charset="0"/>
            </a:endParaRPr>
          </a:p>
          <a:p>
            <a:pPr marL="0" indent="0">
              <a:spcBef>
                <a:spcPts val="0"/>
              </a:spcBef>
              <a:spcAft>
                <a:spcPts val="0"/>
              </a:spcAft>
              <a:buNone/>
            </a:pPr>
            <a:endParaRPr lang="it-IT" sz="2400" dirty="0">
              <a:latin typeface="Times New Roman" panose="02020603050405020304" pitchFamily="18" charset="0"/>
              <a:cs typeface="Times New Roman" panose="02020603050405020304" pitchFamily="18" charset="0"/>
            </a:endParaRPr>
          </a:p>
          <a:p>
            <a:pPr marL="0" indent="0">
              <a:spcBef>
                <a:spcPts val="0"/>
              </a:spcBef>
              <a:spcAft>
                <a:spcPts val="0"/>
              </a:spcAft>
              <a:buNone/>
            </a:pPr>
            <a:r>
              <a:rPr lang="it-IT" sz="2400">
                <a:latin typeface="Times New Roman" panose="02020603050405020304" pitchFamily="18" charset="0"/>
                <a:cs typeface="Times New Roman" panose="02020603050405020304" pitchFamily="18" charset="0"/>
              </a:rPr>
              <a:t>   </a:t>
            </a:r>
          </a:p>
          <a:p>
            <a:pPr marL="0" indent="0">
              <a:spcBef>
                <a:spcPts val="0"/>
              </a:spcBef>
              <a:spcAft>
                <a:spcPts val="0"/>
              </a:spcAft>
              <a:buNone/>
            </a:pPr>
            <a:r>
              <a:rPr lang="it-IT" sz="2400">
                <a:latin typeface="Times New Roman" panose="02020603050405020304" pitchFamily="18" charset="0"/>
                <a:cs typeface="Times New Roman" panose="02020603050405020304" pitchFamily="18" charset="0"/>
              </a:rPr>
              <a:t>       Latinizzazione </a:t>
            </a:r>
            <a:r>
              <a:rPr lang="it-IT" sz="2400" dirty="0">
                <a:latin typeface="Times New Roman" panose="02020603050405020304" pitchFamily="18" charset="0"/>
                <a:cs typeface="Times New Roman" panose="02020603050405020304" pitchFamily="18" charset="0"/>
              </a:rPr>
              <a:t>spontanea, nessuna adozione di una politica ‘linguistica’ romana</a:t>
            </a:r>
          </a:p>
          <a:p>
            <a:pPr marL="0" indent="0">
              <a:spcBef>
                <a:spcPts val="0"/>
              </a:spcBef>
              <a:spcAft>
                <a:spcPts val="0"/>
              </a:spcAft>
              <a:buNone/>
            </a:pPr>
            <a:endParaRPr lang="it-IT" sz="2400" dirty="0">
              <a:latin typeface="Times New Roman" panose="02020603050405020304" pitchFamily="18" charset="0"/>
              <a:cs typeface="Times New Roman" panose="02020603050405020304" pitchFamily="18" charset="0"/>
            </a:endParaRPr>
          </a:p>
          <a:p>
            <a:pPr>
              <a:spcBef>
                <a:spcPts val="0"/>
              </a:spcBef>
              <a:spcAft>
                <a:spcPts val="0"/>
              </a:spcAft>
              <a:buFontTx/>
              <a:buChar char="-"/>
            </a:pPr>
            <a:r>
              <a:rPr lang="it-IT" sz="2400" b="1" dirty="0">
                <a:latin typeface="Times New Roman" panose="02020603050405020304" pitchFamily="18" charset="0"/>
                <a:cs typeface="Times New Roman" panose="02020603050405020304" pitchFamily="18" charset="0"/>
              </a:rPr>
              <a:t>Rapporto con l’Oriente e il greco:</a:t>
            </a:r>
          </a:p>
          <a:p>
            <a:pPr marL="0" indent="0">
              <a:spcBef>
                <a:spcPts val="0"/>
              </a:spcBef>
              <a:spcAft>
                <a:spcPts val="0"/>
              </a:spcAft>
              <a:buNone/>
            </a:pPr>
            <a:r>
              <a:rPr lang="it-IT" sz="2400" b="1" dirty="0">
                <a:latin typeface="Times New Roman" panose="02020603050405020304" pitchFamily="18" charset="0"/>
                <a:cs typeface="Times New Roman" panose="02020603050405020304" pitchFamily="18" charset="0"/>
              </a:rPr>
              <a:t>                          › </a:t>
            </a:r>
            <a:r>
              <a:rPr lang="it-IT" sz="2400" dirty="0">
                <a:latin typeface="Times New Roman" panose="02020603050405020304" pitchFamily="18" charset="0"/>
                <a:cs typeface="Times New Roman" panose="02020603050405020304" pitchFamily="18" charset="0"/>
              </a:rPr>
              <a:t>tra III e II secolo a.C. crescente ellenizzazione del ceto colto</a:t>
            </a:r>
          </a:p>
          <a:p>
            <a:pPr marL="0" indent="0">
              <a:spcBef>
                <a:spcPts val="0"/>
              </a:spcBef>
              <a:spcAft>
                <a:spcPts val="0"/>
              </a:spcAft>
              <a:buNone/>
            </a:pPr>
            <a:r>
              <a:rPr lang="it-IT" sz="2400" dirty="0">
                <a:latin typeface="Times New Roman" panose="02020603050405020304" pitchFamily="18" charset="0"/>
                <a:cs typeface="Times New Roman" panose="02020603050405020304" pitchFamily="18" charset="0"/>
              </a:rPr>
              <a:t>                          › bilinguismo e affermazione di prestigio culturale</a:t>
            </a:r>
          </a:p>
          <a:p>
            <a:pPr marL="0" indent="0">
              <a:spcBef>
                <a:spcPts val="0"/>
              </a:spcBef>
              <a:spcAft>
                <a:spcPts val="0"/>
              </a:spcAft>
              <a:buNone/>
            </a:pPr>
            <a:r>
              <a:rPr lang="it-IT" sz="2400" dirty="0">
                <a:latin typeface="Times New Roman" panose="02020603050405020304" pitchFamily="18" charset="0"/>
                <a:cs typeface="Times New Roman" panose="02020603050405020304" pitchFamily="18" charset="0"/>
              </a:rPr>
              <a:t>                          › reazione antiellenica da parte dell’</a:t>
            </a:r>
            <a:r>
              <a:rPr lang="it-IT" sz="2400" i="1" dirty="0">
                <a:latin typeface="Times New Roman" panose="02020603050405020304" pitchFamily="18" charset="0"/>
                <a:cs typeface="Times New Roman" panose="02020603050405020304" pitchFamily="18" charset="0"/>
              </a:rPr>
              <a:t>élite </a:t>
            </a:r>
            <a:r>
              <a:rPr lang="it-IT" sz="2400" dirty="0">
                <a:latin typeface="Times New Roman" panose="02020603050405020304" pitchFamily="18" charset="0"/>
                <a:cs typeface="Times New Roman" panose="02020603050405020304" pitchFamily="18" charset="0"/>
              </a:rPr>
              <a:t>più conservatrice </a:t>
            </a:r>
          </a:p>
          <a:p>
            <a:pPr marL="0" indent="0">
              <a:spcBef>
                <a:spcPts val="0"/>
              </a:spcBef>
              <a:spcAft>
                <a:spcPts val="0"/>
              </a:spcAft>
              <a:buNone/>
            </a:pPr>
            <a:r>
              <a:rPr lang="it-IT" sz="2400">
                <a:latin typeface="Times New Roman" panose="02020603050405020304" pitchFamily="18" charset="0"/>
                <a:cs typeface="Times New Roman" panose="02020603050405020304" pitchFamily="18" charset="0"/>
              </a:rPr>
              <a:t>  </a:t>
            </a:r>
          </a:p>
          <a:p>
            <a:pPr marL="0" indent="0">
              <a:spcBef>
                <a:spcPts val="0"/>
              </a:spcBef>
              <a:spcAft>
                <a:spcPts val="0"/>
              </a:spcAft>
              <a:buNone/>
            </a:pPr>
            <a:r>
              <a:rPr lang="it-IT" sz="2400">
                <a:latin typeface="Times New Roman" panose="02020603050405020304" pitchFamily="18" charset="0"/>
                <a:cs typeface="Times New Roman" panose="02020603050405020304" pitchFamily="18" charset="0"/>
              </a:rPr>
              <a:t>                        </a:t>
            </a:r>
            <a:endParaRPr lang="it-IT" sz="2400" dirty="0">
              <a:latin typeface="Times New Roman" panose="02020603050405020304" pitchFamily="18" charset="0"/>
              <a:cs typeface="Times New Roman" panose="02020603050405020304" pitchFamily="18" charset="0"/>
            </a:endParaRPr>
          </a:p>
          <a:p>
            <a:pPr algn="just">
              <a:spcBef>
                <a:spcPts val="0"/>
              </a:spcBef>
              <a:spcAft>
                <a:spcPts val="0"/>
              </a:spcAft>
              <a:buFontTx/>
              <a:buChar char="-"/>
            </a:pPr>
            <a:r>
              <a:rPr lang="it-IT" sz="2400" b="1">
                <a:latin typeface="Times New Roman" panose="02020603050405020304" pitchFamily="18" charset="0"/>
                <a:cs typeface="Times New Roman" panose="02020603050405020304" pitchFamily="18" charset="0"/>
              </a:rPr>
              <a:t>Nascita della letteratura latina</a:t>
            </a:r>
            <a:r>
              <a:rPr lang="it-IT" sz="2400">
                <a:latin typeface="Times New Roman" panose="02020603050405020304" pitchFamily="18" charset="0"/>
                <a:cs typeface="Times New Roman" panose="02020603050405020304" pitchFamily="18" charset="0"/>
              </a:rPr>
              <a:t>        grande operazione di adattamento di modelli letterari greci alla lingua e alla società romana grazie a veri e propri ‘mediatori culturali’ perfettamente bilingui come Livio Andronico</a:t>
            </a:r>
            <a:endParaRPr lang="it-IT" sz="2400" dirty="0">
              <a:latin typeface="Times New Roman" panose="02020603050405020304" pitchFamily="18" charset="0"/>
              <a:cs typeface="Times New Roman" panose="02020603050405020304" pitchFamily="18" charset="0"/>
            </a:endParaRPr>
          </a:p>
        </p:txBody>
      </p:sp>
      <p:sp>
        <p:nvSpPr>
          <p:cNvPr id="4" name="Freccia in giù 3">
            <a:extLst>
              <a:ext uri="{FF2B5EF4-FFF2-40B4-BE49-F238E27FC236}">
                <a16:creationId xmlns:a16="http://schemas.microsoft.com/office/drawing/2014/main" id="{1425607E-5365-40E5-920A-DE436763F946}"/>
              </a:ext>
            </a:extLst>
          </p:cNvPr>
          <p:cNvSpPr/>
          <p:nvPr/>
        </p:nvSpPr>
        <p:spPr>
          <a:xfrm>
            <a:off x="762000" y="450575"/>
            <a:ext cx="165652" cy="177579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Freccia a destra 1">
            <a:extLst>
              <a:ext uri="{FF2B5EF4-FFF2-40B4-BE49-F238E27FC236}">
                <a16:creationId xmlns:a16="http://schemas.microsoft.com/office/drawing/2014/main" id="{0EBC8531-058F-4E42-9875-E1CEA42B1A5F}"/>
              </a:ext>
            </a:extLst>
          </p:cNvPr>
          <p:cNvSpPr/>
          <p:nvPr/>
        </p:nvSpPr>
        <p:spPr>
          <a:xfrm>
            <a:off x="4495244" y="5225321"/>
            <a:ext cx="316194" cy="10254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Freccia angolare in su 4">
            <a:extLst>
              <a:ext uri="{FF2B5EF4-FFF2-40B4-BE49-F238E27FC236}">
                <a16:creationId xmlns:a16="http://schemas.microsoft.com/office/drawing/2014/main" id="{0D55E9B5-A02D-499B-9889-5C72EDBDD7F5}"/>
              </a:ext>
            </a:extLst>
          </p:cNvPr>
          <p:cNvSpPr/>
          <p:nvPr/>
        </p:nvSpPr>
        <p:spPr>
          <a:xfrm rot="10800000">
            <a:off x="1606609" y="3537955"/>
            <a:ext cx="331248" cy="1369604"/>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4923438"/>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BDB7779E-7203-45B7-B1DD-697065A6EA9F}"/>
              </a:ext>
            </a:extLst>
          </p:cNvPr>
          <p:cNvSpPr>
            <a:spLocks noGrp="1"/>
          </p:cNvSpPr>
          <p:nvPr>
            <p:ph idx="1"/>
          </p:nvPr>
        </p:nvSpPr>
        <p:spPr>
          <a:xfrm>
            <a:off x="0" y="-1"/>
            <a:ext cx="12192000" cy="6858001"/>
          </a:xfrm>
          <a:blipFill>
            <a:blip r:embed="rId2"/>
            <a:tile tx="0" ty="0" sx="100000" sy="100000" flip="none" algn="tl"/>
          </a:blipFill>
        </p:spPr>
        <p:txBody>
          <a:bodyPr>
            <a:normAutofit/>
          </a:bodyPr>
          <a:lstStyle/>
          <a:p>
            <a:pPr>
              <a:buFontTx/>
              <a:buChar char="-"/>
            </a:pPr>
            <a:r>
              <a:rPr lang="it-IT" sz="2400">
                <a:latin typeface="Times New Roman" panose="02020603050405020304" pitchFamily="18" charset="0"/>
                <a:cs typeface="Times New Roman" panose="02020603050405020304" pitchFamily="18" charset="0"/>
              </a:rPr>
              <a:t>La letteratura arcaica è in realtà una letteratura estremamente ‘moderna’:                                             </a:t>
            </a:r>
          </a:p>
          <a:p>
            <a:pPr marL="0" indent="0">
              <a:spcBef>
                <a:spcPts val="0"/>
              </a:spcBef>
              <a:spcAft>
                <a:spcPts val="0"/>
              </a:spcAft>
              <a:buNone/>
            </a:pPr>
            <a:r>
              <a:rPr lang="it-IT" sz="2000">
                <a:latin typeface="Times New Roman" panose="02020603050405020304" pitchFamily="18" charset="0"/>
                <a:cs typeface="Times New Roman" panose="02020603050405020304" pitchFamily="18" charset="0"/>
              </a:rPr>
              <a:t>                                                       › legame con l’</a:t>
            </a:r>
            <a:r>
              <a:rPr lang="it-IT" sz="2000" i="1">
                <a:latin typeface="Times New Roman" panose="02020603050405020304" pitchFamily="18" charset="0"/>
                <a:cs typeface="Times New Roman" panose="02020603050405020304" pitchFamily="18" charset="0"/>
              </a:rPr>
              <a:t>élite</a:t>
            </a:r>
            <a:r>
              <a:rPr lang="it-IT" sz="2000">
                <a:latin typeface="Times New Roman" panose="02020603050405020304" pitchFamily="18" charset="0"/>
                <a:cs typeface="Times New Roman" panose="02020603050405020304" pitchFamily="18" charset="0"/>
              </a:rPr>
              <a:t> e risposta alle esigenze culturali della società</a:t>
            </a:r>
          </a:p>
          <a:p>
            <a:pPr marL="0" indent="0">
              <a:spcBef>
                <a:spcPts val="0"/>
              </a:spcBef>
              <a:spcAft>
                <a:spcPts val="0"/>
              </a:spcAft>
              <a:buNone/>
            </a:pPr>
            <a:r>
              <a:rPr lang="it-IT" sz="2000">
                <a:latin typeface="Times New Roman" panose="02020603050405020304" pitchFamily="18" charset="0"/>
                <a:cs typeface="Times New Roman" panose="02020603050405020304" pitchFamily="18" charset="0"/>
              </a:rPr>
              <a:t>                                                       › attenzione alle tendenze e novità della produzione greca</a:t>
            </a:r>
          </a:p>
          <a:p>
            <a:pPr marL="0" indent="0">
              <a:spcBef>
                <a:spcPts val="0"/>
              </a:spcBef>
              <a:spcAft>
                <a:spcPts val="0"/>
              </a:spcAft>
              <a:buNone/>
            </a:pPr>
            <a:r>
              <a:rPr lang="it-IT" sz="2000">
                <a:latin typeface="Times New Roman" panose="02020603050405020304" pitchFamily="18" charset="0"/>
                <a:cs typeface="Times New Roman" panose="02020603050405020304" pitchFamily="18" charset="0"/>
              </a:rPr>
              <a:t>                                                       › confronto – in un’ottica di autonomia e superamento – con la letteratura greca</a:t>
            </a:r>
          </a:p>
          <a:p>
            <a:pPr marL="0" indent="0">
              <a:spcBef>
                <a:spcPts val="0"/>
              </a:spcBef>
              <a:spcAft>
                <a:spcPts val="0"/>
              </a:spcAft>
              <a:buNone/>
            </a:pPr>
            <a:r>
              <a:rPr lang="it-IT" sz="2000">
                <a:latin typeface="Times New Roman" panose="02020603050405020304" pitchFamily="18" charset="0"/>
                <a:cs typeface="Times New Roman" panose="02020603050405020304" pitchFamily="18" charset="0"/>
              </a:rPr>
              <a:t>                                                       › sperimentazione di generi diversi e continuo rinnovamento</a:t>
            </a:r>
          </a:p>
          <a:p>
            <a:pPr marL="0" indent="0">
              <a:spcBef>
                <a:spcPts val="0"/>
              </a:spcBef>
              <a:spcAft>
                <a:spcPts val="0"/>
              </a:spcAft>
              <a:buNone/>
            </a:pPr>
            <a:endParaRPr lang="it-IT">
              <a:latin typeface="Times New Roman" panose="02020603050405020304" pitchFamily="18" charset="0"/>
              <a:cs typeface="Times New Roman" panose="02020603050405020304" pitchFamily="18" charset="0"/>
            </a:endParaRPr>
          </a:p>
          <a:p>
            <a:pPr>
              <a:spcBef>
                <a:spcPts val="0"/>
              </a:spcBef>
              <a:spcAft>
                <a:spcPts val="0"/>
              </a:spcAft>
              <a:buFontTx/>
              <a:buChar char="-"/>
            </a:pPr>
            <a:r>
              <a:rPr lang="it-IT" sz="2400">
                <a:latin typeface="Times New Roman" panose="02020603050405020304" pitchFamily="18" charset="0"/>
                <a:cs typeface="Times New Roman" panose="02020603050405020304" pitchFamily="18" charset="0"/>
              </a:rPr>
              <a:t>La lingua letteraria arcaica      </a:t>
            </a:r>
            <a:r>
              <a:rPr lang="it-IT" sz="2000">
                <a:latin typeface="Times New Roman" panose="02020603050405020304" pitchFamily="18" charset="0"/>
                <a:cs typeface="Times New Roman" panose="02020603050405020304" pitchFamily="18" charset="0"/>
              </a:rPr>
              <a:t>ricerca continua di mezzi espressivi attingendo a ogni possibile risorsa del   </a:t>
            </a:r>
          </a:p>
          <a:p>
            <a:pPr marL="0" indent="0">
              <a:spcBef>
                <a:spcPts val="0"/>
              </a:spcBef>
              <a:spcAft>
                <a:spcPts val="0"/>
              </a:spcAft>
              <a:buNone/>
            </a:pPr>
            <a:r>
              <a:rPr lang="it-IT" sz="2000">
                <a:latin typeface="Times New Roman" panose="02020603050405020304" pitchFamily="18" charset="0"/>
                <a:cs typeface="Times New Roman" panose="02020603050405020304" pitchFamily="18" charset="0"/>
              </a:rPr>
              <a:t>                                                              patrimonio linguistico e alle possibilità della lingua</a:t>
            </a:r>
          </a:p>
          <a:p>
            <a:pPr marL="0" indent="0">
              <a:buNone/>
            </a:pPr>
            <a:r>
              <a:rPr lang="it-IT" sz="2000">
                <a:latin typeface="Times New Roman" panose="02020603050405020304" pitchFamily="18" charset="0"/>
                <a:cs typeface="Times New Roman" panose="02020603050405020304" pitchFamily="18" charset="0"/>
              </a:rPr>
              <a:t>                                                               incremento costante del patrimonio lessicale</a:t>
            </a:r>
            <a:r>
              <a:rPr lang="it-IT">
                <a:latin typeface="Times New Roman" panose="02020603050405020304" pitchFamily="18" charset="0"/>
                <a:cs typeface="Times New Roman" panose="02020603050405020304" pitchFamily="18" charset="0"/>
              </a:rPr>
              <a:t> </a:t>
            </a:r>
          </a:p>
          <a:p>
            <a:pPr marL="0" indent="0" algn="just">
              <a:buNone/>
            </a:pPr>
            <a:r>
              <a:rPr lang="it-IT">
                <a:latin typeface="Times New Roman" panose="02020603050405020304" pitchFamily="18" charset="0"/>
                <a:cs typeface="Times New Roman" panose="02020603050405020304" pitchFamily="18" charset="0"/>
              </a:rPr>
              <a:t>    </a:t>
            </a:r>
            <a:r>
              <a:rPr lang="it-IT" sz="2400">
                <a:latin typeface="Times New Roman" panose="02020603050405020304" pitchFamily="18" charset="0"/>
                <a:cs typeface="Times New Roman" panose="02020603050405020304" pitchFamily="18" charset="0"/>
              </a:rPr>
              <a:t>Lingua dei generi ‘alti’      </a:t>
            </a:r>
            <a:r>
              <a:rPr lang="it-IT" sz="2000">
                <a:latin typeface="Times New Roman" panose="02020603050405020304" pitchFamily="18" charset="0"/>
                <a:cs typeface="Times New Roman" panose="02020603050405020304" pitchFamily="18" charset="0"/>
              </a:rPr>
              <a:t>innovazioni (da greco) + elementi tradizionali e procedimenti stilistici della lingua poetica latina        grecismi e allitterazioni, onomatopee, arcaismi e neoformazioni ai limiti dello sperimentalismo, ricorso al latino ‘parlato’ (sul piano lessicale e sintattico) + lingue tecniche a fini espressivi   </a:t>
            </a:r>
          </a:p>
          <a:p>
            <a:pPr marL="0" indent="0" algn="just">
              <a:buNone/>
            </a:pPr>
            <a:r>
              <a:rPr lang="it-IT" sz="2000">
                <a:latin typeface="Times New Roman" panose="02020603050405020304" pitchFamily="18" charset="0"/>
                <a:cs typeface="Times New Roman" panose="02020603050405020304" pitchFamily="18" charset="0"/>
              </a:rPr>
              <a:t>es. Ennio: </a:t>
            </a:r>
            <a:r>
              <a:rPr lang="it-IT" sz="2000" i="1">
                <a:latin typeface="Times New Roman" panose="02020603050405020304" pitchFamily="18" charset="0"/>
                <a:cs typeface="Times New Roman" panose="02020603050405020304" pitchFamily="18" charset="0"/>
              </a:rPr>
              <a:t>ann. </a:t>
            </a:r>
            <a:r>
              <a:rPr lang="it-IT" sz="2000">
                <a:latin typeface="Times New Roman" panose="02020603050405020304" pitchFamily="18" charset="0"/>
                <a:cs typeface="Times New Roman" panose="02020603050405020304" pitchFamily="18" charset="0"/>
              </a:rPr>
              <a:t>1 Sk. </a:t>
            </a:r>
            <a:r>
              <a:rPr lang="pt-BR" sz="2000" b="1">
                <a:latin typeface="Times New Roman" panose="02020603050405020304" pitchFamily="18" charset="0"/>
                <a:cs typeface="Times New Roman" panose="02020603050405020304" pitchFamily="18" charset="0"/>
              </a:rPr>
              <a:t>M</a:t>
            </a:r>
            <a:r>
              <a:rPr lang="pt-BR" sz="2000">
                <a:latin typeface="Times New Roman" panose="02020603050405020304" pitchFamily="18" charset="0"/>
                <a:cs typeface="Times New Roman" panose="02020603050405020304" pitchFamily="18" charset="0"/>
              </a:rPr>
              <a:t>usae</a:t>
            </a:r>
            <a:r>
              <a:rPr lang="pt-BR" sz="2000" i="1">
                <a:latin typeface="Times New Roman" panose="02020603050405020304" pitchFamily="18" charset="0"/>
                <a:cs typeface="Times New Roman" panose="02020603050405020304" pitchFamily="18" charset="0"/>
              </a:rPr>
              <a:t>, quae </a:t>
            </a:r>
            <a:r>
              <a:rPr lang="pt-BR" sz="2000" b="1" i="1">
                <a:latin typeface="Times New Roman" panose="02020603050405020304" pitchFamily="18" charset="0"/>
                <a:cs typeface="Times New Roman" panose="02020603050405020304" pitchFamily="18" charset="0"/>
              </a:rPr>
              <a:t>p</a:t>
            </a:r>
            <a:r>
              <a:rPr lang="pt-BR" sz="2000" i="1">
                <a:latin typeface="Times New Roman" panose="02020603050405020304" pitchFamily="18" charset="0"/>
                <a:cs typeface="Times New Roman" panose="02020603050405020304" pitchFamily="18" charset="0"/>
              </a:rPr>
              <a:t>edibus </a:t>
            </a:r>
            <a:r>
              <a:rPr lang="pt-BR" sz="2000" b="1" i="1">
                <a:latin typeface="Times New Roman" panose="02020603050405020304" pitchFamily="18" charset="0"/>
                <a:cs typeface="Times New Roman" panose="02020603050405020304" pitchFamily="18" charset="0"/>
              </a:rPr>
              <a:t>m</a:t>
            </a:r>
            <a:r>
              <a:rPr lang="pt-BR" sz="2000" i="1">
                <a:latin typeface="Times New Roman" panose="02020603050405020304" pitchFamily="18" charset="0"/>
                <a:cs typeface="Times New Roman" panose="02020603050405020304" pitchFamily="18" charset="0"/>
              </a:rPr>
              <a:t>agnum </a:t>
            </a:r>
            <a:r>
              <a:rPr lang="pt-BR" sz="2000" b="1" i="1">
                <a:latin typeface="Times New Roman" panose="02020603050405020304" pitchFamily="18" charset="0"/>
                <a:cs typeface="Times New Roman" panose="02020603050405020304" pitchFamily="18" charset="0"/>
              </a:rPr>
              <a:t>p</a:t>
            </a:r>
            <a:r>
              <a:rPr lang="pt-BR" sz="2000" i="1">
                <a:latin typeface="Times New Roman" panose="02020603050405020304" pitchFamily="18" charset="0"/>
                <a:cs typeface="Times New Roman" panose="02020603050405020304" pitchFamily="18" charset="0"/>
              </a:rPr>
              <a:t>ulsatis </a:t>
            </a:r>
            <a:r>
              <a:rPr lang="pt-BR" sz="2000">
                <a:latin typeface="Times New Roman" panose="02020603050405020304" pitchFamily="18" charset="0"/>
                <a:cs typeface="Times New Roman" panose="02020603050405020304" pitchFamily="18" charset="0"/>
              </a:rPr>
              <a:t>Olympum; </a:t>
            </a:r>
            <a:r>
              <a:rPr lang="pt-BR" sz="2000" i="1">
                <a:latin typeface="Times New Roman" panose="02020603050405020304" pitchFamily="18" charset="0"/>
                <a:cs typeface="Times New Roman" panose="02020603050405020304" pitchFamily="18" charset="0"/>
              </a:rPr>
              <a:t>ann. </a:t>
            </a:r>
            <a:r>
              <a:rPr lang="pt-BR" sz="2000">
                <a:latin typeface="Times New Roman" panose="02020603050405020304" pitchFamily="18" charset="0"/>
                <a:cs typeface="Times New Roman" panose="02020603050405020304" pitchFamily="18" charset="0"/>
              </a:rPr>
              <a:t>451 Sk. </a:t>
            </a:r>
            <a:r>
              <a:rPr lang="pt-BR" sz="2000" i="1">
                <a:latin typeface="Times New Roman" panose="02020603050405020304" pitchFamily="18" charset="0"/>
                <a:cs typeface="Times New Roman" panose="02020603050405020304" pitchFamily="18" charset="0"/>
              </a:rPr>
              <a:t>a</a:t>
            </a:r>
            <a:r>
              <a:rPr lang="pt-BR" sz="2000" b="1" i="1">
                <a:latin typeface="Times New Roman" panose="02020603050405020304" pitchFamily="18" charset="0"/>
                <a:cs typeface="Times New Roman" panose="02020603050405020304" pitchFamily="18" charset="0"/>
              </a:rPr>
              <a:t>t</a:t>
            </a:r>
            <a:r>
              <a:rPr lang="pt-BR" sz="2000" i="1">
                <a:latin typeface="Times New Roman" panose="02020603050405020304" pitchFamily="18" charset="0"/>
                <a:cs typeface="Times New Roman" panose="02020603050405020304" pitchFamily="18" charset="0"/>
              </a:rPr>
              <a:t> </a:t>
            </a:r>
            <a:r>
              <a:rPr lang="pt-BR" sz="2000" b="1" i="1">
                <a:latin typeface="Times New Roman" panose="02020603050405020304" pitchFamily="18" charset="0"/>
                <a:cs typeface="Times New Roman" panose="02020603050405020304" pitchFamily="18" charset="0"/>
              </a:rPr>
              <a:t>t</a:t>
            </a:r>
            <a:r>
              <a:rPr lang="pt-BR" sz="2000" i="1">
                <a:latin typeface="Times New Roman" panose="02020603050405020304" pitchFamily="18" charset="0"/>
                <a:cs typeface="Times New Roman" panose="02020603050405020304" pitchFamily="18" charset="0"/>
              </a:rPr>
              <a:t>uba </a:t>
            </a:r>
            <a:r>
              <a:rPr lang="pt-BR" sz="2000" b="1" i="1">
                <a:latin typeface="Times New Roman" panose="02020603050405020304" pitchFamily="18" charset="0"/>
                <a:cs typeface="Times New Roman" panose="02020603050405020304" pitchFamily="18" charset="0"/>
              </a:rPr>
              <a:t>t</a:t>
            </a:r>
            <a:r>
              <a:rPr lang="pt-BR" sz="2000" i="1">
                <a:latin typeface="Times New Roman" panose="02020603050405020304" pitchFamily="18" charset="0"/>
                <a:cs typeface="Times New Roman" panose="02020603050405020304" pitchFamily="18" charset="0"/>
              </a:rPr>
              <a:t>erribili soni</a:t>
            </a:r>
            <a:r>
              <a:rPr lang="pt-BR" sz="2000" b="1" i="1">
                <a:latin typeface="Times New Roman" panose="02020603050405020304" pitchFamily="18" charset="0"/>
                <a:cs typeface="Times New Roman" panose="02020603050405020304" pitchFamily="18" charset="0"/>
              </a:rPr>
              <a:t>t</a:t>
            </a:r>
            <a:r>
              <a:rPr lang="pt-BR" sz="2000" i="1">
                <a:latin typeface="Times New Roman" panose="02020603050405020304" pitchFamily="18" charset="0"/>
                <a:cs typeface="Times New Roman" panose="02020603050405020304" pitchFamily="18" charset="0"/>
              </a:rPr>
              <a:t>u </a:t>
            </a:r>
            <a:r>
              <a:rPr lang="pt-BR" sz="2000" b="1" i="1">
                <a:latin typeface="Times New Roman" panose="02020603050405020304" pitchFamily="18" charset="0"/>
                <a:cs typeface="Times New Roman" panose="02020603050405020304" pitchFamily="18" charset="0"/>
              </a:rPr>
              <a:t>taratantara </a:t>
            </a:r>
            <a:r>
              <a:rPr lang="pt-BR" sz="2000" i="1">
                <a:latin typeface="Times New Roman" panose="02020603050405020304" pitchFamily="18" charset="0"/>
                <a:cs typeface="Times New Roman" panose="02020603050405020304" pitchFamily="18" charset="0"/>
              </a:rPr>
              <a:t>dixi</a:t>
            </a:r>
            <a:r>
              <a:rPr lang="pt-BR" sz="2000" b="1" i="1">
                <a:latin typeface="Times New Roman" panose="02020603050405020304" pitchFamily="18" charset="0"/>
                <a:cs typeface="Times New Roman" panose="02020603050405020304" pitchFamily="18" charset="0"/>
              </a:rPr>
              <a:t>t</a:t>
            </a:r>
            <a:r>
              <a:rPr lang="pt-BR" sz="2000">
                <a:latin typeface="Times New Roman" panose="02020603050405020304" pitchFamily="18" charset="0"/>
                <a:cs typeface="Times New Roman" panose="02020603050405020304" pitchFamily="18" charset="0"/>
              </a:rPr>
              <a:t>; </a:t>
            </a:r>
            <a:r>
              <a:rPr lang="pt-BR" sz="2000" i="1">
                <a:latin typeface="Times New Roman" panose="02020603050405020304" pitchFamily="18" charset="0"/>
                <a:cs typeface="Times New Roman" panose="02020603050405020304" pitchFamily="18" charset="0"/>
              </a:rPr>
              <a:t>ann.</a:t>
            </a:r>
            <a:r>
              <a:rPr lang="pt-BR" sz="2000">
                <a:latin typeface="Times New Roman" panose="02020603050405020304" pitchFamily="18" charset="0"/>
                <a:cs typeface="Times New Roman" panose="02020603050405020304" pitchFamily="18" charset="0"/>
              </a:rPr>
              <a:t> 31 Sk.</a:t>
            </a:r>
            <a:r>
              <a:rPr lang="pt-BR" sz="2000" i="1">
                <a:latin typeface="Times New Roman" panose="02020603050405020304" pitchFamily="18" charset="0"/>
                <a:cs typeface="Times New Roman" panose="02020603050405020304" pitchFamily="18" charset="0"/>
              </a:rPr>
              <a:t> </a:t>
            </a:r>
            <a:r>
              <a:rPr lang="it-IT" sz="2000" b="1" i="1">
                <a:latin typeface="Times New Roman" panose="02020603050405020304" pitchFamily="18" charset="0"/>
                <a:cs typeface="Times New Roman" panose="02020603050405020304" pitchFamily="18" charset="0"/>
              </a:rPr>
              <a:t>o</a:t>
            </a:r>
            <a:r>
              <a:rPr lang="it-IT" sz="2000" i="1">
                <a:latin typeface="Times New Roman" panose="02020603050405020304" pitchFamily="18" charset="0"/>
                <a:cs typeface="Times New Roman" panose="02020603050405020304" pitchFamily="18" charset="0"/>
              </a:rPr>
              <a:t>lli respondit rex Alb</a:t>
            </a:r>
            <a:r>
              <a:rPr lang="it-IT" sz="2000" b="1" i="1">
                <a:latin typeface="Times New Roman" panose="02020603050405020304" pitchFamily="18" charset="0"/>
                <a:cs typeface="Times New Roman" panose="02020603050405020304" pitchFamily="18" charset="0"/>
              </a:rPr>
              <a:t>ai </a:t>
            </a:r>
            <a:r>
              <a:rPr lang="it-IT" sz="2000" i="1">
                <a:latin typeface="Times New Roman" panose="02020603050405020304" pitchFamily="18" charset="0"/>
                <a:cs typeface="Times New Roman" panose="02020603050405020304" pitchFamily="18" charset="0"/>
              </a:rPr>
              <a:t>Long</a:t>
            </a:r>
            <a:r>
              <a:rPr lang="it-IT" sz="2000" b="1" i="1">
                <a:latin typeface="Times New Roman" panose="02020603050405020304" pitchFamily="18" charset="0"/>
                <a:cs typeface="Times New Roman" panose="02020603050405020304" pitchFamily="18" charset="0"/>
              </a:rPr>
              <a:t>ai</a:t>
            </a:r>
            <a:r>
              <a:rPr lang="it-IT" sz="2000">
                <a:latin typeface="Times New Roman" panose="02020603050405020304" pitchFamily="18" charset="0"/>
                <a:cs typeface="Times New Roman" panose="02020603050405020304" pitchFamily="18" charset="0"/>
              </a:rPr>
              <a:t>; 76 Sk. </a:t>
            </a:r>
            <a:r>
              <a:rPr lang="it-IT" sz="2000" i="1">
                <a:latin typeface="Times New Roman" panose="02020603050405020304" pitchFamily="18" charset="0"/>
                <a:cs typeface="Times New Roman" panose="02020603050405020304" pitchFamily="18" charset="0"/>
              </a:rPr>
              <a:t>servat genus </a:t>
            </a:r>
            <a:r>
              <a:rPr lang="it-IT" sz="2000" b="1" i="1">
                <a:latin typeface="Times New Roman" panose="02020603050405020304" pitchFamily="18" charset="0"/>
                <a:cs typeface="Times New Roman" panose="02020603050405020304" pitchFamily="18" charset="0"/>
              </a:rPr>
              <a:t>altivolantum</a:t>
            </a:r>
            <a:r>
              <a:rPr lang="it-IT" sz="2000">
                <a:latin typeface="Times New Roman" panose="02020603050405020304" pitchFamily="18" charset="0"/>
                <a:cs typeface="Times New Roman" panose="02020603050405020304" pitchFamily="18" charset="0"/>
              </a:rPr>
              <a:t>; </a:t>
            </a:r>
            <a:r>
              <a:rPr lang="it-IT" sz="2000" i="1">
                <a:latin typeface="Times New Roman" panose="02020603050405020304" pitchFamily="18" charset="0"/>
                <a:cs typeface="Times New Roman" panose="02020603050405020304" pitchFamily="18" charset="0"/>
              </a:rPr>
              <a:t>ann. </a:t>
            </a:r>
            <a:r>
              <a:rPr lang="it-IT" sz="2000">
                <a:latin typeface="Times New Roman" panose="02020603050405020304" pitchFamily="18" charset="0"/>
                <a:cs typeface="Times New Roman" panose="02020603050405020304" pitchFamily="18" charset="0"/>
              </a:rPr>
              <a:t>184 Sk. </a:t>
            </a:r>
            <a:r>
              <a:rPr lang="it-IT" sz="2000" i="1">
                <a:latin typeface="Times New Roman" panose="02020603050405020304" pitchFamily="18" charset="0"/>
                <a:cs typeface="Times New Roman" panose="02020603050405020304" pitchFamily="18" charset="0"/>
              </a:rPr>
              <a:t>non </a:t>
            </a:r>
            <a:r>
              <a:rPr lang="it-IT" sz="2000" b="1" i="1">
                <a:latin typeface="Times New Roman" panose="02020603050405020304" pitchFamily="18" charset="0"/>
                <a:cs typeface="Times New Roman" panose="02020603050405020304" pitchFamily="18" charset="0"/>
              </a:rPr>
              <a:t>cauponantes</a:t>
            </a:r>
            <a:r>
              <a:rPr lang="it-IT" sz="2000" i="1">
                <a:latin typeface="Times New Roman" panose="02020603050405020304" pitchFamily="18" charset="0"/>
                <a:cs typeface="Times New Roman" panose="02020603050405020304" pitchFamily="18" charset="0"/>
              </a:rPr>
              <a:t> bellum sed belligerantes</a:t>
            </a:r>
            <a:r>
              <a:rPr lang="it-IT" sz="2000">
                <a:latin typeface="Times New Roman" panose="02020603050405020304" pitchFamily="18" charset="0"/>
                <a:cs typeface="Times New Roman" panose="02020603050405020304" pitchFamily="18" charset="0"/>
              </a:rPr>
              <a:t>; 139-140 Sk. </a:t>
            </a:r>
            <a:r>
              <a:rPr lang="it-IT" sz="2000" i="1">
                <a:latin typeface="Times New Roman" panose="02020603050405020304" pitchFamily="18" charset="0"/>
                <a:cs typeface="Times New Roman" panose="02020603050405020304" pitchFamily="18" charset="0"/>
              </a:rPr>
              <a:t>et densis aquila pennis obnixa volabat / </a:t>
            </a:r>
            <a:r>
              <a:rPr lang="pt-BR" sz="2000" i="1">
                <a:latin typeface="Times New Roman" panose="02020603050405020304" pitchFamily="18" charset="0"/>
                <a:cs typeface="Times New Roman" panose="02020603050405020304" pitchFamily="18" charset="0"/>
              </a:rPr>
              <a:t>vento, quem </a:t>
            </a:r>
            <a:r>
              <a:rPr lang="pt-BR" sz="2000" b="1" i="1">
                <a:latin typeface="Times New Roman" panose="02020603050405020304" pitchFamily="18" charset="0"/>
                <a:cs typeface="Times New Roman" panose="02020603050405020304" pitchFamily="18" charset="0"/>
              </a:rPr>
              <a:t>perhibent Graium genus </a:t>
            </a:r>
            <a:r>
              <a:rPr lang="pt-BR" sz="2000" i="1">
                <a:latin typeface="Times New Roman" panose="02020603050405020304" pitchFamily="18" charset="0"/>
                <a:cs typeface="Times New Roman" panose="02020603050405020304" pitchFamily="18" charset="0"/>
              </a:rPr>
              <a:t>aera lingua</a:t>
            </a:r>
            <a:r>
              <a:rPr lang="pt-BR" sz="2000">
                <a:latin typeface="Times New Roman" panose="02020603050405020304" pitchFamily="18" charset="0"/>
                <a:cs typeface="Times New Roman" panose="02020603050405020304" pitchFamily="18" charset="0"/>
              </a:rPr>
              <a:t>; fr. 346 Sk. </a:t>
            </a:r>
            <a:r>
              <a:rPr lang="pt-BR" sz="2000" i="1">
                <a:latin typeface="Times New Roman" panose="02020603050405020304" pitchFamily="18" charset="0"/>
                <a:cs typeface="Times New Roman" panose="02020603050405020304" pitchFamily="18" charset="0"/>
              </a:rPr>
              <a:t>Leucatan </a:t>
            </a:r>
            <a:r>
              <a:rPr lang="pt-BR" sz="2000" b="1" i="1">
                <a:latin typeface="Times New Roman" panose="02020603050405020304" pitchFamily="18" charset="0"/>
                <a:cs typeface="Times New Roman" panose="02020603050405020304" pitchFamily="18" charset="0"/>
              </a:rPr>
              <a:t>campsant</a:t>
            </a:r>
            <a:r>
              <a:rPr lang="pt-BR" sz="2000">
                <a:latin typeface="Times New Roman" panose="02020603050405020304" pitchFamily="18" charset="0"/>
                <a:cs typeface="Times New Roman" panose="02020603050405020304" pitchFamily="18" charset="0"/>
              </a:rPr>
              <a:t>; </a:t>
            </a:r>
            <a:r>
              <a:rPr lang="pt-BR" sz="2000" i="1">
                <a:latin typeface="Times New Roman" panose="02020603050405020304" pitchFamily="18" charset="0"/>
                <a:cs typeface="Times New Roman" panose="02020603050405020304" pitchFamily="18" charset="0"/>
              </a:rPr>
              <a:t>ann. </a:t>
            </a:r>
            <a:r>
              <a:rPr lang="pt-BR" sz="2000">
                <a:latin typeface="Times New Roman" panose="02020603050405020304" pitchFamily="18" charset="0"/>
                <a:cs typeface="Times New Roman" panose="02020603050405020304" pitchFamily="18" charset="0"/>
              </a:rPr>
              <a:t>289 Sk. </a:t>
            </a:r>
            <a:r>
              <a:rPr lang="pt-BR" sz="2000" i="1">
                <a:latin typeface="Times New Roman" panose="02020603050405020304" pitchFamily="18" charset="0"/>
                <a:cs typeface="Times New Roman" panose="02020603050405020304" pitchFamily="18" charset="0"/>
              </a:rPr>
              <a:t>summus ibi capitur </a:t>
            </a:r>
            <a:r>
              <a:rPr lang="pt-BR" sz="2000" b="1" i="1">
                <a:latin typeface="Times New Roman" panose="02020603050405020304" pitchFamily="18" charset="0"/>
                <a:cs typeface="Times New Roman" panose="02020603050405020304" pitchFamily="18" charset="0"/>
              </a:rPr>
              <a:t>meddix</a:t>
            </a:r>
            <a:r>
              <a:rPr lang="pt-BR" sz="2000" i="1">
                <a:latin typeface="Times New Roman" panose="02020603050405020304" pitchFamily="18" charset="0"/>
                <a:cs typeface="Times New Roman" panose="02020603050405020304" pitchFamily="18" charset="0"/>
              </a:rPr>
              <a:t>, occiditur alter </a:t>
            </a:r>
            <a:r>
              <a:rPr lang="it-IT" sz="2000" i="1">
                <a:latin typeface="Times New Roman" panose="02020603050405020304" pitchFamily="18" charset="0"/>
                <a:cs typeface="Times New Roman" panose="02020603050405020304" pitchFamily="18" charset="0"/>
              </a:rPr>
              <a:t>    </a:t>
            </a:r>
          </a:p>
          <a:p>
            <a:pPr marL="0" indent="0">
              <a:buNone/>
            </a:pPr>
            <a:r>
              <a:rPr lang="it-IT">
                <a:latin typeface="Times New Roman" panose="02020603050405020304" pitchFamily="18" charset="0"/>
                <a:cs typeface="Times New Roman" panose="02020603050405020304" pitchFamily="18" charset="0"/>
              </a:rPr>
              <a:t>    </a:t>
            </a:r>
          </a:p>
          <a:p>
            <a:pPr marL="0" indent="0">
              <a:buNone/>
            </a:pPr>
            <a:r>
              <a:rPr lang="it-IT" sz="2400">
                <a:latin typeface="Times New Roman" panose="02020603050405020304" pitchFamily="18" charset="0"/>
                <a:cs typeface="Times New Roman" panose="02020603050405020304" pitchFamily="18" charset="0"/>
              </a:rPr>
              <a:t>    Lingua dei generi ‘bassi’          </a:t>
            </a:r>
            <a:r>
              <a:rPr lang="it-IT" sz="2000">
                <a:latin typeface="Times New Roman" panose="02020603050405020304" pitchFamily="18" charset="0"/>
                <a:cs typeface="Times New Roman" panose="02020603050405020304" pitchFamily="18" charset="0"/>
              </a:rPr>
              <a:t>es. commedie di Plauto e Terenzio</a:t>
            </a:r>
            <a:endParaRPr lang="it-IT">
              <a:latin typeface="Times New Roman" panose="02020603050405020304" pitchFamily="18" charset="0"/>
              <a:cs typeface="Times New Roman" panose="02020603050405020304" pitchFamily="18" charset="0"/>
            </a:endParaRPr>
          </a:p>
          <a:p>
            <a:pPr marL="0" indent="0">
              <a:buNone/>
            </a:pPr>
            <a:r>
              <a:rPr lang="it-IT" sz="1800">
                <a:latin typeface="Times New Roman" panose="02020603050405020304" pitchFamily="18" charset="0"/>
                <a:cs typeface="Times New Roman" panose="02020603050405020304" pitchFamily="18" charset="0"/>
              </a:rPr>
              <a:t>  </a:t>
            </a:r>
          </a:p>
        </p:txBody>
      </p:sp>
      <p:sp>
        <p:nvSpPr>
          <p:cNvPr id="4" name="Freccia a destra 3">
            <a:extLst>
              <a:ext uri="{FF2B5EF4-FFF2-40B4-BE49-F238E27FC236}">
                <a16:creationId xmlns:a16="http://schemas.microsoft.com/office/drawing/2014/main" id="{0109B239-7748-4F2E-9334-1BEB9D2D95DC}"/>
              </a:ext>
            </a:extLst>
          </p:cNvPr>
          <p:cNvSpPr/>
          <p:nvPr/>
        </p:nvSpPr>
        <p:spPr>
          <a:xfrm>
            <a:off x="3670418" y="1965300"/>
            <a:ext cx="264920" cy="11109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Freccia a destra 4">
            <a:extLst>
              <a:ext uri="{FF2B5EF4-FFF2-40B4-BE49-F238E27FC236}">
                <a16:creationId xmlns:a16="http://schemas.microsoft.com/office/drawing/2014/main" id="{F9FC8B1A-0503-4E54-B4B2-CA4CFA000852}"/>
              </a:ext>
            </a:extLst>
          </p:cNvPr>
          <p:cNvSpPr/>
          <p:nvPr/>
        </p:nvSpPr>
        <p:spPr>
          <a:xfrm>
            <a:off x="3670418" y="2730263"/>
            <a:ext cx="264920" cy="11109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Freccia a destra 5">
            <a:extLst>
              <a:ext uri="{FF2B5EF4-FFF2-40B4-BE49-F238E27FC236}">
                <a16:creationId xmlns:a16="http://schemas.microsoft.com/office/drawing/2014/main" id="{27A121DD-16E8-4FC3-9D23-8D12B5095C11}"/>
              </a:ext>
            </a:extLst>
          </p:cNvPr>
          <p:cNvSpPr/>
          <p:nvPr/>
        </p:nvSpPr>
        <p:spPr>
          <a:xfrm>
            <a:off x="3368414" y="3270899"/>
            <a:ext cx="302004" cy="763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reccia a destra 6">
            <a:extLst>
              <a:ext uri="{FF2B5EF4-FFF2-40B4-BE49-F238E27FC236}">
                <a16:creationId xmlns:a16="http://schemas.microsoft.com/office/drawing/2014/main" id="{75A2A2F9-CB05-4216-AEC7-2D3A5B371B38}"/>
              </a:ext>
            </a:extLst>
          </p:cNvPr>
          <p:cNvSpPr/>
          <p:nvPr/>
        </p:nvSpPr>
        <p:spPr>
          <a:xfrm>
            <a:off x="1573910" y="3589074"/>
            <a:ext cx="470019" cy="7009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Freccia in giù 7">
            <a:extLst>
              <a:ext uri="{FF2B5EF4-FFF2-40B4-BE49-F238E27FC236}">
                <a16:creationId xmlns:a16="http://schemas.microsoft.com/office/drawing/2014/main" id="{38CB8FA5-6CB3-4DFB-9B0F-2D5ED47DC721}"/>
              </a:ext>
            </a:extLst>
          </p:cNvPr>
          <p:cNvSpPr/>
          <p:nvPr/>
        </p:nvSpPr>
        <p:spPr>
          <a:xfrm>
            <a:off x="1845892" y="2338001"/>
            <a:ext cx="196553" cy="74348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ccia bidirezionale verticale 13">
            <a:extLst>
              <a:ext uri="{FF2B5EF4-FFF2-40B4-BE49-F238E27FC236}">
                <a16:creationId xmlns:a16="http://schemas.microsoft.com/office/drawing/2014/main" id="{41206253-288C-4D64-A3DA-0F8E5901B14F}"/>
              </a:ext>
            </a:extLst>
          </p:cNvPr>
          <p:cNvSpPr/>
          <p:nvPr/>
        </p:nvSpPr>
        <p:spPr>
          <a:xfrm>
            <a:off x="1845892" y="427289"/>
            <a:ext cx="196553" cy="1477011"/>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reccia a destra 14">
            <a:extLst>
              <a:ext uri="{FF2B5EF4-FFF2-40B4-BE49-F238E27FC236}">
                <a16:creationId xmlns:a16="http://schemas.microsoft.com/office/drawing/2014/main" id="{FE9943B8-1083-43F3-87C9-377BB94FC1A6}"/>
              </a:ext>
            </a:extLst>
          </p:cNvPr>
          <p:cNvSpPr/>
          <p:nvPr/>
        </p:nvSpPr>
        <p:spPr>
          <a:xfrm>
            <a:off x="3561459" y="6010985"/>
            <a:ext cx="482838" cy="10127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Elaborazione alternativa 15">
            <a:extLst>
              <a:ext uri="{FF2B5EF4-FFF2-40B4-BE49-F238E27FC236}">
                <a16:creationId xmlns:a16="http://schemas.microsoft.com/office/drawing/2014/main" id="{A4BC4441-AED8-451A-BC61-2B06D8B08385}"/>
              </a:ext>
            </a:extLst>
          </p:cNvPr>
          <p:cNvSpPr/>
          <p:nvPr/>
        </p:nvSpPr>
        <p:spPr>
          <a:xfrm>
            <a:off x="0" y="4139212"/>
            <a:ext cx="12158443" cy="1254093"/>
          </a:xfrm>
          <a:prstGeom prst="flowChartAlternateProcess">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Stella a 4 punte 16">
            <a:extLst>
              <a:ext uri="{FF2B5EF4-FFF2-40B4-BE49-F238E27FC236}">
                <a16:creationId xmlns:a16="http://schemas.microsoft.com/office/drawing/2014/main" id="{11AA13EC-8DFA-4B5D-B857-317239AABD05}"/>
              </a:ext>
            </a:extLst>
          </p:cNvPr>
          <p:cNvSpPr/>
          <p:nvPr/>
        </p:nvSpPr>
        <p:spPr>
          <a:xfrm>
            <a:off x="182239" y="3270899"/>
            <a:ext cx="91226" cy="70094"/>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Stella a 4 punte 17">
            <a:extLst>
              <a:ext uri="{FF2B5EF4-FFF2-40B4-BE49-F238E27FC236}">
                <a16:creationId xmlns:a16="http://schemas.microsoft.com/office/drawing/2014/main" id="{9B747565-1435-4971-8807-5B074B5CFD22}"/>
              </a:ext>
            </a:extLst>
          </p:cNvPr>
          <p:cNvSpPr/>
          <p:nvPr/>
        </p:nvSpPr>
        <p:spPr>
          <a:xfrm>
            <a:off x="182239" y="5973509"/>
            <a:ext cx="91226" cy="74953"/>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62935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egnaposto contenuto 2">
            <a:extLst>
              <a:ext uri="{FF2B5EF4-FFF2-40B4-BE49-F238E27FC236}">
                <a16:creationId xmlns:a16="http://schemas.microsoft.com/office/drawing/2014/main" id="{8FB51D3A-156D-47A3-8FB7-C0B08AD575A9}"/>
              </a:ext>
            </a:extLst>
          </p:cNvPr>
          <p:cNvSpPr>
            <a:spLocks noGrp="1" noChangeArrowheads="1"/>
          </p:cNvSpPr>
          <p:nvPr>
            <p:ph idx="1"/>
          </p:nvPr>
        </p:nvSpPr>
        <p:spPr>
          <a:xfrm>
            <a:off x="0" y="0"/>
            <a:ext cx="12192000" cy="6858000"/>
          </a:xfrm>
          <a:blipFill dpi="0" rotWithShape="1">
            <a:blip r:embed="rId2"/>
            <a:srcRect/>
            <a:tile tx="0" ty="0" sx="100000" sy="100000" flip="none" algn="tl"/>
          </a:blipFill>
        </p:spPr>
        <p:txBody>
          <a:bodyPr/>
          <a:lstStyle/>
          <a:p>
            <a:pPr marL="0" indent="0">
              <a:spcBef>
                <a:spcPct val="0"/>
              </a:spcBef>
              <a:spcAft>
                <a:spcPct val="0"/>
              </a:spcAft>
              <a:buFont typeface="Arial" panose="020B0604020202020204" pitchFamily="34" charset="0"/>
              <a:buNone/>
            </a:pPr>
            <a:r>
              <a:rPr lang="it-IT" altLang="it-IT">
                <a:latin typeface="Times New Roman" panose="02020603050405020304" pitchFamily="18" charset="0"/>
                <a:cs typeface="Times New Roman" panose="02020603050405020304" pitchFamily="18" charset="0"/>
              </a:rPr>
              <a:t>4 parti: </a:t>
            </a:r>
          </a:p>
          <a:p>
            <a:pPr marL="0" indent="0">
              <a:spcBef>
                <a:spcPct val="0"/>
              </a:spcBef>
              <a:spcAft>
                <a:spcPct val="0"/>
              </a:spcAft>
              <a:buFont typeface="Arial" panose="020B0604020202020204" pitchFamily="34" charset="0"/>
              <a:buNone/>
            </a:pPr>
            <a:r>
              <a:rPr lang="it-IT" altLang="it-IT">
                <a:latin typeface="Times New Roman" panose="02020603050405020304" pitchFamily="18" charset="0"/>
                <a:cs typeface="Times New Roman" panose="02020603050405020304" pitchFamily="18" charset="0"/>
              </a:rPr>
              <a:t>						1. correzione dei testi</a:t>
            </a:r>
          </a:p>
          <a:p>
            <a:pPr marL="0" indent="0">
              <a:spcBef>
                <a:spcPct val="0"/>
              </a:spcBef>
              <a:spcAft>
                <a:spcPct val="0"/>
              </a:spcAft>
              <a:buFont typeface="Arial" panose="020B0604020202020204" pitchFamily="34" charset="0"/>
              <a:buNone/>
            </a:pPr>
            <a:r>
              <a:rPr lang="it-IT" altLang="it-IT">
                <a:latin typeface="Times New Roman" panose="02020603050405020304" pitchFamily="18" charset="0"/>
                <a:cs typeface="Times New Roman" panose="02020603050405020304" pitchFamily="18" charset="0"/>
              </a:rPr>
              <a:t>						2. lettura</a:t>
            </a:r>
          </a:p>
          <a:p>
            <a:pPr marL="0" indent="0">
              <a:spcBef>
                <a:spcPct val="0"/>
              </a:spcBef>
              <a:spcAft>
                <a:spcPct val="0"/>
              </a:spcAft>
              <a:buFont typeface="Arial" panose="020B0604020202020204" pitchFamily="34" charset="0"/>
              <a:buNone/>
            </a:pPr>
            <a:r>
              <a:rPr lang="it-IT" altLang="it-IT">
                <a:latin typeface="Times New Roman" panose="02020603050405020304" pitchFamily="18" charset="0"/>
                <a:cs typeface="Times New Roman" panose="02020603050405020304" pitchFamily="18" charset="0"/>
              </a:rPr>
              <a:t>						3. esegesi</a:t>
            </a:r>
          </a:p>
          <a:p>
            <a:pPr marL="0" indent="0">
              <a:spcBef>
                <a:spcPct val="0"/>
              </a:spcBef>
              <a:spcAft>
                <a:spcPct val="0"/>
              </a:spcAft>
              <a:buFont typeface="Arial" panose="020B0604020202020204" pitchFamily="34" charset="0"/>
              <a:buNone/>
            </a:pPr>
            <a:r>
              <a:rPr lang="it-IT" altLang="it-IT">
                <a:latin typeface="Times New Roman" panose="02020603050405020304" pitchFamily="18" charset="0"/>
                <a:cs typeface="Times New Roman" panose="02020603050405020304" pitchFamily="18" charset="0"/>
              </a:rPr>
              <a:t>						4. critica</a:t>
            </a:r>
          </a:p>
          <a:p>
            <a:pPr marL="0" indent="0">
              <a:spcBef>
                <a:spcPct val="0"/>
              </a:spcBef>
              <a:spcAft>
                <a:spcPct val="0"/>
              </a:spcAft>
              <a:buFont typeface="Arial" panose="020B0604020202020204" pitchFamily="34" charset="0"/>
              <a:buNone/>
            </a:pPr>
            <a:endParaRPr lang="it-IT" altLang="it-IT">
              <a:latin typeface="Times New Roman" panose="02020603050405020304" pitchFamily="18" charset="0"/>
              <a:cs typeface="Times New Roman" panose="02020603050405020304" pitchFamily="18" charset="0"/>
            </a:endParaRPr>
          </a:p>
          <a:p>
            <a:pPr marL="0" indent="0">
              <a:spcBef>
                <a:spcPct val="0"/>
              </a:spcBef>
              <a:spcAft>
                <a:spcPct val="0"/>
              </a:spcAft>
              <a:buFont typeface="Arial" panose="020B0604020202020204" pitchFamily="34" charset="0"/>
              <a:buNone/>
            </a:pPr>
            <a:r>
              <a:rPr lang="it-IT" altLang="it-IT">
                <a:latin typeface="Times New Roman" panose="02020603050405020304" pitchFamily="18" charset="0"/>
                <a:cs typeface="Times New Roman" panose="02020603050405020304" pitchFamily="18" charset="0"/>
              </a:rPr>
              <a:t>4 strumenti didattici:</a:t>
            </a:r>
          </a:p>
          <a:p>
            <a:pPr marL="0" indent="0">
              <a:spcBef>
                <a:spcPct val="0"/>
              </a:spcBef>
              <a:spcAft>
                <a:spcPct val="0"/>
              </a:spcAft>
              <a:buFont typeface="Arial" panose="020B0604020202020204" pitchFamily="34" charset="0"/>
              <a:buNone/>
            </a:pPr>
            <a:r>
              <a:rPr lang="it-IT" altLang="it-IT">
                <a:latin typeface="Times New Roman" panose="02020603050405020304" pitchFamily="18" charset="0"/>
                <a:cs typeface="Times New Roman" panose="02020603050405020304" pitchFamily="18" charset="0"/>
              </a:rPr>
              <a:t>						1. raccolte glossografiche</a:t>
            </a:r>
          </a:p>
          <a:p>
            <a:pPr marL="0" indent="0">
              <a:spcBef>
                <a:spcPct val="0"/>
              </a:spcBef>
              <a:spcAft>
                <a:spcPct val="0"/>
              </a:spcAft>
              <a:buFont typeface="Arial" panose="020B0604020202020204" pitchFamily="34" charset="0"/>
              <a:buNone/>
            </a:pPr>
            <a:r>
              <a:rPr lang="it-IT" altLang="it-IT">
                <a:latin typeface="Times New Roman" panose="02020603050405020304" pitchFamily="18" charset="0"/>
                <a:cs typeface="Times New Roman" panose="02020603050405020304" pitchFamily="18" charset="0"/>
              </a:rPr>
              <a:t>						2. manuali di metrica</a:t>
            </a:r>
          </a:p>
          <a:p>
            <a:pPr marL="0" indent="0">
              <a:spcBef>
                <a:spcPct val="0"/>
              </a:spcBef>
              <a:spcAft>
                <a:spcPct val="0"/>
              </a:spcAft>
              <a:buFont typeface="Arial" panose="020B0604020202020204" pitchFamily="34" charset="0"/>
              <a:buNone/>
            </a:pPr>
            <a:r>
              <a:rPr lang="it-IT" altLang="it-IT">
                <a:latin typeface="Times New Roman" panose="02020603050405020304" pitchFamily="18" charset="0"/>
                <a:cs typeface="Times New Roman" panose="02020603050405020304" pitchFamily="18" charset="0"/>
              </a:rPr>
              <a:t>						3. commenti </a:t>
            </a:r>
          </a:p>
          <a:p>
            <a:pPr marL="0" indent="0">
              <a:spcBef>
                <a:spcPct val="0"/>
              </a:spcBef>
              <a:spcAft>
                <a:spcPct val="0"/>
              </a:spcAft>
              <a:buFont typeface="Arial" panose="020B0604020202020204" pitchFamily="34" charset="0"/>
              <a:buNone/>
            </a:pPr>
            <a:r>
              <a:rPr lang="it-IT" altLang="it-IT">
                <a:latin typeface="Times New Roman" panose="02020603050405020304" pitchFamily="18" charset="0"/>
                <a:cs typeface="Times New Roman" panose="02020603050405020304" pitchFamily="18" charset="0"/>
              </a:rPr>
              <a:t>						4. manuali grammaticali</a:t>
            </a:r>
          </a:p>
          <a:p>
            <a:pPr marL="0" indent="0">
              <a:spcBef>
                <a:spcPct val="0"/>
              </a:spcBef>
              <a:spcAft>
                <a:spcPct val="0"/>
              </a:spcAft>
              <a:buFont typeface="Arial" panose="020B0604020202020204" pitchFamily="34" charset="0"/>
              <a:buNone/>
            </a:pPr>
            <a:endParaRPr lang="it-IT" altLang="it-IT">
              <a:latin typeface="Times New Roman" panose="02020603050405020304" pitchFamily="18" charset="0"/>
              <a:cs typeface="Times New Roman" panose="02020603050405020304" pitchFamily="18" charset="0"/>
            </a:endParaRPr>
          </a:p>
          <a:p>
            <a:pPr marL="0" indent="0">
              <a:buFont typeface="Arial" panose="020B0604020202020204" pitchFamily="34" charset="0"/>
              <a:buNone/>
            </a:pPr>
            <a:r>
              <a:rPr lang="it-IT" altLang="it-IT">
                <a:latin typeface="Times New Roman" panose="02020603050405020304" pitchFamily="18" charset="0"/>
                <a:cs typeface="Times New Roman" panose="02020603050405020304" pitchFamily="18" charset="0"/>
              </a:rPr>
              <a:t>Attività e funzioni:</a:t>
            </a:r>
          </a:p>
          <a:p>
            <a:pPr marL="0" indent="0">
              <a:spcBef>
                <a:spcPct val="0"/>
              </a:spcBef>
              <a:spcAft>
                <a:spcPct val="0"/>
              </a:spcAft>
              <a:buFont typeface="Arial" panose="020B0604020202020204" pitchFamily="34" charset="0"/>
              <a:buNone/>
            </a:pPr>
            <a:r>
              <a:rPr lang="it-IT" altLang="it-IT">
                <a:latin typeface="Times New Roman" panose="02020603050405020304" pitchFamily="18" charset="0"/>
                <a:cs typeface="Times New Roman" panose="02020603050405020304" pitchFamily="18" charset="0"/>
              </a:rPr>
              <a:t>						1. documentazione                                    Rapporto biunivoco</a:t>
            </a:r>
          </a:p>
          <a:p>
            <a:pPr marL="0" indent="0">
              <a:spcBef>
                <a:spcPct val="0"/>
              </a:spcBef>
              <a:spcAft>
                <a:spcPct val="0"/>
              </a:spcAft>
              <a:buFont typeface="Arial" panose="020B0604020202020204" pitchFamily="34" charset="0"/>
              <a:buNone/>
            </a:pPr>
            <a:r>
              <a:rPr lang="it-IT" altLang="it-IT">
                <a:latin typeface="Times New Roman" panose="02020603050405020304" pitchFamily="18" charset="0"/>
                <a:cs typeface="Times New Roman" panose="02020603050405020304" pitchFamily="18" charset="0"/>
              </a:rPr>
              <a:t>						2. regolamentazione					    grammatica letteratura </a:t>
            </a:r>
          </a:p>
          <a:p>
            <a:pPr marL="0" indent="0">
              <a:buFont typeface="Arial" panose="020B0604020202020204" pitchFamily="34" charset="0"/>
              <a:buNone/>
            </a:pPr>
            <a:r>
              <a:rPr lang="it-IT" altLang="it-IT">
                <a:latin typeface="Times New Roman" panose="02020603050405020304" pitchFamily="18" charset="0"/>
                <a:cs typeface="Times New Roman" panose="02020603050405020304" pitchFamily="18" charset="0"/>
              </a:rPr>
              <a:t>			</a:t>
            </a:r>
          </a:p>
        </p:txBody>
      </p:sp>
      <p:sp>
        <p:nvSpPr>
          <p:cNvPr id="2" name="Rettangolo con angoli arrotondati 1">
            <a:extLst>
              <a:ext uri="{FF2B5EF4-FFF2-40B4-BE49-F238E27FC236}">
                <a16:creationId xmlns:a16="http://schemas.microsoft.com/office/drawing/2014/main" id="{672CAD93-3A5F-4203-93FC-B1B37CEAFEB1}"/>
              </a:ext>
            </a:extLst>
          </p:cNvPr>
          <p:cNvSpPr/>
          <p:nvPr/>
        </p:nvSpPr>
        <p:spPr>
          <a:xfrm>
            <a:off x="7567613" y="4906963"/>
            <a:ext cx="2994025" cy="898525"/>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4" name="Freccia a destra 3">
            <a:extLst>
              <a:ext uri="{FF2B5EF4-FFF2-40B4-BE49-F238E27FC236}">
                <a16:creationId xmlns:a16="http://schemas.microsoft.com/office/drawing/2014/main" id="{735891ED-388C-418F-A410-11E0AE7E550C}"/>
              </a:ext>
            </a:extLst>
          </p:cNvPr>
          <p:cNvSpPr/>
          <p:nvPr/>
        </p:nvSpPr>
        <p:spPr>
          <a:xfrm>
            <a:off x="6188075" y="5226050"/>
            <a:ext cx="465138" cy="2095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565F9762-8241-4D21-9236-A7F83BBC501E}"/>
              </a:ext>
            </a:extLst>
          </p:cNvPr>
          <p:cNvSpPr>
            <a:spLocks noGrp="1"/>
          </p:cNvSpPr>
          <p:nvPr>
            <p:ph idx="1"/>
          </p:nvPr>
        </p:nvSpPr>
        <p:spPr>
          <a:xfrm>
            <a:off x="0" y="0"/>
            <a:ext cx="12192000" cy="6858000"/>
          </a:xfrm>
          <a:blipFill>
            <a:blip r:embed="rId2"/>
            <a:tile tx="0" ty="0" sx="100000" sy="100000" flip="none" algn="tl"/>
          </a:blipFill>
        </p:spPr>
        <p:txBody>
          <a:bodyPr/>
          <a:lstStyle/>
          <a:p>
            <a:pPr>
              <a:buFontTx/>
              <a:buChar char="-"/>
            </a:pPr>
            <a:endParaRPr lang="it-IT">
              <a:latin typeface="Times New Roman" panose="02020603050405020304" pitchFamily="18" charset="0"/>
              <a:cs typeface="Times New Roman" panose="02020603050405020304" pitchFamily="18" charset="0"/>
            </a:endParaRPr>
          </a:p>
          <a:p>
            <a:pPr>
              <a:buFontTx/>
              <a:buChar char="-"/>
            </a:pPr>
            <a:r>
              <a:rPr lang="it-IT" sz="2400">
                <a:latin typeface="Times New Roman" panose="02020603050405020304" pitchFamily="18" charset="0"/>
                <a:cs typeface="Times New Roman" panose="02020603050405020304" pitchFamily="18" charset="0"/>
              </a:rPr>
              <a:t>Da seconda metà del II sec. a.C.  esigenza e ricerca di stabilità e uniformità del latino che ormai è lingua universale al pari del greco e che deve rispondere alle esigenze ‘ufficiali’ della potenza dominatrice di Roma </a:t>
            </a:r>
          </a:p>
          <a:p>
            <a:pPr marL="0" indent="0">
              <a:buNone/>
            </a:pPr>
            <a:endParaRPr lang="it-IT" sz="2400">
              <a:latin typeface="Times New Roman" panose="02020603050405020304" pitchFamily="18" charset="0"/>
              <a:cs typeface="Times New Roman" panose="02020603050405020304" pitchFamily="18" charset="0"/>
            </a:endParaRPr>
          </a:p>
          <a:p>
            <a:pPr marL="0" indent="0" algn="ctr">
              <a:spcBef>
                <a:spcPts val="0"/>
              </a:spcBef>
              <a:buNone/>
            </a:pPr>
            <a:r>
              <a:rPr lang="it-IT" sz="2400">
                <a:latin typeface="Times New Roman" panose="02020603050405020304" pitchFamily="18" charset="0"/>
                <a:cs typeface="Times New Roman" panose="02020603050405020304" pitchFamily="18" charset="0"/>
              </a:rPr>
              <a:t>  </a:t>
            </a:r>
          </a:p>
          <a:p>
            <a:pPr marL="0" indent="0" algn="ctr">
              <a:buNone/>
            </a:pPr>
            <a:r>
              <a:rPr lang="it-IT" sz="2400">
                <a:latin typeface="Times New Roman" panose="02020603050405020304" pitchFamily="18" charset="0"/>
                <a:cs typeface="Times New Roman" panose="02020603050405020304" pitchFamily="18" charset="0"/>
              </a:rPr>
              <a:t>riduzione della variabilità interna e inizio di selezione e regolarizzazione </a:t>
            </a:r>
          </a:p>
          <a:p>
            <a:pPr marL="0" indent="0">
              <a:buNone/>
            </a:pPr>
            <a:r>
              <a:rPr lang="it-IT" sz="2400">
                <a:latin typeface="Times New Roman" panose="02020603050405020304" pitchFamily="18" charset="0"/>
                <a:cs typeface="Times New Roman" panose="02020603050405020304" pitchFamily="18" charset="0"/>
              </a:rPr>
              <a:t>                                     </a:t>
            </a:r>
          </a:p>
          <a:p>
            <a:pPr marL="0" indent="0" algn="ctr">
              <a:spcBef>
                <a:spcPts val="0"/>
              </a:spcBef>
              <a:spcAft>
                <a:spcPts val="0"/>
              </a:spcAft>
              <a:buNone/>
            </a:pPr>
            <a:r>
              <a:rPr lang="it-IT" sz="2400">
                <a:latin typeface="Times New Roman" panose="02020603050405020304" pitchFamily="18" charset="0"/>
                <a:cs typeface="Times New Roman" panose="02020603050405020304" pitchFamily="18" charset="0"/>
              </a:rPr>
              <a:t> </a:t>
            </a:r>
          </a:p>
          <a:p>
            <a:pPr marL="0" indent="0" algn="ctr">
              <a:spcBef>
                <a:spcPts val="0"/>
              </a:spcBef>
              <a:spcAft>
                <a:spcPts val="0"/>
              </a:spcAft>
              <a:buNone/>
            </a:pPr>
            <a:r>
              <a:rPr lang="it-IT" sz="2400">
                <a:latin typeface="Times New Roman" panose="02020603050405020304" pitchFamily="18" charset="0"/>
                <a:cs typeface="Times New Roman" panose="02020603050405020304" pitchFamily="18" charset="0"/>
              </a:rPr>
              <a:t>verso una lingua ‘standard’ basata su un modello di prestigio quale la lingua della </a:t>
            </a:r>
          </a:p>
          <a:p>
            <a:pPr marL="0" indent="0" algn="ctr">
              <a:spcBef>
                <a:spcPts val="0"/>
              </a:spcBef>
              <a:spcAft>
                <a:spcPts val="0"/>
              </a:spcAft>
              <a:buNone/>
            </a:pPr>
            <a:r>
              <a:rPr lang="it-IT" sz="2400">
                <a:latin typeface="Times New Roman" panose="02020603050405020304" pitchFamily="18" charset="0"/>
                <a:cs typeface="Times New Roman" panose="02020603050405020304" pitchFamily="18" charset="0"/>
              </a:rPr>
              <a:t>‘classe dirigente’ di Roma</a:t>
            </a:r>
          </a:p>
          <a:p>
            <a:pPr marL="0" indent="0">
              <a:buNone/>
            </a:pPr>
            <a:r>
              <a:rPr lang="it-IT" sz="2400">
                <a:latin typeface="Times New Roman" panose="02020603050405020304" pitchFamily="18" charset="0"/>
                <a:cs typeface="Times New Roman" panose="02020603050405020304" pitchFamily="18" charset="0"/>
              </a:rPr>
              <a:t>                                       </a:t>
            </a:r>
            <a:r>
              <a:rPr lang="it-IT" sz="2400"/>
              <a:t>                                      </a:t>
            </a:r>
          </a:p>
          <a:p>
            <a:pPr marL="0" indent="0" algn="ctr">
              <a:spcBef>
                <a:spcPts val="0"/>
              </a:spcBef>
              <a:buNone/>
            </a:pPr>
            <a:endParaRPr lang="it-IT" sz="2400">
              <a:latin typeface="Times New Roman" panose="02020603050405020304" pitchFamily="18" charset="0"/>
              <a:cs typeface="Times New Roman" panose="02020603050405020304" pitchFamily="18" charset="0"/>
            </a:endParaRPr>
          </a:p>
          <a:p>
            <a:pPr marL="0" indent="0" algn="ctr">
              <a:buNone/>
            </a:pPr>
            <a:r>
              <a:rPr lang="it-IT" sz="2400">
                <a:latin typeface="Times New Roman" panose="02020603050405020304" pitchFamily="18" charset="0"/>
                <a:cs typeface="Times New Roman" panose="02020603050405020304" pitchFamily="18" charset="0"/>
              </a:rPr>
              <a:t>processo di regolarizzazione e aggiornamento dell’ortografia favorito dallo sviluppo di una sensibilità e scienza linguistica e dal crescente ruolo della riflessione grammaticale</a:t>
            </a:r>
          </a:p>
          <a:p>
            <a:pPr marL="0" indent="0" algn="ctr">
              <a:spcBef>
                <a:spcPts val="0"/>
              </a:spcBef>
              <a:buNone/>
            </a:pPr>
            <a:r>
              <a:rPr lang="it-IT" sz="2400">
                <a:latin typeface="Times New Roman" panose="02020603050405020304" pitchFamily="18" charset="0"/>
                <a:cs typeface="Times New Roman" panose="02020603050405020304" pitchFamily="18" charset="0"/>
              </a:rPr>
              <a:t>											</a:t>
            </a:r>
            <a:r>
              <a:rPr lang="it-IT" sz="1400">
                <a:latin typeface="Times New Roman" panose="02020603050405020304" pitchFamily="18" charset="0"/>
                <a:cs typeface="Times New Roman" panose="02020603050405020304" pitchFamily="18" charset="0"/>
              </a:rPr>
              <a:t> </a:t>
            </a:r>
          </a:p>
          <a:p>
            <a:pPr marL="0" indent="0" algn="ctr">
              <a:buNone/>
            </a:pPr>
            <a:r>
              <a:rPr lang="it-IT">
                <a:latin typeface="Times New Roman" panose="02020603050405020304" pitchFamily="18" charset="0"/>
                <a:cs typeface="Times New Roman" panose="02020603050405020304" pitchFamily="18" charset="0"/>
              </a:rPr>
              <a:t>                                                                                                                                       </a:t>
            </a:r>
            <a:endParaRPr lang="it-IT" sz="1000">
              <a:latin typeface="Times New Roman" panose="02020603050405020304" pitchFamily="18" charset="0"/>
              <a:cs typeface="Times New Roman" panose="02020603050405020304" pitchFamily="18" charset="0"/>
            </a:endParaRPr>
          </a:p>
        </p:txBody>
      </p:sp>
      <p:sp>
        <p:nvSpPr>
          <p:cNvPr id="4" name="Freccia curva 3">
            <a:extLst>
              <a:ext uri="{FF2B5EF4-FFF2-40B4-BE49-F238E27FC236}">
                <a16:creationId xmlns:a16="http://schemas.microsoft.com/office/drawing/2014/main" id="{A4EB3FE4-0705-4333-B522-D24CBD12F7C5}"/>
              </a:ext>
            </a:extLst>
          </p:cNvPr>
          <p:cNvSpPr/>
          <p:nvPr/>
        </p:nvSpPr>
        <p:spPr>
          <a:xfrm rot="5400000">
            <a:off x="2921464" y="1465984"/>
            <a:ext cx="801151" cy="453006"/>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reccia in giù 4">
            <a:extLst>
              <a:ext uri="{FF2B5EF4-FFF2-40B4-BE49-F238E27FC236}">
                <a16:creationId xmlns:a16="http://schemas.microsoft.com/office/drawing/2014/main" id="{BDA9C166-9745-4C2B-B509-BECD0CFDB3F6}"/>
              </a:ext>
            </a:extLst>
          </p:cNvPr>
          <p:cNvSpPr/>
          <p:nvPr/>
        </p:nvSpPr>
        <p:spPr>
          <a:xfrm>
            <a:off x="5835942" y="2808216"/>
            <a:ext cx="260058" cy="62078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Freccia in giù 5">
            <a:extLst>
              <a:ext uri="{FF2B5EF4-FFF2-40B4-BE49-F238E27FC236}">
                <a16:creationId xmlns:a16="http://schemas.microsoft.com/office/drawing/2014/main" id="{60E65CE5-B71E-405C-90CA-85BD490C891E}"/>
              </a:ext>
            </a:extLst>
          </p:cNvPr>
          <p:cNvSpPr/>
          <p:nvPr/>
        </p:nvSpPr>
        <p:spPr>
          <a:xfrm>
            <a:off x="2959914" y="4028821"/>
            <a:ext cx="271244" cy="89342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9108338"/>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B5A17FFF-F4AD-4E12-90E9-53E5A5C7368F}"/>
              </a:ext>
            </a:extLst>
          </p:cNvPr>
          <p:cNvSpPr>
            <a:spLocks noGrp="1"/>
          </p:cNvSpPr>
          <p:nvPr>
            <p:ph idx="1"/>
          </p:nvPr>
        </p:nvSpPr>
        <p:spPr>
          <a:xfrm>
            <a:off x="0" y="0"/>
            <a:ext cx="12192000" cy="6858000"/>
          </a:xfrm>
          <a:blipFill>
            <a:blip r:embed="rId2"/>
            <a:tile tx="0" ty="0" sx="100000" sy="100000" flip="none" algn="tl"/>
          </a:blipFill>
        </p:spPr>
        <p:txBody>
          <a:bodyPr>
            <a:normAutofit fontScale="62500" lnSpcReduction="20000"/>
          </a:bodyPr>
          <a:lstStyle/>
          <a:p>
            <a:pPr marL="0" indent="0" algn="ctr">
              <a:lnSpc>
                <a:spcPct val="120000"/>
              </a:lnSpc>
              <a:spcBef>
                <a:spcPts val="0"/>
              </a:spcBef>
              <a:buNone/>
            </a:pPr>
            <a:r>
              <a:rPr lang="it-IT" sz="3200" i="1">
                <a:solidFill>
                  <a:schemeClr val="tx1">
                    <a:lumMod val="85000"/>
                    <a:lumOff val="15000"/>
                  </a:schemeClr>
                </a:solidFill>
                <a:latin typeface="Times New Roman" panose="02020603050405020304" pitchFamily="18" charset="0"/>
                <a:cs typeface="Times New Roman" panose="02020603050405020304" pitchFamily="18" charset="0"/>
              </a:rPr>
              <a:t>Principali fenomeni</a:t>
            </a:r>
            <a:r>
              <a:rPr lang="it-IT" sz="3200">
                <a:solidFill>
                  <a:schemeClr val="tx1">
                    <a:lumMod val="85000"/>
                    <a:lumOff val="15000"/>
                  </a:schemeClr>
                </a:solidFill>
                <a:latin typeface="Times New Roman" panose="02020603050405020304" pitchFamily="18" charset="0"/>
                <a:cs typeface="Times New Roman" panose="02020603050405020304" pitchFamily="18" charset="0"/>
              </a:rPr>
              <a:t>:</a:t>
            </a:r>
          </a:p>
          <a:p>
            <a:pPr marL="0" indent="0">
              <a:lnSpc>
                <a:spcPct val="120000"/>
              </a:lnSpc>
              <a:spcBef>
                <a:spcPts val="0"/>
              </a:spcBef>
              <a:buNone/>
            </a:pPr>
            <a:endParaRPr lang="it-IT" sz="3200">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a:lnSpc>
                <a:spcPct val="120000"/>
              </a:lnSpc>
              <a:spcBef>
                <a:spcPts val="0"/>
              </a:spcBef>
              <a:buNone/>
            </a:pPr>
            <a:r>
              <a:rPr lang="it-IT">
                <a:solidFill>
                  <a:schemeClr val="tx1">
                    <a:lumMod val="85000"/>
                    <a:lumOff val="15000"/>
                  </a:schemeClr>
                </a:solidFill>
                <a:latin typeface="Times New Roman" panose="02020603050405020304" pitchFamily="18" charset="0"/>
                <a:cs typeface="Times New Roman" panose="02020603050405020304" pitchFamily="18" charset="0"/>
              </a:rPr>
              <a:t>- </a:t>
            </a:r>
            <a:r>
              <a:rPr lang="it-IT" u="sng">
                <a:solidFill>
                  <a:schemeClr val="tx1">
                    <a:lumMod val="85000"/>
                    <a:lumOff val="15000"/>
                  </a:schemeClr>
                </a:solidFill>
                <a:latin typeface="Times New Roman" panose="02020603050405020304" pitchFamily="18" charset="0"/>
                <a:cs typeface="Times New Roman" panose="02020603050405020304" pitchFamily="18" charset="0"/>
              </a:rPr>
              <a:t>Monottongazione in sillaba tonica</a:t>
            </a:r>
            <a:r>
              <a:rPr lang="it-IT">
                <a:solidFill>
                  <a:schemeClr val="tx1">
                    <a:lumMod val="85000"/>
                    <a:lumOff val="15000"/>
                  </a:schemeClr>
                </a:solidFill>
                <a:latin typeface="Times New Roman" panose="02020603050405020304" pitchFamily="18" charset="0"/>
                <a:cs typeface="Times New Roman" panose="02020603050405020304" pitchFamily="18" charset="0"/>
              </a:rPr>
              <a:t>:</a:t>
            </a:r>
          </a:p>
          <a:p>
            <a:pPr marL="0" indent="0">
              <a:lnSpc>
                <a:spcPct val="120000"/>
              </a:lnSpc>
              <a:spcBef>
                <a:spcPts val="0"/>
              </a:spcBef>
              <a:buNone/>
            </a:pPr>
            <a:r>
              <a:rPr lang="it-IT" sz="2800">
                <a:solidFill>
                  <a:schemeClr val="tx1">
                    <a:lumMod val="85000"/>
                    <a:lumOff val="15000"/>
                  </a:schemeClr>
                </a:solidFill>
                <a:latin typeface="Times New Roman" panose="02020603050405020304" pitchFamily="18" charset="0"/>
                <a:cs typeface="Times New Roman" panose="02020603050405020304" pitchFamily="18" charset="0"/>
              </a:rPr>
              <a:t>ou &gt; ū  (già intorno al 300 </a:t>
            </a:r>
            <a:r>
              <a:rPr lang="it-IT">
                <a:solidFill>
                  <a:schemeClr val="tx1">
                    <a:lumMod val="85000"/>
                    <a:lumOff val="15000"/>
                  </a:schemeClr>
                </a:solidFill>
                <a:latin typeface="Times New Roman" panose="02020603050405020304" pitchFamily="18" charset="0"/>
                <a:cs typeface="Times New Roman" panose="02020603050405020304" pitchFamily="18" charset="0"/>
              </a:rPr>
              <a:t>a.C.)</a:t>
            </a:r>
          </a:p>
          <a:p>
            <a:pPr marL="0" indent="0">
              <a:lnSpc>
                <a:spcPct val="120000"/>
              </a:lnSpc>
              <a:spcBef>
                <a:spcPts val="0"/>
              </a:spcBef>
              <a:buNone/>
            </a:pPr>
            <a:r>
              <a:rPr lang="it-IT" sz="2800">
                <a:solidFill>
                  <a:schemeClr val="tx1">
                    <a:lumMod val="85000"/>
                    <a:lumOff val="15000"/>
                  </a:schemeClr>
                </a:solidFill>
                <a:latin typeface="Times New Roman" panose="02020603050405020304" pitchFamily="18" charset="0"/>
                <a:cs typeface="Times New Roman" panose="02020603050405020304" pitchFamily="18" charset="0"/>
              </a:rPr>
              <a:t>oi &gt;  ū  (verso il 200 a.C.)</a:t>
            </a:r>
          </a:p>
          <a:p>
            <a:pPr marL="0" indent="0">
              <a:lnSpc>
                <a:spcPct val="120000"/>
              </a:lnSpc>
              <a:spcBef>
                <a:spcPts val="0"/>
              </a:spcBef>
              <a:buNone/>
            </a:pPr>
            <a:endParaRPr lang="it-IT">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a:lnSpc>
                <a:spcPct val="120000"/>
              </a:lnSpc>
              <a:spcBef>
                <a:spcPts val="0"/>
              </a:spcBef>
              <a:buNone/>
            </a:pPr>
            <a:r>
              <a:rPr lang="it-IT">
                <a:solidFill>
                  <a:schemeClr val="tx1">
                    <a:lumMod val="85000"/>
                    <a:lumOff val="15000"/>
                  </a:schemeClr>
                </a:solidFill>
                <a:latin typeface="Times New Roman" panose="02020603050405020304" pitchFamily="18" charset="0"/>
                <a:cs typeface="Times New Roman" panose="02020603050405020304" pitchFamily="18" charset="0"/>
              </a:rPr>
              <a:t>- </a:t>
            </a:r>
            <a:r>
              <a:rPr lang="it-IT" u="sng">
                <a:solidFill>
                  <a:schemeClr val="tx1">
                    <a:lumMod val="85000"/>
                    <a:lumOff val="15000"/>
                  </a:schemeClr>
                </a:solidFill>
                <a:latin typeface="Times New Roman" panose="02020603050405020304" pitchFamily="18" charset="0"/>
                <a:cs typeface="Times New Roman" panose="02020603050405020304" pitchFamily="18" charset="0"/>
              </a:rPr>
              <a:t>in sillaba interna e nelle desinenze di dat./abl. plur.  </a:t>
            </a:r>
          </a:p>
          <a:p>
            <a:pPr marL="0" indent="0">
              <a:lnSpc>
                <a:spcPct val="120000"/>
              </a:lnSpc>
              <a:spcBef>
                <a:spcPts val="0"/>
              </a:spcBef>
              <a:buNone/>
            </a:pPr>
            <a:r>
              <a:rPr lang="it-IT">
                <a:solidFill>
                  <a:schemeClr val="tx1">
                    <a:lumMod val="85000"/>
                    <a:lumOff val="15000"/>
                  </a:schemeClr>
                </a:solidFill>
                <a:latin typeface="Times New Roman" panose="02020603050405020304" pitchFamily="18" charset="0"/>
                <a:cs typeface="Times New Roman" panose="02020603050405020304" pitchFamily="18" charset="0"/>
              </a:rPr>
              <a:t>ai &gt; ei (antecedente a futura monottongazione in </a:t>
            </a:r>
            <a:r>
              <a:rPr lang="it-IT" sz="2800">
                <a:solidFill>
                  <a:schemeClr val="tx1">
                    <a:lumMod val="85000"/>
                    <a:lumOff val="15000"/>
                  </a:schemeClr>
                </a:solidFill>
                <a:latin typeface="Times New Roman" panose="02020603050405020304" pitchFamily="18" charset="0"/>
                <a:cs typeface="Times New Roman" panose="02020603050405020304" pitchFamily="18" charset="0"/>
              </a:rPr>
              <a:t>ī)</a:t>
            </a:r>
          </a:p>
          <a:p>
            <a:pPr marL="0" indent="0">
              <a:lnSpc>
                <a:spcPct val="120000"/>
              </a:lnSpc>
              <a:spcBef>
                <a:spcPts val="0"/>
              </a:spcBef>
              <a:buNone/>
            </a:pPr>
            <a:r>
              <a:rPr lang="it-IT">
                <a:solidFill>
                  <a:schemeClr val="tx1">
                    <a:lumMod val="85000"/>
                    <a:lumOff val="15000"/>
                  </a:schemeClr>
                </a:solidFill>
                <a:latin typeface="Times New Roman" panose="02020603050405020304" pitchFamily="18" charset="0"/>
                <a:cs typeface="Times New Roman" panose="02020603050405020304" pitchFamily="18" charset="0"/>
              </a:rPr>
              <a:t>ai &gt; ae (pronunciato -</a:t>
            </a:r>
            <a:r>
              <a:rPr lang="it-IT" i="1">
                <a:solidFill>
                  <a:schemeClr val="tx1">
                    <a:lumMod val="85000"/>
                    <a:lumOff val="15000"/>
                  </a:schemeClr>
                </a:solidFill>
                <a:latin typeface="Times New Roman" panose="02020603050405020304" pitchFamily="18" charset="0"/>
                <a:cs typeface="Times New Roman" panose="02020603050405020304" pitchFamily="18" charset="0"/>
              </a:rPr>
              <a:t>e</a:t>
            </a:r>
            <a:r>
              <a:rPr lang="it-IT">
                <a:solidFill>
                  <a:schemeClr val="tx1">
                    <a:lumMod val="85000"/>
                    <a:lumOff val="15000"/>
                  </a:schemeClr>
                </a:solidFill>
                <a:latin typeface="Times New Roman" panose="02020603050405020304" pitchFamily="18" charset="0"/>
                <a:cs typeface="Times New Roman" panose="02020603050405020304" pitchFamily="18" charset="0"/>
              </a:rPr>
              <a:t>  cf. Varro</a:t>
            </a:r>
            <a:r>
              <a:rPr lang="it-IT" i="1">
                <a:solidFill>
                  <a:schemeClr val="tx1">
                    <a:lumMod val="85000"/>
                    <a:lumOff val="15000"/>
                  </a:schemeClr>
                </a:solidFill>
                <a:latin typeface="Times New Roman" panose="02020603050405020304" pitchFamily="18" charset="0"/>
                <a:cs typeface="Times New Roman" panose="02020603050405020304" pitchFamily="18" charset="0"/>
              </a:rPr>
              <a:t>, Ling</a:t>
            </a:r>
            <a:r>
              <a:rPr lang="it-IT">
                <a:solidFill>
                  <a:schemeClr val="tx1">
                    <a:lumMod val="85000"/>
                    <a:lumOff val="15000"/>
                  </a:schemeClr>
                </a:solidFill>
                <a:latin typeface="Times New Roman" panose="02020603050405020304" pitchFamily="18" charset="0"/>
                <a:cs typeface="Times New Roman" panose="02020603050405020304" pitchFamily="18" charset="0"/>
              </a:rPr>
              <a:t>., 7,96)</a:t>
            </a:r>
          </a:p>
          <a:p>
            <a:pPr marL="0" indent="0">
              <a:lnSpc>
                <a:spcPct val="120000"/>
              </a:lnSpc>
              <a:spcBef>
                <a:spcPts val="0"/>
              </a:spcBef>
              <a:buNone/>
            </a:pPr>
            <a:endParaRPr lang="it-IT" sz="2800" i="1">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a:lnSpc>
                <a:spcPct val="120000"/>
              </a:lnSpc>
              <a:spcBef>
                <a:spcPts val="0"/>
              </a:spcBef>
              <a:buNone/>
            </a:pPr>
            <a:r>
              <a:rPr lang="it-IT">
                <a:solidFill>
                  <a:schemeClr val="tx1">
                    <a:lumMod val="85000"/>
                    <a:lumOff val="15000"/>
                  </a:schemeClr>
                </a:solidFill>
                <a:latin typeface="Times New Roman" panose="02020603050405020304" pitchFamily="18" charset="0"/>
                <a:cs typeface="Times New Roman" panose="02020603050405020304" pitchFamily="18" charset="0"/>
              </a:rPr>
              <a:t>- </a:t>
            </a:r>
            <a:r>
              <a:rPr lang="it-IT" u="sng">
                <a:solidFill>
                  <a:schemeClr val="tx1">
                    <a:lumMod val="85000"/>
                    <a:lumOff val="15000"/>
                  </a:schemeClr>
                </a:solidFill>
                <a:latin typeface="Times New Roman" panose="02020603050405020304" pitchFamily="18" charset="0"/>
                <a:cs typeface="Times New Roman" panose="02020603050405020304" pitchFamily="18" charset="0"/>
              </a:rPr>
              <a:t>in sillaba iniziale</a:t>
            </a:r>
          </a:p>
          <a:p>
            <a:pPr marL="0" indent="0">
              <a:lnSpc>
                <a:spcPct val="120000"/>
              </a:lnSpc>
              <a:spcBef>
                <a:spcPts val="0"/>
              </a:spcBef>
              <a:buNone/>
            </a:pPr>
            <a:r>
              <a:rPr lang="it-IT" sz="2800">
                <a:solidFill>
                  <a:schemeClr val="tx1">
                    <a:lumMod val="85000"/>
                    <a:lumOff val="15000"/>
                  </a:schemeClr>
                </a:solidFill>
                <a:latin typeface="Times New Roman" panose="02020603050405020304" pitchFamily="18" charset="0"/>
                <a:cs typeface="Times New Roman" panose="02020603050405020304" pitchFamily="18" charset="0"/>
              </a:rPr>
              <a:t>ŏ + nasale &gt; ŭ  (</a:t>
            </a:r>
            <a:r>
              <a:rPr lang="it-IT" sz="2800" i="1">
                <a:solidFill>
                  <a:schemeClr val="tx1">
                    <a:lumMod val="85000"/>
                    <a:lumOff val="15000"/>
                  </a:schemeClr>
                </a:solidFill>
                <a:latin typeface="Times New Roman" panose="02020603050405020304" pitchFamily="18" charset="0"/>
                <a:cs typeface="Times New Roman" panose="02020603050405020304" pitchFamily="18" charset="0"/>
              </a:rPr>
              <a:t>honc &gt; hunc</a:t>
            </a:r>
            <a:r>
              <a:rPr lang="it-IT" sz="2800">
                <a:solidFill>
                  <a:schemeClr val="tx1">
                    <a:lumMod val="85000"/>
                    <a:lumOff val="15000"/>
                  </a:schemeClr>
                </a:solidFill>
                <a:latin typeface="Times New Roman" panose="02020603050405020304" pitchFamily="18" charset="0"/>
                <a:cs typeface="Times New Roman" panose="02020603050405020304" pitchFamily="18" charset="0"/>
              </a:rPr>
              <a:t>)</a:t>
            </a:r>
          </a:p>
          <a:p>
            <a:pPr marL="0" indent="0">
              <a:lnSpc>
                <a:spcPct val="120000"/>
              </a:lnSpc>
              <a:spcBef>
                <a:spcPts val="0"/>
              </a:spcBef>
              <a:buNone/>
            </a:pPr>
            <a:r>
              <a:rPr lang="it-IT" sz="2800">
                <a:solidFill>
                  <a:schemeClr val="tx1">
                    <a:lumMod val="85000"/>
                    <a:lumOff val="15000"/>
                  </a:schemeClr>
                </a:solidFill>
                <a:latin typeface="Times New Roman" panose="02020603050405020304" pitchFamily="18" charset="0"/>
                <a:cs typeface="Times New Roman" panose="02020603050405020304" pitchFamily="18" charset="0"/>
              </a:rPr>
              <a:t>ŏ + l+consonante &gt; ŭ (</a:t>
            </a:r>
            <a:r>
              <a:rPr lang="it-IT" sz="2800" i="1">
                <a:solidFill>
                  <a:schemeClr val="tx1">
                    <a:lumMod val="85000"/>
                    <a:lumOff val="15000"/>
                  </a:schemeClr>
                </a:solidFill>
                <a:latin typeface="Times New Roman" panose="02020603050405020304" pitchFamily="18" charset="0"/>
                <a:cs typeface="Times New Roman" panose="02020603050405020304" pitchFamily="18" charset="0"/>
              </a:rPr>
              <a:t>volnos &gt; vulnus</a:t>
            </a:r>
            <a:r>
              <a:rPr lang="it-IT" sz="2800">
                <a:solidFill>
                  <a:schemeClr val="tx1">
                    <a:lumMod val="85000"/>
                    <a:lumOff val="15000"/>
                  </a:schemeClr>
                </a:solidFill>
                <a:latin typeface="Times New Roman" panose="02020603050405020304" pitchFamily="18" charset="0"/>
                <a:cs typeface="Times New Roman" panose="02020603050405020304" pitchFamily="18" charset="0"/>
              </a:rPr>
              <a:t>)</a:t>
            </a:r>
          </a:p>
          <a:p>
            <a:pPr marL="0" indent="0">
              <a:lnSpc>
                <a:spcPct val="120000"/>
              </a:lnSpc>
              <a:spcBef>
                <a:spcPts val="0"/>
              </a:spcBef>
              <a:buNone/>
            </a:pPr>
            <a:r>
              <a:rPr lang="it-IT" sz="2800">
                <a:solidFill>
                  <a:schemeClr val="tx1">
                    <a:lumMod val="85000"/>
                    <a:lumOff val="15000"/>
                  </a:schemeClr>
                </a:solidFill>
                <a:latin typeface="Times New Roman" panose="02020603050405020304" pitchFamily="18" charset="0"/>
                <a:cs typeface="Times New Roman" panose="02020603050405020304" pitchFamily="18" charset="0"/>
              </a:rPr>
              <a:t>w + ŏ + rs, rr, rt, st, t &gt; ĕ    (es. </a:t>
            </a:r>
            <a:r>
              <a:rPr lang="it-IT" sz="2800" i="1">
                <a:solidFill>
                  <a:schemeClr val="tx1">
                    <a:lumMod val="85000"/>
                    <a:lumOff val="15000"/>
                  </a:schemeClr>
                </a:solidFill>
                <a:latin typeface="Times New Roman" panose="02020603050405020304" pitchFamily="18" charset="0"/>
                <a:cs typeface="Times New Roman" panose="02020603050405020304" pitchFamily="18" charset="0"/>
              </a:rPr>
              <a:t>voto</a:t>
            </a:r>
            <a:r>
              <a:rPr lang="it-IT" sz="2800">
                <a:solidFill>
                  <a:schemeClr val="tx1">
                    <a:lumMod val="85000"/>
                    <a:lumOff val="15000"/>
                  </a:schemeClr>
                </a:solidFill>
                <a:latin typeface="Times New Roman" panose="02020603050405020304" pitchFamily="18" charset="0"/>
                <a:cs typeface="Times New Roman" panose="02020603050405020304" pitchFamily="18" charset="0"/>
              </a:rPr>
              <a:t> &gt; </a:t>
            </a:r>
            <a:r>
              <a:rPr lang="it-IT" sz="2800" i="1">
                <a:solidFill>
                  <a:schemeClr val="tx1">
                    <a:lumMod val="85000"/>
                    <a:lumOff val="15000"/>
                  </a:schemeClr>
                </a:solidFill>
                <a:latin typeface="Times New Roman" panose="02020603050405020304" pitchFamily="18" charset="0"/>
                <a:cs typeface="Times New Roman" panose="02020603050405020304" pitchFamily="18" charset="0"/>
              </a:rPr>
              <a:t>veto</a:t>
            </a:r>
            <a:r>
              <a:rPr lang="it-IT" sz="2800">
                <a:solidFill>
                  <a:schemeClr val="tx1">
                    <a:lumMod val="85000"/>
                    <a:lumOff val="15000"/>
                  </a:schemeClr>
                </a:solidFill>
                <a:latin typeface="Times New Roman" panose="02020603050405020304" pitchFamily="18" charset="0"/>
                <a:cs typeface="Times New Roman" panose="02020603050405020304" pitchFamily="18" charset="0"/>
              </a:rPr>
              <a:t>; </a:t>
            </a:r>
            <a:r>
              <a:rPr lang="it-IT" sz="2800" i="1">
                <a:solidFill>
                  <a:schemeClr val="tx1">
                    <a:lumMod val="85000"/>
                    <a:lumOff val="15000"/>
                  </a:schemeClr>
                </a:solidFill>
                <a:latin typeface="Times New Roman" panose="02020603050405020304" pitchFamily="18" charset="0"/>
                <a:cs typeface="Times New Roman" panose="02020603050405020304" pitchFamily="18" charset="0"/>
              </a:rPr>
              <a:t>vorsus</a:t>
            </a:r>
            <a:r>
              <a:rPr lang="it-IT" sz="2800">
                <a:solidFill>
                  <a:schemeClr val="tx1">
                    <a:lumMod val="85000"/>
                    <a:lumOff val="15000"/>
                  </a:schemeClr>
                </a:solidFill>
                <a:latin typeface="Times New Roman" panose="02020603050405020304" pitchFamily="18" charset="0"/>
                <a:cs typeface="Times New Roman" panose="02020603050405020304" pitchFamily="18" charset="0"/>
              </a:rPr>
              <a:t> &gt; </a:t>
            </a:r>
            <a:r>
              <a:rPr lang="it-IT" sz="2800" i="1">
                <a:solidFill>
                  <a:schemeClr val="tx1">
                    <a:lumMod val="85000"/>
                    <a:lumOff val="15000"/>
                  </a:schemeClr>
                </a:solidFill>
                <a:latin typeface="Times New Roman" panose="02020603050405020304" pitchFamily="18" charset="0"/>
                <a:cs typeface="Times New Roman" panose="02020603050405020304" pitchFamily="18" charset="0"/>
              </a:rPr>
              <a:t>versus</a:t>
            </a:r>
            <a:r>
              <a:rPr lang="it-IT" sz="2800">
                <a:solidFill>
                  <a:schemeClr val="tx1">
                    <a:lumMod val="85000"/>
                    <a:lumOff val="15000"/>
                  </a:schemeClr>
                </a:solidFill>
                <a:latin typeface="Times New Roman" panose="02020603050405020304" pitchFamily="18" charset="0"/>
                <a:cs typeface="Times New Roman" panose="02020603050405020304" pitchFamily="18" charset="0"/>
              </a:rPr>
              <a:t>)</a:t>
            </a:r>
          </a:p>
          <a:p>
            <a:pPr marL="0" indent="0">
              <a:lnSpc>
                <a:spcPct val="120000"/>
              </a:lnSpc>
              <a:spcBef>
                <a:spcPts val="0"/>
              </a:spcBef>
              <a:buNone/>
            </a:pPr>
            <a:r>
              <a:rPr lang="it-IT" sz="2800">
                <a:solidFill>
                  <a:schemeClr val="tx1">
                    <a:lumMod val="85000"/>
                    <a:lumOff val="15000"/>
                  </a:schemeClr>
                </a:solidFill>
                <a:latin typeface="Times New Roman" panose="02020603050405020304" pitchFamily="18" charset="0"/>
                <a:cs typeface="Times New Roman" panose="02020603050405020304" pitchFamily="18" charset="0"/>
              </a:rPr>
              <a:t>ĭ + r (sviluppata da s intervocalica) &gt; ĕ</a:t>
            </a:r>
          </a:p>
          <a:p>
            <a:pPr marL="0" indent="0">
              <a:lnSpc>
                <a:spcPct val="120000"/>
              </a:lnSpc>
              <a:spcBef>
                <a:spcPts val="0"/>
              </a:spcBef>
              <a:buNone/>
            </a:pPr>
            <a:endParaRPr lang="it-IT" sz="2800">
              <a:solidFill>
                <a:schemeClr val="tx1">
                  <a:lumMod val="85000"/>
                  <a:lumOff val="15000"/>
                </a:schemeClr>
              </a:solidFill>
              <a:latin typeface="Times New Roman" panose="02020603050405020304" pitchFamily="18" charset="0"/>
              <a:cs typeface="Times New Roman" panose="02020603050405020304" pitchFamily="18" charset="0"/>
            </a:endParaRPr>
          </a:p>
          <a:p>
            <a:pPr>
              <a:lnSpc>
                <a:spcPct val="120000"/>
              </a:lnSpc>
              <a:spcBef>
                <a:spcPts val="0"/>
              </a:spcBef>
              <a:buFontTx/>
              <a:buChar char="-"/>
            </a:pPr>
            <a:r>
              <a:rPr lang="it-IT">
                <a:solidFill>
                  <a:schemeClr val="tx1">
                    <a:lumMod val="85000"/>
                    <a:lumOff val="15000"/>
                  </a:schemeClr>
                </a:solidFill>
                <a:latin typeface="Times New Roman" panose="02020603050405020304" pitchFamily="18" charset="0"/>
                <a:cs typeface="Times New Roman" panose="02020603050405020304" pitchFamily="18" charset="0"/>
              </a:rPr>
              <a:t>Apofonia (in sillaba mediana)</a:t>
            </a:r>
          </a:p>
          <a:p>
            <a:pPr>
              <a:lnSpc>
                <a:spcPct val="120000"/>
              </a:lnSpc>
              <a:spcBef>
                <a:spcPts val="0"/>
              </a:spcBef>
              <a:buFontTx/>
              <a:buChar char="-"/>
            </a:pPr>
            <a:r>
              <a:rPr lang="it-IT" sz="2800">
                <a:solidFill>
                  <a:schemeClr val="tx1">
                    <a:lumMod val="85000"/>
                    <a:lumOff val="15000"/>
                  </a:schemeClr>
                </a:solidFill>
                <a:latin typeface="Times New Roman" panose="02020603050405020304" pitchFamily="18" charset="0"/>
                <a:cs typeface="Times New Roman" panose="02020603050405020304" pitchFamily="18" charset="0"/>
              </a:rPr>
              <a:t>Abbreviamento giambico</a:t>
            </a:r>
          </a:p>
          <a:p>
            <a:pPr>
              <a:lnSpc>
                <a:spcPct val="120000"/>
              </a:lnSpc>
              <a:spcBef>
                <a:spcPts val="0"/>
              </a:spcBef>
              <a:buFontTx/>
              <a:buChar char="-"/>
            </a:pPr>
            <a:r>
              <a:rPr lang="it-IT">
                <a:solidFill>
                  <a:schemeClr val="tx1">
                    <a:lumMod val="85000"/>
                    <a:lumOff val="15000"/>
                  </a:schemeClr>
                </a:solidFill>
                <a:latin typeface="Times New Roman" panose="02020603050405020304" pitchFamily="18" charset="0"/>
                <a:cs typeface="Times New Roman" panose="02020603050405020304" pitchFamily="18" charset="0"/>
              </a:rPr>
              <a:t>Conservazione di gruppi consonantici iniziali o interni</a:t>
            </a:r>
          </a:p>
          <a:p>
            <a:pPr>
              <a:lnSpc>
                <a:spcPct val="120000"/>
              </a:lnSpc>
              <a:spcBef>
                <a:spcPts val="0"/>
              </a:spcBef>
              <a:buFontTx/>
              <a:buChar char="-"/>
            </a:pPr>
            <a:r>
              <a:rPr lang="it-IT" sz="2800">
                <a:solidFill>
                  <a:schemeClr val="tx1">
                    <a:lumMod val="85000"/>
                    <a:lumOff val="15000"/>
                  </a:schemeClr>
                </a:solidFill>
                <a:latin typeface="Times New Roman" panose="02020603050405020304" pitchFamily="18" charset="0"/>
                <a:cs typeface="Times New Roman" panose="02020603050405020304" pitchFamily="18" charset="0"/>
              </a:rPr>
              <a:t>Caduta di -</a:t>
            </a:r>
            <a:r>
              <a:rPr lang="it-IT" sz="2800" i="1">
                <a:solidFill>
                  <a:schemeClr val="tx1">
                    <a:lumMod val="85000"/>
                    <a:lumOff val="15000"/>
                  </a:schemeClr>
                </a:solidFill>
                <a:latin typeface="Times New Roman" panose="02020603050405020304" pitchFamily="18" charset="0"/>
                <a:cs typeface="Times New Roman" panose="02020603050405020304" pitchFamily="18" charset="0"/>
              </a:rPr>
              <a:t>d </a:t>
            </a:r>
            <a:r>
              <a:rPr lang="it-IT" sz="2800">
                <a:solidFill>
                  <a:schemeClr val="tx1">
                    <a:lumMod val="85000"/>
                    <a:lumOff val="15000"/>
                  </a:schemeClr>
                </a:solidFill>
                <a:latin typeface="Times New Roman" panose="02020603050405020304" pitchFamily="18" charset="0"/>
                <a:cs typeface="Times New Roman" panose="02020603050405020304" pitchFamily="18" charset="0"/>
              </a:rPr>
              <a:t>finale dopo vocale lunga</a:t>
            </a:r>
          </a:p>
          <a:p>
            <a:pPr>
              <a:lnSpc>
                <a:spcPct val="120000"/>
              </a:lnSpc>
              <a:spcBef>
                <a:spcPts val="0"/>
              </a:spcBef>
              <a:buFontTx/>
              <a:buChar char="-"/>
            </a:pPr>
            <a:r>
              <a:rPr lang="it-IT">
                <a:solidFill>
                  <a:schemeClr val="tx1">
                    <a:lumMod val="85000"/>
                    <a:lumOff val="15000"/>
                  </a:schemeClr>
                </a:solidFill>
                <a:latin typeface="Times New Roman" panose="02020603050405020304" pitchFamily="18" charset="0"/>
                <a:cs typeface="Times New Roman" panose="02020603050405020304" pitchFamily="18" charset="0"/>
              </a:rPr>
              <a:t>Indebolimento di -</a:t>
            </a:r>
            <a:r>
              <a:rPr lang="it-IT" i="1">
                <a:solidFill>
                  <a:schemeClr val="tx1">
                    <a:lumMod val="85000"/>
                    <a:lumOff val="15000"/>
                  </a:schemeClr>
                </a:solidFill>
                <a:latin typeface="Times New Roman" panose="02020603050405020304" pitchFamily="18" charset="0"/>
                <a:cs typeface="Times New Roman" panose="02020603050405020304" pitchFamily="18" charset="0"/>
              </a:rPr>
              <a:t>m</a:t>
            </a:r>
            <a:r>
              <a:rPr lang="it-IT">
                <a:solidFill>
                  <a:schemeClr val="tx1">
                    <a:lumMod val="85000"/>
                    <a:lumOff val="15000"/>
                  </a:schemeClr>
                </a:solidFill>
                <a:latin typeface="Times New Roman" panose="02020603050405020304" pitchFamily="18" charset="0"/>
                <a:cs typeface="Times New Roman" panose="02020603050405020304" pitchFamily="18" charset="0"/>
              </a:rPr>
              <a:t> finale dopo vocale breve</a:t>
            </a:r>
          </a:p>
          <a:p>
            <a:pPr>
              <a:lnSpc>
                <a:spcPct val="120000"/>
              </a:lnSpc>
              <a:spcBef>
                <a:spcPts val="0"/>
              </a:spcBef>
              <a:buFontTx/>
              <a:buChar char="-"/>
            </a:pPr>
            <a:r>
              <a:rPr lang="it-IT" sz="2800">
                <a:solidFill>
                  <a:schemeClr val="tx1">
                    <a:lumMod val="85000"/>
                    <a:lumOff val="15000"/>
                  </a:schemeClr>
                </a:solidFill>
                <a:latin typeface="Times New Roman" panose="02020603050405020304" pitchFamily="18" charset="0"/>
                <a:cs typeface="Times New Roman" panose="02020603050405020304" pitchFamily="18" charset="0"/>
              </a:rPr>
              <a:t>Fenomeno della -</a:t>
            </a:r>
            <a:r>
              <a:rPr lang="it-IT" sz="2800" i="1">
                <a:solidFill>
                  <a:schemeClr val="tx1">
                    <a:lumMod val="85000"/>
                    <a:lumOff val="15000"/>
                  </a:schemeClr>
                </a:solidFill>
                <a:latin typeface="Times New Roman" panose="02020603050405020304" pitchFamily="18" charset="0"/>
                <a:cs typeface="Times New Roman" panose="02020603050405020304" pitchFamily="18" charset="0"/>
              </a:rPr>
              <a:t>s</a:t>
            </a:r>
            <a:r>
              <a:rPr lang="it-IT" sz="2800">
                <a:solidFill>
                  <a:schemeClr val="tx1">
                    <a:lumMod val="85000"/>
                    <a:lumOff val="15000"/>
                  </a:schemeClr>
                </a:solidFill>
                <a:latin typeface="Times New Roman" panose="02020603050405020304" pitchFamily="18" charset="0"/>
                <a:cs typeface="Times New Roman" panose="02020603050405020304" pitchFamily="18" charset="0"/>
              </a:rPr>
              <a:t> caduca</a:t>
            </a:r>
          </a:p>
          <a:p>
            <a:pPr>
              <a:lnSpc>
                <a:spcPct val="120000"/>
              </a:lnSpc>
              <a:spcBef>
                <a:spcPts val="0"/>
              </a:spcBef>
              <a:buFontTx/>
              <a:buChar char="-"/>
            </a:pPr>
            <a:r>
              <a:rPr lang="it-IT">
                <a:solidFill>
                  <a:schemeClr val="tx1">
                    <a:lumMod val="85000"/>
                    <a:lumOff val="15000"/>
                  </a:schemeClr>
                </a:solidFill>
                <a:latin typeface="Times New Roman" panose="02020603050405020304" pitchFamily="18" charset="0"/>
                <a:cs typeface="Times New Roman" panose="02020603050405020304" pitchFamily="18" charset="0"/>
              </a:rPr>
              <a:t>rotacismo</a:t>
            </a:r>
            <a:endParaRPr lang="it-IT" sz="2800">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a:lnSpc>
                <a:spcPct val="120000"/>
              </a:lnSpc>
              <a:spcBef>
                <a:spcPts val="0"/>
              </a:spcBef>
              <a:buNone/>
            </a:pPr>
            <a:endParaRPr lang="it-IT" sz="2800">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a:buNone/>
            </a:pPr>
            <a:endParaRPr lang="it-IT" sz="2800">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a:buNone/>
            </a:pPr>
            <a:endParaRPr lang="it-IT" sz="2800">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a:buNone/>
            </a:pPr>
            <a:endParaRPr lang="it-IT" sz="2800" i="1">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a:buNone/>
            </a:pPr>
            <a:endParaRPr lang="it-IT"/>
          </a:p>
        </p:txBody>
      </p:sp>
    </p:spTree>
    <p:extLst>
      <p:ext uri="{BB962C8B-B14F-4D97-AF65-F5344CB8AC3E}">
        <p14:creationId xmlns:p14="http://schemas.microsoft.com/office/powerpoint/2010/main" val="3160340597"/>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6F64FA25-7F5C-4EFC-AFC6-0394C0DFDC51}"/>
              </a:ext>
            </a:extLst>
          </p:cNvPr>
          <p:cNvSpPr>
            <a:spLocks noGrp="1"/>
          </p:cNvSpPr>
          <p:nvPr>
            <p:ph idx="1"/>
          </p:nvPr>
        </p:nvSpPr>
        <p:spPr>
          <a:xfrm>
            <a:off x="0" y="0"/>
            <a:ext cx="12192000" cy="6858000"/>
          </a:xfrm>
          <a:blipFill>
            <a:blip r:embed="rId2"/>
            <a:tile tx="0" ty="0" sx="100000" sy="100000" flip="none" algn="tl"/>
          </a:blipFill>
        </p:spPr>
        <p:txBody>
          <a:bodyPr rtlCol="0">
            <a:normAutofit/>
          </a:bodyPr>
          <a:lstStyle/>
          <a:p>
            <a:pPr marL="0" indent="0" algn="ctr" fontAlgn="auto">
              <a:spcBef>
                <a:spcPts val="0"/>
              </a:spcBef>
              <a:spcAft>
                <a:spcPts val="0"/>
              </a:spcAft>
              <a:buFont typeface="Arial"/>
              <a:buNone/>
              <a:defRPr/>
            </a:pPr>
            <a:r>
              <a:rPr lang="it-IT" b="1" i="1">
                <a:solidFill>
                  <a:schemeClr val="tx1">
                    <a:lumMod val="85000"/>
                    <a:lumOff val="15000"/>
                  </a:schemeClr>
                </a:solidFill>
                <a:latin typeface="Times New Roman" panose="02020603050405020304" pitchFamily="18" charset="0"/>
                <a:cs typeface="Times New Roman" panose="02020603050405020304" pitchFamily="18" charset="0"/>
              </a:rPr>
              <a:t>Principali caratteristiche della fase classica</a:t>
            </a:r>
          </a:p>
          <a:p>
            <a:pPr marL="0" indent="0" algn="ctr" fontAlgn="auto">
              <a:spcBef>
                <a:spcPts val="0"/>
              </a:spcBef>
              <a:spcAft>
                <a:spcPts val="0"/>
              </a:spcAft>
              <a:buFont typeface="Arial"/>
              <a:buNone/>
              <a:defRPr/>
            </a:pPr>
            <a:r>
              <a:rPr lang="it-IT">
                <a:solidFill>
                  <a:schemeClr val="tx1">
                    <a:lumMod val="85000"/>
                    <a:lumOff val="15000"/>
                  </a:schemeClr>
                </a:solidFill>
                <a:latin typeface="Times New Roman" panose="02020603050405020304" pitchFamily="18" charset="0"/>
                <a:cs typeface="Times New Roman" panose="02020603050405020304" pitchFamily="18" charset="0"/>
              </a:rPr>
              <a:t>(78 a.C. morte di Silla – 14 d.C. morte di Augusto)</a:t>
            </a:r>
          </a:p>
          <a:p>
            <a:pPr fontAlgn="auto">
              <a:buFontTx/>
              <a:buChar char="-"/>
              <a:defRPr/>
            </a:pPr>
            <a:r>
              <a:rPr lang="it-IT" b="1">
                <a:solidFill>
                  <a:schemeClr val="tx1">
                    <a:lumMod val="85000"/>
                    <a:lumOff val="15000"/>
                  </a:schemeClr>
                </a:solidFill>
                <a:latin typeface="Times New Roman" panose="02020603050405020304" pitchFamily="18" charset="0"/>
                <a:cs typeface="Times New Roman" panose="02020603050405020304" pitchFamily="18" charset="0"/>
              </a:rPr>
              <a:t>Quadro storico: Roma tra espansione e consolidamento dalla repubblica all’impero</a:t>
            </a:r>
          </a:p>
          <a:p>
            <a:pPr marL="0" indent="0" fontAlgn="auto">
              <a:buFont typeface="Arial"/>
              <a:buNone/>
              <a:defRPr/>
            </a:pPr>
            <a:r>
              <a:rPr lang="it-IT" b="1">
                <a:solidFill>
                  <a:schemeClr val="tx1">
                    <a:lumMod val="85000"/>
                    <a:lumOff val="15000"/>
                  </a:schemeClr>
                </a:solidFill>
                <a:latin typeface="Times New Roman" panose="02020603050405020304" pitchFamily="18" charset="0"/>
                <a:cs typeface="Times New Roman" panose="02020603050405020304" pitchFamily="18" charset="0"/>
              </a:rPr>
              <a:t>             </a:t>
            </a:r>
          </a:p>
          <a:p>
            <a:pPr fontAlgn="auto">
              <a:buFontTx/>
              <a:buChar char="-"/>
              <a:defRPr/>
            </a:pPr>
            <a:endParaRPr lang="it-IT" b="1">
              <a:solidFill>
                <a:schemeClr val="tx1">
                  <a:lumMod val="85000"/>
                  <a:lumOff val="15000"/>
                </a:schemeClr>
              </a:solidFill>
              <a:latin typeface="Times New Roman" panose="02020603050405020304" pitchFamily="18" charset="0"/>
              <a:cs typeface="Times New Roman" panose="02020603050405020304" pitchFamily="18" charset="0"/>
            </a:endParaRPr>
          </a:p>
          <a:p>
            <a:pPr fontAlgn="auto">
              <a:buFont typeface="Arial"/>
              <a:buChar char="•"/>
              <a:defRPr/>
            </a:pPr>
            <a:endParaRPr lang="it-IT">
              <a:solidFill>
                <a:schemeClr val="tx1">
                  <a:lumMod val="85000"/>
                  <a:lumOff val="15000"/>
                </a:schemeClr>
              </a:solidFill>
            </a:endParaRPr>
          </a:p>
        </p:txBody>
      </p:sp>
      <p:pic>
        <p:nvPicPr>
          <p:cNvPr id="34819" name="Immagine 4" descr="Immagine che contiene testo, mappa&#10;&#10;Descrizione generata automaticamente">
            <a:extLst>
              <a:ext uri="{FF2B5EF4-FFF2-40B4-BE49-F238E27FC236}">
                <a16:creationId xmlns:a16="http://schemas.microsoft.com/office/drawing/2014/main" id="{0522E409-3BE0-490D-9CAA-335E1BE13C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1513" y="1325563"/>
            <a:ext cx="10698162" cy="532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0" name="CasellaDiTesto 5">
            <a:extLst>
              <a:ext uri="{FF2B5EF4-FFF2-40B4-BE49-F238E27FC236}">
                <a16:creationId xmlns:a16="http://schemas.microsoft.com/office/drawing/2014/main" id="{AF87C8B8-B796-494D-9F2D-BE251FA57C47}"/>
              </a:ext>
            </a:extLst>
          </p:cNvPr>
          <p:cNvSpPr txBox="1">
            <a:spLocks noChangeArrowheads="1"/>
          </p:cNvSpPr>
          <p:nvPr/>
        </p:nvSpPr>
        <p:spPr bwMode="auto">
          <a:xfrm>
            <a:off x="822325" y="5394325"/>
            <a:ext cx="3095625"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fontAlgn="base">
              <a:spcBef>
                <a:spcPct val="0"/>
              </a:spcBef>
              <a:spcAft>
                <a:spcPct val="0"/>
              </a:spcAft>
              <a:defRPr>
                <a:solidFill>
                  <a:schemeClr val="tx1"/>
                </a:solidFill>
                <a:latin typeface="Garamond" panose="02020404030301010803" pitchFamily="18" charset="0"/>
              </a:defRPr>
            </a:lvl6pPr>
            <a:lvl7pPr marL="2971800" indent="-228600" fontAlgn="base">
              <a:spcBef>
                <a:spcPct val="0"/>
              </a:spcBef>
              <a:spcAft>
                <a:spcPct val="0"/>
              </a:spcAft>
              <a:defRPr>
                <a:solidFill>
                  <a:schemeClr val="tx1"/>
                </a:solidFill>
                <a:latin typeface="Garamond" panose="02020404030301010803" pitchFamily="18" charset="0"/>
              </a:defRPr>
            </a:lvl7pPr>
            <a:lvl8pPr marL="3429000" indent="-228600" fontAlgn="base">
              <a:spcBef>
                <a:spcPct val="0"/>
              </a:spcBef>
              <a:spcAft>
                <a:spcPct val="0"/>
              </a:spcAft>
              <a:defRPr>
                <a:solidFill>
                  <a:schemeClr val="tx1"/>
                </a:solidFill>
                <a:latin typeface="Garamond" panose="02020404030301010803" pitchFamily="18" charset="0"/>
              </a:defRPr>
            </a:lvl8pPr>
            <a:lvl9pPr marL="3886200" indent="-228600" fontAlgn="base">
              <a:spcBef>
                <a:spcPct val="0"/>
              </a:spcBef>
              <a:spcAft>
                <a:spcPct val="0"/>
              </a:spcAft>
              <a:defRPr>
                <a:solidFill>
                  <a:schemeClr val="tx1"/>
                </a:solidFill>
                <a:latin typeface="Garamond" panose="02020404030301010803"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(tavola tratta da: L. Mondin, </a:t>
            </a:r>
            <a:r>
              <a:rPr kumimoji="0" lang="it-IT" altLang="it-IT" sz="1400" b="0" i="1"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Introduzione allo studio del latino,</a:t>
            </a:r>
            <a:r>
              <a:rPr kumimoji="0" lang="it-IT" altLang="it-IT"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(quadri storici a cura di A. Pistellato), Venezia, a.a. 2014-2015, p. 62)</a:t>
            </a:r>
            <a:endParaRPr kumimoji="0" lang="it-IT" altLang="it-IT" sz="1400" b="0" i="0" u="none" strike="noStrike" kern="1200" cap="none" spc="0" normalizeH="0" baseline="0" noProof="0">
              <a:ln>
                <a:noFill/>
              </a:ln>
              <a:solidFill>
                <a:srgbClr val="000000"/>
              </a:solidFill>
              <a:effectLst/>
              <a:uLnTx/>
              <a:uFillTx/>
              <a:latin typeface="Garamond" panose="02020404030301010803" pitchFamily="18" charset="0"/>
              <a:ea typeface="+mn-ea"/>
              <a:cs typeface="+mn-cs"/>
            </a:endParaRP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D8894638-B8A5-440B-A680-47E94A72993D}"/>
              </a:ext>
            </a:extLst>
          </p:cNvPr>
          <p:cNvSpPr>
            <a:spLocks noGrp="1"/>
          </p:cNvSpPr>
          <p:nvPr>
            <p:ph idx="1"/>
          </p:nvPr>
        </p:nvSpPr>
        <p:spPr>
          <a:xfrm>
            <a:off x="0" y="0"/>
            <a:ext cx="12192000" cy="6858000"/>
          </a:xfrm>
          <a:blipFill>
            <a:blip r:embed="rId2"/>
            <a:tile tx="0" ty="0" sx="100000" sy="100000" flip="none" algn="tl"/>
          </a:blipFill>
        </p:spPr>
        <p:txBody>
          <a:bodyPr rtlCol="0">
            <a:normAutofit/>
          </a:bodyPr>
          <a:lstStyle/>
          <a:p>
            <a:pPr fontAlgn="auto">
              <a:buFontTx/>
              <a:buChar char="-"/>
              <a:defRPr/>
            </a:pPr>
            <a:r>
              <a:rPr lang="it-IT" b="1">
                <a:solidFill>
                  <a:schemeClr val="tx1">
                    <a:lumMod val="85000"/>
                    <a:lumOff val="15000"/>
                  </a:schemeClr>
                </a:solidFill>
                <a:latin typeface="Times New Roman" panose="02020603050405020304" pitchFamily="18" charset="0"/>
                <a:cs typeface="Times New Roman" panose="02020603050405020304" pitchFamily="18" charset="0"/>
              </a:rPr>
              <a:t>Mario e Silla</a:t>
            </a:r>
            <a:r>
              <a:rPr lang="it-IT">
                <a:solidFill>
                  <a:schemeClr val="tx1">
                    <a:lumMod val="85000"/>
                    <a:lumOff val="15000"/>
                  </a:schemeClr>
                </a:solidFill>
                <a:latin typeface="Times New Roman" panose="02020603050405020304" pitchFamily="18" charset="0"/>
                <a:cs typeface="Times New Roman" panose="02020603050405020304" pitchFamily="18" charset="0"/>
              </a:rPr>
              <a:t> (nel quadro della prima guerra contro Mitridate VI, 89-84 a.C)    </a:t>
            </a:r>
          </a:p>
          <a:p>
            <a:pPr marL="0" indent="0" fontAlgn="auto">
              <a:buFont typeface="Arial"/>
              <a:buNone/>
              <a:defRPr/>
            </a:pPr>
            <a:endParaRPr lang="it-IT">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fontAlgn="auto">
              <a:buFont typeface="Arial"/>
              <a:buNone/>
              <a:defRPr/>
            </a:pPr>
            <a:r>
              <a:rPr lang="it-IT" sz="2000">
                <a:solidFill>
                  <a:schemeClr val="tx1">
                    <a:lumMod val="85000"/>
                    <a:lumOff val="15000"/>
                  </a:schemeClr>
                </a:solidFill>
                <a:latin typeface="Times New Roman" panose="02020603050405020304" pitchFamily="18" charset="0"/>
                <a:cs typeface="Times New Roman" panose="02020603050405020304" pitchFamily="18" charset="0"/>
              </a:rPr>
              <a:t>    conflitto civile che termina nell’86 a.C. (morte di Mario)  </a:t>
            </a:r>
          </a:p>
          <a:p>
            <a:pPr marL="0" indent="0" fontAlgn="auto">
              <a:buFont typeface="Arial"/>
              <a:buNone/>
              <a:defRPr/>
            </a:pPr>
            <a:r>
              <a:rPr lang="it-IT" sz="2000">
                <a:solidFill>
                  <a:schemeClr val="tx1">
                    <a:lumMod val="85000"/>
                    <a:lumOff val="15000"/>
                  </a:schemeClr>
                </a:solidFill>
                <a:latin typeface="Times New Roman" panose="02020603050405020304" pitchFamily="18" charset="0"/>
                <a:cs typeface="Times New Roman" panose="02020603050405020304" pitchFamily="18" charset="0"/>
              </a:rPr>
              <a:t>    decisiva vittoria di Silla nell’82 a.C. (Porta Collina)                 inizio dittatura di Silla</a:t>
            </a:r>
          </a:p>
          <a:p>
            <a:pPr marL="0" indent="0" fontAlgn="auto">
              <a:buFont typeface="Arial"/>
              <a:buNone/>
              <a:defRPr/>
            </a:pPr>
            <a:r>
              <a:rPr lang="it-IT" sz="2000">
                <a:solidFill>
                  <a:schemeClr val="tx1">
                    <a:lumMod val="85000"/>
                    <a:lumOff val="15000"/>
                  </a:schemeClr>
                </a:solidFill>
                <a:latin typeface="Times New Roman" panose="02020603050405020304" pitchFamily="18" charset="0"/>
                <a:cs typeface="Times New Roman" panose="02020603050405020304" pitchFamily="18" charset="0"/>
              </a:rPr>
              <a:t>    morte di Silla (79 a.C.)           profonda crisi istituzionale</a:t>
            </a:r>
          </a:p>
          <a:p>
            <a:pPr marL="0" indent="0" fontAlgn="auto">
              <a:buFont typeface="Arial"/>
              <a:buNone/>
              <a:defRPr/>
            </a:pPr>
            <a:r>
              <a:rPr lang="it-IT" sz="2000">
                <a:solidFill>
                  <a:schemeClr val="tx1">
                    <a:lumMod val="85000"/>
                    <a:lumOff val="15000"/>
                  </a:schemeClr>
                </a:solidFill>
                <a:latin typeface="Times New Roman" panose="02020603050405020304" pitchFamily="18" charset="0"/>
                <a:cs typeface="Times New Roman" panose="02020603050405020304" pitchFamily="18" charset="0"/>
              </a:rPr>
              <a:t>       </a:t>
            </a:r>
          </a:p>
          <a:p>
            <a:pPr fontAlgn="auto">
              <a:buFontTx/>
              <a:buChar char="-"/>
              <a:defRPr/>
            </a:pPr>
            <a:r>
              <a:rPr lang="it-IT" b="1">
                <a:solidFill>
                  <a:schemeClr val="tx1">
                    <a:lumMod val="85000"/>
                    <a:lumOff val="15000"/>
                  </a:schemeClr>
                </a:solidFill>
                <a:latin typeface="Times New Roman" panose="02020603050405020304" pitchFamily="18" charset="0"/>
                <a:cs typeface="Times New Roman" panose="02020603050405020304" pitchFamily="18" charset="0"/>
              </a:rPr>
              <a:t>Dal 60 al 44 e dal 43 al 31 a.C. si succedono due triumvirati</a:t>
            </a:r>
          </a:p>
          <a:p>
            <a:pPr marL="0" indent="0" fontAlgn="auto">
              <a:buFont typeface="Arial"/>
              <a:buNone/>
              <a:defRPr/>
            </a:pPr>
            <a:endParaRPr lang="it-IT">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fontAlgn="auto">
              <a:buFont typeface="Arial"/>
              <a:buNone/>
              <a:defRPr/>
            </a:pPr>
            <a:r>
              <a:rPr lang="it-IT" sz="2000" b="1">
                <a:solidFill>
                  <a:schemeClr val="tx1">
                    <a:lumMod val="85000"/>
                    <a:lumOff val="15000"/>
                  </a:schemeClr>
                </a:solidFill>
                <a:latin typeface="Times New Roman" panose="02020603050405020304" pitchFamily="18" charset="0"/>
                <a:cs typeface="Times New Roman" panose="02020603050405020304" pitchFamily="18" charset="0"/>
              </a:rPr>
              <a:t>Crasso, Pompeo Magno, Giulio Cesare                                     Marco Emilio Lepido, Marco Antonio, Ottaviano</a:t>
            </a:r>
          </a:p>
          <a:p>
            <a:pPr marL="0" indent="0" fontAlgn="auto">
              <a:spcBef>
                <a:spcPts val="0"/>
              </a:spcBef>
              <a:spcAft>
                <a:spcPts val="0"/>
              </a:spcAft>
              <a:buFont typeface="Arial"/>
              <a:buNone/>
              <a:defRPr/>
            </a:pPr>
            <a:r>
              <a:rPr lang="it-IT" sz="2000">
                <a:solidFill>
                  <a:schemeClr val="tx1">
                    <a:lumMod val="85000"/>
                    <a:lumOff val="15000"/>
                  </a:schemeClr>
                </a:solidFill>
                <a:latin typeface="Times New Roman" panose="02020603050405020304" pitchFamily="18" charset="0"/>
                <a:cs typeface="Times New Roman" panose="02020603050405020304" pitchFamily="18" charset="0"/>
              </a:rPr>
              <a:t>Guerra civile  tra Cesare e Pompeo                                           contesa tra Antonio e Ottaviano</a:t>
            </a:r>
          </a:p>
          <a:p>
            <a:pPr marL="0" indent="0" fontAlgn="auto">
              <a:spcBef>
                <a:spcPts val="0"/>
              </a:spcBef>
              <a:spcAft>
                <a:spcPts val="0"/>
              </a:spcAft>
              <a:buFont typeface="Arial"/>
              <a:buNone/>
              <a:defRPr/>
            </a:pPr>
            <a:r>
              <a:rPr lang="it-IT" sz="2000">
                <a:solidFill>
                  <a:schemeClr val="tx1">
                    <a:lumMod val="85000"/>
                    <a:lumOff val="15000"/>
                  </a:schemeClr>
                </a:solidFill>
                <a:latin typeface="Times New Roman" panose="02020603050405020304" pitchFamily="18" charset="0"/>
                <a:cs typeface="Times New Roman" panose="02020603050405020304" pitchFamily="18" charset="0"/>
              </a:rPr>
              <a:t>vittoria di Cesare a Farsalo (48 a.C.)                                         vittoria di Ottaviano ad Azio nel 31 a.C. </a:t>
            </a:r>
          </a:p>
          <a:p>
            <a:pPr marL="0" indent="0" fontAlgn="auto">
              <a:spcBef>
                <a:spcPts val="0"/>
              </a:spcBef>
              <a:spcAft>
                <a:spcPts val="0"/>
              </a:spcAft>
              <a:buFont typeface="Arial"/>
              <a:buNone/>
              <a:defRPr/>
            </a:pPr>
            <a:r>
              <a:rPr lang="it-IT" sz="2000">
                <a:solidFill>
                  <a:schemeClr val="tx1">
                    <a:lumMod val="85000"/>
                    <a:lumOff val="15000"/>
                  </a:schemeClr>
                </a:solidFill>
                <a:latin typeface="Times New Roman" panose="02020603050405020304" pitchFamily="18" charset="0"/>
                <a:cs typeface="Times New Roman" panose="02020603050405020304" pitchFamily="18" charset="0"/>
              </a:rPr>
              <a:t>morte di Cesare (15 marzo del 44 a.C.)                                     suicidio di Antonio nel 30 a.C.</a:t>
            </a:r>
          </a:p>
          <a:p>
            <a:pPr marL="0" indent="0" fontAlgn="auto">
              <a:spcBef>
                <a:spcPts val="0"/>
              </a:spcBef>
              <a:spcAft>
                <a:spcPts val="0"/>
              </a:spcAft>
              <a:buFont typeface="Arial"/>
              <a:buNone/>
              <a:defRPr/>
            </a:pPr>
            <a:endParaRPr lang="it-IT" sz="2000">
              <a:solidFill>
                <a:schemeClr val="tx1">
                  <a:lumMod val="85000"/>
                  <a:lumOff val="15000"/>
                </a:schemeClr>
              </a:solidFill>
              <a:latin typeface="Times New Roman" panose="02020603050405020304" pitchFamily="18" charset="0"/>
              <a:cs typeface="Times New Roman" panose="02020603050405020304" pitchFamily="18" charset="0"/>
            </a:endParaRPr>
          </a:p>
          <a:p>
            <a:pPr fontAlgn="auto">
              <a:buFontTx/>
              <a:buChar char="-"/>
              <a:defRPr/>
            </a:pPr>
            <a:r>
              <a:rPr lang="it-IT" b="1">
                <a:solidFill>
                  <a:schemeClr val="tx1">
                    <a:lumMod val="85000"/>
                    <a:lumOff val="15000"/>
                  </a:schemeClr>
                </a:solidFill>
                <a:latin typeface="Times New Roman" panose="02020603050405020304" pitchFamily="18" charset="0"/>
                <a:cs typeface="Times New Roman" panose="02020603050405020304" pitchFamily="18" charset="0"/>
              </a:rPr>
              <a:t>Ottaviano assume il titolo di </a:t>
            </a:r>
            <a:r>
              <a:rPr lang="it-IT" b="1" i="1">
                <a:solidFill>
                  <a:schemeClr val="tx1">
                    <a:lumMod val="85000"/>
                    <a:lumOff val="15000"/>
                  </a:schemeClr>
                </a:solidFill>
                <a:latin typeface="Times New Roman" panose="02020603050405020304" pitchFamily="18" charset="0"/>
                <a:cs typeface="Times New Roman" panose="02020603050405020304" pitchFamily="18" charset="0"/>
              </a:rPr>
              <a:t>princeps </a:t>
            </a:r>
            <a:r>
              <a:rPr lang="it-IT" b="1">
                <a:solidFill>
                  <a:schemeClr val="tx1">
                    <a:lumMod val="85000"/>
                    <a:lumOff val="15000"/>
                  </a:schemeClr>
                </a:solidFill>
                <a:latin typeface="Times New Roman" panose="02020603050405020304" pitchFamily="18" charset="0"/>
                <a:cs typeface="Times New Roman" panose="02020603050405020304" pitchFamily="18" charset="0"/>
              </a:rPr>
              <a:t>(28 a.C.) e di Augusto (nel 27 a.C.)</a:t>
            </a:r>
          </a:p>
          <a:p>
            <a:pPr fontAlgn="auto">
              <a:buFontTx/>
              <a:buChar char="-"/>
              <a:defRPr/>
            </a:pPr>
            <a:r>
              <a:rPr lang="it-IT" b="1">
                <a:solidFill>
                  <a:schemeClr val="tx1">
                    <a:lumMod val="85000"/>
                    <a:lumOff val="15000"/>
                  </a:schemeClr>
                </a:solidFill>
                <a:latin typeface="Times New Roman" panose="02020603050405020304" pitchFamily="18" charset="0"/>
                <a:cs typeface="Times New Roman" panose="02020603050405020304" pitchFamily="18" charset="0"/>
              </a:rPr>
              <a:t>Morte di Ottaviano Augusto nel 14 d.C.</a:t>
            </a:r>
          </a:p>
        </p:txBody>
      </p:sp>
      <p:sp>
        <p:nvSpPr>
          <p:cNvPr id="4" name="Freccia in giù 3">
            <a:extLst>
              <a:ext uri="{FF2B5EF4-FFF2-40B4-BE49-F238E27FC236}">
                <a16:creationId xmlns:a16="http://schemas.microsoft.com/office/drawing/2014/main" id="{DA0E75E2-0290-4D20-B850-9AB90AEA4E70}"/>
              </a:ext>
            </a:extLst>
          </p:cNvPr>
          <p:cNvSpPr/>
          <p:nvPr/>
        </p:nvSpPr>
        <p:spPr>
          <a:xfrm>
            <a:off x="1174750" y="452438"/>
            <a:ext cx="150813" cy="51276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5" name="Freccia a destra 4">
            <a:extLst>
              <a:ext uri="{FF2B5EF4-FFF2-40B4-BE49-F238E27FC236}">
                <a16:creationId xmlns:a16="http://schemas.microsoft.com/office/drawing/2014/main" id="{40D8643E-0C08-46E6-86AE-9539D2105D2A}"/>
              </a:ext>
            </a:extLst>
          </p:cNvPr>
          <p:cNvSpPr/>
          <p:nvPr/>
        </p:nvSpPr>
        <p:spPr>
          <a:xfrm>
            <a:off x="5872163" y="1611313"/>
            <a:ext cx="461962" cy="1174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6" name="Freccia a destra 5">
            <a:extLst>
              <a:ext uri="{FF2B5EF4-FFF2-40B4-BE49-F238E27FC236}">
                <a16:creationId xmlns:a16="http://schemas.microsoft.com/office/drawing/2014/main" id="{A29D03AF-BFC6-43DE-8EA7-D99176B7AA1E}"/>
              </a:ext>
            </a:extLst>
          </p:cNvPr>
          <p:cNvSpPr/>
          <p:nvPr/>
        </p:nvSpPr>
        <p:spPr>
          <a:xfrm>
            <a:off x="2835275" y="2089150"/>
            <a:ext cx="385763" cy="1254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cxnSp>
        <p:nvCxnSpPr>
          <p:cNvPr id="8" name="Connettore 2 7">
            <a:extLst>
              <a:ext uri="{FF2B5EF4-FFF2-40B4-BE49-F238E27FC236}">
                <a16:creationId xmlns:a16="http://schemas.microsoft.com/office/drawing/2014/main" id="{11C13885-1FD3-426C-B48E-8B84504FB518}"/>
              </a:ext>
            </a:extLst>
          </p:cNvPr>
          <p:cNvCxnSpPr>
            <a:cxnSpLocks/>
          </p:cNvCxnSpPr>
          <p:nvPr/>
        </p:nvCxnSpPr>
        <p:spPr>
          <a:xfrm flipH="1">
            <a:off x="3121025" y="3195638"/>
            <a:ext cx="2894013" cy="58737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0" name="Connettore 2 9">
            <a:extLst>
              <a:ext uri="{FF2B5EF4-FFF2-40B4-BE49-F238E27FC236}">
                <a16:creationId xmlns:a16="http://schemas.microsoft.com/office/drawing/2014/main" id="{741AE63E-DA11-40E7-AFEB-D15311DB3EC6}"/>
              </a:ext>
            </a:extLst>
          </p:cNvPr>
          <p:cNvCxnSpPr>
            <a:cxnSpLocks/>
          </p:cNvCxnSpPr>
          <p:nvPr/>
        </p:nvCxnSpPr>
        <p:spPr>
          <a:xfrm>
            <a:off x="6015038" y="3195638"/>
            <a:ext cx="2676525" cy="62071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5FD0B5A1-5E68-4B31-84FE-E18E3B821E70}"/>
              </a:ext>
            </a:extLst>
          </p:cNvPr>
          <p:cNvSpPr>
            <a:spLocks noGrp="1"/>
          </p:cNvSpPr>
          <p:nvPr>
            <p:ph idx="1"/>
          </p:nvPr>
        </p:nvSpPr>
        <p:spPr>
          <a:xfrm>
            <a:off x="0" y="0"/>
            <a:ext cx="12192000" cy="6858000"/>
          </a:xfrm>
          <a:blipFill>
            <a:blip r:embed="rId2"/>
            <a:tile tx="0" ty="0" sx="100000" sy="100000" flip="none" algn="tl"/>
          </a:blipFill>
        </p:spPr>
        <p:txBody>
          <a:bodyPr rtlCol="0">
            <a:normAutofit/>
          </a:bodyPr>
          <a:lstStyle/>
          <a:p>
            <a:pPr fontAlgn="auto">
              <a:buFont typeface="Arial"/>
              <a:buChar char="•"/>
              <a:defRPr/>
            </a:pPr>
            <a:r>
              <a:rPr lang="it-IT">
                <a:solidFill>
                  <a:schemeClr val="tx1">
                    <a:lumMod val="85000"/>
                    <a:lumOff val="15000"/>
                  </a:schemeClr>
                </a:solidFill>
                <a:latin typeface="Times New Roman" panose="02020603050405020304" pitchFamily="18" charset="0"/>
                <a:cs typeface="Times New Roman" panose="02020603050405020304" pitchFamily="18" charset="0"/>
              </a:rPr>
              <a:t>Espansione del latino</a:t>
            </a:r>
          </a:p>
          <a:p>
            <a:pPr fontAlgn="auto">
              <a:buFont typeface="Arial"/>
              <a:buChar char="•"/>
              <a:defRPr/>
            </a:pPr>
            <a:r>
              <a:rPr lang="it-IT">
                <a:solidFill>
                  <a:schemeClr val="tx1">
                    <a:lumMod val="85000"/>
                    <a:lumOff val="15000"/>
                  </a:schemeClr>
                </a:solidFill>
                <a:latin typeface="Times New Roman" panose="02020603050405020304" pitchFamily="18" charset="0"/>
                <a:cs typeface="Times New Roman" panose="02020603050405020304" pitchFamily="18" charset="0"/>
              </a:rPr>
              <a:t>Effetti centripeti e flussi di elementi latinofoni dalle aree di romanizzazione</a:t>
            </a:r>
          </a:p>
          <a:p>
            <a:pPr fontAlgn="auto">
              <a:buFont typeface="Arial"/>
              <a:buChar char="•"/>
              <a:defRPr/>
            </a:pPr>
            <a:r>
              <a:rPr lang="it-IT">
                <a:solidFill>
                  <a:schemeClr val="tx1">
                    <a:lumMod val="85000"/>
                    <a:lumOff val="15000"/>
                  </a:schemeClr>
                </a:solidFill>
                <a:latin typeface="Times New Roman" panose="02020603050405020304" pitchFamily="18" charset="0"/>
                <a:cs typeface="Times New Roman" panose="02020603050405020304" pitchFamily="18" charset="0"/>
              </a:rPr>
              <a:t>Si accentua la distanza tra </a:t>
            </a:r>
            <a:r>
              <a:rPr lang="it-IT" i="1">
                <a:solidFill>
                  <a:schemeClr val="tx1">
                    <a:lumMod val="85000"/>
                    <a:lumOff val="15000"/>
                  </a:schemeClr>
                </a:solidFill>
                <a:latin typeface="Times New Roman" panose="02020603050405020304" pitchFamily="18" charset="0"/>
                <a:cs typeface="Times New Roman" panose="02020603050405020304" pitchFamily="18" charset="0"/>
              </a:rPr>
              <a:t>urbanitas </a:t>
            </a:r>
            <a:r>
              <a:rPr lang="it-IT">
                <a:solidFill>
                  <a:schemeClr val="tx1">
                    <a:lumMod val="85000"/>
                    <a:lumOff val="15000"/>
                  </a:schemeClr>
                </a:solidFill>
                <a:latin typeface="Times New Roman" panose="02020603050405020304" pitchFamily="18" charset="0"/>
                <a:cs typeface="Times New Roman" panose="02020603050405020304" pitchFamily="18" charset="0"/>
              </a:rPr>
              <a:t>(rappresentata dalla lingua latina parlata dai nativi di Roma) e </a:t>
            </a:r>
            <a:r>
              <a:rPr lang="it-IT" i="1">
                <a:solidFill>
                  <a:schemeClr val="tx1">
                    <a:lumMod val="85000"/>
                    <a:lumOff val="15000"/>
                  </a:schemeClr>
                </a:solidFill>
                <a:latin typeface="Times New Roman" panose="02020603050405020304" pitchFamily="18" charset="0"/>
                <a:cs typeface="Times New Roman" panose="02020603050405020304" pitchFamily="18" charset="0"/>
              </a:rPr>
              <a:t>rusticitas </a:t>
            </a:r>
            <a:r>
              <a:rPr lang="it-IT">
                <a:solidFill>
                  <a:schemeClr val="tx1">
                    <a:lumMod val="85000"/>
                    <a:lumOff val="15000"/>
                  </a:schemeClr>
                </a:solidFill>
                <a:latin typeface="Times New Roman" panose="02020603050405020304" pitchFamily="18" charset="0"/>
                <a:cs typeface="Times New Roman" panose="02020603050405020304" pitchFamily="18" charset="0"/>
              </a:rPr>
              <a:t>(cioè il latino della ‘campagna’, italico e laziale) e </a:t>
            </a:r>
            <a:r>
              <a:rPr lang="it-IT" i="1">
                <a:solidFill>
                  <a:schemeClr val="tx1">
                    <a:lumMod val="85000"/>
                    <a:lumOff val="15000"/>
                  </a:schemeClr>
                </a:solidFill>
                <a:latin typeface="Times New Roman" panose="02020603050405020304" pitchFamily="18" charset="0"/>
                <a:cs typeface="Times New Roman" panose="02020603050405020304" pitchFamily="18" charset="0"/>
              </a:rPr>
              <a:t>peregrinitas </a:t>
            </a:r>
            <a:r>
              <a:rPr lang="it-IT">
                <a:solidFill>
                  <a:schemeClr val="tx1">
                    <a:lumMod val="85000"/>
                    <a:lumOff val="15000"/>
                  </a:schemeClr>
                </a:solidFill>
                <a:latin typeface="Times New Roman" panose="02020603050405020304" pitchFamily="18" charset="0"/>
                <a:cs typeface="Times New Roman" panose="02020603050405020304" pitchFamily="18" charset="0"/>
              </a:rPr>
              <a:t>(il latino parlato dai provinciali e dagli stranieri)</a:t>
            </a:r>
          </a:p>
          <a:p>
            <a:pPr marL="0" indent="0" fontAlgn="auto">
              <a:buFont typeface="Arial"/>
              <a:buNone/>
              <a:defRPr/>
            </a:pPr>
            <a:endParaRPr lang="it-IT">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fontAlgn="auto">
              <a:buFont typeface="Arial"/>
              <a:buNone/>
              <a:defRPr/>
            </a:pPr>
            <a:r>
              <a:rPr lang="it-IT">
                <a:solidFill>
                  <a:schemeClr val="tx1">
                    <a:lumMod val="85000"/>
                    <a:lumOff val="15000"/>
                  </a:schemeClr>
                </a:solidFill>
                <a:latin typeface="Times New Roman" panose="02020603050405020304" pitchFamily="18" charset="0"/>
                <a:cs typeface="Times New Roman" panose="02020603050405020304" pitchFamily="18" charset="0"/>
              </a:rPr>
              <a:t>     ideale urbano         modello di prestigio: </a:t>
            </a:r>
            <a:r>
              <a:rPr lang="it-IT" i="1">
                <a:solidFill>
                  <a:schemeClr val="tx1">
                    <a:lumMod val="85000"/>
                    <a:lumOff val="15000"/>
                  </a:schemeClr>
                </a:solidFill>
                <a:latin typeface="Times New Roman" panose="02020603050405020304" pitchFamily="18" charset="0"/>
                <a:cs typeface="Times New Roman" panose="02020603050405020304" pitchFamily="18" charset="0"/>
              </a:rPr>
              <a:t>Romana Lingua         </a:t>
            </a:r>
            <a:r>
              <a:rPr lang="it-IT">
                <a:solidFill>
                  <a:schemeClr val="tx1">
                    <a:lumMod val="85000"/>
                    <a:lumOff val="15000"/>
                  </a:schemeClr>
                </a:solidFill>
                <a:latin typeface="Times New Roman" panose="02020603050405020304" pitchFamily="18" charset="0"/>
                <a:cs typeface="Times New Roman" panose="02020603050405020304" pitchFamily="18" charset="0"/>
              </a:rPr>
              <a:t> parlata e praticata dalle </a:t>
            </a:r>
            <a:r>
              <a:rPr lang="it-IT" i="1">
                <a:solidFill>
                  <a:schemeClr val="tx1">
                    <a:lumMod val="85000"/>
                    <a:lumOff val="15000"/>
                  </a:schemeClr>
                </a:solidFill>
                <a:latin typeface="Times New Roman" panose="02020603050405020304" pitchFamily="18" charset="0"/>
                <a:cs typeface="Times New Roman" panose="02020603050405020304" pitchFamily="18" charset="0"/>
              </a:rPr>
              <a:t>élites</a:t>
            </a:r>
          </a:p>
          <a:p>
            <a:pPr marL="0" indent="0" fontAlgn="auto">
              <a:buFont typeface="Arial"/>
              <a:buNone/>
              <a:defRPr/>
            </a:pPr>
            <a:r>
              <a:rPr lang="it-IT" i="1">
                <a:solidFill>
                  <a:schemeClr val="tx1">
                    <a:lumMod val="85000"/>
                    <a:lumOff val="15000"/>
                  </a:schemeClr>
                </a:solidFill>
                <a:latin typeface="Times New Roman" panose="02020603050405020304" pitchFamily="18" charset="0"/>
                <a:cs typeface="Times New Roman" panose="02020603050405020304" pitchFamily="18" charset="0"/>
              </a:rPr>
              <a:t>   </a:t>
            </a:r>
          </a:p>
          <a:p>
            <a:pPr marL="0" indent="0" fontAlgn="auto">
              <a:buFont typeface="Arial"/>
              <a:buNone/>
              <a:defRPr/>
            </a:pPr>
            <a:r>
              <a:rPr lang="it-IT" i="1">
                <a:solidFill>
                  <a:schemeClr val="tx1">
                    <a:lumMod val="85000"/>
                    <a:lumOff val="15000"/>
                  </a:schemeClr>
                </a:solidFill>
                <a:latin typeface="Times New Roman" panose="02020603050405020304" pitchFamily="18" charset="0"/>
                <a:cs typeface="Times New Roman" panose="02020603050405020304" pitchFamily="18" charset="0"/>
              </a:rPr>
              <a:t>     </a:t>
            </a:r>
            <a:r>
              <a:rPr lang="it-IT">
                <a:solidFill>
                  <a:schemeClr val="tx1">
                    <a:lumMod val="85000"/>
                    <a:lumOff val="15000"/>
                  </a:schemeClr>
                </a:solidFill>
                <a:latin typeface="Times New Roman" panose="02020603050405020304" pitchFamily="18" charset="0"/>
                <a:cs typeface="Times New Roman" panose="02020603050405020304" pitchFamily="18" charset="0"/>
              </a:rPr>
              <a:t>senso e ideale aristocratico della lingua        fatto di appartenenza e riconoscimento sociale   </a:t>
            </a:r>
          </a:p>
          <a:p>
            <a:pPr marL="0" indent="0" fontAlgn="auto">
              <a:buFont typeface="Arial"/>
              <a:buNone/>
              <a:defRPr/>
            </a:pPr>
            <a:endParaRPr lang="it-IT" i="1">
              <a:solidFill>
                <a:schemeClr val="tx1">
                  <a:lumMod val="85000"/>
                  <a:lumOff val="15000"/>
                </a:schemeClr>
              </a:solidFill>
              <a:latin typeface="Times New Roman" panose="02020603050405020304" pitchFamily="18" charset="0"/>
              <a:cs typeface="Times New Roman" panose="02020603050405020304" pitchFamily="18" charset="0"/>
            </a:endParaRPr>
          </a:p>
          <a:p>
            <a:pPr algn="just" fontAlgn="auto">
              <a:defRPr/>
            </a:pPr>
            <a:r>
              <a:rPr lang="it-IT">
                <a:solidFill>
                  <a:schemeClr val="tx1">
                    <a:lumMod val="85000"/>
                    <a:lumOff val="15000"/>
                  </a:schemeClr>
                </a:solidFill>
                <a:latin typeface="Times New Roman" panose="02020603050405020304" pitchFamily="18" charset="0"/>
                <a:cs typeface="Times New Roman" panose="02020603050405020304" pitchFamily="18" charset="0"/>
              </a:rPr>
              <a:t>Necessità dell’affermazione di una lingua autorevole e ufficiale consona alle aspirazioni politiche e sociali per le </a:t>
            </a:r>
            <a:r>
              <a:rPr lang="it-IT" i="1">
                <a:solidFill>
                  <a:schemeClr val="tx1">
                    <a:lumMod val="85000"/>
                    <a:lumOff val="15000"/>
                  </a:schemeClr>
                </a:solidFill>
                <a:latin typeface="Times New Roman" panose="02020603050405020304" pitchFamily="18" charset="0"/>
                <a:cs typeface="Times New Roman" panose="02020603050405020304" pitchFamily="18" charset="0"/>
              </a:rPr>
              <a:t>élites </a:t>
            </a:r>
            <a:r>
              <a:rPr lang="it-IT">
                <a:solidFill>
                  <a:schemeClr val="tx1">
                    <a:lumMod val="85000"/>
                    <a:lumOff val="15000"/>
                  </a:schemeClr>
                </a:solidFill>
                <a:latin typeface="Times New Roman" panose="02020603050405020304" pitchFamily="18" charset="0"/>
                <a:cs typeface="Times New Roman" panose="02020603050405020304" pitchFamily="18" charset="0"/>
              </a:rPr>
              <a:t>e soprattutto per coloro che ricoprono cariche pubbliche e che rappresentano Roma, il suo potere e il suo popolo    necessità e ricerca di uno ‘standard’ linguistico</a:t>
            </a:r>
          </a:p>
          <a:p>
            <a:pPr fontAlgn="auto">
              <a:buFont typeface="Arial"/>
              <a:buChar char="•"/>
              <a:defRPr/>
            </a:pPr>
            <a:endParaRPr lang="it-IT">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4" name="Freccia in giù 3">
            <a:extLst>
              <a:ext uri="{FF2B5EF4-FFF2-40B4-BE49-F238E27FC236}">
                <a16:creationId xmlns:a16="http://schemas.microsoft.com/office/drawing/2014/main" id="{E4097CF8-E4DD-4962-B087-D35F25E05E5E}"/>
              </a:ext>
            </a:extLst>
          </p:cNvPr>
          <p:cNvSpPr/>
          <p:nvPr/>
        </p:nvSpPr>
        <p:spPr>
          <a:xfrm>
            <a:off x="1116013" y="2306638"/>
            <a:ext cx="201612" cy="47783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5" name="Freccia in giù 4">
            <a:extLst>
              <a:ext uri="{FF2B5EF4-FFF2-40B4-BE49-F238E27FC236}">
                <a16:creationId xmlns:a16="http://schemas.microsoft.com/office/drawing/2014/main" id="{A5851C5F-0557-4524-90DA-A3FFF19EE50B}"/>
              </a:ext>
            </a:extLst>
          </p:cNvPr>
          <p:cNvSpPr/>
          <p:nvPr/>
        </p:nvSpPr>
        <p:spPr>
          <a:xfrm>
            <a:off x="1116013" y="3382963"/>
            <a:ext cx="201612" cy="47783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6" name="Freccia a destra 5">
            <a:extLst>
              <a:ext uri="{FF2B5EF4-FFF2-40B4-BE49-F238E27FC236}">
                <a16:creationId xmlns:a16="http://schemas.microsoft.com/office/drawing/2014/main" id="{FF2F6C7B-F256-43C6-BBA4-47B8A4578C23}"/>
              </a:ext>
            </a:extLst>
          </p:cNvPr>
          <p:cNvSpPr/>
          <p:nvPr/>
        </p:nvSpPr>
        <p:spPr>
          <a:xfrm>
            <a:off x="2281238" y="3003550"/>
            <a:ext cx="377825" cy="1635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7" name="Freccia a destra 6">
            <a:extLst>
              <a:ext uri="{FF2B5EF4-FFF2-40B4-BE49-F238E27FC236}">
                <a16:creationId xmlns:a16="http://schemas.microsoft.com/office/drawing/2014/main" id="{22134848-78CF-4603-A41E-B6D304C6E471}"/>
              </a:ext>
            </a:extLst>
          </p:cNvPr>
          <p:cNvSpPr/>
          <p:nvPr/>
        </p:nvSpPr>
        <p:spPr>
          <a:xfrm>
            <a:off x="7550150" y="2973388"/>
            <a:ext cx="444500" cy="1936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8" name="Freccia a destra 7">
            <a:extLst>
              <a:ext uri="{FF2B5EF4-FFF2-40B4-BE49-F238E27FC236}">
                <a16:creationId xmlns:a16="http://schemas.microsoft.com/office/drawing/2014/main" id="{4E392645-2748-44FB-98E5-003448731455}"/>
              </a:ext>
            </a:extLst>
          </p:cNvPr>
          <p:cNvSpPr/>
          <p:nvPr/>
        </p:nvSpPr>
        <p:spPr>
          <a:xfrm>
            <a:off x="5386388" y="4022725"/>
            <a:ext cx="334962" cy="1460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9" name="Freccia a destra 8">
            <a:extLst>
              <a:ext uri="{FF2B5EF4-FFF2-40B4-BE49-F238E27FC236}">
                <a16:creationId xmlns:a16="http://schemas.microsoft.com/office/drawing/2014/main" id="{312E32D7-3EC9-4C31-AE5E-7C1E5A551C5A}"/>
              </a:ext>
            </a:extLst>
          </p:cNvPr>
          <p:cNvSpPr/>
          <p:nvPr/>
        </p:nvSpPr>
        <p:spPr>
          <a:xfrm>
            <a:off x="7038975" y="5746750"/>
            <a:ext cx="309563" cy="1508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10" name="Freccia in giù 9">
            <a:extLst>
              <a:ext uri="{FF2B5EF4-FFF2-40B4-BE49-F238E27FC236}">
                <a16:creationId xmlns:a16="http://schemas.microsoft.com/office/drawing/2014/main" id="{D2282080-E990-4074-8C51-F323BB708311}"/>
              </a:ext>
            </a:extLst>
          </p:cNvPr>
          <p:cNvSpPr/>
          <p:nvPr/>
        </p:nvSpPr>
        <p:spPr>
          <a:xfrm>
            <a:off x="9910763" y="3382963"/>
            <a:ext cx="200025" cy="47783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973A4301-2BEB-44A4-A908-94CAC5D49C0E}"/>
              </a:ext>
            </a:extLst>
          </p:cNvPr>
          <p:cNvSpPr>
            <a:spLocks noGrp="1"/>
          </p:cNvSpPr>
          <p:nvPr>
            <p:ph idx="1"/>
          </p:nvPr>
        </p:nvSpPr>
        <p:spPr>
          <a:xfrm>
            <a:off x="0" y="0"/>
            <a:ext cx="12192000" cy="6858000"/>
          </a:xfrm>
          <a:blipFill>
            <a:blip r:embed="rId2"/>
            <a:tile tx="0" ty="0" sx="100000" sy="100000" flip="none" algn="tl"/>
          </a:blipFill>
        </p:spPr>
        <p:txBody>
          <a:bodyPr rtlCol="0">
            <a:normAutofit/>
          </a:bodyPr>
          <a:lstStyle/>
          <a:p>
            <a:pPr fontAlgn="auto">
              <a:spcBef>
                <a:spcPts val="0"/>
              </a:spcBef>
              <a:spcAft>
                <a:spcPts val="0"/>
              </a:spcAft>
              <a:buFontTx/>
              <a:buChar char="-"/>
              <a:defRPr/>
            </a:pPr>
            <a:r>
              <a:rPr lang="it-IT">
                <a:solidFill>
                  <a:schemeClr val="tx1">
                    <a:lumMod val="85000"/>
                    <a:lumOff val="15000"/>
                  </a:schemeClr>
                </a:solidFill>
                <a:latin typeface="Times New Roman" panose="02020603050405020304" pitchFamily="18" charset="0"/>
                <a:cs typeface="Times New Roman" panose="02020603050405020304" pitchFamily="18" charset="0"/>
              </a:rPr>
              <a:t>Il raggiungimento di uno ‘standard’ linguistico </a:t>
            </a:r>
          </a:p>
          <a:p>
            <a:pPr fontAlgn="auto">
              <a:spcBef>
                <a:spcPts val="0"/>
              </a:spcBef>
              <a:spcAft>
                <a:spcPts val="0"/>
              </a:spcAft>
              <a:buFontTx/>
              <a:buChar char="-"/>
              <a:defRPr/>
            </a:pPr>
            <a:endParaRPr lang="it-IT">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algn="just" fontAlgn="auto">
              <a:spcBef>
                <a:spcPts val="0"/>
              </a:spcBef>
              <a:spcAft>
                <a:spcPts val="0"/>
              </a:spcAft>
              <a:buFont typeface="Arial"/>
              <a:buNone/>
              <a:defRPr/>
            </a:pPr>
            <a:r>
              <a:rPr lang="it-IT">
                <a:solidFill>
                  <a:schemeClr val="tx1">
                    <a:lumMod val="85000"/>
                    <a:lumOff val="15000"/>
                  </a:schemeClr>
                </a:solidFill>
                <a:latin typeface="Times New Roman" panose="02020603050405020304" pitchFamily="18" charset="0"/>
                <a:cs typeface="Times New Roman" panose="02020603050405020304" pitchFamily="18" charset="0"/>
              </a:rPr>
              <a:t> «[…] se la varietà standard di una lingua coincide con una varietà socio-geograficamente localizzabile, questa è sempre parlata da una </a:t>
            </a:r>
            <a:r>
              <a:rPr lang="it-IT" i="1">
                <a:solidFill>
                  <a:schemeClr val="tx1">
                    <a:lumMod val="85000"/>
                    <a:lumOff val="15000"/>
                  </a:schemeClr>
                </a:solidFill>
                <a:latin typeface="Times New Roman" panose="02020603050405020304" pitchFamily="18" charset="0"/>
                <a:cs typeface="Times New Roman" panose="02020603050405020304" pitchFamily="18" charset="0"/>
              </a:rPr>
              <a:t>élite</a:t>
            </a:r>
            <a:r>
              <a:rPr lang="it-IT">
                <a:solidFill>
                  <a:schemeClr val="tx1">
                    <a:lumMod val="85000"/>
                    <a:lumOff val="15000"/>
                  </a:schemeClr>
                </a:solidFill>
                <a:latin typeface="Times New Roman" panose="02020603050405020304" pitchFamily="18" charset="0"/>
                <a:cs typeface="Times New Roman" panose="02020603050405020304" pitchFamily="18" charset="0"/>
              </a:rPr>
              <a:t> socio-culturale, dalla classe dominante e in un centro di notevole rilevanza culturale, economica e politica (nello sviluppo diacronico, rispettivamente, è la varietà tipica di una </a:t>
            </a:r>
            <a:r>
              <a:rPr lang="it-IT" i="1">
                <a:solidFill>
                  <a:schemeClr val="tx1">
                    <a:lumMod val="85000"/>
                    <a:lumOff val="15000"/>
                  </a:schemeClr>
                </a:solidFill>
                <a:latin typeface="Times New Roman" panose="02020603050405020304" pitchFamily="18" charset="0"/>
                <a:cs typeface="Times New Roman" panose="02020603050405020304" pitchFamily="18" charset="0"/>
              </a:rPr>
              <a:t>élite</a:t>
            </a:r>
            <a:r>
              <a:rPr lang="it-IT">
                <a:solidFill>
                  <a:schemeClr val="tx1">
                    <a:lumMod val="85000"/>
                    <a:lumOff val="15000"/>
                  </a:schemeClr>
                </a:solidFill>
                <a:latin typeface="Times New Roman" panose="02020603050405020304" pitchFamily="18" charset="0"/>
                <a:cs typeface="Times New Roman" panose="02020603050405020304" pitchFamily="18" charset="0"/>
              </a:rPr>
              <a:t> culturale e della classe dominante ad essere promossa a varietà standard). In ogni caso, poi, in ogni società la varietà standard è sostenuta implicitamente ed esplicitamente con forza dalle classi sociali dominanti, attraverso la scuola, l’amministrazione, i </a:t>
            </a:r>
            <a:r>
              <a:rPr lang="it-IT" i="1">
                <a:solidFill>
                  <a:schemeClr val="tx1">
                    <a:lumMod val="85000"/>
                    <a:lumOff val="15000"/>
                  </a:schemeClr>
                </a:solidFill>
                <a:latin typeface="Times New Roman" panose="02020603050405020304" pitchFamily="18" charset="0"/>
                <a:cs typeface="Times New Roman" panose="02020603050405020304" pitchFamily="18" charset="0"/>
              </a:rPr>
              <a:t>mass media</a:t>
            </a:r>
            <a:r>
              <a:rPr lang="it-IT">
                <a:solidFill>
                  <a:schemeClr val="tx1">
                    <a:lumMod val="85000"/>
                    <a:lumOff val="15000"/>
                  </a:schemeClr>
                </a:solidFill>
                <a:latin typeface="Times New Roman" panose="02020603050405020304" pitchFamily="18" charset="0"/>
                <a:cs typeface="Times New Roman" panose="02020603050405020304" pitchFamily="18" charset="0"/>
              </a:rPr>
              <a:t>, e in genere l’ideologia prevalente».  </a:t>
            </a:r>
          </a:p>
          <a:p>
            <a:pPr marL="0" indent="0" algn="just" fontAlgn="auto">
              <a:spcBef>
                <a:spcPts val="0"/>
              </a:spcBef>
              <a:spcAft>
                <a:spcPts val="0"/>
              </a:spcAft>
              <a:buFont typeface="Arial"/>
              <a:buNone/>
              <a:defRPr/>
            </a:pPr>
            <a:r>
              <a:rPr lang="it-IT" sz="2000">
                <a:solidFill>
                  <a:schemeClr val="tx1">
                    <a:lumMod val="85000"/>
                    <a:lumOff val="15000"/>
                  </a:schemeClr>
                </a:solidFill>
                <a:latin typeface="Times New Roman" panose="02020603050405020304" pitchFamily="18" charset="0"/>
                <a:cs typeface="Times New Roman" panose="02020603050405020304" pitchFamily="18" charset="0"/>
              </a:rPr>
              <a:t>  </a:t>
            </a:r>
          </a:p>
          <a:p>
            <a:pPr marL="0" indent="0" algn="just" fontAlgn="auto">
              <a:spcBef>
                <a:spcPts val="0"/>
              </a:spcBef>
              <a:spcAft>
                <a:spcPts val="0"/>
              </a:spcAft>
              <a:buFont typeface="Arial"/>
              <a:buNone/>
              <a:defRPr/>
            </a:pPr>
            <a:r>
              <a:rPr lang="it-IT" sz="2000">
                <a:solidFill>
                  <a:schemeClr val="tx1">
                    <a:lumMod val="85000"/>
                    <a:lumOff val="15000"/>
                  </a:schemeClr>
                </a:solidFill>
                <a:latin typeface="Times New Roman" panose="02020603050405020304" pitchFamily="18" charset="0"/>
                <a:cs typeface="Times New Roman" panose="02020603050405020304" pitchFamily="18" charset="0"/>
              </a:rPr>
              <a:t>(cit. da G. Berruto, </a:t>
            </a:r>
            <a:r>
              <a:rPr lang="it-IT" sz="2000" i="1">
                <a:solidFill>
                  <a:schemeClr val="tx1">
                    <a:lumMod val="85000"/>
                    <a:lumOff val="15000"/>
                  </a:schemeClr>
                </a:solidFill>
                <a:latin typeface="Times New Roman" panose="02020603050405020304" pitchFamily="18" charset="0"/>
                <a:cs typeface="Times New Roman" panose="02020603050405020304" pitchFamily="18" charset="0"/>
              </a:rPr>
              <a:t>Fondamenti di sociolinguistica</a:t>
            </a:r>
            <a:r>
              <a:rPr lang="it-IT" sz="2000">
                <a:solidFill>
                  <a:schemeClr val="tx1">
                    <a:lumMod val="85000"/>
                    <a:lumOff val="15000"/>
                  </a:schemeClr>
                </a:solidFill>
                <a:latin typeface="Times New Roman" panose="02020603050405020304" pitchFamily="18" charset="0"/>
                <a:cs typeface="Times New Roman" panose="02020603050405020304" pitchFamily="18" charset="0"/>
              </a:rPr>
              <a:t>, Bari 1995, p. 222)</a:t>
            </a:r>
          </a:p>
          <a:p>
            <a:pPr marL="0" indent="0" algn="just" fontAlgn="auto">
              <a:spcBef>
                <a:spcPts val="0"/>
              </a:spcBef>
              <a:spcAft>
                <a:spcPts val="0"/>
              </a:spcAft>
              <a:buFont typeface="Arial"/>
              <a:buNone/>
              <a:defRPr/>
            </a:pPr>
            <a:endParaRPr lang="it-IT" sz="2000">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algn="just" fontAlgn="auto">
              <a:spcBef>
                <a:spcPts val="0"/>
              </a:spcBef>
              <a:spcAft>
                <a:spcPts val="0"/>
              </a:spcAft>
              <a:buFont typeface="Arial"/>
              <a:buNone/>
              <a:defRPr/>
            </a:pPr>
            <a:endParaRPr lang="it-IT">
              <a:solidFill>
                <a:schemeClr val="tx1">
                  <a:lumMod val="85000"/>
                  <a:lumOff val="15000"/>
                </a:schemeClr>
              </a:solidFill>
              <a:latin typeface="Times New Roman" panose="02020603050405020304" pitchFamily="18" charset="0"/>
              <a:cs typeface="Times New Roman" panose="02020603050405020304" pitchFamily="18" charset="0"/>
            </a:endParaRPr>
          </a:p>
          <a:p>
            <a:pPr algn="just" fontAlgn="auto">
              <a:spcBef>
                <a:spcPts val="0"/>
              </a:spcBef>
              <a:spcAft>
                <a:spcPts val="0"/>
              </a:spcAft>
              <a:buFontTx/>
              <a:buChar char="-"/>
              <a:defRPr/>
            </a:pPr>
            <a:r>
              <a:rPr lang="it-IT">
                <a:solidFill>
                  <a:schemeClr val="tx1">
                    <a:lumMod val="85000"/>
                    <a:lumOff val="15000"/>
                  </a:schemeClr>
                </a:solidFill>
                <a:latin typeface="Times New Roman" panose="02020603050405020304" pitchFamily="18" charset="0"/>
                <a:cs typeface="Times New Roman" panose="02020603050405020304" pitchFamily="18" charset="0"/>
              </a:rPr>
              <a:t>forma ‘standard’        varietà ‘alta’ della lingua latina         sovraregionale, parlata da ceti medio-alti, unificata, scritta e codificata secondo opere di riferimento</a:t>
            </a:r>
          </a:p>
          <a:p>
            <a:pPr marL="0" indent="0" algn="just" fontAlgn="auto">
              <a:spcBef>
                <a:spcPts val="0"/>
              </a:spcBef>
              <a:spcAft>
                <a:spcPts val="0"/>
              </a:spcAft>
              <a:buFont typeface="Arial"/>
              <a:buNone/>
              <a:defRPr/>
            </a:pPr>
            <a:endParaRPr lang="it-IT">
              <a:solidFill>
                <a:schemeClr val="tx1">
                  <a:lumMod val="85000"/>
                  <a:lumOff val="15000"/>
                </a:schemeClr>
              </a:solidFill>
              <a:latin typeface="Times New Roman" panose="02020603050405020304" pitchFamily="18" charset="0"/>
              <a:cs typeface="Times New Roman" panose="02020603050405020304" pitchFamily="18" charset="0"/>
            </a:endParaRPr>
          </a:p>
          <a:p>
            <a:pPr algn="just" fontAlgn="auto">
              <a:spcBef>
                <a:spcPts val="0"/>
              </a:spcBef>
              <a:spcAft>
                <a:spcPts val="0"/>
              </a:spcAft>
              <a:buFontTx/>
              <a:buChar char="-"/>
              <a:defRPr/>
            </a:pPr>
            <a:r>
              <a:rPr lang="it-IT">
                <a:solidFill>
                  <a:schemeClr val="tx1">
                    <a:lumMod val="85000"/>
                    <a:lumOff val="15000"/>
                  </a:schemeClr>
                </a:solidFill>
                <a:latin typeface="Times New Roman" panose="02020603050405020304" pitchFamily="18" charset="0"/>
                <a:cs typeface="Times New Roman" panose="02020603050405020304" pitchFamily="18" charset="0"/>
              </a:rPr>
              <a:t>costituzione della norma          normalizzazione morfologica e regolarizzazione ortografica </a:t>
            </a:r>
          </a:p>
        </p:txBody>
      </p:sp>
      <p:sp>
        <p:nvSpPr>
          <p:cNvPr id="4" name="Rettangolo con angoli arrotondati 3">
            <a:extLst>
              <a:ext uri="{FF2B5EF4-FFF2-40B4-BE49-F238E27FC236}">
                <a16:creationId xmlns:a16="http://schemas.microsoft.com/office/drawing/2014/main" id="{DAA13C93-2E88-4190-B08E-D00F17839166}"/>
              </a:ext>
            </a:extLst>
          </p:cNvPr>
          <p:cNvSpPr/>
          <p:nvPr/>
        </p:nvSpPr>
        <p:spPr>
          <a:xfrm>
            <a:off x="0" y="615950"/>
            <a:ext cx="12192000" cy="368300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5" name="Freccia curva 4">
            <a:extLst>
              <a:ext uri="{FF2B5EF4-FFF2-40B4-BE49-F238E27FC236}">
                <a16:creationId xmlns:a16="http://schemas.microsoft.com/office/drawing/2014/main" id="{C8996E62-9B11-4178-9FB8-B46CD8F9AF02}"/>
              </a:ext>
            </a:extLst>
          </p:cNvPr>
          <p:cNvSpPr/>
          <p:nvPr/>
        </p:nvSpPr>
        <p:spPr>
          <a:xfrm rot="5400000">
            <a:off x="6215062" y="215901"/>
            <a:ext cx="288925" cy="342900"/>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6" name="Freccia a destra 5">
            <a:extLst>
              <a:ext uri="{FF2B5EF4-FFF2-40B4-BE49-F238E27FC236}">
                <a16:creationId xmlns:a16="http://schemas.microsoft.com/office/drawing/2014/main" id="{8EA4A064-C6E2-4A39-ABBE-FACD5C5DF33F}"/>
              </a:ext>
            </a:extLst>
          </p:cNvPr>
          <p:cNvSpPr/>
          <p:nvPr/>
        </p:nvSpPr>
        <p:spPr>
          <a:xfrm>
            <a:off x="2478088" y="4719638"/>
            <a:ext cx="427037" cy="1682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7" name="Freccia a destra 6">
            <a:extLst>
              <a:ext uri="{FF2B5EF4-FFF2-40B4-BE49-F238E27FC236}">
                <a16:creationId xmlns:a16="http://schemas.microsoft.com/office/drawing/2014/main" id="{2D82A8A8-F215-41C3-8CA8-04E4F7B9E057}"/>
              </a:ext>
            </a:extLst>
          </p:cNvPr>
          <p:cNvSpPr/>
          <p:nvPr/>
        </p:nvSpPr>
        <p:spPr>
          <a:xfrm>
            <a:off x="6918325" y="4729163"/>
            <a:ext cx="427038" cy="1682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rPr>
              <a:t>       </a:t>
            </a:r>
          </a:p>
        </p:txBody>
      </p:sp>
      <p:sp>
        <p:nvSpPr>
          <p:cNvPr id="8" name="Freccia a destra 7">
            <a:extLst>
              <a:ext uri="{FF2B5EF4-FFF2-40B4-BE49-F238E27FC236}">
                <a16:creationId xmlns:a16="http://schemas.microsoft.com/office/drawing/2014/main" id="{30D55C1B-4D87-4D82-9F53-4538E8F4891A}"/>
              </a:ext>
            </a:extLst>
          </p:cNvPr>
          <p:cNvSpPr/>
          <p:nvPr/>
        </p:nvSpPr>
        <p:spPr>
          <a:xfrm>
            <a:off x="3532188" y="5837238"/>
            <a:ext cx="469900" cy="1428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2638F182-0DDF-4F44-A13E-53E98722CBFC}"/>
              </a:ext>
            </a:extLst>
          </p:cNvPr>
          <p:cNvSpPr>
            <a:spLocks noGrp="1"/>
          </p:cNvSpPr>
          <p:nvPr>
            <p:ph idx="1"/>
          </p:nvPr>
        </p:nvSpPr>
        <p:spPr>
          <a:xfrm>
            <a:off x="0" y="0"/>
            <a:ext cx="12192000" cy="6858000"/>
          </a:xfrm>
          <a:blipFill>
            <a:blip r:embed="rId2"/>
            <a:tile tx="0" ty="0" sx="100000" sy="100000" flip="none" algn="tl"/>
          </a:blipFill>
        </p:spPr>
        <p:txBody>
          <a:bodyPr/>
          <a:lstStyle/>
          <a:p>
            <a:pPr marL="0" indent="0" algn="ctr">
              <a:spcBef>
                <a:spcPts val="0"/>
              </a:spcBef>
              <a:spcAft>
                <a:spcPts val="0"/>
              </a:spcAft>
              <a:buNone/>
            </a:pPr>
            <a:r>
              <a:rPr lang="it-IT" b="1" i="1">
                <a:latin typeface="Times New Roman" panose="02020603050405020304" pitchFamily="18" charset="0"/>
                <a:cs typeface="Times New Roman" panose="02020603050405020304" pitchFamily="18" charset="0"/>
              </a:rPr>
              <a:t>Principali caratteristiche della fase post-classica</a:t>
            </a:r>
          </a:p>
          <a:p>
            <a:pPr marL="0" indent="0" algn="ctr">
              <a:spcBef>
                <a:spcPts val="0"/>
              </a:spcBef>
              <a:spcAft>
                <a:spcPts val="0"/>
              </a:spcAft>
              <a:buNone/>
            </a:pPr>
            <a:r>
              <a:rPr lang="it-IT">
                <a:latin typeface="Times New Roman" panose="02020603050405020304" pitchFamily="18" charset="0"/>
                <a:cs typeface="Times New Roman" panose="02020603050405020304" pitchFamily="18" charset="0"/>
              </a:rPr>
              <a:t>(14 d.C. avvento di Tiberio – 193 d.C. morte di Commodo)</a:t>
            </a:r>
          </a:p>
          <a:p>
            <a:pPr algn="just">
              <a:spcBef>
                <a:spcPts val="0"/>
              </a:spcBef>
              <a:spcAft>
                <a:spcPts val="0"/>
              </a:spcAft>
              <a:buFontTx/>
              <a:buChar char="-"/>
            </a:pPr>
            <a:r>
              <a:rPr lang="it-IT" b="1">
                <a:latin typeface="Times New Roman" panose="02020603050405020304" pitchFamily="18" charset="0"/>
                <a:cs typeface="Times New Roman" panose="02020603050405020304" pitchFamily="18" charset="0"/>
              </a:rPr>
              <a:t>Quadro storico: massima espansione occidentale e transdanubiana </a:t>
            </a:r>
          </a:p>
          <a:p>
            <a:pPr marL="0" indent="0" algn="just">
              <a:spcBef>
                <a:spcPts val="0"/>
              </a:spcBef>
              <a:spcAft>
                <a:spcPts val="0"/>
              </a:spcAft>
              <a:buNone/>
            </a:pPr>
            <a:r>
              <a:rPr lang="it-IT" b="1">
                <a:latin typeface="Times New Roman" panose="02020603050405020304" pitchFamily="18" charset="0"/>
                <a:cs typeface="Times New Roman" panose="02020603050405020304" pitchFamily="18" charset="0"/>
              </a:rPr>
              <a:t> </a:t>
            </a:r>
          </a:p>
          <a:p>
            <a:pPr marL="0" indent="0" algn="just">
              <a:spcBef>
                <a:spcPts val="0"/>
              </a:spcBef>
              <a:spcAft>
                <a:spcPts val="0"/>
              </a:spcAft>
              <a:buNone/>
            </a:pPr>
            <a:endParaRPr lang="it-IT">
              <a:latin typeface="Times New Roman" panose="02020603050405020304" pitchFamily="18" charset="0"/>
              <a:cs typeface="Times New Roman" panose="02020603050405020304" pitchFamily="18" charset="0"/>
            </a:endParaRPr>
          </a:p>
          <a:p>
            <a:endParaRPr lang="it-IT"/>
          </a:p>
        </p:txBody>
      </p:sp>
      <p:pic>
        <p:nvPicPr>
          <p:cNvPr id="4" name="Immagine 3" descr="Immagine che contiene testo, mappa&#10;&#10;Descrizione generata automaticamente">
            <a:extLst>
              <a:ext uri="{FF2B5EF4-FFF2-40B4-BE49-F238E27FC236}">
                <a16:creationId xmlns:a16="http://schemas.microsoft.com/office/drawing/2014/main" id="{F134C1F8-5C9B-41E4-87BF-8E015E1057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3304" y="1191431"/>
            <a:ext cx="9592619" cy="5666569"/>
          </a:xfrm>
          <a:prstGeom prst="rect">
            <a:avLst/>
          </a:prstGeom>
        </p:spPr>
      </p:pic>
      <p:sp>
        <p:nvSpPr>
          <p:cNvPr id="7" name="CasellaDiTesto 6">
            <a:extLst>
              <a:ext uri="{FF2B5EF4-FFF2-40B4-BE49-F238E27FC236}">
                <a16:creationId xmlns:a16="http://schemas.microsoft.com/office/drawing/2014/main" id="{32F611C3-0EC3-4A5C-8584-0C94A5F92D5D}"/>
              </a:ext>
            </a:extLst>
          </p:cNvPr>
          <p:cNvSpPr txBox="1"/>
          <p:nvPr/>
        </p:nvSpPr>
        <p:spPr>
          <a:xfrm>
            <a:off x="142613" y="4236440"/>
            <a:ext cx="2130804" cy="2308324"/>
          </a:xfrm>
          <a:prstGeom prst="rect">
            <a:avLst/>
          </a:prstGeom>
          <a:noFill/>
          <a:ln w="28575">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(tavola tratta da: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L. Mondin, </a:t>
            </a:r>
            <a:r>
              <a:rPr kumimoji="0" lang="it-IT" sz="1800" b="0"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Introduzione allo studio del latino,</a:t>
            </a:r>
            <a:r>
              <a:rPr kumimoji="0" lang="it-IT"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(quadri storici a cura di A. Pistellato), Venezia, a.a. 2014-2015, p. 88)</a:t>
            </a:r>
            <a:endParaRPr kumimoji="0" lang="it-IT" sz="18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3304055431"/>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2638F182-0DDF-4F44-A13E-53E98722CBFC}"/>
              </a:ext>
            </a:extLst>
          </p:cNvPr>
          <p:cNvSpPr>
            <a:spLocks noGrp="1"/>
          </p:cNvSpPr>
          <p:nvPr>
            <p:ph idx="1"/>
          </p:nvPr>
        </p:nvSpPr>
        <p:spPr>
          <a:xfrm>
            <a:off x="0" y="0"/>
            <a:ext cx="12192000" cy="6858000"/>
          </a:xfrm>
          <a:blipFill>
            <a:blip r:embed="rId2"/>
            <a:tile tx="0" ty="0" sx="100000" sy="100000" flip="none" algn="tl"/>
          </a:blipFill>
        </p:spPr>
        <p:txBody>
          <a:bodyPr>
            <a:normAutofit fontScale="85000" lnSpcReduction="20000"/>
          </a:bodyPr>
          <a:lstStyle/>
          <a:p>
            <a:pPr algn="just">
              <a:lnSpc>
                <a:spcPct val="120000"/>
              </a:lnSpc>
              <a:spcBef>
                <a:spcPts val="0"/>
              </a:spcBef>
              <a:spcAft>
                <a:spcPts val="0"/>
              </a:spcAft>
            </a:pPr>
            <a:r>
              <a:rPr lang="it-IT">
                <a:latin typeface="Times New Roman" panose="02020603050405020304" pitchFamily="18" charset="0"/>
                <a:cs typeface="Times New Roman" panose="02020603050405020304" pitchFamily="18" charset="0"/>
              </a:rPr>
              <a:t>Impero bilingue         riconoscimento del greco come seconda lingua ufficiale</a:t>
            </a:r>
          </a:p>
          <a:p>
            <a:pPr algn="just">
              <a:lnSpc>
                <a:spcPct val="120000"/>
              </a:lnSpc>
              <a:spcBef>
                <a:spcPts val="0"/>
              </a:spcBef>
              <a:spcAft>
                <a:spcPts val="0"/>
              </a:spcAft>
            </a:pPr>
            <a:endParaRPr lang="it-IT">
              <a:latin typeface="Times New Roman" panose="02020603050405020304" pitchFamily="18" charset="0"/>
              <a:cs typeface="Times New Roman" panose="02020603050405020304" pitchFamily="18" charset="0"/>
            </a:endParaRPr>
          </a:p>
          <a:p>
            <a:pPr algn="just">
              <a:lnSpc>
                <a:spcPct val="120000"/>
              </a:lnSpc>
              <a:spcBef>
                <a:spcPts val="0"/>
              </a:spcBef>
              <a:spcAft>
                <a:spcPts val="0"/>
              </a:spcAft>
            </a:pPr>
            <a:r>
              <a:rPr lang="it-IT">
                <a:latin typeface="Times New Roman" panose="02020603050405020304" pitchFamily="18" charset="0"/>
                <a:cs typeface="Times New Roman" panose="02020603050405020304" pitchFamily="18" charset="0"/>
              </a:rPr>
              <a:t>Espansione del latino a Occidente       latinizzazione dei territori extraitalici e romanizzazione linguistica delle popolazioni barbare</a:t>
            </a:r>
          </a:p>
          <a:p>
            <a:pPr algn="just">
              <a:lnSpc>
                <a:spcPct val="120000"/>
              </a:lnSpc>
              <a:spcBef>
                <a:spcPts val="0"/>
              </a:spcBef>
              <a:spcAft>
                <a:spcPts val="0"/>
              </a:spcAft>
            </a:pPr>
            <a:endParaRPr lang="it-IT">
              <a:latin typeface="Times New Roman" panose="02020603050405020304" pitchFamily="18" charset="0"/>
              <a:cs typeface="Times New Roman" panose="02020603050405020304" pitchFamily="18" charset="0"/>
            </a:endParaRPr>
          </a:p>
          <a:p>
            <a:pPr algn="just">
              <a:lnSpc>
                <a:spcPct val="120000"/>
              </a:lnSpc>
              <a:spcBef>
                <a:spcPts val="0"/>
              </a:spcBef>
              <a:spcAft>
                <a:spcPts val="0"/>
              </a:spcAft>
            </a:pPr>
            <a:r>
              <a:rPr lang="it-IT">
                <a:latin typeface="Times New Roman" panose="02020603050405020304" pitchFamily="18" charset="0"/>
                <a:cs typeface="Times New Roman" panose="02020603050405020304" pitchFamily="18" charset="0"/>
              </a:rPr>
              <a:t>Integrazione culturale delle popolazioni autoctone           azione unificatrice della scuola</a:t>
            </a:r>
          </a:p>
          <a:p>
            <a:pPr marL="0" indent="0" algn="just">
              <a:lnSpc>
                <a:spcPct val="120000"/>
              </a:lnSpc>
              <a:spcBef>
                <a:spcPts val="0"/>
              </a:spcBef>
              <a:spcAft>
                <a:spcPts val="0"/>
              </a:spcAft>
              <a:buNone/>
            </a:pPr>
            <a:endParaRPr lang="it-IT">
              <a:latin typeface="Times New Roman" panose="02020603050405020304" pitchFamily="18" charset="0"/>
              <a:cs typeface="Times New Roman" panose="02020603050405020304" pitchFamily="18" charset="0"/>
            </a:endParaRPr>
          </a:p>
          <a:p>
            <a:pPr marL="0" indent="0" algn="just">
              <a:lnSpc>
                <a:spcPct val="120000"/>
              </a:lnSpc>
              <a:spcBef>
                <a:spcPts val="0"/>
              </a:spcBef>
              <a:spcAft>
                <a:spcPts val="0"/>
              </a:spcAft>
              <a:buNone/>
            </a:pPr>
            <a:r>
              <a:rPr lang="it-IT">
                <a:latin typeface="Times New Roman" panose="02020603050405020304" pitchFamily="18" charset="0"/>
                <a:cs typeface="Times New Roman" panose="02020603050405020304" pitchFamily="18" charset="0"/>
              </a:rPr>
              <a:t>									 incremento della scolarizzazione </a:t>
            </a:r>
          </a:p>
          <a:p>
            <a:pPr algn="just">
              <a:lnSpc>
                <a:spcPct val="120000"/>
              </a:lnSpc>
              <a:spcBef>
                <a:spcPts val="0"/>
              </a:spcBef>
              <a:spcAft>
                <a:spcPts val="0"/>
              </a:spcAft>
            </a:pPr>
            <a:endParaRPr lang="it-IT">
              <a:latin typeface="Times New Roman" panose="02020603050405020304" pitchFamily="18" charset="0"/>
              <a:cs typeface="Times New Roman" panose="02020603050405020304" pitchFamily="18" charset="0"/>
            </a:endParaRPr>
          </a:p>
          <a:p>
            <a:pPr algn="just">
              <a:lnSpc>
                <a:spcPct val="120000"/>
              </a:lnSpc>
              <a:spcBef>
                <a:spcPts val="0"/>
              </a:spcBef>
              <a:spcAft>
                <a:spcPts val="0"/>
              </a:spcAft>
            </a:pPr>
            <a:r>
              <a:rPr lang="it-IT">
                <a:latin typeface="Times New Roman" panose="02020603050405020304" pitchFamily="18" charset="0"/>
                <a:cs typeface="Times New Roman" panose="02020603050405020304" pitchFamily="18" charset="0"/>
              </a:rPr>
              <a:t>Sistema scolastico:</a:t>
            </a:r>
          </a:p>
          <a:p>
            <a:pPr marL="0" indent="0" algn="just">
              <a:lnSpc>
                <a:spcPct val="120000"/>
              </a:lnSpc>
              <a:spcBef>
                <a:spcPts val="0"/>
              </a:spcBef>
              <a:spcAft>
                <a:spcPts val="0"/>
              </a:spcAft>
              <a:buNone/>
            </a:pPr>
            <a:r>
              <a:rPr lang="it-IT">
                <a:latin typeface="Times New Roman" panose="02020603050405020304" pitchFamily="18" charset="0"/>
                <a:cs typeface="Times New Roman" panose="02020603050405020304" pitchFamily="18" charset="0"/>
              </a:rPr>
              <a:t>                                ‣ a Roma: istituzione da parte di Vespasiano di una cattedra di retorica latina e </a:t>
            </a:r>
          </a:p>
          <a:p>
            <a:pPr marL="0" indent="0" algn="just">
              <a:lnSpc>
                <a:spcPct val="120000"/>
              </a:lnSpc>
              <a:spcBef>
                <a:spcPts val="0"/>
              </a:spcBef>
              <a:spcAft>
                <a:spcPts val="0"/>
              </a:spcAft>
              <a:buNone/>
            </a:pPr>
            <a:r>
              <a:rPr lang="it-IT">
                <a:latin typeface="Times New Roman" panose="02020603050405020304" pitchFamily="18" charset="0"/>
                <a:cs typeface="Times New Roman" panose="02020603050405020304" pitchFamily="18" charset="0"/>
              </a:rPr>
              <a:t>                                  di una cattedra di retorica greca</a:t>
            </a:r>
          </a:p>
          <a:p>
            <a:pPr marL="0" indent="0" algn="just">
              <a:lnSpc>
                <a:spcPct val="120000"/>
              </a:lnSpc>
              <a:spcBef>
                <a:spcPts val="0"/>
              </a:spcBef>
              <a:spcAft>
                <a:spcPts val="0"/>
              </a:spcAft>
              <a:buNone/>
            </a:pPr>
            <a:endParaRPr lang="it-IT">
              <a:latin typeface="Times New Roman" panose="02020603050405020304" pitchFamily="18" charset="0"/>
              <a:cs typeface="Times New Roman" panose="02020603050405020304" pitchFamily="18" charset="0"/>
            </a:endParaRPr>
          </a:p>
          <a:p>
            <a:pPr marL="0" indent="0" algn="just">
              <a:lnSpc>
                <a:spcPct val="120000"/>
              </a:lnSpc>
              <a:spcBef>
                <a:spcPts val="0"/>
              </a:spcBef>
              <a:spcAft>
                <a:spcPts val="0"/>
              </a:spcAft>
              <a:buNone/>
            </a:pPr>
            <a:r>
              <a:rPr lang="it-IT">
                <a:latin typeface="Times New Roman" panose="02020603050405020304" pitchFamily="18" charset="0"/>
                <a:cs typeface="Times New Roman" panose="02020603050405020304" pitchFamily="18" charset="0"/>
              </a:rPr>
              <a:t>                                ‣ nelle altre aree dell’impero          istruzione affidata alle iniziative delle </a:t>
            </a:r>
          </a:p>
          <a:p>
            <a:pPr marL="0" indent="0" algn="just">
              <a:lnSpc>
                <a:spcPct val="120000"/>
              </a:lnSpc>
              <a:spcBef>
                <a:spcPts val="0"/>
              </a:spcBef>
              <a:spcAft>
                <a:spcPts val="0"/>
              </a:spcAft>
              <a:buNone/>
            </a:pPr>
            <a:r>
              <a:rPr lang="it-IT">
                <a:latin typeface="Times New Roman" panose="02020603050405020304" pitchFamily="18" charset="0"/>
                <a:cs typeface="Times New Roman" panose="02020603050405020304" pitchFamily="18" charset="0"/>
              </a:rPr>
              <a:t>                                  amministrazioni locali</a:t>
            </a:r>
          </a:p>
          <a:p>
            <a:pPr marL="0" indent="0" algn="just">
              <a:lnSpc>
                <a:spcPct val="120000"/>
              </a:lnSpc>
              <a:spcBef>
                <a:spcPts val="0"/>
              </a:spcBef>
              <a:spcAft>
                <a:spcPts val="0"/>
              </a:spcAft>
              <a:buNone/>
            </a:pPr>
            <a:endParaRPr lang="it-IT">
              <a:latin typeface="Times New Roman" panose="02020603050405020304" pitchFamily="18" charset="0"/>
              <a:cs typeface="Times New Roman" panose="02020603050405020304" pitchFamily="18" charset="0"/>
            </a:endParaRPr>
          </a:p>
          <a:p>
            <a:pPr marL="0" indent="0" algn="just">
              <a:lnSpc>
                <a:spcPct val="120000"/>
              </a:lnSpc>
              <a:spcBef>
                <a:spcPts val="0"/>
              </a:spcBef>
              <a:spcAft>
                <a:spcPts val="0"/>
              </a:spcAft>
              <a:buNone/>
            </a:pPr>
            <a:r>
              <a:rPr lang="it-IT">
                <a:latin typeface="Times New Roman" panose="02020603050405020304" pitchFamily="18" charset="0"/>
                <a:cs typeface="Times New Roman" panose="02020603050405020304" pitchFamily="18" charset="0"/>
              </a:rPr>
              <a:t>                                ‣ diffusione ovunque di centri d’insegnamento          </a:t>
            </a:r>
            <a:r>
              <a:rPr lang="it-IT" i="1">
                <a:latin typeface="Times New Roman" panose="02020603050405020304" pitchFamily="18" charset="0"/>
                <a:cs typeface="Times New Roman" panose="02020603050405020304" pitchFamily="18" charset="0"/>
              </a:rPr>
              <a:t>curriculum </a:t>
            </a:r>
            <a:r>
              <a:rPr lang="it-IT">
                <a:latin typeface="Times New Roman" panose="02020603050405020304" pitchFamily="18" charset="0"/>
                <a:cs typeface="Times New Roman" panose="02020603050405020304" pitchFamily="18" charset="0"/>
              </a:rPr>
              <a:t>di studi medi</a:t>
            </a:r>
          </a:p>
          <a:p>
            <a:pPr marL="0" indent="0" algn="just">
              <a:lnSpc>
                <a:spcPct val="120000"/>
              </a:lnSpc>
              <a:spcBef>
                <a:spcPts val="0"/>
              </a:spcBef>
              <a:spcAft>
                <a:spcPts val="0"/>
              </a:spcAft>
              <a:buNone/>
            </a:pPr>
            <a:r>
              <a:rPr lang="it-IT">
                <a:latin typeface="Times New Roman" panose="02020603050405020304" pitchFamily="18" charset="0"/>
                <a:cs typeface="Times New Roman" panose="02020603050405020304" pitchFamily="18" charset="0"/>
              </a:rPr>
              <a:t>                                 e superiori         corso di grammatica greca e latina (lingua e letteratura) e corso di retorica</a:t>
            </a:r>
          </a:p>
          <a:p>
            <a:pPr marL="0" indent="0" algn="just">
              <a:lnSpc>
                <a:spcPct val="120000"/>
              </a:lnSpc>
              <a:spcBef>
                <a:spcPts val="0"/>
              </a:spcBef>
              <a:spcAft>
                <a:spcPts val="0"/>
              </a:spcAft>
              <a:buNone/>
            </a:pPr>
            <a:endParaRPr lang="it-IT">
              <a:latin typeface="Times New Roman" panose="02020603050405020304" pitchFamily="18" charset="0"/>
              <a:cs typeface="Times New Roman" panose="02020603050405020304" pitchFamily="18" charset="0"/>
            </a:endParaRPr>
          </a:p>
          <a:p>
            <a:pPr marL="0" indent="0" algn="just">
              <a:lnSpc>
                <a:spcPct val="120000"/>
              </a:lnSpc>
              <a:spcBef>
                <a:spcPts val="0"/>
              </a:spcBef>
              <a:spcAft>
                <a:spcPts val="0"/>
              </a:spcAft>
              <a:buNone/>
            </a:pPr>
            <a:r>
              <a:rPr lang="it-IT">
                <a:latin typeface="Times New Roman" panose="02020603050405020304" pitchFamily="18" charset="0"/>
                <a:cs typeface="Times New Roman" panose="02020603050405020304" pitchFamily="18" charset="0"/>
              </a:rPr>
              <a:t>                                ‣ latino della scuola         diffusione della lingua standard</a:t>
            </a:r>
          </a:p>
          <a:p>
            <a:pPr marL="0" indent="0" algn="just">
              <a:lnSpc>
                <a:spcPct val="120000"/>
              </a:lnSpc>
              <a:spcBef>
                <a:spcPts val="0"/>
              </a:spcBef>
              <a:spcAft>
                <a:spcPts val="0"/>
              </a:spcAft>
              <a:buNone/>
            </a:pPr>
            <a:endParaRPr lang="it-IT">
              <a:latin typeface="Times New Roman" panose="02020603050405020304" pitchFamily="18" charset="0"/>
              <a:cs typeface="Times New Roman" panose="02020603050405020304" pitchFamily="18" charset="0"/>
            </a:endParaRPr>
          </a:p>
          <a:p>
            <a:pPr marL="0" indent="0" algn="just">
              <a:lnSpc>
                <a:spcPct val="120000"/>
              </a:lnSpc>
              <a:spcBef>
                <a:spcPts val="0"/>
              </a:spcBef>
              <a:spcAft>
                <a:spcPts val="0"/>
              </a:spcAft>
              <a:buNone/>
            </a:pPr>
            <a:r>
              <a:rPr lang="it-IT">
                <a:latin typeface="Times New Roman" panose="02020603050405020304" pitchFamily="18" charset="0"/>
                <a:cs typeface="Times New Roman" panose="02020603050405020304" pitchFamily="18" charset="0"/>
              </a:rPr>
              <a:t>                                </a:t>
            </a:r>
          </a:p>
        </p:txBody>
      </p:sp>
      <p:sp>
        <p:nvSpPr>
          <p:cNvPr id="4" name="Freccia a destra 3">
            <a:extLst>
              <a:ext uri="{FF2B5EF4-FFF2-40B4-BE49-F238E27FC236}">
                <a16:creationId xmlns:a16="http://schemas.microsoft.com/office/drawing/2014/main" id="{FCC63A32-DDDA-43FC-84D4-B6CFED30B7F2}"/>
              </a:ext>
            </a:extLst>
          </p:cNvPr>
          <p:cNvSpPr/>
          <p:nvPr/>
        </p:nvSpPr>
        <p:spPr>
          <a:xfrm>
            <a:off x="2114025" y="163585"/>
            <a:ext cx="360727" cy="15100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5" name="Freccia a destra 4">
            <a:extLst>
              <a:ext uri="{FF2B5EF4-FFF2-40B4-BE49-F238E27FC236}">
                <a16:creationId xmlns:a16="http://schemas.microsoft.com/office/drawing/2014/main" id="{EB6074ED-81CE-49D4-9FB3-95C91A8A6C1C}"/>
              </a:ext>
            </a:extLst>
          </p:cNvPr>
          <p:cNvSpPr/>
          <p:nvPr/>
        </p:nvSpPr>
        <p:spPr>
          <a:xfrm>
            <a:off x="4060270" y="750815"/>
            <a:ext cx="369115" cy="15939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6" name="Freccia bidirezionale orizzontale 5">
            <a:extLst>
              <a:ext uri="{FF2B5EF4-FFF2-40B4-BE49-F238E27FC236}">
                <a16:creationId xmlns:a16="http://schemas.microsoft.com/office/drawing/2014/main" id="{70BE312D-AA2F-4ACA-B661-A0A1CF83CB44}"/>
              </a:ext>
            </a:extLst>
          </p:cNvPr>
          <p:cNvSpPr/>
          <p:nvPr/>
        </p:nvSpPr>
        <p:spPr>
          <a:xfrm>
            <a:off x="5587069" y="1677799"/>
            <a:ext cx="444616" cy="142612"/>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7" name="Freccia circolare a sinistra 6">
            <a:extLst>
              <a:ext uri="{FF2B5EF4-FFF2-40B4-BE49-F238E27FC236}">
                <a16:creationId xmlns:a16="http://schemas.microsoft.com/office/drawing/2014/main" id="{D85BD6E0-523A-40C2-9AFB-0B08DF2F4B26}"/>
              </a:ext>
            </a:extLst>
          </p:cNvPr>
          <p:cNvSpPr/>
          <p:nvPr/>
        </p:nvSpPr>
        <p:spPr>
          <a:xfrm>
            <a:off x="7734650" y="1895912"/>
            <a:ext cx="310392" cy="503339"/>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9" name="Freccia a destra 8">
            <a:extLst>
              <a:ext uri="{FF2B5EF4-FFF2-40B4-BE49-F238E27FC236}">
                <a16:creationId xmlns:a16="http://schemas.microsoft.com/office/drawing/2014/main" id="{DFFF4614-592A-4B8C-BD12-200C0901F5D6}"/>
              </a:ext>
            </a:extLst>
          </p:cNvPr>
          <p:cNvSpPr/>
          <p:nvPr/>
        </p:nvSpPr>
        <p:spPr>
          <a:xfrm>
            <a:off x="5150841" y="4127384"/>
            <a:ext cx="352338" cy="1342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10" name="Freccia a destra 9">
            <a:extLst>
              <a:ext uri="{FF2B5EF4-FFF2-40B4-BE49-F238E27FC236}">
                <a16:creationId xmlns:a16="http://schemas.microsoft.com/office/drawing/2014/main" id="{B6F4A765-FC3F-4FF0-ACF2-425CD786EE12}"/>
              </a:ext>
            </a:extLst>
          </p:cNvPr>
          <p:cNvSpPr/>
          <p:nvPr/>
        </p:nvSpPr>
        <p:spPr>
          <a:xfrm>
            <a:off x="3363986" y="5343787"/>
            <a:ext cx="377504" cy="1426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11" name="Freccia a destra 10">
            <a:extLst>
              <a:ext uri="{FF2B5EF4-FFF2-40B4-BE49-F238E27FC236}">
                <a16:creationId xmlns:a16="http://schemas.microsoft.com/office/drawing/2014/main" id="{4AE71520-58D8-4251-A79F-87907E7DEC17}"/>
              </a:ext>
            </a:extLst>
          </p:cNvPr>
          <p:cNvSpPr/>
          <p:nvPr/>
        </p:nvSpPr>
        <p:spPr>
          <a:xfrm>
            <a:off x="6946083" y="5058562"/>
            <a:ext cx="369115" cy="12583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12" name="Freccia a destra 11">
            <a:extLst>
              <a:ext uri="{FF2B5EF4-FFF2-40B4-BE49-F238E27FC236}">
                <a16:creationId xmlns:a16="http://schemas.microsoft.com/office/drawing/2014/main" id="{BB97DF57-A6F3-40CA-BB2C-233B62856C1F}"/>
              </a:ext>
            </a:extLst>
          </p:cNvPr>
          <p:cNvSpPr/>
          <p:nvPr/>
        </p:nvSpPr>
        <p:spPr>
          <a:xfrm>
            <a:off x="4244827" y="5972961"/>
            <a:ext cx="369115" cy="1342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1808613310"/>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2638F182-0DDF-4F44-A13E-53E98722CBFC}"/>
              </a:ext>
            </a:extLst>
          </p:cNvPr>
          <p:cNvSpPr>
            <a:spLocks noGrp="1"/>
          </p:cNvSpPr>
          <p:nvPr>
            <p:ph idx="1"/>
          </p:nvPr>
        </p:nvSpPr>
        <p:spPr>
          <a:xfrm>
            <a:off x="0" y="0"/>
            <a:ext cx="12192000" cy="6858000"/>
          </a:xfrm>
          <a:blipFill>
            <a:blip r:embed="rId2"/>
            <a:tile tx="0" ty="0" sx="100000" sy="100000" flip="none" algn="tl"/>
          </a:blipFill>
        </p:spPr>
        <p:txBody>
          <a:bodyPr/>
          <a:lstStyle/>
          <a:p>
            <a:pPr marL="0" indent="0" algn="just">
              <a:spcBef>
                <a:spcPts val="0"/>
              </a:spcBef>
              <a:spcAft>
                <a:spcPts val="0"/>
              </a:spcAft>
              <a:buNone/>
            </a:pPr>
            <a:r>
              <a:rPr lang="it-IT">
                <a:latin typeface="Times New Roman" panose="02020603050405020304" pitchFamily="18" charset="0"/>
                <a:cs typeface="Times New Roman" panose="02020603050405020304" pitchFamily="18" charset="0"/>
              </a:rPr>
              <a:t>                </a:t>
            </a:r>
          </a:p>
          <a:p>
            <a:pPr marL="0" indent="0" algn="just">
              <a:spcBef>
                <a:spcPts val="0"/>
              </a:spcBef>
              <a:spcAft>
                <a:spcPts val="0"/>
              </a:spcAft>
              <a:buNone/>
            </a:pPr>
            <a:endParaRPr lang="it-IT">
              <a:latin typeface="Times New Roman" panose="02020603050405020304" pitchFamily="18" charset="0"/>
              <a:cs typeface="Times New Roman" panose="02020603050405020304" pitchFamily="18" charset="0"/>
            </a:endParaRPr>
          </a:p>
          <a:p>
            <a:pPr marL="0" indent="0" algn="just">
              <a:spcBef>
                <a:spcPts val="0"/>
              </a:spcBef>
              <a:spcAft>
                <a:spcPts val="0"/>
              </a:spcAft>
              <a:buNone/>
            </a:pPr>
            <a:r>
              <a:rPr lang="it-IT">
                <a:latin typeface="Times New Roman" panose="02020603050405020304" pitchFamily="18" charset="0"/>
                <a:cs typeface="Times New Roman" panose="02020603050405020304" pitchFamily="18" charset="0"/>
              </a:rPr>
              <a:t>                 ‣ la retorica di età imperiale è tutta concentrata sull’artificio e il formalismo </a:t>
            </a:r>
          </a:p>
          <a:p>
            <a:pPr marL="0" indent="0" algn="just">
              <a:spcBef>
                <a:spcPts val="0"/>
              </a:spcBef>
              <a:spcAft>
                <a:spcPts val="0"/>
              </a:spcAft>
              <a:buNone/>
            </a:pPr>
            <a:r>
              <a:rPr lang="it-IT">
                <a:latin typeface="Times New Roman" panose="02020603050405020304" pitchFamily="18" charset="0"/>
                <a:cs typeface="Times New Roman" panose="02020603050405020304" pitchFamily="18" charset="0"/>
              </a:rPr>
              <a:t>                   e punta all’acquisizione di capacità e all’applicazione di strategie tecniche</a:t>
            </a:r>
          </a:p>
          <a:p>
            <a:pPr marL="0" indent="0" algn="just">
              <a:spcBef>
                <a:spcPts val="0"/>
              </a:spcBef>
              <a:spcAft>
                <a:spcPts val="0"/>
              </a:spcAft>
              <a:buNone/>
            </a:pPr>
            <a:r>
              <a:rPr lang="it-IT">
                <a:latin typeface="Times New Roman" panose="02020603050405020304" pitchFamily="18" charset="0"/>
                <a:cs typeface="Times New Roman" panose="02020603050405020304" pitchFamily="18" charset="0"/>
              </a:rPr>
              <a:t>                   evitando scrupolosamente elementi propri della lingua quotidiana</a:t>
            </a:r>
          </a:p>
          <a:p>
            <a:pPr marL="0" indent="0" algn="just">
              <a:spcBef>
                <a:spcPts val="0"/>
              </a:spcBef>
              <a:spcAft>
                <a:spcPts val="0"/>
              </a:spcAft>
              <a:buNone/>
            </a:pPr>
            <a:endParaRPr lang="it-IT">
              <a:latin typeface="Times New Roman" panose="02020603050405020304" pitchFamily="18" charset="0"/>
              <a:cs typeface="Times New Roman" panose="02020603050405020304" pitchFamily="18" charset="0"/>
            </a:endParaRPr>
          </a:p>
          <a:p>
            <a:pPr marL="0" indent="0" algn="just">
              <a:spcBef>
                <a:spcPts val="0"/>
              </a:spcBef>
              <a:spcAft>
                <a:spcPts val="0"/>
              </a:spcAft>
              <a:buNone/>
            </a:pPr>
            <a:r>
              <a:rPr lang="it-IT">
                <a:latin typeface="Times New Roman" panose="02020603050405020304" pitchFamily="18" charset="0"/>
                <a:cs typeface="Times New Roman" panose="02020603050405020304" pitchFamily="18" charset="0"/>
              </a:rPr>
              <a:t>                 ‣ si attenuano le differenze linguistiche e stilistiche tra prosa e poesia     </a:t>
            </a:r>
          </a:p>
          <a:p>
            <a:pPr marL="0" indent="0" algn="just">
              <a:spcBef>
                <a:spcPts val="0"/>
              </a:spcBef>
              <a:spcAft>
                <a:spcPts val="0"/>
              </a:spcAft>
              <a:buNone/>
            </a:pPr>
            <a:r>
              <a:rPr lang="it-IT">
                <a:latin typeface="Times New Roman" panose="02020603050405020304" pitchFamily="18" charset="0"/>
                <a:cs typeface="Times New Roman" panose="02020603050405020304" pitchFamily="18" charset="0"/>
              </a:rPr>
              <a:t>                    avvicinamento di prosa e poesia          uniformità  della lingua letteraria</a:t>
            </a:r>
          </a:p>
          <a:p>
            <a:pPr marL="0" indent="0" algn="just">
              <a:spcBef>
                <a:spcPts val="0"/>
              </a:spcBef>
              <a:spcAft>
                <a:spcPts val="0"/>
              </a:spcAft>
              <a:buNone/>
            </a:pPr>
            <a:endParaRPr lang="it-IT">
              <a:latin typeface="Times New Roman" panose="02020603050405020304" pitchFamily="18" charset="0"/>
              <a:cs typeface="Times New Roman" panose="02020603050405020304" pitchFamily="18" charset="0"/>
            </a:endParaRPr>
          </a:p>
          <a:p>
            <a:pPr marL="0" indent="0" algn="just">
              <a:spcBef>
                <a:spcPts val="0"/>
              </a:spcBef>
              <a:spcAft>
                <a:spcPts val="0"/>
              </a:spcAft>
              <a:buNone/>
            </a:pPr>
            <a:r>
              <a:rPr lang="it-IT">
                <a:latin typeface="Times New Roman" panose="02020603050405020304" pitchFamily="18" charset="0"/>
                <a:cs typeface="Times New Roman" panose="02020603050405020304" pitchFamily="18" charset="0"/>
              </a:rPr>
              <a:t>                 ‣ affermazione di una lingua d’arte, elitaria, lontana dall’uso        lingua formale</a:t>
            </a:r>
          </a:p>
          <a:p>
            <a:pPr marL="0" indent="0" algn="just">
              <a:spcBef>
                <a:spcPts val="0"/>
              </a:spcBef>
              <a:spcAft>
                <a:spcPts val="0"/>
              </a:spcAft>
              <a:buNone/>
            </a:pPr>
            <a:r>
              <a:rPr lang="it-IT">
                <a:latin typeface="Times New Roman" panose="02020603050405020304" pitchFamily="18" charset="0"/>
                <a:cs typeface="Times New Roman" panose="02020603050405020304" pitchFamily="18" charset="0"/>
              </a:rPr>
              <a:t>                   e di cultura che si propone e impone come modello della lingua scritta</a:t>
            </a:r>
          </a:p>
          <a:p>
            <a:pPr marL="0" indent="0" algn="just">
              <a:spcBef>
                <a:spcPts val="0"/>
              </a:spcBef>
              <a:spcAft>
                <a:spcPts val="0"/>
              </a:spcAft>
              <a:buNone/>
            </a:pPr>
            <a:endParaRPr lang="it-IT">
              <a:latin typeface="Times New Roman" panose="02020603050405020304" pitchFamily="18" charset="0"/>
              <a:cs typeface="Times New Roman" panose="02020603050405020304" pitchFamily="18" charset="0"/>
            </a:endParaRPr>
          </a:p>
          <a:p>
            <a:pPr marL="0" indent="0" algn="just">
              <a:spcBef>
                <a:spcPts val="0"/>
              </a:spcBef>
              <a:spcAft>
                <a:spcPts val="0"/>
              </a:spcAft>
              <a:buNone/>
            </a:pPr>
            <a:r>
              <a:rPr lang="it-IT">
                <a:latin typeface="Times New Roman" panose="02020603050405020304" pitchFamily="18" charset="0"/>
                <a:cs typeface="Times New Roman" panose="02020603050405020304" pitchFamily="18" charset="0"/>
              </a:rPr>
              <a:t>                 ‣ per effetto del purismo dei grammatici si crea uno scollamento sempre più accentuato</a:t>
            </a:r>
          </a:p>
          <a:p>
            <a:pPr marL="0" indent="0" algn="just">
              <a:spcBef>
                <a:spcPts val="0"/>
              </a:spcBef>
              <a:spcAft>
                <a:spcPts val="0"/>
              </a:spcAft>
              <a:buNone/>
            </a:pPr>
            <a:r>
              <a:rPr lang="it-IT">
                <a:latin typeface="Times New Roman" panose="02020603050405020304" pitchFamily="18" charset="0"/>
                <a:cs typeface="Times New Roman" panose="02020603050405020304" pitchFamily="18" charset="0"/>
              </a:rPr>
              <a:t>                   tra latino scritto e latino parlato                                                          </a:t>
            </a:r>
          </a:p>
          <a:p>
            <a:pPr marL="0" indent="0">
              <a:buNone/>
            </a:pPr>
            <a:endParaRPr lang="it-IT"/>
          </a:p>
        </p:txBody>
      </p:sp>
      <p:sp>
        <p:nvSpPr>
          <p:cNvPr id="2" name="Freccia a destra 1">
            <a:extLst>
              <a:ext uri="{FF2B5EF4-FFF2-40B4-BE49-F238E27FC236}">
                <a16:creationId xmlns:a16="http://schemas.microsoft.com/office/drawing/2014/main" id="{D0DB9588-C3DC-4B79-8D32-A6DED2F74499}"/>
              </a:ext>
            </a:extLst>
          </p:cNvPr>
          <p:cNvSpPr/>
          <p:nvPr/>
        </p:nvSpPr>
        <p:spPr>
          <a:xfrm>
            <a:off x="5634606" y="2759978"/>
            <a:ext cx="461394" cy="1426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4" name="Freccia a destra 3">
            <a:extLst>
              <a:ext uri="{FF2B5EF4-FFF2-40B4-BE49-F238E27FC236}">
                <a16:creationId xmlns:a16="http://schemas.microsoft.com/office/drawing/2014/main" id="{CA4F4715-8DDD-4EC0-A087-692D0737508E}"/>
              </a:ext>
            </a:extLst>
          </p:cNvPr>
          <p:cNvSpPr/>
          <p:nvPr/>
        </p:nvSpPr>
        <p:spPr>
          <a:xfrm>
            <a:off x="8850385" y="3454165"/>
            <a:ext cx="394283" cy="15939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2393212679"/>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2638F182-0DDF-4F44-A13E-53E98722CBFC}"/>
              </a:ext>
            </a:extLst>
          </p:cNvPr>
          <p:cNvSpPr>
            <a:spLocks noGrp="1"/>
          </p:cNvSpPr>
          <p:nvPr>
            <p:ph idx="1"/>
          </p:nvPr>
        </p:nvSpPr>
        <p:spPr>
          <a:xfrm>
            <a:off x="0" y="0"/>
            <a:ext cx="12192000" cy="6858000"/>
          </a:xfrm>
          <a:blipFill>
            <a:blip r:embed="rId2"/>
            <a:tile tx="0" ty="0" sx="100000" sy="100000" flip="none" algn="tl"/>
          </a:blipFill>
        </p:spPr>
        <p:txBody>
          <a:bodyPr/>
          <a:lstStyle/>
          <a:p>
            <a:pPr marL="0" indent="0" algn="ctr">
              <a:buNone/>
            </a:pPr>
            <a:r>
              <a:rPr lang="it-IT" b="1" i="1">
                <a:latin typeface="Times New Roman" panose="02020603050405020304" pitchFamily="18" charset="0"/>
                <a:cs typeface="Times New Roman" panose="02020603050405020304" pitchFamily="18" charset="0"/>
              </a:rPr>
              <a:t>Principali fenomeni linguistici dal I sec. d.C. </a:t>
            </a:r>
          </a:p>
          <a:p>
            <a:r>
              <a:rPr lang="it-IT">
                <a:latin typeface="Times New Roman" panose="02020603050405020304" pitchFamily="18" charset="0"/>
                <a:cs typeface="Times New Roman" panose="02020603050405020304" pitchFamily="18" charset="0"/>
              </a:rPr>
              <a:t>Nel I sec. d.C. mutamento da accento melodico a intesivo          </a:t>
            </a:r>
          </a:p>
          <a:p>
            <a:pPr marL="0" indent="0">
              <a:buNone/>
            </a:pPr>
            <a:r>
              <a:rPr lang="it-IT">
                <a:latin typeface="Times New Roman" panose="02020603050405020304" pitchFamily="18" charset="0"/>
                <a:cs typeface="Times New Roman" panose="02020603050405020304" pitchFamily="18" charset="0"/>
              </a:rPr>
              <a:t>                                      aumento della tendenza alla sincope di vocali atone</a:t>
            </a:r>
          </a:p>
          <a:p>
            <a:pPr marL="0" indent="0">
              <a:buNone/>
            </a:pPr>
            <a:r>
              <a:rPr lang="it-IT">
                <a:latin typeface="Times New Roman" panose="02020603050405020304" pitchFamily="18" charset="0"/>
                <a:cs typeface="Times New Roman" panose="02020603050405020304" pitchFamily="18" charset="0"/>
              </a:rPr>
              <a:t>                                      ristrutturazione progressiva del sistema di quantità fonologica sillabica</a:t>
            </a:r>
          </a:p>
          <a:p>
            <a:pPr marL="0" indent="0">
              <a:buNone/>
            </a:pPr>
            <a:r>
              <a:rPr lang="it-IT">
                <a:latin typeface="Times New Roman" panose="02020603050405020304" pitchFamily="18" charset="0"/>
                <a:cs typeface="Times New Roman" panose="02020603050405020304" pitchFamily="18" charset="0"/>
              </a:rPr>
              <a:t>                                             coincidenza dell’opposizione breve/lunga  -  tonica/atona</a:t>
            </a:r>
          </a:p>
          <a:p>
            <a:pPr marL="0" indent="0">
              <a:spcBef>
                <a:spcPts val="0"/>
              </a:spcBef>
              <a:spcAft>
                <a:spcPts val="0"/>
              </a:spcAft>
              <a:buNone/>
            </a:pPr>
            <a:r>
              <a:rPr lang="it-IT">
                <a:latin typeface="Times New Roman" panose="02020603050405020304" pitchFamily="18" charset="0"/>
                <a:cs typeface="Times New Roman" panose="02020603050405020304" pitchFamily="18" charset="0"/>
              </a:rPr>
              <a:t> </a:t>
            </a:r>
          </a:p>
          <a:p>
            <a:pPr>
              <a:spcBef>
                <a:spcPts val="0"/>
              </a:spcBef>
              <a:spcAft>
                <a:spcPts val="0"/>
              </a:spcAft>
            </a:pPr>
            <a:r>
              <a:rPr lang="it-IT">
                <a:latin typeface="Times New Roman" panose="02020603050405020304" pitchFamily="18" charset="0"/>
                <a:cs typeface="Times New Roman" panose="02020603050405020304" pitchFamily="18" charset="0"/>
              </a:rPr>
              <a:t>perdita della quantità fonologica         ristrutturazione della gamma vocalica         progressiva</a:t>
            </a:r>
          </a:p>
          <a:p>
            <a:pPr marL="0" indent="0">
              <a:spcBef>
                <a:spcPts val="0"/>
              </a:spcBef>
              <a:spcAft>
                <a:spcPts val="0"/>
              </a:spcAft>
              <a:buNone/>
            </a:pPr>
            <a:r>
              <a:rPr lang="it-IT">
                <a:latin typeface="Times New Roman" panose="02020603050405020304" pitchFamily="18" charset="0"/>
                <a:cs typeface="Times New Roman" panose="02020603050405020304" pitchFamily="18" charset="0"/>
              </a:rPr>
              <a:t> formazione del sistema eptavocalico</a:t>
            </a:r>
          </a:p>
          <a:p>
            <a:pPr marL="0" indent="0">
              <a:buNone/>
            </a:pPr>
            <a:endParaRPr lang="it-IT">
              <a:latin typeface="Times New Roman" panose="02020603050405020304" pitchFamily="18" charset="0"/>
              <a:cs typeface="Times New Roman" panose="02020603050405020304" pitchFamily="18" charset="0"/>
            </a:endParaRPr>
          </a:p>
          <a:p>
            <a:r>
              <a:rPr lang="it-IT">
                <a:latin typeface="Times New Roman" panose="02020603050405020304" pitchFamily="18" charset="0"/>
                <a:cs typeface="Times New Roman" panose="02020603050405020304" pitchFamily="18" charset="0"/>
              </a:rPr>
              <a:t>Monottongazioni:   -</a:t>
            </a:r>
            <a:r>
              <a:rPr lang="it-IT" b="1">
                <a:latin typeface="Times New Roman" panose="02020603050405020304" pitchFamily="18" charset="0"/>
                <a:cs typeface="Times New Roman" panose="02020603050405020304" pitchFamily="18" charset="0"/>
              </a:rPr>
              <a:t>ae  &gt; -e       </a:t>
            </a:r>
          </a:p>
          <a:p>
            <a:pPr marL="0" indent="0">
              <a:buNone/>
            </a:pPr>
            <a:r>
              <a:rPr lang="it-IT" b="1">
                <a:latin typeface="Times New Roman" panose="02020603050405020304" pitchFamily="18" charset="0"/>
                <a:cs typeface="Times New Roman" panose="02020603050405020304" pitchFamily="18" charset="0"/>
              </a:rPr>
              <a:t>                                   -oe &gt; -e</a:t>
            </a:r>
          </a:p>
          <a:p>
            <a:pPr marL="0" indent="0">
              <a:buNone/>
            </a:pPr>
            <a:r>
              <a:rPr lang="it-IT" b="1">
                <a:latin typeface="Times New Roman" panose="02020603050405020304" pitchFamily="18" charset="0"/>
                <a:cs typeface="Times New Roman" panose="02020603050405020304" pitchFamily="18" charset="0"/>
              </a:rPr>
              <a:t>                                   -au</a:t>
            </a:r>
            <a:r>
              <a:rPr lang="it-IT">
                <a:latin typeface="Times New Roman" panose="02020603050405020304" pitchFamily="18" charset="0"/>
                <a:cs typeface="Times New Roman" panose="02020603050405020304" pitchFamily="18" charset="0"/>
              </a:rPr>
              <a:t>  rimane stabile   (in alcune lingue romanze e nell’italiano &gt; </a:t>
            </a:r>
            <a:r>
              <a:rPr lang="it-IT" b="1">
                <a:latin typeface="Times New Roman" panose="02020603050405020304" pitchFamily="18" charset="0"/>
                <a:cs typeface="Times New Roman" panose="02020603050405020304" pitchFamily="18" charset="0"/>
              </a:rPr>
              <a:t>o</a:t>
            </a:r>
            <a:r>
              <a:rPr lang="it-IT">
                <a:latin typeface="Times New Roman" panose="02020603050405020304" pitchFamily="18" charset="0"/>
                <a:cs typeface="Times New Roman" panose="02020603050405020304" pitchFamily="18" charset="0"/>
              </a:rPr>
              <a:t>)</a:t>
            </a:r>
          </a:p>
        </p:txBody>
      </p:sp>
      <p:sp>
        <p:nvSpPr>
          <p:cNvPr id="2" name="Freccia circolare a destra 1">
            <a:extLst>
              <a:ext uri="{FF2B5EF4-FFF2-40B4-BE49-F238E27FC236}">
                <a16:creationId xmlns:a16="http://schemas.microsoft.com/office/drawing/2014/main" id="{8FE35421-C1E2-4F8B-954C-BDBFBDEE49C0}"/>
              </a:ext>
            </a:extLst>
          </p:cNvPr>
          <p:cNvSpPr/>
          <p:nvPr/>
        </p:nvSpPr>
        <p:spPr>
          <a:xfrm>
            <a:off x="2684477" y="939566"/>
            <a:ext cx="201336" cy="427839"/>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5" name="Freccia circolare a destra 4">
            <a:extLst>
              <a:ext uri="{FF2B5EF4-FFF2-40B4-BE49-F238E27FC236}">
                <a16:creationId xmlns:a16="http://schemas.microsoft.com/office/drawing/2014/main" id="{B8410530-55A9-4693-9D8B-7551368167F9}"/>
              </a:ext>
            </a:extLst>
          </p:cNvPr>
          <p:cNvSpPr/>
          <p:nvPr/>
        </p:nvSpPr>
        <p:spPr>
          <a:xfrm>
            <a:off x="2684477" y="1476461"/>
            <a:ext cx="201336" cy="427839"/>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6" name="Freccia circolare a destra 5">
            <a:extLst>
              <a:ext uri="{FF2B5EF4-FFF2-40B4-BE49-F238E27FC236}">
                <a16:creationId xmlns:a16="http://schemas.microsoft.com/office/drawing/2014/main" id="{1AB86317-3826-42BB-9973-94D5C2B5FE3B}"/>
              </a:ext>
            </a:extLst>
          </p:cNvPr>
          <p:cNvSpPr/>
          <p:nvPr/>
        </p:nvSpPr>
        <p:spPr>
          <a:xfrm>
            <a:off x="3296873" y="1963024"/>
            <a:ext cx="184558" cy="402671"/>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7" name="Freccia circolare a sinistra 6">
            <a:extLst>
              <a:ext uri="{FF2B5EF4-FFF2-40B4-BE49-F238E27FC236}">
                <a16:creationId xmlns:a16="http://schemas.microsoft.com/office/drawing/2014/main" id="{C70644F7-1AC2-4098-94D3-9AB5CDC9F353}"/>
              </a:ext>
            </a:extLst>
          </p:cNvPr>
          <p:cNvSpPr/>
          <p:nvPr/>
        </p:nvSpPr>
        <p:spPr>
          <a:xfrm>
            <a:off x="10536572" y="1963024"/>
            <a:ext cx="184558" cy="402671"/>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8" name="Freccia a destra 7">
            <a:extLst>
              <a:ext uri="{FF2B5EF4-FFF2-40B4-BE49-F238E27FC236}">
                <a16:creationId xmlns:a16="http://schemas.microsoft.com/office/drawing/2014/main" id="{8D3C0565-11AB-4E4D-BED7-47702933DF95}"/>
              </a:ext>
            </a:extLst>
          </p:cNvPr>
          <p:cNvSpPr/>
          <p:nvPr/>
        </p:nvSpPr>
        <p:spPr>
          <a:xfrm>
            <a:off x="4500693" y="3049397"/>
            <a:ext cx="402672" cy="15939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9" name="Freccia a destra 8">
            <a:extLst>
              <a:ext uri="{FF2B5EF4-FFF2-40B4-BE49-F238E27FC236}">
                <a16:creationId xmlns:a16="http://schemas.microsoft.com/office/drawing/2014/main" id="{C44F457B-E6A0-4D31-95A7-0015825D1523}"/>
              </a:ext>
            </a:extLst>
          </p:cNvPr>
          <p:cNvSpPr/>
          <p:nvPr/>
        </p:nvSpPr>
        <p:spPr>
          <a:xfrm>
            <a:off x="9756396" y="3066174"/>
            <a:ext cx="402672" cy="15939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8763725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olo 1">
            <a:extLst>
              <a:ext uri="{FF2B5EF4-FFF2-40B4-BE49-F238E27FC236}">
                <a16:creationId xmlns:a16="http://schemas.microsoft.com/office/drawing/2014/main" id="{3F75CB4B-D694-4393-AD56-F47328FE3BC2}"/>
              </a:ext>
            </a:extLst>
          </p:cNvPr>
          <p:cNvSpPr>
            <a:spLocks noGrp="1" noChangeArrowheads="1"/>
          </p:cNvSpPr>
          <p:nvPr>
            <p:ph type="ctrTitle"/>
          </p:nvPr>
        </p:nvSpPr>
        <p:spPr>
          <a:xfrm>
            <a:off x="2692400" y="1670050"/>
            <a:ext cx="6815138" cy="1758950"/>
          </a:xfrm>
        </p:spPr>
        <p:txBody>
          <a:bodyPr/>
          <a:lstStyle/>
          <a:p>
            <a:pPr eaLnBrk="1" hangingPunct="1"/>
            <a:br>
              <a:rPr lang="it-IT" altLang="it-IT" sz="2000">
                <a:solidFill>
                  <a:schemeClr val="bg1"/>
                </a:solidFill>
                <a:latin typeface="Times New Roman" panose="02020603050405020304" pitchFamily="18" charset="0"/>
                <a:cs typeface="Times New Roman" panose="02020603050405020304" pitchFamily="18" charset="0"/>
              </a:rPr>
            </a:br>
            <a:br>
              <a:rPr lang="it-IT" altLang="it-IT" sz="2000">
                <a:solidFill>
                  <a:schemeClr val="bg1"/>
                </a:solidFill>
                <a:latin typeface="Times New Roman" panose="02020603050405020304" pitchFamily="18" charset="0"/>
                <a:cs typeface="Times New Roman" panose="02020603050405020304" pitchFamily="18" charset="0"/>
              </a:rPr>
            </a:br>
            <a:r>
              <a:rPr lang="it-IT" altLang="it-IT" sz="2000">
                <a:solidFill>
                  <a:schemeClr val="bg1"/>
                </a:solidFill>
                <a:latin typeface="Times New Roman" panose="02020603050405020304" pitchFamily="18" charset="0"/>
                <a:cs typeface="Times New Roman" panose="02020603050405020304" pitchFamily="18" charset="0"/>
              </a:rPr>
              <a:t>Quintiliano </a:t>
            </a:r>
            <a:br>
              <a:rPr lang="it-IT" altLang="it-IT" sz="2000">
                <a:solidFill>
                  <a:schemeClr val="bg1"/>
                </a:solidFill>
                <a:latin typeface="Times New Roman" panose="02020603050405020304" pitchFamily="18" charset="0"/>
                <a:cs typeface="Times New Roman" panose="02020603050405020304" pitchFamily="18" charset="0"/>
              </a:rPr>
            </a:br>
            <a:r>
              <a:rPr lang="it-IT" altLang="it-IT" sz="2000">
                <a:solidFill>
                  <a:schemeClr val="bg1"/>
                </a:solidFill>
                <a:latin typeface="Times New Roman" panose="02020603050405020304" pitchFamily="18" charset="0"/>
                <a:cs typeface="Times New Roman" panose="02020603050405020304" pitchFamily="18" charset="0"/>
              </a:rPr>
              <a:t>e l’insegnamento della grammatica</a:t>
            </a:r>
            <a:br>
              <a:rPr lang="it-IT" sz="2000">
                <a:solidFill>
                  <a:schemeClr val="bg1"/>
                </a:solidFill>
                <a:latin typeface="Times New Roman" panose="02020603050405020304" pitchFamily="18" charset="0"/>
                <a:cs typeface="Times New Roman" panose="02020603050405020304" pitchFamily="18" charset="0"/>
              </a:rPr>
            </a:br>
            <a:br>
              <a:rPr lang="it-IT" sz="2000">
                <a:solidFill>
                  <a:schemeClr val="bg1"/>
                </a:solidFill>
                <a:latin typeface="Times New Roman" panose="02020603050405020304" pitchFamily="18" charset="0"/>
                <a:cs typeface="Times New Roman" panose="02020603050405020304" pitchFamily="18" charset="0"/>
              </a:rPr>
            </a:br>
            <a:r>
              <a:rPr lang="it-IT" sz="2000" i="1">
                <a:solidFill>
                  <a:schemeClr val="bg1"/>
                </a:solidFill>
                <a:latin typeface="Times New Roman" panose="02020603050405020304" pitchFamily="18" charset="0"/>
                <a:cs typeface="Times New Roman" panose="02020603050405020304" pitchFamily="18" charset="0"/>
              </a:rPr>
              <a:t>Institutio oratoria</a:t>
            </a:r>
            <a:br>
              <a:rPr lang="it-IT" sz="2000" i="1">
                <a:solidFill>
                  <a:schemeClr val="bg1"/>
                </a:solidFill>
                <a:latin typeface="Times New Roman" panose="02020603050405020304" pitchFamily="18" charset="0"/>
                <a:cs typeface="Times New Roman" panose="02020603050405020304" pitchFamily="18" charset="0"/>
              </a:rPr>
            </a:br>
            <a:r>
              <a:rPr lang="it-IT" sz="2000">
                <a:solidFill>
                  <a:schemeClr val="bg1"/>
                </a:solidFill>
                <a:latin typeface="Times New Roman" panose="02020603050405020304" pitchFamily="18" charset="0"/>
                <a:cs typeface="Times New Roman" panose="02020603050405020304" pitchFamily="18" charset="0"/>
              </a:rPr>
              <a:t>I 4</a:t>
            </a:r>
            <a:endParaRPr lang="it-IT" altLang="it-IT" sz="2000">
              <a:ln>
                <a:noFill/>
              </a:ln>
              <a:solidFill>
                <a:schemeClr val="bg1"/>
              </a:solidFill>
            </a:endParaRPr>
          </a:p>
        </p:txBody>
      </p:sp>
      <p:sp>
        <p:nvSpPr>
          <p:cNvPr id="66563" name="Sottotitolo 4">
            <a:extLst>
              <a:ext uri="{FF2B5EF4-FFF2-40B4-BE49-F238E27FC236}">
                <a16:creationId xmlns:a16="http://schemas.microsoft.com/office/drawing/2014/main" id="{CBFD782E-8ACB-4470-A6A0-B3A7C6FC2AA9}"/>
              </a:ext>
            </a:extLst>
          </p:cNvPr>
          <p:cNvSpPr>
            <a:spLocks noGrp="1" noChangeArrowheads="1"/>
          </p:cNvSpPr>
          <p:nvPr>
            <p:ph type="subTitle" idx="1"/>
          </p:nvPr>
        </p:nvSpPr>
        <p:spPr>
          <a:xfrm>
            <a:off x="2692400" y="3657600"/>
            <a:ext cx="6815138" cy="1530350"/>
          </a:xfrm>
        </p:spPr>
        <p:txBody>
          <a:bodyPr>
            <a:normAutofit fontScale="92500" lnSpcReduction="10000"/>
          </a:bodyPr>
          <a:lstStyle/>
          <a:p>
            <a:pPr>
              <a:lnSpc>
                <a:spcPct val="120000"/>
              </a:lnSpc>
              <a:spcBef>
                <a:spcPts val="0"/>
              </a:spcBef>
              <a:spcAft>
                <a:spcPts val="0"/>
              </a:spcAft>
            </a:pPr>
            <a:br>
              <a:rPr lang="it-IT" altLang="it-IT" sz="2400" i="1">
                <a:ln>
                  <a:noFill/>
                </a:ln>
                <a:solidFill>
                  <a:schemeClr val="bg1"/>
                </a:solidFill>
                <a:latin typeface="Times New Roman" panose="02020603050405020304" pitchFamily="18" charset="0"/>
                <a:cs typeface="Times New Roman" panose="02020603050405020304" pitchFamily="18" charset="0"/>
              </a:rPr>
            </a:br>
            <a:r>
              <a:rPr lang="it-IT" altLang="it-IT" sz="2400">
                <a:solidFill>
                  <a:schemeClr val="bg1"/>
                </a:solidFill>
                <a:latin typeface="Times New Roman" panose="02020603050405020304" pitchFamily="18" charset="0"/>
                <a:cs typeface="Times New Roman" panose="02020603050405020304" pitchFamily="18" charset="0"/>
              </a:rPr>
              <a:t>  </a:t>
            </a:r>
            <a:r>
              <a:rPr lang="it-IT" altLang="it-IT" sz="2200" i="1">
                <a:solidFill>
                  <a:schemeClr val="bg1"/>
                </a:solidFill>
                <a:latin typeface="Times New Roman" panose="02020603050405020304" pitchFamily="18" charset="0"/>
                <a:cs typeface="Times New Roman" panose="02020603050405020304" pitchFamily="18" charset="0"/>
              </a:rPr>
              <a:t>Testo </a:t>
            </a:r>
          </a:p>
          <a:p>
            <a:pPr>
              <a:lnSpc>
                <a:spcPct val="120000"/>
              </a:lnSpc>
              <a:spcBef>
                <a:spcPts val="0"/>
              </a:spcBef>
              <a:spcAft>
                <a:spcPts val="0"/>
              </a:spcAft>
            </a:pPr>
            <a:r>
              <a:rPr lang="it-IT" altLang="it-IT" sz="2200" i="1">
                <a:solidFill>
                  <a:schemeClr val="bg1"/>
                </a:solidFill>
                <a:latin typeface="Times New Roman" panose="02020603050405020304" pitchFamily="18" charset="0"/>
                <a:cs typeface="Times New Roman" panose="02020603050405020304" pitchFamily="18" charset="0"/>
              </a:rPr>
              <a:t>Contesto</a:t>
            </a:r>
          </a:p>
          <a:p>
            <a:pPr>
              <a:lnSpc>
                <a:spcPct val="120000"/>
              </a:lnSpc>
              <a:spcBef>
                <a:spcPts val="0"/>
              </a:spcBef>
              <a:spcAft>
                <a:spcPts val="0"/>
              </a:spcAft>
            </a:pPr>
            <a:r>
              <a:rPr lang="it-IT" altLang="it-IT" sz="2200" i="1">
                <a:solidFill>
                  <a:schemeClr val="bg1"/>
                </a:solidFill>
                <a:latin typeface="Times New Roman" panose="02020603050405020304" pitchFamily="18" charset="0"/>
                <a:cs typeface="Times New Roman" panose="02020603050405020304" pitchFamily="18" charset="0"/>
              </a:rPr>
              <a:t>Analisi del testo</a:t>
            </a:r>
          </a:p>
          <a:p>
            <a:pPr eaLnBrk="1" hangingPunct="1">
              <a:spcBef>
                <a:spcPct val="0"/>
              </a:spcBef>
              <a:spcAft>
                <a:spcPct val="0"/>
              </a:spcAft>
              <a:defRPr/>
            </a:pPr>
            <a:endParaRPr lang="it-IT" altLang="it-IT" sz="2900">
              <a:solidFill>
                <a:schemeClr val="bg1"/>
              </a:solidFill>
              <a:latin typeface="Times New Roman" panose="02020603050405020304" pitchFamily="18" charset="0"/>
              <a:cs typeface="Times New Roman" panose="02020603050405020304" pitchFamily="18" charset="0"/>
            </a:endParaRPr>
          </a:p>
          <a:p>
            <a:pPr eaLnBrk="1" hangingPunct="1">
              <a:spcBef>
                <a:spcPct val="0"/>
              </a:spcBef>
              <a:spcAft>
                <a:spcPct val="0"/>
              </a:spcAft>
              <a:defRPr/>
            </a:pPr>
            <a:endParaRPr lang="it-IT" altLang="it-IT" sz="1700">
              <a:solidFill>
                <a:schemeClr val="bg1"/>
              </a:solidFill>
              <a:cs typeface="Times New Roman" panose="02020603050405020304" pitchFamily="18" charset="0"/>
            </a:endParaRPr>
          </a:p>
          <a:p>
            <a:pPr eaLnBrk="1" hangingPunct="1">
              <a:spcBef>
                <a:spcPct val="0"/>
              </a:spcBef>
              <a:spcAft>
                <a:spcPct val="0"/>
              </a:spcAft>
              <a:defRPr/>
            </a:pPr>
            <a:endParaRPr lang="it-IT" altLang="it-IT" sz="1700">
              <a:solidFill>
                <a:schemeClr val="bg1"/>
              </a:solidFill>
              <a:cs typeface="Times New Roman" panose="02020603050405020304" pitchFamily="18" charset="0"/>
            </a:endParaRPr>
          </a:p>
        </p:txBody>
      </p:sp>
    </p:spTree>
    <p:extLst>
      <p:ext uri="{BB962C8B-B14F-4D97-AF65-F5344CB8AC3E}">
        <p14:creationId xmlns:p14="http://schemas.microsoft.com/office/powerpoint/2010/main" val="2116010397"/>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descr="Immagine che contiene mappa, testo&#10;&#10;Descrizione generata automaticamente">
            <a:extLst>
              <a:ext uri="{FF2B5EF4-FFF2-40B4-BE49-F238E27FC236}">
                <a16:creationId xmlns:a16="http://schemas.microsoft.com/office/drawing/2014/main" id="{8909E12F-4664-40C6-83A6-C065BBA92E1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a:blipFill>
            <a:blip r:embed="rId3"/>
            <a:tile tx="0" ty="0" sx="100000" sy="100000" flip="none" algn="tl"/>
          </a:blipFill>
        </p:spPr>
      </p:pic>
      <p:sp>
        <p:nvSpPr>
          <p:cNvPr id="6" name="CasellaDiTesto 5">
            <a:extLst>
              <a:ext uri="{FF2B5EF4-FFF2-40B4-BE49-F238E27FC236}">
                <a16:creationId xmlns:a16="http://schemas.microsoft.com/office/drawing/2014/main" id="{03CD7BFB-76AC-44EB-9093-342A60F5F043}"/>
              </a:ext>
            </a:extLst>
          </p:cNvPr>
          <p:cNvSpPr txBox="1"/>
          <p:nvPr/>
        </p:nvSpPr>
        <p:spPr>
          <a:xfrm>
            <a:off x="662730" y="4697835"/>
            <a:ext cx="2063692" cy="1384995"/>
          </a:xfrm>
          <a:prstGeom prst="rect">
            <a:avLst/>
          </a:prstGeom>
          <a:noFill/>
          <a:ln w="28575">
            <a:solidFill>
              <a:schemeClr val="tx1"/>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(tavola tratta da: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L. Mondin, </a:t>
            </a:r>
            <a:r>
              <a:rPr kumimoji="0" lang="it-IT" sz="1400" b="0"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Introduzione allo studio del latino,</a:t>
            </a:r>
            <a:r>
              <a:rPr kumimoji="0" lang="it-IT" sz="1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(quadri storici a cura di A. Pistellato), Venezia, a.a. 2014-2015, p. 128)</a:t>
            </a:r>
            <a:endParaRPr kumimoji="0" lang="it-IT" sz="14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3557051147"/>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a:extLst>
              <a:ext uri="{FF2B5EF4-FFF2-40B4-BE49-F238E27FC236}">
                <a16:creationId xmlns:a16="http://schemas.microsoft.com/office/drawing/2014/main" id="{3D7100F8-2489-43CE-8A82-18FFE74D1DF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a:blipFill>
            <a:blip r:embed="rId3"/>
            <a:tile tx="0" ty="0" sx="100000" sy="100000" flip="none" algn="tl"/>
          </a:blipFill>
        </p:spPr>
      </p:pic>
      <p:sp>
        <p:nvSpPr>
          <p:cNvPr id="6" name="CasellaDiTesto 5">
            <a:extLst>
              <a:ext uri="{FF2B5EF4-FFF2-40B4-BE49-F238E27FC236}">
                <a16:creationId xmlns:a16="http://schemas.microsoft.com/office/drawing/2014/main" id="{DC3B79E9-1D16-4EAF-A9D3-D35E32657AC9}"/>
              </a:ext>
            </a:extLst>
          </p:cNvPr>
          <p:cNvSpPr txBox="1"/>
          <p:nvPr/>
        </p:nvSpPr>
        <p:spPr>
          <a:xfrm>
            <a:off x="9459985" y="5207848"/>
            <a:ext cx="2242657" cy="1169551"/>
          </a:xfrm>
          <a:prstGeom prst="rect">
            <a:avLst/>
          </a:prstGeom>
          <a:solidFill>
            <a:schemeClr val="bg1"/>
          </a:solidFill>
          <a:ln w="12700">
            <a:solidFill>
              <a:schemeClr val="tx1"/>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(tavola tratta da: L. Mondin, </a:t>
            </a:r>
            <a:r>
              <a:rPr kumimoji="0" lang="it-IT" sz="1400" b="0"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Introduzione allo studio del latino,</a:t>
            </a:r>
            <a:r>
              <a:rPr kumimoji="0" lang="it-IT" sz="1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(quadri storici a cura di A. Pistellato), Venezia, a.a. 2014-2015, p. 129)</a:t>
            </a:r>
            <a:endParaRPr kumimoji="0" lang="it-IT" sz="14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365886396"/>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olo 1">
            <a:extLst>
              <a:ext uri="{FF2B5EF4-FFF2-40B4-BE49-F238E27FC236}">
                <a16:creationId xmlns:a16="http://schemas.microsoft.com/office/drawing/2014/main" id="{5043CDC4-3B99-4480-988F-78BCDEB5DD6F}"/>
              </a:ext>
            </a:extLst>
          </p:cNvPr>
          <p:cNvSpPr>
            <a:spLocks noGrp="1" noChangeArrowheads="1"/>
          </p:cNvSpPr>
          <p:nvPr>
            <p:ph type="ctrTitle"/>
          </p:nvPr>
        </p:nvSpPr>
        <p:spPr>
          <a:xfrm>
            <a:off x="2692400" y="1670050"/>
            <a:ext cx="6815138" cy="1758950"/>
          </a:xfrm>
        </p:spPr>
        <p:txBody>
          <a:bodyPr/>
          <a:lstStyle/>
          <a:p>
            <a:pPr eaLnBrk="1" hangingPunct="1"/>
            <a:r>
              <a:rPr lang="it-IT" altLang="it-IT" sz="2400">
                <a:solidFill>
                  <a:schemeClr val="bg1"/>
                </a:solidFill>
                <a:latin typeface="Times New Roman" panose="02020603050405020304" pitchFamily="18" charset="0"/>
                <a:cs typeface="Times New Roman" panose="02020603050405020304" pitchFamily="18" charset="0"/>
              </a:rPr>
              <a:t>La letteratura </a:t>
            </a:r>
            <a:br>
              <a:rPr lang="it-IT" altLang="it-IT" sz="2400">
                <a:solidFill>
                  <a:schemeClr val="bg1"/>
                </a:solidFill>
                <a:latin typeface="Times New Roman" panose="02020603050405020304" pitchFamily="18" charset="0"/>
                <a:cs typeface="Times New Roman" panose="02020603050405020304" pitchFamily="18" charset="0"/>
              </a:rPr>
            </a:br>
            <a:r>
              <a:rPr lang="it-IT" altLang="it-IT" sz="2400">
                <a:solidFill>
                  <a:schemeClr val="bg1"/>
                </a:solidFill>
                <a:latin typeface="Times New Roman" panose="02020603050405020304" pitchFamily="18" charset="0"/>
                <a:cs typeface="Times New Roman" panose="02020603050405020304" pitchFamily="18" charset="0"/>
              </a:rPr>
              <a:t>tecnico-scientifica ed erudita</a:t>
            </a:r>
            <a:br>
              <a:rPr lang="it-IT" altLang="it-IT" sz="2400" b="1">
                <a:solidFill>
                  <a:schemeClr val="bg1"/>
                </a:solidFill>
                <a:latin typeface="Times New Roman" panose="02020603050405020304" pitchFamily="18" charset="0"/>
                <a:cs typeface="Times New Roman" panose="02020603050405020304" pitchFamily="18" charset="0"/>
              </a:rPr>
            </a:br>
            <a:endParaRPr lang="it-IT" altLang="it-IT" sz="2000">
              <a:ln>
                <a:noFill/>
              </a:ln>
              <a:solidFill>
                <a:schemeClr val="bg1"/>
              </a:solidFill>
            </a:endParaRPr>
          </a:p>
        </p:txBody>
      </p:sp>
      <p:sp>
        <p:nvSpPr>
          <p:cNvPr id="66563" name="Sottotitolo 4">
            <a:extLst>
              <a:ext uri="{FF2B5EF4-FFF2-40B4-BE49-F238E27FC236}">
                <a16:creationId xmlns:a16="http://schemas.microsoft.com/office/drawing/2014/main" id="{7DD1349C-083D-4BE2-8D44-75DEB170364A}"/>
              </a:ext>
            </a:extLst>
          </p:cNvPr>
          <p:cNvSpPr>
            <a:spLocks noGrp="1" noChangeArrowheads="1"/>
          </p:cNvSpPr>
          <p:nvPr>
            <p:ph type="subTitle" idx="1"/>
          </p:nvPr>
        </p:nvSpPr>
        <p:spPr>
          <a:xfrm>
            <a:off x="2692400" y="3657600"/>
            <a:ext cx="6815138" cy="1677988"/>
          </a:xfrm>
        </p:spPr>
        <p:txBody>
          <a:bodyPr>
            <a:normAutofit/>
          </a:bodyPr>
          <a:lstStyle/>
          <a:p>
            <a:pPr eaLnBrk="1" hangingPunct="1">
              <a:lnSpc>
                <a:spcPct val="120000"/>
              </a:lnSpc>
              <a:spcBef>
                <a:spcPct val="0"/>
              </a:spcBef>
              <a:spcAft>
                <a:spcPct val="0"/>
              </a:spcAft>
              <a:defRPr/>
            </a:pPr>
            <a:endParaRPr lang="it-IT" altLang="it-IT" sz="2000" b="1">
              <a:cs typeface="Times New Roman" panose="02020603050405020304" pitchFamily="18" charset="0"/>
            </a:endParaRPr>
          </a:p>
          <a:p>
            <a:pPr algn="r" eaLnBrk="1" hangingPunct="1">
              <a:spcBef>
                <a:spcPct val="0"/>
              </a:spcBef>
              <a:spcAft>
                <a:spcPct val="0"/>
              </a:spcAft>
              <a:defRPr/>
            </a:pPr>
            <a:endParaRPr lang="it-IT" altLang="it-IT" sz="1700">
              <a:solidFill>
                <a:schemeClr val="bg1"/>
              </a:solidFill>
              <a:cs typeface="Times New Roman" panose="02020603050405020304" pitchFamily="18" charset="0"/>
            </a:endParaRPr>
          </a:p>
          <a:p>
            <a:pPr algn="r" eaLnBrk="1" hangingPunct="1">
              <a:spcBef>
                <a:spcPct val="0"/>
              </a:spcBef>
              <a:spcAft>
                <a:spcPct val="0"/>
              </a:spcAft>
              <a:defRPr/>
            </a:pPr>
            <a:endParaRPr lang="it-IT" altLang="it-IT" sz="1200">
              <a:solidFill>
                <a:schemeClr val="bg1"/>
              </a:solidFill>
              <a:cs typeface="Times New Roman" panose="02020603050405020304" pitchFamily="18" charset="0"/>
            </a:endParaRPr>
          </a:p>
          <a:p>
            <a:pPr algn="r" eaLnBrk="1" hangingPunct="1">
              <a:spcBef>
                <a:spcPct val="0"/>
              </a:spcBef>
              <a:spcAft>
                <a:spcPct val="0"/>
              </a:spcAft>
              <a:defRPr/>
            </a:pPr>
            <a:endParaRPr lang="it-IT" altLang="it-IT" sz="1200">
              <a:solidFill>
                <a:schemeClr val="bg1"/>
              </a:solidFill>
              <a:cs typeface="Times New Roman" panose="02020603050405020304" pitchFamily="18" charset="0"/>
            </a:endParaRPr>
          </a:p>
          <a:p>
            <a:pPr algn="r" eaLnBrk="1" hangingPunct="1">
              <a:spcBef>
                <a:spcPct val="0"/>
              </a:spcBef>
              <a:spcAft>
                <a:spcPct val="0"/>
              </a:spcAft>
              <a:defRPr/>
            </a:pPr>
            <a:endParaRPr lang="it-IT" altLang="it-IT" sz="1200">
              <a:solidFill>
                <a:schemeClr val="bg1"/>
              </a:solidFill>
              <a:cs typeface="Times New Roman" panose="02020603050405020304" pitchFamily="18" charset="0"/>
            </a:endParaRP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7DE409A0-509E-4F26-A270-00B3D86E0997}"/>
              </a:ext>
            </a:extLst>
          </p:cNvPr>
          <p:cNvSpPr>
            <a:spLocks noGrp="1"/>
          </p:cNvSpPr>
          <p:nvPr>
            <p:ph idx="1"/>
          </p:nvPr>
        </p:nvSpPr>
        <p:spPr>
          <a:xfrm>
            <a:off x="0" y="0"/>
            <a:ext cx="12192000" cy="6858000"/>
          </a:xfrm>
          <a:blipFill>
            <a:blip r:embed="rId2"/>
            <a:tile tx="0" ty="0" sx="100000" sy="100000" flip="none" algn="tl"/>
          </a:blipFill>
        </p:spPr>
        <p:txBody>
          <a:bodyPr>
            <a:normAutofit lnSpcReduction="10000"/>
          </a:bodyPr>
          <a:lstStyle/>
          <a:p>
            <a:pPr marL="0" indent="0" algn="ctr">
              <a:spcBef>
                <a:spcPts val="0"/>
              </a:spcBef>
              <a:spcAft>
                <a:spcPts val="0"/>
              </a:spcAft>
              <a:buNone/>
            </a:pPr>
            <a:r>
              <a:rPr lang="it-IT" b="1">
                <a:solidFill>
                  <a:schemeClr val="tx1"/>
                </a:solidFill>
                <a:latin typeface="Times New Roman" panose="02020603050405020304" pitchFamily="18" charset="0"/>
                <a:cs typeface="Times New Roman" panose="02020603050405020304" pitchFamily="18" charset="0"/>
              </a:rPr>
              <a:t>Letteratura tecnico-scientifica ed erudita</a:t>
            </a:r>
          </a:p>
          <a:p>
            <a:pPr marL="0" indent="0" algn="ctr">
              <a:spcBef>
                <a:spcPts val="0"/>
              </a:spcBef>
              <a:spcAft>
                <a:spcPts val="0"/>
              </a:spcAft>
              <a:buNone/>
            </a:pPr>
            <a:r>
              <a:rPr lang="it-IT" b="1">
                <a:solidFill>
                  <a:schemeClr val="tx1"/>
                </a:solidFill>
                <a:latin typeface="Times New Roman" panose="02020603050405020304" pitchFamily="18" charset="0"/>
                <a:cs typeface="Times New Roman" panose="02020603050405020304" pitchFamily="18" charset="0"/>
              </a:rPr>
              <a:t>(breve sguardo d’insieme)</a:t>
            </a:r>
          </a:p>
          <a:p>
            <a:pPr marL="0" indent="0" algn="ctr">
              <a:spcBef>
                <a:spcPts val="0"/>
              </a:spcBef>
              <a:spcAft>
                <a:spcPts val="0"/>
              </a:spcAft>
              <a:buNone/>
            </a:pPr>
            <a:endParaRPr lang="it-IT">
              <a:solidFill>
                <a:schemeClr val="tx1"/>
              </a:solidFill>
            </a:endParaRPr>
          </a:p>
          <a:p>
            <a:pPr marL="0" indent="0">
              <a:buNone/>
            </a:pPr>
            <a:r>
              <a:rPr lang="it-IT" sz="2000">
                <a:solidFill>
                  <a:schemeClr val="tx1"/>
                </a:solidFill>
                <a:latin typeface="Times New Roman" panose="02020603050405020304" pitchFamily="18" charset="0"/>
                <a:cs typeface="Times New Roman" panose="02020603050405020304" pitchFamily="18" charset="0"/>
              </a:rPr>
              <a:t>- La riflessione erudita sul linguaggio e sulle sue forme nelle concreta realizzazione espressiva è:</a:t>
            </a:r>
          </a:p>
          <a:p>
            <a:pPr marL="0" indent="0">
              <a:buNone/>
            </a:pPr>
            <a:r>
              <a:rPr lang="it-IT" sz="2000">
                <a:solidFill>
                  <a:schemeClr val="tx1"/>
                </a:solidFill>
                <a:latin typeface="Times New Roman" panose="02020603050405020304" pitchFamily="18" charset="0"/>
                <a:cs typeface="Times New Roman" panose="02020603050405020304" pitchFamily="18" charset="0"/>
              </a:rPr>
              <a:t>                                        › presente sin dagli esordi della produzione letteraria</a:t>
            </a:r>
          </a:p>
          <a:p>
            <a:pPr marL="0" indent="0">
              <a:buNone/>
            </a:pPr>
            <a:r>
              <a:rPr lang="it-IT" sz="2000">
                <a:solidFill>
                  <a:schemeClr val="tx1"/>
                </a:solidFill>
                <a:latin typeface="Times New Roman" panose="02020603050405020304" pitchFamily="18" charset="0"/>
                <a:cs typeface="Times New Roman" panose="02020603050405020304" pitchFamily="18" charset="0"/>
              </a:rPr>
              <a:t>                                        › presupposto dell’attività artistico-letteraria</a:t>
            </a:r>
          </a:p>
          <a:p>
            <a:pPr marL="0" indent="0">
              <a:buNone/>
            </a:pPr>
            <a:r>
              <a:rPr lang="it-IT" sz="2000">
                <a:solidFill>
                  <a:schemeClr val="tx1"/>
                </a:solidFill>
                <a:latin typeface="Times New Roman" panose="02020603050405020304" pitchFamily="18" charset="0"/>
                <a:cs typeface="Times New Roman" panose="02020603050405020304" pitchFamily="18" charset="0"/>
              </a:rPr>
              <a:t>                                        › aspetto intrinseco dell’attività artistico-letteraria  </a:t>
            </a:r>
          </a:p>
          <a:p>
            <a:pPr marL="0" indent="0">
              <a:buNone/>
            </a:pPr>
            <a:r>
              <a:rPr lang="it-IT" sz="2000">
                <a:solidFill>
                  <a:schemeClr val="tx1"/>
                </a:solidFill>
                <a:latin typeface="Times New Roman" panose="02020603050405020304" pitchFamily="18" charset="0"/>
                <a:cs typeface="Times New Roman" panose="02020603050405020304" pitchFamily="18" charset="0"/>
              </a:rPr>
              <a:t>- Confronto con la prassi ellenistica        diffusione di dottrine linguistico-grammaticali e filologiche</a:t>
            </a:r>
          </a:p>
          <a:p>
            <a:pPr marL="0" indent="0">
              <a:spcBef>
                <a:spcPts val="0"/>
              </a:spcBef>
              <a:spcAft>
                <a:spcPts val="0"/>
              </a:spcAft>
              <a:buNone/>
            </a:pPr>
            <a:r>
              <a:rPr lang="it-IT" sz="2000">
                <a:solidFill>
                  <a:schemeClr val="tx1"/>
                </a:solidFill>
                <a:latin typeface="Times New Roman" panose="02020603050405020304" pitchFamily="18" charset="0"/>
                <a:cs typeface="Times New Roman" panose="02020603050405020304" pitchFamily="18" charset="0"/>
              </a:rPr>
              <a:t>                                         sviluppo di una riflessione erudita e nascita di una disciplina grammaticale</a:t>
            </a:r>
          </a:p>
          <a:p>
            <a:pPr marL="0" indent="0" algn="ctr">
              <a:spcBef>
                <a:spcPts val="0"/>
              </a:spcBef>
              <a:spcAft>
                <a:spcPts val="0"/>
              </a:spcAft>
              <a:buNone/>
            </a:pPr>
            <a:r>
              <a:rPr lang="it-IT" sz="1800">
                <a:solidFill>
                  <a:schemeClr val="tx1"/>
                </a:solidFill>
                <a:latin typeface="Times New Roman" panose="02020603050405020304" pitchFamily="18" charset="0"/>
                <a:cs typeface="Times New Roman" panose="02020603050405020304" pitchFamily="18" charset="0"/>
              </a:rPr>
              <a:t>(Svetonio, </a:t>
            </a:r>
            <a:r>
              <a:rPr lang="it-IT" sz="1800" i="1">
                <a:solidFill>
                  <a:schemeClr val="tx1"/>
                </a:solidFill>
                <a:latin typeface="Times New Roman" panose="02020603050405020304" pitchFamily="18" charset="0"/>
                <a:cs typeface="Times New Roman" panose="02020603050405020304" pitchFamily="18" charset="0"/>
              </a:rPr>
              <a:t>De grammaticis </a:t>
            </a:r>
            <a:r>
              <a:rPr lang="it-IT" sz="1800">
                <a:solidFill>
                  <a:schemeClr val="tx1"/>
                </a:solidFill>
                <a:latin typeface="Times New Roman" panose="02020603050405020304" pitchFamily="18" charset="0"/>
                <a:cs typeface="Times New Roman" panose="02020603050405020304" pitchFamily="18" charset="0"/>
              </a:rPr>
              <a:t>2 1:</a:t>
            </a:r>
            <a:r>
              <a:rPr lang="it-IT" sz="1800" i="1">
                <a:solidFill>
                  <a:schemeClr val="tx1"/>
                </a:solidFill>
                <a:latin typeface="Times New Roman" panose="02020603050405020304" pitchFamily="18" charset="0"/>
                <a:cs typeface="Times New Roman" panose="02020603050405020304" pitchFamily="18" charset="0"/>
              </a:rPr>
              <a:t> primus igitur, quantum opinamur, studium grammaticae in urbem intulit Crates Mallotes, Aristarchi aequalis</a:t>
            </a:r>
            <a:r>
              <a:rPr lang="it-IT" sz="1800">
                <a:solidFill>
                  <a:schemeClr val="tx1"/>
                </a:solidFill>
                <a:latin typeface="Times New Roman" panose="02020603050405020304" pitchFamily="18" charset="0"/>
                <a:cs typeface="Times New Roman" panose="02020603050405020304" pitchFamily="18" charset="0"/>
              </a:rPr>
              <a:t>)    </a:t>
            </a:r>
          </a:p>
          <a:p>
            <a:pPr marL="0" indent="0" algn="just">
              <a:spcBef>
                <a:spcPts val="0"/>
              </a:spcBef>
              <a:spcAft>
                <a:spcPts val="0"/>
              </a:spcAft>
              <a:buNone/>
            </a:pPr>
            <a:r>
              <a:rPr lang="it-IT" sz="1800">
                <a:solidFill>
                  <a:schemeClr val="tx1"/>
                </a:solidFill>
                <a:latin typeface="Times New Roman" panose="02020603050405020304" pitchFamily="18" charset="0"/>
                <a:cs typeface="Times New Roman" panose="02020603050405020304" pitchFamily="18" charset="0"/>
              </a:rPr>
              <a:t>                                    </a:t>
            </a:r>
          </a:p>
          <a:p>
            <a:pPr marL="0" indent="0" algn="just">
              <a:spcBef>
                <a:spcPts val="0"/>
              </a:spcBef>
              <a:spcAft>
                <a:spcPts val="0"/>
              </a:spcAft>
              <a:buNone/>
            </a:pPr>
            <a:r>
              <a:rPr lang="it-IT" sz="2000">
                <a:solidFill>
                  <a:schemeClr val="tx1"/>
                </a:solidFill>
                <a:latin typeface="Times New Roman" panose="02020603050405020304" pitchFamily="18" charset="0"/>
                <a:cs typeface="Times New Roman" panose="02020603050405020304" pitchFamily="18" charset="0"/>
              </a:rPr>
              <a:t>- Sviluppo del pensiero linguistico-grammaticale latino (con attenzione all’esegesi dei testi poetici)</a:t>
            </a:r>
          </a:p>
          <a:p>
            <a:pPr algn="just">
              <a:spcBef>
                <a:spcPts val="0"/>
              </a:spcBef>
              <a:spcAft>
                <a:spcPts val="0"/>
              </a:spcAft>
              <a:buFontTx/>
              <a:buChar char="-"/>
            </a:pPr>
            <a:endParaRPr lang="it-IT" sz="2000">
              <a:solidFill>
                <a:schemeClr val="tx1"/>
              </a:solidFill>
              <a:latin typeface="Times New Roman" panose="02020603050405020304" pitchFamily="18" charset="0"/>
              <a:cs typeface="Times New Roman" panose="02020603050405020304" pitchFamily="18" charset="0"/>
            </a:endParaRPr>
          </a:p>
          <a:p>
            <a:pPr marL="0" indent="0" algn="just">
              <a:spcBef>
                <a:spcPts val="0"/>
              </a:spcBef>
              <a:spcAft>
                <a:spcPts val="0"/>
              </a:spcAft>
              <a:buNone/>
            </a:pPr>
            <a:r>
              <a:rPr lang="it-IT" sz="2000">
                <a:solidFill>
                  <a:schemeClr val="tx1"/>
                </a:solidFill>
                <a:latin typeface="Times New Roman" panose="02020603050405020304" pitchFamily="18" charset="0"/>
                <a:cs typeface="Times New Roman" panose="02020603050405020304" pitchFamily="18" charset="0"/>
              </a:rPr>
              <a:t>- Interesse per i testi arcaici e per l’aspetto ‘difficile’ e ‘oscuro’ della lingua       gusto erudito/antiquario</a:t>
            </a:r>
          </a:p>
          <a:p>
            <a:pPr marL="0" indent="0" algn="just">
              <a:spcBef>
                <a:spcPts val="0"/>
              </a:spcBef>
              <a:spcAft>
                <a:spcPts val="0"/>
              </a:spcAft>
              <a:buNone/>
            </a:pPr>
            <a:endParaRPr lang="it-IT" sz="2000">
              <a:solidFill>
                <a:schemeClr val="tx1"/>
              </a:solidFill>
              <a:latin typeface="Times New Roman" panose="02020603050405020304" pitchFamily="18" charset="0"/>
              <a:cs typeface="Times New Roman" panose="02020603050405020304" pitchFamily="18" charset="0"/>
            </a:endParaRPr>
          </a:p>
          <a:p>
            <a:pPr marL="0" indent="0" algn="just">
              <a:spcBef>
                <a:spcPts val="0"/>
              </a:spcBef>
              <a:spcAft>
                <a:spcPts val="0"/>
              </a:spcAft>
              <a:buClrTx/>
              <a:buNone/>
            </a:pPr>
            <a:r>
              <a:rPr lang="it-IT" sz="2000">
                <a:solidFill>
                  <a:schemeClr val="tx1"/>
                </a:solidFill>
                <a:latin typeface="Times New Roman" panose="02020603050405020304" pitchFamily="18" charset="0"/>
                <a:cs typeface="Times New Roman" panose="02020603050405020304" pitchFamily="18" charset="0"/>
              </a:rPr>
              <a:t>- Prima produzione filologica e grammaticale che trova una sistematizzazione nell’opera di Varrone               </a:t>
            </a:r>
            <a:endParaRPr lang="it-IT" sz="1000">
              <a:solidFill>
                <a:schemeClr val="tx1"/>
              </a:solidFill>
              <a:latin typeface="Times New Roman" panose="02020603050405020304" pitchFamily="18" charset="0"/>
              <a:cs typeface="Times New Roman" panose="02020603050405020304" pitchFamily="18" charset="0"/>
            </a:endParaRPr>
          </a:p>
          <a:p>
            <a:pPr marL="0" indent="0" algn="just">
              <a:spcBef>
                <a:spcPts val="0"/>
              </a:spcBef>
              <a:spcAft>
                <a:spcPts val="0"/>
              </a:spcAft>
              <a:buClrTx/>
              <a:buNone/>
            </a:pPr>
            <a:r>
              <a:rPr lang="it-IT" sz="2000">
                <a:solidFill>
                  <a:schemeClr val="tx1"/>
                </a:solidFill>
                <a:latin typeface="Times New Roman" panose="02020603050405020304" pitchFamily="18" charset="0"/>
                <a:cs typeface="Times New Roman" panose="02020603050405020304" pitchFamily="18" charset="0"/>
              </a:rPr>
              <a:t>    </a:t>
            </a:r>
          </a:p>
          <a:p>
            <a:pPr algn="just">
              <a:spcBef>
                <a:spcPts val="0"/>
              </a:spcBef>
              <a:spcAft>
                <a:spcPts val="0"/>
              </a:spcAft>
              <a:buFontTx/>
              <a:buChar char="-"/>
            </a:pPr>
            <a:endParaRPr lang="it-IT" sz="2000">
              <a:solidFill>
                <a:schemeClr val="tx1"/>
              </a:solidFill>
              <a:latin typeface="Times New Roman" panose="02020603050405020304" pitchFamily="18" charset="0"/>
              <a:cs typeface="Times New Roman" panose="02020603050405020304" pitchFamily="18" charset="0"/>
            </a:endParaRPr>
          </a:p>
          <a:p>
            <a:pPr marL="0" indent="0">
              <a:buNone/>
            </a:pPr>
            <a:r>
              <a:rPr lang="it-IT" sz="2000">
                <a:solidFill>
                  <a:schemeClr val="tx1"/>
                </a:solidFill>
                <a:latin typeface="Times New Roman" panose="02020603050405020304" pitchFamily="18" charset="0"/>
                <a:cs typeface="Times New Roman" panose="02020603050405020304" pitchFamily="18" charset="0"/>
              </a:rPr>
              <a:t>     </a:t>
            </a:r>
          </a:p>
        </p:txBody>
      </p:sp>
      <p:sp>
        <p:nvSpPr>
          <p:cNvPr id="7" name="Freccia circolare a sinistra 6">
            <a:extLst>
              <a:ext uri="{FF2B5EF4-FFF2-40B4-BE49-F238E27FC236}">
                <a16:creationId xmlns:a16="http://schemas.microsoft.com/office/drawing/2014/main" id="{BD5C01A0-F004-4630-979D-017BC8EBF03C}"/>
              </a:ext>
            </a:extLst>
          </p:cNvPr>
          <p:cNvSpPr/>
          <p:nvPr/>
        </p:nvSpPr>
        <p:spPr>
          <a:xfrm>
            <a:off x="10402350" y="2856452"/>
            <a:ext cx="167780" cy="427838"/>
          </a:xfrm>
          <a:prstGeom prst="curvedLef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8" name="Freccia a destra 7">
            <a:extLst>
              <a:ext uri="{FF2B5EF4-FFF2-40B4-BE49-F238E27FC236}">
                <a16:creationId xmlns:a16="http://schemas.microsoft.com/office/drawing/2014/main" id="{196DE775-B9E9-43C1-8213-1BC7B5E832C5}"/>
              </a:ext>
            </a:extLst>
          </p:cNvPr>
          <p:cNvSpPr/>
          <p:nvPr/>
        </p:nvSpPr>
        <p:spPr>
          <a:xfrm>
            <a:off x="3909272" y="2856452"/>
            <a:ext cx="167780" cy="104862"/>
          </a:xfrm>
          <a:prstGeom prst="rightArrow">
            <a:avLst>
              <a:gd name="adj1" fmla="val 50000"/>
              <a:gd name="adj2" fmla="val 54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rPr>
              <a:t>  </a:t>
            </a:r>
          </a:p>
        </p:txBody>
      </p:sp>
      <p:pic>
        <p:nvPicPr>
          <p:cNvPr id="9" name="Immagine 8">
            <a:extLst>
              <a:ext uri="{FF2B5EF4-FFF2-40B4-BE49-F238E27FC236}">
                <a16:creationId xmlns:a16="http://schemas.microsoft.com/office/drawing/2014/main" id="{2224854E-2C37-4460-AC66-5B331F4F6EE9}"/>
              </a:ext>
            </a:extLst>
          </p:cNvPr>
          <p:cNvPicPr>
            <a:picLocks noChangeAspect="1"/>
          </p:cNvPicPr>
          <p:nvPr/>
        </p:nvPicPr>
        <p:blipFill>
          <a:blip r:embed="rId3"/>
          <a:stretch>
            <a:fillRect/>
          </a:stretch>
        </p:blipFill>
        <p:spPr>
          <a:xfrm>
            <a:off x="7852422" y="4740025"/>
            <a:ext cx="195089" cy="146317"/>
          </a:xfrm>
          <a:prstGeom prst="rect">
            <a:avLst/>
          </a:prstGeom>
        </p:spPr>
      </p:pic>
    </p:spTree>
    <p:extLst>
      <p:ext uri="{BB962C8B-B14F-4D97-AF65-F5344CB8AC3E}">
        <p14:creationId xmlns:p14="http://schemas.microsoft.com/office/powerpoint/2010/main" val="3831094744"/>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65B77689-4404-40AF-8FFB-188D689E1CE2}"/>
              </a:ext>
            </a:extLst>
          </p:cNvPr>
          <p:cNvSpPr>
            <a:spLocks noGrp="1"/>
          </p:cNvSpPr>
          <p:nvPr>
            <p:ph idx="1"/>
          </p:nvPr>
        </p:nvSpPr>
        <p:spPr>
          <a:xfrm>
            <a:off x="0" y="0"/>
            <a:ext cx="12192000" cy="6858000"/>
          </a:xfrm>
          <a:blipFill>
            <a:blip r:embed="rId2"/>
            <a:tile tx="0" ty="0" sx="100000" sy="100000" flip="none" algn="tl"/>
          </a:blipFill>
        </p:spPr>
        <p:txBody>
          <a:bodyPr>
            <a:normAutofit fontScale="55000" lnSpcReduction="20000"/>
          </a:bodyPr>
          <a:lstStyle/>
          <a:p>
            <a:pPr marL="0" indent="0" algn="ctr">
              <a:spcBef>
                <a:spcPts val="0"/>
              </a:spcBef>
              <a:spcAft>
                <a:spcPts val="0"/>
              </a:spcAft>
              <a:buClrTx/>
              <a:buNone/>
            </a:pPr>
            <a:r>
              <a:rPr lang="it-IT" sz="3300"/>
              <a:t> </a:t>
            </a:r>
            <a:r>
              <a:rPr lang="it-IT" sz="3300" i="1">
                <a:latin typeface="Times New Roman" panose="02020603050405020304" pitchFamily="18" charset="0"/>
                <a:cs typeface="Times New Roman" panose="02020603050405020304" pitchFamily="18" charset="0"/>
              </a:rPr>
              <a:t>Varro noster diligentissimus investigator antiquitatis </a:t>
            </a:r>
          </a:p>
          <a:p>
            <a:pPr marL="0" indent="0" algn="ctr">
              <a:spcBef>
                <a:spcPts val="0"/>
              </a:spcBef>
              <a:spcAft>
                <a:spcPts val="0"/>
              </a:spcAft>
              <a:buClrTx/>
              <a:buNone/>
            </a:pPr>
            <a:r>
              <a:rPr lang="it-IT" sz="3300">
                <a:latin typeface="Times New Roman" panose="02020603050405020304" pitchFamily="18" charset="0"/>
                <a:cs typeface="Times New Roman" panose="02020603050405020304" pitchFamily="18" charset="0"/>
              </a:rPr>
              <a:t>(Cic. </a:t>
            </a:r>
            <a:r>
              <a:rPr lang="it-IT" sz="3300" i="1">
                <a:latin typeface="Times New Roman" panose="02020603050405020304" pitchFamily="18" charset="0"/>
                <a:cs typeface="Times New Roman" panose="02020603050405020304" pitchFamily="18" charset="0"/>
              </a:rPr>
              <a:t>Brut</a:t>
            </a:r>
            <a:r>
              <a:rPr lang="it-IT" sz="3300">
                <a:latin typeface="Times New Roman" panose="02020603050405020304" pitchFamily="18" charset="0"/>
                <a:cs typeface="Times New Roman" panose="02020603050405020304" pitchFamily="18" charset="0"/>
              </a:rPr>
              <a:t>. 60)</a:t>
            </a:r>
          </a:p>
          <a:p>
            <a:pPr marL="0" indent="0" algn="just">
              <a:spcBef>
                <a:spcPts val="0"/>
              </a:spcBef>
              <a:spcAft>
                <a:spcPts val="0"/>
              </a:spcAft>
              <a:buClrTx/>
              <a:buNone/>
            </a:pPr>
            <a:endParaRPr lang="it-IT" sz="3300">
              <a:latin typeface="Times New Roman" panose="02020603050405020304" pitchFamily="18" charset="0"/>
              <a:cs typeface="Times New Roman" panose="02020603050405020304" pitchFamily="18" charset="0"/>
            </a:endParaRPr>
          </a:p>
          <a:p>
            <a:pPr marL="0" indent="0" algn="just">
              <a:spcBef>
                <a:spcPts val="0"/>
              </a:spcBef>
              <a:spcAft>
                <a:spcPts val="0"/>
              </a:spcAft>
              <a:buClrTx/>
              <a:buNone/>
            </a:pPr>
            <a:r>
              <a:rPr lang="it-IT" sz="2300">
                <a:latin typeface="Times New Roman" panose="02020603050405020304" pitchFamily="18" charset="0"/>
                <a:cs typeface="Times New Roman" panose="02020603050405020304" pitchFamily="18" charset="0"/>
              </a:rPr>
              <a:t>(</a:t>
            </a:r>
            <a:r>
              <a:rPr lang="it-IT" sz="2900">
                <a:latin typeface="Times New Roman" panose="02020603050405020304" pitchFamily="18" charset="0"/>
                <a:cs typeface="Times New Roman" panose="02020603050405020304" pitchFamily="18" charset="0"/>
              </a:rPr>
              <a:t>116 a.C.- 27 a.C.)</a:t>
            </a:r>
          </a:p>
          <a:p>
            <a:pPr marL="0" indent="0" algn="just">
              <a:spcBef>
                <a:spcPts val="0"/>
              </a:spcBef>
              <a:spcAft>
                <a:spcPts val="0"/>
              </a:spcAft>
              <a:buClrTx/>
              <a:buNone/>
            </a:pPr>
            <a:r>
              <a:rPr lang="it-IT" sz="2900">
                <a:latin typeface="Times New Roman" panose="02020603050405020304" pitchFamily="18" charset="0"/>
                <a:cs typeface="Times New Roman" panose="02020603050405020304" pitchFamily="18" charset="0"/>
              </a:rPr>
              <a:t>Principali opere non pervenute:</a:t>
            </a:r>
          </a:p>
          <a:p>
            <a:pPr algn="just">
              <a:spcBef>
                <a:spcPts val="0"/>
              </a:spcBef>
              <a:spcAft>
                <a:spcPts val="0"/>
              </a:spcAft>
              <a:buClrTx/>
              <a:buFontTx/>
              <a:buChar char="-"/>
            </a:pPr>
            <a:r>
              <a:rPr lang="it-IT" sz="2900" i="1">
                <a:latin typeface="Times New Roman" panose="02020603050405020304" pitchFamily="18" charset="0"/>
                <a:cs typeface="Times New Roman" panose="02020603050405020304" pitchFamily="18" charset="0"/>
              </a:rPr>
              <a:t>Antiquitates</a:t>
            </a:r>
            <a:r>
              <a:rPr lang="it-IT" sz="2900">
                <a:latin typeface="Times New Roman" panose="02020603050405020304" pitchFamily="18" charset="0"/>
                <a:cs typeface="Times New Roman" panose="02020603050405020304" pitchFamily="18" charset="0"/>
              </a:rPr>
              <a:t>:</a:t>
            </a:r>
            <a:r>
              <a:rPr lang="it-IT" sz="2900" i="1">
                <a:latin typeface="Times New Roman" panose="02020603050405020304" pitchFamily="18" charset="0"/>
                <a:cs typeface="Times New Roman" panose="02020603050405020304" pitchFamily="18" charset="0"/>
              </a:rPr>
              <a:t>  </a:t>
            </a:r>
            <a:r>
              <a:rPr lang="it-IT" sz="2900">
                <a:latin typeface="Times New Roman" panose="02020603050405020304" pitchFamily="18" charset="0"/>
                <a:cs typeface="Times New Roman" panose="02020603050405020304" pitchFamily="18" charset="0"/>
              </a:rPr>
              <a:t>divise in </a:t>
            </a:r>
            <a:r>
              <a:rPr lang="it-IT" sz="2900" i="1">
                <a:latin typeface="Times New Roman" panose="02020603050405020304" pitchFamily="18" charset="0"/>
                <a:cs typeface="Times New Roman" panose="02020603050405020304" pitchFamily="18" charset="0"/>
              </a:rPr>
              <a:t>humanae </a:t>
            </a:r>
            <a:r>
              <a:rPr lang="it-IT" sz="2900">
                <a:latin typeface="Times New Roman" panose="02020603050405020304" pitchFamily="18" charset="0"/>
                <a:cs typeface="Times New Roman" panose="02020603050405020304" pitchFamily="18" charset="0"/>
              </a:rPr>
              <a:t>e </a:t>
            </a:r>
            <a:r>
              <a:rPr lang="it-IT" sz="2900" i="1">
                <a:latin typeface="Times New Roman" panose="02020603050405020304" pitchFamily="18" charset="0"/>
                <a:cs typeface="Times New Roman" panose="02020603050405020304" pitchFamily="18" charset="0"/>
              </a:rPr>
              <a:t>divinae →  </a:t>
            </a:r>
            <a:r>
              <a:rPr lang="it-IT" sz="2900">
                <a:latin typeface="Times New Roman" panose="02020603050405020304" pitchFamily="18" charset="0"/>
                <a:cs typeface="Times New Roman" panose="02020603050405020304" pitchFamily="18" charset="0"/>
              </a:rPr>
              <a:t>grande opera erudita sulle istituzioni e la storia degli usi del popolo romano  </a:t>
            </a:r>
          </a:p>
          <a:p>
            <a:pPr marL="0" indent="0" algn="just">
              <a:spcBef>
                <a:spcPts val="0"/>
              </a:spcBef>
              <a:spcAft>
                <a:spcPts val="0"/>
              </a:spcAft>
              <a:buClrTx/>
              <a:buNone/>
            </a:pPr>
            <a:endParaRPr lang="it-IT" sz="2900">
              <a:latin typeface="Times New Roman" panose="02020603050405020304" pitchFamily="18" charset="0"/>
              <a:cs typeface="Times New Roman" panose="02020603050405020304" pitchFamily="18" charset="0"/>
            </a:endParaRPr>
          </a:p>
          <a:p>
            <a:pPr algn="just">
              <a:spcBef>
                <a:spcPts val="0"/>
              </a:spcBef>
              <a:spcAft>
                <a:spcPts val="0"/>
              </a:spcAft>
              <a:buClrTx/>
              <a:buFontTx/>
              <a:buChar char="-"/>
            </a:pPr>
            <a:r>
              <a:rPr lang="it-IT" sz="2900" i="1">
                <a:latin typeface="Times New Roman" panose="02020603050405020304" pitchFamily="18" charset="0"/>
                <a:cs typeface="Times New Roman" panose="02020603050405020304" pitchFamily="18" charset="0"/>
              </a:rPr>
              <a:t>Disciplinae</a:t>
            </a:r>
            <a:r>
              <a:rPr lang="it-IT" sz="2900">
                <a:latin typeface="Times New Roman" panose="02020603050405020304" pitchFamily="18" charset="0"/>
                <a:cs typeface="Times New Roman" panose="02020603050405020304" pitchFamily="18" charset="0"/>
              </a:rPr>
              <a:t>: ampio trattato di taglio ‘scientifico’ che iniziava proprio con la sezione sulla grammatica</a:t>
            </a:r>
          </a:p>
          <a:p>
            <a:pPr marL="0" indent="0" algn="just">
              <a:spcBef>
                <a:spcPts val="0"/>
              </a:spcBef>
              <a:spcAft>
                <a:spcPts val="0"/>
              </a:spcAft>
              <a:buClrTx/>
              <a:buNone/>
            </a:pPr>
            <a:endParaRPr lang="it-IT" sz="2900">
              <a:latin typeface="Times New Roman" panose="02020603050405020304" pitchFamily="18" charset="0"/>
              <a:cs typeface="Times New Roman" panose="02020603050405020304" pitchFamily="18" charset="0"/>
            </a:endParaRPr>
          </a:p>
          <a:p>
            <a:pPr algn="just">
              <a:spcBef>
                <a:spcPts val="0"/>
              </a:spcBef>
              <a:spcAft>
                <a:spcPts val="0"/>
              </a:spcAft>
              <a:buClrTx/>
              <a:buFontTx/>
              <a:buChar char="-"/>
            </a:pPr>
            <a:r>
              <a:rPr lang="it-IT" sz="2900" i="1">
                <a:latin typeface="Times New Roman" panose="02020603050405020304" pitchFamily="18" charset="0"/>
                <a:cs typeface="Times New Roman" panose="02020603050405020304" pitchFamily="18" charset="0"/>
              </a:rPr>
              <a:t>Logistorici</a:t>
            </a:r>
            <a:r>
              <a:rPr lang="it-IT" sz="2900">
                <a:latin typeface="Times New Roman" panose="02020603050405020304" pitchFamily="18" charset="0"/>
                <a:cs typeface="Times New Roman" panose="02020603050405020304" pitchFamily="18" charset="0"/>
              </a:rPr>
              <a:t>:  temi morali illustrati con esempi tratti dalla storia e dal mito</a:t>
            </a:r>
          </a:p>
          <a:p>
            <a:pPr marL="0" indent="0" algn="just">
              <a:spcBef>
                <a:spcPts val="0"/>
              </a:spcBef>
              <a:spcAft>
                <a:spcPts val="0"/>
              </a:spcAft>
              <a:buClrTx/>
              <a:buNone/>
            </a:pPr>
            <a:endParaRPr lang="it-IT" sz="2900">
              <a:latin typeface="Times New Roman" panose="02020603050405020304" pitchFamily="18" charset="0"/>
              <a:cs typeface="Times New Roman" panose="02020603050405020304" pitchFamily="18" charset="0"/>
            </a:endParaRPr>
          </a:p>
          <a:p>
            <a:pPr marL="0" indent="0" algn="just">
              <a:spcBef>
                <a:spcPts val="0"/>
              </a:spcBef>
              <a:spcAft>
                <a:spcPts val="0"/>
              </a:spcAft>
              <a:buClrTx/>
              <a:buNone/>
            </a:pPr>
            <a:r>
              <a:rPr lang="it-IT" sz="2900">
                <a:latin typeface="Times New Roman" panose="02020603050405020304" pitchFamily="18" charset="0"/>
                <a:cs typeface="Times New Roman" panose="02020603050405020304" pitchFamily="18" charset="0"/>
              </a:rPr>
              <a:t>Ci sono pervenute invece porzioni del:</a:t>
            </a:r>
          </a:p>
          <a:p>
            <a:pPr algn="just">
              <a:spcBef>
                <a:spcPts val="0"/>
              </a:spcBef>
              <a:spcAft>
                <a:spcPts val="0"/>
              </a:spcAft>
              <a:buClrTx/>
              <a:buFontTx/>
              <a:buChar char="-"/>
            </a:pPr>
            <a:r>
              <a:rPr lang="it-IT" sz="2900" i="1">
                <a:latin typeface="Times New Roman" panose="02020603050405020304" pitchFamily="18" charset="0"/>
                <a:cs typeface="Times New Roman" panose="02020603050405020304" pitchFamily="18" charset="0"/>
              </a:rPr>
              <a:t>De lingua Latina:</a:t>
            </a:r>
          </a:p>
          <a:p>
            <a:pPr marL="0" indent="0" algn="just">
              <a:spcBef>
                <a:spcPts val="0"/>
              </a:spcBef>
              <a:spcAft>
                <a:spcPts val="0"/>
              </a:spcAft>
              <a:buClrTx/>
              <a:buNone/>
            </a:pPr>
            <a:r>
              <a:rPr lang="it-IT" sz="2900" i="1">
                <a:latin typeface="Times New Roman" panose="02020603050405020304" pitchFamily="18" charset="0"/>
                <a:cs typeface="Times New Roman" panose="02020603050405020304" pitchFamily="18" charset="0"/>
              </a:rPr>
              <a:t>                  </a:t>
            </a:r>
            <a:r>
              <a:rPr lang="it-IT" sz="2900">
                <a:latin typeface="Times New Roman" panose="02020603050405020304" pitchFamily="18" charset="0"/>
                <a:cs typeface="Times New Roman" panose="02020603050405020304" pitchFamily="18" charset="0"/>
              </a:rPr>
              <a:t>imponente opera impostata con un metodo storico-antiquario strutturata in 25 libri dei quali sono pervenuti i ll. V-X:</a:t>
            </a:r>
          </a:p>
          <a:p>
            <a:pPr marL="0" indent="0" algn="just">
              <a:spcBef>
                <a:spcPts val="0"/>
              </a:spcBef>
              <a:spcAft>
                <a:spcPts val="0"/>
              </a:spcAft>
              <a:buClrTx/>
              <a:buNone/>
            </a:pPr>
            <a:r>
              <a:rPr lang="it-IT" sz="2300">
                <a:latin typeface="Times New Roman" panose="02020603050405020304" pitchFamily="18" charset="0"/>
                <a:cs typeface="Times New Roman" panose="02020603050405020304" pitchFamily="18" charset="0"/>
              </a:rPr>
              <a:t>                                  </a:t>
            </a:r>
          </a:p>
          <a:p>
            <a:pPr marL="0" indent="0" algn="just">
              <a:spcBef>
                <a:spcPts val="0"/>
              </a:spcBef>
              <a:spcAft>
                <a:spcPts val="0"/>
              </a:spcAft>
              <a:buClrTx/>
              <a:buNone/>
            </a:pPr>
            <a:r>
              <a:rPr lang="it-IT" sz="2300">
                <a:latin typeface="Times New Roman" panose="02020603050405020304" pitchFamily="18" charset="0"/>
                <a:cs typeface="Times New Roman" panose="02020603050405020304" pitchFamily="18" charset="0"/>
              </a:rPr>
              <a:t>                                     </a:t>
            </a:r>
            <a:r>
              <a:rPr lang="it-IT" sz="2600">
                <a:latin typeface="Times New Roman" panose="02020603050405020304" pitchFamily="18" charset="0"/>
                <a:cs typeface="Times New Roman" panose="02020603050405020304" pitchFamily="18" charset="0"/>
              </a:rPr>
              <a:t>› linguaggio come campo di indagine</a:t>
            </a:r>
          </a:p>
          <a:p>
            <a:pPr marL="0" indent="0" algn="just">
              <a:spcBef>
                <a:spcPts val="0"/>
              </a:spcBef>
              <a:spcAft>
                <a:spcPts val="0"/>
              </a:spcAft>
              <a:buClrTx/>
              <a:buNone/>
            </a:pPr>
            <a:r>
              <a:rPr lang="it-IT" sz="2600">
                <a:latin typeface="Times New Roman" panose="02020603050405020304" pitchFamily="18" charset="0"/>
                <a:cs typeface="Times New Roman" panose="02020603050405020304" pitchFamily="18" charset="0"/>
              </a:rPr>
              <a:t>                                  › studio della lingua per capire le origini del popolo romano e delle sue istituzioni</a:t>
            </a:r>
          </a:p>
          <a:p>
            <a:pPr marL="0" indent="0" algn="just">
              <a:spcBef>
                <a:spcPts val="0"/>
              </a:spcBef>
              <a:spcAft>
                <a:spcPts val="0"/>
              </a:spcAft>
              <a:buClrTx/>
              <a:buNone/>
            </a:pPr>
            <a:r>
              <a:rPr lang="it-IT" sz="2600">
                <a:latin typeface="Times New Roman" panose="02020603050405020304" pitchFamily="18" charset="0"/>
                <a:cs typeface="Times New Roman" panose="02020603050405020304" pitchFamily="18" charset="0"/>
              </a:rPr>
              <a:t>                                  › metodo etimologico come cardine dell’analisi linguistico-storica</a:t>
            </a:r>
          </a:p>
          <a:p>
            <a:pPr marL="0" indent="0" algn="just">
              <a:spcBef>
                <a:spcPts val="0"/>
              </a:spcBef>
              <a:spcAft>
                <a:spcPts val="0"/>
              </a:spcAft>
              <a:buClrTx/>
              <a:buNone/>
            </a:pPr>
            <a:r>
              <a:rPr lang="it-IT" sz="2600">
                <a:latin typeface="Times New Roman" panose="02020603050405020304" pitchFamily="18" charset="0"/>
                <a:cs typeface="Times New Roman" panose="02020603050405020304" pitchFamily="18" charset="0"/>
              </a:rPr>
              <a:t>                                  › spiegazione del senso originario di oggetti e concetti grazie all’ausilio della ‘letteratura’</a:t>
            </a:r>
          </a:p>
          <a:p>
            <a:pPr marL="0" indent="0" algn="just">
              <a:spcBef>
                <a:spcPts val="0"/>
              </a:spcBef>
              <a:spcAft>
                <a:spcPts val="0"/>
              </a:spcAft>
              <a:buClrTx/>
              <a:buNone/>
            </a:pPr>
            <a:r>
              <a:rPr lang="it-IT" sz="2600">
                <a:latin typeface="Times New Roman" panose="02020603050405020304" pitchFamily="18" charset="0"/>
                <a:cs typeface="Times New Roman" panose="02020603050405020304" pitchFamily="18" charset="0"/>
              </a:rPr>
              <a:t>                                  › conoscenza approfondita dei primi </a:t>
            </a:r>
            <a:r>
              <a:rPr lang="it-IT" sz="2600" i="1">
                <a:latin typeface="Times New Roman" panose="02020603050405020304" pitchFamily="18" charset="0"/>
                <a:cs typeface="Times New Roman" panose="02020603050405020304" pitchFamily="18" charset="0"/>
              </a:rPr>
              <a:t>auctores </a:t>
            </a:r>
            <a:r>
              <a:rPr lang="it-IT" sz="2600">
                <a:latin typeface="Times New Roman" panose="02020603050405020304" pitchFamily="18" charset="0"/>
                <a:cs typeface="Times New Roman" panose="02020603050405020304" pitchFamily="18" charset="0"/>
              </a:rPr>
              <a:t>e poeti ‘dotti’, padri della ‘letteratura’</a:t>
            </a:r>
          </a:p>
          <a:p>
            <a:pPr marL="0" indent="0" algn="just">
              <a:spcBef>
                <a:spcPts val="0"/>
              </a:spcBef>
              <a:spcAft>
                <a:spcPts val="0"/>
              </a:spcAft>
              <a:buClrTx/>
              <a:buNone/>
            </a:pPr>
            <a:r>
              <a:rPr lang="it-IT" sz="2600">
                <a:latin typeface="Times New Roman" panose="02020603050405020304" pitchFamily="18" charset="0"/>
                <a:cs typeface="Times New Roman" panose="02020603050405020304" pitchFamily="18" charset="0"/>
              </a:rPr>
              <a:t>                                  › la lingua dei poeti tra gli ‘strumenti’ di indagine</a:t>
            </a:r>
          </a:p>
          <a:p>
            <a:pPr marL="0" indent="0" algn="just">
              <a:spcBef>
                <a:spcPts val="0"/>
              </a:spcBef>
              <a:spcAft>
                <a:spcPts val="0"/>
              </a:spcAft>
              <a:buClrTx/>
              <a:buNone/>
            </a:pPr>
            <a:r>
              <a:rPr lang="it-IT" sz="2300">
                <a:latin typeface="Times New Roman" panose="02020603050405020304" pitchFamily="18" charset="0"/>
                <a:cs typeface="Times New Roman" panose="02020603050405020304" pitchFamily="18" charset="0"/>
              </a:rPr>
              <a:t>                                  </a:t>
            </a:r>
          </a:p>
          <a:p>
            <a:pPr marL="0" indent="0" algn="just">
              <a:spcBef>
                <a:spcPts val="0"/>
              </a:spcBef>
              <a:spcAft>
                <a:spcPts val="0"/>
              </a:spcAft>
              <a:buClrTx/>
              <a:buNone/>
            </a:pPr>
            <a:r>
              <a:rPr lang="it-IT" sz="2300">
                <a:latin typeface="Times New Roman" panose="02020603050405020304" pitchFamily="18" charset="0"/>
                <a:cs typeface="Times New Roman" panose="02020603050405020304" pitchFamily="18" charset="0"/>
              </a:rPr>
              <a:t>                                  </a:t>
            </a:r>
          </a:p>
          <a:p>
            <a:pPr algn="just">
              <a:spcBef>
                <a:spcPts val="0"/>
              </a:spcBef>
              <a:spcAft>
                <a:spcPts val="0"/>
              </a:spcAft>
              <a:buClrTx/>
              <a:buFontTx/>
              <a:buChar char="-"/>
            </a:pPr>
            <a:r>
              <a:rPr lang="it-IT" sz="2900" i="1">
                <a:latin typeface="Times New Roman" panose="02020603050405020304" pitchFamily="18" charset="0"/>
                <a:cs typeface="Times New Roman" panose="02020603050405020304" pitchFamily="18" charset="0"/>
              </a:rPr>
              <a:t>De re rustica</a:t>
            </a:r>
            <a:r>
              <a:rPr lang="it-IT" sz="2900">
                <a:latin typeface="Times New Roman" panose="02020603050405020304" pitchFamily="18" charset="0"/>
                <a:cs typeface="Times New Roman" panose="02020603050405020304" pitchFamily="18" charset="0"/>
              </a:rPr>
              <a:t>:  in tre libri conservati quasi integralmente:</a:t>
            </a:r>
          </a:p>
          <a:p>
            <a:pPr marL="0" indent="0" algn="just">
              <a:spcBef>
                <a:spcPts val="0"/>
              </a:spcBef>
              <a:spcAft>
                <a:spcPts val="0"/>
              </a:spcAft>
              <a:buClrTx/>
              <a:buNone/>
            </a:pPr>
            <a:r>
              <a:rPr lang="it-IT" sz="2300">
                <a:latin typeface="Times New Roman" panose="02020603050405020304" pitchFamily="18" charset="0"/>
                <a:cs typeface="Times New Roman" panose="02020603050405020304" pitchFamily="18" charset="0"/>
              </a:rPr>
              <a:t>                                   </a:t>
            </a:r>
          </a:p>
          <a:p>
            <a:pPr marL="0" indent="0" algn="just">
              <a:spcBef>
                <a:spcPts val="0"/>
              </a:spcBef>
              <a:spcAft>
                <a:spcPts val="0"/>
              </a:spcAft>
              <a:buClrTx/>
              <a:buNone/>
            </a:pPr>
            <a:r>
              <a:rPr lang="it-IT" sz="2300">
                <a:latin typeface="Times New Roman" panose="02020603050405020304" pitchFamily="18" charset="0"/>
                <a:cs typeface="Times New Roman" panose="02020603050405020304" pitchFamily="18" charset="0"/>
              </a:rPr>
              <a:t>                                      </a:t>
            </a:r>
            <a:r>
              <a:rPr lang="it-IT" sz="2600">
                <a:latin typeface="Times New Roman" panose="02020603050405020304" pitchFamily="18" charset="0"/>
                <a:cs typeface="Times New Roman" panose="02020603050405020304" pitchFamily="18" charset="0"/>
              </a:rPr>
              <a:t>› esaltazione della vita dei campi come una sorta di ritorno gioioso alle origini di Roma</a:t>
            </a:r>
          </a:p>
          <a:p>
            <a:pPr marL="0" indent="0" algn="just">
              <a:spcBef>
                <a:spcPts val="0"/>
              </a:spcBef>
              <a:spcAft>
                <a:spcPts val="0"/>
              </a:spcAft>
              <a:buClrTx/>
              <a:buNone/>
            </a:pPr>
            <a:r>
              <a:rPr lang="it-IT" sz="2600">
                <a:latin typeface="Times New Roman" panose="02020603050405020304" pitchFamily="18" charset="0"/>
                <a:cs typeface="Times New Roman" panose="02020603050405020304" pitchFamily="18" charset="0"/>
              </a:rPr>
              <a:t>                                   › trattato tecnico condotto con uno spirito conservatore e attenzione alla produttività</a:t>
            </a:r>
          </a:p>
          <a:p>
            <a:pPr marL="0" indent="0" algn="just">
              <a:spcBef>
                <a:spcPts val="0"/>
              </a:spcBef>
              <a:spcAft>
                <a:spcPts val="0"/>
              </a:spcAft>
              <a:buClrTx/>
              <a:buNone/>
            </a:pPr>
            <a:r>
              <a:rPr lang="it-IT" sz="2600">
                <a:latin typeface="Times New Roman" panose="02020603050405020304" pitchFamily="18" charset="0"/>
                <a:cs typeface="Times New Roman" panose="02020603050405020304" pitchFamily="18" charset="0"/>
              </a:rPr>
              <a:t>                                   › coltivazione della terra (libro I)</a:t>
            </a:r>
          </a:p>
          <a:p>
            <a:pPr marL="0" indent="0" algn="just">
              <a:spcBef>
                <a:spcPts val="0"/>
              </a:spcBef>
              <a:spcAft>
                <a:spcPts val="0"/>
              </a:spcAft>
              <a:buClrTx/>
              <a:buNone/>
            </a:pPr>
            <a:r>
              <a:rPr lang="it-IT" sz="2600">
                <a:latin typeface="Times New Roman" panose="02020603050405020304" pitchFamily="18" charset="0"/>
                <a:cs typeface="Times New Roman" panose="02020603050405020304" pitchFamily="18" charset="0"/>
              </a:rPr>
              <a:t>                                   › allevamento del bestiame (libro II)</a:t>
            </a:r>
          </a:p>
          <a:p>
            <a:pPr marL="0" indent="0" algn="just">
              <a:spcBef>
                <a:spcPts val="0"/>
              </a:spcBef>
              <a:spcAft>
                <a:spcPts val="0"/>
              </a:spcAft>
              <a:buClrTx/>
              <a:buNone/>
            </a:pPr>
            <a:r>
              <a:rPr lang="it-IT" sz="2600">
                <a:latin typeface="Times New Roman" panose="02020603050405020304" pitchFamily="18" charset="0"/>
                <a:cs typeface="Times New Roman" panose="02020603050405020304" pitchFamily="18" charset="0"/>
              </a:rPr>
              <a:t>                                   › allevamento degli animali da cortile (libro III)</a:t>
            </a:r>
          </a:p>
          <a:p>
            <a:pPr marL="0" indent="0" algn="just">
              <a:spcBef>
                <a:spcPts val="0"/>
              </a:spcBef>
              <a:spcAft>
                <a:spcPts val="0"/>
              </a:spcAft>
              <a:buClrTx/>
              <a:buNone/>
            </a:pPr>
            <a:r>
              <a:rPr lang="it-IT" sz="2600">
                <a:latin typeface="Times New Roman" panose="02020603050405020304" pitchFamily="18" charset="0"/>
                <a:cs typeface="Times New Roman" panose="02020603050405020304" pitchFamily="18" charset="0"/>
              </a:rPr>
              <a:t>                                   › presenza di elementi autobiografici</a:t>
            </a:r>
          </a:p>
          <a:p>
            <a:pPr marL="0" indent="0" algn="just">
              <a:spcBef>
                <a:spcPts val="0"/>
              </a:spcBef>
              <a:spcAft>
                <a:spcPts val="0"/>
              </a:spcAft>
              <a:buClrTx/>
              <a:buNone/>
            </a:pPr>
            <a:endParaRPr lang="it-IT" sz="2300">
              <a:latin typeface="Times New Roman" panose="02020603050405020304" pitchFamily="18" charset="0"/>
              <a:cs typeface="Times New Roman" panose="02020603050405020304" pitchFamily="18" charset="0"/>
            </a:endParaRPr>
          </a:p>
          <a:p>
            <a:pPr algn="just">
              <a:spcBef>
                <a:spcPts val="0"/>
              </a:spcBef>
              <a:spcAft>
                <a:spcPts val="0"/>
              </a:spcAft>
              <a:buClrTx/>
              <a:buFontTx/>
              <a:buChar char="-"/>
            </a:pPr>
            <a:r>
              <a:rPr lang="it-IT" sz="2900" i="1">
                <a:latin typeface="Times New Roman" panose="02020603050405020304" pitchFamily="18" charset="0"/>
                <a:cs typeface="Times New Roman" panose="02020603050405020304" pitchFamily="18" charset="0"/>
              </a:rPr>
              <a:t>Saturae Menippeae </a:t>
            </a:r>
            <a:r>
              <a:rPr lang="it-IT" sz="2900">
                <a:latin typeface="Times New Roman" panose="02020603050405020304" pitchFamily="18" charset="0"/>
                <a:cs typeface="Times New Roman" panose="02020603050405020304" pitchFamily="18" charset="0"/>
              </a:rPr>
              <a:t>(conservati circa 600 frammenti)</a:t>
            </a:r>
          </a:p>
          <a:p>
            <a:pPr marL="0" indent="0" algn="just">
              <a:spcBef>
                <a:spcPts val="0"/>
              </a:spcBef>
              <a:spcAft>
                <a:spcPts val="0"/>
              </a:spcAft>
              <a:buClrTx/>
              <a:buNone/>
            </a:pPr>
            <a:endParaRPr lang="it-IT" sz="2000">
              <a:latin typeface="Times New Roman" panose="02020603050405020304" pitchFamily="18" charset="0"/>
              <a:cs typeface="Times New Roman" panose="02020603050405020304" pitchFamily="18" charset="0"/>
            </a:endParaRPr>
          </a:p>
          <a:p>
            <a:pPr marL="0" indent="0" algn="just">
              <a:spcBef>
                <a:spcPts val="0"/>
              </a:spcBef>
              <a:spcAft>
                <a:spcPts val="0"/>
              </a:spcAft>
              <a:buClrTx/>
              <a:buNone/>
            </a:pPr>
            <a:r>
              <a:rPr lang="it-IT" sz="200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174580371"/>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a:extLst>
              <a:ext uri="{FF2B5EF4-FFF2-40B4-BE49-F238E27FC236}">
                <a16:creationId xmlns:a16="http://schemas.microsoft.com/office/drawing/2014/main" id="{7AA7097C-21E2-4A95-BB96-DC53D062B8B2}"/>
              </a:ext>
            </a:extLst>
          </p:cNvPr>
          <p:cNvSpPr>
            <a:spLocks noGrp="1"/>
          </p:cNvSpPr>
          <p:nvPr>
            <p:ph type="subTitle" idx="1"/>
          </p:nvPr>
        </p:nvSpPr>
        <p:spPr>
          <a:xfrm>
            <a:off x="2072081" y="318782"/>
            <a:ext cx="8246377" cy="6306423"/>
          </a:xfrm>
        </p:spPr>
        <p:txBody>
          <a:bodyPr/>
          <a:lstStyle/>
          <a:p>
            <a:endParaRPr lang="it-IT"/>
          </a:p>
        </p:txBody>
      </p:sp>
      <p:pic>
        <p:nvPicPr>
          <p:cNvPr id="6" name="Segnaposto contenuto 4">
            <a:extLst>
              <a:ext uri="{FF2B5EF4-FFF2-40B4-BE49-F238E27FC236}">
                <a16:creationId xmlns:a16="http://schemas.microsoft.com/office/drawing/2014/main" id="{61F21D70-9EA4-4E69-9CC4-EF0DE087E9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Tree>
    <p:extLst>
      <p:ext uri="{BB962C8B-B14F-4D97-AF65-F5344CB8AC3E}">
        <p14:creationId xmlns:p14="http://schemas.microsoft.com/office/powerpoint/2010/main" val="166838733"/>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olo 1">
            <a:extLst>
              <a:ext uri="{FF2B5EF4-FFF2-40B4-BE49-F238E27FC236}">
                <a16:creationId xmlns:a16="http://schemas.microsoft.com/office/drawing/2014/main" id="{5043CDC4-3B99-4480-988F-78BCDEB5DD6F}"/>
              </a:ext>
            </a:extLst>
          </p:cNvPr>
          <p:cNvSpPr>
            <a:spLocks noGrp="1" noChangeArrowheads="1"/>
          </p:cNvSpPr>
          <p:nvPr>
            <p:ph type="ctrTitle"/>
          </p:nvPr>
        </p:nvSpPr>
        <p:spPr>
          <a:xfrm>
            <a:off x="2692400" y="1670050"/>
            <a:ext cx="6815138" cy="1758950"/>
          </a:xfrm>
        </p:spPr>
        <p:txBody>
          <a:bodyPr/>
          <a:lstStyle/>
          <a:p>
            <a:pPr eaLnBrk="1" hangingPunct="1">
              <a:spcBef>
                <a:spcPct val="0"/>
              </a:spcBef>
              <a:spcAft>
                <a:spcPct val="0"/>
              </a:spcAft>
              <a:defRPr/>
            </a:pPr>
            <a:br>
              <a:rPr lang="it-IT" altLang="it-IT" sz="2400" b="1">
                <a:solidFill>
                  <a:schemeClr val="bg1"/>
                </a:solidFill>
                <a:cs typeface="Times New Roman" panose="02020603050405020304" pitchFamily="18" charset="0"/>
              </a:rPr>
            </a:br>
            <a:br>
              <a:rPr lang="it-IT" altLang="it-IT" sz="2400" b="1">
                <a:solidFill>
                  <a:schemeClr val="bg1"/>
                </a:solidFill>
                <a:cs typeface="Times New Roman" panose="02020603050405020304" pitchFamily="18" charset="0"/>
              </a:rPr>
            </a:br>
            <a:br>
              <a:rPr lang="it-IT" altLang="it-IT" sz="2400" b="1">
                <a:solidFill>
                  <a:schemeClr val="bg1"/>
                </a:solidFill>
                <a:cs typeface="Times New Roman" panose="02020603050405020304" pitchFamily="18" charset="0"/>
              </a:rPr>
            </a:br>
            <a:br>
              <a:rPr lang="it-IT" altLang="it-IT" sz="2400" b="1">
                <a:solidFill>
                  <a:schemeClr val="bg1"/>
                </a:solidFill>
                <a:cs typeface="Times New Roman" panose="02020603050405020304" pitchFamily="18" charset="0"/>
              </a:rPr>
            </a:br>
            <a:br>
              <a:rPr lang="it-IT" altLang="it-IT" sz="2400" b="1">
                <a:solidFill>
                  <a:schemeClr val="bg1"/>
                </a:solidFill>
                <a:cs typeface="Times New Roman" panose="02020603050405020304" pitchFamily="18" charset="0"/>
              </a:rPr>
            </a:br>
            <a:br>
              <a:rPr lang="it-IT" altLang="it-IT" sz="2400" b="1">
                <a:solidFill>
                  <a:schemeClr val="bg1"/>
                </a:solidFill>
                <a:cs typeface="Times New Roman" panose="02020603050405020304" pitchFamily="18" charset="0"/>
              </a:rPr>
            </a:br>
            <a:br>
              <a:rPr lang="it-IT" altLang="it-IT" sz="2400" b="1">
                <a:solidFill>
                  <a:schemeClr val="bg1"/>
                </a:solidFill>
                <a:cs typeface="Times New Roman" panose="02020603050405020304" pitchFamily="18" charset="0"/>
              </a:rPr>
            </a:br>
            <a:br>
              <a:rPr lang="it-IT" altLang="it-IT" sz="2400" b="1">
                <a:solidFill>
                  <a:schemeClr val="bg1"/>
                </a:solidFill>
                <a:cs typeface="Times New Roman" panose="02020603050405020304" pitchFamily="18" charset="0"/>
              </a:rPr>
            </a:br>
            <a:br>
              <a:rPr lang="it-IT" altLang="it-IT" sz="2400" b="1">
                <a:solidFill>
                  <a:schemeClr val="bg1"/>
                </a:solidFill>
                <a:cs typeface="Times New Roman" panose="02020603050405020304" pitchFamily="18" charset="0"/>
              </a:rPr>
            </a:br>
            <a:br>
              <a:rPr lang="it-IT" altLang="it-IT" sz="2400" b="1">
                <a:solidFill>
                  <a:schemeClr val="bg1"/>
                </a:solidFill>
                <a:cs typeface="Times New Roman" panose="02020603050405020304" pitchFamily="18" charset="0"/>
              </a:rPr>
            </a:br>
            <a:r>
              <a:rPr lang="it-IT" altLang="it-IT" sz="2000" b="1">
                <a:solidFill>
                  <a:schemeClr val="bg1"/>
                </a:solidFill>
                <a:cs typeface="Times New Roman" panose="02020603050405020304" pitchFamily="18" charset="0"/>
              </a:rPr>
              <a:t>Riflettere sull’uso della lingua latina: </a:t>
            </a:r>
            <a:br>
              <a:rPr lang="it-IT" altLang="it-IT" sz="2000" b="1">
                <a:solidFill>
                  <a:schemeClr val="bg1"/>
                </a:solidFill>
                <a:cs typeface="Times New Roman" panose="02020603050405020304" pitchFamily="18" charset="0"/>
              </a:rPr>
            </a:br>
            <a:r>
              <a:rPr lang="it-IT" altLang="it-IT" sz="2000" b="1">
                <a:solidFill>
                  <a:schemeClr val="bg1"/>
                </a:solidFill>
                <a:cs typeface="Times New Roman" panose="02020603050405020304" pitchFamily="18" charset="0"/>
              </a:rPr>
              <a:t>anomalia e analogia</a:t>
            </a:r>
            <a:br>
              <a:rPr lang="it-IT" altLang="it-IT" sz="2000" b="1">
                <a:solidFill>
                  <a:schemeClr val="bg1"/>
                </a:solidFill>
                <a:cs typeface="Times New Roman" panose="02020603050405020304" pitchFamily="18" charset="0"/>
              </a:rPr>
            </a:br>
            <a:endParaRPr lang="it-IT" altLang="it-IT" sz="2000">
              <a:ln>
                <a:noFill/>
              </a:ln>
              <a:solidFill>
                <a:schemeClr val="bg1"/>
              </a:solidFill>
            </a:endParaRPr>
          </a:p>
        </p:txBody>
      </p:sp>
      <p:sp>
        <p:nvSpPr>
          <p:cNvPr id="66563" name="Sottotitolo 4">
            <a:extLst>
              <a:ext uri="{FF2B5EF4-FFF2-40B4-BE49-F238E27FC236}">
                <a16:creationId xmlns:a16="http://schemas.microsoft.com/office/drawing/2014/main" id="{7DD1349C-083D-4BE2-8D44-75DEB170364A}"/>
              </a:ext>
            </a:extLst>
          </p:cNvPr>
          <p:cNvSpPr>
            <a:spLocks noGrp="1" noChangeArrowheads="1"/>
          </p:cNvSpPr>
          <p:nvPr>
            <p:ph type="subTitle" idx="1"/>
          </p:nvPr>
        </p:nvSpPr>
        <p:spPr>
          <a:xfrm>
            <a:off x="2692400" y="3657600"/>
            <a:ext cx="6815138" cy="1677988"/>
          </a:xfrm>
        </p:spPr>
        <p:txBody>
          <a:bodyPr>
            <a:normAutofit/>
          </a:bodyPr>
          <a:lstStyle/>
          <a:p>
            <a:pPr eaLnBrk="1" hangingPunct="1">
              <a:spcBef>
                <a:spcPct val="0"/>
              </a:spcBef>
              <a:spcAft>
                <a:spcPct val="0"/>
              </a:spcAft>
              <a:defRPr/>
            </a:pPr>
            <a:endParaRPr lang="it-IT" altLang="it-IT" sz="2000" b="1">
              <a:solidFill>
                <a:schemeClr val="bg1"/>
              </a:solidFill>
              <a:cs typeface="Times New Roman" panose="02020603050405020304" pitchFamily="18" charset="0"/>
            </a:endParaRPr>
          </a:p>
          <a:p>
            <a:pPr algn="r" eaLnBrk="1" hangingPunct="1">
              <a:spcBef>
                <a:spcPct val="0"/>
              </a:spcBef>
              <a:spcAft>
                <a:spcPct val="0"/>
              </a:spcAft>
              <a:defRPr/>
            </a:pPr>
            <a:endParaRPr lang="it-IT" altLang="it-IT" sz="1700">
              <a:solidFill>
                <a:schemeClr val="bg1"/>
              </a:solidFill>
              <a:cs typeface="Times New Roman" panose="02020603050405020304" pitchFamily="18" charset="0"/>
            </a:endParaRPr>
          </a:p>
          <a:p>
            <a:pPr eaLnBrk="1" hangingPunct="1">
              <a:spcBef>
                <a:spcPct val="0"/>
              </a:spcBef>
              <a:spcAft>
                <a:spcPct val="0"/>
              </a:spcAft>
              <a:defRPr/>
            </a:pPr>
            <a:r>
              <a:rPr lang="it-IT" altLang="it-IT" sz="2000" b="1">
                <a:solidFill>
                  <a:schemeClr val="bg1"/>
                </a:solidFill>
                <a:cs typeface="Times New Roman" panose="02020603050405020304" pitchFamily="18" charset="0"/>
              </a:rPr>
              <a:t>Varrone e l’analogia</a:t>
            </a:r>
          </a:p>
          <a:p>
            <a:pPr eaLnBrk="1" hangingPunct="1">
              <a:spcBef>
                <a:spcPct val="0"/>
              </a:spcBef>
              <a:spcAft>
                <a:spcPct val="0"/>
              </a:spcAft>
              <a:defRPr/>
            </a:pPr>
            <a:endParaRPr lang="it-IT" altLang="it-IT" sz="1200">
              <a:solidFill>
                <a:schemeClr val="bg1"/>
              </a:solidFill>
              <a:cs typeface="Times New Roman" panose="02020603050405020304" pitchFamily="18" charset="0"/>
            </a:endParaRPr>
          </a:p>
          <a:p>
            <a:pPr algn="r" eaLnBrk="1" hangingPunct="1">
              <a:spcBef>
                <a:spcPct val="0"/>
              </a:spcBef>
              <a:spcAft>
                <a:spcPct val="0"/>
              </a:spcAft>
              <a:defRPr/>
            </a:pPr>
            <a:endParaRPr lang="it-IT" altLang="it-IT" sz="1200">
              <a:solidFill>
                <a:schemeClr val="bg1"/>
              </a:solidFill>
              <a:cs typeface="Times New Roman" panose="02020603050405020304" pitchFamily="18" charset="0"/>
            </a:endParaRPr>
          </a:p>
          <a:p>
            <a:pPr algn="r" eaLnBrk="1" hangingPunct="1">
              <a:spcBef>
                <a:spcPct val="0"/>
              </a:spcBef>
              <a:spcAft>
                <a:spcPct val="0"/>
              </a:spcAft>
              <a:defRPr/>
            </a:pPr>
            <a:endParaRPr lang="it-IT" altLang="it-IT" sz="1200">
              <a:solidFill>
                <a:schemeClr val="bg1"/>
              </a:solidFill>
              <a:cs typeface="Times New Roman" panose="02020603050405020304" pitchFamily="18" charset="0"/>
            </a:endParaRPr>
          </a:p>
        </p:txBody>
      </p:sp>
    </p:spTree>
    <p:extLst>
      <p:ext uri="{BB962C8B-B14F-4D97-AF65-F5344CB8AC3E}">
        <p14:creationId xmlns:p14="http://schemas.microsoft.com/office/powerpoint/2010/main" val="3247432424"/>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7530FCCD-8CB1-4672-A48E-E92FDA2879A5}"/>
              </a:ext>
            </a:extLst>
          </p:cNvPr>
          <p:cNvSpPr>
            <a:spLocks noGrp="1"/>
          </p:cNvSpPr>
          <p:nvPr>
            <p:ph idx="1"/>
          </p:nvPr>
        </p:nvSpPr>
        <p:spPr>
          <a:xfrm>
            <a:off x="0" y="0"/>
            <a:ext cx="12192000" cy="6857999"/>
          </a:xfrm>
          <a:blipFill>
            <a:blip r:embed="rId2"/>
            <a:tile tx="0" ty="0" sx="100000" sy="100000" flip="none" algn="tl"/>
          </a:blipFill>
        </p:spPr>
        <p:txBody>
          <a:bodyPr/>
          <a:lstStyle/>
          <a:p>
            <a:pPr marL="0" indent="0">
              <a:buNone/>
            </a:pPr>
            <a:r>
              <a:rPr lang="it-IT"/>
              <a:t>- </a:t>
            </a:r>
            <a:r>
              <a:rPr lang="it-IT">
                <a:latin typeface="Times New Roman" panose="02020603050405020304" pitchFamily="18" charset="0"/>
                <a:cs typeface="Times New Roman" panose="02020603050405020304" pitchFamily="18" charset="0"/>
              </a:rPr>
              <a:t>Dibattito negli studi linguistici antichi tra analogismo e anomalismo</a:t>
            </a:r>
          </a:p>
          <a:p>
            <a:pPr marL="0" indent="0" algn="ctr">
              <a:buNone/>
            </a:pPr>
            <a:r>
              <a:rPr lang="it-IT">
                <a:latin typeface="Times New Roman" panose="02020603050405020304" pitchFamily="18" charset="0"/>
                <a:cs typeface="Times New Roman" panose="02020603050405020304" pitchFamily="18" charset="0"/>
              </a:rPr>
              <a:t>         Anomalia connessa all’uso  </a:t>
            </a:r>
            <a:r>
              <a:rPr lang="it-IT" i="1">
                <a:latin typeface="Times New Roman" panose="02020603050405020304" pitchFamily="18" charset="0"/>
                <a:cs typeface="Times New Roman" panose="02020603050405020304" pitchFamily="18" charset="0"/>
              </a:rPr>
              <a:t>vs  </a:t>
            </a:r>
            <a:r>
              <a:rPr lang="it-IT">
                <a:latin typeface="Times New Roman" panose="02020603050405020304" pitchFamily="18" charset="0"/>
                <a:cs typeface="Times New Roman" panose="02020603050405020304" pitchFamily="18" charset="0"/>
              </a:rPr>
              <a:t>analogia connessa alla norma regolatrice</a:t>
            </a:r>
            <a:endParaRPr lang="it-IT" sz="1000">
              <a:latin typeface="Times New Roman" panose="02020603050405020304" pitchFamily="18" charset="0"/>
              <a:cs typeface="Times New Roman" panose="02020603050405020304" pitchFamily="18" charset="0"/>
            </a:endParaRPr>
          </a:p>
          <a:p>
            <a:pPr marL="0" indent="0">
              <a:spcBef>
                <a:spcPts val="0"/>
              </a:spcBef>
              <a:spcAft>
                <a:spcPts val="0"/>
              </a:spcAft>
              <a:buNone/>
            </a:pPr>
            <a:r>
              <a:rPr lang="it-IT">
                <a:latin typeface="Times New Roman" panose="02020603050405020304" pitchFamily="18" charset="0"/>
                <a:cs typeface="Times New Roman" panose="02020603050405020304" pitchFamily="18" charset="0"/>
              </a:rPr>
              <a:t>- Cratete di Mallo e la scuola pergamena + stoici (anomalia)</a:t>
            </a:r>
          </a:p>
          <a:p>
            <a:pPr marL="0" indent="0">
              <a:spcBef>
                <a:spcPts val="0"/>
              </a:spcBef>
              <a:spcAft>
                <a:spcPts val="0"/>
              </a:spcAft>
              <a:buNone/>
            </a:pPr>
            <a:r>
              <a:rPr lang="it-IT">
                <a:latin typeface="Times New Roman" panose="02020603050405020304" pitchFamily="18" charset="0"/>
                <a:cs typeface="Times New Roman" panose="02020603050405020304" pitchFamily="18" charset="0"/>
              </a:rPr>
              <a:t>- Aristarco e la scuola alessandrina (analogia)</a:t>
            </a:r>
            <a:r>
              <a:rPr lang="it-IT" sz="1000">
                <a:latin typeface="Times New Roman" panose="02020603050405020304" pitchFamily="18" charset="0"/>
                <a:cs typeface="Times New Roman" panose="02020603050405020304" pitchFamily="18" charset="0"/>
              </a:rPr>
              <a:t>                                                                                                                                                                       </a:t>
            </a:r>
          </a:p>
          <a:p>
            <a:pPr marL="0" indent="0">
              <a:spcBef>
                <a:spcPts val="0"/>
              </a:spcBef>
              <a:spcAft>
                <a:spcPts val="0"/>
              </a:spcAft>
              <a:buNone/>
            </a:pPr>
            <a:endParaRPr lang="it-IT">
              <a:latin typeface="Times New Roman" panose="02020603050405020304" pitchFamily="18" charset="0"/>
              <a:cs typeface="Times New Roman" panose="02020603050405020304" pitchFamily="18" charset="0"/>
            </a:endParaRPr>
          </a:p>
          <a:p>
            <a:pPr marL="0" indent="0">
              <a:buNone/>
            </a:pPr>
            <a:r>
              <a:rPr lang="it-IT">
                <a:latin typeface="Times New Roman" panose="02020603050405020304" pitchFamily="18" charset="0"/>
                <a:cs typeface="Times New Roman" panose="02020603050405020304" pitchFamily="18" charset="0"/>
              </a:rPr>
              <a:t>- Problema del dominio nei fatti linguistici di razionale o dell’irrazionale → confronto con la natura</a:t>
            </a:r>
          </a:p>
          <a:p>
            <a:pPr marL="0" indent="0">
              <a:buNone/>
            </a:pPr>
            <a:r>
              <a:rPr lang="it-IT">
                <a:latin typeface="Times New Roman" panose="02020603050405020304" pitchFamily="18" charset="0"/>
                <a:cs typeface="Times New Roman" panose="02020603050405020304" pitchFamily="18" charset="0"/>
              </a:rPr>
              <a:t>Creazione di nuove parole che poi si flettono secondo paradigmi e danno vita a varietà di forme</a:t>
            </a:r>
          </a:p>
          <a:p>
            <a:pPr marL="0" indent="0">
              <a:buNone/>
            </a:pPr>
            <a:endParaRPr lang="it-IT">
              <a:latin typeface="Times New Roman" panose="02020603050405020304" pitchFamily="18" charset="0"/>
              <a:cs typeface="Times New Roman" panose="02020603050405020304" pitchFamily="18" charset="0"/>
            </a:endParaRPr>
          </a:p>
          <a:p>
            <a:pPr marL="0" indent="0" algn="ctr">
              <a:spcBef>
                <a:spcPts val="0"/>
              </a:spcBef>
              <a:spcAft>
                <a:spcPts val="0"/>
              </a:spcAft>
              <a:buNone/>
            </a:pPr>
            <a:r>
              <a:rPr lang="it-IT">
                <a:latin typeface="Times New Roman" panose="02020603050405020304" pitchFamily="18" charset="0"/>
                <a:cs typeface="Times New Roman" panose="02020603050405020304" pitchFamily="18" charset="0"/>
              </a:rPr>
              <a:t>Questo processo linguistico e la varietà morfologica e flessionale seguono leggi costanti o no? Prevale la conformità e la regola o il loro contrario e l’uso? </a:t>
            </a:r>
          </a:p>
          <a:p>
            <a:pPr marL="0" indent="0">
              <a:buNone/>
            </a:pPr>
            <a:r>
              <a:rPr lang="it-IT">
                <a:latin typeface="Times New Roman" panose="02020603050405020304" pitchFamily="18" charset="0"/>
                <a:cs typeface="Times New Roman" panose="02020603050405020304" pitchFamily="18" charset="0"/>
              </a:rPr>
              <a:t>- Anomalisti → uso (= </a:t>
            </a:r>
            <a:r>
              <a:rPr lang="it-IT" i="1">
                <a:latin typeface="Times New Roman" panose="02020603050405020304" pitchFamily="18" charset="0"/>
                <a:cs typeface="Times New Roman" panose="02020603050405020304" pitchFamily="18" charset="0"/>
              </a:rPr>
              <a:t>consuetudo</a:t>
            </a:r>
            <a:r>
              <a:rPr lang="it-IT">
                <a:latin typeface="Times New Roman" panose="02020603050405020304" pitchFamily="18" charset="0"/>
                <a:cs typeface="Times New Roman" panose="02020603050405020304" pitchFamily="18" charset="0"/>
              </a:rPr>
              <a:t>)   </a:t>
            </a:r>
            <a:r>
              <a:rPr lang="it-IT" i="1">
                <a:latin typeface="Times New Roman" panose="02020603050405020304" pitchFamily="18" charset="0"/>
                <a:cs typeface="Times New Roman" panose="02020603050405020304" pitchFamily="18" charset="0"/>
              </a:rPr>
              <a:t>vs</a:t>
            </a:r>
            <a:r>
              <a:rPr lang="it-IT">
                <a:latin typeface="Times New Roman" panose="02020603050405020304" pitchFamily="18" charset="0"/>
                <a:cs typeface="Times New Roman" panose="02020603050405020304" pitchFamily="18" charset="0"/>
              </a:rPr>
              <a:t>  Analogisti → regola  (= </a:t>
            </a:r>
            <a:r>
              <a:rPr lang="it-IT" i="1">
                <a:latin typeface="Times New Roman" panose="02020603050405020304" pitchFamily="18" charset="0"/>
                <a:cs typeface="Times New Roman" panose="02020603050405020304" pitchFamily="18" charset="0"/>
              </a:rPr>
              <a:t>ratio</a:t>
            </a:r>
            <a:r>
              <a:rPr lang="it-IT">
                <a:latin typeface="Times New Roman" panose="02020603050405020304" pitchFamily="18" charset="0"/>
                <a:cs typeface="Times New Roman" panose="02020603050405020304" pitchFamily="18" charset="0"/>
              </a:rPr>
              <a:t>)</a:t>
            </a:r>
          </a:p>
          <a:p>
            <a:pPr marL="0" indent="0">
              <a:buNone/>
            </a:pPr>
            <a:r>
              <a:rPr lang="it-IT">
                <a:latin typeface="Times New Roman" panose="02020603050405020304" pitchFamily="18" charset="0"/>
                <a:cs typeface="Times New Roman" panose="02020603050405020304" pitchFamily="18" charset="0"/>
              </a:rPr>
              <a:t>- Analogia e anomalia → due aspetti di uno stesso processo, si condizionano e completano tra loro e sussistono   </a:t>
            </a:r>
          </a:p>
          <a:p>
            <a:pPr marL="0" indent="0">
              <a:buNone/>
            </a:pPr>
            <a:r>
              <a:rPr lang="it-IT">
                <a:latin typeface="Times New Roman" panose="02020603050405020304" pitchFamily="18" charset="0"/>
                <a:cs typeface="Times New Roman" panose="02020603050405020304" pitchFamily="18" charset="0"/>
              </a:rPr>
              <a:t>                              soluzione conciliatrice adottata da Varrone  </a:t>
            </a:r>
          </a:p>
        </p:txBody>
      </p:sp>
      <p:sp>
        <p:nvSpPr>
          <p:cNvPr id="5" name="Freccia circolare a destra 4">
            <a:extLst>
              <a:ext uri="{FF2B5EF4-FFF2-40B4-BE49-F238E27FC236}">
                <a16:creationId xmlns:a16="http://schemas.microsoft.com/office/drawing/2014/main" id="{4142D25C-A89A-4B77-84B2-E2858C7FBE94}"/>
              </a:ext>
            </a:extLst>
          </p:cNvPr>
          <p:cNvSpPr/>
          <p:nvPr/>
        </p:nvSpPr>
        <p:spPr>
          <a:xfrm>
            <a:off x="1610686" y="453006"/>
            <a:ext cx="268448" cy="385893"/>
          </a:xfrm>
          <a:prstGeom prst="curved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8" name="Freccia curva 7">
            <a:extLst>
              <a:ext uri="{FF2B5EF4-FFF2-40B4-BE49-F238E27FC236}">
                <a16:creationId xmlns:a16="http://schemas.microsoft.com/office/drawing/2014/main" id="{8A6E78D1-54DE-40F2-83DB-0136917F7CCE}"/>
              </a:ext>
            </a:extLst>
          </p:cNvPr>
          <p:cNvSpPr/>
          <p:nvPr/>
        </p:nvSpPr>
        <p:spPr>
          <a:xfrm rot="5400000">
            <a:off x="975219" y="2728519"/>
            <a:ext cx="281031" cy="260059"/>
          </a:xfrm>
          <a:prstGeom prst="bentArrow">
            <a:avLst>
              <a:gd name="adj1" fmla="val 25000"/>
              <a:gd name="adj2" fmla="val 25000"/>
              <a:gd name="adj3" fmla="val 25000"/>
              <a:gd name="adj4" fmla="val 2836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9" name="Freccia in giù 8">
            <a:extLst>
              <a:ext uri="{FF2B5EF4-FFF2-40B4-BE49-F238E27FC236}">
                <a16:creationId xmlns:a16="http://schemas.microsoft.com/office/drawing/2014/main" id="{89280C6E-810E-4342-B53A-F81083249A48}"/>
              </a:ext>
            </a:extLst>
          </p:cNvPr>
          <p:cNvSpPr/>
          <p:nvPr/>
        </p:nvSpPr>
        <p:spPr>
          <a:xfrm>
            <a:off x="5436066" y="3489820"/>
            <a:ext cx="209725" cy="486562"/>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10" name="Freccia a destra 9">
            <a:extLst>
              <a:ext uri="{FF2B5EF4-FFF2-40B4-BE49-F238E27FC236}">
                <a16:creationId xmlns:a16="http://schemas.microsoft.com/office/drawing/2014/main" id="{63219109-AD8F-46CD-B975-C2B441F2648B}"/>
              </a:ext>
            </a:extLst>
          </p:cNvPr>
          <p:cNvSpPr/>
          <p:nvPr/>
        </p:nvSpPr>
        <p:spPr>
          <a:xfrm rot="1844823">
            <a:off x="1709417" y="6016681"/>
            <a:ext cx="536896" cy="184484"/>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1088561844"/>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Immagine che contiene testo&#10;&#10;Descrizione generata automaticamente">
            <a:extLst>
              <a:ext uri="{FF2B5EF4-FFF2-40B4-BE49-F238E27FC236}">
                <a16:creationId xmlns:a16="http://schemas.microsoft.com/office/drawing/2014/main" id="{D1D1932A-24DC-440E-BA2F-FA870861807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1999" cy="6858000"/>
          </a:xfrm>
          <a:blipFill>
            <a:blip r:embed="rId3"/>
            <a:tile tx="0" ty="0" sx="100000" sy="100000" flip="none" algn="tl"/>
          </a:blipFill>
        </p:spPr>
      </p:pic>
    </p:spTree>
    <p:extLst>
      <p:ext uri="{BB962C8B-B14F-4D97-AF65-F5344CB8AC3E}">
        <p14:creationId xmlns:p14="http://schemas.microsoft.com/office/powerpoint/2010/main" val="1224182951"/>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gnaposto contenuto 5">
            <a:extLst>
              <a:ext uri="{FF2B5EF4-FFF2-40B4-BE49-F238E27FC236}">
                <a16:creationId xmlns:a16="http://schemas.microsoft.com/office/drawing/2014/main" id="{F363E62B-D358-477D-916F-A86045D3714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12192000" cy="4764947"/>
          </a:xfrm>
          <a:blipFill>
            <a:blip r:embed="rId3"/>
            <a:tile tx="0" ty="0" sx="100000" sy="100000" flip="none" algn="tl"/>
          </a:blipFill>
        </p:spPr>
      </p:pic>
      <p:sp>
        <p:nvSpPr>
          <p:cNvPr id="7" name="Rettangolo 6">
            <a:extLst>
              <a:ext uri="{FF2B5EF4-FFF2-40B4-BE49-F238E27FC236}">
                <a16:creationId xmlns:a16="http://schemas.microsoft.com/office/drawing/2014/main" id="{B5C1DE37-0705-4CA9-82E7-E6E49DC810BA}"/>
              </a:ext>
            </a:extLst>
          </p:cNvPr>
          <p:cNvSpPr/>
          <p:nvPr/>
        </p:nvSpPr>
        <p:spPr>
          <a:xfrm>
            <a:off x="5553512" y="4228050"/>
            <a:ext cx="6638488" cy="5368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8" name="CasellaDiTesto 7">
            <a:extLst>
              <a:ext uri="{FF2B5EF4-FFF2-40B4-BE49-F238E27FC236}">
                <a16:creationId xmlns:a16="http://schemas.microsoft.com/office/drawing/2014/main" id="{237150CA-AEF9-45D6-A329-C7DD48C859AF}"/>
              </a:ext>
            </a:extLst>
          </p:cNvPr>
          <p:cNvSpPr txBox="1"/>
          <p:nvPr/>
        </p:nvSpPr>
        <p:spPr>
          <a:xfrm>
            <a:off x="0" y="4764947"/>
            <a:ext cx="12192000" cy="2369880"/>
          </a:xfrm>
          <a:prstGeom prst="rect">
            <a:avLst/>
          </a:prstGeom>
          <a:solidFill>
            <a:schemeClr val="bg1">
              <a:lumMod val="9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a:ln>
                  <a:noFill/>
                </a:ln>
                <a:solidFill>
                  <a:prstClr val="black"/>
                </a:solidFill>
                <a:effectLst/>
                <a:uLnTx/>
                <a:uFillTx/>
                <a:latin typeface="Garamond" panose="02020404030301010803"/>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(Citazione da: </a:t>
            </a:r>
            <a:r>
              <a:rPr kumimoji="0" lang="it-IT" sz="2800" b="0"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Opere di Marco Terenzio Varrone</a:t>
            </a:r>
            <a:r>
              <a:rPr kumimoji="0" lang="it-IT"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a cura di Antonio Traglia, Utet, Torino 1974, p. 20)</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36912195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egnaposto contenuto 2">
            <a:extLst>
              <a:ext uri="{FF2B5EF4-FFF2-40B4-BE49-F238E27FC236}">
                <a16:creationId xmlns:a16="http://schemas.microsoft.com/office/drawing/2014/main" id="{64513F06-C2C3-4556-86E6-C66F042518A1}"/>
              </a:ext>
            </a:extLst>
          </p:cNvPr>
          <p:cNvSpPr>
            <a:spLocks noGrp="1" noChangeArrowheads="1"/>
          </p:cNvSpPr>
          <p:nvPr>
            <p:ph idx="1"/>
          </p:nvPr>
        </p:nvSpPr>
        <p:spPr>
          <a:xfrm>
            <a:off x="0" y="0"/>
            <a:ext cx="12192000" cy="6858000"/>
          </a:xfrm>
          <a:blipFill>
            <a:blip r:embed="rId2"/>
            <a:tile tx="0" ty="0" sx="100000" sy="100000" flip="none" algn="tl"/>
          </a:blipFill>
        </p:spPr>
        <p:txBody>
          <a:bodyPr rtlCol="0">
            <a:normAutofit/>
          </a:bodyPr>
          <a:lstStyle/>
          <a:p>
            <a:pPr marL="0" indent="0" eaLnBrk="1" fontAlgn="auto" hangingPunct="1">
              <a:spcBef>
                <a:spcPts val="0"/>
              </a:spcBef>
              <a:spcAft>
                <a:spcPts val="0"/>
              </a:spcAft>
              <a:buClr>
                <a:srgbClr val="83992A"/>
              </a:buClr>
              <a:buFont typeface="Arial" panose="020B0604020202020204" pitchFamily="34" charset="0"/>
              <a:buNone/>
              <a:defRPr/>
            </a:pPr>
            <a:r>
              <a:rPr lang="it-IT" sz="2000" b="1" i="1">
                <a:solidFill>
                  <a:prstClr val="black">
                    <a:lumMod val="85000"/>
                    <a:lumOff val="15000"/>
                  </a:prstClr>
                </a:solidFill>
                <a:latin typeface="Times New Roman" panose="02020603050405020304" pitchFamily="18" charset="0"/>
                <a:cs typeface="Times New Roman" panose="02020603050405020304" pitchFamily="18" charset="0"/>
              </a:rPr>
              <a:t>Institutio oratoria </a:t>
            </a:r>
            <a:r>
              <a:rPr lang="it-IT" sz="2000">
                <a:solidFill>
                  <a:prstClr val="black">
                    <a:lumMod val="85000"/>
                    <a:lumOff val="15000"/>
                  </a:prstClr>
                </a:solidFill>
                <a:latin typeface="Times New Roman" panose="02020603050405020304" pitchFamily="18" charset="0"/>
                <a:cs typeface="Times New Roman" panose="02020603050405020304" pitchFamily="18" charset="0"/>
              </a:rPr>
              <a:t>(pubbl. prima del 96 d.C.) </a:t>
            </a:r>
            <a:r>
              <a:rPr lang="it-IT" sz="2000" i="1">
                <a:solidFill>
                  <a:prstClr val="black">
                    <a:lumMod val="85000"/>
                    <a:lumOff val="15000"/>
                  </a:prstClr>
                </a:solidFill>
                <a:latin typeface="Times New Roman" panose="02020603050405020304" pitchFamily="18" charset="0"/>
                <a:cs typeface="Times New Roman" panose="02020603050405020304" pitchFamily="18" charset="0"/>
              </a:rPr>
              <a:t>→ </a:t>
            </a:r>
            <a:r>
              <a:rPr lang="it-IT" sz="2000">
                <a:solidFill>
                  <a:prstClr val="black">
                    <a:lumMod val="85000"/>
                    <a:lumOff val="15000"/>
                  </a:prstClr>
                </a:solidFill>
                <a:latin typeface="Times New Roman" panose="02020603050405020304" pitchFamily="18" charset="0"/>
                <a:cs typeface="Times New Roman" panose="02020603050405020304" pitchFamily="18" charset="0"/>
              </a:rPr>
              <a:t>vasto trattato sulla formazione dell’oratore</a:t>
            </a:r>
          </a:p>
          <a:p>
            <a:pPr marL="0" indent="0" algn="just" eaLnBrk="1" fontAlgn="auto" hangingPunct="1">
              <a:spcBef>
                <a:spcPts val="0"/>
              </a:spcBef>
              <a:spcAft>
                <a:spcPts val="0"/>
              </a:spcAft>
              <a:buClr>
                <a:srgbClr val="83992A"/>
              </a:buClr>
              <a:buFont typeface="Arial" panose="020B0604020202020204" pitchFamily="34" charset="0"/>
              <a:buNone/>
              <a:defRPr/>
            </a:pPr>
            <a:endParaRPr lang="it-IT" sz="2000">
              <a:solidFill>
                <a:prstClr val="black">
                  <a:lumMod val="85000"/>
                  <a:lumOff val="15000"/>
                </a:prstClr>
              </a:solidFill>
              <a:latin typeface="Times New Roman" panose="02020603050405020304" pitchFamily="18" charset="0"/>
              <a:cs typeface="Times New Roman" panose="02020603050405020304" pitchFamily="18" charset="0"/>
            </a:endParaRPr>
          </a:p>
          <a:p>
            <a:pPr marL="0" indent="0" algn="just" eaLnBrk="1" fontAlgn="auto" hangingPunct="1">
              <a:spcBef>
                <a:spcPts val="0"/>
              </a:spcBef>
              <a:spcAft>
                <a:spcPts val="0"/>
              </a:spcAft>
              <a:buClr>
                <a:srgbClr val="83992A"/>
              </a:buClr>
              <a:buFont typeface="Arial" panose="020B0604020202020204" pitchFamily="34" charset="0"/>
              <a:buNone/>
              <a:defRPr/>
            </a:pPr>
            <a:r>
              <a:rPr lang="it-IT" sz="2000" b="1">
                <a:solidFill>
                  <a:prstClr val="black">
                    <a:lumMod val="85000"/>
                    <a:lumOff val="15000"/>
                  </a:prstClr>
                </a:solidFill>
                <a:latin typeface="Times New Roman" panose="02020603050405020304" pitchFamily="18" charset="0"/>
                <a:cs typeface="Times New Roman" panose="02020603050405020304" pitchFamily="18" charset="0"/>
              </a:rPr>
              <a:t>II,12,12:</a:t>
            </a:r>
            <a:r>
              <a:rPr lang="it-IT" sz="2000" i="1">
                <a:solidFill>
                  <a:prstClr val="black">
                    <a:lumMod val="85000"/>
                    <a:lumOff val="15000"/>
                  </a:prstClr>
                </a:solidFill>
                <a:latin typeface="Times New Roman" panose="02020603050405020304" pitchFamily="18" charset="0"/>
                <a:cs typeface="Times New Roman" panose="02020603050405020304" pitchFamily="18" charset="0"/>
              </a:rPr>
              <a:t> nos, quando et praecipiendi munus iam pridem deprecati sumus et in foro quoque dicendi, quia honestissimum finem putabamus desinere dum desideraremur, inquirendo scribendoque talia consolemur otium nostrum quae futura usui bonae mentis iuvenibus arbitramur, nobis certe sunt voluptati </a:t>
            </a:r>
          </a:p>
          <a:p>
            <a:pPr marL="0" indent="0" algn="just" eaLnBrk="1" fontAlgn="auto" hangingPunct="1">
              <a:spcBef>
                <a:spcPts val="0"/>
              </a:spcBef>
              <a:spcAft>
                <a:spcPts val="0"/>
              </a:spcAft>
              <a:buClr>
                <a:srgbClr val="83992A"/>
              </a:buClr>
              <a:buFont typeface="Arial" panose="020B0604020202020204" pitchFamily="34" charset="0"/>
              <a:buNone/>
              <a:defRPr/>
            </a:pPr>
            <a:r>
              <a:rPr lang="it-IT" sz="2000">
                <a:solidFill>
                  <a:prstClr val="black">
                    <a:lumMod val="85000"/>
                    <a:lumOff val="15000"/>
                  </a:prstClr>
                </a:solidFill>
                <a:latin typeface="Times New Roman" panose="02020603050405020304" pitchFamily="18" charset="0"/>
                <a:cs typeface="Times New Roman" panose="02020603050405020304" pitchFamily="18" charset="0"/>
              </a:rPr>
              <a:t>(‘noi, dal momento che già da tempo abbiamo allontanato il compito dell’insegnamento e anche dei discorsi nel foro, poiché consideravamo una conclusione piú nobile il cessare mentre eravamo richiesti, consoliamo il nostro ozio studiando e scrivendo questi appunti che pensiamo saranno utili a giovani di animo volenteroso, di certo a noi sono fonte di piacere’)</a:t>
            </a:r>
          </a:p>
          <a:p>
            <a:pPr marL="0" indent="0" algn="just" eaLnBrk="1" fontAlgn="auto" hangingPunct="1">
              <a:spcBef>
                <a:spcPts val="0"/>
              </a:spcBef>
              <a:spcAft>
                <a:spcPts val="0"/>
              </a:spcAft>
              <a:buClr>
                <a:srgbClr val="83992A"/>
              </a:buClr>
              <a:buFont typeface="Arial" panose="020B0604020202020204" pitchFamily="34" charset="0"/>
              <a:buNone/>
              <a:defRPr/>
            </a:pPr>
            <a:endParaRPr lang="it-IT" sz="2000">
              <a:solidFill>
                <a:prstClr val="black">
                  <a:lumMod val="85000"/>
                  <a:lumOff val="15000"/>
                </a:prstClr>
              </a:solidFill>
              <a:latin typeface="Times New Roman" panose="02020603050405020304" pitchFamily="18" charset="0"/>
              <a:cs typeface="Times New Roman" panose="02020603050405020304" pitchFamily="18" charset="0"/>
            </a:endParaRPr>
          </a:p>
          <a:p>
            <a:pPr algn="just" eaLnBrk="1" fontAlgn="auto" hangingPunct="1">
              <a:spcBef>
                <a:spcPts val="0"/>
              </a:spcBef>
              <a:spcAft>
                <a:spcPts val="0"/>
              </a:spcAft>
              <a:buClrTx/>
              <a:buFontTx/>
              <a:buChar char="-"/>
              <a:defRPr/>
            </a:pPr>
            <a:r>
              <a:rPr lang="it-IT" sz="2000">
                <a:solidFill>
                  <a:prstClr val="black">
                    <a:lumMod val="85000"/>
                    <a:lumOff val="15000"/>
                  </a:prstClr>
                </a:solidFill>
                <a:latin typeface="Times New Roman" panose="02020603050405020304" pitchFamily="18" charset="0"/>
                <a:cs typeface="Times New Roman" panose="02020603050405020304" pitchFamily="18" charset="0"/>
              </a:rPr>
              <a:t>12 libri che ‘nascono’ da lunga pratica pedagogica e forense, dottrina e molte letture</a:t>
            </a:r>
          </a:p>
          <a:p>
            <a:pPr algn="just" eaLnBrk="1" fontAlgn="auto" hangingPunct="1">
              <a:spcBef>
                <a:spcPts val="0"/>
              </a:spcBef>
              <a:spcAft>
                <a:spcPts val="0"/>
              </a:spcAft>
              <a:buClrTx/>
              <a:buFontTx/>
              <a:buChar char="-"/>
              <a:defRPr/>
            </a:pPr>
            <a:r>
              <a:rPr lang="it-IT" sz="2000">
                <a:solidFill>
                  <a:prstClr val="black">
                    <a:lumMod val="85000"/>
                    <a:lumOff val="15000"/>
                  </a:prstClr>
                </a:solidFill>
                <a:latin typeface="Times New Roman" panose="02020603050405020304" pitchFamily="18" charset="0"/>
                <a:cs typeface="Times New Roman" panose="02020603050405020304" pitchFamily="18" charset="0"/>
              </a:rPr>
              <a:t>L’opera è dedicata a Marcello Vittorio e ha intento paideutico →  educare in maniera completa all’eloquenza (da prima formazione fino al ritiro dall’attività oratoria)</a:t>
            </a:r>
          </a:p>
          <a:p>
            <a:pPr algn="just" eaLnBrk="1" fontAlgn="auto" hangingPunct="1">
              <a:spcBef>
                <a:spcPts val="0"/>
              </a:spcBef>
              <a:spcAft>
                <a:spcPts val="0"/>
              </a:spcAft>
              <a:buClrTx/>
              <a:buFontTx/>
              <a:buChar char="-"/>
              <a:defRPr/>
            </a:pPr>
            <a:r>
              <a:rPr lang="it-IT" sz="2000">
                <a:solidFill>
                  <a:prstClr val="black">
                    <a:lumMod val="85000"/>
                    <a:lumOff val="15000"/>
                  </a:prstClr>
                </a:solidFill>
                <a:latin typeface="Times New Roman" panose="02020603050405020304" pitchFamily="18" charset="0"/>
                <a:cs typeface="Times New Roman" panose="02020603050405020304" pitchFamily="18" charset="0"/>
              </a:rPr>
              <a:t>Non semplice manuale didattico di retorica ma apertura verso le </a:t>
            </a:r>
            <a:r>
              <a:rPr lang="it-IT" sz="2000" i="1">
                <a:solidFill>
                  <a:prstClr val="black">
                    <a:lumMod val="85000"/>
                    <a:lumOff val="15000"/>
                  </a:prstClr>
                </a:solidFill>
                <a:latin typeface="Times New Roman" panose="02020603050405020304" pitchFamily="18" charset="0"/>
                <a:cs typeface="Times New Roman" panose="02020603050405020304" pitchFamily="18" charset="0"/>
              </a:rPr>
              <a:t>artes </a:t>
            </a:r>
            <a:r>
              <a:rPr lang="it-IT" sz="2000">
                <a:solidFill>
                  <a:prstClr val="black">
                    <a:lumMod val="85000"/>
                    <a:lumOff val="15000"/>
                  </a:prstClr>
                </a:solidFill>
                <a:latin typeface="Times New Roman" panose="02020603050405020304" pitchFamily="18" charset="0"/>
                <a:cs typeface="Times New Roman" panose="02020603050405020304" pitchFamily="18" charset="0"/>
              </a:rPr>
              <a:t>che concorrono alla formazione dell’oratore</a:t>
            </a:r>
          </a:p>
          <a:p>
            <a:pPr marL="0" indent="0" algn="just" eaLnBrk="1" fontAlgn="auto" hangingPunct="1">
              <a:spcBef>
                <a:spcPts val="0"/>
              </a:spcBef>
              <a:spcAft>
                <a:spcPts val="0"/>
              </a:spcAft>
              <a:buClr>
                <a:srgbClr val="83992A"/>
              </a:buClr>
              <a:buFont typeface="Arial" panose="020B0604020202020204" pitchFamily="34" charset="0"/>
              <a:buNone/>
              <a:defRPr/>
            </a:pPr>
            <a:endParaRPr lang="it-IT" sz="2000">
              <a:solidFill>
                <a:prstClr val="black">
                  <a:lumMod val="85000"/>
                  <a:lumOff val="15000"/>
                </a:prstClr>
              </a:solidFill>
              <a:latin typeface="Times New Roman" panose="02020603050405020304" pitchFamily="18" charset="0"/>
              <a:cs typeface="Times New Roman" panose="02020603050405020304" pitchFamily="18" charset="0"/>
            </a:endParaRPr>
          </a:p>
          <a:p>
            <a:pPr marL="0" indent="0" algn="just" eaLnBrk="1" fontAlgn="auto" hangingPunct="1">
              <a:spcBef>
                <a:spcPts val="0"/>
              </a:spcBef>
              <a:spcAft>
                <a:spcPts val="0"/>
              </a:spcAft>
              <a:buClr>
                <a:srgbClr val="83992A"/>
              </a:buClr>
              <a:buFont typeface="Arial" panose="020B0604020202020204" pitchFamily="34" charset="0"/>
              <a:buNone/>
              <a:defRPr/>
            </a:pPr>
            <a:r>
              <a:rPr lang="it-IT" sz="2000" b="1">
                <a:solidFill>
                  <a:prstClr val="black">
                    <a:lumMod val="85000"/>
                    <a:lumOff val="15000"/>
                  </a:prstClr>
                </a:solidFill>
                <a:latin typeface="Times New Roman" panose="02020603050405020304" pitchFamily="18" charset="0"/>
                <a:cs typeface="Times New Roman" panose="02020603050405020304" pitchFamily="18" charset="0"/>
              </a:rPr>
              <a:t>I prooem. 25: </a:t>
            </a:r>
            <a:r>
              <a:rPr lang="it-IT" sz="2000" i="1">
                <a:solidFill>
                  <a:prstClr val="black">
                    <a:lumMod val="85000"/>
                    <a:lumOff val="15000"/>
                  </a:prstClr>
                </a:solidFill>
                <a:latin typeface="Times New Roman" panose="02020603050405020304" pitchFamily="18" charset="0"/>
                <a:cs typeface="Times New Roman" panose="02020603050405020304" pitchFamily="18" charset="0"/>
              </a:rPr>
              <a:t>Ideoque nos non particulam illam, sicuti plerique, sed quidquid utile ad instituendum oratorem putabamus in hos duodecim libros contulimus, breviter omnia demonstraturi </a:t>
            </a:r>
            <a:r>
              <a:rPr lang="it-IT" sz="2000">
                <a:solidFill>
                  <a:prstClr val="black">
                    <a:lumMod val="85000"/>
                    <a:lumOff val="15000"/>
                  </a:prstClr>
                </a:solidFill>
                <a:latin typeface="Times New Roman" panose="02020603050405020304" pitchFamily="18" charset="0"/>
                <a:cs typeface="Times New Roman" panose="02020603050405020304" pitchFamily="18" charset="0"/>
              </a:rPr>
              <a:t>(‘Pertanto non abbiamo riportato in questi dodici libri quella porzione ristretta, come fanno i piú, ma qualsiasi cosa ritenevamo fosse utile per l’istruzione dell’oratore, con l’intenzione di dare di tutto una breve dimostrazione’)</a:t>
            </a:r>
          </a:p>
          <a:p>
            <a:pPr marL="0" indent="0" algn="just" eaLnBrk="1" fontAlgn="auto" hangingPunct="1">
              <a:buFont typeface="Arial" panose="020B0604020202020204" pitchFamily="34" charset="0"/>
              <a:buNone/>
              <a:defRPr/>
            </a:pPr>
            <a:endParaRPr lang="it-IT" altLang="it-IT">
              <a:solidFill>
                <a:schemeClr val="tx1">
                  <a:lumMod val="85000"/>
                  <a:lumOff val="1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78453025"/>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DBC9F4FE-D870-4097-B7C3-EFD0269CCE7E}"/>
              </a:ext>
            </a:extLst>
          </p:cNvPr>
          <p:cNvSpPr>
            <a:spLocks noGrp="1"/>
          </p:cNvSpPr>
          <p:nvPr>
            <p:ph idx="1"/>
          </p:nvPr>
        </p:nvSpPr>
        <p:spPr>
          <a:xfrm>
            <a:off x="-1" y="0"/>
            <a:ext cx="12192001" cy="6858000"/>
          </a:xfrm>
          <a:blipFill>
            <a:blip r:embed="rId2"/>
            <a:tile tx="0" ty="0" sx="100000" sy="100000" flip="none" algn="tl"/>
          </a:blipFill>
        </p:spPr>
        <p:txBody>
          <a:bodyPr>
            <a:normAutofit/>
          </a:bodyPr>
          <a:lstStyle/>
          <a:p>
            <a:pPr marL="0" indent="0">
              <a:buNone/>
            </a:pPr>
            <a:r>
              <a:rPr lang="it-IT" sz="2000">
                <a:latin typeface="Times New Roman" panose="02020603050405020304" pitchFamily="18" charset="0"/>
                <a:cs typeface="Times New Roman" panose="02020603050405020304" pitchFamily="18" charset="0"/>
              </a:rPr>
              <a:t>- Libro X:  conclusioni generali sulle argomentazioni sull’analogia linguistica esposte nei ll. VIII e IX </a:t>
            </a:r>
          </a:p>
          <a:p>
            <a:pPr marL="0" indent="0">
              <a:buNone/>
            </a:pPr>
            <a:r>
              <a:rPr lang="it-IT" sz="2000">
                <a:latin typeface="Times New Roman" panose="02020603050405020304" pitchFamily="18" charset="0"/>
                <a:cs typeface="Times New Roman" panose="02020603050405020304" pitchFamily="18" charset="0"/>
              </a:rPr>
              <a:t>- Analogia linguistica in rapporto all’uso dei parlanti  → definizione che tiene conto di una distinzione di categorie di parlanti e del rapporto con l’uso linguistico</a:t>
            </a:r>
          </a:p>
          <a:p>
            <a:pPr marL="0" indent="0">
              <a:lnSpc>
                <a:spcPct val="110000"/>
              </a:lnSpc>
              <a:spcBef>
                <a:spcPts val="0"/>
              </a:spcBef>
              <a:spcAft>
                <a:spcPts val="0"/>
              </a:spcAft>
              <a:buNone/>
            </a:pPr>
            <a:r>
              <a:rPr lang="it-IT" sz="2000">
                <a:latin typeface="Times New Roman" panose="02020603050405020304" pitchFamily="18" charset="0"/>
                <a:cs typeface="Times New Roman" panose="02020603050405020304" pitchFamily="18" charset="0"/>
              </a:rPr>
              <a:t>                                           › Riconoscimento dell’evoluzione storica</a:t>
            </a:r>
          </a:p>
          <a:p>
            <a:pPr marL="0" indent="0">
              <a:lnSpc>
                <a:spcPct val="110000"/>
              </a:lnSpc>
              <a:spcBef>
                <a:spcPts val="0"/>
              </a:spcBef>
              <a:spcAft>
                <a:spcPts val="0"/>
              </a:spcAft>
              <a:buNone/>
            </a:pPr>
            <a:r>
              <a:rPr lang="it-IT" sz="2000">
                <a:latin typeface="Times New Roman" panose="02020603050405020304" pitchFamily="18" charset="0"/>
                <a:cs typeface="Times New Roman" panose="02020603050405020304" pitchFamily="18" charset="0"/>
              </a:rPr>
              <a:t>                                           › Riconoscimento della differenziazione in base al contesto di comunicazione</a:t>
            </a:r>
          </a:p>
          <a:p>
            <a:pPr marL="0" indent="0">
              <a:lnSpc>
                <a:spcPct val="110000"/>
              </a:lnSpc>
              <a:spcBef>
                <a:spcPts val="0"/>
              </a:spcBef>
              <a:spcAft>
                <a:spcPts val="0"/>
              </a:spcAft>
              <a:buNone/>
            </a:pPr>
            <a:r>
              <a:rPr lang="it-IT" sz="2000">
                <a:latin typeface="Times New Roman" panose="02020603050405020304" pitchFamily="18" charset="0"/>
                <a:cs typeface="Times New Roman" panose="02020603050405020304" pitchFamily="18" charset="0"/>
              </a:rPr>
              <a:t>                                           › Differenti tipi di analogia      </a:t>
            </a:r>
          </a:p>
          <a:p>
            <a:pPr marL="0" indent="0">
              <a:lnSpc>
                <a:spcPct val="110000"/>
              </a:lnSpc>
              <a:spcBef>
                <a:spcPts val="0"/>
              </a:spcBef>
              <a:spcAft>
                <a:spcPts val="0"/>
              </a:spcAft>
              <a:buNone/>
            </a:pPr>
            <a:r>
              <a:rPr lang="it-IT" sz="2000">
                <a:latin typeface="Times New Roman" panose="02020603050405020304" pitchFamily="18" charset="0"/>
                <a:cs typeface="Times New Roman" panose="02020603050405020304" pitchFamily="18" charset="0"/>
              </a:rPr>
              <a:t>                                           › Libertà linguistica dei poeti</a:t>
            </a:r>
          </a:p>
          <a:p>
            <a:pPr marL="0" indent="0">
              <a:lnSpc>
                <a:spcPct val="110000"/>
              </a:lnSpc>
              <a:spcBef>
                <a:spcPts val="0"/>
              </a:spcBef>
              <a:spcAft>
                <a:spcPts val="0"/>
              </a:spcAft>
              <a:buNone/>
            </a:pPr>
            <a:endParaRPr lang="it-IT" sz="2000">
              <a:latin typeface="Times New Roman" panose="02020603050405020304" pitchFamily="18" charset="0"/>
              <a:cs typeface="Times New Roman" panose="02020603050405020304" pitchFamily="18" charset="0"/>
            </a:endParaRPr>
          </a:p>
          <a:p>
            <a:pPr marL="0" indent="0">
              <a:buNone/>
            </a:pPr>
            <a:r>
              <a:rPr lang="it-IT" sz="2000" b="1">
                <a:latin typeface="Times New Roman" panose="02020603050405020304" pitchFamily="18" charset="0"/>
                <a:cs typeface="Times New Roman" panose="02020603050405020304" pitchFamily="18" charset="0"/>
              </a:rPr>
              <a:t>§ 72. </a:t>
            </a:r>
            <a:r>
              <a:rPr lang="it-IT" sz="2000">
                <a:latin typeface="Times New Roman" panose="02020603050405020304" pitchFamily="18" charset="0"/>
                <a:cs typeface="Times New Roman" panose="02020603050405020304" pitchFamily="18" charset="0"/>
              </a:rPr>
              <a:t>cf. § X 63: « quando v’è analogia, ve ne sono di tre tipi, uno negli elementi, un secondo nei suoni, il terzo in entrambi, i primi due sono semplici, il terzo doppio ».</a:t>
            </a:r>
          </a:p>
          <a:p>
            <a:pPr marL="0" indent="0">
              <a:spcBef>
                <a:spcPts val="0"/>
              </a:spcBef>
              <a:spcAft>
                <a:spcPts val="0"/>
              </a:spcAft>
              <a:buNone/>
            </a:pPr>
            <a:r>
              <a:rPr lang="it-IT" sz="2000">
                <a:latin typeface="Times New Roman" panose="02020603050405020304" pitchFamily="18" charset="0"/>
                <a:cs typeface="Times New Roman" panose="02020603050405020304" pitchFamily="18" charset="0"/>
              </a:rPr>
              <a:t>- </a:t>
            </a:r>
            <a:r>
              <a:rPr lang="it-IT" sz="2000" i="1">
                <a:latin typeface="Times New Roman" panose="02020603050405020304" pitchFamily="18" charset="0"/>
                <a:cs typeface="Times New Roman" panose="02020603050405020304" pitchFamily="18" charset="0"/>
              </a:rPr>
              <a:t>Res</a:t>
            </a:r>
            <a:r>
              <a:rPr lang="it-IT" sz="2000">
                <a:latin typeface="Times New Roman" panose="02020603050405020304" pitchFamily="18" charset="0"/>
                <a:cs typeface="Times New Roman" panose="02020603050405020304" pitchFamily="18" charset="0"/>
              </a:rPr>
              <a:t> = valore metalinguistico di sostanza grammaticale → elemento morfologico  (</a:t>
            </a:r>
            <a:r>
              <a:rPr lang="it-IT" sz="2000" i="1">
                <a:latin typeface="Times New Roman" panose="02020603050405020304" pitchFamily="18" charset="0"/>
                <a:cs typeface="Times New Roman" panose="02020603050405020304" pitchFamily="18" charset="0"/>
              </a:rPr>
              <a:t>materia)</a:t>
            </a:r>
            <a:endParaRPr lang="it-IT" sz="2000">
              <a:latin typeface="Times New Roman" panose="02020603050405020304" pitchFamily="18" charset="0"/>
              <a:cs typeface="Times New Roman" panose="02020603050405020304" pitchFamily="18" charset="0"/>
            </a:endParaRPr>
          </a:p>
          <a:p>
            <a:pPr marL="0" indent="0">
              <a:spcBef>
                <a:spcPts val="0"/>
              </a:spcBef>
              <a:spcAft>
                <a:spcPts val="0"/>
              </a:spcAft>
              <a:buNone/>
            </a:pPr>
            <a:r>
              <a:rPr lang="it-IT" sz="2000" i="1">
                <a:latin typeface="Times New Roman" panose="02020603050405020304" pitchFamily="18" charset="0"/>
                <a:cs typeface="Times New Roman" panose="02020603050405020304" pitchFamily="18" charset="0"/>
              </a:rPr>
              <a:t>- Vox</a:t>
            </a:r>
            <a:r>
              <a:rPr lang="it-IT" sz="2000">
                <a:latin typeface="Times New Roman" panose="02020603050405020304" pitchFamily="18" charset="0"/>
                <a:cs typeface="Times New Roman" panose="02020603050405020304" pitchFamily="18" charset="0"/>
              </a:rPr>
              <a:t> = valore metalinguistico di forma grammaticale → aspetto fonologico (</a:t>
            </a:r>
            <a:r>
              <a:rPr lang="it-IT" sz="2000" i="1">
                <a:latin typeface="Times New Roman" panose="02020603050405020304" pitchFamily="18" charset="0"/>
                <a:cs typeface="Times New Roman" panose="02020603050405020304" pitchFamily="18" charset="0"/>
              </a:rPr>
              <a:t>figura)</a:t>
            </a:r>
          </a:p>
          <a:p>
            <a:pPr marL="0" indent="0">
              <a:buNone/>
            </a:pPr>
            <a:endParaRPr lang="it-IT" sz="2000" b="1">
              <a:latin typeface="Times New Roman" panose="02020603050405020304" pitchFamily="18" charset="0"/>
              <a:cs typeface="Times New Roman" panose="02020603050405020304" pitchFamily="18" charset="0"/>
            </a:endParaRPr>
          </a:p>
          <a:p>
            <a:pPr marL="0" indent="0">
              <a:buNone/>
            </a:pPr>
            <a:r>
              <a:rPr lang="it-IT" sz="2000" b="1">
                <a:latin typeface="Times New Roman" panose="02020603050405020304" pitchFamily="18" charset="0"/>
                <a:cs typeface="Times New Roman" panose="02020603050405020304" pitchFamily="18" charset="0"/>
              </a:rPr>
              <a:t>§ 73. </a:t>
            </a:r>
            <a:r>
              <a:rPr lang="it-IT" sz="2000" i="1">
                <a:latin typeface="Times New Roman" panose="02020603050405020304" pitchFamily="18" charset="0"/>
                <a:cs typeface="Times New Roman" panose="02020603050405020304" pitchFamily="18" charset="0"/>
              </a:rPr>
              <a:t>Ling. Lat</a:t>
            </a:r>
            <a:r>
              <a:rPr lang="it-IT" sz="2000">
                <a:latin typeface="Times New Roman" panose="02020603050405020304" pitchFamily="18" charset="0"/>
                <a:cs typeface="Times New Roman" panose="02020603050405020304" pitchFamily="18" charset="0"/>
              </a:rPr>
              <a:t>., VII 28: «cascus significa vetus [...] la sua etimologia è sabina ».</a:t>
            </a:r>
          </a:p>
          <a:p>
            <a:pPr marL="0" indent="0">
              <a:spcBef>
                <a:spcPts val="0"/>
              </a:spcBef>
              <a:spcAft>
                <a:spcPts val="0"/>
              </a:spcAft>
              <a:buNone/>
            </a:pPr>
            <a:r>
              <a:rPr lang="it-IT" sz="2000" i="1">
                <a:latin typeface="Times New Roman" panose="02020603050405020304" pitchFamily="18" charset="0"/>
                <a:cs typeface="Times New Roman" panose="02020603050405020304" pitchFamily="18" charset="0"/>
              </a:rPr>
              <a:t>- cascus . . . suri</a:t>
            </a:r>
            <a:r>
              <a:rPr lang="it-IT" sz="2000">
                <a:latin typeface="Times New Roman" panose="02020603050405020304" pitchFamily="18" charset="0"/>
                <a:cs typeface="Times New Roman" panose="02020603050405020304" pitchFamily="18" charset="0"/>
              </a:rPr>
              <a:t>: cf. </a:t>
            </a:r>
            <a:r>
              <a:rPr lang="it-IT" sz="2000" i="1">
                <a:latin typeface="Times New Roman" panose="02020603050405020304" pitchFamily="18" charset="0"/>
                <a:cs typeface="Times New Roman" panose="02020603050405020304" pitchFamily="18" charset="0"/>
              </a:rPr>
              <a:t>Annales</a:t>
            </a:r>
            <a:r>
              <a:rPr lang="it-IT" sz="2000">
                <a:latin typeface="Times New Roman" panose="02020603050405020304" pitchFamily="18" charset="0"/>
                <a:cs typeface="Times New Roman" panose="02020603050405020304" pitchFamily="18" charset="0"/>
              </a:rPr>
              <a:t> di Ennio (risp. 24 e 525 Vahlen = 22 e 540 Skutsch)</a:t>
            </a:r>
          </a:p>
          <a:p>
            <a:pPr marL="0" indent="0" algn="just">
              <a:spcBef>
                <a:spcPts val="0"/>
              </a:spcBef>
              <a:spcAft>
                <a:spcPts val="0"/>
              </a:spcAft>
              <a:buNone/>
            </a:pPr>
            <a:r>
              <a:rPr lang="it-IT" sz="2000" i="1">
                <a:latin typeface="Times New Roman" panose="02020603050405020304" pitchFamily="18" charset="0"/>
                <a:cs typeface="Times New Roman" panose="02020603050405020304" pitchFamily="18" charset="0"/>
              </a:rPr>
              <a:t>- amicitia … inimicitia</a:t>
            </a:r>
            <a:r>
              <a:rPr lang="it-IT" sz="2000">
                <a:latin typeface="Times New Roman" panose="02020603050405020304" pitchFamily="18" charset="0"/>
                <a:cs typeface="Times New Roman" panose="02020603050405020304" pitchFamily="18" charset="0"/>
              </a:rPr>
              <a:t>: cf. Ennio, </a:t>
            </a:r>
            <a:r>
              <a:rPr lang="it-IT" sz="2000" i="1">
                <a:latin typeface="Times New Roman" panose="02020603050405020304" pitchFamily="18" charset="0"/>
                <a:cs typeface="Times New Roman" panose="02020603050405020304" pitchFamily="18" charset="0"/>
              </a:rPr>
              <a:t>scaen</a:t>
            </a:r>
            <a:r>
              <a:rPr lang="it-IT" sz="2000">
                <a:latin typeface="Times New Roman" panose="02020603050405020304" pitchFamily="18" charset="0"/>
                <a:cs typeface="Times New Roman" panose="02020603050405020304" pitchFamily="18" charset="0"/>
              </a:rPr>
              <a:t>., 12 Vahlen (Jocelyn, p. 164): </a:t>
            </a:r>
            <a:r>
              <a:rPr lang="it-IT" sz="2000" i="1">
                <a:latin typeface="Times New Roman" panose="02020603050405020304" pitchFamily="18" charset="0"/>
                <a:cs typeface="Times New Roman" panose="02020603050405020304" pitchFamily="18" charset="0"/>
              </a:rPr>
              <a:t>eo ego ingenio natus sum: amicitiam atque inimicitiam in frontem promptam gero </a:t>
            </a:r>
            <a:r>
              <a:rPr lang="it-IT" sz="2000">
                <a:latin typeface="Times New Roman" panose="02020603050405020304" pitchFamily="18" charset="0"/>
                <a:cs typeface="Times New Roman" panose="02020603050405020304" pitchFamily="18" charset="0"/>
              </a:rPr>
              <a:t>(‘sono nato con una tale indole: l’amicizia e l’inimicizia le porto stampate sulla fronte’); </a:t>
            </a:r>
          </a:p>
        </p:txBody>
      </p:sp>
    </p:spTree>
    <p:extLst>
      <p:ext uri="{BB962C8B-B14F-4D97-AF65-F5344CB8AC3E}">
        <p14:creationId xmlns:p14="http://schemas.microsoft.com/office/powerpoint/2010/main" val="1678109452"/>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7A49093A-2103-4E8B-826A-7E72D5CCC6CF}"/>
              </a:ext>
            </a:extLst>
          </p:cNvPr>
          <p:cNvSpPr>
            <a:spLocks noGrp="1"/>
          </p:cNvSpPr>
          <p:nvPr>
            <p:ph idx="1"/>
          </p:nvPr>
        </p:nvSpPr>
        <p:spPr>
          <a:xfrm>
            <a:off x="0" y="0"/>
            <a:ext cx="12192000" cy="6858000"/>
          </a:xfrm>
          <a:blipFill>
            <a:blip r:embed="rId2"/>
            <a:tile tx="0" ty="0" sx="100000" sy="100000" flip="none" algn="tl"/>
          </a:blipFill>
        </p:spPr>
        <p:txBody>
          <a:bodyPr>
            <a:normAutofit/>
          </a:bodyPr>
          <a:lstStyle/>
          <a:p>
            <a:pPr marL="0" indent="0" algn="just">
              <a:buNone/>
            </a:pPr>
            <a:r>
              <a:rPr lang="it-IT" sz="2000" b="1">
                <a:latin typeface="Times New Roman" panose="02020603050405020304" pitchFamily="18" charset="0"/>
                <a:cs typeface="Times New Roman" panose="02020603050405020304" pitchFamily="18" charset="0"/>
              </a:rPr>
              <a:t>§ 74.</a:t>
            </a:r>
            <a:r>
              <a:rPr lang="it-IT" sz="2000" b="1" i="1">
                <a:latin typeface="Times New Roman" panose="02020603050405020304" pitchFamily="18" charset="0"/>
                <a:cs typeface="Times New Roman" panose="02020603050405020304" pitchFamily="18" charset="0"/>
              </a:rPr>
              <a:t> </a:t>
            </a:r>
            <a:r>
              <a:rPr lang="it-IT" sz="2000" i="1">
                <a:latin typeface="Times New Roman" panose="02020603050405020304" pitchFamily="18" charset="0"/>
                <a:cs typeface="Times New Roman" panose="02020603050405020304" pitchFamily="18" charset="0"/>
              </a:rPr>
              <a:t>Declinatio</a:t>
            </a:r>
            <a:r>
              <a:rPr lang="it-IT" sz="2000">
                <a:latin typeface="Times New Roman" panose="02020603050405020304" pitchFamily="18" charset="0"/>
                <a:cs typeface="Times New Roman" panose="02020603050405020304" pitchFamily="18" charset="0"/>
              </a:rPr>
              <a:t>: il termine indica sia la ‘declinazione’, sia la ‘coniugazione’, sia la ‘derivazione’ di una parola da un’altra: è possibile rendere in italiano con: ‘variazione’. </a:t>
            </a:r>
          </a:p>
          <a:p>
            <a:pPr marL="0" indent="0">
              <a:buNone/>
            </a:pPr>
            <a:r>
              <a:rPr lang="it-IT" sz="2000">
                <a:latin typeface="Times New Roman" panose="02020603050405020304" pitchFamily="18" charset="0"/>
                <a:cs typeface="Times New Roman" panose="02020603050405020304" pitchFamily="18" charset="0"/>
              </a:rPr>
              <a:t>- Distinzione di tre tipologie d’uso linguistico sul piano dell’effettiva storicità (antico, contemporaneo, di nessuna epoca) </a:t>
            </a:r>
          </a:p>
          <a:p>
            <a:pPr marL="0" indent="0">
              <a:buNone/>
            </a:pPr>
            <a:r>
              <a:rPr lang="it-IT" sz="2000">
                <a:latin typeface="Times New Roman" panose="02020603050405020304" pitchFamily="18" charset="0"/>
                <a:cs typeface="Times New Roman" panose="02020603050405020304" pitchFamily="18" charset="0"/>
              </a:rPr>
              <a:t>- I poeti hanno la possibilità di ricorrere a modalità espressive ‘astoriche’</a:t>
            </a:r>
          </a:p>
          <a:p>
            <a:pPr marL="0" indent="0" algn="just">
              <a:buNone/>
            </a:pPr>
            <a:r>
              <a:rPr lang="it-IT" sz="2000">
                <a:latin typeface="Times New Roman" panose="02020603050405020304" pitchFamily="18" charset="0"/>
                <a:cs typeface="Times New Roman" panose="02020603050405020304" pitchFamily="18" charset="0"/>
              </a:rPr>
              <a:t>- Distinzione: tre tipologie di analogia riguardante la natura delle parole e il rapporto con la consuetudine linguistica dei singoli e dei poeti che godono di una libertà maggiore sul piano linguistico-espressivo</a:t>
            </a:r>
          </a:p>
          <a:p>
            <a:pPr marL="0" indent="0">
              <a:buNone/>
            </a:pPr>
            <a:r>
              <a:rPr lang="it-IT" sz="2000">
                <a:latin typeface="Times New Roman" panose="02020603050405020304" pitchFamily="18" charset="0"/>
                <a:cs typeface="Times New Roman" panose="02020603050405020304" pitchFamily="18" charset="0"/>
              </a:rPr>
              <a:t>- Affermazione della possibilità di uso linguistico individuale differente rispetto a quello consuetudinario e collettivo</a:t>
            </a:r>
          </a:p>
          <a:p>
            <a:pPr marL="0" indent="0">
              <a:buNone/>
            </a:pPr>
            <a:endParaRPr lang="it-IT" sz="2000" b="1">
              <a:latin typeface="Times New Roman" panose="02020603050405020304" pitchFamily="18" charset="0"/>
              <a:cs typeface="Times New Roman" panose="02020603050405020304" pitchFamily="18" charset="0"/>
            </a:endParaRPr>
          </a:p>
          <a:p>
            <a:pPr marL="0" indent="0">
              <a:buNone/>
            </a:pPr>
            <a:r>
              <a:rPr lang="it-IT" sz="2000" b="1">
                <a:latin typeface="Times New Roman" panose="02020603050405020304" pitchFamily="18" charset="0"/>
                <a:cs typeface="Times New Roman" panose="02020603050405020304" pitchFamily="18" charset="0"/>
              </a:rPr>
              <a:t>§ 77.</a:t>
            </a:r>
            <a:r>
              <a:rPr lang="it-IT" sz="2000" b="1" i="1">
                <a:latin typeface="Times New Roman" panose="02020603050405020304" pitchFamily="18" charset="0"/>
                <a:cs typeface="Times New Roman" panose="02020603050405020304" pitchFamily="18" charset="0"/>
              </a:rPr>
              <a:t> </a:t>
            </a:r>
            <a:r>
              <a:rPr lang="it-IT" sz="2000" i="1">
                <a:latin typeface="Times New Roman" panose="02020603050405020304" pitchFamily="18" charset="0"/>
                <a:cs typeface="Times New Roman" panose="02020603050405020304" pitchFamily="18" charset="0"/>
              </a:rPr>
              <a:t>Declinatio</a:t>
            </a:r>
            <a:r>
              <a:rPr lang="it-IT" sz="2000">
                <a:latin typeface="Times New Roman" panose="02020603050405020304" pitchFamily="18" charset="0"/>
                <a:cs typeface="Times New Roman" panose="02020603050405020304" pitchFamily="18" charset="0"/>
              </a:rPr>
              <a:t> indica sia la derivazione di una parola da un’altra (</a:t>
            </a:r>
            <a:r>
              <a:rPr lang="it-IT" sz="2000" i="1">
                <a:latin typeface="Times New Roman" panose="02020603050405020304" pitchFamily="18" charset="0"/>
                <a:cs typeface="Times New Roman" panose="02020603050405020304" pitchFamily="18" charset="0"/>
              </a:rPr>
              <a:t>verbum in verbum</a:t>
            </a:r>
            <a:r>
              <a:rPr lang="it-IT" sz="2000">
                <a:latin typeface="Times New Roman" panose="02020603050405020304" pitchFamily="18" charset="0"/>
                <a:cs typeface="Times New Roman" panose="02020603050405020304" pitchFamily="18" charset="0"/>
              </a:rPr>
              <a:t>) sia la modifica flessionale (</a:t>
            </a:r>
            <a:r>
              <a:rPr lang="it-IT" sz="2000" i="1">
                <a:latin typeface="Times New Roman" panose="02020603050405020304" pitchFamily="18" charset="0"/>
                <a:cs typeface="Times New Roman" panose="02020603050405020304" pitchFamily="18" charset="0"/>
              </a:rPr>
              <a:t>verbi discrimen</a:t>
            </a:r>
            <a:r>
              <a:rPr lang="it-IT" sz="2000">
                <a:latin typeface="Times New Roman" panose="02020603050405020304" pitchFamily="18" charset="0"/>
                <a:cs typeface="Times New Roman" panose="02020603050405020304" pitchFamily="18" charset="0"/>
              </a:rPr>
              <a:t>) che producono effetti sull’aspetto fonologico della parola (</a:t>
            </a:r>
            <a:r>
              <a:rPr lang="it-IT" sz="2000" i="1">
                <a:latin typeface="Times New Roman" panose="02020603050405020304" pitchFamily="18" charset="0"/>
                <a:cs typeface="Times New Roman" panose="02020603050405020304" pitchFamily="18" charset="0"/>
              </a:rPr>
              <a:t>vocis commutatio</a:t>
            </a:r>
            <a:r>
              <a:rPr lang="it-IT" sz="2000">
                <a:latin typeface="Times New Roman" panose="02020603050405020304" pitchFamily="18" charset="0"/>
                <a:cs typeface="Times New Roman" panose="02020603050405020304" pitchFamily="18" charset="0"/>
              </a:rPr>
              <a:t>)</a:t>
            </a:r>
          </a:p>
          <a:p>
            <a:pPr marL="0" indent="0">
              <a:buNone/>
            </a:pPr>
            <a:endParaRPr lang="it-IT" sz="2000">
              <a:latin typeface="Times New Roman" panose="02020603050405020304" pitchFamily="18" charset="0"/>
              <a:cs typeface="Times New Roman" panose="02020603050405020304" pitchFamily="18" charset="0"/>
            </a:endParaRPr>
          </a:p>
          <a:p>
            <a:pPr marL="0" indent="0">
              <a:spcBef>
                <a:spcPts val="0"/>
              </a:spcBef>
              <a:spcAft>
                <a:spcPts val="0"/>
              </a:spcAft>
              <a:buNone/>
            </a:pPr>
            <a:r>
              <a:rPr lang="it-IT" sz="2000">
                <a:latin typeface="Times New Roman" panose="02020603050405020304" pitchFamily="18" charset="0"/>
                <a:cs typeface="Times New Roman" panose="02020603050405020304" pitchFamily="18" charset="0"/>
              </a:rPr>
              <a:t>- </a:t>
            </a:r>
            <a:r>
              <a:rPr lang="it-IT" sz="2000" i="1">
                <a:latin typeface="Times New Roman" panose="02020603050405020304" pitchFamily="18" charset="0"/>
                <a:cs typeface="Times New Roman" panose="02020603050405020304" pitchFamily="18" charset="0"/>
              </a:rPr>
              <a:t>verbi discrimen</a:t>
            </a:r>
            <a:r>
              <a:rPr lang="it-IT" sz="2000">
                <a:latin typeface="Times New Roman" panose="02020603050405020304" pitchFamily="18" charset="0"/>
                <a:cs typeface="Times New Roman" panose="02020603050405020304" pitchFamily="18" charset="0"/>
              </a:rPr>
              <a:t> = differenza determinata dalla varietà desinenziale o tematico-desinenziale</a:t>
            </a:r>
          </a:p>
          <a:p>
            <a:pPr marL="0" indent="0">
              <a:spcBef>
                <a:spcPts val="0"/>
              </a:spcBef>
              <a:spcAft>
                <a:spcPts val="0"/>
              </a:spcAft>
              <a:buNone/>
            </a:pPr>
            <a:r>
              <a:rPr lang="it-IT" sz="2000" i="1">
                <a:latin typeface="Times New Roman" panose="02020603050405020304" pitchFamily="18" charset="0"/>
                <a:cs typeface="Times New Roman" panose="02020603050405020304" pitchFamily="18" charset="0"/>
              </a:rPr>
              <a:t>- transire </a:t>
            </a:r>
            <a:r>
              <a:rPr lang="it-IT" sz="2000">
                <a:latin typeface="Times New Roman" panose="02020603050405020304" pitchFamily="18" charset="0"/>
                <a:cs typeface="Times New Roman" panose="02020603050405020304" pitchFamily="18" charset="0"/>
              </a:rPr>
              <a:t>= termine tecnico per indicare il passaggio ai casi obliqui o più in generale da una forma a un’altra</a:t>
            </a:r>
          </a:p>
          <a:p>
            <a:pPr marL="0" indent="0">
              <a:spcBef>
                <a:spcPts val="0"/>
              </a:spcBef>
              <a:spcAft>
                <a:spcPts val="0"/>
              </a:spcAft>
              <a:buNone/>
            </a:pPr>
            <a:r>
              <a:rPr lang="it-IT" sz="2000">
                <a:latin typeface="Times New Roman" panose="02020603050405020304" pitchFamily="18" charset="0"/>
                <a:cs typeface="Times New Roman" panose="02020603050405020304" pitchFamily="18" charset="0"/>
              </a:rPr>
              <a:t>- </a:t>
            </a:r>
            <a:r>
              <a:rPr lang="it-IT" sz="2000" i="1">
                <a:latin typeface="Times New Roman" panose="02020603050405020304" pitchFamily="18" charset="0"/>
                <a:cs typeface="Times New Roman" panose="02020603050405020304" pitchFamily="18" charset="0"/>
              </a:rPr>
              <a:t>transit mens</a:t>
            </a:r>
            <a:r>
              <a:rPr lang="it-IT" sz="2000">
                <a:latin typeface="Times New Roman" panose="02020603050405020304" pitchFamily="18" charset="0"/>
                <a:cs typeface="Times New Roman" panose="02020603050405020304" pitchFamily="18" charset="0"/>
              </a:rPr>
              <a:t> = mutamento logico connesso con quello formale e quindi espresso da quest’ultimo</a:t>
            </a:r>
          </a:p>
          <a:p>
            <a:pPr marL="0" indent="0">
              <a:buNone/>
            </a:pPr>
            <a:endParaRPr lang="it-IT" sz="2000" b="1">
              <a:latin typeface="Times New Roman" panose="02020603050405020304" pitchFamily="18" charset="0"/>
              <a:cs typeface="Times New Roman" panose="02020603050405020304" pitchFamily="18" charset="0"/>
            </a:endParaRPr>
          </a:p>
          <a:p>
            <a:pPr marL="0" indent="0">
              <a:buNone/>
            </a:pPr>
            <a:r>
              <a:rPr lang="it-IT" sz="2000" b="1">
                <a:latin typeface="Times New Roman" panose="02020603050405020304" pitchFamily="18" charset="0"/>
                <a:cs typeface="Times New Roman" panose="02020603050405020304" pitchFamily="18" charset="0"/>
              </a:rPr>
              <a:t>§ 79. </a:t>
            </a:r>
            <a:r>
              <a:rPr lang="it-IT" sz="2000" i="1">
                <a:latin typeface="Times New Roman" panose="02020603050405020304" pitchFamily="18" charset="0"/>
                <a:cs typeface="Times New Roman" panose="02020603050405020304" pitchFamily="18" charset="0"/>
              </a:rPr>
              <a:t>vivor </a:t>
            </a:r>
            <a:r>
              <a:rPr lang="it-IT" sz="2000">
                <a:latin typeface="Times New Roman" panose="02020603050405020304" pitchFamily="18" charset="0"/>
                <a:cs typeface="Times New Roman" panose="02020603050405020304" pitchFamily="18" charset="0"/>
              </a:rPr>
              <a:t>: cf. Ennio, </a:t>
            </a:r>
            <a:r>
              <a:rPr lang="it-IT" sz="2000" i="1">
                <a:latin typeface="Times New Roman" panose="02020603050405020304" pitchFamily="18" charset="0"/>
                <a:cs typeface="Times New Roman" panose="02020603050405020304" pitchFamily="18" charset="0"/>
              </a:rPr>
              <a:t>trag</a:t>
            </a:r>
            <a:r>
              <a:rPr lang="it-IT" sz="2000">
                <a:latin typeface="Times New Roman" panose="02020603050405020304" pitchFamily="18" charset="0"/>
                <a:cs typeface="Times New Roman" panose="02020603050405020304" pitchFamily="18" charset="0"/>
              </a:rPr>
              <a:t>., 241 Vahlen (= 202 Jocelyn): </a:t>
            </a:r>
            <a:r>
              <a:rPr lang="it-IT" sz="2000" i="1">
                <a:latin typeface="Times New Roman" panose="02020603050405020304" pitchFamily="18" charset="0"/>
                <a:cs typeface="Times New Roman" panose="02020603050405020304" pitchFamily="18" charset="0"/>
              </a:rPr>
              <a:t>vitam vivitur</a:t>
            </a:r>
            <a:r>
              <a:rPr lang="it-IT" sz="2000">
                <a:latin typeface="Times New Roman" panose="02020603050405020304" pitchFamily="18" charset="0"/>
                <a:cs typeface="Times New Roman" panose="02020603050405020304" pitchFamily="18" charset="0"/>
              </a:rPr>
              <a:t> </a:t>
            </a:r>
          </a:p>
          <a:p>
            <a:pPr marL="0" indent="0">
              <a:buNone/>
            </a:pPr>
            <a:endParaRPr lang="it-IT" sz="2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77294535"/>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olo 1">
            <a:extLst>
              <a:ext uri="{FF2B5EF4-FFF2-40B4-BE49-F238E27FC236}">
                <a16:creationId xmlns:a16="http://schemas.microsoft.com/office/drawing/2014/main" id="{9F088D82-350C-4E94-B7A6-FE3393A3235D}"/>
              </a:ext>
            </a:extLst>
          </p:cNvPr>
          <p:cNvSpPr>
            <a:spLocks noGrp="1" noChangeArrowheads="1"/>
          </p:cNvSpPr>
          <p:nvPr>
            <p:ph type="ctrTitle"/>
          </p:nvPr>
        </p:nvSpPr>
        <p:spPr>
          <a:xfrm>
            <a:off x="2692400" y="1670050"/>
            <a:ext cx="6815138" cy="1758950"/>
          </a:xfrm>
        </p:spPr>
        <p:txBody>
          <a:bodyPr/>
          <a:lstStyle/>
          <a:p>
            <a:pPr eaLnBrk="1" hangingPunct="1">
              <a:spcBef>
                <a:spcPct val="0"/>
              </a:spcBef>
              <a:spcAft>
                <a:spcPct val="0"/>
              </a:spcAft>
              <a:defRPr/>
            </a:pPr>
            <a:r>
              <a:rPr lang="it-IT" altLang="it-IT" sz="2400">
                <a:solidFill>
                  <a:schemeClr val="bg1"/>
                </a:solidFill>
                <a:latin typeface="Times New Roman" panose="02020603050405020304" pitchFamily="18" charset="0"/>
                <a:cs typeface="Times New Roman" panose="02020603050405020304" pitchFamily="18" charset="0"/>
              </a:rPr>
              <a:t>Riflettere sull’uso della lingua latina e </a:t>
            </a:r>
            <a:br>
              <a:rPr lang="it-IT" altLang="it-IT" sz="2400">
                <a:solidFill>
                  <a:schemeClr val="bg1"/>
                </a:solidFill>
                <a:latin typeface="Times New Roman" panose="02020603050405020304" pitchFamily="18" charset="0"/>
                <a:cs typeface="Times New Roman" panose="02020603050405020304" pitchFamily="18" charset="0"/>
              </a:rPr>
            </a:br>
            <a:r>
              <a:rPr lang="it-IT" altLang="it-IT" sz="2400">
                <a:solidFill>
                  <a:schemeClr val="bg1"/>
                </a:solidFill>
                <a:latin typeface="Times New Roman" panose="02020603050405020304" pitchFamily="18" charset="0"/>
                <a:cs typeface="Times New Roman" panose="02020603050405020304" pitchFamily="18" charset="0"/>
              </a:rPr>
              <a:t>sulla composizione del discorso:</a:t>
            </a:r>
            <a:br>
              <a:rPr lang="it-IT" altLang="it-IT" sz="2400">
                <a:solidFill>
                  <a:schemeClr val="bg1"/>
                </a:solidFill>
                <a:latin typeface="Times New Roman" panose="02020603050405020304" pitchFamily="18" charset="0"/>
                <a:cs typeface="Times New Roman" panose="02020603050405020304" pitchFamily="18" charset="0"/>
              </a:rPr>
            </a:br>
            <a:r>
              <a:rPr lang="it-IT" altLang="it-IT" sz="2400">
                <a:solidFill>
                  <a:schemeClr val="bg1"/>
                </a:solidFill>
                <a:latin typeface="Times New Roman" panose="02020603050405020304" pitchFamily="18" charset="0"/>
                <a:cs typeface="Times New Roman" panose="02020603050405020304" pitchFamily="18" charset="0"/>
              </a:rPr>
              <a:t>Cicerone </a:t>
            </a:r>
            <a:br>
              <a:rPr lang="it-IT" altLang="it-IT" sz="2400">
                <a:solidFill>
                  <a:schemeClr val="bg1"/>
                </a:solidFill>
                <a:latin typeface="Times New Roman" panose="02020603050405020304" pitchFamily="18" charset="0"/>
                <a:cs typeface="Times New Roman" panose="02020603050405020304" pitchFamily="18" charset="0"/>
              </a:rPr>
            </a:br>
            <a:r>
              <a:rPr lang="it-IT" altLang="it-IT" sz="2400">
                <a:solidFill>
                  <a:schemeClr val="bg1"/>
                </a:solidFill>
                <a:latin typeface="Times New Roman" panose="02020603050405020304" pitchFamily="18" charset="0"/>
                <a:cs typeface="Times New Roman" panose="02020603050405020304" pitchFamily="18" charset="0"/>
              </a:rPr>
              <a:t>Orazio</a:t>
            </a:r>
            <a:endParaRPr lang="it-IT" altLang="it-IT" sz="2000">
              <a:ln>
                <a:noFill/>
              </a:ln>
              <a:solidFill>
                <a:schemeClr val="bg1"/>
              </a:solidFill>
            </a:endParaRPr>
          </a:p>
        </p:txBody>
      </p:sp>
      <p:sp>
        <p:nvSpPr>
          <p:cNvPr id="66563" name="Sottotitolo 4">
            <a:extLst>
              <a:ext uri="{FF2B5EF4-FFF2-40B4-BE49-F238E27FC236}">
                <a16:creationId xmlns:a16="http://schemas.microsoft.com/office/drawing/2014/main" id="{E12E716D-6095-4C00-A1DA-83D8C7DE61DC}"/>
              </a:ext>
            </a:extLst>
          </p:cNvPr>
          <p:cNvSpPr>
            <a:spLocks noGrp="1" noChangeArrowheads="1"/>
          </p:cNvSpPr>
          <p:nvPr>
            <p:ph type="subTitle" idx="1"/>
          </p:nvPr>
        </p:nvSpPr>
        <p:spPr>
          <a:xfrm>
            <a:off x="2692400" y="3657600"/>
            <a:ext cx="6815138" cy="1677988"/>
          </a:xfrm>
        </p:spPr>
        <p:txBody>
          <a:bodyPr>
            <a:normAutofit/>
          </a:bodyPr>
          <a:lstStyle/>
          <a:p>
            <a:pPr eaLnBrk="1" hangingPunct="1">
              <a:lnSpc>
                <a:spcPct val="120000"/>
              </a:lnSpc>
              <a:spcBef>
                <a:spcPct val="0"/>
              </a:spcBef>
              <a:spcAft>
                <a:spcPct val="0"/>
              </a:spcAft>
              <a:defRPr/>
            </a:pPr>
            <a:endParaRPr lang="it-IT" altLang="it-IT" sz="2000" b="1">
              <a:cs typeface="Times New Roman" panose="02020603050405020304" pitchFamily="18" charset="0"/>
            </a:endParaRP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olo 1">
            <a:extLst>
              <a:ext uri="{FF2B5EF4-FFF2-40B4-BE49-F238E27FC236}">
                <a16:creationId xmlns:a16="http://schemas.microsoft.com/office/drawing/2014/main" id="{DAC0EC0B-E24E-46E8-B130-F2B45F3CC327}"/>
              </a:ext>
            </a:extLst>
          </p:cNvPr>
          <p:cNvSpPr>
            <a:spLocks noGrp="1" noChangeArrowheads="1"/>
          </p:cNvSpPr>
          <p:nvPr>
            <p:ph type="ctrTitle"/>
          </p:nvPr>
        </p:nvSpPr>
        <p:spPr>
          <a:xfrm>
            <a:off x="2692400" y="1670050"/>
            <a:ext cx="6815138" cy="1758950"/>
          </a:xfrm>
        </p:spPr>
        <p:txBody>
          <a:bodyPr/>
          <a:lstStyle/>
          <a:p>
            <a:pPr eaLnBrk="1" hangingPunct="1">
              <a:defRPr/>
            </a:pPr>
            <a:r>
              <a:rPr lang="it-IT" sz="2400">
                <a:solidFill>
                  <a:schemeClr val="bg1"/>
                </a:solidFill>
                <a:latin typeface="Times New Roman" panose="02020603050405020304" pitchFamily="18" charset="0"/>
                <a:cs typeface="Times New Roman" panose="02020603050405020304" pitchFamily="18" charset="0"/>
              </a:rPr>
              <a:t>Cicerone</a:t>
            </a:r>
            <a:br>
              <a:rPr lang="it-IT" sz="2400">
                <a:solidFill>
                  <a:schemeClr val="bg1"/>
                </a:solidFill>
                <a:latin typeface="Times New Roman" panose="02020603050405020304" pitchFamily="18" charset="0"/>
                <a:cs typeface="Times New Roman" panose="02020603050405020304" pitchFamily="18" charset="0"/>
              </a:rPr>
            </a:br>
            <a:r>
              <a:rPr lang="it-IT" sz="2400" i="1">
                <a:solidFill>
                  <a:schemeClr val="bg1"/>
                </a:solidFill>
                <a:latin typeface="Times New Roman" panose="02020603050405020304" pitchFamily="18" charset="0"/>
                <a:cs typeface="Times New Roman" panose="02020603050405020304" pitchFamily="18" charset="0"/>
              </a:rPr>
              <a:t>De oratore </a:t>
            </a:r>
            <a:br>
              <a:rPr lang="it-IT" sz="2400" i="1">
                <a:solidFill>
                  <a:schemeClr val="bg1"/>
                </a:solidFill>
                <a:latin typeface="Times New Roman" panose="02020603050405020304" pitchFamily="18" charset="0"/>
                <a:cs typeface="Times New Roman" panose="02020603050405020304" pitchFamily="18" charset="0"/>
              </a:rPr>
            </a:br>
            <a:r>
              <a:rPr lang="it-IT" sz="2400">
                <a:solidFill>
                  <a:schemeClr val="bg1"/>
                </a:solidFill>
                <a:latin typeface="Times New Roman" panose="02020603050405020304" pitchFamily="18" charset="0"/>
                <a:cs typeface="Times New Roman" panose="02020603050405020304" pitchFamily="18" charset="0"/>
              </a:rPr>
              <a:t>I, 149-159</a:t>
            </a:r>
            <a:br>
              <a:rPr lang="it-IT" sz="2400">
                <a:solidFill>
                  <a:schemeClr val="bg1"/>
                </a:solidFill>
                <a:latin typeface="Times New Roman" panose="02020603050405020304" pitchFamily="18" charset="0"/>
                <a:cs typeface="Times New Roman" panose="02020603050405020304" pitchFamily="18" charset="0"/>
              </a:rPr>
            </a:br>
            <a:endParaRPr lang="it-IT" altLang="it-IT" sz="2400">
              <a:ln>
                <a:noFill/>
              </a:ln>
              <a:solidFill>
                <a:schemeClr val="bg1"/>
              </a:solidFill>
              <a:latin typeface="+mn-lt"/>
            </a:endParaRPr>
          </a:p>
        </p:txBody>
      </p:sp>
      <p:sp>
        <p:nvSpPr>
          <p:cNvPr id="34819" name="Sottotitolo 4">
            <a:extLst>
              <a:ext uri="{FF2B5EF4-FFF2-40B4-BE49-F238E27FC236}">
                <a16:creationId xmlns:a16="http://schemas.microsoft.com/office/drawing/2014/main" id="{213C1AA7-CD2A-459C-8A2D-F122393D870F}"/>
              </a:ext>
            </a:extLst>
          </p:cNvPr>
          <p:cNvSpPr>
            <a:spLocks noGrp="1" noChangeArrowheads="1"/>
          </p:cNvSpPr>
          <p:nvPr>
            <p:ph type="subTitle" idx="1"/>
          </p:nvPr>
        </p:nvSpPr>
        <p:spPr>
          <a:xfrm>
            <a:off x="2692400" y="3657600"/>
            <a:ext cx="6815138" cy="1530350"/>
          </a:xfrm>
        </p:spPr>
        <p:txBody>
          <a:bodyPr/>
          <a:lstStyle/>
          <a:p>
            <a:r>
              <a:rPr lang="it-IT" altLang="it-IT" sz="2000" i="1">
                <a:solidFill>
                  <a:schemeClr val="bg1"/>
                </a:solidFill>
                <a:latin typeface="Times New Roman" panose="02020603050405020304" pitchFamily="18" charset="0"/>
                <a:cs typeface="Times New Roman" panose="02020603050405020304" pitchFamily="18" charset="0"/>
              </a:rPr>
              <a:t>Testo</a:t>
            </a:r>
          </a:p>
          <a:p>
            <a:r>
              <a:rPr lang="it-IT" altLang="it-IT" sz="2000" i="1">
                <a:solidFill>
                  <a:schemeClr val="bg1"/>
                </a:solidFill>
                <a:latin typeface="Times New Roman" panose="02020603050405020304" pitchFamily="18" charset="0"/>
                <a:cs typeface="Times New Roman" panose="02020603050405020304" pitchFamily="18" charset="0"/>
              </a:rPr>
              <a:t>Contesto</a:t>
            </a:r>
          </a:p>
          <a:p>
            <a:r>
              <a:rPr lang="it-IT" altLang="it-IT" sz="2000" i="1">
                <a:solidFill>
                  <a:schemeClr val="bg1"/>
                </a:solidFill>
                <a:latin typeface="Times New Roman" panose="02020603050405020304" pitchFamily="18" charset="0"/>
                <a:cs typeface="Times New Roman" panose="02020603050405020304" pitchFamily="18" charset="0"/>
              </a:rPr>
              <a:t>Analisi del testo</a:t>
            </a:r>
          </a:p>
          <a:p>
            <a:pPr eaLnBrk="1" hangingPunct="1">
              <a:spcBef>
                <a:spcPct val="0"/>
              </a:spcBef>
              <a:spcAft>
                <a:spcPct val="0"/>
              </a:spcAft>
            </a:pPr>
            <a:endParaRPr lang="it-IT" altLang="it-IT" sz="1700">
              <a:solidFill>
                <a:schemeClr val="bg1"/>
              </a:solidFill>
            </a:endParaRP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B2735506-051B-4FD5-BE67-A5D433085356}"/>
              </a:ext>
            </a:extLst>
          </p:cNvPr>
          <p:cNvSpPr>
            <a:spLocks noGrp="1"/>
          </p:cNvSpPr>
          <p:nvPr>
            <p:ph idx="1"/>
          </p:nvPr>
        </p:nvSpPr>
        <p:spPr>
          <a:xfrm>
            <a:off x="0" y="0"/>
            <a:ext cx="12192000" cy="6858000"/>
          </a:xfrm>
          <a:blipFill>
            <a:blip r:embed="rId2"/>
            <a:tile tx="0" ty="0" sx="100000" sy="100000" flip="none" algn="tl"/>
          </a:blipFill>
        </p:spPr>
        <p:txBody>
          <a:bodyPr rtlCol="0">
            <a:normAutofit fontScale="85000" lnSpcReduction="20000"/>
          </a:bodyPr>
          <a:lstStyle/>
          <a:p>
            <a:pPr fontAlgn="auto">
              <a:buClrTx/>
              <a:buFontTx/>
              <a:buChar char="-"/>
              <a:defRPr/>
            </a:pPr>
            <a:r>
              <a:rPr lang="it-IT" i="1">
                <a:solidFill>
                  <a:schemeClr val="tx1">
                    <a:lumMod val="85000"/>
                    <a:lumOff val="15000"/>
                  </a:schemeClr>
                </a:solidFill>
                <a:latin typeface="Times New Roman" panose="02020603050405020304" pitchFamily="18" charset="0"/>
                <a:cs typeface="Times New Roman" panose="02020603050405020304" pitchFamily="18" charset="0"/>
              </a:rPr>
              <a:t>Laus dicendi </a:t>
            </a:r>
            <a:r>
              <a:rPr lang="it-IT">
                <a:solidFill>
                  <a:schemeClr val="tx1">
                    <a:lumMod val="85000"/>
                    <a:lumOff val="15000"/>
                  </a:schemeClr>
                </a:solidFill>
                <a:latin typeface="Times New Roman" panose="02020603050405020304" pitchFamily="18" charset="0"/>
                <a:cs typeface="Times New Roman" panose="02020603050405020304" pitchFamily="18" charset="0"/>
              </a:rPr>
              <a:t>     capacità di attrarre e di guidare, modificare i pensieri attraverso le parole</a:t>
            </a:r>
          </a:p>
          <a:p>
            <a:pPr marL="0" indent="0" fontAlgn="auto">
              <a:buFont typeface="Arial"/>
              <a:buNone/>
              <a:defRPr/>
            </a:pPr>
            <a:endParaRPr lang="it-IT" i="1">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algn="ctr" fontAlgn="auto">
              <a:buFont typeface="Arial"/>
              <a:buNone/>
              <a:defRPr/>
            </a:pPr>
            <a:r>
              <a:rPr lang="it-IT">
                <a:solidFill>
                  <a:schemeClr val="tx1">
                    <a:lumMod val="85000"/>
                    <a:lumOff val="15000"/>
                  </a:schemeClr>
                </a:solidFill>
                <a:latin typeface="Times New Roman" panose="02020603050405020304" pitchFamily="18" charset="0"/>
                <a:cs typeface="Times New Roman" panose="02020603050405020304" pitchFamily="18" charset="0"/>
              </a:rPr>
              <a:t>importanza di suscitare interesse e ‘guidare’ le opinioni collettive </a:t>
            </a:r>
          </a:p>
          <a:p>
            <a:pPr fontAlgn="auto">
              <a:buClrTx/>
              <a:buFontTx/>
              <a:buChar char="-"/>
              <a:defRPr/>
            </a:pPr>
            <a:r>
              <a:rPr lang="it-IT">
                <a:solidFill>
                  <a:schemeClr val="tx1">
                    <a:lumMod val="85000"/>
                    <a:lumOff val="15000"/>
                  </a:schemeClr>
                </a:solidFill>
                <a:latin typeface="Times New Roman" panose="02020603050405020304" pitchFamily="18" charset="0"/>
                <a:cs typeface="Times New Roman" panose="02020603050405020304" pitchFamily="18" charset="0"/>
              </a:rPr>
              <a:t>il perfetto oratore è colui che garantisce </a:t>
            </a:r>
            <a:r>
              <a:rPr lang="it-IT" i="1">
                <a:solidFill>
                  <a:schemeClr val="tx1">
                    <a:lumMod val="85000"/>
                    <a:lumOff val="15000"/>
                  </a:schemeClr>
                </a:solidFill>
                <a:latin typeface="Times New Roman" panose="02020603050405020304" pitchFamily="18" charset="0"/>
                <a:cs typeface="Times New Roman" panose="02020603050405020304" pitchFamily="18" charset="0"/>
              </a:rPr>
              <a:t>dignitas </a:t>
            </a:r>
            <a:r>
              <a:rPr lang="it-IT">
                <a:solidFill>
                  <a:schemeClr val="tx1">
                    <a:lumMod val="85000"/>
                    <a:lumOff val="15000"/>
                  </a:schemeClr>
                </a:solidFill>
                <a:latin typeface="Times New Roman" panose="02020603050405020304" pitchFamily="18" charset="0"/>
                <a:cs typeface="Times New Roman" panose="02020603050405020304" pitchFamily="18" charset="0"/>
              </a:rPr>
              <a:t>a sé e salvezza agli altri</a:t>
            </a:r>
          </a:p>
          <a:p>
            <a:pPr marL="0" indent="0" fontAlgn="auto">
              <a:buFont typeface="Arial"/>
              <a:buNone/>
              <a:defRPr/>
            </a:pPr>
            <a:r>
              <a:rPr lang="it-IT">
                <a:solidFill>
                  <a:schemeClr val="tx1">
                    <a:lumMod val="85000"/>
                    <a:lumOff val="15000"/>
                  </a:schemeClr>
                </a:solidFill>
                <a:latin typeface="Times New Roman" panose="02020603050405020304" pitchFamily="18" charset="0"/>
                <a:cs typeface="Times New Roman" panose="02020603050405020304" pitchFamily="18" charset="0"/>
              </a:rPr>
              <a:t>                            concezione e valore della dimensione orale pubblica del discorso </a:t>
            </a:r>
          </a:p>
          <a:p>
            <a:pPr marL="0" indent="0" fontAlgn="auto">
              <a:buFont typeface="Arial"/>
              <a:buNone/>
              <a:defRPr/>
            </a:pPr>
            <a:endParaRPr lang="it-IT">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fontAlgn="auto">
              <a:buFont typeface="Arial"/>
              <a:buNone/>
              <a:defRPr/>
            </a:pPr>
            <a:r>
              <a:rPr lang="it-IT">
                <a:solidFill>
                  <a:schemeClr val="tx1">
                    <a:lumMod val="85000"/>
                    <a:lumOff val="15000"/>
                  </a:schemeClr>
                </a:solidFill>
                <a:latin typeface="Times New Roman" panose="02020603050405020304" pitchFamily="18" charset="0"/>
                <a:cs typeface="Times New Roman" panose="02020603050405020304" pitchFamily="18" charset="0"/>
              </a:rPr>
              <a:t>responsabilità delle deliberazioni nell’interesse collettivo sul piano etico-giuridico, politico-economico</a:t>
            </a:r>
          </a:p>
          <a:p>
            <a:pPr marL="0" indent="0" fontAlgn="auto">
              <a:buFont typeface="Arial"/>
              <a:buNone/>
              <a:defRPr/>
            </a:pPr>
            <a:endParaRPr lang="it-IT">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algn="just" fontAlgn="auto">
              <a:buFont typeface="Arial"/>
              <a:buNone/>
              <a:defRPr/>
            </a:pPr>
            <a:r>
              <a:rPr lang="it-IT">
                <a:solidFill>
                  <a:schemeClr val="tx1">
                    <a:lumMod val="85000"/>
                    <a:lumOff val="15000"/>
                  </a:schemeClr>
                </a:solidFill>
                <a:latin typeface="Times New Roman" panose="02020603050405020304" pitchFamily="18" charset="0"/>
                <a:cs typeface="Times New Roman" panose="02020603050405020304" pitchFamily="18" charset="0"/>
              </a:rPr>
              <a:t>Finalità pratiche dell’oratoria        elemento essenziale della vita pubblica       discorso pubblico espressione di collettività e il suo successo si fonda su:</a:t>
            </a:r>
          </a:p>
          <a:p>
            <a:pPr marL="0" indent="0" fontAlgn="auto">
              <a:lnSpc>
                <a:spcPct val="120000"/>
              </a:lnSpc>
              <a:spcBef>
                <a:spcPts val="0"/>
              </a:spcBef>
              <a:spcAft>
                <a:spcPts val="0"/>
              </a:spcAft>
              <a:buFont typeface="Arial"/>
              <a:buNone/>
              <a:defRPr/>
            </a:pPr>
            <a:r>
              <a:rPr lang="it-IT">
                <a:solidFill>
                  <a:schemeClr val="tx1">
                    <a:lumMod val="85000"/>
                    <a:lumOff val="15000"/>
                  </a:schemeClr>
                </a:solidFill>
                <a:latin typeface="Times New Roman" panose="02020603050405020304" pitchFamily="18" charset="0"/>
                <a:cs typeface="Times New Roman" panose="02020603050405020304" pitchFamily="18" charset="0"/>
              </a:rPr>
              <a:t>                                                › Legami clientelari e amicizie dell’oratore come espressione della sua autorevolezza</a:t>
            </a:r>
          </a:p>
          <a:p>
            <a:pPr marL="0" indent="0" fontAlgn="auto">
              <a:lnSpc>
                <a:spcPct val="120000"/>
              </a:lnSpc>
              <a:spcBef>
                <a:spcPts val="0"/>
              </a:spcBef>
              <a:spcAft>
                <a:spcPts val="0"/>
              </a:spcAft>
              <a:buFont typeface="Arial"/>
              <a:buNone/>
              <a:defRPr/>
            </a:pPr>
            <a:r>
              <a:rPr lang="it-IT">
                <a:solidFill>
                  <a:schemeClr val="tx1">
                    <a:lumMod val="85000"/>
                    <a:lumOff val="15000"/>
                  </a:schemeClr>
                </a:solidFill>
                <a:latin typeface="Times New Roman" panose="02020603050405020304" pitchFamily="18" charset="0"/>
                <a:cs typeface="Times New Roman" panose="02020603050405020304" pitchFamily="18" charset="0"/>
              </a:rPr>
              <a:t>                                                › Capacità personale oratoria </a:t>
            </a:r>
          </a:p>
          <a:p>
            <a:pPr marL="0" indent="0" fontAlgn="auto">
              <a:buFont typeface="Arial"/>
              <a:buNone/>
              <a:defRPr/>
            </a:pPr>
            <a:endParaRPr lang="it-IT">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fontAlgn="auto">
              <a:buFont typeface="Arial"/>
              <a:buNone/>
              <a:defRPr/>
            </a:pPr>
            <a:r>
              <a:rPr lang="it-IT">
                <a:solidFill>
                  <a:schemeClr val="tx1">
                    <a:lumMod val="85000"/>
                    <a:lumOff val="15000"/>
                  </a:schemeClr>
                </a:solidFill>
                <a:latin typeface="Times New Roman" panose="02020603050405020304" pitchFamily="18" charset="0"/>
                <a:cs typeface="Times New Roman" panose="02020603050405020304" pitchFamily="18" charset="0"/>
              </a:rPr>
              <a:t>Uomo politico         buon oratore        precetto catoniano: </a:t>
            </a:r>
            <a:r>
              <a:rPr lang="it-IT" i="1">
                <a:solidFill>
                  <a:schemeClr val="tx1">
                    <a:lumMod val="85000"/>
                    <a:lumOff val="15000"/>
                  </a:schemeClr>
                </a:solidFill>
                <a:latin typeface="Times New Roman" panose="02020603050405020304" pitchFamily="18" charset="0"/>
                <a:cs typeface="Times New Roman" panose="02020603050405020304" pitchFamily="18" charset="0"/>
              </a:rPr>
              <a:t>vir bonus, dicendi peritus </a:t>
            </a:r>
            <a:r>
              <a:rPr lang="it-IT">
                <a:solidFill>
                  <a:schemeClr val="tx1">
                    <a:lumMod val="85000"/>
                    <a:lumOff val="15000"/>
                  </a:schemeClr>
                </a:solidFill>
                <a:latin typeface="Times New Roman" panose="02020603050405020304" pitchFamily="18" charset="0"/>
                <a:cs typeface="Times New Roman" panose="02020603050405020304" pitchFamily="18" charset="0"/>
              </a:rPr>
              <a:t>(‘uomo onesto, esperto nel parlare’)           oratore ideale</a:t>
            </a:r>
          </a:p>
          <a:p>
            <a:pPr marL="0" indent="0" fontAlgn="auto">
              <a:buFont typeface="Arial"/>
              <a:buNone/>
              <a:defRPr/>
            </a:pPr>
            <a:endParaRPr lang="it-IT">
              <a:solidFill>
                <a:schemeClr val="tx1">
                  <a:lumMod val="85000"/>
                  <a:lumOff val="15000"/>
                </a:schemeClr>
              </a:solidFill>
              <a:latin typeface="Times New Roman" panose="02020603050405020304" pitchFamily="18" charset="0"/>
              <a:cs typeface="Times New Roman" panose="02020603050405020304" pitchFamily="18" charset="0"/>
            </a:endParaRPr>
          </a:p>
          <a:p>
            <a:pPr fontAlgn="auto">
              <a:buClrTx/>
              <a:buFontTx/>
              <a:buChar char="-"/>
              <a:defRPr/>
            </a:pPr>
            <a:r>
              <a:rPr lang="it-IT">
                <a:solidFill>
                  <a:schemeClr val="tx1">
                    <a:lumMod val="85000"/>
                    <a:lumOff val="15000"/>
                  </a:schemeClr>
                </a:solidFill>
                <a:latin typeface="Times New Roman" panose="02020603050405020304" pitchFamily="18" charset="0"/>
                <a:cs typeface="Times New Roman" panose="02020603050405020304" pitchFamily="18" charset="0"/>
              </a:rPr>
              <a:t>Concezione ‘umanistica’ dell’oratoria come forma d’arte completa</a:t>
            </a:r>
          </a:p>
          <a:p>
            <a:pPr marL="0" indent="0" fontAlgn="auto">
              <a:buFont typeface="Arial"/>
              <a:buNone/>
              <a:defRPr/>
            </a:pPr>
            <a:r>
              <a:rPr lang="it-IT">
                <a:solidFill>
                  <a:schemeClr val="tx1">
                    <a:lumMod val="85000"/>
                    <a:lumOff val="15000"/>
                  </a:schemeClr>
                </a:solidFill>
                <a:latin typeface="Times New Roman" panose="02020603050405020304" pitchFamily="18" charset="0"/>
                <a:cs typeface="Times New Roman" panose="02020603050405020304" pitchFamily="18" charset="0"/>
              </a:rPr>
              <a:t> </a:t>
            </a:r>
          </a:p>
          <a:p>
            <a:pPr marL="0" indent="0" fontAlgn="auto">
              <a:buFont typeface="Arial"/>
              <a:buNone/>
              <a:defRPr/>
            </a:pPr>
            <a:r>
              <a:rPr lang="it-IT">
                <a:solidFill>
                  <a:schemeClr val="tx1">
                    <a:lumMod val="85000"/>
                    <a:lumOff val="15000"/>
                  </a:schemeClr>
                </a:solidFill>
                <a:latin typeface="Times New Roman" panose="02020603050405020304" pitchFamily="18" charset="0"/>
                <a:cs typeface="Times New Roman" panose="02020603050405020304" pitchFamily="18" charset="0"/>
              </a:rPr>
              <a:t> </a:t>
            </a:r>
          </a:p>
        </p:txBody>
      </p:sp>
      <p:sp>
        <p:nvSpPr>
          <p:cNvPr id="2" name="Freccia in giù 1">
            <a:extLst>
              <a:ext uri="{FF2B5EF4-FFF2-40B4-BE49-F238E27FC236}">
                <a16:creationId xmlns:a16="http://schemas.microsoft.com/office/drawing/2014/main" id="{B9E961AF-9855-4604-A94C-6940E83F9499}"/>
              </a:ext>
            </a:extLst>
          </p:cNvPr>
          <p:cNvSpPr/>
          <p:nvPr/>
        </p:nvSpPr>
        <p:spPr>
          <a:xfrm>
            <a:off x="5389563" y="334963"/>
            <a:ext cx="260350" cy="395287"/>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4" name="Freccia circolare a sinistra 3">
            <a:extLst>
              <a:ext uri="{FF2B5EF4-FFF2-40B4-BE49-F238E27FC236}">
                <a16:creationId xmlns:a16="http://schemas.microsoft.com/office/drawing/2014/main" id="{7E2D9AA6-6B5E-4DAE-825C-3D4B73347050}"/>
              </a:ext>
            </a:extLst>
          </p:cNvPr>
          <p:cNvSpPr/>
          <p:nvPr/>
        </p:nvSpPr>
        <p:spPr>
          <a:xfrm>
            <a:off x="8582025" y="1274763"/>
            <a:ext cx="411163" cy="495300"/>
          </a:xfrm>
          <a:prstGeom prst="curvedLef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5" name="Freccia in giù 4">
            <a:extLst>
              <a:ext uri="{FF2B5EF4-FFF2-40B4-BE49-F238E27FC236}">
                <a16:creationId xmlns:a16="http://schemas.microsoft.com/office/drawing/2014/main" id="{311A69E5-C275-4CAC-B249-0CDC3C07F29F}"/>
              </a:ext>
            </a:extLst>
          </p:cNvPr>
          <p:cNvSpPr/>
          <p:nvPr/>
        </p:nvSpPr>
        <p:spPr>
          <a:xfrm>
            <a:off x="2105025" y="1887538"/>
            <a:ext cx="187325" cy="390525"/>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6" name="Freccia in giù 5">
            <a:extLst>
              <a:ext uri="{FF2B5EF4-FFF2-40B4-BE49-F238E27FC236}">
                <a16:creationId xmlns:a16="http://schemas.microsoft.com/office/drawing/2014/main" id="{E18121B1-9F69-4D48-AB68-0CB7F0BBC0B2}"/>
              </a:ext>
            </a:extLst>
          </p:cNvPr>
          <p:cNvSpPr/>
          <p:nvPr/>
        </p:nvSpPr>
        <p:spPr>
          <a:xfrm>
            <a:off x="5233988" y="2690813"/>
            <a:ext cx="260350" cy="320675"/>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7" name="Freccia a destra 6">
            <a:extLst>
              <a:ext uri="{FF2B5EF4-FFF2-40B4-BE49-F238E27FC236}">
                <a16:creationId xmlns:a16="http://schemas.microsoft.com/office/drawing/2014/main" id="{0271D320-F889-4E80-9A56-BECFB4966498}"/>
              </a:ext>
            </a:extLst>
          </p:cNvPr>
          <p:cNvSpPr/>
          <p:nvPr/>
        </p:nvSpPr>
        <p:spPr>
          <a:xfrm>
            <a:off x="3371850" y="3154363"/>
            <a:ext cx="252413" cy="128587"/>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9" name="Freccia a destra 8">
            <a:extLst>
              <a:ext uri="{FF2B5EF4-FFF2-40B4-BE49-F238E27FC236}">
                <a16:creationId xmlns:a16="http://schemas.microsoft.com/office/drawing/2014/main" id="{186486E5-6D4C-4B3D-BB19-9EF3E19A5C9C}"/>
              </a:ext>
            </a:extLst>
          </p:cNvPr>
          <p:cNvSpPr/>
          <p:nvPr/>
        </p:nvSpPr>
        <p:spPr>
          <a:xfrm>
            <a:off x="8316913" y="3154363"/>
            <a:ext cx="250825" cy="128587"/>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10" name="Freccia in giù 9">
            <a:extLst>
              <a:ext uri="{FF2B5EF4-FFF2-40B4-BE49-F238E27FC236}">
                <a16:creationId xmlns:a16="http://schemas.microsoft.com/office/drawing/2014/main" id="{FE6F6920-32AC-413E-8AB6-AC3ACA91B84E}"/>
              </a:ext>
            </a:extLst>
          </p:cNvPr>
          <p:cNvSpPr/>
          <p:nvPr/>
        </p:nvSpPr>
        <p:spPr>
          <a:xfrm>
            <a:off x="544513" y="3690938"/>
            <a:ext cx="211137" cy="804862"/>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12" name="Freccia a destra 11">
            <a:extLst>
              <a:ext uri="{FF2B5EF4-FFF2-40B4-BE49-F238E27FC236}">
                <a16:creationId xmlns:a16="http://schemas.microsoft.com/office/drawing/2014/main" id="{8DD8C08C-F2FC-4A83-89AB-8B5AD8E72E2B}"/>
              </a:ext>
            </a:extLst>
          </p:cNvPr>
          <p:cNvSpPr/>
          <p:nvPr/>
        </p:nvSpPr>
        <p:spPr>
          <a:xfrm>
            <a:off x="1233488" y="5016500"/>
            <a:ext cx="250825" cy="128588"/>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13" name="Freccia bidirezionale orizzontale 12">
            <a:extLst>
              <a:ext uri="{FF2B5EF4-FFF2-40B4-BE49-F238E27FC236}">
                <a16:creationId xmlns:a16="http://schemas.microsoft.com/office/drawing/2014/main" id="{37F11B12-30DD-4682-8481-12A4ADB70965}"/>
              </a:ext>
            </a:extLst>
          </p:cNvPr>
          <p:cNvSpPr/>
          <p:nvPr/>
        </p:nvSpPr>
        <p:spPr>
          <a:xfrm>
            <a:off x="1693863" y="4789488"/>
            <a:ext cx="319087" cy="84137"/>
          </a:xfrm>
          <a:prstGeom prst="lef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14" name="Freccia bidirezionale orizzontale 13">
            <a:extLst>
              <a:ext uri="{FF2B5EF4-FFF2-40B4-BE49-F238E27FC236}">
                <a16:creationId xmlns:a16="http://schemas.microsoft.com/office/drawing/2014/main" id="{0541DC08-F4B9-40EB-ACE8-97F300C24801}"/>
              </a:ext>
            </a:extLst>
          </p:cNvPr>
          <p:cNvSpPr/>
          <p:nvPr/>
        </p:nvSpPr>
        <p:spPr>
          <a:xfrm>
            <a:off x="3522663" y="4789488"/>
            <a:ext cx="252412" cy="84137"/>
          </a:xfrm>
          <a:prstGeom prst="lef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15" name="Freccia a destra 14">
            <a:extLst>
              <a:ext uri="{FF2B5EF4-FFF2-40B4-BE49-F238E27FC236}">
                <a16:creationId xmlns:a16="http://schemas.microsoft.com/office/drawing/2014/main" id="{C51E5AA5-F8A9-42F6-B54D-F168269BF44D}"/>
              </a:ext>
            </a:extLst>
          </p:cNvPr>
          <p:cNvSpPr/>
          <p:nvPr/>
        </p:nvSpPr>
        <p:spPr>
          <a:xfrm>
            <a:off x="1770063" y="134938"/>
            <a:ext cx="242887" cy="82550"/>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0935A454-6989-4778-A636-D62BD8295EDB}"/>
              </a:ext>
            </a:extLst>
          </p:cNvPr>
          <p:cNvSpPr>
            <a:spLocks noGrp="1"/>
          </p:cNvSpPr>
          <p:nvPr>
            <p:ph idx="1"/>
          </p:nvPr>
        </p:nvSpPr>
        <p:spPr>
          <a:xfrm>
            <a:off x="0" y="0"/>
            <a:ext cx="12192000" cy="6858000"/>
          </a:xfrm>
          <a:blipFill>
            <a:blip r:embed="rId2"/>
            <a:tile tx="0" ty="0" sx="100000" sy="100000" flip="none" algn="tl"/>
          </a:blipFill>
        </p:spPr>
        <p:txBody>
          <a:bodyPr rtlCol="0">
            <a:normAutofit fontScale="92500" lnSpcReduction="20000"/>
          </a:bodyPr>
          <a:lstStyle/>
          <a:p>
            <a:pPr marL="0" indent="0" fontAlgn="auto">
              <a:buClrTx/>
              <a:buFont typeface="Arial"/>
              <a:buNone/>
              <a:defRPr/>
            </a:pPr>
            <a:r>
              <a:rPr lang="it-IT" b="1" i="1">
                <a:solidFill>
                  <a:schemeClr val="tx1">
                    <a:lumMod val="85000"/>
                    <a:lumOff val="15000"/>
                  </a:schemeClr>
                </a:solidFill>
                <a:latin typeface="Times New Roman" panose="02020603050405020304" pitchFamily="18" charset="0"/>
                <a:cs typeface="Times New Roman" panose="02020603050405020304" pitchFamily="18" charset="0"/>
              </a:rPr>
              <a:t>De oratore</a:t>
            </a:r>
            <a:r>
              <a:rPr lang="it-IT" b="1">
                <a:solidFill>
                  <a:schemeClr val="tx1">
                    <a:lumMod val="85000"/>
                    <a:lumOff val="15000"/>
                  </a:schemeClr>
                </a:solidFill>
                <a:latin typeface="Times New Roman" panose="02020603050405020304" pitchFamily="18" charset="0"/>
                <a:cs typeface="Times New Roman" panose="02020603050405020304" pitchFamily="18" charset="0"/>
              </a:rPr>
              <a:t> I, 149-159</a:t>
            </a:r>
            <a:r>
              <a:rPr lang="it-IT">
                <a:solidFill>
                  <a:schemeClr val="tx1">
                    <a:lumMod val="85000"/>
                    <a:lumOff val="15000"/>
                  </a:schemeClr>
                </a:solidFill>
                <a:latin typeface="Times New Roman" panose="02020603050405020304" pitchFamily="18" charset="0"/>
                <a:cs typeface="Times New Roman" panose="02020603050405020304" pitchFamily="18" charset="0"/>
              </a:rPr>
              <a:t>  (55 a.C.)</a:t>
            </a:r>
          </a:p>
          <a:p>
            <a:pPr fontAlgn="auto">
              <a:buClrTx/>
              <a:buFontTx/>
              <a:buChar char="-"/>
              <a:defRPr/>
            </a:pPr>
            <a:r>
              <a:rPr lang="it-IT" i="1">
                <a:solidFill>
                  <a:schemeClr val="tx1">
                    <a:lumMod val="85000"/>
                    <a:lumOff val="15000"/>
                  </a:schemeClr>
                </a:solidFill>
                <a:latin typeface="Times New Roman" panose="02020603050405020304" pitchFamily="18" charset="0"/>
                <a:cs typeface="Times New Roman" panose="02020603050405020304" pitchFamily="18" charset="0"/>
              </a:rPr>
              <a:t>L’esercitazione necessaria:  </a:t>
            </a:r>
          </a:p>
          <a:p>
            <a:pPr marL="0" indent="0" algn="just" fontAlgn="auto">
              <a:spcBef>
                <a:spcPts val="0"/>
              </a:spcBef>
              <a:spcAft>
                <a:spcPts val="0"/>
              </a:spcAft>
              <a:buFont typeface="Arial"/>
              <a:buNone/>
              <a:defRPr/>
            </a:pPr>
            <a:r>
              <a:rPr lang="it-IT" sz="2000">
                <a:solidFill>
                  <a:schemeClr val="tx1">
                    <a:lumMod val="85000"/>
                    <a:lumOff val="15000"/>
                  </a:schemeClr>
                </a:solidFill>
                <a:latin typeface="Times New Roman" panose="02020603050405020304" pitchFamily="18" charset="0"/>
                <a:cs typeface="Times New Roman" panose="02020603050405020304" pitchFamily="18" charset="0"/>
              </a:rPr>
              <a:t>Publio Sulpicio Rufo chiede a Crasso di trattare della preparazione necessaria all’oratoria e quindi inizia la spiegazione così articolata:</a:t>
            </a:r>
          </a:p>
          <a:p>
            <a:pPr marL="0" indent="0" algn="just" fontAlgn="auto">
              <a:spcBef>
                <a:spcPts val="0"/>
              </a:spcBef>
              <a:spcAft>
                <a:spcPts val="0"/>
              </a:spcAft>
              <a:buFont typeface="Arial"/>
              <a:buNone/>
              <a:defRPr/>
            </a:pPr>
            <a:endParaRPr lang="it-IT" sz="2000">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algn="just" fontAlgn="auto">
              <a:spcBef>
                <a:spcPts val="0"/>
              </a:spcBef>
              <a:spcAft>
                <a:spcPts val="0"/>
              </a:spcAft>
              <a:buFont typeface="Arial"/>
              <a:buNone/>
              <a:defRPr/>
            </a:pPr>
            <a:r>
              <a:rPr lang="it-IT" sz="2000">
                <a:solidFill>
                  <a:schemeClr val="tx1">
                    <a:lumMod val="85000"/>
                    <a:lumOff val="15000"/>
                  </a:schemeClr>
                </a:solidFill>
                <a:latin typeface="Times New Roman" panose="02020603050405020304" pitchFamily="18" charset="0"/>
                <a:cs typeface="Times New Roman" panose="02020603050405020304" pitchFamily="18" charset="0"/>
              </a:rPr>
              <a:t>                    (149-153): modalità che facilitano il reperire gli argomenti </a:t>
            </a:r>
          </a:p>
          <a:p>
            <a:pPr marL="0" indent="0" algn="just" fontAlgn="auto">
              <a:spcBef>
                <a:spcPts val="0"/>
              </a:spcBef>
              <a:spcAft>
                <a:spcPts val="0"/>
              </a:spcAft>
              <a:buFont typeface="Arial"/>
              <a:buNone/>
              <a:defRPr/>
            </a:pPr>
            <a:r>
              <a:rPr lang="it-IT" sz="2000">
                <a:solidFill>
                  <a:schemeClr val="tx1">
                    <a:lumMod val="85000"/>
                    <a:lumOff val="15000"/>
                  </a:schemeClr>
                </a:solidFill>
                <a:latin typeface="Times New Roman" panose="02020603050405020304" pitchFamily="18" charset="0"/>
                <a:cs typeface="Times New Roman" panose="02020603050405020304" pitchFamily="18" charset="0"/>
              </a:rPr>
              <a:t>                    (154-155): tecniche utili per perfezionare lo stile e imitazione di esempi latini e greci</a:t>
            </a:r>
          </a:p>
          <a:p>
            <a:pPr marL="0" indent="0" algn="just" fontAlgn="auto">
              <a:spcBef>
                <a:spcPts val="0"/>
              </a:spcBef>
              <a:spcAft>
                <a:spcPts val="0"/>
              </a:spcAft>
              <a:buFont typeface="Arial"/>
              <a:buNone/>
              <a:defRPr/>
            </a:pPr>
            <a:r>
              <a:rPr lang="it-IT" sz="2000">
                <a:solidFill>
                  <a:schemeClr val="tx1">
                    <a:lumMod val="85000"/>
                    <a:lumOff val="15000"/>
                  </a:schemeClr>
                </a:solidFill>
                <a:latin typeface="Times New Roman" panose="02020603050405020304" pitchFamily="18" charset="0"/>
                <a:cs typeface="Times New Roman" panose="02020603050405020304" pitchFamily="18" charset="0"/>
              </a:rPr>
              <a:t>                           (156): </a:t>
            </a:r>
            <a:r>
              <a:rPr lang="it-IT" sz="2000" i="1">
                <a:solidFill>
                  <a:schemeClr val="tx1">
                    <a:lumMod val="85000"/>
                    <a:lumOff val="15000"/>
                  </a:schemeClr>
                </a:solidFill>
                <a:latin typeface="Times New Roman" panose="02020603050405020304" pitchFamily="18" charset="0"/>
                <a:cs typeface="Times New Roman" panose="02020603050405020304" pitchFamily="18" charset="0"/>
              </a:rPr>
              <a:t>actio</a:t>
            </a:r>
            <a:endParaRPr lang="it-IT" sz="2000">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algn="just" fontAlgn="auto">
              <a:spcBef>
                <a:spcPts val="0"/>
              </a:spcBef>
              <a:spcAft>
                <a:spcPts val="0"/>
              </a:spcAft>
              <a:buFont typeface="Arial"/>
              <a:buNone/>
              <a:defRPr/>
            </a:pPr>
            <a:r>
              <a:rPr lang="it-IT" sz="2000">
                <a:solidFill>
                  <a:schemeClr val="tx1">
                    <a:lumMod val="85000"/>
                    <a:lumOff val="15000"/>
                  </a:schemeClr>
                </a:solidFill>
                <a:latin typeface="Times New Roman" panose="02020603050405020304" pitchFamily="18" charset="0"/>
                <a:cs typeface="Times New Roman" panose="02020603050405020304" pitchFamily="18" charset="0"/>
              </a:rPr>
              <a:t>                           (157): </a:t>
            </a:r>
            <a:r>
              <a:rPr lang="it-IT" sz="2000" i="1">
                <a:solidFill>
                  <a:schemeClr val="tx1">
                    <a:lumMod val="85000"/>
                    <a:lumOff val="15000"/>
                  </a:schemeClr>
                </a:solidFill>
                <a:latin typeface="Times New Roman" panose="02020603050405020304" pitchFamily="18" charset="0"/>
                <a:cs typeface="Times New Roman" panose="02020603050405020304" pitchFamily="18" charset="0"/>
              </a:rPr>
              <a:t>memoria</a:t>
            </a:r>
            <a:r>
              <a:rPr lang="it-IT" sz="2000">
                <a:solidFill>
                  <a:schemeClr val="tx1">
                    <a:lumMod val="85000"/>
                    <a:lumOff val="15000"/>
                  </a:schemeClr>
                </a:solidFill>
                <a:latin typeface="Times New Roman" panose="02020603050405020304" pitchFamily="18" charset="0"/>
                <a:cs typeface="Times New Roman" panose="02020603050405020304" pitchFamily="18" charset="0"/>
              </a:rPr>
              <a:t>  </a:t>
            </a:r>
          </a:p>
          <a:p>
            <a:pPr marL="0" indent="0" algn="just" fontAlgn="auto">
              <a:spcBef>
                <a:spcPts val="0"/>
              </a:spcBef>
              <a:spcAft>
                <a:spcPts val="0"/>
              </a:spcAft>
              <a:buFont typeface="Arial"/>
              <a:buNone/>
              <a:defRPr/>
            </a:pPr>
            <a:r>
              <a:rPr lang="it-IT" sz="2000">
                <a:solidFill>
                  <a:schemeClr val="tx1">
                    <a:lumMod val="85000"/>
                    <a:lumOff val="15000"/>
                  </a:schemeClr>
                </a:solidFill>
                <a:latin typeface="Times New Roman" panose="02020603050405020304" pitchFamily="18" charset="0"/>
                <a:cs typeface="Times New Roman" panose="02020603050405020304" pitchFamily="18" charset="0"/>
              </a:rPr>
              <a:t>                    (158-159): competenze che un bravo oratore deve avere</a:t>
            </a:r>
          </a:p>
          <a:p>
            <a:pPr marL="0" indent="0" algn="just" fontAlgn="auto">
              <a:spcBef>
                <a:spcPts val="0"/>
              </a:spcBef>
              <a:spcAft>
                <a:spcPts val="0"/>
              </a:spcAft>
              <a:buFont typeface="Arial"/>
              <a:buNone/>
              <a:defRPr/>
            </a:pPr>
            <a:endParaRPr lang="it-IT" sz="2000">
              <a:solidFill>
                <a:schemeClr val="tx1">
                  <a:lumMod val="85000"/>
                  <a:lumOff val="15000"/>
                </a:schemeClr>
              </a:solidFill>
              <a:latin typeface="Times New Roman" panose="02020603050405020304" pitchFamily="18" charset="0"/>
              <a:cs typeface="Times New Roman" panose="02020603050405020304" pitchFamily="18" charset="0"/>
            </a:endParaRPr>
          </a:p>
          <a:p>
            <a:pPr algn="just" fontAlgn="auto">
              <a:spcBef>
                <a:spcPts val="0"/>
              </a:spcBef>
              <a:spcAft>
                <a:spcPts val="0"/>
              </a:spcAft>
              <a:buClrTx/>
              <a:buFontTx/>
              <a:buChar char="-"/>
              <a:defRPr/>
            </a:pPr>
            <a:r>
              <a:rPr lang="it-IT" sz="2000">
                <a:solidFill>
                  <a:schemeClr val="tx1">
                    <a:lumMod val="85000"/>
                    <a:lumOff val="15000"/>
                  </a:schemeClr>
                </a:solidFill>
                <a:latin typeface="Times New Roman" panose="02020603050405020304" pitchFamily="18" charset="0"/>
                <a:cs typeface="Times New Roman" panose="02020603050405020304" pitchFamily="18" charset="0"/>
              </a:rPr>
              <a:t>Distinzione tra inclinazione naturale e insegnamento dei precetti retorici        necessità di esercitazione pratica</a:t>
            </a:r>
          </a:p>
          <a:p>
            <a:pPr algn="just" fontAlgn="auto">
              <a:spcBef>
                <a:spcPts val="0"/>
              </a:spcBef>
              <a:spcAft>
                <a:spcPts val="0"/>
              </a:spcAft>
              <a:buClrTx/>
              <a:buFontTx/>
              <a:buChar char="-"/>
              <a:defRPr/>
            </a:pPr>
            <a:r>
              <a:rPr lang="it-IT" sz="2000" i="1">
                <a:solidFill>
                  <a:schemeClr val="tx1">
                    <a:lumMod val="85000"/>
                    <a:lumOff val="15000"/>
                  </a:schemeClr>
                </a:solidFill>
                <a:latin typeface="Times New Roman" panose="02020603050405020304" pitchFamily="18" charset="0"/>
                <a:cs typeface="Times New Roman" panose="02020603050405020304" pitchFamily="18" charset="0"/>
              </a:rPr>
              <a:t>Inventio            loci &lt; ars </a:t>
            </a:r>
            <a:r>
              <a:rPr lang="it-IT" sz="2000">
                <a:solidFill>
                  <a:schemeClr val="tx1">
                    <a:lumMod val="85000"/>
                    <a:lumOff val="15000"/>
                  </a:schemeClr>
                </a:solidFill>
                <a:latin typeface="Times New Roman" panose="02020603050405020304" pitchFamily="18" charset="0"/>
                <a:cs typeface="Times New Roman" panose="02020603050405020304" pitchFamily="18" charset="0"/>
              </a:rPr>
              <a:t>o/+ </a:t>
            </a:r>
            <a:r>
              <a:rPr lang="it-IT" sz="2000" i="1">
                <a:solidFill>
                  <a:schemeClr val="tx1">
                    <a:lumMod val="85000"/>
                    <a:lumOff val="15000"/>
                  </a:schemeClr>
                </a:solidFill>
                <a:latin typeface="Times New Roman" panose="02020603050405020304" pitchFamily="18" charset="0"/>
                <a:cs typeface="Times New Roman" panose="02020603050405020304" pitchFamily="18" charset="0"/>
              </a:rPr>
              <a:t>ingenium</a:t>
            </a:r>
            <a:r>
              <a:rPr lang="it-IT" sz="2000">
                <a:solidFill>
                  <a:schemeClr val="tx1">
                    <a:lumMod val="85000"/>
                    <a:lumOff val="15000"/>
                  </a:schemeClr>
                </a:solidFill>
                <a:latin typeface="Times New Roman" panose="02020603050405020304" pitchFamily="18" charset="0"/>
                <a:cs typeface="Times New Roman" panose="02020603050405020304" pitchFamily="18" charset="0"/>
              </a:rPr>
              <a:t> </a:t>
            </a:r>
          </a:p>
          <a:p>
            <a:pPr marL="0" indent="0" algn="just" fontAlgn="auto">
              <a:spcBef>
                <a:spcPts val="0"/>
              </a:spcBef>
              <a:spcAft>
                <a:spcPts val="0"/>
              </a:spcAft>
              <a:buClrTx/>
              <a:buFont typeface="Arial"/>
              <a:buNone/>
              <a:defRPr/>
            </a:pPr>
            <a:endParaRPr lang="it-IT" sz="2000" i="1">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algn="just" fontAlgn="auto">
              <a:spcBef>
                <a:spcPts val="0"/>
              </a:spcBef>
              <a:spcAft>
                <a:spcPts val="0"/>
              </a:spcAft>
              <a:buClrTx/>
              <a:buFont typeface="Arial"/>
              <a:buNone/>
              <a:defRPr/>
            </a:pPr>
            <a:endParaRPr lang="it-IT" sz="2000" i="1">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algn="just" fontAlgn="auto">
              <a:spcBef>
                <a:spcPts val="0"/>
              </a:spcBef>
              <a:spcAft>
                <a:spcPts val="0"/>
              </a:spcAft>
              <a:buClrTx/>
              <a:buFont typeface="Arial"/>
              <a:buNone/>
              <a:defRPr/>
            </a:pPr>
            <a:r>
              <a:rPr lang="it-IT" sz="2000" b="1">
                <a:solidFill>
                  <a:schemeClr val="tx1">
                    <a:lumMod val="85000"/>
                    <a:lumOff val="15000"/>
                  </a:schemeClr>
                </a:solidFill>
                <a:latin typeface="Times New Roman" panose="02020603050405020304" pitchFamily="18" charset="0"/>
                <a:cs typeface="Times New Roman" panose="02020603050405020304" pitchFamily="18" charset="0"/>
              </a:rPr>
              <a:t>§ 151</a:t>
            </a:r>
            <a:r>
              <a:rPr lang="it-IT" sz="2000">
                <a:solidFill>
                  <a:schemeClr val="tx1">
                    <a:lumMod val="85000"/>
                    <a:lumOff val="15000"/>
                  </a:schemeClr>
                </a:solidFill>
                <a:latin typeface="Times New Roman" panose="02020603050405020304" pitchFamily="18" charset="0"/>
                <a:cs typeface="Times New Roman" panose="02020603050405020304" pitchFamily="18" charset="0"/>
              </a:rPr>
              <a:t>. </a:t>
            </a:r>
            <a:r>
              <a:rPr lang="it-IT" sz="2000" i="1">
                <a:solidFill>
                  <a:schemeClr val="tx1">
                    <a:lumMod val="85000"/>
                    <a:lumOff val="15000"/>
                  </a:schemeClr>
                </a:solidFill>
                <a:latin typeface="Times New Roman" panose="02020603050405020304" pitchFamily="18" charset="0"/>
                <a:cs typeface="Times New Roman" panose="02020603050405020304" pitchFamily="18" charset="0"/>
              </a:rPr>
              <a:t>conlocatio . . . verborum</a:t>
            </a:r>
            <a:r>
              <a:rPr lang="it-IT" sz="2000">
                <a:solidFill>
                  <a:schemeClr val="tx1">
                    <a:lumMod val="85000"/>
                    <a:lumOff val="15000"/>
                  </a:schemeClr>
                </a:solidFill>
                <a:latin typeface="Times New Roman" panose="02020603050405020304" pitchFamily="18" charset="0"/>
                <a:cs typeface="Times New Roman" panose="02020603050405020304" pitchFamily="18" charset="0"/>
              </a:rPr>
              <a:t>: disposizione delle parole nella frase → effetti fonico-espressivi</a:t>
            </a:r>
          </a:p>
          <a:p>
            <a:pPr marL="0" indent="0" algn="just" fontAlgn="auto">
              <a:spcBef>
                <a:spcPts val="0"/>
              </a:spcBef>
              <a:spcAft>
                <a:spcPts val="0"/>
              </a:spcAft>
              <a:buClrTx/>
              <a:buFont typeface="Arial"/>
              <a:buNone/>
              <a:defRPr/>
            </a:pPr>
            <a:endParaRPr lang="it-IT" sz="2000">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algn="just" fontAlgn="auto">
              <a:spcBef>
                <a:spcPts val="0"/>
              </a:spcBef>
              <a:spcAft>
                <a:spcPts val="0"/>
              </a:spcAft>
              <a:buClrTx/>
              <a:buFont typeface="Arial"/>
              <a:buNone/>
              <a:defRPr/>
            </a:pPr>
            <a:r>
              <a:rPr lang="it-IT" sz="2000">
                <a:solidFill>
                  <a:schemeClr val="tx1">
                    <a:lumMod val="85000"/>
                    <a:lumOff val="15000"/>
                  </a:schemeClr>
                </a:solidFill>
                <a:latin typeface="Times New Roman" panose="02020603050405020304" pitchFamily="18" charset="0"/>
                <a:cs typeface="Times New Roman" panose="02020603050405020304" pitchFamily="18" charset="0"/>
              </a:rPr>
              <a:t>cf. III,171:</a:t>
            </a:r>
            <a:r>
              <a:rPr lang="it-IT" sz="2000" i="1">
                <a:solidFill>
                  <a:schemeClr val="tx1">
                    <a:lumMod val="85000"/>
                    <a:lumOff val="15000"/>
                  </a:schemeClr>
                </a:solidFill>
                <a:latin typeface="Times New Roman" panose="02020603050405020304" pitchFamily="18" charset="0"/>
                <a:cs typeface="Times New Roman" panose="02020603050405020304" pitchFamily="18" charset="0"/>
              </a:rPr>
              <a:t> Conlocationis est componere et struere verba sic, ut neve asper eorum concursus neve hiulcus sit, sed quodam modo coagmentatus et levis </a:t>
            </a:r>
            <a:r>
              <a:rPr lang="it-IT" sz="2000">
                <a:solidFill>
                  <a:schemeClr val="tx1">
                    <a:lumMod val="85000"/>
                    <a:lumOff val="15000"/>
                  </a:schemeClr>
                </a:solidFill>
                <a:latin typeface="Times New Roman" panose="02020603050405020304" pitchFamily="18" charset="0"/>
                <a:cs typeface="Times New Roman" panose="02020603050405020304" pitchFamily="18" charset="0"/>
              </a:rPr>
              <a:t>(‘Proprio della collocazione è di accostare e disporre le parole in modo tale che il loro incontro non sia aspro e non produca iato, ma in qualche modo sia connesso e levigato’)</a:t>
            </a:r>
          </a:p>
          <a:p>
            <a:pPr marL="0" indent="0" algn="just" fontAlgn="auto">
              <a:spcBef>
                <a:spcPts val="0"/>
              </a:spcBef>
              <a:spcAft>
                <a:spcPts val="0"/>
              </a:spcAft>
              <a:buClrTx/>
              <a:buFont typeface="Arial"/>
              <a:buNone/>
              <a:defRPr/>
            </a:pPr>
            <a:r>
              <a:rPr lang="it-IT" sz="2000" i="1">
                <a:solidFill>
                  <a:schemeClr val="tx1">
                    <a:lumMod val="85000"/>
                    <a:lumOff val="15000"/>
                  </a:schemeClr>
                </a:solidFill>
                <a:latin typeface="Times New Roman" panose="02020603050405020304" pitchFamily="18" charset="0"/>
                <a:cs typeface="Times New Roman" panose="02020603050405020304" pitchFamily="18" charset="0"/>
              </a:rPr>
              <a:t>Orat</a:t>
            </a:r>
            <a:r>
              <a:rPr lang="it-IT" sz="2000">
                <a:solidFill>
                  <a:schemeClr val="tx1">
                    <a:lumMod val="85000"/>
                    <a:lumOff val="15000"/>
                  </a:schemeClr>
                </a:solidFill>
                <a:latin typeface="Times New Roman" panose="02020603050405020304" pitchFamily="18" charset="0"/>
                <a:cs typeface="Times New Roman" panose="02020603050405020304" pitchFamily="18" charset="0"/>
              </a:rPr>
              <a:t>., 201:</a:t>
            </a:r>
            <a:r>
              <a:rPr lang="it-IT" sz="2000" i="1">
                <a:solidFill>
                  <a:schemeClr val="tx1">
                    <a:lumMod val="85000"/>
                    <a:lumOff val="15000"/>
                  </a:schemeClr>
                </a:solidFill>
                <a:latin typeface="Times New Roman" panose="02020603050405020304" pitchFamily="18" charset="0"/>
                <a:cs typeface="Times New Roman" panose="02020603050405020304" pitchFamily="18" charset="0"/>
              </a:rPr>
              <a:t> conlocationis autem eae (scil. partes) quas diximus, compositio, concinnitas, numerus </a:t>
            </a:r>
            <a:r>
              <a:rPr lang="it-IT" sz="2000">
                <a:solidFill>
                  <a:schemeClr val="tx1">
                    <a:lumMod val="85000"/>
                    <a:lumOff val="15000"/>
                  </a:schemeClr>
                </a:solidFill>
                <a:latin typeface="Times New Roman" panose="02020603050405020304" pitchFamily="18" charset="0"/>
                <a:cs typeface="Times New Roman" panose="02020603050405020304" pitchFamily="18" charset="0"/>
              </a:rPr>
              <a:t>(‘sono proprie poi della collocazione quelle parti che abbiamo detto, la composizione, la elegante disposizione, il ritmo’)</a:t>
            </a:r>
          </a:p>
          <a:p>
            <a:pPr marL="0" indent="0" algn="just" fontAlgn="auto">
              <a:spcBef>
                <a:spcPts val="0"/>
              </a:spcBef>
              <a:spcAft>
                <a:spcPts val="0"/>
              </a:spcAft>
              <a:buClrTx/>
              <a:buFont typeface="Arial"/>
              <a:buNone/>
              <a:defRPr/>
            </a:pPr>
            <a:endParaRPr lang="it-IT" sz="2000">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algn="just" fontAlgn="auto">
              <a:spcBef>
                <a:spcPts val="0"/>
              </a:spcBef>
              <a:spcAft>
                <a:spcPts val="0"/>
              </a:spcAft>
              <a:buClrTx/>
              <a:buFont typeface="Arial"/>
              <a:buNone/>
              <a:defRPr/>
            </a:pPr>
            <a:r>
              <a:rPr lang="it-IT" sz="2000" i="1">
                <a:solidFill>
                  <a:schemeClr val="tx1">
                    <a:lumMod val="85000"/>
                    <a:lumOff val="15000"/>
                  </a:schemeClr>
                </a:solidFill>
                <a:latin typeface="Times New Roman" panose="02020603050405020304" pitchFamily="18" charset="0"/>
                <a:cs typeface="Times New Roman" panose="02020603050405020304" pitchFamily="18" charset="0"/>
              </a:rPr>
              <a:t>Conformatio</a:t>
            </a:r>
            <a:r>
              <a:rPr lang="it-IT" sz="2000">
                <a:solidFill>
                  <a:schemeClr val="tx1">
                    <a:lumMod val="85000"/>
                    <a:lumOff val="15000"/>
                  </a:schemeClr>
                </a:solidFill>
                <a:latin typeface="Times New Roman" panose="02020603050405020304" pitchFamily="18" charset="0"/>
                <a:cs typeface="Times New Roman" panose="02020603050405020304" pitchFamily="18" charset="0"/>
              </a:rPr>
              <a:t>:  disposizione verbale → figure di parola (= </a:t>
            </a:r>
            <a:r>
              <a:rPr lang="el-GR" sz="2000">
                <a:solidFill>
                  <a:schemeClr val="tx1">
                    <a:lumMod val="85000"/>
                    <a:lumOff val="15000"/>
                  </a:schemeClr>
                </a:solidFill>
                <a:latin typeface="Times New Roman" panose="02020603050405020304" pitchFamily="18" charset="0"/>
                <a:cs typeface="Times New Roman" panose="02020603050405020304" pitchFamily="18" charset="0"/>
              </a:rPr>
              <a:t>σχῆμα</a:t>
            </a:r>
            <a:r>
              <a:rPr lang="it-IT" sz="2000">
                <a:solidFill>
                  <a:schemeClr val="tx1">
                    <a:lumMod val="85000"/>
                    <a:lumOff val="15000"/>
                  </a:schemeClr>
                </a:solidFill>
                <a:latin typeface="Times New Roman" panose="02020603050405020304" pitchFamily="18" charset="0"/>
                <a:cs typeface="Times New Roman" panose="02020603050405020304" pitchFamily="18" charset="0"/>
              </a:rPr>
              <a:t>)</a:t>
            </a:r>
          </a:p>
          <a:p>
            <a:pPr marL="0" indent="0" algn="just" fontAlgn="auto">
              <a:spcBef>
                <a:spcPts val="0"/>
              </a:spcBef>
              <a:spcAft>
                <a:spcPts val="0"/>
              </a:spcAft>
              <a:buClrTx/>
              <a:buFont typeface="Arial"/>
              <a:buNone/>
              <a:defRPr/>
            </a:pPr>
            <a:endParaRPr lang="it-IT" sz="2000">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algn="just" fontAlgn="auto">
              <a:spcBef>
                <a:spcPts val="0"/>
              </a:spcBef>
              <a:spcAft>
                <a:spcPts val="0"/>
              </a:spcAft>
              <a:buClrTx/>
              <a:buFont typeface="Arial"/>
              <a:buNone/>
              <a:defRPr/>
            </a:pPr>
            <a:endParaRPr lang="it-IT" sz="2000">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algn="just" fontAlgn="auto">
              <a:spcBef>
                <a:spcPts val="0"/>
              </a:spcBef>
              <a:spcAft>
                <a:spcPts val="0"/>
              </a:spcAft>
              <a:buFont typeface="Arial"/>
              <a:buNone/>
              <a:defRPr/>
            </a:pPr>
            <a:r>
              <a:rPr lang="it-IT" sz="2000">
                <a:solidFill>
                  <a:schemeClr val="tx1">
                    <a:lumMod val="85000"/>
                    <a:lumOff val="15000"/>
                  </a:schemeClr>
                </a:solidFill>
                <a:latin typeface="Times New Roman" panose="02020603050405020304" pitchFamily="18" charset="0"/>
                <a:cs typeface="Times New Roman" panose="02020603050405020304" pitchFamily="18" charset="0"/>
              </a:rPr>
              <a:t>                  </a:t>
            </a:r>
          </a:p>
          <a:p>
            <a:pPr marL="0" indent="0" fontAlgn="auto">
              <a:buFont typeface="Arial"/>
              <a:buNone/>
              <a:defRPr/>
            </a:pPr>
            <a:endParaRPr lang="it-IT">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4" name="Freccia a destra 3">
            <a:extLst>
              <a:ext uri="{FF2B5EF4-FFF2-40B4-BE49-F238E27FC236}">
                <a16:creationId xmlns:a16="http://schemas.microsoft.com/office/drawing/2014/main" id="{5CA49590-C71F-4A17-A920-82EB0116555A}"/>
              </a:ext>
            </a:extLst>
          </p:cNvPr>
          <p:cNvSpPr/>
          <p:nvPr/>
        </p:nvSpPr>
        <p:spPr>
          <a:xfrm>
            <a:off x="7483475" y="2952750"/>
            <a:ext cx="225425" cy="101600"/>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5" name="Freccia bidirezionale orizzontale 4">
            <a:extLst>
              <a:ext uri="{FF2B5EF4-FFF2-40B4-BE49-F238E27FC236}">
                <a16:creationId xmlns:a16="http://schemas.microsoft.com/office/drawing/2014/main" id="{F9260F37-B087-4C08-A19C-C3143BE0DA36}"/>
              </a:ext>
            </a:extLst>
          </p:cNvPr>
          <p:cNvSpPr/>
          <p:nvPr/>
        </p:nvSpPr>
        <p:spPr>
          <a:xfrm>
            <a:off x="1343025" y="3187700"/>
            <a:ext cx="350838" cy="92075"/>
          </a:xfrm>
          <a:prstGeom prst="lef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egnaposto contenuto 2">
            <a:extLst>
              <a:ext uri="{FF2B5EF4-FFF2-40B4-BE49-F238E27FC236}">
                <a16:creationId xmlns:a16="http://schemas.microsoft.com/office/drawing/2014/main" id="{EFB07EE8-7193-4EB6-82CC-35E864F6044A}"/>
              </a:ext>
            </a:extLst>
          </p:cNvPr>
          <p:cNvSpPr>
            <a:spLocks noGrp="1" noChangeArrowheads="1"/>
          </p:cNvSpPr>
          <p:nvPr>
            <p:ph idx="1"/>
          </p:nvPr>
        </p:nvSpPr>
        <p:spPr>
          <a:xfrm>
            <a:off x="0" y="0"/>
            <a:ext cx="12192000" cy="6858000"/>
          </a:xfrm>
          <a:blipFill dpi="0" rotWithShape="1">
            <a:blip r:embed="rId2"/>
            <a:srcRect/>
            <a:tile tx="0" ty="0" sx="100000" sy="100000" flip="none" algn="tl"/>
          </a:blipFill>
        </p:spPr>
        <p:txBody>
          <a:bodyPr/>
          <a:lstStyle/>
          <a:p>
            <a:pPr marL="0" indent="0" algn="just">
              <a:spcBef>
                <a:spcPct val="0"/>
              </a:spcBef>
              <a:spcAft>
                <a:spcPct val="0"/>
              </a:spcAft>
              <a:buFont typeface="Arial" panose="020B0604020202020204" pitchFamily="34" charset="0"/>
              <a:buNone/>
            </a:pPr>
            <a:endParaRPr lang="it-IT" altLang="it-IT" sz="2200" b="1">
              <a:latin typeface="Times New Roman" panose="02020603050405020304" pitchFamily="18" charset="0"/>
              <a:cs typeface="Times New Roman" panose="02020603050405020304" pitchFamily="18" charset="0"/>
            </a:endParaRPr>
          </a:p>
          <a:p>
            <a:pPr marL="0" indent="0" algn="just">
              <a:spcBef>
                <a:spcPct val="0"/>
              </a:spcBef>
              <a:spcAft>
                <a:spcPct val="0"/>
              </a:spcAft>
              <a:buFont typeface="Arial" panose="020B0604020202020204" pitchFamily="34" charset="0"/>
              <a:buNone/>
            </a:pPr>
            <a:r>
              <a:rPr lang="it-IT" altLang="it-IT" sz="2200" b="1">
                <a:latin typeface="Times New Roman" panose="02020603050405020304" pitchFamily="18" charset="0"/>
                <a:cs typeface="Times New Roman" panose="02020603050405020304" pitchFamily="18" charset="0"/>
              </a:rPr>
              <a:t>§ 153. </a:t>
            </a:r>
            <a:r>
              <a:rPr lang="it-IT" altLang="it-IT" sz="2200">
                <a:latin typeface="Times New Roman" panose="02020603050405020304" pitchFamily="18" charset="0"/>
                <a:cs typeface="Times New Roman" panose="02020603050405020304" pitchFamily="18" charset="0"/>
              </a:rPr>
              <a:t>utilizzo inesatto del verbo </a:t>
            </a:r>
            <a:r>
              <a:rPr lang="it-IT" altLang="it-IT" sz="2200" i="1">
                <a:latin typeface="Times New Roman" panose="02020603050405020304" pitchFamily="18" charset="0"/>
                <a:cs typeface="Times New Roman" panose="02020603050405020304" pitchFamily="18" charset="0"/>
              </a:rPr>
              <a:t>inhibere </a:t>
            </a:r>
            <a:r>
              <a:rPr lang="it-IT" altLang="it-IT" sz="2200">
                <a:latin typeface="Times New Roman" panose="02020603050405020304" pitchFamily="18" charset="0"/>
                <a:cs typeface="Times New Roman" panose="02020603050405020304" pitchFamily="18" charset="0"/>
              </a:rPr>
              <a:t>→ significato tecnico nautico di ‘remare all’indietro’ e non quello di ‘sollevare i remi, sospendere il remare’. </a:t>
            </a:r>
          </a:p>
          <a:p>
            <a:pPr marL="0" indent="0" algn="just">
              <a:spcBef>
                <a:spcPct val="0"/>
              </a:spcBef>
              <a:spcAft>
                <a:spcPct val="0"/>
              </a:spcAft>
              <a:buFont typeface="Arial" panose="020B0604020202020204" pitchFamily="34" charset="0"/>
              <a:buNone/>
            </a:pPr>
            <a:endParaRPr lang="it-IT" altLang="it-IT" sz="2200">
              <a:latin typeface="Times New Roman" panose="02020603050405020304" pitchFamily="18" charset="0"/>
              <a:cs typeface="Times New Roman" panose="02020603050405020304" pitchFamily="18" charset="0"/>
            </a:endParaRPr>
          </a:p>
          <a:p>
            <a:pPr marL="0" indent="0" algn="just">
              <a:spcBef>
                <a:spcPct val="0"/>
              </a:spcBef>
              <a:spcAft>
                <a:spcPct val="0"/>
              </a:spcAft>
              <a:buFont typeface="Arial" panose="020B0604020202020204" pitchFamily="34" charset="0"/>
              <a:buNone/>
            </a:pPr>
            <a:r>
              <a:rPr lang="it-IT" altLang="it-IT" sz="2200">
                <a:latin typeface="Times New Roman" panose="02020603050405020304" pitchFamily="18" charset="0"/>
                <a:cs typeface="Times New Roman" panose="02020603050405020304" pitchFamily="18" charset="0"/>
              </a:rPr>
              <a:t>Cicerone corregge in una lettera inviata ad Attico, il quale – sulla base dell’occorrenza nel </a:t>
            </a:r>
            <a:r>
              <a:rPr lang="it-IT" altLang="it-IT" sz="2200" i="1">
                <a:latin typeface="Times New Roman" panose="02020603050405020304" pitchFamily="18" charset="0"/>
                <a:cs typeface="Times New Roman" panose="02020603050405020304" pitchFamily="18" charset="0"/>
              </a:rPr>
              <a:t>de oratore – </a:t>
            </a:r>
            <a:r>
              <a:rPr lang="it-IT" altLang="it-IT" sz="2200">
                <a:latin typeface="Times New Roman" panose="02020603050405020304" pitchFamily="18" charset="0"/>
                <a:cs typeface="Times New Roman" panose="02020603050405020304" pitchFamily="18" charset="0"/>
              </a:rPr>
              <a:t>gli suggeriva di cambiare </a:t>
            </a:r>
            <a:r>
              <a:rPr lang="it-IT" altLang="it-IT" sz="2200" i="1">
                <a:latin typeface="Times New Roman" panose="02020603050405020304" pitchFamily="18" charset="0"/>
                <a:cs typeface="Times New Roman" panose="02020603050405020304" pitchFamily="18" charset="0"/>
              </a:rPr>
              <a:t>sustinere</a:t>
            </a:r>
            <a:r>
              <a:rPr lang="it-IT" altLang="it-IT" sz="2200">
                <a:latin typeface="Times New Roman" panose="02020603050405020304" pitchFamily="18" charset="0"/>
                <a:cs typeface="Times New Roman" panose="02020603050405020304" pitchFamily="18" charset="0"/>
              </a:rPr>
              <a:t> in </a:t>
            </a:r>
            <a:r>
              <a:rPr lang="it-IT" altLang="it-IT" sz="2200" i="1">
                <a:latin typeface="Times New Roman" panose="02020603050405020304" pitchFamily="18" charset="0"/>
                <a:cs typeface="Times New Roman" panose="02020603050405020304" pitchFamily="18" charset="0"/>
              </a:rPr>
              <a:t>inhibere </a:t>
            </a:r>
            <a:r>
              <a:rPr lang="it-IT" altLang="it-IT" sz="2200">
                <a:latin typeface="Times New Roman" panose="02020603050405020304" pitchFamily="18" charset="0"/>
                <a:cs typeface="Times New Roman" panose="02020603050405020304" pitchFamily="18" charset="0"/>
              </a:rPr>
              <a:t>nel passo di </a:t>
            </a:r>
            <a:r>
              <a:rPr lang="it-IT" altLang="it-IT" sz="2200" i="1">
                <a:latin typeface="Times New Roman" panose="02020603050405020304" pitchFamily="18" charset="0"/>
                <a:cs typeface="Times New Roman" panose="02020603050405020304" pitchFamily="18" charset="0"/>
              </a:rPr>
              <a:t>Academica</a:t>
            </a:r>
            <a:r>
              <a:rPr lang="it-IT" altLang="it-IT" sz="2200">
                <a:latin typeface="Times New Roman" panose="02020603050405020304" pitchFamily="18" charset="0"/>
                <a:cs typeface="Times New Roman" panose="02020603050405020304" pitchFamily="18" charset="0"/>
              </a:rPr>
              <a:t> II 94. Cicerone precisa che è necessario un verbo che esprima la sospensione del movimento e quindi spiega perché </a:t>
            </a:r>
            <a:r>
              <a:rPr lang="it-IT" altLang="it-IT" sz="2200" i="1">
                <a:latin typeface="Times New Roman" panose="02020603050405020304" pitchFamily="18" charset="0"/>
                <a:cs typeface="Times New Roman" panose="02020603050405020304" pitchFamily="18" charset="0"/>
              </a:rPr>
              <a:t>inhibere </a:t>
            </a:r>
            <a:r>
              <a:rPr lang="it-IT" altLang="it-IT" sz="2200">
                <a:latin typeface="Times New Roman" panose="02020603050405020304" pitchFamily="18" charset="0"/>
                <a:cs typeface="Times New Roman" panose="02020603050405020304" pitchFamily="18" charset="0"/>
              </a:rPr>
              <a:t>non può essere utilizzato:</a:t>
            </a:r>
          </a:p>
          <a:p>
            <a:pPr marL="0" indent="0" algn="just">
              <a:spcBef>
                <a:spcPct val="0"/>
              </a:spcBef>
              <a:spcAft>
                <a:spcPct val="0"/>
              </a:spcAft>
              <a:buFont typeface="Arial" panose="020B0604020202020204" pitchFamily="34" charset="0"/>
              <a:buNone/>
            </a:pPr>
            <a:endParaRPr lang="it-IT" altLang="it-IT" sz="2200">
              <a:latin typeface="Times New Roman" panose="02020603050405020304" pitchFamily="18" charset="0"/>
              <a:cs typeface="Times New Roman" panose="02020603050405020304" pitchFamily="18" charset="0"/>
            </a:endParaRPr>
          </a:p>
          <a:p>
            <a:pPr marL="0" indent="0" algn="just">
              <a:spcBef>
                <a:spcPct val="0"/>
              </a:spcBef>
              <a:spcAft>
                <a:spcPct val="0"/>
              </a:spcAft>
              <a:buFont typeface="Arial" panose="020B0604020202020204" pitchFamily="34" charset="0"/>
              <a:buNone/>
            </a:pPr>
            <a:r>
              <a:rPr lang="it-IT" altLang="it-IT" sz="2200">
                <a:latin typeface="Times New Roman" panose="02020603050405020304" pitchFamily="18" charset="0"/>
                <a:cs typeface="Times New Roman" panose="02020603050405020304" pitchFamily="18" charset="0"/>
              </a:rPr>
              <a:t>(cf. </a:t>
            </a:r>
            <a:r>
              <a:rPr lang="it-IT" altLang="it-IT" sz="2200" i="1">
                <a:latin typeface="Times New Roman" panose="02020603050405020304" pitchFamily="18" charset="0"/>
                <a:cs typeface="Times New Roman" panose="02020603050405020304" pitchFamily="18" charset="0"/>
              </a:rPr>
              <a:t>Ad Att</a:t>
            </a:r>
            <a:r>
              <a:rPr lang="it-IT" altLang="it-IT" sz="2200">
                <a:latin typeface="Times New Roman" panose="02020603050405020304" pitchFamily="18" charset="0"/>
                <a:cs typeface="Times New Roman" panose="02020603050405020304" pitchFamily="18" charset="0"/>
              </a:rPr>
              <a:t>., XIII, 21 3) </a:t>
            </a:r>
            <a:r>
              <a:rPr lang="it-IT" altLang="it-IT" sz="2200" i="1">
                <a:latin typeface="Times New Roman" panose="02020603050405020304" pitchFamily="18" charset="0"/>
                <a:cs typeface="Times New Roman" panose="02020603050405020304" pitchFamily="18" charset="0"/>
              </a:rPr>
              <a:t>verbum totum nauticum. Quamquam id quidem sciebam, sed arbitrabar sustineri remos cum inhibere essent remiges iussi; id non esse eiusmodi didici heri cum ad villam nostram navis appelleretur; non enim sustinent, sed alio modo remigant … inhibitio autem remigum motum habet … remigationis navem convertentis ad puppim </a:t>
            </a:r>
          </a:p>
          <a:p>
            <a:pPr marL="0" indent="0" algn="just">
              <a:spcBef>
                <a:spcPct val="0"/>
              </a:spcBef>
              <a:spcAft>
                <a:spcPct val="0"/>
              </a:spcAft>
              <a:buFont typeface="Arial" panose="020B0604020202020204" pitchFamily="34" charset="0"/>
              <a:buNone/>
            </a:pPr>
            <a:endParaRPr lang="it-IT" altLang="it-IT" sz="2200" i="1">
              <a:latin typeface="Times New Roman" panose="02020603050405020304" pitchFamily="18" charset="0"/>
              <a:cs typeface="Times New Roman" panose="02020603050405020304" pitchFamily="18" charset="0"/>
            </a:endParaRPr>
          </a:p>
          <a:p>
            <a:pPr marL="0" indent="0" algn="just">
              <a:spcBef>
                <a:spcPct val="0"/>
              </a:spcBef>
              <a:spcAft>
                <a:spcPct val="0"/>
              </a:spcAft>
              <a:buFont typeface="Arial" panose="020B0604020202020204" pitchFamily="34" charset="0"/>
              <a:buNone/>
            </a:pPr>
            <a:r>
              <a:rPr lang="it-IT" altLang="it-IT" sz="2200">
                <a:latin typeface="Times New Roman" panose="02020603050405020304" pitchFamily="18" charset="0"/>
                <a:cs typeface="Times New Roman" panose="02020603050405020304" pitchFamily="18" charset="0"/>
              </a:rPr>
              <a:t>(«La parola è pienamente nautica. Io certamente lo sapevo, ma pensavo che i rematori, quando ricevono l’ordine di </a:t>
            </a:r>
            <a:r>
              <a:rPr lang="it-IT" altLang="it-IT" sz="2200" i="1">
                <a:latin typeface="Times New Roman" panose="02020603050405020304" pitchFamily="18" charset="0"/>
                <a:cs typeface="Times New Roman" panose="02020603050405020304" pitchFamily="18" charset="0"/>
              </a:rPr>
              <a:t>inhibere</a:t>
            </a:r>
            <a:r>
              <a:rPr lang="it-IT" altLang="it-IT" sz="2200">
                <a:latin typeface="Times New Roman" panose="02020603050405020304" pitchFamily="18" charset="0"/>
                <a:cs typeface="Times New Roman" panose="02020603050405020304" pitchFamily="18" charset="0"/>
              </a:rPr>
              <a:t>, sollevassero i remi; che non sia cosí l’ho capito ieri, quando approdava una nave presso la nostra villa; infatti non sospendono, ma remano in modo diverso […] </a:t>
            </a:r>
            <a:r>
              <a:rPr lang="it-IT" altLang="it-IT" sz="2200" i="1">
                <a:latin typeface="Times New Roman" panose="02020603050405020304" pitchFamily="18" charset="0"/>
                <a:cs typeface="Times New Roman" panose="02020603050405020304" pitchFamily="18" charset="0"/>
              </a:rPr>
              <a:t>la inhibitio </a:t>
            </a:r>
            <a:r>
              <a:rPr lang="it-IT" altLang="it-IT" sz="2200">
                <a:latin typeface="Times New Roman" panose="02020603050405020304" pitchFamily="18" charset="0"/>
                <a:cs typeface="Times New Roman" panose="02020603050405020304" pitchFamily="18" charset="0"/>
              </a:rPr>
              <a:t>dei rematori ha il movimento […] del remare che volge la nave verso la poppa»). </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olo 1">
            <a:extLst>
              <a:ext uri="{FF2B5EF4-FFF2-40B4-BE49-F238E27FC236}">
                <a16:creationId xmlns:a16="http://schemas.microsoft.com/office/drawing/2014/main" id="{E835BBB4-B001-4348-9544-B7409EB901BA}"/>
              </a:ext>
            </a:extLst>
          </p:cNvPr>
          <p:cNvSpPr>
            <a:spLocks noGrp="1" noChangeArrowheads="1"/>
          </p:cNvSpPr>
          <p:nvPr>
            <p:ph type="ctrTitle"/>
          </p:nvPr>
        </p:nvSpPr>
        <p:spPr>
          <a:xfrm>
            <a:off x="2692400" y="1670050"/>
            <a:ext cx="6815138" cy="1758950"/>
          </a:xfrm>
        </p:spPr>
        <p:txBody>
          <a:bodyPr/>
          <a:lstStyle/>
          <a:p>
            <a:pPr eaLnBrk="1" hangingPunct="1">
              <a:defRPr/>
            </a:pPr>
            <a:r>
              <a:rPr lang="it-IT" sz="2400">
                <a:solidFill>
                  <a:schemeClr val="bg1"/>
                </a:solidFill>
                <a:latin typeface="Times New Roman" panose="02020603050405020304" pitchFamily="18" charset="0"/>
                <a:cs typeface="Times New Roman" panose="02020603050405020304" pitchFamily="18" charset="0"/>
              </a:rPr>
              <a:t>Orazio</a:t>
            </a:r>
            <a:br>
              <a:rPr lang="it-IT" sz="2400">
                <a:solidFill>
                  <a:schemeClr val="bg1"/>
                </a:solidFill>
                <a:latin typeface="Times New Roman" panose="02020603050405020304" pitchFamily="18" charset="0"/>
                <a:cs typeface="Times New Roman" panose="02020603050405020304" pitchFamily="18" charset="0"/>
              </a:rPr>
            </a:br>
            <a:r>
              <a:rPr lang="it-IT" sz="2400" i="1">
                <a:solidFill>
                  <a:schemeClr val="bg1"/>
                </a:solidFill>
                <a:latin typeface="Times New Roman" panose="02020603050405020304" pitchFamily="18" charset="0"/>
                <a:cs typeface="Times New Roman" panose="02020603050405020304" pitchFamily="18" charset="0"/>
              </a:rPr>
              <a:t>Ars poetica </a:t>
            </a:r>
            <a:br>
              <a:rPr lang="it-IT" sz="2400" i="1">
                <a:solidFill>
                  <a:schemeClr val="bg1"/>
                </a:solidFill>
                <a:latin typeface="Times New Roman" panose="02020603050405020304" pitchFamily="18" charset="0"/>
                <a:cs typeface="Times New Roman" panose="02020603050405020304" pitchFamily="18" charset="0"/>
              </a:rPr>
            </a:br>
            <a:r>
              <a:rPr lang="it-IT" sz="2400">
                <a:solidFill>
                  <a:schemeClr val="bg1"/>
                </a:solidFill>
                <a:latin typeface="Times New Roman" panose="02020603050405020304" pitchFamily="18" charset="0"/>
                <a:cs typeface="Times New Roman" panose="02020603050405020304" pitchFamily="18" charset="0"/>
              </a:rPr>
              <a:t>vv. 38-72</a:t>
            </a:r>
            <a:br>
              <a:rPr lang="it-IT" sz="2400">
                <a:solidFill>
                  <a:schemeClr val="bg1"/>
                </a:solidFill>
                <a:latin typeface="Times New Roman" panose="02020603050405020304" pitchFamily="18" charset="0"/>
                <a:cs typeface="Times New Roman" panose="02020603050405020304" pitchFamily="18" charset="0"/>
              </a:rPr>
            </a:br>
            <a:endParaRPr lang="it-IT" altLang="it-IT" sz="2400">
              <a:ln>
                <a:noFill/>
              </a:ln>
              <a:solidFill>
                <a:schemeClr val="bg1"/>
              </a:solidFill>
              <a:latin typeface="+mn-lt"/>
            </a:endParaRPr>
          </a:p>
        </p:txBody>
      </p:sp>
      <p:sp>
        <p:nvSpPr>
          <p:cNvPr id="38915" name="Sottotitolo 4">
            <a:extLst>
              <a:ext uri="{FF2B5EF4-FFF2-40B4-BE49-F238E27FC236}">
                <a16:creationId xmlns:a16="http://schemas.microsoft.com/office/drawing/2014/main" id="{1BE3DC56-9B68-434C-A3F2-8BF383BDC73D}"/>
              </a:ext>
            </a:extLst>
          </p:cNvPr>
          <p:cNvSpPr>
            <a:spLocks noGrp="1" noChangeArrowheads="1"/>
          </p:cNvSpPr>
          <p:nvPr>
            <p:ph type="subTitle" idx="1"/>
          </p:nvPr>
        </p:nvSpPr>
        <p:spPr>
          <a:xfrm>
            <a:off x="2692400" y="3657600"/>
            <a:ext cx="6815138" cy="1530350"/>
          </a:xfrm>
        </p:spPr>
        <p:txBody>
          <a:bodyPr/>
          <a:lstStyle/>
          <a:p>
            <a:r>
              <a:rPr lang="it-IT" altLang="it-IT" sz="2000" i="1">
                <a:solidFill>
                  <a:schemeClr val="bg1"/>
                </a:solidFill>
                <a:latin typeface="Times New Roman" panose="02020603050405020304" pitchFamily="18" charset="0"/>
                <a:cs typeface="Times New Roman" panose="02020603050405020304" pitchFamily="18" charset="0"/>
              </a:rPr>
              <a:t>Testo</a:t>
            </a:r>
          </a:p>
          <a:p>
            <a:r>
              <a:rPr lang="it-IT" altLang="it-IT" sz="2000" i="1">
                <a:solidFill>
                  <a:schemeClr val="bg1"/>
                </a:solidFill>
                <a:latin typeface="Times New Roman" panose="02020603050405020304" pitchFamily="18" charset="0"/>
                <a:cs typeface="Times New Roman" panose="02020603050405020304" pitchFamily="18" charset="0"/>
              </a:rPr>
              <a:t>Contesto</a:t>
            </a:r>
          </a:p>
          <a:p>
            <a:r>
              <a:rPr lang="it-IT" altLang="it-IT" sz="2000" i="1">
                <a:solidFill>
                  <a:schemeClr val="bg1"/>
                </a:solidFill>
                <a:latin typeface="Times New Roman" panose="02020603050405020304" pitchFamily="18" charset="0"/>
                <a:cs typeface="Times New Roman" panose="02020603050405020304" pitchFamily="18" charset="0"/>
              </a:rPr>
              <a:t>Analisi del testo</a:t>
            </a:r>
          </a:p>
          <a:p>
            <a:pPr eaLnBrk="1" hangingPunct="1">
              <a:spcBef>
                <a:spcPct val="0"/>
              </a:spcBef>
              <a:spcAft>
                <a:spcPct val="0"/>
              </a:spcAft>
            </a:pPr>
            <a:endParaRPr lang="it-IT" altLang="it-IT" sz="1700">
              <a:solidFill>
                <a:schemeClr val="bg1"/>
              </a:solidFill>
            </a:endParaRP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47C24FB4-9D5A-46A0-B306-563C9633D800}"/>
              </a:ext>
            </a:extLst>
          </p:cNvPr>
          <p:cNvSpPr>
            <a:spLocks noGrp="1"/>
          </p:cNvSpPr>
          <p:nvPr>
            <p:ph idx="1"/>
          </p:nvPr>
        </p:nvSpPr>
        <p:spPr>
          <a:xfrm>
            <a:off x="0" y="0"/>
            <a:ext cx="12192000" cy="6858000"/>
          </a:xfrm>
          <a:blipFill>
            <a:blip r:embed="rId2"/>
            <a:tile tx="0" ty="0" sx="100000" sy="100000" flip="none" algn="tl"/>
          </a:blipFill>
        </p:spPr>
        <p:txBody>
          <a:bodyPr rtlCol="0">
            <a:normAutofit fontScale="92500" lnSpcReduction="20000"/>
          </a:bodyPr>
          <a:lstStyle/>
          <a:p>
            <a:pPr marL="0" indent="0" fontAlgn="auto">
              <a:buClrTx/>
              <a:buFont typeface="Arial"/>
              <a:buNone/>
              <a:defRPr/>
            </a:pPr>
            <a:r>
              <a:rPr lang="it-IT" sz="2000" b="1" i="1">
                <a:solidFill>
                  <a:schemeClr val="tx1">
                    <a:lumMod val="85000"/>
                    <a:lumOff val="15000"/>
                  </a:schemeClr>
                </a:solidFill>
                <a:latin typeface="Times New Roman" panose="02020603050405020304" pitchFamily="18" charset="0"/>
                <a:cs typeface="Times New Roman" panose="02020603050405020304" pitchFamily="18" charset="0"/>
              </a:rPr>
              <a:t>Ars poetica </a:t>
            </a:r>
            <a:r>
              <a:rPr lang="it-IT" sz="2000">
                <a:solidFill>
                  <a:schemeClr val="tx1">
                    <a:lumMod val="85000"/>
                    <a:lumOff val="15000"/>
                  </a:schemeClr>
                </a:solidFill>
                <a:latin typeface="Times New Roman" panose="02020603050405020304" pitchFamily="18" charset="0"/>
                <a:cs typeface="Times New Roman" panose="02020603050405020304" pitchFamily="18" charset="0"/>
              </a:rPr>
              <a:t>(forse posteriore al 13 a.C.)</a:t>
            </a:r>
            <a:endParaRPr lang="it-IT" sz="2000" i="1">
              <a:solidFill>
                <a:schemeClr val="tx1">
                  <a:lumMod val="85000"/>
                  <a:lumOff val="15000"/>
                </a:schemeClr>
              </a:solidFill>
              <a:latin typeface="Times New Roman" panose="02020603050405020304" pitchFamily="18" charset="0"/>
              <a:cs typeface="Times New Roman" panose="02020603050405020304" pitchFamily="18" charset="0"/>
            </a:endParaRPr>
          </a:p>
          <a:p>
            <a:pPr fontAlgn="auto">
              <a:buClrTx/>
              <a:buFontTx/>
              <a:buChar char="-"/>
              <a:defRPr/>
            </a:pPr>
            <a:r>
              <a:rPr lang="it-IT" sz="2000">
                <a:solidFill>
                  <a:schemeClr val="tx1">
                    <a:lumMod val="85000"/>
                    <a:lumOff val="15000"/>
                  </a:schemeClr>
                </a:solidFill>
                <a:latin typeface="Times New Roman" panose="02020603050405020304" pitchFamily="18" charset="0"/>
                <a:cs typeface="Times New Roman" panose="02020603050405020304" pitchFamily="18" charset="0"/>
              </a:rPr>
              <a:t>Scelta dell’argomento e del linguaggio poetico:</a:t>
            </a:r>
          </a:p>
          <a:p>
            <a:pPr marL="0" indent="0" fontAlgn="auto">
              <a:lnSpc>
                <a:spcPct val="120000"/>
              </a:lnSpc>
              <a:spcBef>
                <a:spcPts val="0"/>
              </a:spcBef>
              <a:spcAft>
                <a:spcPts val="0"/>
              </a:spcAft>
              <a:buClrTx/>
              <a:buFont typeface="Arial"/>
              <a:buNone/>
              <a:defRPr/>
            </a:pPr>
            <a:endParaRPr lang="it-IT" sz="2000">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fontAlgn="auto">
              <a:spcBef>
                <a:spcPts val="0"/>
              </a:spcBef>
              <a:spcAft>
                <a:spcPts val="0"/>
              </a:spcAft>
              <a:buFont typeface="Arial"/>
              <a:buNone/>
              <a:defRPr/>
            </a:pPr>
            <a:r>
              <a:rPr lang="it-IT" sz="2000">
                <a:solidFill>
                  <a:schemeClr val="tx1">
                    <a:lumMod val="85000"/>
                    <a:lumOff val="15000"/>
                  </a:schemeClr>
                </a:solidFill>
                <a:latin typeface="Times New Roman" panose="02020603050405020304" pitchFamily="18" charset="0"/>
                <a:cs typeface="Times New Roman" panose="02020603050405020304" pitchFamily="18" charset="0"/>
              </a:rPr>
              <a:t>                                      › importanza del saper scegliere il genere congeniale </a:t>
            </a:r>
          </a:p>
          <a:p>
            <a:pPr marL="0" indent="0" fontAlgn="auto">
              <a:spcBef>
                <a:spcPts val="0"/>
              </a:spcBef>
              <a:spcAft>
                <a:spcPts val="0"/>
              </a:spcAft>
              <a:buFont typeface="Arial"/>
              <a:buNone/>
              <a:defRPr/>
            </a:pPr>
            <a:r>
              <a:rPr lang="it-IT" sz="2000">
                <a:solidFill>
                  <a:schemeClr val="tx1">
                    <a:lumMod val="85000"/>
                    <a:lumOff val="15000"/>
                  </a:schemeClr>
                </a:solidFill>
                <a:latin typeface="Times New Roman" panose="02020603050405020304" pitchFamily="18" charset="0"/>
                <a:cs typeface="Times New Roman" panose="02020603050405020304" pitchFamily="18" charset="0"/>
              </a:rPr>
              <a:t>                                      › importanza del commisurare le forze in base al fine che ci si prefigge</a:t>
            </a:r>
          </a:p>
          <a:p>
            <a:pPr marL="0" indent="0" fontAlgn="auto">
              <a:spcBef>
                <a:spcPts val="0"/>
              </a:spcBef>
              <a:spcAft>
                <a:spcPts val="0"/>
              </a:spcAft>
              <a:buFont typeface="Arial"/>
              <a:buNone/>
              <a:defRPr/>
            </a:pPr>
            <a:r>
              <a:rPr lang="it-IT" sz="2000">
                <a:solidFill>
                  <a:schemeClr val="tx1">
                    <a:lumMod val="85000"/>
                    <a:lumOff val="15000"/>
                  </a:schemeClr>
                </a:solidFill>
                <a:latin typeface="Times New Roman" panose="02020603050405020304" pitchFamily="18" charset="0"/>
                <a:cs typeface="Times New Roman" panose="02020603050405020304" pitchFamily="18" charset="0"/>
              </a:rPr>
              <a:t>                                      › dalla giusta scelta e dal calcolo delle forze derivano facilmente la disposizione degli </a:t>
            </a:r>
          </a:p>
          <a:p>
            <a:pPr marL="0" indent="0" fontAlgn="auto">
              <a:spcBef>
                <a:spcPts val="0"/>
              </a:spcBef>
              <a:spcAft>
                <a:spcPts val="0"/>
              </a:spcAft>
              <a:buFont typeface="Arial"/>
              <a:buNone/>
              <a:defRPr/>
            </a:pPr>
            <a:r>
              <a:rPr lang="it-IT" sz="2000">
                <a:solidFill>
                  <a:schemeClr val="tx1">
                    <a:lumMod val="85000"/>
                    <a:lumOff val="15000"/>
                  </a:schemeClr>
                </a:solidFill>
                <a:latin typeface="Times New Roman" panose="02020603050405020304" pitchFamily="18" charset="0"/>
                <a:cs typeface="Times New Roman" panose="02020603050405020304" pitchFamily="18" charset="0"/>
              </a:rPr>
              <a:t>                                        elementi e la scelta dei vocaboli e delle immagini adatte</a:t>
            </a:r>
          </a:p>
          <a:p>
            <a:pPr marL="0" indent="0" fontAlgn="auto">
              <a:spcBef>
                <a:spcPts val="0"/>
              </a:spcBef>
              <a:spcAft>
                <a:spcPts val="0"/>
              </a:spcAft>
              <a:buFont typeface="Arial"/>
              <a:buNone/>
              <a:defRPr/>
            </a:pPr>
            <a:r>
              <a:rPr lang="it-IT" sz="2000">
                <a:solidFill>
                  <a:schemeClr val="tx1">
                    <a:lumMod val="85000"/>
                    <a:lumOff val="15000"/>
                  </a:schemeClr>
                </a:solidFill>
                <a:latin typeface="Times New Roman" panose="02020603050405020304" pitchFamily="18" charset="0"/>
                <a:cs typeface="Times New Roman" panose="02020603050405020304" pitchFamily="18" charset="0"/>
              </a:rPr>
              <a:t>                                      › il pregio dell’</a:t>
            </a:r>
            <a:r>
              <a:rPr lang="it-IT" sz="2000" i="1">
                <a:solidFill>
                  <a:schemeClr val="tx1">
                    <a:lumMod val="85000"/>
                    <a:lumOff val="15000"/>
                  </a:schemeClr>
                </a:solidFill>
                <a:latin typeface="Times New Roman" panose="02020603050405020304" pitchFamily="18" charset="0"/>
                <a:cs typeface="Times New Roman" panose="02020603050405020304" pitchFamily="18" charset="0"/>
              </a:rPr>
              <a:t>ordo </a:t>
            </a:r>
            <a:r>
              <a:rPr lang="it-IT" sz="2000">
                <a:solidFill>
                  <a:schemeClr val="tx1">
                    <a:lumMod val="85000"/>
                    <a:lumOff val="15000"/>
                  </a:schemeClr>
                </a:solidFill>
                <a:latin typeface="Times New Roman" panose="02020603050405020304" pitchFamily="18" charset="0"/>
                <a:cs typeface="Times New Roman" panose="02020603050405020304" pitchFamily="18" charset="0"/>
              </a:rPr>
              <a:t>consiste nel concentrare ed esporre subito ciò che viene preannunciato</a:t>
            </a:r>
          </a:p>
          <a:p>
            <a:pPr marL="0" indent="0" fontAlgn="auto">
              <a:spcBef>
                <a:spcPts val="0"/>
              </a:spcBef>
              <a:spcAft>
                <a:spcPts val="0"/>
              </a:spcAft>
              <a:buFont typeface="Arial"/>
              <a:buNone/>
              <a:defRPr/>
            </a:pPr>
            <a:r>
              <a:rPr lang="it-IT" sz="2000">
                <a:solidFill>
                  <a:schemeClr val="tx1">
                    <a:lumMod val="85000"/>
                    <a:lumOff val="15000"/>
                  </a:schemeClr>
                </a:solidFill>
                <a:latin typeface="Times New Roman" panose="02020603050405020304" pitchFamily="18" charset="0"/>
                <a:cs typeface="Times New Roman" panose="02020603050405020304" pitchFamily="18" charset="0"/>
              </a:rPr>
              <a:t>                                      › molti argomenti devono essere posticipati e a loro volta ordinati </a:t>
            </a:r>
          </a:p>
          <a:p>
            <a:pPr marL="0" indent="0" fontAlgn="auto">
              <a:lnSpc>
                <a:spcPct val="120000"/>
              </a:lnSpc>
              <a:spcBef>
                <a:spcPts val="0"/>
              </a:spcBef>
              <a:spcAft>
                <a:spcPts val="0"/>
              </a:spcAft>
              <a:buFont typeface="Arial"/>
              <a:buNone/>
              <a:defRPr/>
            </a:pPr>
            <a:r>
              <a:rPr lang="it-IT" sz="2000">
                <a:solidFill>
                  <a:schemeClr val="tx1">
                    <a:lumMod val="85000"/>
                    <a:lumOff val="15000"/>
                  </a:schemeClr>
                </a:solidFill>
                <a:latin typeface="Times New Roman" panose="02020603050405020304" pitchFamily="18" charset="0"/>
                <a:cs typeface="Times New Roman" panose="02020603050405020304" pitchFamily="18" charset="0"/>
              </a:rPr>
              <a:t>                                        </a:t>
            </a:r>
          </a:p>
          <a:p>
            <a:pPr fontAlgn="auto">
              <a:spcBef>
                <a:spcPts val="0"/>
              </a:spcBef>
              <a:spcAft>
                <a:spcPts val="0"/>
              </a:spcAft>
              <a:buClrTx/>
              <a:buFontTx/>
              <a:buChar char="-"/>
              <a:defRPr/>
            </a:pPr>
            <a:r>
              <a:rPr lang="it-IT" sz="2000">
                <a:solidFill>
                  <a:schemeClr val="tx1">
                    <a:lumMod val="85000"/>
                    <a:lumOff val="15000"/>
                  </a:schemeClr>
                </a:solidFill>
                <a:latin typeface="Times New Roman" panose="02020603050405020304" pitchFamily="18" charset="0"/>
                <a:cs typeface="Times New Roman" panose="02020603050405020304" pitchFamily="18" charset="0"/>
              </a:rPr>
              <a:t>Innovazione del linguaggio poetico: </a:t>
            </a:r>
          </a:p>
          <a:p>
            <a:pPr marL="0" indent="0" fontAlgn="auto">
              <a:spcBef>
                <a:spcPts val="0"/>
              </a:spcBef>
              <a:spcAft>
                <a:spcPts val="0"/>
              </a:spcAft>
              <a:buClrTx/>
              <a:buFont typeface="Arial"/>
              <a:buNone/>
              <a:defRPr/>
            </a:pPr>
            <a:endParaRPr lang="it-IT" sz="2000">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fontAlgn="auto">
              <a:spcBef>
                <a:spcPts val="0"/>
              </a:spcBef>
              <a:spcAft>
                <a:spcPts val="0"/>
              </a:spcAft>
              <a:buFont typeface="Arial"/>
              <a:buNone/>
              <a:defRPr/>
            </a:pPr>
            <a:r>
              <a:rPr lang="it-IT" sz="2000">
                <a:solidFill>
                  <a:schemeClr val="tx1">
                    <a:lumMod val="85000"/>
                    <a:lumOff val="15000"/>
                  </a:schemeClr>
                </a:solidFill>
                <a:latin typeface="Times New Roman" panose="02020603050405020304" pitchFamily="18" charset="0"/>
                <a:cs typeface="Times New Roman" panose="02020603050405020304" pitchFamily="18" charset="0"/>
              </a:rPr>
              <a:t>                                       › accostamenti mai tentati prima</a:t>
            </a:r>
          </a:p>
          <a:p>
            <a:pPr marL="0" indent="0" fontAlgn="auto">
              <a:spcBef>
                <a:spcPts val="0"/>
              </a:spcBef>
              <a:spcAft>
                <a:spcPts val="0"/>
              </a:spcAft>
              <a:buFont typeface="Arial"/>
              <a:buNone/>
              <a:defRPr/>
            </a:pPr>
            <a:r>
              <a:rPr lang="it-IT" sz="2000">
                <a:solidFill>
                  <a:schemeClr val="tx1">
                    <a:lumMod val="85000"/>
                    <a:lumOff val="15000"/>
                  </a:schemeClr>
                </a:solidFill>
                <a:latin typeface="Times New Roman" panose="02020603050405020304" pitchFamily="18" charset="0"/>
                <a:cs typeface="Times New Roman" panose="02020603050405020304" pitchFamily="18" charset="0"/>
              </a:rPr>
              <a:t>                                       › capacità di utilizzare in maniera nuova arcaismi</a:t>
            </a:r>
          </a:p>
          <a:p>
            <a:pPr marL="0" indent="0" fontAlgn="auto">
              <a:spcBef>
                <a:spcPts val="0"/>
              </a:spcBef>
              <a:spcAft>
                <a:spcPts val="0"/>
              </a:spcAft>
              <a:buFont typeface="Arial"/>
              <a:buNone/>
              <a:defRPr/>
            </a:pPr>
            <a:r>
              <a:rPr lang="it-IT" sz="2000">
                <a:solidFill>
                  <a:schemeClr val="tx1">
                    <a:lumMod val="85000"/>
                    <a:lumOff val="15000"/>
                  </a:schemeClr>
                </a:solidFill>
                <a:latin typeface="Times New Roman" panose="02020603050405020304" pitchFamily="18" charset="0"/>
                <a:cs typeface="Times New Roman" panose="02020603050405020304" pitchFamily="18" charset="0"/>
              </a:rPr>
              <a:t>                                       › </a:t>
            </a:r>
            <a:r>
              <a:rPr lang="it-IT" sz="2000" i="1">
                <a:solidFill>
                  <a:schemeClr val="tx1">
                    <a:lumMod val="85000"/>
                    <a:lumOff val="15000"/>
                  </a:schemeClr>
                </a:solidFill>
                <a:latin typeface="Times New Roman" panose="02020603050405020304" pitchFamily="18" charset="0"/>
                <a:cs typeface="Times New Roman" panose="02020603050405020304" pitchFamily="18" charset="0"/>
              </a:rPr>
              <a:t>callida iunctura</a:t>
            </a:r>
            <a:endParaRPr lang="it-IT" sz="2000">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fontAlgn="auto">
              <a:spcBef>
                <a:spcPts val="0"/>
              </a:spcBef>
              <a:spcAft>
                <a:spcPts val="0"/>
              </a:spcAft>
              <a:buFont typeface="Arial"/>
              <a:buNone/>
              <a:defRPr/>
            </a:pPr>
            <a:r>
              <a:rPr lang="it-IT" sz="2000">
                <a:solidFill>
                  <a:schemeClr val="tx1">
                    <a:lumMod val="85000"/>
                    <a:lumOff val="15000"/>
                  </a:schemeClr>
                </a:solidFill>
                <a:latin typeface="Times New Roman" panose="02020603050405020304" pitchFamily="18" charset="0"/>
                <a:cs typeface="Times New Roman" panose="02020603050405020304" pitchFamily="18" charset="0"/>
              </a:rPr>
              <a:t>                                       › coniazione (con moderazione) di vocaboli nuovi</a:t>
            </a:r>
          </a:p>
          <a:p>
            <a:pPr marL="0" indent="0" fontAlgn="auto">
              <a:spcBef>
                <a:spcPts val="0"/>
              </a:spcBef>
              <a:spcAft>
                <a:spcPts val="0"/>
              </a:spcAft>
              <a:buFont typeface="Arial"/>
              <a:buNone/>
              <a:defRPr/>
            </a:pPr>
            <a:r>
              <a:rPr lang="it-IT" sz="2000">
                <a:solidFill>
                  <a:schemeClr val="tx1">
                    <a:lumMod val="85000"/>
                    <a:lumOff val="15000"/>
                  </a:schemeClr>
                </a:solidFill>
                <a:latin typeface="Times New Roman" panose="02020603050405020304" pitchFamily="18" charset="0"/>
                <a:cs typeface="Times New Roman" panose="02020603050405020304" pitchFamily="18" charset="0"/>
              </a:rPr>
              <a:t>                                       › moderata creazione a partire da forme greche</a:t>
            </a:r>
          </a:p>
          <a:p>
            <a:pPr marL="0" indent="0" fontAlgn="auto">
              <a:spcBef>
                <a:spcPts val="0"/>
              </a:spcBef>
              <a:spcAft>
                <a:spcPts val="0"/>
              </a:spcAft>
              <a:buFont typeface="Arial"/>
              <a:buNone/>
              <a:defRPr/>
            </a:pPr>
            <a:r>
              <a:rPr lang="it-IT" sz="2000">
                <a:solidFill>
                  <a:schemeClr val="tx1">
                    <a:lumMod val="85000"/>
                    <a:lumOff val="15000"/>
                  </a:schemeClr>
                </a:solidFill>
                <a:latin typeface="Times New Roman" panose="02020603050405020304" pitchFamily="18" charset="0"/>
                <a:cs typeface="Times New Roman" panose="02020603050405020304" pitchFamily="18" charset="0"/>
              </a:rPr>
              <a:t>                                       › preservazione della </a:t>
            </a:r>
            <a:r>
              <a:rPr lang="it-IT" sz="2000" i="1">
                <a:solidFill>
                  <a:schemeClr val="tx1">
                    <a:lumMod val="85000"/>
                    <a:lumOff val="15000"/>
                  </a:schemeClr>
                </a:solidFill>
                <a:latin typeface="Times New Roman" panose="02020603050405020304" pitchFamily="18" charset="0"/>
                <a:cs typeface="Times New Roman" panose="02020603050405020304" pitchFamily="18" charset="0"/>
              </a:rPr>
              <a:t>licentia </a:t>
            </a:r>
            <a:r>
              <a:rPr lang="it-IT" sz="2000">
                <a:solidFill>
                  <a:schemeClr val="tx1">
                    <a:lumMod val="85000"/>
                    <a:lumOff val="15000"/>
                  </a:schemeClr>
                </a:solidFill>
                <a:latin typeface="Times New Roman" panose="02020603050405020304" pitchFamily="18" charset="0"/>
                <a:cs typeface="Times New Roman" panose="02020603050405020304" pitchFamily="18" charset="0"/>
              </a:rPr>
              <a:t>creativa a livello lessicale</a:t>
            </a:r>
          </a:p>
          <a:p>
            <a:pPr marL="0" indent="0" fontAlgn="auto">
              <a:spcBef>
                <a:spcPts val="0"/>
              </a:spcBef>
              <a:spcAft>
                <a:spcPts val="0"/>
              </a:spcAft>
              <a:buFont typeface="Arial"/>
              <a:buNone/>
              <a:defRPr/>
            </a:pPr>
            <a:endParaRPr lang="it-IT" sz="2000">
              <a:solidFill>
                <a:schemeClr val="tx1">
                  <a:lumMod val="85000"/>
                  <a:lumOff val="15000"/>
                </a:schemeClr>
              </a:solidFill>
              <a:latin typeface="Times New Roman" panose="02020603050405020304" pitchFamily="18" charset="0"/>
              <a:cs typeface="Times New Roman" panose="02020603050405020304" pitchFamily="18" charset="0"/>
            </a:endParaRPr>
          </a:p>
          <a:p>
            <a:pPr fontAlgn="auto">
              <a:spcBef>
                <a:spcPts val="0"/>
              </a:spcBef>
              <a:spcAft>
                <a:spcPts val="0"/>
              </a:spcAft>
              <a:buClrTx/>
              <a:buFontTx/>
              <a:buChar char="-"/>
              <a:defRPr/>
            </a:pPr>
            <a:r>
              <a:rPr lang="it-IT" sz="2000">
                <a:solidFill>
                  <a:schemeClr val="tx1">
                    <a:lumMod val="85000"/>
                    <a:lumOff val="15000"/>
                  </a:schemeClr>
                </a:solidFill>
                <a:latin typeface="Times New Roman" panose="02020603050405020304" pitchFamily="18" charset="0"/>
                <a:cs typeface="Times New Roman" panose="02020603050405020304" pitchFamily="18" charset="0"/>
              </a:rPr>
              <a:t>La lingua e le sue modificazioni →  dalla lingua poetica la riflessione si sposta verso la lingua parlata e l’</a:t>
            </a:r>
            <a:r>
              <a:rPr lang="it-IT" sz="2000" i="1">
                <a:solidFill>
                  <a:schemeClr val="tx1">
                    <a:lumMod val="85000"/>
                    <a:lumOff val="15000"/>
                  </a:schemeClr>
                </a:solidFill>
                <a:latin typeface="Times New Roman" panose="02020603050405020304" pitchFamily="18" charset="0"/>
                <a:cs typeface="Times New Roman" panose="02020603050405020304" pitchFamily="18" charset="0"/>
              </a:rPr>
              <a:t>usus</a:t>
            </a:r>
          </a:p>
          <a:p>
            <a:pPr marL="0" indent="0" fontAlgn="auto">
              <a:spcBef>
                <a:spcPts val="0"/>
              </a:spcBef>
              <a:spcAft>
                <a:spcPts val="0"/>
              </a:spcAft>
              <a:buFont typeface="Arial"/>
              <a:buNone/>
              <a:defRPr/>
            </a:pPr>
            <a:endParaRPr lang="it-IT" sz="2000">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fontAlgn="auto">
              <a:spcBef>
                <a:spcPts val="0"/>
              </a:spcBef>
              <a:spcAft>
                <a:spcPts val="0"/>
              </a:spcAft>
              <a:buFont typeface="Arial"/>
              <a:buNone/>
              <a:defRPr/>
            </a:pPr>
            <a:r>
              <a:rPr lang="it-IT" sz="2000">
                <a:solidFill>
                  <a:schemeClr val="tx1">
                    <a:lumMod val="85000"/>
                    <a:lumOff val="15000"/>
                  </a:schemeClr>
                </a:solidFill>
                <a:latin typeface="Times New Roman" panose="02020603050405020304" pitchFamily="18" charset="0"/>
                <a:cs typeface="Times New Roman" panose="02020603050405020304" pitchFamily="18" charset="0"/>
              </a:rPr>
              <a:t>                                       › I similitudine: le parole sono caduche come le foglie (vv. 60-62)</a:t>
            </a:r>
          </a:p>
          <a:p>
            <a:pPr marL="0" indent="0" fontAlgn="auto">
              <a:spcBef>
                <a:spcPts val="0"/>
              </a:spcBef>
              <a:spcAft>
                <a:spcPts val="0"/>
              </a:spcAft>
              <a:buFont typeface="Arial"/>
              <a:buNone/>
              <a:defRPr/>
            </a:pPr>
            <a:r>
              <a:rPr lang="it-IT" sz="2000">
                <a:solidFill>
                  <a:schemeClr val="tx1">
                    <a:lumMod val="85000"/>
                    <a:lumOff val="15000"/>
                  </a:schemeClr>
                </a:solidFill>
                <a:latin typeface="Times New Roman" panose="02020603050405020304" pitchFamily="18" charset="0"/>
                <a:cs typeface="Times New Roman" panose="02020603050405020304" pitchFamily="18" charset="0"/>
              </a:rPr>
              <a:t>                                       › II similitudine: le parole sono caduche come le grandiose opere dell’uomo (vv. 63-69)</a:t>
            </a:r>
          </a:p>
          <a:p>
            <a:pPr marL="0" indent="0" fontAlgn="auto">
              <a:spcBef>
                <a:spcPts val="0"/>
              </a:spcBef>
              <a:spcAft>
                <a:spcPts val="0"/>
              </a:spcAft>
              <a:buFont typeface="Arial"/>
              <a:buNone/>
              <a:defRPr/>
            </a:pPr>
            <a:r>
              <a:rPr lang="it-IT" sz="2000">
                <a:solidFill>
                  <a:schemeClr val="tx1">
                    <a:lumMod val="85000"/>
                    <a:lumOff val="15000"/>
                  </a:schemeClr>
                </a:solidFill>
                <a:latin typeface="Times New Roman" panose="02020603050405020304" pitchFamily="18" charset="0"/>
                <a:cs typeface="Times New Roman" panose="02020603050405020304" pitchFamily="18" charset="0"/>
              </a:rPr>
              <a:t>                                       › parole in disuso rinascono e parole in essere muoiono →l’</a:t>
            </a:r>
            <a:r>
              <a:rPr lang="it-IT" sz="2000" i="1">
                <a:solidFill>
                  <a:schemeClr val="tx1">
                    <a:lumMod val="85000"/>
                    <a:lumOff val="15000"/>
                  </a:schemeClr>
                </a:solidFill>
                <a:latin typeface="Times New Roman" panose="02020603050405020304" pitchFamily="18" charset="0"/>
                <a:cs typeface="Times New Roman" panose="02020603050405020304" pitchFamily="18" charset="0"/>
              </a:rPr>
              <a:t>usus </a:t>
            </a:r>
            <a:r>
              <a:rPr lang="it-IT" sz="2000">
                <a:solidFill>
                  <a:schemeClr val="tx1">
                    <a:lumMod val="85000"/>
                    <a:lumOff val="15000"/>
                  </a:schemeClr>
                </a:solidFill>
                <a:latin typeface="Times New Roman" panose="02020603050405020304" pitchFamily="18" charset="0"/>
                <a:cs typeface="Times New Roman" panose="02020603050405020304" pitchFamily="18" charset="0"/>
              </a:rPr>
              <a:t>governa il parlare (vv. 70-72)</a:t>
            </a:r>
          </a:p>
          <a:p>
            <a:pPr marL="0" indent="0" fontAlgn="auto">
              <a:spcBef>
                <a:spcPts val="0"/>
              </a:spcBef>
              <a:spcAft>
                <a:spcPts val="0"/>
              </a:spcAft>
              <a:buFont typeface="Arial"/>
              <a:buNone/>
              <a:defRPr/>
            </a:pPr>
            <a:r>
              <a:rPr lang="it-IT" sz="2000">
                <a:solidFill>
                  <a:schemeClr val="tx1">
                    <a:lumMod val="85000"/>
                    <a:lumOff val="15000"/>
                  </a:schemeClr>
                </a:solidFill>
                <a:latin typeface="Times New Roman" panose="02020603050405020304" pitchFamily="18" charset="0"/>
                <a:cs typeface="Times New Roman" panose="02020603050405020304" pitchFamily="18" charset="0"/>
              </a:rPr>
              <a:t>                                        </a:t>
            </a:r>
          </a:p>
          <a:p>
            <a:pPr marL="0" indent="0" fontAlgn="auto">
              <a:spcBef>
                <a:spcPts val="0"/>
              </a:spcBef>
              <a:spcAft>
                <a:spcPts val="0"/>
              </a:spcAft>
              <a:buFont typeface="Arial"/>
              <a:buNone/>
              <a:defRPr/>
            </a:pPr>
            <a:endParaRPr lang="it-IT" sz="2000">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fontAlgn="auto">
              <a:buFont typeface="Arial"/>
              <a:buNone/>
              <a:defRPr/>
            </a:pPr>
            <a:r>
              <a:rPr lang="it-IT" sz="2000">
                <a:solidFill>
                  <a:schemeClr val="tx1">
                    <a:lumMod val="85000"/>
                    <a:lumOff val="15000"/>
                  </a:schemeClr>
                </a:solidFill>
                <a:latin typeface="Times New Roman" panose="02020603050405020304" pitchFamily="18" charset="0"/>
                <a:cs typeface="Times New Roman" panose="02020603050405020304" pitchFamily="18" charset="0"/>
              </a:rPr>
              <a:t>                                      </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olo 1">
            <a:extLst>
              <a:ext uri="{FF2B5EF4-FFF2-40B4-BE49-F238E27FC236}">
                <a16:creationId xmlns:a16="http://schemas.microsoft.com/office/drawing/2014/main" id="{5043CDC4-3B99-4480-988F-78BCDEB5DD6F}"/>
              </a:ext>
            </a:extLst>
          </p:cNvPr>
          <p:cNvSpPr>
            <a:spLocks noGrp="1" noChangeArrowheads="1"/>
          </p:cNvSpPr>
          <p:nvPr>
            <p:ph type="ctrTitle"/>
          </p:nvPr>
        </p:nvSpPr>
        <p:spPr>
          <a:xfrm>
            <a:off x="2692400" y="1670050"/>
            <a:ext cx="6815138" cy="1758950"/>
          </a:xfrm>
        </p:spPr>
        <p:txBody>
          <a:bodyPr/>
          <a:lstStyle/>
          <a:p>
            <a:pPr eaLnBrk="1" hangingPunct="1">
              <a:spcBef>
                <a:spcPct val="0"/>
              </a:spcBef>
              <a:spcAft>
                <a:spcPct val="0"/>
              </a:spcAft>
              <a:defRPr/>
            </a:pPr>
            <a:br>
              <a:rPr lang="it-IT" altLang="it-IT" sz="2800" i="1">
                <a:ln>
                  <a:noFill/>
                </a:ln>
                <a:latin typeface="Algerian" panose="04020705040A02060702" pitchFamily="82" charset="0"/>
                <a:cs typeface="Times New Roman" panose="02020603050405020304" pitchFamily="18" charset="0"/>
              </a:rPr>
            </a:br>
            <a:r>
              <a:rPr lang="it-IT" altLang="it-IT" sz="2400">
                <a:solidFill>
                  <a:schemeClr val="bg1"/>
                </a:solidFill>
                <a:latin typeface="Times New Roman" panose="02020603050405020304" pitchFamily="18" charset="0"/>
                <a:cs typeface="Times New Roman" panose="02020603050405020304" pitchFamily="18" charset="0"/>
              </a:rPr>
              <a:t>Riflettere sullo stile</a:t>
            </a:r>
            <a:br>
              <a:rPr lang="it-IT" altLang="it-IT" sz="2400">
                <a:solidFill>
                  <a:schemeClr val="bg1"/>
                </a:solidFill>
                <a:latin typeface="Times New Roman" panose="02020603050405020304" pitchFamily="18" charset="0"/>
                <a:cs typeface="Times New Roman" panose="02020603050405020304" pitchFamily="18" charset="0"/>
              </a:rPr>
            </a:br>
            <a:br>
              <a:rPr lang="it-IT" altLang="it-IT" sz="2800" i="1">
                <a:ln>
                  <a:noFill/>
                </a:ln>
                <a:latin typeface="Algerian" panose="04020705040A02060702" pitchFamily="82" charset="0"/>
                <a:cs typeface="Times New Roman" panose="02020603050405020304" pitchFamily="18" charset="0"/>
              </a:rPr>
            </a:br>
            <a:endParaRPr lang="it-IT" altLang="it-IT" sz="2000">
              <a:ln>
                <a:noFill/>
              </a:ln>
              <a:solidFill>
                <a:schemeClr val="bg1"/>
              </a:solidFill>
            </a:endParaRPr>
          </a:p>
        </p:txBody>
      </p:sp>
      <p:sp>
        <p:nvSpPr>
          <p:cNvPr id="66563" name="Sottotitolo 4">
            <a:extLst>
              <a:ext uri="{FF2B5EF4-FFF2-40B4-BE49-F238E27FC236}">
                <a16:creationId xmlns:a16="http://schemas.microsoft.com/office/drawing/2014/main" id="{7DD1349C-083D-4BE2-8D44-75DEB170364A}"/>
              </a:ext>
            </a:extLst>
          </p:cNvPr>
          <p:cNvSpPr>
            <a:spLocks noGrp="1" noChangeArrowheads="1"/>
          </p:cNvSpPr>
          <p:nvPr>
            <p:ph type="subTitle" idx="1"/>
          </p:nvPr>
        </p:nvSpPr>
        <p:spPr>
          <a:xfrm>
            <a:off x="2692400" y="3657600"/>
            <a:ext cx="6815138" cy="1677988"/>
          </a:xfrm>
        </p:spPr>
        <p:txBody>
          <a:bodyPr>
            <a:normAutofit/>
          </a:bodyPr>
          <a:lstStyle/>
          <a:p>
            <a:pPr eaLnBrk="1" hangingPunct="1">
              <a:lnSpc>
                <a:spcPct val="120000"/>
              </a:lnSpc>
              <a:spcBef>
                <a:spcPct val="0"/>
              </a:spcBef>
              <a:spcAft>
                <a:spcPct val="0"/>
              </a:spcAft>
              <a:defRPr/>
            </a:pPr>
            <a:endParaRPr lang="it-IT" altLang="it-IT" sz="2000" b="1">
              <a:cs typeface="Times New Roman" panose="02020603050405020304" pitchFamily="18" charset="0"/>
            </a:endParaRPr>
          </a:p>
          <a:p>
            <a:pPr algn="r" eaLnBrk="1" hangingPunct="1">
              <a:spcBef>
                <a:spcPct val="0"/>
              </a:spcBef>
              <a:spcAft>
                <a:spcPct val="0"/>
              </a:spcAft>
              <a:defRPr/>
            </a:pPr>
            <a:endParaRPr lang="it-IT" altLang="it-IT" sz="1700">
              <a:solidFill>
                <a:schemeClr val="bg1"/>
              </a:solidFill>
              <a:cs typeface="Times New Roman" panose="02020603050405020304" pitchFamily="18" charset="0"/>
            </a:endParaRPr>
          </a:p>
          <a:p>
            <a:pPr algn="r" eaLnBrk="1" hangingPunct="1">
              <a:spcBef>
                <a:spcPct val="0"/>
              </a:spcBef>
              <a:spcAft>
                <a:spcPct val="0"/>
              </a:spcAft>
              <a:defRPr/>
            </a:pPr>
            <a:endParaRPr lang="it-IT" altLang="it-IT" sz="1200">
              <a:solidFill>
                <a:schemeClr val="bg1"/>
              </a:solidFill>
              <a:cs typeface="Times New Roman" panose="02020603050405020304" pitchFamily="18" charset="0"/>
            </a:endParaRPr>
          </a:p>
          <a:p>
            <a:pPr algn="r" eaLnBrk="1" hangingPunct="1">
              <a:spcBef>
                <a:spcPct val="0"/>
              </a:spcBef>
              <a:spcAft>
                <a:spcPct val="0"/>
              </a:spcAft>
              <a:defRPr/>
            </a:pPr>
            <a:endParaRPr lang="it-IT" altLang="it-IT" sz="1200">
              <a:solidFill>
                <a:schemeClr val="bg1"/>
              </a:solidFill>
              <a:cs typeface="Times New Roman" panose="02020603050405020304" pitchFamily="18" charset="0"/>
            </a:endParaRPr>
          </a:p>
          <a:p>
            <a:pPr algn="r" eaLnBrk="1" hangingPunct="1">
              <a:spcBef>
                <a:spcPct val="0"/>
              </a:spcBef>
              <a:spcAft>
                <a:spcPct val="0"/>
              </a:spcAft>
              <a:defRPr/>
            </a:pPr>
            <a:endParaRPr lang="it-IT" altLang="it-IT" sz="1200">
              <a:solidFill>
                <a:schemeClr val="bg1"/>
              </a:solidFill>
              <a:cs typeface="Times New Roman" panose="02020603050405020304" pitchFamily="18"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egnaposto contenuto 2">
            <a:extLst>
              <a:ext uri="{FF2B5EF4-FFF2-40B4-BE49-F238E27FC236}">
                <a16:creationId xmlns:a16="http://schemas.microsoft.com/office/drawing/2014/main" id="{9F7755EA-E7F1-42BC-9502-66D32B98619B}"/>
              </a:ext>
            </a:extLst>
          </p:cNvPr>
          <p:cNvSpPr>
            <a:spLocks noGrp="1" noChangeArrowheads="1"/>
          </p:cNvSpPr>
          <p:nvPr>
            <p:ph idx="1"/>
          </p:nvPr>
        </p:nvSpPr>
        <p:spPr>
          <a:xfrm>
            <a:off x="0" y="0"/>
            <a:ext cx="12192000" cy="6858000"/>
          </a:xfrm>
          <a:blipFill>
            <a:blip r:embed="rId2"/>
            <a:tile tx="0" ty="0" sx="100000" sy="100000" flip="none" algn="tl"/>
          </a:blipFill>
        </p:spPr>
        <p:txBody>
          <a:bodyPr rtlCol="0">
            <a:normAutofit/>
          </a:bodyPr>
          <a:lstStyle/>
          <a:p>
            <a:pPr eaLnBrk="1" fontAlgn="auto" hangingPunct="1">
              <a:spcBef>
                <a:spcPts val="0"/>
              </a:spcBef>
              <a:spcAft>
                <a:spcPts val="0"/>
              </a:spcAft>
              <a:buClrTx/>
              <a:buFontTx/>
              <a:buChar char="-"/>
              <a:defRPr/>
            </a:pPr>
            <a:r>
              <a:rPr lang="it-IT">
                <a:solidFill>
                  <a:prstClr val="black">
                    <a:lumMod val="85000"/>
                    <a:lumOff val="15000"/>
                  </a:prstClr>
                </a:solidFill>
                <a:latin typeface="Times New Roman" panose="02020603050405020304" pitchFamily="18" charset="0"/>
                <a:cs typeface="Times New Roman" panose="02020603050405020304" pitchFamily="18" charset="0"/>
              </a:rPr>
              <a:t>ll. I-II: tappe della prima formazione e aspetti generali della retorica</a:t>
            </a:r>
          </a:p>
          <a:p>
            <a:pPr marL="0" indent="0" eaLnBrk="1" fontAlgn="auto" hangingPunct="1">
              <a:spcBef>
                <a:spcPts val="0"/>
              </a:spcBef>
              <a:spcAft>
                <a:spcPts val="0"/>
              </a:spcAft>
              <a:buClrTx/>
              <a:buFont typeface="Arial" panose="020B0604020202020204" pitchFamily="34" charset="0"/>
              <a:buNone/>
              <a:defRPr/>
            </a:pPr>
            <a:endParaRPr lang="it-IT">
              <a:solidFill>
                <a:prstClr val="black">
                  <a:lumMod val="85000"/>
                  <a:lumOff val="15000"/>
                </a:prstClr>
              </a:solidFill>
              <a:latin typeface="Times New Roman" panose="02020603050405020304" pitchFamily="18" charset="0"/>
              <a:cs typeface="Times New Roman" panose="02020603050405020304" pitchFamily="18" charset="0"/>
            </a:endParaRPr>
          </a:p>
          <a:p>
            <a:pPr eaLnBrk="1" fontAlgn="auto" hangingPunct="1">
              <a:spcBef>
                <a:spcPts val="0"/>
              </a:spcBef>
              <a:spcAft>
                <a:spcPts val="0"/>
              </a:spcAft>
              <a:buClrTx/>
              <a:buFontTx/>
              <a:buChar char="-"/>
              <a:defRPr/>
            </a:pPr>
            <a:r>
              <a:rPr lang="it-IT">
                <a:solidFill>
                  <a:prstClr val="black">
                    <a:lumMod val="85000"/>
                    <a:lumOff val="15000"/>
                  </a:prstClr>
                </a:solidFill>
                <a:latin typeface="Times New Roman" panose="02020603050405020304" pitchFamily="18" charset="0"/>
                <a:cs typeface="Times New Roman" panose="02020603050405020304" pitchFamily="18" charset="0"/>
              </a:rPr>
              <a:t>ll. III-XI: oratoria: </a:t>
            </a:r>
            <a:r>
              <a:rPr lang="it-IT" i="1">
                <a:solidFill>
                  <a:prstClr val="black">
                    <a:lumMod val="85000"/>
                    <a:lumOff val="15000"/>
                  </a:prstClr>
                </a:solidFill>
                <a:latin typeface="Times New Roman" panose="02020603050405020304" pitchFamily="18" charset="0"/>
                <a:cs typeface="Times New Roman" panose="02020603050405020304" pitchFamily="18" charset="0"/>
              </a:rPr>
              <a:t>inventio </a:t>
            </a:r>
            <a:r>
              <a:rPr lang="it-IT">
                <a:solidFill>
                  <a:prstClr val="black">
                    <a:lumMod val="85000"/>
                    <a:lumOff val="15000"/>
                  </a:prstClr>
                </a:solidFill>
                <a:latin typeface="Times New Roman" panose="02020603050405020304" pitchFamily="18" charset="0"/>
                <a:cs typeface="Times New Roman" panose="02020603050405020304" pitchFamily="18" charset="0"/>
              </a:rPr>
              <a:t>+ </a:t>
            </a:r>
            <a:r>
              <a:rPr lang="it-IT" i="1">
                <a:solidFill>
                  <a:prstClr val="black">
                    <a:lumMod val="85000"/>
                    <a:lumOff val="15000"/>
                  </a:prstClr>
                </a:solidFill>
                <a:latin typeface="Times New Roman" panose="02020603050405020304" pitchFamily="18" charset="0"/>
                <a:cs typeface="Times New Roman" panose="02020603050405020304" pitchFamily="18" charset="0"/>
              </a:rPr>
              <a:t>dispositio </a:t>
            </a:r>
            <a:r>
              <a:rPr lang="it-IT">
                <a:solidFill>
                  <a:prstClr val="black">
                    <a:lumMod val="85000"/>
                    <a:lumOff val="15000"/>
                  </a:prstClr>
                </a:solidFill>
                <a:latin typeface="Times New Roman" panose="02020603050405020304" pitchFamily="18" charset="0"/>
                <a:cs typeface="Times New Roman" panose="02020603050405020304" pitchFamily="18" charset="0"/>
              </a:rPr>
              <a:t>(5 libri); </a:t>
            </a:r>
            <a:r>
              <a:rPr lang="it-IT" i="1">
                <a:solidFill>
                  <a:prstClr val="black">
                    <a:lumMod val="85000"/>
                    <a:lumOff val="15000"/>
                  </a:prstClr>
                </a:solidFill>
                <a:latin typeface="Times New Roman" panose="02020603050405020304" pitchFamily="18" charset="0"/>
                <a:cs typeface="Times New Roman" panose="02020603050405020304" pitchFamily="18" charset="0"/>
              </a:rPr>
              <a:t>elocutio + memoria </a:t>
            </a:r>
            <a:r>
              <a:rPr lang="it-IT">
                <a:solidFill>
                  <a:prstClr val="black">
                    <a:lumMod val="85000"/>
                    <a:lumOff val="15000"/>
                  </a:prstClr>
                </a:solidFill>
                <a:latin typeface="Times New Roman" panose="02020603050405020304" pitchFamily="18" charset="0"/>
                <a:cs typeface="Times New Roman" panose="02020603050405020304" pitchFamily="18" charset="0"/>
              </a:rPr>
              <a:t>e</a:t>
            </a:r>
            <a:r>
              <a:rPr lang="it-IT" i="1">
                <a:solidFill>
                  <a:prstClr val="black">
                    <a:lumMod val="85000"/>
                    <a:lumOff val="15000"/>
                  </a:prstClr>
                </a:solidFill>
                <a:latin typeface="Times New Roman" panose="02020603050405020304" pitchFamily="18" charset="0"/>
                <a:cs typeface="Times New Roman" panose="02020603050405020304" pitchFamily="18" charset="0"/>
              </a:rPr>
              <a:t> pronuntiatio </a:t>
            </a:r>
            <a:r>
              <a:rPr lang="it-IT">
                <a:solidFill>
                  <a:prstClr val="black">
                    <a:lumMod val="85000"/>
                    <a:lumOff val="15000"/>
                  </a:prstClr>
                </a:solidFill>
                <a:latin typeface="Times New Roman" panose="02020603050405020304" pitchFamily="18" charset="0"/>
                <a:cs typeface="Times New Roman" panose="02020603050405020304" pitchFamily="18" charset="0"/>
              </a:rPr>
              <a:t>(4 libri)</a:t>
            </a:r>
          </a:p>
          <a:p>
            <a:pPr marL="0" indent="0" eaLnBrk="1" fontAlgn="auto" hangingPunct="1">
              <a:spcBef>
                <a:spcPts val="0"/>
              </a:spcBef>
              <a:spcAft>
                <a:spcPts val="0"/>
              </a:spcAft>
              <a:buClrTx/>
              <a:buFont typeface="Arial" panose="020B0604020202020204" pitchFamily="34" charset="0"/>
              <a:buNone/>
              <a:defRPr/>
            </a:pPr>
            <a:endParaRPr lang="it-IT">
              <a:solidFill>
                <a:prstClr val="black">
                  <a:lumMod val="85000"/>
                  <a:lumOff val="15000"/>
                </a:prstClr>
              </a:solidFill>
              <a:latin typeface="Times New Roman" panose="02020603050405020304" pitchFamily="18" charset="0"/>
              <a:cs typeface="Times New Roman" panose="02020603050405020304" pitchFamily="18" charset="0"/>
            </a:endParaRPr>
          </a:p>
          <a:p>
            <a:pPr eaLnBrk="1" fontAlgn="auto" hangingPunct="1">
              <a:spcBef>
                <a:spcPts val="0"/>
              </a:spcBef>
              <a:spcAft>
                <a:spcPts val="0"/>
              </a:spcAft>
              <a:buClrTx/>
              <a:buFontTx/>
              <a:buChar char="-"/>
              <a:defRPr/>
            </a:pPr>
            <a:r>
              <a:rPr lang="it-IT">
                <a:solidFill>
                  <a:prstClr val="black">
                    <a:lumMod val="85000"/>
                    <a:lumOff val="15000"/>
                  </a:prstClr>
                </a:solidFill>
                <a:latin typeface="Times New Roman" panose="02020603050405020304" pitchFamily="18" charset="0"/>
                <a:cs typeface="Times New Roman" panose="02020603050405020304" pitchFamily="18" charset="0"/>
              </a:rPr>
              <a:t>l. XII: maturazione umana e morale dell’oratore → necessarie qualità morali e civiche che devono essere completate da quelle tecniche →  identificazione tra </a:t>
            </a:r>
            <a:r>
              <a:rPr lang="it-IT" i="1">
                <a:solidFill>
                  <a:prstClr val="black">
                    <a:lumMod val="85000"/>
                    <a:lumOff val="15000"/>
                  </a:prstClr>
                </a:solidFill>
                <a:latin typeface="Times New Roman" panose="02020603050405020304" pitchFamily="18" charset="0"/>
                <a:cs typeface="Times New Roman" panose="02020603050405020304" pitchFamily="18" charset="0"/>
              </a:rPr>
              <a:t>vir bonus </a:t>
            </a:r>
            <a:r>
              <a:rPr lang="it-IT">
                <a:solidFill>
                  <a:prstClr val="black">
                    <a:lumMod val="85000"/>
                    <a:lumOff val="15000"/>
                  </a:prstClr>
                </a:solidFill>
                <a:latin typeface="Times New Roman" panose="02020603050405020304" pitchFamily="18" charset="0"/>
                <a:cs typeface="Times New Roman" panose="02020603050405020304" pitchFamily="18" charset="0"/>
              </a:rPr>
              <a:t>e oratore → figura dell’oratore ideale (su modello di quanto elaborato nel </a:t>
            </a:r>
            <a:r>
              <a:rPr lang="it-IT" i="1">
                <a:solidFill>
                  <a:prstClr val="black">
                    <a:lumMod val="85000"/>
                    <a:lumOff val="15000"/>
                  </a:prstClr>
                </a:solidFill>
                <a:latin typeface="Times New Roman" panose="02020603050405020304" pitchFamily="18" charset="0"/>
                <a:cs typeface="Times New Roman" panose="02020603050405020304" pitchFamily="18" charset="0"/>
              </a:rPr>
              <a:t>De officiis </a:t>
            </a:r>
            <a:r>
              <a:rPr lang="it-IT">
                <a:solidFill>
                  <a:prstClr val="black">
                    <a:lumMod val="85000"/>
                    <a:lumOff val="15000"/>
                  </a:prstClr>
                </a:solidFill>
                <a:latin typeface="Times New Roman" panose="02020603050405020304" pitchFamily="18" charset="0"/>
                <a:cs typeface="Times New Roman" panose="02020603050405020304" pitchFamily="18" charset="0"/>
              </a:rPr>
              <a:t>da Cicerone)</a:t>
            </a:r>
          </a:p>
          <a:p>
            <a:pPr marL="0" indent="0" eaLnBrk="1" fontAlgn="auto" hangingPunct="1">
              <a:spcBef>
                <a:spcPts val="0"/>
              </a:spcBef>
              <a:spcAft>
                <a:spcPts val="0"/>
              </a:spcAft>
              <a:buClrTx/>
              <a:buFont typeface="Arial" panose="020B0604020202020204" pitchFamily="34" charset="0"/>
              <a:buNone/>
              <a:defRPr/>
            </a:pPr>
            <a:endParaRPr lang="it-IT">
              <a:solidFill>
                <a:prstClr val="black">
                  <a:lumMod val="85000"/>
                  <a:lumOff val="15000"/>
                </a:prstClr>
              </a:solidFill>
              <a:latin typeface="Times New Roman" panose="02020603050405020304" pitchFamily="18" charset="0"/>
              <a:cs typeface="Times New Roman" panose="02020603050405020304" pitchFamily="18" charset="0"/>
            </a:endParaRPr>
          </a:p>
          <a:p>
            <a:pPr eaLnBrk="1" fontAlgn="auto" hangingPunct="1">
              <a:spcBef>
                <a:spcPts val="0"/>
              </a:spcBef>
              <a:spcAft>
                <a:spcPts val="0"/>
              </a:spcAft>
              <a:buClrTx/>
              <a:buFont typeface="Arial"/>
              <a:buChar char="•"/>
              <a:defRPr/>
            </a:pPr>
            <a:r>
              <a:rPr lang="it-IT">
                <a:solidFill>
                  <a:prstClr val="black">
                    <a:lumMod val="85000"/>
                    <a:lumOff val="15000"/>
                  </a:prstClr>
                </a:solidFill>
                <a:latin typeface="Times New Roman" panose="02020603050405020304" pitchFamily="18" charset="0"/>
                <a:cs typeface="Times New Roman" panose="02020603050405020304" pitchFamily="18" charset="0"/>
              </a:rPr>
              <a:t>Le conoscenze trasmesse conducono alla </a:t>
            </a:r>
            <a:r>
              <a:rPr lang="it-IT" i="1">
                <a:solidFill>
                  <a:prstClr val="black">
                    <a:lumMod val="85000"/>
                    <a:lumOff val="15000"/>
                  </a:prstClr>
                </a:solidFill>
                <a:latin typeface="Times New Roman" panose="02020603050405020304" pitchFamily="18" charset="0"/>
                <a:cs typeface="Times New Roman" panose="02020603050405020304" pitchFamily="18" charset="0"/>
              </a:rPr>
              <a:t>bona voluntas </a:t>
            </a:r>
            <a:r>
              <a:rPr lang="it-IT">
                <a:solidFill>
                  <a:prstClr val="black">
                    <a:lumMod val="85000"/>
                    <a:lumOff val="15000"/>
                  </a:prstClr>
                </a:solidFill>
                <a:latin typeface="Times New Roman" panose="02020603050405020304" pitchFamily="18" charset="0"/>
                <a:cs typeface="Times New Roman" panose="02020603050405020304" pitchFamily="18" charset="0"/>
              </a:rPr>
              <a:t>pur senza </a:t>
            </a:r>
            <a:r>
              <a:rPr lang="it-IT" i="1">
                <a:solidFill>
                  <a:prstClr val="black">
                    <a:lumMod val="85000"/>
                    <a:lumOff val="15000"/>
                  </a:prstClr>
                </a:solidFill>
                <a:latin typeface="Times New Roman" panose="02020603050405020304" pitchFamily="18" charset="0"/>
                <a:cs typeface="Times New Roman" panose="02020603050405020304" pitchFamily="18" charset="0"/>
              </a:rPr>
              <a:t>magna utilitas </a:t>
            </a:r>
          </a:p>
          <a:p>
            <a:pPr eaLnBrk="1" fontAlgn="auto" hangingPunct="1">
              <a:spcBef>
                <a:spcPts val="0"/>
              </a:spcBef>
              <a:spcAft>
                <a:spcPts val="0"/>
              </a:spcAft>
              <a:buClrTx/>
              <a:buFont typeface="Arial"/>
              <a:buChar char="•"/>
              <a:defRPr/>
            </a:pPr>
            <a:r>
              <a:rPr lang="it-IT">
                <a:solidFill>
                  <a:prstClr val="black">
                    <a:lumMod val="85000"/>
                    <a:lumOff val="15000"/>
                  </a:prstClr>
                </a:solidFill>
                <a:latin typeface="Times New Roman" panose="02020603050405020304" pitchFamily="18" charset="0"/>
                <a:cs typeface="Times New Roman" panose="02020603050405020304" pitchFamily="18" charset="0"/>
              </a:rPr>
              <a:t>Alla base del programma educativo idea che il </a:t>
            </a:r>
            <a:r>
              <a:rPr lang="it-IT" i="1">
                <a:solidFill>
                  <a:prstClr val="black">
                    <a:lumMod val="85000"/>
                    <a:lumOff val="15000"/>
                  </a:prstClr>
                </a:solidFill>
                <a:latin typeface="Times New Roman" panose="02020603050405020304" pitchFamily="18" charset="0"/>
                <a:cs typeface="Times New Roman" panose="02020603050405020304" pitchFamily="18" charset="0"/>
              </a:rPr>
              <a:t>vir bonus </a:t>
            </a:r>
            <a:r>
              <a:rPr lang="it-IT">
                <a:solidFill>
                  <a:prstClr val="black">
                    <a:lumMod val="85000"/>
                    <a:lumOff val="15000"/>
                  </a:prstClr>
                </a:solidFill>
                <a:latin typeface="Times New Roman" panose="02020603050405020304" pitchFamily="18" charset="0"/>
                <a:cs typeface="Times New Roman" panose="02020603050405020304" pitchFamily="18" charset="0"/>
              </a:rPr>
              <a:t>/ oratore si identifichi nel cittadino onesto inserito pienamente nel sociale </a:t>
            </a:r>
          </a:p>
          <a:p>
            <a:pPr eaLnBrk="1" fontAlgn="auto" hangingPunct="1">
              <a:spcBef>
                <a:spcPts val="0"/>
              </a:spcBef>
              <a:spcAft>
                <a:spcPts val="0"/>
              </a:spcAft>
              <a:buClrTx/>
              <a:buFont typeface="Arial"/>
              <a:buChar char="•"/>
              <a:defRPr/>
            </a:pPr>
            <a:r>
              <a:rPr lang="it-IT">
                <a:solidFill>
                  <a:prstClr val="black">
                    <a:lumMod val="85000"/>
                    <a:lumOff val="15000"/>
                  </a:prstClr>
                </a:solidFill>
                <a:latin typeface="Times New Roman" panose="02020603050405020304" pitchFamily="18" charset="0"/>
                <a:cs typeface="Times New Roman" panose="02020603050405020304" pitchFamily="18" charset="0"/>
              </a:rPr>
              <a:t>Il programma educativo comprende retorica, filosofia, etica e alla formazione dell’oratore ideale concorrono anche altre discipline → </a:t>
            </a:r>
            <a:r>
              <a:rPr lang="it-IT" i="1">
                <a:solidFill>
                  <a:prstClr val="black">
                    <a:lumMod val="85000"/>
                    <a:lumOff val="15000"/>
                  </a:prstClr>
                </a:solidFill>
                <a:latin typeface="Times New Roman" panose="02020603050405020304" pitchFamily="18" charset="0"/>
                <a:cs typeface="Times New Roman" panose="02020603050405020304" pitchFamily="18" charset="0"/>
              </a:rPr>
              <a:t>enciclopedia  </a:t>
            </a:r>
            <a:r>
              <a:rPr lang="el-GR">
                <a:solidFill>
                  <a:prstClr val="black">
                    <a:lumMod val="85000"/>
                    <a:lumOff val="15000"/>
                  </a:prstClr>
                </a:solidFill>
                <a:latin typeface="Times New Roman" panose="02020603050405020304" pitchFamily="18" charset="0"/>
                <a:cs typeface="Times New Roman" panose="02020603050405020304" pitchFamily="18" charset="0"/>
              </a:rPr>
              <a:t>ἐγκύκλιος</a:t>
            </a:r>
            <a:r>
              <a:rPr lang="it-IT">
                <a:solidFill>
                  <a:prstClr val="black">
                    <a:lumMod val="85000"/>
                    <a:lumOff val="15000"/>
                  </a:prstClr>
                </a:solidFill>
                <a:latin typeface="Times New Roman" panose="02020603050405020304" pitchFamily="18" charset="0"/>
                <a:cs typeface="Times New Roman" panose="02020603050405020304" pitchFamily="18" charset="0"/>
              </a:rPr>
              <a:t> </a:t>
            </a:r>
            <a:r>
              <a:rPr lang="el-GR">
                <a:solidFill>
                  <a:prstClr val="black">
                    <a:lumMod val="85000"/>
                    <a:lumOff val="15000"/>
                  </a:prstClr>
                </a:solidFill>
                <a:latin typeface="Times New Roman" panose="02020603050405020304" pitchFamily="18" charset="0"/>
                <a:cs typeface="Times New Roman" panose="02020603050405020304" pitchFamily="18" charset="0"/>
              </a:rPr>
              <a:t>παιδεία</a:t>
            </a:r>
            <a:r>
              <a:rPr lang="it-IT">
                <a:solidFill>
                  <a:prstClr val="black">
                    <a:lumMod val="85000"/>
                    <a:lumOff val="15000"/>
                  </a:prstClr>
                </a:solidFill>
                <a:latin typeface="Times New Roman" panose="02020603050405020304" pitchFamily="18" charset="0"/>
                <a:cs typeface="Times New Roman" panose="02020603050405020304" pitchFamily="18" charset="0"/>
              </a:rPr>
              <a:t> (= </a:t>
            </a:r>
            <a:r>
              <a:rPr lang="it-IT" i="1">
                <a:solidFill>
                  <a:prstClr val="black">
                    <a:lumMod val="85000"/>
                    <a:lumOff val="15000"/>
                  </a:prstClr>
                </a:solidFill>
                <a:latin typeface="Times New Roman" panose="02020603050405020304" pitchFamily="18" charset="0"/>
                <a:cs typeface="Times New Roman" panose="02020603050405020304" pitchFamily="18" charset="0"/>
              </a:rPr>
              <a:t>orbis doctrinae</a:t>
            </a:r>
            <a:r>
              <a:rPr lang="it-IT">
                <a:solidFill>
                  <a:prstClr val="black">
                    <a:lumMod val="85000"/>
                    <a:lumOff val="15000"/>
                  </a:prstClr>
                </a:solidFill>
                <a:latin typeface="Times New Roman" panose="02020603050405020304" pitchFamily="18" charset="0"/>
                <a:cs typeface="Times New Roman" panose="02020603050405020304" pitchFamily="18" charset="0"/>
              </a:rPr>
              <a:t>)</a:t>
            </a:r>
            <a:r>
              <a:rPr lang="it-IT" i="1">
                <a:solidFill>
                  <a:prstClr val="black">
                    <a:lumMod val="85000"/>
                    <a:lumOff val="15000"/>
                  </a:prstClr>
                </a:solidFill>
                <a:latin typeface="Times New Roman" panose="02020603050405020304" pitchFamily="18" charset="0"/>
                <a:cs typeface="Times New Roman" panose="02020603050405020304" pitchFamily="18" charset="0"/>
              </a:rPr>
              <a:t> </a:t>
            </a:r>
          </a:p>
          <a:p>
            <a:pPr algn="just" eaLnBrk="1" fontAlgn="auto" hangingPunct="1">
              <a:spcBef>
                <a:spcPts val="0"/>
              </a:spcBef>
              <a:spcAft>
                <a:spcPts val="0"/>
              </a:spcAft>
              <a:buClrTx/>
              <a:buFont typeface="Arial"/>
              <a:buChar char="•"/>
              <a:defRPr/>
            </a:pPr>
            <a:r>
              <a:rPr lang="it-IT">
                <a:solidFill>
                  <a:prstClr val="black">
                    <a:lumMod val="85000"/>
                    <a:lumOff val="15000"/>
                  </a:prstClr>
                </a:solidFill>
                <a:latin typeface="Times New Roman" panose="02020603050405020304" pitchFamily="18" charset="0"/>
                <a:cs typeface="Times New Roman" panose="02020603050405020304" pitchFamily="18" charset="0"/>
              </a:rPr>
              <a:t>Il programma educativo di Quintiliano consegna così alla tradizione posteriore l’idea del concorso di grammatica, retorica, dialettica e di aritmetica, geometria, musica, astronomia nella formazione dell’oratore </a:t>
            </a:r>
            <a:r>
              <a:rPr lang="it-IT" i="1">
                <a:solidFill>
                  <a:prstClr val="black">
                    <a:lumMod val="85000"/>
                    <a:lumOff val="15000"/>
                  </a:prstClr>
                </a:solidFill>
                <a:latin typeface="Times New Roman" panose="02020603050405020304" pitchFamily="18" charset="0"/>
                <a:cs typeface="Times New Roman" panose="02020603050405020304" pitchFamily="18" charset="0"/>
              </a:rPr>
              <a:t>vir bonus </a:t>
            </a:r>
          </a:p>
          <a:p>
            <a:pPr marL="0" indent="0" algn="just" eaLnBrk="1" fontAlgn="auto" hangingPunct="1">
              <a:buFont typeface="Arial" panose="020B0604020202020204" pitchFamily="34" charset="0"/>
              <a:buNone/>
              <a:defRPr/>
            </a:pPr>
            <a:endParaRPr lang="it-IT" altLang="it-IT">
              <a:solidFill>
                <a:schemeClr val="tx1">
                  <a:lumMod val="85000"/>
                  <a:lumOff val="1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40005731"/>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olo 1">
            <a:extLst>
              <a:ext uri="{FF2B5EF4-FFF2-40B4-BE49-F238E27FC236}">
                <a16:creationId xmlns:a16="http://schemas.microsoft.com/office/drawing/2014/main" id="{8375B9EA-9518-424E-AC53-486E23E3D1BC}"/>
              </a:ext>
            </a:extLst>
          </p:cNvPr>
          <p:cNvSpPr>
            <a:spLocks noGrp="1" noChangeArrowheads="1"/>
          </p:cNvSpPr>
          <p:nvPr>
            <p:ph type="ctrTitle"/>
          </p:nvPr>
        </p:nvSpPr>
        <p:spPr>
          <a:xfrm>
            <a:off x="2692400" y="1670050"/>
            <a:ext cx="6815138" cy="1758950"/>
          </a:xfrm>
        </p:spPr>
        <p:txBody>
          <a:bodyPr/>
          <a:lstStyle/>
          <a:p>
            <a:pPr eaLnBrk="1" hangingPunct="1">
              <a:defRPr/>
            </a:pPr>
            <a:r>
              <a:rPr lang="it-IT" sz="2400">
                <a:solidFill>
                  <a:schemeClr val="bg1"/>
                </a:solidFill>
                <a:latin typeface="Times New Roman" panose="02020603050405020304" pitchFamily="18" charset="0"/>
                <a:cs typeface="Times New Roman" panose="02020603050405020304" pitchFamily="18" charset="0"/>
              </a:rPr>
              <a:t>Macrobio</a:t>
            </a:r>
            <a:br>
              <a:rPr lang="it-IT" sz="2400">
                <a:solidFill>
                  <a:schemeClr val="bg1"/>
                </a:solidFill>
                <a:latin typeface="Times New Roman" panose="02020603050405020304" pitchFamily="18" charset="0"/>
                <a:cs typeface="Times New Roman" panose="02020603050405020304" pitchFamily="18" charset="0"/>
              </a:rPr>
            </a:br>
            <a:r>
              <a:rPr lang="it-IT" sz="2400" i="1">
                <a:solidFill>
                  <a:schemeClr val="bg1"/>
                </a:solidFill>
                <a:latin typeface="Times New Roman" panose="02020603050405020304" pitchFamily="18" charset="0"/>
                <a:cs typeface="Times New Roman" panose="02020603050405020304" pitchFamily="18" charset="0"/>
              </a:rPr>
              <a:t>Saturnalia</a:t>
            </a:r>
            <a:br>
              <a:rPr lang="it-IT" sz="2400" i="1">
                <a:solidFill>
                  <a:schemeClr val="bg1"/>
                </a:solidFill>
                <a:latin typeface="Times New Roman" panose="02020603050405020304" pitchFamily="18" charset="0"/>
                <a:cs typeface="Times New Roman" panose="02020603050405020304" pitchFamily="18" charset="0"/>
              </a:rPr>
            </a:br>
            <a:r>
              <a:rPr lang="it-IT" sz="2400">
                <a:solidFill>
                  <a:schemeClr val="bg1"/>
                </a:solidFill>
                <a:latin typeface="Times New Roman" panose="02020603050405020304" pitchFamily="18" charset="0"/>
                <a:cs typeface="Times New Roman" panose="02020603050405020304" pitchFamily="18" charset="0"/>
              </a:rPr>
              <a:t>V 1</a:t>
            </a:r>
            <a:br>
              <a:rPr lang="it-IT" sz="2400">
                <a:solidFill>
                  <a:schemeClr val="bg1"/>
                </a:solidFill>
                <a:latin typeface="Times New Roman" panose="02020603050405020304" pitchFamily="18" charset="0"/>
                <a:cs typeface="Times New Roman" panose="02020603050405020304" pitchFamily="18" charset="0"/>
              </a:rPr>
            </a:br>
            <a:endParaRPr lang="it-IT" altLang="it-IT" sz="2400">
              <a:ln>
                <a:noFill/>
              </a:ln>
              <a:solidFill>
                <a:schemeClr val="bg1"/>
              </a:solidFill>
              <a:latin typeface="+mn-lt"/>
            </a:endParaRPr>
          </a:p>
        </p:txBody>
      </p:sp>
      <p:sp>
        <p:nvSpPr>
          <p:cNvPr id="34819" name="Sottotitolo 4">
            <a:extLst>
              <a:ext uri="{FF2B5EF4-FFF2-40B4-BE49-F238E27FC236}">
                <a16:creationId xmlns:a16="http://schemas.microsoft.com/office/drawing/2014/main" id="{4FAA62A3-8BD8-438A-829B-F1A781A835A3}"/>
              </a:ext>
            </a:extLst>
          </p:cNvPr>
          <p:cNvSpPr>
            <a:spLocks noGrp="1" noChangeArrowheads="1"/>
          </p:cNvSpPr>
          <p:nvPr>
            <p:ph type="subTitle" idx="1"/>
          </p:nvPr>
        </p:nvSpPr>
        <p:spPr>
          <a:xfrm>
            <a:off x="2692400" y="3657600"/>
            <a:ext cx="6815138" cy="1530350"/>
          </a:xfrm>
        </p:spPr>
        <p:txBody>
          <a:bodyPr/>
          <a:lstStyle/>
          <a:p>
            <a:r>
              <a:rPr lang="it-IT" altLang="it-IT" sz="2000" i="1">
                <a:solidFill>
                  <a:schemeClr val="bg1"/>
                </a:solidFill>
                <a:latin typeface="Times New Roman" panose="02020603050405020304" pitchFamily="18" charset="0"/>
                <a:cs typeface="Times New Roman" panose="02020603050405020304" pitchFamily="18" charset="0"/>
              </a:rPr>
              <a:t>Testo</a:t>
            </a:r>
          </a:p>
          <a:p>
            <a:r>
              <a:rPr lang="it-IT" altLang="it-IT" sz="2000" i="1">
                <a:solidFill>
                  <a:schemeClr val="bg1"/>
                </a:solidFill>
                <a:latin typeface="Times New Roman" panose="02020603050405020304" pitchFamily="18" charset="0"/>
                <a:cs typeface="Times New Roman" panose="02020603050405020304" pitchFamily="18" charset="0"/>
              </a:rPr>
              <a:t>Contesto</a:t>
            </a:r>
          </a:p>
          <a:p>
            <a:r>
              <a:rPr lang="it-IT" altLang="it-IT" sz="2000" i="1">
                <a:solidFill>
                  <a:schemeClr val="bg1"/>
                </a:solidFill>
                <a:latin typeface="Times New Roman" panose="02020603050405020304" pitchFamily="18" charset="0"/>
                <a:cs typeface="Times New Roman" panose="02020603050405020304" pitchFamily="18" charset="0"/>
              </a:rPr>
              <a:t>Analisi del testo</a:t>
            </a:r>
          </a:p>
          <a:p>
            <a:pPr eaLnBrk="1" hangingPunct="1">
              <a:spcBef>
                <a:spcPct val="0"/>
              </a:spcBef>
              <a:spcAft>
                <a:spcPct val="0"/>
              </a:spcAft>
            </a:pPr>
            <a:endParaRPr lang="it-IT" altLang="it-IT" sz="1700">
              <a:solidFill>
                <a:schemeClr val="bg1"/>
              </a:solidFill>
            </a:endParaRP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8F7BB0BF-0E81-4C20-BF76-7A3B80D06E3A}"/>
              </a:ext>
            </a:extLst>
          </p:cNvPr>
          <p:cNvSpPr>
            <a:spLocks noGrp="1"/>
          </p:cNvSpPr>
          <p:nvPr>
            <p:ph idx="1"/>
          </p:nvPr>
        </p:nvSpPr>
        <p:spPr>
          <a:xfrm>
            <a:off x="0" y="0"/>
            <a:ext cx="12192000" cy="6858000"/>
          </a:xfrm>
          <a:blipFill>
            <a:blip r:embed="rId2"/>
            <a:tile tx="0" ty="0" sx="100000" sy="100000" flip="none" algn="tl"/>
          </a:blipFill>
        </p:spPr>
        <p:txBody>
          <a:bodyPr/>
          <a:lstStyle/>
          <a:p>
            <a:pPr algn="just">
              <a:spcBef>
                <a:spcPts val="0"/>
              </a:spcBef>
              <a:spcAft>
                <a:spcPts val="0"/>
              </a:spcAft>
              <a:buFontTx/>
              <a:buChar char="-"/>
            </a:pPr>
            <a:r>
              <a:rPr lang="it-IT" b="1">
                <a:latin typeface="Times New Roman" panose="02020603050405020304" pitchFamily="18" charset="0"/>
                <a:cs typeface="Times New Roman" panose="02020603050405020304" pitchFamily="18" charset="0"/>
              </a:rPr>
              <a:t>Macrobio</a:t>
            </a:r>
            <a:r>
              <a:rPr lang="it-IT">
                <a:latin typeface="Times New Roman" panose="02020603050405020304" pitchFamily="18" charset="0"/>
                <a:cs typeface="Times New Roman" panose="02020603050405020304" pitchFamily="18" charset="0"/>
              </a:rPr>
              <a:t> (prefetto del pretorio in Italia nel 430 d.C. ?)       </a:t>
            </a:r>
            <a:r>
              <a:rPr lang="it-IT" b="1" i="1">
                <a:latin typeface="Times New Roman" panose="02020603050405020304" pitchFamily="18" charset="0"/>
                <a:cs typeface="Times New Roman" panose="02020603050405020304" pitchFamily="18" charset="0"/>
              </a:rPr>
              <a:t>Saturnalia</a:t>
            </a:r>
            <a:r>
              <a:rPr lang="it-IT" b="1">
                <a:latin typeface="Times New Roman" panose="02020603050405020304" pitchFamily="18" charset="0"/>
                <a:cs typeface="Times New Roman" panose="02020603050405020304" pitchFamily="18" charset="0"/>
              </a:rPr>
              <a:t> </a:t>
            </a:r>
            <a:r>
              <a:rPr lang="it-IT">
                <a:latin typeface="Times New Roman" panose="02020603050405020304" pitchFamily="18" charset="0"/>
                <a:cs typeface="Times New Roman" panose="02020603050405020304" pitchFamily="18" charset="0"/>
              </a:rPr>
              <a:t>        dialogo tra alti funzionari pagani della Roma di fine IV sec. d.C. (data fittizia fine IV sec. d.C.) organizzato in 7 libri (3 giornate: forse 17-19 dicembre 384 d.C., ogni mattina riguarda discussioni specifiche e impegnative, i pomeriggi vengono trattate questioni diverse)        cornice simposiale</a:t>
            </a:r>
          </a:p>
          <a:p>
            <a:pPr algn="just">
              <a:spcBef>
                <a:spcPts val="0"/>
              </a:spcBef>
              <a:spcAft>
                <a:spcPts val="0"/>
              </a:spcAft>
              <a:buFontTx/>
              <a:buChar char="-"/>
            </a:pPr>
            <a:endParaRPr lang="it-IT">
              <a:latin typeface="Times New Roman" panose="02020603050405020304" pitchFamily="18" charset="0"/>
              <a:cs typeface="Times New Roman" panose="02020603050405020304" pitchFamily="18" charset="0"/>
            </a:endParaRPr>
          </a:p>
          <a:p>
            <a:pPr algn="just">
              <a:spcBef>
                <a:spcPts val="0"/>
              </a:spcBef>
              <a:spcAft>
                <a:spcPts val="0"/>
              </a:spcAft>
              <a:buFontTx/>
              <a:buChar char="-"/>
            </a:pPr>
            <a:r>
              <a:rPr lang="it-IT">
                <a:latin typeface="Times New Roman" panose="02020603050405020304" pitchFamily="18" charset="0"/>
                <a:cs typeface="Times New Roman" panose="02020603050405020304" pitchFamily="18" charset="0"/>
              </a:rPr>
              <a:t>Opera dedicata al figlio         intento didascalico</a:t>
            </a:r>
          </a:p>
          <a:p>
            <a:pPr algn="just">
              <a:spcBef>
                <a:spcPts val="0"/>
              </a:spcBef>
              <a:spcAft>
                <a:spcPts val="0"/>
              </a:spcAft>
              <a:buFontTx/>
              <a:buChar char="-"/>
            </a:pPr>
            <a:endParaRPr lang="it-IT">
              <a:latin typeface="Times New Roman" panose="02020603050405020304" pitchFamily="18" charset="0"/>
              <a:cs typeface="Times New Roman" panose="02020603050405020304" pitchFamily="18" charset="0"/>
            </a:endParaRPr>
          </a:p>
          <a:p>
            <a:pPr algn="just">
              <a:spcBef>
                <a:spcPts val="0"/>
              </a:spcBef>
              <a:spcAft>
                <a:spcPts val="0"/>
              </a:spcAft>
              <a:buFontTx/>
              <a:buChar char="-"/>
            </a:pPr>
            <a:r>
              <a:rPr lang="it-IT">
                <a:latin typeface="Times New Roman" panose="02020603050405020304" pitchFamily="18" charset="0"/>
                <a:cs typeface="Times New Roman" panose="02020603050405020304" pitchFamily="18" charset="0"/>
              </a:rPr>
              <a:t>Dialogo nel dialogo: </a:t>
            </a:r>
            <a:r>
              <a:rPr lang="it-IT" b="1">
                <a:latin typeface="Times New Roman" panose="02020603050405020304" pitchFamily="18" charset="0"/>
                <a:cs typeface="Times New Roman" panose="02020603050405020304" pitchFamily="18" charset="0"/>
              </a:rPr>
              <a:t>Postumiano</a:t>
            </a:r>
            <a:r>
              <a:rPr lang="it-IT">
                <a:latin typeface="Times New Roman" panose="02020603050405020304" pitchFamily="18" charset="0"/>
                <a:cs typeface="Times New Roman" panose="02020603050405020304" pitchFamily="18" charset="0"/>
              </a:rPr>
              <a:t> racconta a </a:t>
            </a:r>
            <a:r>
              <a:rPr lang="it-IT" b="1">
                <a:latin typeface="Times New Roman" panose="02020603050405020304" pitchFamily="18" charset="0"/>
                <a:cs typeface="Times New Roman" panose="02020603050405020304" pitchFamily="18" charset="0"/>
              </a:rPr>
              <a:t>Decio</a:t>
            </a:r>
            <a:r>
              <a:rPr lang="it-IT">
                <a:latin typeface="Times New Roman" panose="02020603050405020304" pitchFamily="18" charset="0"/>
                <a:cs typeface="Times New Roman" panose="02020603050405020304" pitchFamily="18" charset="0"/>
              </a:rPr>
              <a:t> quanto riferito da </a:t>
            </a:r>
            <a:r>
              <a:rPr lang="it-IT" b="1">
                <a:latin typeface="Times New Roman" panose="02020603050405020304" pitchFamily="18" charset="0"/>
                <a:cs typeface="Times New Roman" panose="02020603050405020304" pitchFamily="18" charset="0"/>
              </a:rPr>
              <a:t>Eusebio</a:t>
            </a:r>
            <a:r>
              <a:rPr lang="it-IT">
                <a:latin typeface="Times New Roman" panose="02020603050405020304" pitchFamily="18" charset="0"/>
                <a:cs typeface="Times New Roman" panose="02020603050405020304" pitchFamily="18" charset="0"/>
              </a:rPr>
              <a:t> che aveva partecipato alle 3 giornate</a:t>
            </a:r>
          </a:p>
          <a:p>
            <a:pPr algn="just">
              <a:spcBef>
                <a:spcPts val="0"/>
              </a:spcBef>
              <a:spcAft>
                <a:spcPts val="0"/>
              </a:spcAft>
              <a:buFontTx/>
              <a:buChar char="-"/>
            </a:pPr>
            <a:endParaRPr lang="it-IT">
              <a:latin typeface="Times New Roman" panose="02020603050405020304" pitchFamily="18" charset="0"/>
              <a:cs typeface="Times New Roman" panose="02020603050405020304" pitchFamily="18" charset="0"/>
            </a:endParaRPr>
          </a:p>
          <a:p>
            <a:pPr algn="just">
              <a:spcBef>
                <a:spcPts val="0"/>
              </a:spcBef>
              <a:spcAft>
                <a:spcPts val="0"/>
              </a:spcAft>
              <a:buFontTx/>
              <a:buChar char="-"/>
            </a:pPr>
            <a:r>
              <a:rPr lang="it-IT">
                <a:latin typeface="Times New Roman" panose="02020603050405020304" pitchFamily="18" charset="0"/>
                <a:cs typeface="Times New Roman" panose="02020603050405020304" pitchFamily="18" charset="0"/>
              </a:rPr>
              <a:t>I </a:t>
            </a:r>
            <a:r>
              <a:rPr lang="it-IT" u="sng">
                <a:latin typeface="Times New Roman" panose="02020603050405020304" pitchFamily="18" charset="0"/>
                <a:cs typeface="Times New Roman" panose="02020603050405020304" pitchFamily="18" charset="0"/>
              </a:rPr>
              <a:t>protagonisti principali </a:t>
            </a:r>
            <a:r>
              <a:rPr lang="it-IT">
                <a:latin typeface="Times New Roman" panose="02020603050405020304" pitchFamily="18" charset="0"/>
                <a:cs typeface="Times New Roman" panose="02020603050405020304" pitchFamily="18" charset="0"/>
              </a:rPr>
              <a:t>delle discussioni conviviali sono: </a:t>
            </a:r>
            <a:r>
              <a:rPr lang="it-IT" b="1">
                <a:latin typeface="Times New Roman" panose="02020603050405020304" pitchFamily="18" charset="0"/>
                <a:cs typeface="Times New Roman" panose="02020603050405020304" pitchFamily="18" charset="0"/>
              </a:rPr>
              <a:t>Vettio Agorio Pretestato </a:t>
            </a:r>
            <a:r>
              <a:rPr lang="it-IT">
                <a:latin typeface="Times New Roman" panose="02020603050405020304" pitchFamily="18" charset="0"/>
                <a:cs typeface="Times New Roman" panose="02020603050405020304" pitchFamily="18" charset="0"/>
              </a:rPr>
              <a:t>(nella prima giornata dedicata a questioni di calendario e di religione), </a:t>
            </a:r>
            <a:r>
              <a:rPr lang="it-IT" b="1">
                <a:latin typeface="Times New Roman" panose="02020603050405020304" pitchFamily="18" charset="0"/>
                <a:cs typeface="Times New Roman" panose="02020603050405020304" pitchFamily="18" charset="0"/>
              </a:rPr>
              <a:t>Virio Nicomaco Flaviano </a:t>
            </a:r>
            <a:r>
              <a:rPr lang="it-IT">
                <a:latin typeface="Times New Roman" panose="02020603050405020304" pitchFamily="18" charset="0"/>
                <a:cs typeface="Times New Roman" panose="02020603050405020304" pitchFamily="18" charset="0"/>
              </a:rPr>
              <a:t>(nel secondo giorno dove la discussione riguarda anche Virgilio in qualità di erudito), </a:t>
            </a:r>
            <a:r>
              <a:rPr lang="it-IT" b="1">
                <a:latin typeface="Times New Roman" panose="02020603050405020304" pitchFamily="18" charset="0"/>
                <a:cs typeface="Times New Roman" panose="02020603050405020304" pitchFamily="18" charset="0"/>
              </a:rPr>
              <a:t>Quinto Aurelio Simmaco </a:t>
            </a:r>
            <a:r>
              <a:rPr lang="it-IT">
                <a:latin typeface="Times New Roman" panose="02020603050405020304" pitchFamily="18" charset="0"/>
                <a:cs typeface="Times New Roman" panose="02020603050405020304" pitchFamily="18" charset="0"/>
              </a:rPr>
              <a:t>(nel terzo giorno dedicato anche allo ‘studio’ di Virgilio poeta).</a:t>
            </a:r>
          </a:p>
          <a:p>
            <a:pPr marL="0" indent="0" algn="just">
              <a:spcBef>
                <a:spcPts val="0"/>
              </a:spcBef>
              <a:spcAft>
                <a:spcPts val="0"/>
              </a:spcAft>
              <a:buNone/>
            </a:pPr>
            <a:endParaRPr lang="it-IT">
              <a:latin typeface="Times New Roman" panose="02020603050405020304" pitchFamily="18" charset="0"/>
              <a:cs typeface="Times New Roman" panose="02020603050405020304" pitchFamily="18" charset="0"/>
            </a:endParaRPr>
          </a:p>
          <a:p>
            <a:pPr algn="just">
              <a:spcBef>
                <a:spcPts val="0"/>
              </a:spcBef>
              <a:spcAft>
                <a:spcPts val="0"/>
              </a:spcAft>
              <a:buFontTx/>
              <a:buChar char="-"/>
            </a:pPr>
            <a:r>
              <a:rPr lang="it-IT">
                <a:latin typeface="Times New Roman" panose="02020603050405020304" pitchFamily="18" charset="0"/>
                <a:cs typeface="Times New Roman" panose="02020603050405020304" pitchFamily="18" charset="0"/>
              </a:rPr>
              <a:t>Impostazione dialogica + approccio filosofico (modello: Cicerone    </a:t>
            </a:r>
            <a:r>
              <a:rPr lang="it-IT" i="1">
                <a:latin typeface="Times New Roman" panose="02020603050405020304" pitchFamily="18" charset="0"/>
                <a:cs typeface="Times New Roman" panose="02020603050405020304" pitchFamily="18" charset="0"/>
              </a:rPr>
              <a:t>Somnum Scipionis </a:t>
            </a:r>
            <a:r>
              <a:rPr lang="it-IT">
                <a:latin typeface="Times New Roman" panose="02020603050405020304" pitchFamily="18" charset="0"/>
                <a:cs typeface="Times New Roman" panose="02020603050405020304" pitchFamily="18" charset="0"/>
              </a:rPr>
              <a:t>commentato da Macrobio)      argomenti di carattere erudito-antiquario, filosofico, linguistico-letterario con  attenzione filologica   </a:t>
            </a:r>
          </a:p>
          <a:p>
            <a:pPr marL="0" indent="0" algn="just">
              <a:spcBef>
                <a:spcPts val="0"/>
              </a:spcBef>
              <a:spcAft>
                <a:spcPts val="0"/>
              </a:spcAft>
              <a:buNone/>
            </a:pPr>
            <a:endParaRPr lang="it-IT">
              <a:latin typeface="Times New Roman" panose="02020603050405020304" pitchFamily="18" charset="0"/>
              <a:cs typeface="Times New Roman" panose="02020603050405020304" pitchFamily="18" charset="0"/>
            </a:endParaRPr>
          </a:p>
          <a:p>
            <a:pPr marL="0" indent="0" algn="just">
              <a:spcBef>
                <a:spcPts val="0"/>
              </a:spcBef>
              <a:spcAft>
                <a:spcPts val="0"/>
              </a:spcAft>
              <a:buNone/>
            </a:pPr>
            <a:endParaRPr lang="it-IT">
              <a:latin typeface="Times New Roman" panose="02020603050405020304" pitchFamily="18" charset="0"/>
              <a:cs typeface="Times New Roman" panose="02020603050405020304" pitchFamily="18" charset="0"/>
            </a:endParaRPr>
          </a:p>
          <a:p>
            <a:pPr marL="0" indent="0" algn="just">
              <a:spcBef>
                <a:spcPts val="0"/>
              </a:spcBef>
              <a:spcAft>
                <a:spcPts val="0"/>
              </a:spcAft>
              <a:buNone/>
            </a:pPr>
            <a:endParaRPr lang="it-IT">
              <a:latin typeface="Times New Roman" panose="02020603050405020304" pitchFamily="18" charset="0"/>
              <a:cs typeface="Times New Roman" panose="02020603050405020304" pitchFamily="18" charset="0"/>
            </a:endParaRPr>
          </a:p>
          <a:p>
            <a:pPr marL="0" indent="0" algn="just">
              <a:spcBef>
                <a:spcPts val="0"/>
              </a:spcBef>
              <a:spcAft>
                <a:spcPts val="0"/>
              </a:spcAft>
              <a:buNone/>
            </a:pPr>
            <a:endParaRPr lang="it-IT">
              <a:latin typeface="Times New Roman" panose="02020603050405020304" pitchFamily="18" charset="0"/>
              <a:cs typeface="Times New Roman" panose="02020603050405020304" pitchFamily="18" charset="0"/>
            </a:endParaRPr>
          </a:p>
        </p:txBody>
      </p:sp>
      <p:sp>
        <p:nvSpPr>
          <p:cNvPr id="4" name="Freccia a destra 3">
            <a:extLst>
              <a:ext uri="{FF2B5EF4-FFF2-40B4-BE49-F238E27FC236}">
                <a16:creationId xmlns:a16="http://schemas.microsoft.com/office/drawing/2014/main" id="{038F3D49-C361-46E0-8A58-13BD13E0BBD8}"/>
              </a:ext>
            </a:extLst>
          </p:cNvPr>
          <p:cNvSpPr/>
          <p:nvPr/>
        </p:nvSpPr>
        <p:spPr>
          <a:xfrm>
            <a:off x="7482980" y="209725"/>
            <a:ext cx="335560" cy="1342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5" name="Freccia a destra 4">
            <a:extLst>
              <a:ext uri="{FF2B5EF4-FFF2-40B4-BE49-F238E27FC236}">
                <a16:creationId xmlns:a16="http://schemas.microsoft.com/office/drawing/2014/main" id="{46879DEA-E229-4DE8-8577-E2CD1DE491F9}"/>
              </a:ext>
            </a:extLst>
          </p:cNvPr>
          <p:cNvSpPr/>
          <p:nvPr/>
        </p:nvSpPr>
        <p:spPr>
          <a:xfrm>
            <a:off x="9623570" y="209725"/>
            <a:ext cx="335560" cy="1342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6" name="Freccia a destra 5">
            <a:extLst>
              <a:ext uri="{FF2B5EF4-FFF2-40B4-BE49-F238E27FC236}">
                <a16:creationId xmlns:a16="http://schemas.microsoft.com/office/drawing/2014/main" id="{93AC831F-1A88-451C-8EF2-95617DA327E5}"/>
              </a:ext>
            </a:extLst>
          </p:cNvPr>
          <p:cNvSpPr/>
          <p:nvPr/>
        </p:nvSpPr>
        <p:spPr>
          <a:xfrm>
            <a:off x="8061820" y="1266739"/>
            <a:ext cx="369116" cy="14261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7" name="Freccia a destra 6">
            <a:extLst>
              <a:ext uri="{FF2B5EF4-FFF2-40B4-BE49-F238E27FC236}">
                <a16:creationId xmlns:a16="http://schemas.microsoft.com/office/drawing/2014/main" id="{12935308-A690-49CE-AC74-722C281D857F}"/>
              </a:ext>
            </a:extLst>
          </p:cNvPr>
          <p:cNvSpPr/>
          <p:nvPr/>
        </p:nvSpPr>
        <p:spPr>
          <a:xfrm>
            <a:off x="3422707" y="2034330"/>
            <a:ext cx="360727" cy="1426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8" name="Freccia a destra 7">
            <a:extLst>
              <a:ext uri="{FF2B5EF4-FFF2-40B4-BE49-F238E27FC236}">
                <a16:creationId xmlns:a16="http://schemas.microsoft.com/office/drawing/2014/main" id="{4954CD77-5B03-4027-BDAC-948C0337D8F2}"/>
              </a:ext>
            </a:extLst>
          </p:cNvPr>
          <p:cNvSpPr/>
          <p:nvPr/>
        </p:nvSpPr>
        <p:spPr>
          <a:xfrm>
            <a:off x="9271232" y="5687735"/>
            <a:ext cx="352338" cy="1258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9" name="Freccia a destra 8">
            <a:extLst>
              <a:ext uri="{FF2B5EF4-FFF2-40B4-BE49-F238E27FC236}">
                <a16:creationId xmlns:a16="http://schemas.microsoft.com/office/drawing/2014/main" id="{7F5E7CDB-D267-47DF-8E74-2FE8E3B99D49}"/>
              </a:ext>
            </a:extLst>
          </p:cNvPr>
          <p:cNvSpPr/>
          <p:nvPr/>
        </p:nvSpPr>
        <p:spPr>
          <a:xfrm>
            <a:off x="3783434" y="6056850"/>
            <a:ext cx="360727" cy="1426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2699953566"/>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8F7BB0BF-0E81-4C20-BF76-7A3B80D06E3A}"/>
              </a:ext>
            </a:extLst>
          </p:cNvPr>
          <p:cNvSpPr>
            <a:spLocks noGrp="1"/>
          </p:cNvSpPr>
          <p:nvPr>
            <p:ph idx="1"/>
          </p:nvPr>
        </p:nvSpPr>
        <p:spPr>
          <a:xfrm>
            <a:off x="0" y="0"/>
            <a:ext cx="12192000" cy="6858000"/>
          </a:xfrm>
          <a:blipFill>
            <a:blip r:embed="rId2"/>
            <a:tile tx="0" ty="0" sx="100000" sy="100000" flip="none" algn="tl"/>
          </a:blipFill>
        </p:spPr>
        <p:txBody>
          <a:bodyPr>
            <a:normAutofit fontScale="85000" lnSpcReduction="10000"/>
          </a:bodyPr>
          <a:lstStyle/>
          <a:p>
            <a:r>
              <a:rPr lang="it-IT">
                <a:latin typeface="Times New Roman" panose="02020603050405020304" pitchFamily="18" charset="0"/>
                <a:cs typeface="Times New Roman" panose="02020603050405020304" pitchFamily="18" charset="0"/>
              </a:rPr>
              <a:t>Virgilio        </a:t>
            </a:r>
            <a:r>
              <a:rPr lang="it-IT" i="1">
                <a:latin typeface="Times New Roman" panose="02020603050405020304" pitchFamily="18" charset="0"/>
                <a:cs typeface="Times New Roman" panose="02020603050405020304" pitchFamily="18" charset="0"/>
              </a:rPr>
              <a:t>auctor </a:t>
            </a:r>
            <a:r>
              <a:rPr lang="it-IT">
                <a:latin typeface="Times New Roman" panose="02020603050405020304" pitchFamily="18" charset="0"/>
                <a:cs typeface="Times New Roman" panose="02020603050405020304" pitchFamily="18" charset="0"/>
              </a:rPr>
              <a:t>di riferimento        ‘enciclopedia’ poetica alla quale rifarsi       </a:t>
            </a:r>
            <a:r>
              <a:rPr lang="it-IT" i="1">
                <a:latin typeface="Times New Roman" panose="02020603050405020304" pitchFamily="18" charset="0"/>
                <a:cs typeface="Times New Roman" panose="02020603050405020304" pitchFamily="18" charset="0"/>
              </a:rPr>
              <a:t>auctor</a:t>
            </a:r>
            <a:r>
              <a:rPr lang="it-IT">
                <a:latin typeface="Times New Roman" panose="02020603050405020304" pitchFamily="18" charset="0"/>
                <a:cs typeface="Times New Roman" panose="02020603050405020304" pitchFamily="18" charset="0"/>
              </a:rPr>
              <a:t> sommo  modello culturale e letterario</a:t>
            </a:r>
          </a:p>
          <a:p>
            <a:pPr marL="0" indent="0">
              <a:spcBef>
                <a:spcPts val="0"/>
              </a:spcBef>
              <a:spcAft>
                <a:spcPts val="0"/>
              </a:spcAft>
              <a:buNone/>
            </a:pPr>
            <a:endParaRPr lang="it-IT">
              <a:latin typeface="Times New Roman" panose="02020603050405020304" pitchFamily="18" charset="0"/>
              <a:cs typeface="Times New Roman" panose="02020603050405020304" pitchFamily="18" charset="0"/>
            </a:endParaRPr>
          </a:p>
          <a:p>
            <a:pPr marL="0" indent="0" algn="just">
              <a:spcBef>
                <a:spcPts val="0"/>
              </a:spcBef>
              <a:spcAft>
                <a:spcPts val="0"/>
              </a:spcAft>
              <a:buNone/>
            </a:pPr>
            <a:r>
              <a:rPr lang="it-IT">
                <a:latin typeface="Times New Roman" panose="02020603050405020304" pitchFamily="18" charset="0"/>
                <a:cs typeface="Times New Roman" panose="02020603050405020304" pitchFamily="18" charset="0"/>
              </a:rPr>
              <a:t> Cf. </a:t>
            </a:r>
            <a:r>
              <a:rPr lang="it-IT" b="1">
                <a:latin typeface="Times New Roman" panose="02020603050405020304" pitchFamily="18" charset="0"/>
                <a:cs typeface="Times New Roman" panose="02020603050405020304" pitchFamily="18" charset="0"/>
              </a:rPr>
              <a:t>I 24,8 </a:t>
            </a:r>
            <a:r>
              <a:rPr lang="it-IT" i="1">
                <a:latin typeface="Times New Roman" panose="02020603050405020304" pitchFamily="18" charset="0"/>
                <a:cs typeface="Times New Roman" panose="02020603050405020304" pitchFamily="18" charset="0"/>
              </a:rPr>
              <a:t>haec est quidem . . . Maronis gloria ut nullius laudibus crescat, nullius vituperatione minuatur</a:t>
            </a:r>
            <a:r>
              <a:rPr lang="it-IT">
                <a:latin typeface="Times New Roman" panose="02020603050405020304" pitchFamily="18" charset="0"/>
                <a:cs typeface="Times New Roman" panose="02020603050405020304" pitchFamily="18" charset="0"/>
              </a:rPr>
              <a:t> («questa è proprio [. . .] la gloria di Marone, che non cresce per le lodi di nessuno, non è sminuita per le critiche di nessuno»). </a:t>
            </a:r>
          </a:p>
          <a:p>
            <a:pPr marL="0" indent="0" algn="just">
              <a:spcBef>
                <a:spcPts val="0"/>
              </a:spcBef>
              <a:spcAft>
                <a:spcPts val="0"/>
              </a:spcAft>
              <a:buNone/>
            </a:pPr>
            <a:r>
              <a:rPr lang="it-IT">
                <a:latin typeface="Times New Roman" panose="02020603050405020304" pitchFamily="18" charset="0"/>
                <a:cs typeface="Times New Roman" panose="02020603050405020304" pitchFamily="18" charset="0"/>
              </a:rPr>
              <a:t>Da un punto di vista oratorio egli è vertice della cultura latina per la ‘forza di espressione oratoria validissima’ (cf. I 24,8 </a:t>
            </a:r>
            <a:r>
              <a:rPr lang="it-IT" i="1">
                <a:latin typeface="Times New Roman" panose="02020603050405020304" pitchFamily="18" charset="0"/>
                <a:cs typeface="Times New Roman" panose="02020603050405020304" pitchFamily="18" charset="0"/>
              </a:rPr>
              <a:t>nervi oratorii validissimi</a:t>
            </a:r>
            <a:r>
              <a:rPr lang="it-IT">
                <a:latin typeface="Times New Roman" panose="02020603050405020304" pitchFamily="18" charset="0"/>
                <a:cs typeface="Times New Roman" panose="02020603050405020304" pitchFamily="18" charset="0"/>
              </a:rPr>
              <a:t>)</a:t>
            </a:r>
          </a:p>
          <a:p>
            <a:pPr marL="0" indent="0">
              <a:spcBef>
                <a:spcPts val="0"/>
              </a:spcBef>
              <a:spcAft>
                <a:spcPts val="0"/>
              </a:spcAft>
              <a:buNone/>
            </a:pPr>
            <a:endParaRPr lang="it-IT">
              <a:latin typeface="Times New Roman" panose="02020603050405020304" pitchFamily="18" charset="0"/>
              <a:cs typeface="Times New Roman" panose="02020603050405020304" pitchFamily="18" charset="0"/>
            </a:endParaRPr>
          </a:p>
          <a:p>
            <a:pPr algn="just"/>
            <a:r>
              <a:rPr lang="it-IT" b="1" i="1">
                <a:latin typeface="Times New Roman" panose="02020603050405020304" pitchFamily="18" charset="0"/>
                <a:cs typeface="Times New Roman" panose="02020603050405020304" pitchFamily="18" charset="0"/>
              </a:rPr>
              <a:t>Saturnalia  </a:t>
            </a:r>
            <a:r>
              <a:rPr lang="it-IT" b="1">
                <a:latin typeface="Times New Roman" panose="02020603050405020304" pitchFamily="18" charset="0"/>
                <a:cs typeface="Times New Roman" panose="02020603050405020304" pitchFamily="18" charset="0"/>
              </a:rPr>
              <a:t>V 1  </a:t>
            </a:r>
            <a:r>
              <a:rPr lang="it-IT">
                <a:latin typeface="Times New Roman" panose="02020603050405020304" pitchFamily="18" charset="0"/>
                <a:cs typeface="Times New Roman" panose="02020603050405020304" pitchFamily="18" charset="0"/>
              </a:rPr>
              <a:t>(mattina della terza giornata)       Virgilio superiore a Cicerone perché è in grado di utilizzare tutti i generi oratori (unico oppositore è Evangelo)      Virgilio è superiore per la duttilità e la </a:t>
            </a:r>
            <a:r>
              <a:rPr lang="it-IT" i="1">
                <a:latin typeface="Times New Roman" panose="02020603050405020304" pitchFamily="18" charset="0"/>
                <a:cs typeface="Times New Roman" panose="02020603050405020304" pitchFamily="18" charset="0"/>
              </a:rPr>
              <a:t>varietas </a:t>
            </a:r>
            <a:r>
              <a:rPr lang="it-IT">
                <a:latin typeface="Times New Roman" panose="02020603050405020304" pitchFamily="18" charset="0"/>
                <a:cs typeface="Times New Roman" panose="02020603050405020304" pitchFamily="18" charset="0"/>
              </a:rPr>
              <a:t>stilistica e il suo valore riconosciuto da tutti.</a:t>
            </a:r>
          </a:p>
          <a:p>
            <a:pPr marL="0" indent="0" algn="just">
              <a:buNone/>
            </a:pPr>
            <a:r>
              <a:rPr lang="it-IT" i="1">
                <a:latin typeface="Times New Roman" panose="02020603050405020304" pitchFamily="18" charset="0"/>
                <a:cs typeface="Times New Roman" panose="02020603050405020304" pitchFamily="18" charset="0"/>
              </a:rPr>
              <a:t>Quattuor sunt genera dicendi</a:t>
            </a:r>
            <a:r>
              <a:rPr lang="it-IT">
                <a:latin typeface="Times New Roman" panose="02020603050405020304" pitchFamily="18" charset="0"/>
                <a:cs typeface="Times New Roman" panose="02020603050405020304" pitchFamily="18" charset="0"/>
              </a:rPr>
              <a:t>: diversa rispetto alla tradizionale suddivisione dell’oratoria in tre livelli stilistici: umile, medio ed elevato. </a:t>
            </a:r>
          </a:p>
          <a:p>
            <a:pPr marL="0" indent="0" algn="just">
              <a:lnSpc>
                <a:spcPct val="110000"/>
              </a:lnSpc>
              <a:spcBef>
                <a:spcPts val="0"/>
              </a:spcBef>
              <a:spcAft>
                <a:spcPts val="0"/>
              </a:spcAft>
              <a:buNone/>
            </a:pPr>
            <a:r>
              <a:rPr lang="it-IT">
                <a:latin typeface="Times New Roman" panose="02020603050405020304" pitchFamily="18" charset="0"/>
                <a:cs typeface="Times New Roman" panose="02020603050405020304" pitchFamily="18" charset="0"/>
              </a:rPr>
              <a:t>(Quint., </a:t>
            </a:r>
            <a:r>
              <a:rPr lang="it-IT" i="1">
                <a:latin typeface="Times New Roman" panose="02020603050405020304" pitchFamily="18" charset="0"/>
                <a:cs typeface="Times New Roman" panose="02020603050405020304" pitchFamily="18" charset="0"/>
              </a:rPr>
              <a:t>Inst</a:t>
            </a:r>
            <a:r>
              <a:rPr lang="it-IT">
                <a:latin typeface="Times New Roman" panose="02020603050405020304" pitchFamily="18" charset="0"/>
                <a:cs typeface="Times New Roman" panose="02020603050405020304" pitchFamily="18" charset="0"/>
              </a:rPr>
              <a:t>.</a:t>
            </a:r>
            <a:r>
              <a:rPr lang="it-IT" i="1">
                <a:latin typeface="Times New Roman" panose="02020603050405020304" pitchFamily="18" charset="0"/>
                <a:cs typeface="Times New Roman" panose="02020603050405020304" pitchFamily="18" charset="0"/>
              </a:rPr>
              <a:t>or</a:t>
            </a:r>
            <a:r>
              <a:rPr lang="it-IT">
                <a:latin typeface="Times New Roman" panose="02020603050405020304" pitchFamily="18" charset="0"/>
                <a:cs typeface="Times New Roman" panose="02020603050405020304" pitchFamily="18" charset="0"/>
              </a:rPr>
              <a:t>., XII 10,58): </a:t>
            </a:r>
            <a:r>
              <a:rPr lang="it-IT" i="1">
                <a:latin typeface="Times New Roman" panose="02020603050405020304" pitchFamily="18" charset="0"/>
                <a:cs typeface="Times New Roman" panose="02020603050405020304" pitchFamily="18" charset="0"/>
              </a:rPr>
              <a:t>Altera est divisio, quae in tris partis et ipsa discedit, qua discerni posse etiam recta dicendi genera inter se videntur. Namque unum subtile, quod </a:t>
            </a:r>
            <a:r>
              <a:rPr lang="el-GR" i="1">
                <a:latin typeface="Times New Roman" panose="02020603050405020304" pitchFamily="18" charset="0"/>
                <a:cs typeface="Times New Roman" panose="02020603050405020304" pitchFamily="18" charset="0"/>
              </a:rPr>
              <a:t>ἰσχνόν</a:t>
            </a:r>
            <a:r>
              <a:rPr lang="it-IT" i="1">
                <a:latin typeface="Times New Roman" panose="02020603050405020304" pitchFamily="18" charset="0"/>
                <a:cs typeface="Times New Roman" panose="02020603050405020304" pitchFamily="18" charset="0"/>
              </a:rPr>
              <a:t> </a:t>
            </a:r>
            <a:r>
              <a:rPr lang="pt-BR" i="1">
                <a:latin typeface="Times New Roman" panose="02020603050405020304" pitchFamily="18" charset="0"/>
                <a:cs typeface="Times New Roman" panose="02020603050405020304" pitchFamily="18" charset="0"/>
              </a:rPr>
              <a:t>vocant, alterum grande atque robustum, quod </a:t>
            </a:r>
            <a:r>
              <a:rPr lang="el-GR" i="1">
                <a:latin typeface="Times New Roman" panose="02020603050405020304" pitchFamily="18" charset="0"/>
                <a:cs typeface="Times New Roman" panose="02020603050405020304" pitchFamily="18" charset="0"/>
              </a:rPr>
              <a:t>ἀδρον</a:t>
            </a:r>
            <a:r>
              <a:rPr lang="it-IT" i="1">
                <a:latin typeface="Times New Roman" panose="02020603050405020304" pitchFamily="18" charset="0"/>
                <a:cs typeface="Times New Roman" panose="02020603050405020304" pitchFamily="18" charset="0"/>
              </a:rPr>
              <a:t> </a:t>
            </a:r>
            <a:r>
              <a:rPr lang="pt-BR" i="1">
                <a:latin typeface="Times New Roman" panose="02020603050405020304" pitchFamily="18" charset="0"/>
                <a:cs typeface="Times New Roman" panose="02020603050405020304" pitchFamily="18" charset="0"/>
              </a:rPr>
              <a:t>dicunt, constituunt, tertium alii medium ex duobus, alii floridum (namque id </a:t>
            </a:r>
            <a:r>
              <a:rPr lang="el-GR" i="1">
                <a:latin typeface="Times New Roman" panose="02020603050405020304" pitchFamily="18" charset="0"/>
                <a:cs typeface="Times New Roman" panose="02020603050405020304" pitchFamily="18" charset="0"/>
              </a:rPr>
              <a:t>ἀνθηρόν</a:t>
            </a:r>
            <a:r>
              <a:rPr lang="it-IT" i="1">
                <a:latin typeface="Times New Roman" panose="02020603050405020304" pitchFamily="18" charset="0"/>
                <a:cs typeface="Times New Roman" panose="02020603050405020304" pitchFamily="18" charset="0"/>
              </a:rPr>
              <a:t> </a:t>
            </a:r>
            <a:r>
              <a:rPr lang="pt-BR" i="1">
                <a:latin typeface="Times New Roman" panose="02020603050405020304" pitchFamily="18" charset="0"/>
                <a:cs typeface="Times New Roman" panose="02020603050405020304" pitchFamily="18" charset="0"/>
              </a:rPr>
              <a:t>appellant) addiderunt. </a:t>
            </a:r>
            <a:r>
              <a:rPr lang="pt-BR">
                <a:latin typeface="Times New Roman" panose="02020603050405020304" pitchFamily="18" charset="0"/>
                <a:cs typeface="Times New Roman" panose="02020603050405020304" pitchFamily="18" charset="0"/>
              </a:rPr>
              <a:t>(</a:t>
            </a:r>
            <a:r>
              <a:rPr lang="it-IT">
                <a:latin typeface="Times New Roman" panose="02020603050405020304" pitchFamily="18" charset="0"/>
                <a:cs typeface="Times New Roman" panose="02020603050405020304" pitchFamily="18" charset="0"/>
              </a:rPr>
              <a:t>‘Vi è una seconda divisione, che si articola anch’essa in tre parti, secondo la quale sembrano potersi differenziare anche i corretti generi dello stile. E infatti ne stabiliscono uno tenue che chiamano </a:t>
            </a:r>
            <a:r>
              <a:rPr lang="it-IT" i="1">
                <a:latin typeface="Times New Roman" panose="02020603050405020304" pitchFamily="18" charset="0"/>
                <a:cs typeface="Times New Roman" panose="02020603050405020304" pitchFamily="18" charset="0"/>
              </a:rPr>
              <a:t>ischnós</a:t>
            </a:r>
            <a:r>
              <a:rPr lang="it-IT">
                <a:latin typeface="Times New Roman" panose="02020603050405020304" pitchFamily="18" charset="0"/>
                <a:cs typeface="Times New Roman" panose="02020603050405020304" pitchFamily="18" charset="0"/>
              </a:rPr>
              <a:t>, un secondo elevato e grandioso che dicono </a:t>
            </a:r>
            <a:r>
              <a:rPr lang="it-IT" i="1">
                <a:latin typeface="Times New Roman" panose="02020603050405020304" pitchFamily="18" charset="0"/>
                <a:cs typeface="Times New Roman" panose="02020603050405020304" pitchFamily="18" charset="0"/>
              </a:rPr>
              <a:t>hadrós</a:t>
            </a:r>
            <a:r>
              <a:rPr lang="it-IT">
                <a:latin typeface="Times New Roman" panose="02020603050405020304" pitchFamily="18" charset="0"/>
                <a:cs typeface="Times New Roman" panose="02020603050405020304" pitchFamily="18" charset="0"/>
              </a:rPr>
              <a:t>, un terzo ne aggiunsero alcuni intermedio tra quelli, altri fiorito (e infatti lo chiamano </a:t>
            </a:r>
            <a:r>
              <a:rPr lang="it-IT" i="1">
                <a:latin typeface="Times New Roman" panose="02020603050405020304" pitchFamily="18" charset="0"/>
                <a:cs typeface="Times New Roman" panose="02020603050405020304" pitchFamily="18" charset="0"/>
              </a:rPr>
              <a:t>antherós</a:t>
            </a:r>
            <a:r>
              <a:rPr lang="it-IT">
                <a:latin typeface="Times New Roman" panose="02020603050405020304" pitchFamily="18" charset="0"/>
                <a:cs typeface="Times New Roman" panose="02020603050405020304" pitchFamily="18" charset="0"/>
              </a:rPr>
              <a:t>)’).</a:t>
            </a:r>
            <a:endParaRPr lang="pt-BR" i="1">
              <a:latin typeface="Times New Roman" panose="02020603050405020304" pitchFamily="18" charset="0"/>
              <a:cs typeface="Times New Roman" panose="02020603050405020304" pitchFamily="18" charset="0"/>
            </a:endParaRPr>
          </a:p>
          <a:p>
            <a:pPr marL="0" indent="0" algn="just">
              <a:buNone/>
            </a:pPr>
            <a:r>
              <a:rPr lang="it-IT">
                <a:latin typeface="Times New Roman" panose="02020603050405020304" pitchFamily="18" charset="0"/>
                <a:cs typeface="Times New Roman" panose="02020603050405020304" pitchFamily="18" charset="0"/>
              </a:rPr>
              <a:t>Ps. Demetrio: 4 tipi stilistici di base: tenue (</a:t>
            </a:r>
            <a:r>
              <a:rPr lang="el-GR" i="1">
                <a:latin typeface="Times New Roman" panose="02020603050405020304" pitchFamily="18" charset="0"/>
                <a:cs typeface="Times New Roman" panose="02020603050405020304" pitchFamily="18" charset="0"/>
              </a:rPr>
              <a:t>ἰσχνός</a:t>
            </a:r>
            <a:r>
              <a:rPr lang="it-IT">
                <a:latin typeface="Times New Roman" panose="02020603050405020304" pitchFamily="18" charset="0"/>
                <a:cs typeface="Times New Roman" panose="02020603050405020304" pitchFamily="18" charset="0"/>
              </a:rPr>
              <a:t>), elevato (</a:t>
            </a:r>
            <a:r>
              <a:rPr lang="el-GR" i="1">
                <a:latin typeface="Times New Roman" panose="02020603050405020304" pitchFamily="18" charset="0"/>
                <a:cs typeface="Times New Roman" panose="02020603050405020304" pitchFamily="18" charset="0"/>
              </a:rPr>
              <a:t>μεγαλοπρεπής</a:t>
            </a:r>
            <a:r>
              <a:rPr lang="it-IT">
                <a:latin typeface="Times New Roman" panose="02020603050405020304" pitchFamily="18" charset="0"/>
                <a:cs typeface="Times New Roman" panose="02020603050405020304" pitchFamily="18" charset="0"/>
              </a:rPr>
              <a:t>), elegante (</a:t>
            </a:r>
            <a:r>
              <a:rPr lang="el-GR">
                <a:latin typeface="Times New Roman" panose="02020603050405020304" pitchFamily="18" charset="0"/>
                <a:cs typeface="Times New Roman" panose="02020603050405020304" pitchFamily="18" charset="0"/>
              </a:rPr>
              <a:t>γλαφυρός</a:t>
            </a:r>
            <a:r>
              <a:rPr lang="it-IT">
                <a:latin typeface="Times New Roman" panose="02020603050405020304" pitchFamily="18" charset="0"/>
                <a:cs typeface="Times New Roman" panose="02020603050405020304" pitchFamily="18" charset="0"/>
              </a:rPr>
              <a:t>), vigoroso (</a:t>
            </a:r>
            <a:r>
              <a:rPr lang="el-GR">
                <a:latin typeface="Times New Roman" panose="02020603050405020304" pitchFamily="18" charset="0"/>
                <a:cs typeface="Times New Roman" panose="02020603050405020304" pitchFamily="18" charset="0"/>
              </a:rPr>
              <a:t>δεινός</a:t>
            </a:r>
            <a:r>
              <a:rPr lang="it-IT">
                <a:latin typeface="Times New Roman" panose="02020603050405020304" pitchFamily="18" charset="0"/>
                <a:cs typeface="Times New Roman" panose="02020603050405020304" pitchFamily="18" charset="0"/>
              </a:rPr>
              <a:t>) </a:t>
            </a:r>
          </a:p>
          <a:p>
            <a:pPr algn="just"/>
            <a:endParaRPr lang="it-IT">
              <a:latin typeface="Times New Roman" panose="02020603050405020304" pitchFamily="18" charset="0"/>
              <a:cs typeface="Times New Roman" panose="02020603050405020304" pitchFamily="18" charset="0"/>
            </a:endParaRPr>
          </a:p>
          <a:p>
            <a:pPr marL="0" indent="0" algn="just">
              <a:buNone/>
            </a:pPr>
            <a:endParaRPr lang="it-IT" b="1">
              <a:latin typeface="Times New Roman" panose="02020603050405020304" pitchFamily="18" charset="0"/>
              <a:cs typeface="Times New Roman" panose="02020603050405020304" pitchFamily="18" charset="0"/>
            </a:endParaRPr>
          </a:p>
          <a:p>
            <a:pPr marL="0" indent="0">
              <a:buNone/>
            </a:pPr>
            <a:endParaRPr lang="it-IT"/>
          </a:p>
        </p:txBody>
      </p:sp>
      <p:sp>
        <p:nvSpPr>
          <p:cNvPr id="4" name="Freccia a destra 3">
            <a:extLst>
              <a:ext uri="{FF2B5EF4-FFF2-40B4-BE49-F238E27FC236}">
                <a16:creationId xmlns:a16="http://schemas.microsoft.com/office/drawing/2014/main" id="{5BE1E028-7955-462F-9846-EA13FEB8FF2F}"/>
              </a:ext>
            </a:extLst>
          </p:cNvPr>
          <p:cNvSpPr/>
          <p:nvPr/>
        </p:nvSpPr>
        <p:spPr>
          <a:xfrm>
            <a:off x="1263941" y="159391"/>
            <a:ext cx="302004" cy="1342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5" name="Freccia a destra 4">
            <a:extLst>
              <a:ext uri="{FF2B5EF4-FFF2-40B4-BE49-F238E27FC236}">
                <a16:creationId xmlns:a16="http://schemas.microsoft.com/office/drawing/2014/main" id="{BC8C72C5-0994-4C2E-B195-22299B2F23A1}"/>
              </a:ext>
            </a:extLst>
          </p:cNvPr>
          <p:cNvSpPr/>
          <p:nvPr/>
        </p:nvSpPr>
        <p:spPr>
          <a:xfrm>
            <a:off x="3892492" y="151002"/>
            <a:ext cx="302004" cy="1342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7" name="Rettangolo con angoli arrotondati 6">
            <a:extLst>
              <a:ext uri="{FF2B5EF4-FFF2-40B4-BE49-F238E27FC236}">
                <a16:creationId xmlns:a16="http://schemas.microsoft.com/office/drawing/2014/main" id="{CC61AB3D-0E5E-4B29-89B2-69B3B20523F9}"/>
              </a:ext>
            </a:extLst>
          </p:cNvPr>
          <p:cNvSpPr/>
          <p:nvPr/>
        </p:nvSpPr>
        <p:spPr>
          <a:xfrm>
            <a:off x="-2" y="668710"/>
            <a:ext cx="12192000" cy="143692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9" name="Freccia a destra 8">
            <a:extLst>
              <a:ext uri="{FF2B5EF4-FFF2-40B4-BE49-F238E27FC236}">
                <a16:creationId xmlns:a16="http://schemas.microsoft.com/office/drawing/2014/main" id="{AA5BFCD2-1D01-4E3B-B3F9-3FA755B513B6}"/>
              </a:ext>
            </a:extLst>
          </p:cNvPr>
          <p:cNvSpPr/>
          <p:nvPr/>
        </p:nvSpPr>
        <p:spPr>
          <a:xfrm>
            <a:off x="8313490" y="151002"/>
            <a:ext cx="302004" cy="1342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10" name="Freccia a destra 9">
            <a:extLst>
              <a:ext uri="{FF2B5EF4-FFF2-40B4-BE49-F238E27FC236}">
                <a16:creationId xmlns:a16="http://schemas.microsoft.com/office/drawing/2014/main" id="{DB8BF5D9-4B39-484B-8EDC-815E163F78D3}"/>
              </a:ext>
            </a:extLst>
          </p:cNvPr>
          <p:cNvSpPr/>
          <p:nvPr/>
        </p:nvSpPr>
        <p:spPr>
          <a:xfrm>
            <a:off x="5164821" y="2451254"/>
            <a:ext cx="314587" cy="14766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11" name="Freccia a destra 10">
            <a:extLst>
              <a:ext uri="{FF2B5EF4-FFF2-40B4-BE49-F238E27FC236}">
                <a16:creationId xmlns:a16="http://schemas.microsoft.com/office/drawing/2014/main" id="{FEB6CC3E-F025-4683-8F94-C33B8DE3EA17}"/>
              </a:ext>
            </a:extLst>
          </p:cNvPr>
          <p:cNvSpPr/>
          <p:nvPr/>
        </p:nvSpPr>
        <p:spPr>
          <a:xfrm>
            <a:off x="5164821" y="2700515"/>
            <a:ext cx="302003" cy="14766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10378690"/>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8F7BB0BF-0E81-4C20-BF76-7A3B80D06E3A}"/>
              </a:ext>
            </a:extLst>
          </p:cNvPr>
          <p:cNvSpPr>
            <a:spLocks noGrp="1"/>
          </p:cNvSpPr>
          <p:nvPr>
            <p:ph idx="1"/>
          </p:nvPr>
        </p:nvSpPr>
        <p:spPr>
          <a:xfrm>
            <a:off x="-11185" y="-75502"/>
            <a:ext cx="12214370" cy="6933501"/>
          </a:xfrm>
          <a:blipFill>
            <a:blip r:embed="rId2"/>
            <a:tile tx="0" ty="0" sx="100000" sy="100000" flip="none" algn="tl"/>
          </a:blipFill>
        </p:spPr>
        <p:txBody>
          <a:bodyPr>
            <a:normAutofit/>
          </a:bodyPr>
          <a:lstStyle/>
          <a:p>
            <a:pPr marL="0" indent="0" algn="ctr">
              <a:buNone/>
            </a:pPr>
            <a:r>
              <a:rPr lang="it-IT" b="1" i="1">
                <a:latin typeface="Times New Roman" panose="02020603050405020304" pitchFamily="18" charset="0"/>
                <a:cs typeface="Times New Roman" panose="02020603050405020304" pitchFamily="18" charset="0"/>
              </a:rPr>
              <a:t>I Grammatici, Virgilio, lo stile</a:t>
            </a:r>
          </a:p>
          <a:p>
            <a:pPr marL="0" indent="0" algn="just">
              <a:spcBef>
                <a:spcPts val="0"/>
              </a:spcBef>
              <a:spcAft>
                <a:spcPts val="0"/>
              </a:spcAft>
              <a:buNone/>
            </a:pPr>
            <a:r>
              <a:rPr lang="it-IT" b="1">
                <a:latin typeface="Times New Roman" panose="02020603050405020304" pitchFamily="18" charset="0"/>
                <a:cs typeface="Times New Roman" panose="02020603050405020304" pitchFamily="18" charset="0"/>
              </a:rPr>
              <a:t>Donatus, </a:t>
            </a:r>
            <a:r>
              <a:rPr lang="it-IT" b="1" i="1">
                <a:latin typeface="Times New Roman" panose="02020603050405020304" pitchFamily="18" charset="0"/>
                <a:cs typeface="Times New Roman" panose="02020603050405020304" pitchFamily="18" charset="0"/>
              </a:rPr>
              <a:t>Vita Vergilii </a:t>
            </a:r>
            <a:r>
              <a:rPr lang="it-IT" b="1">
                <a:latin typeface="Times New Roman" panose="02020603050405020304" pitchFamily="18" charset="0"/>
                <a:cs typeface="Times New Roman" panose="02020603050405020304" pitchFamily="18" charset="0"/>
              </a:rPr>
              <a:t>58</a:t>
            </a:r>
          </a:p>
          <a:p>
            <a:pPr marL="0" indent="0" algn="just">
              <a:spcBef>
                <a:spcPts val="0"/>
              </a:spcBef>
              <a:spcAft>
                <a:spcPts val="0"/>
              </a:spcAft>
              <a:buNone/>
            </a:pPr>
            <a:r>
              <a:rPr lang="it-IT">
                <a:latin typeface="Times New Roman" panose="02020603050405020304" pitchFamily="18" charset="0"/>
                <a:cs typeface="Times New Roman" panose="02020603050405020304" pitchFamily="18" charset="0"/>
              </a:rPr>
              <a:t>Cum tres modi sint elocutionum, quos </a:t>
            </a:r>
            <a:r>
              <a:rPr lang="el-GR">
                <a:latin typeface="Times New Roman" panose="02020603050405020304" pitchFamily="18" charset="0"/>
                <a:cs typeface="Times New Roman" panose="02020603050405020304" pitchFamily="18" charset="0"/>
              </a:rPr>
              <a:t>χαρακτῆρας </a:t>
            </a:r>
            <a:r>
              <a:rPr lang="it-IT">
                <a:latin typeface="Times New Roman" panose="02020603050405020304" pitchFamily="18" charset="0"/>
                <a:cs typeface="Times New Roman" panose="02020603050405020304" pitchFamily="18" charset="0"/>
              </a:rPr>
              <a:t>Graeci vocant, </a:t>
            </a:r>
            <a:r>
              <a:rPr lang="el-GR">
                <a:latin typeface="Times New Roman" panose="02020603050405020304" pitchFamily="18" charset="0"/>
                <a:cs typeface="Times New Roman" panose="02020603050405020304" pitchFamily="18" charset="0"/>
              </a:rPr>
              <a:t>ἰσχνός </a:t>
            </a:r>
            <a:r>
              <a:rPr lang="it-IT">
                <a:latin typeface="Times New Roman" panose="02020603050405020304" pitchFamily="18" charset="0"/>
                <a:cs typeface="Times New Roman" panose="02020603050405020304" pitchFamily="18" charset="0"/>
              </a:rPr>
              <a:t>qui tenuis, </a:t>
            </a:r>
            <a:r>
              <a:rPr lang="el-GR">
                <a:latin typeface="Times New Roman" panose="02020603050405020304" pitchFamily="18" charset="0"/>
                <a:cs typeface="Times New Roman" panose="02020603050405020304" pitchFamily="18" charset="0"/>
              </a:rPr>
              <a:t>μέσος </a:t>
            </a:r>
            <a:r>
              <a:rPr lang="it-IT">
                <a:latin typeface="Times New Roman" panose="02020603050405020304" pitchFamily="18" charset="0"/>
                <a:cs typeface="Times New Roman" panose="02020603050405020304" pitchFamily="18" charset="0"/>
              </a:rPr>
              <a:t>qui moderatus, </a:t>
            </a:r>
            <a:r>
              <a:rPr lang="el-GR">
                <a:latin typeface="Times New Roman" panose="02020603050405020304" pitchFamily="18" charset="0"/>
                <a:cs typeface="Times New Roman" panose="02020603050405020304" pitchFamily="18" charset="0"/>
              </a:rPr>
              <a:t>ἁδρός </a:t>
            </a:r>
            <a:r>
              <a:rPr lang="it-IT">
                <a:latin typeface="Times New Roman" panose="02020603050405020304" pitchFamily="18" charset="0"/>
                <a:cs typeface="Times New Roman" panose="02020603050405020304" pitchFamily="18" charset="0"/>
              </a:rPr>
              <a:t>qui validus intellegitur credibile erat Vergilium  qui in omni genere praevaleret bucolica ad primum modum, georgica ad secundum, Aeneidem ad tertium voluisse conferre</a:t>
            </a:r>
          </a:p>
          <a:p>
            <a:pPr marL="0" indent="0" algn="just">
              <a:buNone/>
            </a:pPr>
            <a:endParaRPr lang="it-IT" b="1">
              <a:latin typeface="Times New Roman" panose="02020603050405020304" pitchFamily="18" charset="0"/>
              <a:cs typeface="Times New Roman" panose="02020603050405020304" pitchFamily="18" charset="0"/>
            </a:endParaRPr>
          </a:p>
          <a:p>
            <a:pPr marL="0" indent="0" algn="just">
              <a:spcBef>
                <a:spcPts val="0"/>
              </a:spcBef>
              <a:spcAft>
                <a:spcPts val="0"/>
              </a:spcAft>
              <a:buNone/>
            </a:pPr>
            <a:r>
              <a:rPr lang="it-IT" b="1">
                <a:latin typeface="Times New Roman" panose="02020603050405020304" pitchFamily="18" charset="0"/>
                <a:cs typeface="Times New Roman" panose="02020603050405020304" pitchFamily="18" charset="0"/>
              </a:rPr>
              <a:t>Serv. </a:t>
            </a:r>
            <a:r>
              <a:rPr lang="it-IT" b="1" i="1">
                <a:latin typeface="Times New Roman" panose="02020603050405020304" pitchFamily="18" charset="0"/>
                <a:cs typeface="Times New Roman" panose="02020603050405020304" pitchFamily="18" charset="0"/>
              </a:rPr>
              <a:t>comm.Buc. prooem</a:t>
            </a:r>
            <a:r>
              <a:rPr lang="it-IT">
                <a:latin typeface="Times New Roman" panose="02020603050405020304" pitchFamily="18" charset="0"/>
                <a:cs typeface="Times New Roman" panose="02020603050405020304" pitchFamily="18" charset="0"/>
              </a:rPr>
              <a:t>.</a:t>
            </a:r>
          </a:p>
          <a:p>
            <a:pPr marL="0" indent="0" algn="just">
              <a:spcBef>
                <a:spcPts val="0"/>
              </a:spcBef>
              <a:spcAft>
                <a:spcPts val="0"/>
              </a:spcAft>
              <a:buNone/>
            </a:pPr>
            <a:r>
              <a:rPr lang="it-IT">
                <a:latin typeface="Times New Roman" panose="02020603050405020304" pitchFamily="18" charset="0"/>
                <a:cs typeface="Times New Roman" panose="02020603050405020304" pitchFamily="18" charset="0"/>
              </a:rPr>
              <a:t>Tres enim sunt characteres, humilis, medius, grandiloquus: quos omnes in hoc invenimus poeta. </a:t>
            </a:r>
          </a:p>
          <a:p>
            <a:pPr marL="0" indent="0" algn="just">
              <a:spcBef>
                <a:spcPts val="0"/>
              </a:spcBef>
              <a:spcAft>
                <a:spcPts val="0"/>
              </a:spcAft>
              <a:buNone/>
            </a:pPr>
            <a:r>
              <a:rPr lang="it-IT">
                <a:latin typeface="Times New Roman" panose="02020603050405020304" pitchFamily="18" charset="0"/>
                <a:cs typeface="Times New Roman" panose="02020603050405020304" pitchFamily="18" charset="0"/>
              </a:rPr>
              <a:t>Nam in Aeneide grandiloquum habet, in georgicis medium, in bucolicis humilem pro qualitate negotiorum et personarum: nam personae hic rusticae sunt, simplicitate gaudentes, a quibus nihil altum debet requiri.</a:t>
            </a:r>
          </a:p>
          <a:p>
            <a:pPr marL="0" indent="0" algn="just">
              <a:spcBef>
                <a:spcPts val="0"/>
              </a:spcBef>
              <a:spcAft>
                <a:spcPts val="0"/>
              </a:spcAft>
              <a:buNone/>
            </a:pPr>
            <a:endParaRPr lang="it-IT" b="1">
              <a:latin typeface="Times New Roman" panose="02020603050405020304" pitchFamily="18" charset="0"/>
              <a:cs typeface="Times New Roman" panose="02020603050405020304" pitchFamily="18" charset="0"/>
            </a:endParaRPr>
          </a:p>
          <a:p>
            <a:pPr marL="0" indent="0" algn="just">
              <a:spcBef>
                <a:spcPts val="0"/>
              </a:spcBef>
              <a:spcAft>
                <a:spcPts val="0"/>
              </a:spcAft>
              <a:buNone/>
            </a:pPr>
            <a:r>
              <a:rPr lang="it-IT" b="1">
                <a:latin typeface="Times New Roman" panose="02020603050405020304" pitchFamily="18" charset="0"/>
                <a:cs typeface="Times New Roman" panose="02020603050405020304" pitchFamily="18" charset="0"/>
              </a:rPr>
              <a:t>Serv. </a:t>
            </a:r>
            <a:r>
              <a:rPr lang="it-IT" b="1" i="1">
                <a:latin typeface="Times New Roman" panose="02020603050405020304" pitchFamily="18" charset="0"/>
                <a:cs typeface="Times New Roman" panose="02020603050405020304" pitchFamily="18" charset="0"/>
              </a:rPr>
              <a:t>Ad Aen. praef.</a:t>
            </a:r>
            <a:endParaRPr lang="it-IT" b="1">
              <a:latin typeface="Times New Roman" panose="02020603050405020304" pitchFamily="18" charset="0"/>
              <a:cs typeface="Times New Roman" panose="02020603050405020304" pitchFamily="18" charset="0"/>
            </a:endParaRPr>
          </a:p>
          <a:p>
            <a:pPr marL="0" indent="0" algn="just">
              <a:spcBef>
                <a:spcPts val="0"/>
              </a:spcBef>
              <a:spcAft>
                <a:spcPts val="0"/>
              </a:spcAft>
              <a:buNone/>
            </a:pPr>
            <a:r>
              <a:rPr lang="it-IT">
                <a:latin typeface="Times New Roman" panose="02020603050405020304" pitchFamily="18" charset="0"/>
                <a:cs typeface="Times New Roman" panose="02020603050405020304" pitchFamily="18" charset="0"/>
              </a:rPr>
              <a:t>Est autem stilus grandiloquus, qui constat alto sermone magnisque sententiis. Scimus enim tria esse genera dicendi, humile medium grandiloquum.</a:t>
            </a:r>
          </a:p>
          <a:p>
            <a:pPr marL="0" indent="0" algn="just">
              <a:spcBef>
                <a:spcPts val="0"/>
              </a:spcBef>
              <a:spcAft>
                <a:spcPts val="0"/>
              </a:spcAft>
              <a:buNone/>
            </a:pPr>
            <a:endParaRPr lang="it-IT" b="1">
              <a:latin typeface="Times New Roman" panose="02020603050405020304" pitchFamily="18" charset="0"/>
              <a:cs typeface="Times New Roman" panose="02020603050405020304" pitchFamily="18" charset="0"/>
            </a:endParaRPr>
          </a:p>
          <a:p>
            <a:pPr marL="0" indent="0" algn="just">
              <a:spcBef>
                <a:spcPts val="0"/>
              </a:spcBef>
              <a:spcAft>
                <a:spcPts val="0"/>
              </a:spcAft>
              <a:buNone/>
            </a:pPr>
            <a:r>
              <a:rPr lang="it-IT" b="1">
                <a:latin typeface="Times New Roman" panose="02020603050405020304" pitchFamily="18" charset="0"/>
                <a:cs typeface="Times New Roman" panose="02020603050405020304" pitchFamily="18" charset="0"/>
              </a:rPr>
              <a:t>Serv. </a:t>
            </a:r>
            <a:r>
              <a:rPr lang="it-IT" b="1" i="1">
                <a:latin typeface="Times New Roman" panose="02020603050405020304" pitchFamily="18" charset="0"/>
                <a:cs typeface="Times New Roman" panose="02020603050405020304" pitchFamily="18" charset="0"/>
              </a:rPr>
              <a:t>Ad Aen. </a:t>
            </a:r>
            <a:r>
              <a:rPr lang="it-IT" b="1">
                <a:latin typeface="Times New Roman" panose="02020603050405020304" pitchFamily="18" charset="0"/>
                <a:cs typeface="Times New Roman" panose="02020603050405020304" pitchFamily="18" charset="0"/>
              </a:rPr>
              <a:t>X 18  </a:t>
            </a:r>
            <a:r>
              <a:rPr lang="it-IT">
                <a:latin typeface="Times New Roman" panose="02020603050405020304" pitchFamily="18" charset="0"/>
                <a:cs typeface="Times New Roman" panose="02020603050405020304" pitchFamily="18" charset="0"/>
              </a:rPr>
              <a:t>themata omnia de Virgilio elicuerunt et adformaverunt ad dicendi usum</a:t>
            </a:r>
          </a:p>
          <a:p>
            <a:pPr marL="0" indent="0" algn="just">
              <a:spcBef>
                <a:spcPts val="0"/>
              </a:spcBef>
              <a:spcAft>
                <a:spcPts val="0"/>
              </a:spcAft>
              <a:buNone/>
            </a:pPr>
            <a:endParaRPr lang="it-IT" b="1">
              <a:latin typeface="Times New Roman" panose="02020603050405020304" pitchFamily="18" charset="0"/>
              <a:cs typeface="Times New Roman" panose="02020603050405020304" pitchFamily="18" charset="0"/>
            </a:endParaRPr>
          </a:p>
        </p:txBody>
      </p:sp>
      <p:sp>
        <p:nvSpPr>
          <p:cNvPr id="7" name="Rettangolo con angoli arrotondati 6">
            <a:extLst>
              <a:ext uri="{FF2B5EF4-FFF2-40B4-BE49-F238E27FC236}">
                <a16:creationId xmlns:a16="http://schemas.microsoft.com/office/drawing/2014/main" id="{CC61AB3D-0E5E-4B29-89B2-69B3B20523F9}"/>
              </a:ext>
            </a:extLst>
          </p:cNvPr>
          <p:cNvSpPr/>
          <p:nvPr/>
        </p:nvSpPr>
        <p:spPr>
          <a:xfrm>
            <a:off x="-11185" y="411061"/>
            <a:ext cx="12192000" cy="1753298"/>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2" name="Rettangolo con angoli arrotondati 1">
            <a:extLst>
              <a:ext uri="{FF2B5EF4-FFF2-40B4-BE49-F238E27FC236}">
                <a16:creationId xmlns:a16="http://schemas.microsoft.com/office/drawing/2014/main" id="{FCA07A70-B0DD-4ED5-8426-87BB5F174AA7}"/>
              </a:ext>
            </a:extLst>
          </p:cNvPr>
          <p:cNvSpPr/>
          <p:nvPr/>
        </p:nvSpPr>
        <p:spPr>
          <a:xfrm>
            <a:off x="0" y="2315361"/>
            <a:ext cx="12180815" cy="2065789"/>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6" name="Rettangolo con angoli arrotondati 5">
            <a:extLst>
              <a:ext uri="{FF2B5EF4-FFF2-40B4-BE49-F238E27FC236}">
                <a16:creationId xmlns:a16="http://schemas.microsoft.com/office/drawing/2014/main" id="{2946956E-3A3F-4E84-A702-37D450AFD148}"/>
              </a:ext>
            </a:extLst>
          </p:cNvPr>
          <p:cNvSpPr/>
          <p:nvPr/>
        </p:nvSpPr>
        <p:spPr>
          <a:xfrm>
            <a:off x="0" y="4605556"/>
            <a:ext cx="12180815" cy="1224794"/>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8" name="Rettangolo con angoli arrotondati 7">
            <a:extLst>
              <a:ext uri="{FF2B5EF4-FFF2-40B4-BE49-F238E27FC236}">
                <a16:creationId xmlns:a16="http://schemas.microsoft.com/office/drawing/2014/main" id="{C6825A1F-CE97-4410-830B-BB91AC614B9C}"/>
              </a:ext>
            </a:extLst>
          </p:cNvPr>
          <p:cNvSpPr/>
          <p:nvPr/>
        </p:nvSpPr>
        <p:spPr>
          <a:xfrm>
            <a:off x="11186" y="5981350"/>
            <a:ext cx="12169630" cy="637564"/>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1555451425"/>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olo 1">
            <a:extLst>
              <a:ext uri="{FF2B5EF4-FFF2-40B4-BE49-F238E27FC236}">
                <a16:creationId xmlns:a16="http://schemas.microsoft.com/office/drawing/2014/main" id="{5043CDC4-3B99-4480-988F-78BCDEB5DD6F}"/>
              </a:ext>
            </a:extLst>
          </p:cNvPr>
          <p:cNvSpPr>
            <a:spLocks noGrp="1" noChangeArrowheads="1"/>
          </p:cNvSpPr>
          <p:nvPr>
            <p:ph type="ctrTitle"/>
          </p:nvPr>
        </p:nvSpPr>
        <p:spPr>
          <a:xfrm>
            <a:off x="2692400" y="1670050"/>
            <a:ext cx="6815138" cy="1758950"/>
          </a:xfrm>
        </p:spPr>
        <p:txBody>
          <a:bodyPr/>
          <a:lstStyle/>
          <a:p>
            <a:pPr eaLnBrk="1" hangingPunct="1">
              <a:spcBef>
                <a:spcPct val="0"/>
              </a:spcBef>
              <a:spcAft>
                <a:spcPct val="0"/>
              </a:spcAft>
              <a:defRPr/>
            </a:pPr>
            <a:br>
              <a:rPr lang="it-IT" altLang="it-IT" sz="2400" b="1">
                <a:solidFill>
                  <a:schemeClr val="bg1"/>
                </a:solidFill>
                <a:cs typeface="Times New Roman" panose="02020603050405020304" pitchFamily="18" charset="0"/>
              </a:rPr>
            </a:br>
            <a:br>
              <a:rPr lang="it-IT" altLang="it-IT" sz="2400" b="1">
                <a:solidFill>
                  <a:schemeClr val="bg1"/>
                </a:solidFill>
                <a:cs typeface="Times New Roman" panose="02020603050405020304" pitchFamily="18" charset="0"/>
              </a:rPr>
            </a:br>
            <a:br>
              <a:rPr lang="it-IT" altLang="it-IT" sz="2400" b="1">
                <a:solidFill>
                  <a:schemeClr val="bg1"/>
                </a:solidFill>
                <a:cs typeface="Times New Roman" panose="02020603050405020304" pitchFamily="18" charset="0"/>
              </a:rPr>
            </a:br>
            <a:br>
              <a:rPr lang="it-IT" altLang="it-IT" sz="2400" b="1">
                <a:solidFill>
                  <a:schemeClr val="bg1"/>
                </a:solidFill>
                <a:cs typeface="Times New Roman" panose="02020603050405020304" pitchFamily="18" charset="0"/>
              </a:rPr>
            </a:br>
            <a:br>
              <a:rPr lang="it-IT" altLang="it-IT" sz="2400" b="1">
                <a:solidFill>
                  <a:schemeClr val="bg1"/>
                </a:solidFill>
                <a:cs typeface="Times New Roman" panose="02020603050405020304" pitchFamily="18" charset="0"/>
              </a:rPr>
            </a:br>
            <a:br>
              <a:rPr lang="it-IT" altLang="it-IT" sz="2400" b="1">
                <a:solidFill>
                  <a:schemeClr val="bg1"/>
                </a:solidFill>
                <a:cs typeface="Times New Roman" panose="02020603050405020304" pitchFamily="18" charset="0"/>
              </a:rPr>
            </a:br>
            <a:br>
              <a:rPr lang="it-IT" altLang="it-IT" sz="2400" b="1">
                <a:solidFill>
                  <a:schemeClr val="bg1"/>
                </a:solidFill>
                <a:cs typeface="Times New Roman" panose="02020603050405020304" pitchFamily="18" charset="0"/>
              </a:rPr>
            </a:br>
            <a:br>
              <a:rPr lang="it-IT" altLang="it-IT" sz="2400" b="1">
                <a:solidFill>
                  <a:schemeClr val="bg1"/>
                </a:solidFill>
                <a:cs typeface="Times New Roman" panose="02020603050405020304" pitchFamily="18" charset="0"/>
              </a:rPr>
            </a:br>
            <a:br>
              <a:rPr lang="it-IT" altLang="it-IT" sz="2400" b="1">
                <a:solidFill>
                  <a:schemeClr val="bg1"/>
                </a:solidFill>
                <a:cs typeface="Times New Roman" panose="02020603050405020304" pitchFamily="18" charset="0"/>
              </a:rPr>
            </a:br>
            <a:br>
              <a:rPr lang="it-IT" altLang="it-IT" sz="2400">
                <a:solidFill>
                  <a:schemeClr val="bg1"/>
                </a:solidFill>
                <a:latin typeface="Times New Roman" panose="02020603050405020304" pitchFamily="18" charset="0"/>
                <a:cs typeface="Times New Roman" panose="02020603050405020304" pitchFamily="18" charset="0"/>
              </a:rPr>
            </a:br>
            <a:r>
              <a:rPr lang="it-IT" altLang="it-IT" sz="2400">
                <a:solidFill>
                  <a:schemeClr val="bg1"/>
                </a:solidFill>
                <a:latin typeface="Times New Roman" panose="02020603050405020304" pitchFamily="18" charset="0"/>
                <a:cs typeface="Times New Roman" panose="02020603050405020304" pitchFamily="18" charset="0"/>
              </a:rPr>
              <a:t>Autori e testi</a:t>
            </a:r>
            <a:br>
              <a:rPr lang="it-IT" altLang="it-IT" sz="2400">
                <a:solidFill>
                  <a:schemeClr val="bg1"/>
                </a:solidFill>
                <a:latin typeface="Times New Roman" panose="02020603050405020304" pitchFamily="18" charset="0"/>
                <a:cs typeface="Times New Roman" panose="02020603050405020304" pitchFamily="18" charset="0"/>
              </a:rPr>
            </a:br>
            <a:r>
              <a:rPr lang="it-IT" altLang="it-IT" sz="2400">
                <a:solidFill>
                  <a:schemeClr val="bg1"/>
                </a:solidFill>
                <a:latin typeface="Times New Roman" panose="02020603050405020304" pitchFamily="18" charset="0"/>
                <a:cs typeface="Times New Roman" panose="02020603050405020304" pitchFamily="18" charset="0"/>
              </a:rPr>
              <a:t>Esempi di analisi </a:t>
            </a:r>
            <a:br>
              <a:rPr lang="it-IT" altLang="it-IT" sz="2400" b="1">
                <a:solidFill>
                  <a:schemeClr val="bg1"/>
                </a:solidFill>
                <a:cs typeface="Times New Roman" panose="02020603050405020304" pitchFamily="18" charset="0"/>
              </a:rPr>
            </a:br>
            <a:endParaRPr lang="it-IT" altLang="it-IT" sz="2400">
              <a:ln>
                <a:noFill/>
              </a:ln>
              <a:solidFill>
                <a:schemeClr val="bg1"/>
              </a:solidFill>
            </a:endParaRPr>
          </a:p>
        </p:txBody>
      </p:sp>
      <p:sp>
        <p:nvSpPr>
          <p:cNvPr id="66563" name="Sottotitolo 4">
            <a:extLst>
              <a:ext uri="{FF2B5EF4-FFF2-40B4-BE49-F238E27FC236}">
                <a16:creationId xmlns:a16="http://schemas.microsoft.com/office/drawing/2014/main" id="{7DD1349C-083D-4BE2-8D44-75DEB170364A}"/>
              </a:ext>
            </a:extLst>
          </p:cNvPr>
          <p:cNvSpPr>
            <a:spLocks noGrp="1" noChangeArrowheads="1"/>
          </p:cNvSpPr>
          <p:nvPr>
            <p:ph type="subTitle" idx="1"/>
          </p:nvPr>
        </p:nvSpPr>
        <p:spPr>
          <a:xfrm>
            <a:off x="2692400" y="3657600"/>
            <a:ext cx="6815138" cy="1677988"/>
          </a:xfrm>
        </p:spPr>
        <p:txBody>
          <a:bodyPr>
            <a:normAutofit/>
          </a:bodyPr>
          <a:lstStyle/>
          <a:p>
            <a:pPr eaLnBrk="1" hangingPunct="1">
              <a:spcBef>
                <a:spcPct val="0"/>
              </a:spcBef>
              <a:spcAft>
                <a:spcPct val="0"/>
              </a:spcAft>
              <a:defRPr/>
            </a:pPr>
            <a:r>
              <a:rPr lang="it-IT" altLang="it-IT" sz="2400">
                <a:solidFill>
                  <a:schemeClr val="bg1"/>
                </a:solidFill>
                <a:latin typeface="Times New Roman" panose="02020603050405020304" pitchFamily="18" charset="0"/>
                <a:cs typeface="Times New Roman" panose="02020603050405020304" pitchFamily="18" charset="0"/>
              </a:rPr>
              <a:t>Temi</a:t>
            </a:r>
          </a:p>
          <a:p>
            <a:pPr eaLnBrk="1" hangingPunct="1">
              <a:spcBef>
                <a:spcPct val="0"/>
              </a:spcBef>
              <a:spcAft>
                <a:spcPct val="0"/>
              </a:spcAft>
              <a:defRPr/>
            </a:pPr>
            <a:r>
              <a:rPr lang="it-IT" altLang="it-IT" sz="2400">
                <a:solidFill>
                  <a:schemeClr val="bg1"/>
                </a:solidFill>
                <a:latin typeface="Times New Roman" panose="02020603050405020304" pitchFamily="18" charset="0"/>
                <a:cs typeface="Times New Roman" panose="02020603050405020304" pitchFamily="18" charset="0"/>
              </a:rPr>
              <a:t>Lingua tecnica e materia poetica</a:t>
            </a:r>
          </a:p>
          <a:p>
            <a:pPr eaLnBrk="1" hangingPunct="1">
              <a:spcBef>
                <a:spcPct val="0"/>
              </a:spcBef>
              <a:spcAft>
                <a:spcPct val="0"/>
              </a:spcAft>
              <a:defRPr/>
            </a:pPr>
            <a:r>
              <a:rPr lang="it-IT" altLang="it-IT" sz="2400">
                <a:solidFill>
                  <a:schemeClr val="bg1"/>
                </a:solidFill>
                <a:latin typeface="Times New Roman" panose="02020603050405020304" pitchFamily="18" charset="0"/>
                <a:cs typeface="Times New Roman" panose="02020603050405020304" pitchFamily="18" charset="0"/>
              </a:rPr>
              <a:t>Spazi antropici ed elementi naturali</a:t>
            </a:r>
            <a:br>
              <a:rPr lang="it-IT" altLang="it-IT" sz="2400">
                <a:solidFill>
                  <a:schemeClr val="bg1"/>
                </a:solidFill>
                <a:latin typeface="Times New Roman" panose="02020603050405020304" pitchFamily="18" charset="0"/>
                <a:cs typeface="Times New Roman" panose="02020603050405020304" pitchFamily="18" charset="0"/>
              </a:rPr>
            </a:br>
            <a:endParaRPr lang="it-IT" altLang="it-IT" sz="2400">
              <a:solidFill>
                <a:schemeClr val="bg1"/>
              </a:solidFill>
              <a:latin typeface="Times New Roman" panose="02020603050405020304" pitchFamily="18" charset="0"/>
              <a:cs typeface="Times New Roman" panose="02020603050405020304" pitchFamily="18" charset="0"/>
            </a:endParaRPr>
          </a:p>
          <a:p>
            <a:pPr algn="r" eaLnBrk="1" hangingPunct="1">
              <a:spcBef>
                <a:spcPct val="0"/>
              </a:spcBef>
              <a:spcAft>
                <a:spcPct val="0"/>
              </a:spcAft>
              <a:defRPr/>
            </a:pPr>
            <a:endParaRPr lang="it-IT" altLang="it-IT" sz="1200">
              <a:solidFill>
                <a:schemeClr val="bg1"/>
              </a:solidFill>
              <a:cs typeface="Times New Roman" panose="02020603050405020304" pitchFamily="18" charset="0"/>
            </a:endParaRPr>
          </a:p>
        </p:txBody>
      </p:sp>
    </p:spTree>
    <p:extLst>
      <p:ext uri="{BB962C8B-B14F-4D97-AF65-F5344CB8AC3E}">
        <p14:creationId xmlns:p14="http://schemas.microsoft.com/office/powerpoint/2010/main" val="2059764843"/>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olo 1">
            <a:extLst>
              <a:ext uri="{FF2B5EF4-FFF2-40B4-BE49-F238E27FC236}">
                <a16:creationId xmlns:a16="http://schemas.microsoft.com/office/drawing/2014/main" id="{5043CDC4-3B99-4480-988F-78BCDEB5DD6F}"/>
              </a:ext>
            </a:extLst>
          </p:cNvPr>
          <p:cNvSpPr>
            <a:spLocks noGrp="1" noChangeArrowheads="1"/>
          </p:cNvSpPr>
          <p:nvPr>
            <p:ph type="ctrTitle"/>
          </p:nvPr>
        </p:nvSpPr>
        <p:spPr>
          <a:xfrm>
            <a:off x="2692400" y="1670050"/>
            <a:ext cx="6815138" cy="1758950"/>
          </a:xfrm>
        </p:spPr>
        <p:txBody>
          <a:bodyPr/>
          <a:lstStyle/>
          <a:p>
            <a:pPr eaLnBrk="1" hangingPunct="1">
              <a:spcBef>
                <a:spcPct val="0"/>
              </a:spcBef>
              <a:spcAft>
                <a:spcPct val="0"/>
              </a:spcAft>
              <a:defRPr/>
            </a:pPr>
            <a:br>
              <a:rPr lang="it-IT" altLang="it-IT" sz="2400" b="1">
                <a:solidFill>
                  <a:schemeClr val="bg1"/>
                </a:solidFill>
                <a:cs typeface="Times New Roman" panose="02020603050405020304" pitchFamily="18" charset="0"/>
              </a:rPr>
            </a:br>
            <a:br>
              <a:rPr lang="it-IT" altLang="it-IT" sz="2400" b="1">
                <a:solidFill>
                  <a:schemeClr val="bg1"/>
                </a:solidFill>
                <a:cs typeface="Times New Roman" panose="02020603050405020304" pitchFamily="18" charset="0"/>
              </a:rPr>
            </a:br>
            <a:br>
              <a:rPr lang="it-IT" altLang="it-IT" sz="2400" b="1">
                <a:solidFill>
                  <a:schemeClr val="bg1"/>
                </a:solidFill>
                <a:cs typeface="Times New Roman" panose="02020603050405020304" pitchFamily="18" charset="0"/>
              </a:rPr>
            </a:br>
            <a:br>
              <a:rPr lang="it-IT" altLang="it-IT" sz="2400" b="1">
                <a:solidFill>
                  <a:schemeClr val="bg1"/>
                </a:solidFill>
                <a:cs typeface="Times New Roman" panose="02020603050405020304" pitchFamily="18" charset="0"/>
              </a:rPr>
            </a:br>
            <a:br>
              <a:rPr lang="it-IT" altLang="it-IT" sz="2400" b="1">
                <a:solidFill>
                  <a:schemeClr val="bg1"/>
                </a:solidFill>
                <a:cs typeface="Times New Roman" panose="02020603050405020304" pitchFamily="18" charset="0"/>
              </a:rPr>
            </a:br>
            <a:br>
              <a:rPr lang="it-IT" altLang="it-IT" sz="2400" b="1">
                <a:solidFill>
                  <a:schemeClr val="bg1"/>
                </a:solidFill>
                <a:cs typeface="Times New Roman" panose="02020603050405020304" pitchFamily="18" charset="0"/>
              </a:rPr>
            </a:br>
            <a:br>
              <a:rPr lang="it-IT" altLang="it-IT" sz="2400" b="1">
                <a:solidFill>
                  <a:schemeClr val="bg1"/>
                </a:solidFill>
                <a:cs typeface="Times New Roman" panose="02020603050405020304" pitchFamily="18" charset="0"/>
              </a:rPr>
            </a:br>
            <a:br>
              <a:rPr lang="it-IT" altLang="it-IT" sz="2400" b="1">
                <a:solidFill>
                  <a:schemeClr val="bg1"/>
                </a:solidFill>
                <a:cs typeface="Times New Roman" panose="02020603050405020304" pitchFamily="18" charset="0"/>
              </a:rPr>
            </a:br>
            <a:br>
              <a:rPr lang="it-IT" altLang="it-IT" sz="2400" b="1">
                <a:solidFill>
                  <a:schemeClr val="bg1"/>
                </a:solidFill>
                <a:cs typeface="Times New Roman" panose="02020603050405020304" pitchFamily="18" charset="0"/>
              </a:rPr>
            </a:br>
            <a:br>
              <a:rPr lang="it-IT" altLang="it-IT" sz="2400" b="1">
                <a:solidFill>
                  <a:schemeClr val="bg1"/>
                </a:solidFill>
                <a:cs typeface="Times New Roman" panose="02020603050405020304" pitchFamily="18" charset="0"/>
              </a:rPr>
            </a:br>
            <a:br>
              <a:rPr lang="it-IT" altLang="it-IT" sz="2400" b="1">
                <a:solidFill>
                  <a:schemeClr val="bg1"/>
                </a:solidFill>
                <a:cs typeface="Times New Roman" panose="02020603050405020304" pitchFamily="18" charset="0"/>
              </a:rPr>
            </a:br>
            <a:br>
              <a:rPr lang="it-IT" altLang="it-IT" sz="2400" b="1">
                <a:solidFill>
                  <a:schemeClr val="bg1"/>
                </a:solidFill>
                <a:cs typeface="Times New Roman" panose="02020603050405020304" pitchFamily="18" charset="0"/>
              </a:rPr>
            </a:br>
            <a:br>
              <a:rPr lang="it-IT" altLang="it-IT" sz="2400" b="1">
                <a:solidFill>
                  <a:schemeClr val="bg1"/>
                </a:solidFill>
                <a:cs typeface="Times New Roman" panose="02020603050405020304" pitchFamily="18" charset="0"/>
              </a:rPr>
            </a:br>
            <a:r>
              <a:rPr lang="it-IT" altLang="it-IT" sz="2400">
                <a:solidFill>
                  <a:schemeClr val="bg1"/>
                </a:solidFill>
                <a:latin typeface="Times New Roman" panose="02020603050405020304" pitchFamily="18" charset="0"/>
                <a:cs typeface="Times New Roman" panose="02020603050405020304" pitchFamily="18" charset="0"/>
              </a:rPr>
              <a:t>Lingua tecnica e materia poetica</a:t>
            </a:r>
            <a:br>
              <a:rPr lang="it-IT" altLang="it-IT" sz="2400" b="1">
                <a:solidFill>
                  <a:schemeClr val="bg1"/>
                </a:solidFill>
                <a:cs typeface="Times New Roman" panose="02020603050405020304" pitchFamily="18" charset="0"/>
              </a:rPr>
            </a:br>
            <a:br>
              <a:rPr lang="it-IT" altLang="it-IT" sz="2400" b="1">
                <a:solidFill>
                  <a:schemeClr val="bg1"/>
                </a:solidFill>
                <a:latin typeface="Times New Roman" panose="02020603050405020304" pitchFamily="18" charset="0"/>
                <a:cs typeface="Times New Roman" panose="02020603050405020304" pitchFamily="18" charset="0"/>
              </a:rPr>
            </a:br>
            <a:endParaRPr lang="it-IT" altLang="it-IT" sz="2400">
              <a:ln>
                <a:noFill/>
              </a:ln>
              <a:solidFill>
                <a:schemeClr val="bg1"/>
              </a:solidFill>
            </a:endParaRPr>
          </a:p>
        </p:txBody>
      </p:sp>
      <p:sp>
        <p:nvSpPr>
          <p:cNvPr id="66563" name="Sottotitolo 4">
            <a:extLst>
              <a:ext uri="{FF2B5EF4-FFF2-40B4-BE49-F238E27FC236}">
                <a16:creationId xmlns:a16="http://schemas.microsoft.com/office/drawing/2014/main" id="{7DD1349C-083D-4BE2-8D44-75DEB170364A}"/>
              </a:ext>
            </a:extLst>
          </p:cNvPr>
          <p:cNvSpPr>
            <a:spLocks noGrp="1" noChangeArrowheads="1"/>
          </p:cNvSpPr>
          <p:nvPr>
            <p:ph type="subTitle" idx="1"/>
          </p:nvPr>
        </p:nvSpPr>
        <p:spPr>
          <a:xfrm>
            <a:off x="2692400" y="3657600"/>
            <a:ext cx="6815138" cy="1677988"/>
          </a:xfrm>
        </p:spPr>
        <p:txBody>
          <a:bodyPr>
            <a:normAutofit/>
          </a:bodyPr>
          <a:lstStyle/>
          <a:p>
            <a:pPr algn="r" eaLnBrk="1" hangingPunct="1">
              <a:spcBef>
                <a:spcPct val="0"/>
              </a:spcBef>
              <a:spcAft>
                <a:spcPct val="0"/>
              </a:spcAft>
              <a:defRPr/>
            </a:pPr>
            <a:endParaRPr lang="it-IT" altLang="it-IT" sz="1700">
              <a:solidFill>
                <a:schemeClr val="bg1"/>
              </a:solidFill>
              <a:cs typeface="Times New Roman" panose="02020603050405020304" pitchFamily="18" charset="0"/>
            </a:endParaRPr>
          </a:p>
          <a:p>
            <a:pPr eaLnBrk="1" hangingPunct="1">
              <a:spcBef>
                <a:spcPct val="0"/>
              </a:spcBef>
              <a:spcAft>
                <a:spcPct val="0"/>
              </a:spcAft>
              <a:defRPr/>
            </a:pPr>
            <a:r>
              <a:rPr lang="it-IT" altLang="it-IT" sz="2400">
                <a:solidFill>
                  <a:schemeClr val="bg1"/>
                </a:solidFill>
                <a:latin typeface="Times New Roman" panose="02020603050405020304" pitchFamily="18" charset="0"/>
                <a:cs typeface="Times New Roman" panose="02020603050405020304" pitchFamily="18" charset="0"/>
              </a:rPr>
              <a:t>Scienza e poesia</a:t>
            </a:r>
          </a:p>
          <a:p>
            <a:pPr algn="r" eaLnBrk="1" hangingPunct="1">
              <a:spcBef>
                <a:spcPct val="0"/>
              </a:spcBef>
              <a:spcAft>
                <a:spcPct val="0"/>
              </a:spcAft>
              <a:defRPr/>
            </a:pPr>
            <a:endParaRPr lang="it-IT" altLang="it-IT" sz="1200">
              <a:solidFill>
                <a:schemeClr val="bg1"/>
              </a:solidFill>
              <a:cs typeface="Times New Roman" panose="02020603050405020304" pitchFamily="18" charset="0"/>
            </a:endParaRPr>
          </a:p>
          <a:p>
            <a:pPr algn="r" eaLnBrk="1" hangingPunct="1">
              <a:spcBef>
                <a:spcPct val="0"/>
              </a:spcBef>
              <a:spcAft>
                <a:spcPct val="0"/>
              </a:spcAft>
              <a:defRPr/>
            </a:pPr>
            <a:endParaRPr lang="it-IT" altLang="it-IT" sz="1200">
              <a:solidFill>
                <a:schemeClr val="bg1"/>
              </a:solidFill>
              <a:cs typeface="Times New Roman" panose="02020603050405020304" pitchFamily="18" charset="0"/>
            </a:endParaRPr>
          </a:p>
        </p:txBody>
      </p:sp>
    </p:spTree>
    <p:extLst>
      <p:ext uri="{BB962C8B-B14F-4D97-AF65-F5344CB8AC3E}">
        <p14:creationId xmlns:p14="http://schemas.microsoft.com/office/powerpoint/2010/main" val="1845732587"/>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olo 1">
            <a:extLst>
              <a:ext uri="{FF2B5EF4-FFF2-40B4-BE49-F238E27FC236}">
                <a16:creationId xmlns:a16="http://schemas.microsoft.com/office/drawing/2014/main" id="{5043CDC4-3B99-4480-988F-78BCDEB5DD6F}"/>
              </a:ext>
            </a:extLst>
          </p:cNvPr>
          <p:cNvSpPr>
            <a:spLocks noGrp="1" noChangeArrowheads="1"/>
          </p:cNvSpPr>
          <p:nvPr>
            <p:ph type="ctrTitle"/>
          </p:nvPr>
        </p:nvSpPr>
        <p:spPr>
          <a:xfrm>
            <a:off x="2692400" y="1670050"/>
            <a:ext cx="6815138" cy="1758950"/>
          </a:xfrm>
        </p:spPr>
        <p:txBody>
          <a:bodyPr/>
          <a:lstStyle/>
          <a:p>
            <a:pPr eaLnBrk="1" hangingPunct="1">
              <a:spcBef>
                <a:spcPct val="0"/>
              </a:spcBef>
              <a:spcAft>
                <a:spcPct val="0"/>
              </a:spcAft>
              <a:defRPr/>
            </a:pPr>
            <a:br>
              <a:rPr lang="it-IT" altLang="it-IT" sz="2400" b="1">
                <a:solidFill>
                  <a:schemeClr val="bg1"/>
                </a:solidFill>
                <a:cs typeface="Times New Roman" panose="02020603050405020304" pitchFamily="18" charset="0"/>
              </a:rPr>
            </a:br>
            <a:br>
              <a:rPr lang="it-IT" altLang="it-IT" sz="2400" b="1">
                <a:solidFill>
                  <a:schemeClr val="bg1"/>
                </a:solidFill>
                <a:cs typeface="Times New Roman" panose="02020603050405020304" pitchFamily="18" charset="0"/>
              </a:rPr>
            </a:br>
            <a:br>
              <a:rPr lang="it-IT" altLang="it-IT" sz="2400" b="1">
                <a:solidFill>
                  <a:schemeClr val="bg1"/>
                </a:solidFill>
                <a:cs typeface="Times New Roman" panose="02020603050405020304" pitchFamily="18" charset="0"/>
              </a:rPr>
            </a:br>
            <a:br>
              <a:rPr lang="it-IT" altLang="it-IT" sz="2400" b="1">
                <a:solidFill>
                  <a:schemeClr val="bg1"/>
                </a:solidFill>
                <a:cs typeface="Times New Roman" panose="02020603050405020304" pitchFamily="18" charset="0"/>
              </a:rPr>
            </a:br>
            <a:br>
              <a:rPr lang="it-IT" altLang="it-IT" sz="2400" b="1">
                <a:solidFill>
                  <a:schemeClr val="bg1"/>
                </a:solidFill>
                <a:cs typeface="Times New Roman" panose="02020603050405020304" pitchFamily="18" charset="0"/>
              </a:rPr>
            </a:br>
            <a:br>
              <a:rPr lang="it-IT" altLang="it-IT" sz="2400" b="1">
                <a:solidFill>
                  <a:schemeClr val="bg1"/>
                </a:solidFill>
                <a:cs typeface="Times New Roman" panose="02020603050405020304" pitchFamily="18" charset="0"/>
              </a:rPr>
            </a:br>
            <a:br>
              <a:rPr lang="it-IT" altLang="it-IT" sz="2400" b="1">
                <a:solidFill>
                  <a:schemeClr val="bg1"/>
                </a:solidFill>
                <a:cs typeface="Times New Roman" panose="02020603050405020304" pitchFamily="18" charset="0"/>
              </a:rPr>
            </a:br>
            <a:br>
              <a:rPr lang="it-IT" altLang="it-IT" sz="2400" b="1">
                <a:solidFill>
                  <a:schemeClr val="bg1"/>
                </a:solidFill>
                <a:cs typeface="Times New Roman" panose="02020603050405020304" pitchFamily="18" charset="0"/>
              </a:rPr>
            </a:br>
            <a:br>
              <a:rPr lang="it-IT" altLang="it-IT" sz="2400" b="1">
                <a:solidFill>
                  <a:schemeClr val="bg1"/>
                </a:solidFill>
                <a:cs typeface="Times New Roman" panose="02020603050405020304" pitchFamily="18" charset="0"/>
              </a:rPr>
            </a:br>
            <a:br>
              <a:rPr lang="it-IT" altLang="it-IT" sz="2400" b="1">
                <a:solidFill>
                  <a:schemeClr val="bg1"/>
                </a:solidFill>
                <a:cs typeface="Times New Roman" panose="02020603050405020304" pitchFamily="18" charset="0"/>
              </a:rPr>
            </a:br>
            <a:r>
              <a:rPr lang="it-IT" altLang="it-IT" sz="2400">
                <a:solidFill>
                  <a:schemeClr val="bg1"/>
                </a:solidFill>
                <a:latin typeface="Times New Roman" panose="02020603050405020304" pitchFamily="18" charset="0"/>
                <a:cs typeface="Times New Roman" panose="02020603050405020304" pitchFamily="18" charset="0"/>
              </a:rPr>
              <a:t>Scienza e poesia </a:t>
            </a:r>
            <a:br>
              <a:rPr lang="it-IT" altLang="it-IT" sz="2400">
                <a:solidFill>
                  <a:schemeClr val="bg1"/>
                </a:solidFill>
                <a:latin typeface="Times New Roman" panose="02020603050405020304" pitchFamily="18" charset="0"/>
                <a:cs typeface="Times New Roman" panose="02020603050405020304" pitchFamily="18" charset="0"/>
              </a:rPr>
            </a:br>
            <a:br>
              <a:rPr lang="it-IT" altLang="it-IT" sz="2400" b="1">
                <a:solidFill>
                  <a:schemeClr val="bg1"/>
                </a:solidFill>
                <a:latin typeface="Times New Roman" panose="02020603050405020304" pitchFamily="18" charset="0"/>
                <a:cs typeface="Times New Roman" panose="02020603050405020304" pitchFamily="18" charset="0"/>
              </a:rPr>
            </a:br>
            <a:endParaRPr lang="it-IT" altLang="it-IT" sz="2400">
              <a:ln>
                <a:noFill/>
              </a:ln>
              <a:solidFill>
                <a:schemeClr val="bg1"/>
              </a:solidFill>
            </a:endParaRPr>
          </a:p>
        </p:txBody>
      </p:sp>
      <p:sp>
        <p:nvSpPr>
          <p:cNvPr id="66563" name="Sottotitolo 4">
            <a:extLst>
              <a:ext uri="{FF2B5EF4-FFF2-40B4-BE49-F238E27FC236}">
                <a16:creationId xmlns:a16="http://schemas.microsoft.com/office/drawing/2014/main" id="{7DD1349C-083D-4BE2-8D44-75DEB170364A}"/>
              </a:ext>
            </a:extLst>
          </p:cNvPr>
          <p:cNvSpPr>
            <a:spLocks noGrp="1" noChangeArrowheads="1"/>
          </p:cNvSpPr>
          <p:nvPr>
            <p:ph type="subTitle" idx="1"/>
          </p:nvPr>
        </p:nvSpPr>
        <p:spPr>
          <a:xfrm>
            <a:off x="2692400" y="3657600"/>
            <a:ext cx="6815138" cy="1677988"/>
          </a:xfrm>
        </p:spPr>
        <p:txBody>
          <a:bodyPr>
            <a:normAutofit/>
          </a:bodyPr>
          <a:lstStyle/>
          <a:p>
            <a:pPr algn="r" eaLnBrk="1" hangingPunct="1">
              <a:spcBef>
                <a:spcPct val="0"/>
              </a:spcBef>
              <a:spcAft>
                <a:spcPct val="0"/>
              </a:spcAft>
              <a:defRPr/>
            </a:pPr>
            <a:endParaRPr lang="it-IT" altLang="it-IT" sz="1700">
              <a:solidFill>
                <a:schemeClr val="bg1"/>
              </a:solidFill>
              <a:cs typeface="Times New Roman" panose="02020603050405020304" pitchFamily="18" charset="0"/>
            </a:endParaRPr>
          </a:p>
          <a:p>
            <a:pPr eaLnBrk="1" hangingPunct="1">
              <a:spcBef>
                <a:spcPct val="0"/>
              </a:spcBef>
              <a:spcAft>
                <a:spcPct val="0"/>
              </a:spcAft>
              <a:defRPr/>
            </a:pPr>
            <a:r>
              <a:rPr lang="it-IT" altLang="it-IT" sz="2000">
                <a:solidFill>
                  <a:schemeClr val="bg1"/>
                </a:solidFill>
                <a:latin typeface="Times New Roman" panose="02020603050405020304" pitchFamily="18" charset="0"/>
                <a:cs typeface="Times New Roman" panose="02020603050405020304" pitchFamily="18" charset="0"/>
              </a:rPr>
              <a:t>La poesia didascalica</a:t>
            </a:r>
            <a:endParaRPr lang="it-IT" altLang="it-IT" sz="1200">
              <a:solidFill>
                <a:schemeClr val="bg1"/>
              </a:solidFill>
              <a:cs typeface="Times New Roman" panose="02020603050405020304" pitchFamily="18" charset="0"/>
            </a:endParaRPr>
          </a:p>
          <a:p>
            <a:pPr algn="r" eaLnBrk="1" hangingPunct="1">
              <a:spcBef>
                <a:spcPct val="0"/>
              </a:spcBef>
              <a:spcAft>
                <a:spcPct val="0"/>
              </a:spcAft>
              <a:defRPr/>
            </a:pPr>
            <a:endParaRPr lang="it-IT" altLang="it-IT" sz="1200">
              <a:solidFill>
                <a:schemeClr val="bg1"/>
              </a:solidFill>
              <a:cs typeface="Times New Roman" panose="02020603050405020304" pitchFamily="18" charset="0"/>
            </a:endParaRPr>
          </a:p>
          <a:p>
            <a:pPr algn="r" eaLnBrk="1" hangingPunct="1">
              <a:spcBef>
                <a:spcPct val="0"/>
              </a:spcBef>
              <a:spcAft>
                <a:spcPct val="0"/>
              </a:spcAft>
              <a:defRPr/>
            </a:pPr>
            <a:endParaRPr lang="it-IT" altLang="it-IT" sz="1200">
              <a:solidFill>
                <a:schemeClr val="bg1"/>
              </a:solidFill>
              <a:cs typeface="Times New Roman" panose="02020603050405020304" pitchFamily="18" charset="0"/>
            </a:endParaRPr>
          </a:p>
          <a:p>
            <a:pPr algn="r" eaLnBrk="1" hangingPunct="1">
              <a:spcBef>
                <a:spcPct val="0"/>
              </a:spcBef>
              <a:spcAft>
                <a:spcPct val="0"/>
              </a:spcAft>
              <a:defRPr/>
            </a:pPr>
            <a:endParaRPr lang="it-IT" altLang="it-IT" sz="1200">
              <a:solidFill>
                <a:schemeClr val="bg1"/>
              </a:solidFill>
              <a:cs typeface="Times New Roman" panose="02020603050405020304" pitchFamily="18" charset="0"/>
            </a:endParaRPr>
          </a:p>
        </p:txBody>
      </p:sp>
    </p:spTree>
    <p:extLst>
      <p:ext uri="{BB962C8B-B14F-4D97-AF65-F5344CB8AC3E}">
        <p14:creationId xmlns:p14="http://schemas.microsoft.com/office/powerpoint/2010/main" val="1995601854"/>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4D49AC63-AC5D-4929-997D-881516067198}"/>
              </a:ext>
            </a:extLst>
          </p:cNvPr>
          <p:cNvSpPr>
            <a:spLocks noGrp="1"/>
          </p:cNvSpPr>
          <p:nvPr>
            <p:ph idx="1"/>
          </p:nvPr>
        </p:nvSpPr>
        <p:spPr>
          <a:xfrm>
            <a:off x="0" y="0"/>
            <a:ext cx="12192000" cy="6858000"/>
          </a:xfrm>
          <a:blipFill>
            <a:blip r:embed="rId2"/>
            <a:tile tx="0" ty="0" sx="100000" sy="100000" flip="none" algn="tl"/>
          </a:blipFill>
        </p:spPr>
        <p:txBody>
          <a:bodyPr/>
          <a:lstStyle/>
          <a:p>
            <a:pPr marL="0" indent="0" algn="ctr">
              <a:buNone/>
            </a:pPr>
            <a:r>
              <a:rPr lang="it-IT" b="1">
                <a:latin typeface="Times New Roman" panose="02020603050405020304" pitchFamily="18" charset="0"/>
                <a:cs typeface="Times New Roman" panose="02020603050405020304" pitchFamily="18" charset="0"/>
              </a:rPr>
              <a:t>La poesia didascalica</a:t>
            </a:r>
          </a:p>
          <a:p>
            <a:pPr algn="just">
              <a:spcBef>
                <a:spcPts val="0"/>
              </a:spcBef>
              <a:spcAft>
                <a:spcPts val="0"/>
              </a:spcAft>
              <a:buFontTx/>
              <a:buChar char="-"/>
            </a:pPr>
            <a:r>
              <a:rPr lang="it-IT">
                <a:latin typeface="Times New Roman" panose="02020603050405020304" pitchFamily="18" charset="0"/>
                <a:cs typeface="Times New Roman" panose="02020603050405020304" pitchFamily="18" charset="0"/>
              </a:rPr>
              <a:t>Testo letterario           attitudine a diventare maestro di scienza e cultura</a:t>
            </a:r>
          </a:p>
          <a:p>
            <a:pPr marL="0" indent="0" algn="just">
              <a:spcBef>
                <a:spcPts val="0"/>
              </a:spcBef>
              <a:spcAft>
                <a:spcPts val="0"/>
              </a:spcAft>
              <a:buNone/>
            </a:pPr>
            <a:endParaRPr lang="it-IT">
              <a:latin typeface="Times New Roman" panose="02020603050405020304" pitchFamily="18" charset="0"/>
              <a:cs typeface="Times New Roman" panose="02020603050405020304" pitchFamily="18" charset="0"/>
            </a:endParaRPr>
          </a:p>
          <a:p>
            <a:pPr marL="0" indent="0" algn="ctr">
              <a:spcBef>
                <a:spcPts val="0"/>
              </a:spcBef>
              <a:spcAft>
                <a:spcPts val="0"/>
              </a:spcAft>
              <a:buNone/>
            </a:pPr>
            <a:r>
              <a:rPr lang="it-IT">
                <a:latin typeface="Times New Roman" panose="02020603050405020304" pitchFamily="18" charset="0"/>
                <a:cs typeface="Times New Roman" panose="02020603050405020304" pitchFamily="18" charset="0"/>
              </a:rPr>
              <a:t>No distinzione tra estetica e scienza o tra estetica e qualsiasi altra funzione di trasmissione del sapere o persuasione</a:t>
            </a:r>
          </a:p>
          <a:p>
            <a:pPr marL="0" indent="0" algn="ctr">
              <a:spcBef>
                <a:spcPts val="0"/>
              </a:spcBef>
              <a:spcAft>
                <a:spcPts val="0"/>
              </a:spcAft>
              <a:buNone/>
            </a:pPr>
            <a:endParaRPr lang="it-IT">
              <a:latin typeface="Times New Roman" panose="02020603050405020304" pitchFamily="18" charset="0"/>
              <a:cs typeface="Times New Roman" panose="02020603050405020304" pitchFamily="18" charset="0"/>
            </a:endParaRPr>
          </a:p>
          <a:p>
            <a:pPr algn="just">
              <a:spcBef>
                <a:spcPts val="0"/>
              </a:spcBef>
              <a:spcAft>
                <a:spcPts val="0"/>
              </a:spcAft>
              <a:buFontTx/>
              <a:buChar char="-"/>
            </a:pPr>
            <a:r>
              <a:rPr lang="it-IT">
                <a:latin typeface="Times New Roman" panose="02020603050405020304" pitchFamily="18" charset="0"/>
                <a:cs typeface="Times New Roman" panose="02020603050405020304" pitchFamily="18" charset="0"/>
              </a:rPr>
              <a:t>Testi        funzione di maestri universali non solo in campo letterario ma in qualsiasi branca del sapere scientifico</a:t>
            </a:r>
          </a:p>
          <a:p>
            <a:pPr algn="just">
              <a:spcBef>
                <a:spcPts val="0"/>
              </a:spcBef>
              <a:spcAft>
                <a:spcPts val="0"/>
              </a:spcAft>
              <a:buFontTx/>
              <a:buChar char="-"/>
            </a:pPr>
            <a:r>
              <a:rPr lang="it-IT">
                <a:latin typeface="Times New Roman" panose="02020603050405020304" pitchFamily="18" charset="0"/>
                <a:cs typeface="Times New Roman" panose="02020603050405020304" pitchFamily="18" charset="0"/>
              </a:rPr>
              <a:t>Assenza di confini tra scienza e letteratura </a:t>
            </a:r>
          </a:p>
          <a:p>
            <a:pPr marL="0" indent="0" algn="just">
              <a:spcBef>
                <a:spcPts val="0"/>
              </a:spcBef>
              <a:spcAft>
                <a:spcPts val="0"/>
              </a:spcAft>
              <a:buNone/>
            </a:pPr>
            <a:r>
              <a:rPr lang="it-IT">
                <a:latin typeface="Times New Roman" panose="02020603050405020304" pitchFamily="18" charset="0"/>
                <a:cs typeface="Times New Roman" panose="02020603050405020304" pitchFamily="18" charset="0"/>
              </a:rPr>
              <a:t>                                                  </a:t>
            </a:r>
          </a:p>
          <a:p>
            <a:pPr marL="0" indent="0" algn="just">
              <a:spcBef>
                <a:spcPts val="0"/>
              </a:spcBef>
              <a:spcAft>
                <a:spcPts val="0"/>
              </a:spcAft>
              <a:buNone/>
            </a:pPr>
            <a:r>
              <a:rPr lang="it-IT" sz="2000">
                <a:latin typeface="Times New Roman" panose="02020603050405020304" pitchFamily="18" charset="0"/>
                <a:cs typeface="Times New Roman" panose="02020603050405020304" pitchFamily="18" charset="0"/>
              </a:rPr>
              <a:t>                                                            poema orientato a un intento didascalico                                              </a:t>
            </a:r>
            <a:endParaRPr lang="it-IT" sz="1000">
              <a:latin typeface="Times New Roman" panose="02020603050405020304" pitchFamily="18" charset="0"/>
              <a:cs typeface="Times New Roman" panose="02020603050405020304" pitchFamily="18" charset="0"/>
            </a:endParaRPr>
          </a:p>
          <a:p>
            <a:pPr marL="0" indent="0" algn="just">
              <a:spcBef>
                <a:spcPts val="0"/>
              </a:spcBef>
              <a:spcAft>
                <a:spcPts val="0"/>
              </a:spcAft>
              <a:buNone/>
            </a:pPr>
            <a:r>
              <a:rPr lang="it-IT" sz="2000">
                <a:latin typeface="Times New Roman" panose="02020603050405020304" pitchFamily="18" charset="0"/>
                <a:cs typeface="Times New Roman" panose="02020603050405020304" pitchFamily="18" charset="0"/>
              </a:rPr>
              <a:t>                                                            connubio tra forma poetica e messaggio scientifico</a:t>
            </a:r>
          </a:p>
          <a:p>
            <a:pPr algn="just">
              <a:spcBef>
                <a:spcPts val="0"/>
              </a:spcBef>
              <a:spcAft>
                <a:spcPts val="0"/>
              </a:spcAft>
              <a:buFontTx/>
              <a:buChar char="-"/>
            </a:pPr>
            <a:r>
              <a:rPr lang="it-IT">
                <a:latin typeface="Times New Roman" panose="02020603050405020304" pitchFamily="18" charset="0"/>
                <a:cs typeface="Times New Roman" panose="02020603050405020304" pitchFamily="18" charset="0"/>
              </a:rPr>
              <a:t>Testo     2  funzioni:</a:t>
            </a:r>
          </a:p>
          <a:p>
            <a:pPr marL="0" indent="0" algn="just">
              <a:spcBef>
                <a:spcPts val="0"/>
              </a:spcBef>
              <a:spcAft>
                <a:spcPts val="0"/>
              </a:spcAft>
              <a:buNone/>
            </a:pPr>
            <a:r>
              <a:rPr lang="it-IT">
                <a:latin typeface="Times New Roman" panose="02020603050405020304" pitchFamily="18" charset="0"/>
                <a:cs typeface="Times New Roman" panose="02020603050405020304" pitchFamily="18" charset="0"/>
              </a:rPr>
              <a:t>                                   estetica (poesia)</a:t>
            </a:r>
          </a:p>
          <a:p>
            <a:pPr marL="0" indent="0" algn="just">
              <a:spcBef>
                <a:spcPts val="0"/>
              </a:spcBef>
              <a:spcAft>
                <a:spcPts val="0"/>
              </a:spcAft>
              <a:buNone/>
            </a:pPr>
            <a:r>
              <a:rPr lang="it-IT">
                <a:latin typeface="Times New Roman" panose="02020603050405020304" pitchFamily="18" charset="0"/>
                <a:cs typeface="Times New Roman" panose="02020603050405020304" pitchFamily="18" charset="0"/>
              </a:rPr>
              <a:t>                                   didascalica        dipende dal contenuto e dalla sua fruibilità </a:t>
            </a:r>
          </a:p>
          <a:p>
            <a:pPr marL="0" indent="0" algn="just">
              <a:spcBef>
                <a:spcPts val="0"/>
              </a:spcBef>
              <a:spcAft>
                <a:spcPts val="0"/>
              </a:spcAft>
              <a:buNone/>
            </a:pPr>
            <a:endParaRPr lang="it-IT">
              <a:latin typeface="Times New Roman" panose="02020603050405020304" pitchFamily="18" charset="0"/>
              <a:cs typeface="Times New Roman" panose="02020603050405020304" pitchFamily="18" charset="0"/>
            </a:endParaRPr>
          </a:p>
          <a:p>
            <a:pPr marL="0" indent="0" algn="ctr">
              <a:spcBef>
                <a:spcPts val="0"/>
              </a:spcBef>
              <a:spcAft>
                <a:spcPts val="0"/>
              </a:spcAft>
              <a:buNone/>
            </a:pPr>
            <a:r>
              <a:rPr lang="it-IT">
                <a:latin typeface="Times New Roman" panose="02020603050405020304" pitchFamily="18" charset="0"/>
                <a:cs typeface="Times New Roman" panose="02020603050405020304" pitchFamily="18" charset="0"/>
              </a:rPr>
              <a:t>   estetica               vitalità del messaggio</a:t>
            </a:r>
          </a:p>
          <a:p>
            <a:pPr marL="0" indent="0" algn="just">
              <a:spcBef>
                <a:spcPts val="0"/>
              </a:spcBef>
              <a:spcAft>
                <a:spcPts val="0"/>
              </a:spcAft>
              <a:buNone/>
            </a:pPr>
            <a:endParaRPr lang="it-IT">
              <a:latin typeface="Times New Roman" panose="02020603050405020304" pitchFamily="18" charset="0"/>
              <a:cs typeface="Times New Roman" panose="02020603050405020304" pitchFamily="18" charset="0"/>
            </a:endParaRPr>
          </a:p>
        </p:txBody>
      </p:sp>
      <p:sp>
        <p:nvSpPr>
          <p:cNvPr id="2" name="Freccia a destra 1">
            <a:extLst>
              <a:ext uri="{FF2B5EF4-FFF2-40B4-BE49-F238E27FC236}">
                <a16:creationId xmlns:a16="http://schemas.microsoft.com/office/drawing/2014/main" id="{2D2E1E1B-C2B5-4FD6-B6CC-8A3F3CDA428D}"/>
              </a:ext>
            </a:extLst>
          </p:cNvPr>
          <p:cNvSpPr/>
          <p:nvPr/>
        </p:nvSpPr>
        <p:spPr>
          <a:xfrm>
            <a:off x="2407640" y="645952"/>
            <a:ext cx="453006" cy="1426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4" name="Freccia in giù 3">
            <a:extLst>
              <a:ext uri="{FF2B5EF4-FFF2-40B4-BE49-F238E27FC236}">
                <a16:creationId xmlns:a16="http://schemas.microsoft.com/office/drawing/2014/main" id="{750DE3C6-7FD5-45A0-9FBC-86E08E82A385}"/>
              </a:ext>
            </a:extLst>
          </p:cNvPr>
          <p:cNvSpPr/>
          <p:nvPr/>
        </p:nvSpPr>
        <p:spPr>
          <a:xfrm>
            <a:off x="1023457" y="864067"/>
            <a:ext cx="184558" cy="33556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5" name="Freccia a destra 4">
            <a:extLst>
              <a:ext uri="{FF2B5EF4-FFF2-40B4-BE49-F238E27FC236}">
                <a16:creationId xmlns:a16="http://schemas.microsoft.com/office/drawing/2014/main" id="{C9D5929B-DF0B-4C42-8FAB-C684E87DA622}"/>
              </a:ext>
            </a:extLst>
          </p:cNvPr>
          <p:cNvSpPr/>
          <p:nvPr/>
        </p:nvSpPr>
        <p:spPr>
          <a:xfrm>
            <a:off x="1140903" y="2457974"/>
            <a:ext cx="402670" cy="1342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6" name="Freccia in giù 5">
            <a:extLst>
              <a:ext uri="{FF2B5EF4-FFF2-40B4-BE49-F238E27FC236}">
                <a16:creationId xmlns:a16="http://schemas.microsoft.com/office/drawing/2014/main" id="{AB2F13E9-3EC3-4D01-BDCD-6FBB4A06BF50}"/>
              </a:ext>
            </a:extLst>
          </p:cNvPr>
          <p:cNvSpPr/>
          <p:nvPr/>
        </p:nvSpPr>
        <p:spPr>
          <a:xfrm>
            <a:off x="5922628" y="2021747"/>
            <a:ext cx="173372" cy="27683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7" name="Freccia circolare a destra 6">
            <a:extLst>
              <a:ext uri="{FF2B5EF4-FFF2-40B4-BE49-F238E27FC236}">
                <a16:creationId xmlns:a16="http://schemas.microsoft.com/office/drawing/2014/main" id="{561F9E96-1B7D-4B50-AE25-CA1218453070}"/>
              </a:ext>
            </a:extLst>
          </p:cNvPr>
          <p:cNvSpPr/>
          <p:nvPr/>
        </p:nvSpPr>
        <p:spPr>
          <a:xfrm>
            <a:off x="3565321" y="3429000"/>
            <a:ext cx="209725" cy="555771"/>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9" name="Freccia a destra 8">
            <a:extLst>
              <a:ext uri="{FF2B5EF4-FFF2-40B4-BE49-F238E27FC236}">
                <a16:creationId xmlns:a16="http://schemas.microsoft.com/office/drawing/2014/main" id="{DFE723D8-9398-41E0-88FE-C55FE329145D}"/>
              </a:ext>
            </a:extLst>
          </p:cNvPr>
          <p:cNvSpPr/>
          <p:nvPr/>
        </p:nvSpPr>
        <p:spPr>
          <a:xfrm>
            <a:off x="1140903" y="4572000"/>
            <a:ext cx="184558"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11" name="Freccia a destra 10">
            <a:extLst>
              <a:ext uri="{FF2B5EF4-FFF2-40B4-BE49-F238E27FC236}">
                <a16:creationId xmlns:a16="http://schemas.microsoft.com/office/drawing/2014/main" id="{EB946A4E-1DE9-4F17-8107-2D9E985472C6}"/>
              </a:ext>
            </a:extLst>
          </p:cNvPr>
          <p:cNvSpPr/>
          <p:nvPr/>
        </p:nvSpPr>
        <p:spPr>
          <a:xfrm>
            <a:off x="2323749" y="4924338"/>
            <a:ext cx="293616" cy="838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12" name="Freccia a destra 11">
            <a:extLst>
              <a:ext uri="{FF2B5EF4-FFF2-40B4-BE49-F238E27FC236}">
                <a16:creationId xmlns:a16="http://schemas.microsoft.com/office/drawing/2014/main" id="{7F56EBE7-B985-4D5D-9075-FC78615B683A}"/>
              </a:ext>
            </a:extLst>
          </p:cNvPr>
          <p:cNvSpPr/>
          <p:nvPr/>
        </p:nvSpPr>
        <p:spPr>
          <a:xfrm>
            <a:off x="2323749" y="5259897"/>
            <a:ext cx="293616" cy="838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13" name="Freccia a destra 12">
            <a:extLst>
              <a:ext uri="{FF2B5EF4-FFF2-40B4-BE49-F238E27FC236}">
                <a16:creationId xmlns:a16="http://schemas.microsoft.com/office/drawing/2014/main" id="{56FA491C-FFC6-4F7D-8990-F165647A8F8E}"/>
              </a:ext>
            </a:extLst>
          </p:cNvPr>
          <p:cNvSpPr/>
          <p:nvPr/>
        </p:nvSpPr>
        <p:spPr>
          <a:xfrm>
            <a:off x="4253218" y="5259898"/>
            <a:ext cx="377505" cy="11744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14" name="Freccia bidirezionale orizzontale 13">
            <a:extLst>
              <a:ext uri="{FF2B5EF4-FFF2-40B4-BE49-F238E27FC236}">
                <a16:creationId xmlns:a16="http://schemas.microsoft.com/office/drawing/2014/main" id="{D69EAA29-BF71-4E0B-AF08-16D7661B4B30}"/>
              </a:ext>
            </a:extLst>
          </p:cNvPr>
          <p:cNvSpPr/>
          <p:nvPr/>
        </p:nvSpPr>
        <p:spPr>
          <a:xfrm>
            <a:off x="5201173" y="6006517"/>
            <a:ext cx="461395" cy="109057"/>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15" name="Freccia in giù 14">
            <a:extLst>
              <a:ext uri="{FF2B5EF4-FFF2-40B4-BE49-F238E27FC236}">
                <a16:creationId xmlns:a16="http://schemas.microsoft.com/office/drawing/2014/main" id="{F1F5A300-B654-4A68-9AF6-2903935A9990}"/>
              </a:ext>
            </a:extLst>
          </p:cNvPr>
          <p:cNvSpPr/>
          <p:nvPr/>
        </p:nvSpPr>
        <p:spPr>
          <a:xfrm>
            <a:off x="5352176" y="5469622"/>
            <a:ext cx="159390" cy="34394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3413655562"/>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BC1A4DBA-F301-42BE-9796-531DF60B6F05}"/>
              </a:ext>
            </a:extLst>
          </p:cNvPr>
          <p:cNvSpPr>
            <a:spLocks noGrp="1"/>
          </p:cNvSpPr>
          <p:nvPr>
            <p:ph idx="1"/>
          </p:nvPr>
        </p:nvSpPr>
        <p:spPr>
          <a:xfrm>
            <a:off x="0" y="0"/>
            <a:ext cx="12192000" cy="6858000"/>
          </a:xfrm>
          <a:blipFill>
            <a:blip r:embed="rId2"/>
            <a:tile tx="0" ty="0" sx="100000" sy="100000" flip="none" algn="tl"/>
          </a:blipFill>
        </p:spPr>
        <p:txBody>
          <a:bodyPr/>
          <a:lstStyle/>
          <a:p>
            <a:pPr algn="just">
              <a:spcBef>
                <a:spcPts val="0"/>
              </a:spcBef>
              <a:spcAft>
                <a:spcPts val="0"/>
              </a:spcAft>
              <a:buFontTx/>
              <a:buChar char="-"/>
            </a:pPr>
            <a:r>
              <a:rPr lang="it-IT">
                <a:latin typeface="Times New Roman" panose="02020603050405020304" pitchFamily="18" charset="0"/>
                <a:cs typeface="Times New Roman" panose="02020603050405020304" pitchFamily="18" charset="0"/>
              </a:rPr>
              <a:t>Poesia didascalica        prodotto dell’ellenismo</a:t>
            </a:r>
          </a:p>
          <a:p>
            <a:pPr marL="0" indent="0">
              <a:spcBef>
                <a:spcPts val="0"/>
              </a:spcBef>
              <a:spcAft>
                <a:spcPts val="0"/>
              </a:spcAft>
              <a:buNone/>
            </a:pPr>
            <a:endParaRPr lang="it-IT">
              <a:latin typeface="Times New Roman" panose="02020603050405020304" pitchFamily="18" charset="0"/>
              <a:cs typeface="Times New Roman" panose="02020603050405020304" pitchFamily="18" charset="0"/>
            </a:endParaRPr>
          </a:p>
          <a:p>
            <a:pPr marL="0" indent="0">
              <a:spcBef>
                <a:spcPts val="0"/>
              </a:spcBef>
              <a:spcAft>
                <a:spcPts val="0"/>
              </a:spcAft>
              <a:buNone/>
            </a:pPr>
            <a:r>
              <a:rPr lang="it-IT">
                <a:latin typeface="Times New Roman" panose="02020603050405020304" pitchFamily="18" charset="0"/>
                <a:cs typeface="Times New Roman" panose="02020603050405020304" pitchFamily="18" charset="0"/>
              </a:rPr>
              <a:t>                                                                          </a:t>
            </a:r>
            <a:r>
              <a:rPr lang="it-IT" i="1">
                <a:latin typeface="Times New Roman" panose="02020603050405020304" pitchFamily="18" charset="0"/>
                <a:cs typeface="Times New Roman" panose="02020603050405020304" pitchFamily="18" charset="0"/>
              </a:rPr>
              <a:t>Poeta doctus       </a:t>
            </a:r>
            <a:r>
              <a:rPr lang="it-IT">
                <a:latin typeface="Times New Roman" panose="02020603050405020304" pitchFamily="18" charset="0"/>
                <a:cs typeface="Times New Roman" panose="02020603050405020304" pitchFamily="18" charset="0"/>
              </a:rPr>
              <a:t>scienziato</a:t>
            </a:r>
          </a:p>
          <a:p>
            <a:pPr marL="0" indent="0">
              <a:spcBef>
                <a:spcPts val="0"/>
              </a:spcBef>
              <a:spcAft>
                <a:spcPts val="0"/>
              </a:spcAft>
              <a:buNone/>
            </a:pPr>
            <a:endParaRPr lang="it-IT">
              <a:latin typeface="Times New Roman" panose="02020603050405020304" pitchFamily="18" charset="0"/>
              <a:cs typeface="Times New Roman" panose="02020603050405020304" pitchFamily="18" charset="0"/>
            </a:endParaRPr>
          </a:p>
          <a:p>
            <a:pPr marL="0" indent="0">
              <a:spcBef>
                <a:spcPts val="0"/>
              </a:spcBef>
              <a:spcAft>
                <a:spcPts val="0"/>
              </a:spcAft>
              <a:buNone/>
            </a:pPr>
            <a:r>
              <a:rPr lang="it-IT">
                <a:latin typeface="Times New Roman" panose="02020603050405020304" pitchFamily="18" charset="0"/>
                <a:cs typeface="Times New Roman" panose="02020603050405020304" pitchFamily="18" charset="0"/>
              </a:rPr>
              <a:t>    riduzione a repertori raffinati secondo i </a:t>
            </a:r>
            <a:r>
              <a:rPr lang="it-IT" i="1">
                <a:latin typeface="Times New Roman" panose="02020603050405020304" pitchFamily="18" charset="0"/>
                <a:cs typeface="Times New Roman" panose="02020603050405020304" pitchFamily="18" charset="0"/>
              </a:rPr>
              <a:t>clichés </a:t>
            </a:r>
            <a:r>
              <a:rPr lang="it-IT">
                <a:latin typeface="Times New Roman" panose="02020603050405020304" pitchFamily="18" charset="0"/>
                <a:cs typeface="Times New Roman" panose="02020603050405020304" pitchFamily="18" charset="0"/>
              </a:rPr>
              <a:t>alessandrini  (es. in ambito latino: Ennio)</a:t>
            </a:r>
          </a:p>
          <a:p>
            <a:pPr marL="0" indent="0">
              <a:spcBef>
                <a:spcPts val="0"/>
              </a:spcBef>
              <a:spcAft>
                <a:spcPts val="0"/>
              </a:spcAft>
              <a:buNone/>
            </a:pPr>
            <a:endParaRPr lang="it-IT" i="1">
              <a:latin typeface="Times New Roman" panose="02020603050405020304" pitchFamily="18" charset="0"/>
              <a:cs typeface="Times New Roman" panose="02020603050405020304" pitchFamily="18" charset="0"/>
            </a:endParaRPr>
          </a:p>
          <a:p>
            <a:pPr>
              <a:spcBef>
                <a:spcPts val="0"/>
              </a:spcBef>
              <a:spcAft>
                <a:spcPts val="0"/>
              </a:spcAft>
              <a:buFontTx/>
              <a:buChar char="-"/>
            </a:pPr>
            <a:r>
              <a:rPr lang="it-IT">
                <a:latin typeface="Times New Roman" panose="02020603050405020304" pitchFamily="18" charset="0"/>
                <a:cs typeface="Times New Roman" panose="02020603050405020304" pitchFamily="18" charset="0"/>
              </a:rPr>
              <a:t>Lucrezio recide il legame e innova             argomento filosofico</a:t>
            </a:r>
          </a:p>
          <a:p>
            <a:pPr marL="0" indent="0">
              <a:spcBef>
                <a:spcPts val="0"/>
              </a:spcBef>
              <a:spcAft>
                <a:spcPts val="0"/>
              </a:spcAft>
              <a:buNone/>
            </a:pPr>
            <a:endParaRPr lang="it-IT">
              <a:latin typeface="Times New Roman" panose="02020603050405020304" pitchFamily="18" charset="0"/>
              <a:cs typeface="Times New Roman" panose="02020603050405020304" pitchFamily="18" charset="0"/>
            </a:endParaRPr>
          </a:p>
          <a:p>
            <a:pPr marL="0" indent="0">
              <a:spcBef>
                <a:spcPts val="0"/>
              </a:spcBef>
              <a:spcAft>
                <a:spcPts val="0"/>
              </a:spcAft>
              <a:buNone/>
            </a:pPr>
            <a:r>
              <a:rPr lang="it-IT">
                <a:latin typeface="Times New Roman" panose="02020603050405020304" pitchFamily="18" charset="0"/>
                <a:cs typeface="Times New Roman" panose="02020603050405020304" pitchFamily="18" charset="0"/>
              </a:rPr>
              <a:t>                 </a:t>
            </a:r>
          </a:p>
          <a:p>
            <a:pPr marL="0" indent="0">
              <a:spcBef>
                <a:spcPts val="0"/>
              </a:spcBef>
              <a:spcAft>
                <a:spcPts val="0"/>
              </a:spcAft>
              <a:buNone/>
            </a:pPr>
            <a:r>
              <a:rPr lang="it-IT">
                <a:latin typeface="Times New Roman" panose="02020603050405020304" pitchFamily="18" charset="0"/>
                <a:cs typeface="Times New Roman" panose="02020603050405020304" pitchFamily="18" charset="0"/>
              </a:rPr>
              <a:t>                 riappropriazione della funzione originaria del testo didascalico</a:t>
            </a:r>
          </a:p>
          <a:p>
            <a:pPr marL="0" indent="0">
              <a:spcBef>
                <a:spcPts val="0"/>
              </a:spcBef>
              <a:spcAft>
                <a:spcPts val="0"/>
              </a:spcAft>
              <a:buNone/>
            </a:pPr>
            <a:r>
              <a:rPr lang="it-IT">
                <a:latin typeface="Times New Roman" panose="02020603050405020304" pitchFamily="18" charset="0"/>
                <a:cs typeface="Times New Roman" panose="02020603050405020304" pitchFamily="18" charset="0"/>
              </a:rPr>
              <a:t>  </a:t>
            </a:r>
          </a:p>
          <a:p>
            <a:pPr marL="0" indent="0">
              <a:spcBef>
                <a:spcPts val="0"/>
              </a:spcBef>
              <a:spcAft>
                <a:spcPts val="0"/>
              </a:spcAft>
              <a:buNone/>
            </a:pPr>
            <a:r>
              <a:rPr lang="it-IT">
                <a:latin typeface="Times New Roman" panose="02020603050405020304" pitchFamily="18" charset="0"/>
                <a:cs typeface="Times New Roman" panose="02020603050405020304" pitchFamily="18" charset="0"/>
              </a:rPr>
              <a:t>                                                    </a:t>
            </a:r>
          </a:p>
          <a:p>
            <a:pPr marL="0" indent="0">
              <a:spcBef>
                <a:spcPts val="0"/>
              </a:spcBef>
              <a:spcAft>
                <a:spcPts val="0"/>
              </a:spcAft>
              <a:buNone/>
            </a:pPr>
            <a:r>
              <a:rPr lang="it-IT">
                <a:latin typeface="Times New Roman" panose="02020603050405020304" pitchFamily="18" charset="0"/>
                <a:cs typeface="Times New Roman" panose="02020603050405020304" pitchFamily="18" charset="0"/>
              </a:rPr>
              <a:t>                                                    farsi portatore di un messaggio</a:t>
            </a:r>
          </a:p>
          <a:p>
            <a:pPr marL="0" indent="0">
              <a:spcBef>
                <a:spcPts val="0"/>
              </a:spcBef>
              <a:spcAft>
                <a:spcPts val="0"/>
              </a:spcAft>
              <a:buNone/>
            </a:pPr>
            <a:r>
              <a:rPr lang="it-IT">
                <a:latin typeface="Times New Roman" panose="02020603050405020304" pitchFamily="18" charset="0"/>
                <a:cs typeface="Times New Roman" panose="02020603050405020304" pitchFamily="18" charset="0"/>
              </a:rPr>
              <a:t>                                                    svolgere una funzione di propaganda</a:t>
            </a:r>
          </a:p>
          <a:p>
            <a:pPr marL="0" indent="0">
              <a:spcBef>
                <a:spcPts val="0"/>
              </a:spcBef>
              <a:spcAft>
                <a:spcPts val="0"/>
              </a:spcAft>
              <a:buNone/>
            </a:pPr>
            <a:r>
              <a:rPr lang="it-IT">
                <a:latin typeface="Times New Roman" panose="02020603050405020304" pitchFamily="18" charset="0"/>
                <a:cs typeface="Times New Roman" panose="02020603050405020304" pitchFamily="18" charset="0"/>
              </a:rPr>
              <a:t>                                                    destinatario     pubblico dotto più ampio</a:t>
            </a:r>
          </a:p>
          <a:p>
            <a:pPr marL="0" indent="0">
              <a:spcBef>
                <a:spcPts val="0"/>
              </a:spcBef>
              <a:spcAft>
                <a:spcPts val="0"/>
              </a:spcAft>
              <a:buNone/>
            </a:pPr>
            <a:r>
              <a:rPr lang="it-IT">
                <a:latin typeface="Times New Roman" panose="02020603050405020304" pitchFamily="18" charset="0"/>
                <a:cs typeface="Times New Roman" panose="02020603050405020304" pitchFamily="18" charset="0"/>
              </a:rPr>
              <a:t>                                                                                    </a:t>
            </a:r>
          </a:p>
        </p:txBody>
      </p:sp>
      <p:sp>
        <p:nvSpPr>
          <p:cNvPr id="6" name="Freccia in giù 5">
            <a:extLst>
              <a:ext uri="{FF2B5EF4-FFF2-40B4-BE49-F238E27FC236}">
                <a16:creationId xmlns:a16="http://schemas.microsoft.com/office/drawing/2014/main" id="{4F019BBE-3B58-4D8A-BD2A-402866E470CD}"/>
              </a:ext>
            </a:extLst>
          </p:cNvPr>
          <p:cNvSpPr/>
          <p:nvPr/>
        </p:nvSpPr>
        <p:spPr>
          <a:xfrm>
            <a:off x="5914239" y="427839"/>
            <a:ext cx="117445" cy="23489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7" name="Freccia bidirezionale orizzontale 6">
            <a:extLst>
              <a:ext uri="{FF2B5EF4-FFF2-40B4-BE49-F238E27FC236}">
                <a16:creationId xmlns:a16="http://schemas.microsoft.com/office/drawing/2014/main" id="{737B2602-9819-4C2F-A362-A5AC1214C297}"/>
              </a:ext>
            </a:extLst>
          </p:cNvPr>
          <p:cNvSpPr/>
          <p:nvPr/>
        </p:nvSpPr>
        <p:spPr>
          <a:xfrm>
            <a:off x="7432647" y="931178"/>
            <a:ext cx="302004" cy="92279"/>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8" name="Freccia in giù 7">
            <a:extLst>
              <a:ext uri="{FF2B5EF4-FFF2-40B4-BE49-F238E27FC236}">
                <a16:creationId xmlns:a16="http://schemas.microsoft.com/office/drawing/2014/main" id="{A6D5D972-BD99-466C-B91C-DFA1D07385A0}"/>
              </a:ext>
            </a:extLst>
          </p:cNvPr>
          <p:cNvSpPr/>
          <p:nvPr/>
        </p:nvSpPr>
        <p:spPr>
          <a:xfrm>
            <a:off x="1384183" y="536895"/>
            <a:ext cx="209725" cy="914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9" name="Freccia a destra 8">
            <a:extLst>
              <a:ext uri="{FF2B5EF4-FFF2-40B4-BE49-F238E27FC236}">
                <a16:creationId xmlns:a16="http://schemas.microsoft.com/office/drawing/2014/main" id="{FABE6EA1-38F5-445C-8785-5F9CAD365123}"/>
              </a:ext>
            </a:extLst>
          </p:cNvPr>
          <p:cNvSpPr/>
          <p:nvPr/>
        </p:nvSpPr>
        <p:spPr>
          <a:xfrm>
            <a:off x="4857226" y="2395056"/>
            <a:ext cx="478172" cy="1719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11" name="Freccia a destra 10">
            <a:extLst>
              <a:ext uri="{FF2B5EF4-FFF2-40B4-BE49-F238E27FC236}">
                <a16:creationId xmlns:a16="http://schemas.microsoft.com/office/drawing/2014/main" id="{CC4658E2-929C-4EEE-8BD9-9BA0D1358D1D}"/>
              </a:ext>
            </a:extLst>
          </p:cNvPr>
          <p:cNvSpPr/>
          <p:nvPr/>
        </p:nvSpPr>
        <p:spPr>
          <a:xfrm>
            <a:off x="2801923" y="218114"/>
            <a:ext cx="293615" cy="10066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12" name="Freccia circolare a destra 11">
            <a:extLst>
              <a:ext uri="{FF2B5EF4-FFF2-40B4-BE49-F238E27FC236}">
                <a16:creationId xmlns:a16="http://schemas.microsoft.com/office/drawing/2014/main" id="{CCB0A878-7C64-4945-81A3-3956FCE104C7}"/>
              </a:ext>
            </a:extLst>
          </p:cNvPr>
          <p:cNvSpPr/>
          <p:nvPr/>
        </p:nvSpPr>
        <p:spPr>
          <a:xfrm>
            <a:off x="830510" y="2709643"/>
            <a:ext cx="352338" cy="889233"/>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13" name="Freccia in giù 12">
            <a:extLst>
              <a:ext uri="{FF2B5EF4-FFF2-40B4-BE49-F238E27FC236}">
                <a16:creationId xmlns:a16="http://schemas.microsoft.com/office/drawing/2014/main" id="{A83EA2D0-A64E-4311-9489-D8A08B81E731}"/>
              </a:ext>
            </a:extLst>
          </p:cNvPr>
          <p:cNvSpPr/>
          <p:nvPr/>
        </p:nvSpPr>
        <p:spPr>
          <a:xfrm>
            <a:off x="6031684" y="3791824"/>
            <a:ext cx="201336" cy="57884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14" name="Freccia a destra 13">
            <a:extLst>
              <a:ext uri="{FF2B5EF4-FFF2-40B4-BE49-F238E27FC236}">
                <a16:creationId xmlns:a16="http://schemas.microsoft.com/office/drawing/2014/main" id="{F5E4F276-C97D-4846-9B81-DE4BE3CEE376}"/>
              </a:ext>
            </a:extLst>
          </p:cNvPr>
          <p:cNvSpPr/>
          <p:nvPr/>
        </p:nvSpPr>
        <p:spPr>
          <a:xfrm>
            <a:off x="5595457" y="5310231"/>
            <a:ext cx="176169" cy="10905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1127522210"/>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olo 1">
            <a:extLst>
              <a:ext uri="{FF2B5EF4-FFF2-40B4-BE49-F238E27FC236}">
                <a16:creationId xmlns:a16="http://schemas.microsoft.com/office/drawing/2014/main" id="{84329BD5-E7E4-4ADA-811C-DCB5E6562A5B}"/>
              </a:ext>
            </a:extLst>
          </p:cNvPr>
          <p:cNvSpPr>
            <a:spLocks noGrp="1" noChangeArrowheads="1"/>
          </p:cNvSpPr>
          <p:nvPr>
            <p:ph type="ctrTitle"/>
          </p:nvPr>
        </p:nvSpPr>
        <p:spPr>
          <a:xfrm>
            <a:off x="2373313" y="1552575"/>
            <a:ext cx="7442200" cy="1876425"/>
          </a:xfrm>
          <a:solidFill>
            <a:schemeClr val="tx1"/>
          </a:solidFill>
        </p:spPr>
        <p:txBody>
          <a:bodyPr/>
          <a:lstStyle/>
          <a:p>
            <a:pPr>
              <a:defRPr/>
            </a:pPr>
            <a:r>
              <a:rPr lang="it-IT" altLang="it-IT" sz="2400">
                <a:solidFill>
                  <a:schemeClr val="bg1"/>
                </a:solidFill>
                <a:latin typeface="Times New Roman" panose="02020603050405020304" pitchFamily="18" charset="0"/>
                <a:cs typeface="Times New Roman" panose="02020603050405020304" pitchFamily="18" charset="0"/>
              </a:rPr>
              <a:t>Scienza, filosofia e poesia </a:t>
            </a:r>
            <a:br>
              <a:rPr lang="it-IT" altLang="it-IT" sz="2400" b="1">
                <a:solidFill>
                  <a:schemeClr val="bg1"/>
                </a:solidFill>
                <a:cs typeface="Times New Roman" panose="02020603050405020304" pitchFamily="18" charset="0"/>
              </a:rPr>
            </a:br>
            <a:r>
              <a:rPr lang="it-IT" sz="2400">
                <a:solidFill>
                  <a:schemeClr val="bg1"/>
                </a:solidFill>
                <a:latin typeface="Times New Roman" panose="02020603050405020304" pitchFamily="18" charset="0"/>
                <a:cs typeface="Times New Roman" panose="02020603050405020304" pitchFamily="18" charset="0"/>
              </a:rPr>
              <a:t>Lucrezio</a:t>
            </a:r>
            <a:br>
              <a:rPr lang="it-IT" sz="2400">
                <a:solidFill>
                  <a:schemeClr val="bg1"/>
                </a:solidFill>
                <a:latin typeface="Times New Roman" panose="02020603050405020304" pitchFamily="18" charset="0"/>
                <a:cs typeface="Times New Roman" panose="02020603050405020304" pitchFamily="18" charset="0"/>
              </a:rPr>
            </a:br>
            <a:r>
              <a:rPr lang="it-IT" sz="2400" i="1">
                <a:solidFill>
                  <a:schemeClr val="bg1"/>
                </a:solidFill>
                <a:latin typeface="Times New Roman" panose="02020603050405020304" pitchFamily="18" charset="0"/>
                <a:cs typeface="Times New Roman" panose="02020603050405020304" pitchFamily="18" charset="0"/>
              </a:rPr>
              <a:t>De rerum natura</a:t>
            </a:r>
            <a:br>
              <a:rPr lang="it-IT" sz="2400">
                <a:solidFill>
                  <a:schemeClr val="bg1"/>
                </a:solidFill>
                <a:latin typeface="Times New Roman" panose="02020603050405020304" pitchFamily="18" charset="0"/>
                <a:cs typeface="Times New Roman" panose="02020603050405020304" pitchFamily="18" charset="0"/>
              </a:rPr>
            </a:br>
            <a:endParaRPr lang="it-IT" altLang="it-IT" sz="2400">
              <a:ln>
                <a:noFill/>
              </a:ln>
              <a:solidFill>
                <a:schemeClr val="bg1"/>
              </a:solidFill>
              <a:latin typeface="Times New Roman" panose="02020603050405020304" pitchFamily="18" charset="0"/>
              <a:cs typeface="Times New Roman" panose="02020603050405020304" pitchFamily="18" charset="0"/>
            </a:endParaRPr>
          </a:p>
        </p:txBody>
      </p:sp>
      <p:sp>
        <p:nvSpPr>
          <p:cNvPr id="29699" name="Sottotitolo 4">
            <a:extLst>
              <a:ext uri="{FF2B5EF4-FFF2-40B4-BE49-F238E27FC236}">
                <a16:creationId xmlns:a16="http://schemas.microsoft.com/office/drawing/2014/main" id="{53F9F8BA-D04E-48EA-ABF1-DC8069A342B4}"/>
              </a:ext>
            </a:extLst>
          </p:cNvPr>
          <p:cNvSpPr>
            <a:spLocks noGrp="1" noChangeArrowheads="1"/>
          </p:cNvSpPr>
          <p:nvPr>
            <p:ph type="subTitle" idx="1"/>
          </p:nvPr>
        </p:nvSpPr>
        <p:spPr>
          <a:xfrm>
            <a:off x="2373313" y="3573463"/>
            <a:ext cx="7442200" cy="1731962"/>
          </a:xfrm>
          <a:solidFill>
            <a:schemeClr val="tx1"/>
          </a:solidFill>
        </p:spPr>
        <p:txBody>
          <a:bodyPr/>
          <a:lstStyle/>
          <a:p>
            <a:pPr>
              <a:defRPr/>
            </a:pPr>
            <a:r>
              <a:rPr lang="it-IT" sz="2000" i="1">
                <a:solidFill>
                  <a:schemeClr val="bg1"/>
                </a:solidFill>
                <a:latin typeface="Times New Roman" panose="02020603050405020304" pitchFamily="18" charset="0"/>
                <a:cs typeface="Times New Roman" panose="02020603050405020304" pitchFamily="18" charset="0"/>
              </a:rPr>
              <a:t>Testo</a:t>
            </a:r>
          </a:p>
          <a:p>
            <a:pPr>
              <a:defRPr/>
            </a:pPr>
            <a:r>
              <a:rPr lang="it-IT" sz="2000" i="1">
                <a:solidFill>
                  <a:schemeClr val="bg1"/>
                </a:solidFill>
                <a:latin typeface="Times New Roman" panose="02020603050405020304" pitchFamily="18" charset="0"/>
                <a:cs typeface="Times New Roman" panose="02020603050405020304" pitchFamily="18" charset="0"/>
              </a:rPr>
              <a:t>Contesto</a:t>
            </a:r>
          </a:p>
          <a:p>
            <a:pPr>
              <a:defRPr/>
            </a:pPr>
            <a:r>
              <a:rPr lang="it-IT" sz="2000" i="1">
                <a:solidFill>
                  <a:schemeClr val="bg1"/>
                </a:solidFill>
                <a:latin typeface="Times New Roman" panose="02020603050405020304" pitchFamily="18" charset="0"/>
                <a:cs typeface="Times New Roman" panose="02020603050405020304" pitchFamily="18" charset="0"/>
              </a:rPr>
              <a:t>Analisi del testo</a:t>
            </a:r>
          </a:p>
          <a:p>
            <a:pPr eaLnBrk="1" hangingPunct="1">
              <a:spcBef>
                <a:spcPct val="0"/>
              </a:spcBef>
              <a:spcAft>
                <a:spcPct val="0"/>
              </a:spcAft>
              <a:defRPr/>
            </a:pPr>
            <a:endParaRPr lang="it-IT" altLang="it-IT" sz="1700">
              <a:cs typeface="Times New Roman" panose="02020603050405020304" pitchFamily="18" charset="0"/>
            </a:endParaRPr>
          </a:p>
        </p:txBody>
      </p:sp>
    </p:spTree>
    <p:extLst>
      <p:ext uri="{BB962C8B-B14F-4D97-AF65-F5344CB8AC3E}">
        <p14:creationId xmlns:p14="http://schemas.microsoft.com/office/powerpoint/2010/main" val="9475578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egnaposto contenuto 2">
            <a:extLst>
              <a:ext uri="{FF2B5EF4-FFF2-40B4-BE49-F238E27FC236}">
                <a16:creationId xmlns:a16="http://schemas.microsoft.com/office/drawing/2014/main" id="{273656E3-B00A-419A-9A2A-CB9F4F3B64D3}"/>
              </a:ext>
            </a:extLst>
          </p:cNvPr>
          <p:cNvSpPr>
            <a:spLocks noGrp="1" noChangeArrowheads="1"/>
          </p:cNvSpPr>
          <p:nvPr>
            <p:ph idx="1"/>
          </p:nvPr>
        </p:nvSpPr>
        <p:spPr>
          <a:xfrm>
            <a:off x="0" y="0"/>
            <a:ext cx="12192000" cy="6858000"/>
          </a:xfrm>
          <a:blipFill>
            <a:blip r:embed="rId2"/>
            <a:tile tx="0" ty="0" sx="100000" sy="100000" flip="none" algn="tl"/>
          </a:blipFill>
        </p:spPr>
        <p:txBody>
          <a:bodyPr rtlCol="0">
            <a:normAutofit/>
          </a:bodyPr>
          <a:lstStyle/>
          <a:p>
            <a:pPr marL="0" indent="0" algn="ctr" eaLnBrk="1" fontAlgn="auto" hangingPunct="1">
              <a:spcBef>
                <a:spcPts val="0"/>
              </a:spcBef>
              <a:spcAft>
                <a:spcPts val="0"/>
              </a:spcAft>
              <a:buClrTx/>
              <a:buFont typeface="Arial" panose="020B0604020202020204" pitchFamily="34" charset="0"/>
              <a:buNone/>
              <a:defRPr/>
            </a:pPr>
            <a:r>
              <a:rPr lang="it-IT" i="1">
                <a:solidFill>
                  <a:schemeClr val="tx1">
                    <a:lumMod val="85000"/>
                    <a:lumOff val="15000"/>
                  </a:schemeClr>
                </a:solidFill>
                <a:latin typeface="Times New Roman" panose="02020603050405020304" pitchFamily="18" charset="0"/>
                <a:cs typeface="Times New Roman" panose="02020603050405020304" pitchFamily="18" charset="0"/>
              </a:rPr>
              <a:t>Struttura del I libro</a:t>
            </a:r>
          </a:p>
          <a:p>
            <a:pPr marL="0" indent="0" algn="just" eaLnBrk="1" fontAlgn="auto" hangingPunct="1">
              <a:spcBef>
                <a:spcPts val="0"/>
              </a:spcBef>
              <a:spcAft>
                <a:spcPts val="0"/>
              </a:spcAft>
              <a:buClrTx/>
              <a:buFont typeface="Arial"/>
              <a:buNone/>
              <a:defRPr/>
            </a:pPr>
            <a:endParaRPr lang="it-IT" b="1">
              <a:solidFill>
                <a:schemeClr val="tx1">
                  <a:lumMod val="85000"/>
                  <a:lumOff val="15000"/>
                </a:schemeClr>
              </a:solidFill>
              <a:latin typeface="Times New Roman" panose="02020603050405020304" pitchFamily="18" charset="0"/>
              <a:cs typeface="Times New Roman" panose="02020603050405020304" pitchFamily="18" charset="0"/>
            </a:endParaRPr>
          </a:p>
          <a:p>
            <a:pPr algn="just" eaLnBrk="1" fontAlgn="auto" hangingPunct="1">
              <a:spcBef>
                <a:spcPts val="0"/>
              </a:spcBef>
              <a:spcAft>
                <a:spcPts val="0"/>
              </a:spcAft>
              <a:buClrTx/>
              <a:buFont typeface="Arial"/>
              <a:buChar char="•"/>
              <a:defRPr/>
            </a:pPr>
            <a:r>
              <a:rPr lang="it-IT" b="1">
                <a:solidFill>
                  <a:schemeClr val="tx1">
                    <a:lumMod val="85000"/>
                    <a:lumOff val="15000"/>
                  </a:schemeClr>
                </a:solidFill>
                <a:latin typeface="Times New Roman" panose="02020603050405020304" pitchFamily="18" charset="0"/>
                <a:cs typeface="Times New Roman" panose="02020603050405020304" pitchFamily="18" charset="0"/>
              </a:rPr>
              <a:t>I, 1-3 </a:t>
            </a:r>
            <a:r>
              <a:rPr lang="it-IT">
                <a:solidFill>
                  <a:schemeClr val="tx1">
                    <a:lumMod val="85000"/>
                    <a:lumOff val="15000"/>
                  </a:schemeClr>
                </a:solidFill>
                <a:latin typeface="Times New Roman" panose="02020603050405020304" pitchFamily="18" charset="0"/>
                <a:cs typeface="Times New Roman" panose="02020603050405020304" pitchFamily="18" charset="0"/>
              </a:rPr>
              <a:t>educazione elementare </a:t>
            </a:r>
          </a:p>
          <a:p>
            <a:pPr marL="0" indent="0" algn="just" eaLnBrk="1" fontAlgn="auto" hangingPunct="1">
              <a:spcBef>
                <a:spcPts val="0"/>
              </a:spcBef>
              <a:spcAft>
                <a:spcPts val="0"/>
              </a:spcAft>
              <a:buClrTx/>
              <a:buFont typeface="Arial" panose="020B0604020202020204" pitchFamily="34" charset="0"/>
              <a:buNone/>
              <a:defRPr/>
            </a:pPr>
            <a:endParaRPr lang="it-IT">
              <a:solidFill>
                <a:schemeClr val="tx1">
                  <a:lumMod val="85000"/>
                  <a:lumOff val="15000"/>
                </a:schemeClr>
              </a:solidFill>
              <a:latin typeface="Times New Roman" panose="02020603050405020304" pitchFamily="18" charset="0"/>
              <a:cs typeface="Times New Roman" panose="02020603050405020304" pitchFamily="18" charset="0"/>
            </a:endParaRPr>
          </a:p>
          <a:p>
            <a:pPr algn="just" eaLnBrk="1" fontAlgn="auto" hangingPunct="1">
              <a:spcBef>
                <a:spcPts val="0"/>
              </a:spcBef>
              <a:spcAft>
                <a:spcPts val="0"/>
              </a:spcAft>
              <a:buClrTx/>
              <a:buFont typeface="Arial"/>
              <a:buChar char="•"/>
              <a:defRPr/>
            </a:pPr>
            <a:r>
              <a:rPr lang="it-IT" b="1" u="sng">
                <a:solidFill>
                  <a:schemeClr val="tx1">
                    <a:lumMod val="85000"/>
                    <a:lumOff val="15000"/>
                  </a:schemeClr>
                </a:solidFill>
                <a:latin typeface="Times New Roman" panose="02020603050405020304" pitchFamily="18" charset="0"/>
                <a:cs typeface="Times New Roman" panose="02020603050405020304" pitchFamily="18" charset="0"/>
              </a:rPr>
              <a:t>I, 4-9  grammatica</a:t>
            </a:r>
            <a:endParaRPr lang="it-IT" b="1">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algn="just" eaLnBrk="1" fontAlgn="auto" hangingPunct="1">
              <a:spcBef>
                <a:spcPts val="0"/>
              </a:spcBef>
              <a:spcAft>
                <a:spcPts val="0"/>
              </a:spcAft>
              <a:buClrTx/>
              <a:buFont typeface="Arial" panose="020B0604020202020204" pitchFamily="34" charset="0"/>
              <a:buNone/>
              <a:defRPr/>
            </a:pPr>
            <a:r>
              <a:rPr lang="it-IT" b="1">
                <a:solidFill>
                  <a:schemeClr val="tx1">
                    <a:lumMod val="85000"/>
                    <a:lumOff val="15000"/>
                  </a:schemeClr>
                </a:solidFill>
                <a:latin typeface="Times New Roman" panose="02020603050405020304" pitchFamily="18" charset="0"/>
                <a:cs typeface="Times New Roman" panose="02020603050405020304" pitchFamily="18" charset="0"/>
              </a:rPr>
              <a:t>			I,4 </a:t>
            </a:r>
            <a:r>
              <a:rPr lang="it-IT">
                <a:solidFill>
                  <a:schemeClr val="tx1">
                    <a:lumMod val="85000"/>
                    <a:lumOff val="15000"/>
                  </a:schemeClr>
                </a:solidFill>
                <a:latin typeface="Times New Roman" panose="02020603050405020304" pitchFamily="18" charset="0"/>
                <a:cs typeface="Times New Roman" panose="02020603050405020304" pitchFamily="18" charset="0"/>
              </a:rPr>
              <a:t>osservazioni linguistiche </a:t>
            </a:r>
            <a:endParaRPr lang="it-IT" b="1">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algn="just" eaLnBrk="1" fontAlgn="auto" hangingPunct="1">
              <a:spcBef>
                <a:spcPts val="0"/>
              </a:spcBef>
              <a:spcAft>
                <a:spcPts val="0"/>
              </a:spcAft>
              <a:buClrTx/>
              <a:buFont typeface="Arial" panose="020B0604020202020204" pitchFamily="34" charset="0"/>
              <a:buNone/>
              <a:defRPr/>
            </a:pPr>
            <a:r>
              <a:rPr lang="it-IT" b="1">
                <a:solidFill>
                  <a:schemeClr val="tx1">
                    <a:lumMod val="85000"/>
                    <a:lumOff val="15000"/>
                  </a:schemeClr>
                </a:solidFill>
                <a:latin typeface="Times New Roman" panose="02020603050405020304" pitchFamily="18" charset="0"/>
                <a:cs typeface="Times New Roman" panose="02020603050405020304" pitchFamily="18" charset="0"/>
              </a:rPr>
              <a:t>			I,5-6 </a:t>
            </a:r>
            <a:r>
              <a:rPr lang="it-IT">
                <a:solidFill>
                  <a:schemeClr val="tx1">
                    <a:lumMod val="85000"/>
                    <a:lumOff val="15000"/>
                  </a:schemeClr>
                </a:solidFill>
                <a:latin typeface="Times New Roman" panose="02020603050405020304" pitchFamily="18" charset="0"/>
                <a:cs typeface="Times New Roman" panose="02020603050405020304" pitchFamily="18" charset="0"/>
              </a:rPr>
              <a:t>il corretto modo di parlare (barbarismi e solecismi, corretta accentazione, </a:t>
            </a:r>
          </a:p>
          <a:p>
            <a:pPr marL="0" indent="0" algn="just" eaLnBrk="1" fontAlgn="auto" hangingPunct="1">
              <a:spcBef>
                <a:spcPts val="0"/>
              </a:spcBef>
              <a:spcAft>
                <a:spcPts val="0"/>
              </a:spcAft>
              <a:buClrTx/>
              <a:buFont typeface="Arial" panose="020B0604020202020204" pitchFamily="34" charset="0"/>
              <a:buNone/>
              <a:defRPr/>
            </a:pPr>
            <a:r>
              <a:rPr lang="it-IT">
                <a:solidFill>
                  <a:schemeClr val="tx1">
                    <a:lumMod val="85000"/>
                    <a:lumOff val="15000"/>
                  </a:schemeClr>
                </a:solidFill>
                <a:latin typeface="Times New Roman" panose="02020603050405020304" pitchFamily="18" charset="0"/>
                <a:cs typeface="Times New Roman" panose="02020603050405020304" pitchFamily="18" charset="0"/>
              </a:rPr>
              <a:t>                           principi generali: analogia, antichità, uso)</a:t>
            </a:r>
          </a:p>
          <a:p>
            <a:pPr marL="0" indent="0" algn="just" eaLnBrk="1" fontAlgn="auto" hangingPunct="1">
              <a:spcBef>
                <a:spcPts val="0"/>
              </a:spcBef>
              <a:spcAft>
                <a:spcPts val="0"/>
              </a:spcAft>
              <a:buClrTx/>
              <a:buFont typeface="Arial" panose="020B0604020202020204" pitchFamily="34" charset="0"/>
              <a:buNone/>
              <a:defRPr/>
            </a:pPr>
            <a:r>
              <a:rPr lang="it-IT" b="1">
                <a:solidFill>
                  <a:schemeClr val="tx1">
                    <a:lumMod val="85000"/>
                    <a:lumOff val="15000"/>
                  </a:schemeClr>
                </a:solidFill>
                <a:latin typeface="Times New Roman" panose="02020603050405020304" pitchFamily="18" charset="0"/>
                <a:cs typeface="Times New Roman" panose="02020603050405020304" pitchFamily="18" charset="0"/>
              </a:rPr>
              <a:t>			I,7 </a:t>
            </a:r>
            <a:r>
              <a:rPr lang="it-IT">
                <a:solidFill>
                  <a:schemeClr val="tx1">
                    <a:lumMod val="85000"/>
                    <a:lumOff val="15000"/>
                  </a:schemeClr>
                </a:solidFill>
                <a:latin typeface="Times New Roman" panose="02020603050405020304" pitchFamily="18" charset="0"/>
                <a:cs typeface="Times New Roman" panose="02020603050405020304" pitchFamily="18" charset="0"/>
              </a:rPr>
              <a:t>ortografia</a:t>
            </a:r>
            <a:endParaRPr lang="it-IT" b="1">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algn="just" eaLnBrk="1" fontAlgn="auto" hangingPunct="1">
              <a:spcBef>
                <a:spcPts val="0"/>
              </a:spcBef>
              <a:spcAft>
                <a:spcPts val="0"/>
              </a:spcAft>
              <a:buClrTx/>
              <a:buFont typeface="Arial" panose="020B0604020202020204" pitchFamily="34" charset="0"/>
              <a:buNone/>
              <a:defRPr/>
            </a:pPr>
            <a:r>
              <a:rPr lang="it-IT" b="1">
                <a:solidFill>
                  <a:schemeClr val="tx1">
                    <a:lumMod val="85000"/>
                    <a:lumOff val="15000"/>
                  </a:schemeClr>
                </a:solidFill>
                <a:latin typeface="Times New Roman" panose="02020603050405020304" pitchFamily="18" charset="0"/>
                <a:cs typeface="Times New Roman" panose="02020603050405020304" pitchFamily="18" charset="0"/>
              </a:rPr>
              <a:t>			I,8 </a:t>
            </a:r>
            <a:r>
              <a:rPr lang="it-IT">
                <a:solidFill>
                  <a:schemeClr val="tx1">
                    <a:lumMod val="85000"/>
                    <a:lumOff val="15000"/>
                  </a:schemeClr>
                </a:solidFill>
                <a:latin typeface="Times New Roman" panose="02020603050405020304" pitchFamily="18" charset="0"/>
                <a:cs typeface="Times New Roman" panose="02020603050405020304" pitchFamily="18" charset="0"/>
              </a:rPr>
              <a:t>lettura e interpretazione degli autori</a:t>
            </a:r>
          </a:p>
          <a:p>
            <a:pPr marL="0" indent="0" algn="just" eaLnBrk="1" fontAlgn="auto" hangingPunct="1">
              <a:spcBef>
                <a:spcPts val="0"/>
              </a:spcBef>
              <a:spcAft>
                <a:spcPts val="0"/>
              </a:spcAft>
              <a:buClrTx/>
              <a:buFont typeface="Arial" panose="020B0604020202020204" pitchFamily="34" charset="0"/>
              <a:buNone/>
              <a:defRPr/>
            </a:pPr>
            <a:r>
              <a:rPr lang="it-IT" b="1">
                <a:solidFill>
                  <a:schemeClr val="tx1">
                    <a:lumMod val="85000"/>
                    <a:lumOff val="15000"/>
                  </a:schemeClr>
                </a:solidFill>
                <a:latin typeface="Times New Roman" panose="02020603050405020304" pitchFamily="18" charset="0"/>
                <a:cs typeface="Times New Roman" panose="02020603050405020304" pitchFamily="18" charset="0"/>
              </a:rPr>
              <a:t>			I,9 </a:t>
            </a:r>
            <a:r>
              <a:rPr lang="it-IT" i="1">
                <a:solidFill>
                  <a:schemeClr val="tx1">
                    <a:lumMod val="85000"/>
                    <a:lumOff val="15000"/>
                  </a:schemeClr>
                </a:solidFill>
                <a:latin typeface="Times New Roman" panose="02020603050405020304" pitchFamily="18" charset="0"/>
                <a:cs typeface="Times New Roman" panose="02020603050405020304" pitchFamily="18" charset="0"/>
              </a:rPr>
              <a:t>progymnasmata</a:t>
            </a:r>
          </a:p>
          <a:p>
            <a:pPr algn="just" eaLnBrk="1" fontAlgn="auto" hangingPunct="1">
              <a:spcBef>
                <a:spcPts val="0"/>
              </a:spcBef>
              <a:spcAft>
                <a:spcPts val="0"/>
              </a:spcAft>
              <a:buClrTx/>
              <a:buFont typeface="Arial"/>
              <a:buChar char="•"/>
              <a:defRPr/>
            </a:pPr>
            <a:endParaRPr lang="it-IT" i="1">
              <a:solidFill>
                <a:schemeClr val="tx1">
                  <a:lumMod val="85000"/>
                  <a:lumOff val="15000"/>
                </a:schemeClr>
              </a:solidFill>
              <a:latin typeface="Times New Roman" panose="02020603050405020304" pitchFamily="18" charset="0"/>
              <a:cs typeface="Times New Roman" panose="02020603050405020304" pitchFamily="18" charset="0"/>
            </a:endParaRPr>
          </a:p>
          <a:p>
            <a:pPr algn="just" eaLnBrk="1" fontAlgn="auto" hangingPunct="1">
              <a:spcBef>
                <a:spcPts val="0"/>
              </a:spcBef>
              <a:spcAft>
                <a:spcPts val="0"/>
              </a:spcAft>
              <a:buClrTx/>
              <a:buFont typeface="Arial"/>
              <a:buChar char="•"/>
              <a:defRPr/>
            </a:pPr>
            <a:r>
              <a:rPr lang="it-IT" b="1">
                <a:solidFill>
                  <a:schemeClr val="tx1">
                    <a:lumMod val="85000"/>
                    <a:lumOff val="15000"/>
                  </a:schemeClr>
                </a:solidFill>
                <a:latin typeface="Times New Roman" panose="02020603050405020304" pitchFamily="18" charset="0"/>
                <a:cs typeface="Times New Roman" panose="02020603050405020304" pitchFamily="18" charset="0"/>
              </a:rPr>
              <a:t>I,10 </a:t>
            </a:r>
            <a:r>
              <a:rPr lang="it-IT">
                <a:solidFill>
                  <a:schemeClr val="tx1">
                    <a:lumMod val="85000"/>
                    <a:lumOff val="15000"/>
                  </a:schemeClr>
                </a:solidFill>
                <a:latin typeface="Times New Roman" panose="02020603050405020304" pitchFamily="18" charset="0"/>
                <a:cs typeface="Times New Roman" panose="02020603050405020304" pitchFamily="18" charset="0"/>
              </a:rPr>
              <a:t>altre conoscenze necessarie all’oratore: musica e geometria</a:t>
            </a:r>
          </a:p>
          <a:p>
            <a:pPr marL="0" indent="0" algn="just" eaLnBrk="1" fontAlgn="auto" hangingPunct="1">
              <a:spcBef>
                <a:spcPts val="0"/>
              </a:spcBef>
              <a:spcAft>
                <a:spcPts val="0"/>
              </a:spcAft>
              <a:buClrTx/>
              <a:buFont typeface="Arial" panose="020B0604020202020204" pitchFamily="34" charset="0"/>
              <a:buNone/>
              <a:defRPr/>
            </a:pPr>
            <a:endParaRPr lang="it-IT">
              <a:solidFill>
                <a:schemeClr val="tx1">
                  <a:lumMod val="85000"/>
                  <a:lumOff val="15000"/>
                </a:schemeClr>
              </a:solidFill>
              <a:latin typeface="Times New Roman" panose="02020603050405020304" pitchFamily="18" charset="0"/>
              <a:cs typeface="Times New Roman" panose="02020603050405020304" pitchFamily="18" charset="0"/>
            </a:endParaRPr>
          </a:p>
          <a:p>
            <a:pPr algn="just" eaLnBrk="1" fontAlgn="auto" hangingPunct="1">
              <a:spcBef>
                <a:spcPts val="0"/>
              </a:spcBef>
              <a:spcAft>
                <a:spcPts val="0"/>
              </a:spcAft>
              <a:buClrTx/>
              <a:buFont typeface="Arial"/>
              <a:buChar char="•"/>
              <a:defRPr/>
            </a:pPr>
            <a:r>
              <a:rPr lang="it-IT" b="1">
                <a:solidFill>
                  <a:schemeClr val="tx1">
                    <a:lumMod val="85000"/>
                    <a:lumOff val="15000"/>
                  </a:schemeClr>
                </a:solidFill>
                <a:latin typeface="Times New Roman" panose="02020603050405020304" pitchFamily="18" charset="0"/>
                <a:cs typeface="Times New Roman" panose="02020603050405020304" pitchFamily="18" charset="0"/>
              </a:rPr>
              <a:t>I,11 </a:t>
            </a:r>
            <a:r>
              <a:rPr lang="it-IT" i="1">
                <a:solidFill>
                  <a:schemeClr val="tx1">
                    <a:lumMod val="85000"/>
                    <a:lumOff val="15000"/>
                  </a:schemeClr>
                </a:solidFill>
                <a:latin typeface="Times New Roman" panose="02020603050405020304" pitchFamily="18" charset="0"/>
                <a:cs typeface="Times New Roman" panose="02020603050405020304" pitchFamily="18" charset="0"/>
              </a:rPr>
              <a:t>actio</a:t>
            </a:r>
            <a:r>
              <a:rPr lang="it-IT">
                <a:solidFill>
                  <a:schemeClr val="tx1">
                    <a:lumMod val="85000"/>
                    <a:lumOff val="15000"/>
                  </a:schemeClr>
                </a:solidFill>
                <a:latin typeface="Times New Roman" panose="02020603050405020304" pitchFamily="18" charset="0"/>
                <a:cs typeface="Times New Roman" panose="02020603050405020304" pitchFamily="18" charset="0"/>
              </a:rPr>
              <a:t>,  gestura, movimento ed esercizi </a:t>
            </a:r>
          </a:p>
          <a:p>
            <a:pPr marL="0" indent="0" algn="just" eaLnBrk="1" fontAlgn="auto" hangingPunct="1">
              <a:spcBef>
                <a:spcPts val="0"/>
              </a:spcBef>
              <a:spcAft>
                <a:spcPts val="0"/>
              </a:spcAft>
              <a:buClrTx/>
              <a:buFont typeface="Arial" panose="020B0604020202020204" pitchFamily="34" charset="0"/>
              <a:buNone/>
              <a:defRPr/>
            </a:pPr>
            <a:endParaRPr lang="it-IT">
              <a:solidFill>
                <a:schemeClr val="tx1">
                  <a:lumMod val="85000"/>
                  <a:lumOff val="15000"/>
                </a:schemeClr>
              </a:solidFill>
              <a:latin typeface="Times New Roman" panose="02020603050405020304" pitchFamily="18" charset="0"/>
              <a:cs typeface="Times New Roman" panose="02020603050405020304" pitchFamily="18" charset="0"/>
            </a:endParaRPr>
          </a:p>
          <a:p>
            <a:pPr algn="just" eaLnBrk="1" fontAlgn="auto" hangingPunct="1">
              <a:spcBef>
                <a:spcPts val="0"/>
              </a:spcBef>
              <a:spcAft>
                <a:spcPts val="0"/>
              </a:spcAft>
              <a:buClrTx/>
              <a:buFont typeface="Arial"/>
              <a:buChar char="•"/>
              <a:defRPr/>
            </a:pPr>
            <a:r>
              <a:rPr lang="it-IT" b="1">
                <a:solidFill>
                  <a:schemeClr val="tx1">
                    <a:lumMod val="85000"/>
                    <a:lumOff val="15000"/>
                  </a:schemeClr>
                </a:solidFill>
                <a:latin typeface="Times New Roman" panose="02020603050405020304" pitchFamily="18" charset="0"/>
                <a:cs typeface="Times New Roman" panose="02020603050405020304" pitchFamily="18" charset="0"/>
              </a:rPr>
              <a:t>I,12 </a:t>
            </a:r>
            <a:r>
              <a:rPr lang="it-IT">
                <a:solidFill>
                  <a:schemeClr val="tx1">
                    <a:lumMod val="85000"/>
                    <a:lumOff val="15000"/>
                  </a:schemeClr>
                </a:solidFill>
                <a:latin typeface="Times New Roman" panose="02020603050405020304" pitchFamily="18" charset="0"/>
                <a:cs typeface="Times New Roman" panose="02020603050405020304" pitchFamily="18" charset="0"/>
              </a:rPr>
              <a:t>esempi e questioni pratiche relative alla pratica dell’oratore</a:t>
            </a:r>
          </a:p>
          <a:p>
            <a:pPr marL="0" indent="0" algn="just" eaLnBrk="1" fontAlgn="auto" hangingPunct="1">
              <a:buFont typeface="Arial" panose="020B0604020202020204" pitchFamily="34" charset="0"/>
              <a:buNone/>
              <a:defRPr/>
            </a:pPr>
            <a:endParaRPr lang="it-IT" altLang="it-IT">
              <a:solidFill>
                <a:schemeClr val="tx1">
                  <a:lumMod val="85000"/>
                  <a:lumOff val="1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85618840"/>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olo 1">
            <a:extLst>
              <a:ext uri="{FF2B5EF4-FFF2-40B4-BE49-F238E27FC236}">
                <a16:creationId xmlns:a16="http://schemas.microsoft.com/office/drawing/2014/main" id="{B5B691D0-34AD-4985-8826-89AF0AD2ED03}"/>
              </a:ext>
            </a:extLst>
          </p:cNvPr>
          <p:cNvSpPr>
            <a:spLocks noGrp="1" noChangeArrowheads="1"/>
          </p:cNvSpPr>
          <p:nvPr>
            <p:ph type="ctrTitle"/>
          </p:nvPr>
        </p:nvSpPr>
        <p:spPr>
          <a:xfrm>
            <a:off x="0" y="-28571"/>
            <a:ext cx="12192000" cy="876295"/>
          </a:xfrm>
          <a:blipFill>
            <a:blip r:embed="rId2"/>
            <a:tile tx="0" ty="0" sx="100000" sy="100000" flip="none" algn="tl"/>
          </a:blipFill>
        </p:spPr>
        <p:txBody>
          <a:bodyPr/>
          <a:lstStyle/>
          <a:p>
            <a:pPr eaLnBrk="1" hangingPunct="1"/>
            <a:r>
              <a:rPr lang="it-IT" altLang="it-IT" sz="2800" b="1">
                <a:latin typeface="Times New Roman" panose="02020603050405020304" pitchFamily="18" charset="0"/>
                <a:cs typeface="Times New Roman" panose="02020603050405020304" pitchFamily="18" charset="0"/>
              </a:rPr>
              <a:t>Il testo di Lucrezio </a:t>
            </a:r>
          </a:p>
        </p:txBody>
      </p:sp>
      <p:sp>
        <p:nvSpPr>
          <p:cNvPr id="2051" name="Sottotitolo 2">
            <a:extLst>
              <a:ext uri="{FF2B5EF4-FFF2-40B4-BE49-F238E27FC236}">
                <a16:creationId xmlns:a16="http://schemas.microsoft.com/office/drawing/2014/main" id="{F2384E53-7E6B-41D5-B0D2-1C369B1713F2}"/>
              </a:ext>
            </a:extLst>
          </p:cNvPr>
          <p:cNvSpPr>
            <a:spLocks noGrp="1" noChangeArrowheads="1"/>
          </p:cNvSpPr>
          <p:nvPr>
            <p:ph type="subTitle" idx="1"/>
          </p:nvPr>
        </p:nvSpPr>
        <p:spPr>
          <a:xfrm>
            <a:off x="0" y="847725"/>
            <a:ext cx="12192000" cy="6010275"/>
          </a:xfrm>
          <a:blipFill>
            <a:blip r:embed="rId2"/>
            <a:tile tx="0" ty="0" sx="100000" sy="100000" flip="none" algn="tl"/>
          </a:blipFill>
        </p:spPr>
        <p:txBody>
          <a:bodyPr/>
          <a:lstStyle/>
          <a:p>
            <a:pPr algn="just" eaLnBrk="1" hangingPunct="1"/>
            <a:r>
              <a:rPr lang="it-IT" altLang="it-IT" sz="2000">
                <a:latin typeface="Times New Roman" panose="02020603050405020304" pitchFamily="18" charset="0"/>
                <a:cs typeface="Times New Roman" panose="02020603050405020304" pitchFamily="18" charset="0"/>
              </a:rPr>
              <a:t>Lachmann:  ed. del 1850 (il testo lucreziano e il metodo del Lachmann)</a:t>
            </a:r>
          </a:p>
          <a:p>
            <a:pPr algn="just" eaLnBrk="1" hangingPunct="1"/>
            <a:r>
              <a:rPr lang="it-IT" altLang="it-IT" sz="2000">
                <a:latin typeface="Times New Roman" panose="02020603050405020304" pitchFamily="18" charset="0"/>
                <a:cs typeface="Times New Roman" panose="02020603050405020304" pitchFamily="18" charset="0"/>
              </a:rPr>
              <a:t>Mss.: </a:t>
            </a:r>
            <a:r>
              <a:rPr lang="it-IT" altLang="it-IT" sz="2000" i="1">
                <a:latin typeface="Times New Roman" panose="02020603050405020304" pitchFamily="18" charset="0"/>
                <a:cs typeface="Times New Roman" panose="02020603050405020304" pitchFamily="18" charset="0"/>
              </a:rPr>
              <a:t>Oblongus </a:t>
            </a:r>
            <a:r>
              <a:rPr lang="it-IT" altLang="it-IT" sz="2000">
                <a:latin typeface="Times New Roman" panose="02020603050405020304" pitchFamily="18" charset="0"/>
                <a:cs typeface="Times New Roman" panose="02020603050405020304" pitchFamily="18" charset="0"/>
              </a:rPr>
              <a:t>(O) </a:t>
            </a:r>
            <a:r>
              <a:rPr lang="it-IT" altLang="it-IT" sz="2000" i="1">
                <a:latin typeface="Times New Roman" panose="02020603050405020304" pitchFamily="18" charset="0"/>
                <a:cs typeface="Times New Roman" panose="02020603050405020304" pitchFamily="18" charset="0"/>
              </a:rPr>
              <a:t>Leidensis  </a:t>
            </a:r>
            <a:r>
              <a:rPr lang="it-IT" altLang="it-IT" sz="2000">
                <a:latin typeface="Times New Roman" panose="02020603050405020304" pitchFamily="18" charset="0"/>
                <a:cs typeface="Times New Roman" panose="02020603050405020304" pitchFamily="18" charset="0"/>
              </a:rPr>
              <a:t>30  (in minuscola carolina copiato dopo 800 d.C.) 1 col. di scrittura e diverse mani di correttori</a:t>
            </a:r>
          </a:p>
          <a:p>
            <a:pPr algn="just" eaLnBrk="1" hangingPunct="1"/>
            <a:r>
              <a:rPr lang="it-IT" altLang="it-IT" sz="2000" i="1">
                <a:latin typeface="Times New Roman" panose="02020603050405020304" pitchFamily="18" charset="0"/>
                <a:cs typeface="Times New Roman" panose="02020603050405020304" pitchFamily="18" charset="0"/>
              </a:rPr>
              <a:t>Quadratus </a:t>
            </a:r>
            <a:r>
              <a:rPr lang="it-IT" altLang="it-IT" sz="2000">
                <a:latin typeface="Times New Roman" panose="02020603050405020304" pitchFamily="18" charset="0"/>
                <a:cs typeface="Times New Roman" panose="02020603050405020304" pitchFamily="18" charset="0"/>
              </a:rPr>
              <a:t>(Q)   </a:t>
            </a:r>
            <a:r>
              <a:rPr lang="it-IT" altLang="it-IT" sz="2000" i="1">
                <a:latin typeface="Times New Roman" panose="02020603050405020304" pitchFamily="18" charset="0"/>
                <a:cs typeface="Times New Roman" panose="02020603050405020304" pitchFamily="18" charset="0"/>
              </a:rPr>
              <a:t>Leidensis </a:t>
            </a:r>
            <a:r>
              <a:rPr lang="it-IT" altLang="it-IT" sz="2000">
                <a:latin typeface="Times New Roman" panose="02020603050405020304" pitchFamily="18" charset="0"/>
                <a:cs typeface="Times New Roman" panose="02020603050405020304" pitchFamily="18" charset="0"/>
              </a:rPr>
              <a:t>94</a:t>
            </a:r>
            <a:r>
              <a:rPr lang="it-IT" altLang="it-IT" sz="2000" i="1">
                <a:latin typeface="Times New Roman" panose="02020603050405020304" pitchFamily="18" charset="0"/>
                <a:cs typeface="Times New Roman" panose="02020603050405020304" pitchFamily="18" charset="0"/>
              </a:rPr>
              <a:t> </a:t>
            </a:r>
            <a:r>
              <a:rPr lang="it-IT" altLang="it-IT" sz="2000">
                <a:latin typeface="Times New Roman" panose="02020603050405020304" pitchFamily="18" charset="0"/>
                <a:cs typeface="Times New Roman" panose="02020603050405020304" pitchFamily="18" charset="0"/>
              </a:rPr>
              <a:t>(copiato verosimilmente nel nord della Francia e ascrivibile al IX sec. d.C.), 2 colonne di scrittura, più lacunoso </a:t>
            </a:r>
          </a:p>
          <a:p>
            <a:pPr algn="just" eaLnBrk="1" hangingPunct="1"/>
            <a:r>
              <a:rPr lang="it-IT" altLang="it-IT" sz="2000" i="1">
                <a:latin typeface="Times New Roman" panose="02020603050405020304" pitchFamily="18" charset="0"/>
                <a:cs typeface="Times New Roman" panose="02020603050405020304" pitchFamily="18" charset="0"/>
              </a:rPr>
              <a:t>Schedae:  Haunienises </a:t>
            </a:r>
            <a:r>
              <a:rPr lang="it-IT" altLang="it-IT" sz="2000">
                <a:latin typeface="Times New Roman" panose="02020603050405020304" pitchFamily="18" charset="0"/>
                <a:cs typeface="Times New Roman" panose="02020603050405020304" pitchFamily="18" charset="0"/>
              </a:rPr>
              <a:t>(G) e </a:t>
            </a:r>
            <a:r>
              <a:rPr lang="it-IT" altLang="it-IT" sz="2000" i="1">
                <a:latin typeface="Times New Roman" panose="02020603050405020304" pitchFamily="18" charset="0"/>
                <a:cs typeface="Times New Roman" panose="02020603050405020304" pitchFamily="18" charset="0"/>
              </a:rPr>
              <a:t>Vindobonenses </a:t>
            </a:r>
            <a:r>
              <a:rPr lang="it-IT" altLang="it-IT" sz="2000">
                <a:latin typeface="Times New Roman" panose="02020603050405020304" pitchFamily="18" charset="0"/>
                <a:cs typeface="Times New Roman" panose="02020603050405020304" pitchFamily="18" charset="0"/>
              </a:rPr>
              <a:t>(V) del XI sec. appartenenti alla stessa famiglia di Q</a:t>
            </a:r>
          </a:p>
          <a:p>
            <a:pPr algn="just" eaLnBrk="1" hangingPunct="1"/>
            <a:r>
              <a:rPr lang="it-IT" altLang="it-IT" sz="2000">
                <a:latin typeface="Times New Roman" panose="02020603050405020304" pitchFamily="18" charset="0"/>
                <a:cs typeface="Times New Roman" panose="02020603050405020304" pitchFamily="18" charset="0"/>
              </a:rPr>
              <a:t>Codice di Poggio Bracciolini → copia di Niccolò Niccoli → ms. </a:t>
            </a:r>
            <a:r>
              <a:rPr lang="it-IT" altLang="it-IT" sz="2000" i="1">
                <a:latin typeface="Times New Roman" panose="02020603050405020304" pitchFamily="18" charset="0"/>
                <a:cs typeface="Times New Roman" panose="02020603050405020304" pitchFamily="18" charset="0"/>
              </a:rPr>
              <a:t>Laurentianus </a:t>
            </a:r>
            <a:r>
              <a:rPr lang="it-IT" altLang="it-IT" sz="2000">
                <a:latin typeface="Times New Roman" panose="02020603050405020304" pitchFamily="18" charset="0"/>
                <a:cs typeface="Times New Roman" panose="02020603050405020304" pitchFamily="18" charset="0"/>
              </a:rPr>
              <a:t>35,30 (L)</a:t>
            </a:r>
          </a:p>
          <a:p>
            <a:pPr algn="just" eaLnBrk="1" hangingPunct="1"/>
            <a:r>
              <a:rPr lang="it-IT" altLang="it-IT" sz="2000" i="1">
                <a:latin typeface="Times New Roman" panose="02020603050405020304" pitchFamily="18" charset="0"/>
                <a:cs typeface="Times New Roman" panose="02020603050405020304" pitchFamily="18" charset="0"/>
              </a:rPr>
              <a:t>Stemma (ed. Bailey)</a:t>
            </a:r>
          </a:p>
          <a:p>
            <a:pPr eaLnBrk="1" hangingPunct="1">
              <a:lnSpc>
                <a:spcPct val="100000"/>
              </a:lnSpc>
              <a:spcBef>
                <a:spcPct val="0"/>
              </a:spcBef>
            </a:pPr>
            <a:r>
              <a:rPr lang="it-IT" altLang="it-IT" sz="2000">
                <a:latin typeface="Times New Roman" panose="02020603050405020304" pitchFamily="18" charset="0"/>
                <a:cs typeface="Times New Roman" panose="02020603050405020304" pitchFamily="18" charset="0"/>
              </a:rPr>
              <a:t>[A]</a:t>
            </a:r>
          </a:p>
          <a:p>
            <a:pPr eaLnBrk="1" hangingPunct="1">
              <a:lnSpc>
                <a:spcPct val="100000"/>
              </a:lnSpc>
              <a:spcBef>
                <a:spcPct val="0"/>
              </a:spcBef>
            </a:pPr>
            <a:endParaRPr lang="it-IT" altLang="it-IT" sz="2000">
              <a:latin typeface="Times New Roman" panose="02020603050405020304" pitchFamily="18" charset="0"/>
              <a:cs typeface="Times New Roman" panose="02020603050405020304" pitchFamily="18" charset="0"/>
            </a:endParaRPr>
          </a:p>
          <a:p>
            <a:pPr eaLnBrk="1" hangingPunct="1">
              <a:lnSpc>
                <a:spcPct val="100000"/>
              </a:lnSpc>
              <a:spcBef>
                <a:spcPct val="0"/>
              </a:spcBef>
            </a:pPr>
            <a:r>
              <a:rPr lang="it-IT" altLang="it-IT" sz="2000">
                <a:latin typeface="Times New Roman" panose="02020603050405020304" pitchFamily="18" charset="0"/>
                <a:cs typeface="Times New Roman" panose="02020603050405020304" pitchFamily="18" charset="0"/>
              </a:rPr>
              <a:t>[</a:t>
            </a:r>
            <a:r>
              <a:rPr lang="it-IT" altLang="it-IT" sz="2000" i="1">
                <a:latin typeface="Times New Roman" panose="02020603050405020304" pitchFamily="18" charset="0"/>
                <a:cs typeface="Times New Roman" panose="02020603050405020304" pitchFamily="18" charset="0"/>
              </a:rPr>
              <a:t>a</a:t>
            </a:r>
            <a:r>
              <a:rPr lang="it-IT" altLang="it-IT" sz="2000">
                <a:latin typeface="Times New Roman" panose="02020603050405020304" pitchFamily="18" charset="0"/>
                <a:cs typeface="Times New Roman" panose="02020603050405020304" pitchFamily="18" charset="0"/>
              </a:rPr>
              <a:t>]</a:t>
            </a:r>
          </a:p>
          <a:p>
            <a:pPr algn="just" eaLnBrk="1" hangingPunct="1"/>
            <a:endParaRPr lang="it-IT" altLang="it-IT" sz="2000">
              <a:latin typeface="Times New Roman" panose="02020603050405020304" pitchFamily="18" charset="0"/>
              <a:cs typeface="Times New Roman" panose="02020603050405020304" pitchFamily="18" charset="0"/>
            </a:endParaRPr>
          </a:p>
          <a:p>
            <a:pPr eaLnBrk="1" hangingPunct="1"/>
            <a:endParaRPr lang="it-IT" altLang="it-IT" sz="2000">
              <a:latin typeface="Times New Roman" panose="02020603050405020304" pitchFamily="18" charset="0"/>
              <a:cs typeface="Times New Roman" panose="02020603050405020304" pitchFamily="18" charset="0"/>
            </a:endParaRPr>
          </a:p>
          <a:p>
            <a:pPr algn="just" eaLnBrk="1" hangingPunct="1"/>
            <a:r>
              <a:rPr lang="it-IT" altLang="it-IT" sz="2000">
                <a:latin typeface="Times New Roman" panose="02020603050405020304" pitchFamily="18" charset="0"/>
                <a:cs typeface="Times New Roman" panose="02020603050405020304" pitchFamily="18" charset="0"/>
              </a:rPr>
              <a:t>                       O                                   Q                  G-V                          U                                         [P]</a:t>
            </a:r>
          </a:p>
          <a:p>
            <a:pPr algn="just" eaLnBrk="1" hangingPunct="1"/>
            <a:r>
              <a:rPr lang="it-IT" altLang="it-IT" sz="2000">
                <a:latin typeface="Times New Roman" panose="02020603050405020304" pitchFamily="18" charset="0"/>
                <a:cs typeface="Times New Roman" panose="02020603050405020304" pitchFamily="18" charset="0"/>
              </a:rPr>
              <a:t>                                                                                                                                                               [</a:t>
            </a:r>
            <a:r>
              <a:rPr lang="it-IT" altLang="it-IT" sz="2000" i="1">
                <a:latin typeface="Times New Roman" panose="02020603050405020304" pitchFamily="18" charset="0"/>
                <a:cs typeface="Times New Roman" panose="02020603050405020304" pitchFamily="18" charset="0"/>
              </a:rPr>
              <a:t>p</a:t>
            </a:r>
            <a:r>
              <a:rPr lang="it-IT" altLang="it-IT" sz="2000">
                <a:latin typeface="Times New Roman" panose="02020603050405020304" pitchFamily="18" charset="0"/>
                <a:cs typeface="Times New Roman" panose="02020603050405020304" pitchFamily="18" charset="0"/>
              </a:rPr>
              <a:t>]                                                                                                                                                                                  </a:t>
            </a:r>
          </a:p>
          <a:p>
            <a:pPr algn="just" eaLnBrk="1" hangingPunct="1"/>
            <a:r>
              <a:rPr lang="it-IT" altLang="it-IT" sz="2000">
                <a:latin typeface="Times New Roman" panose="02020603050405020304" pitchFamily="18" charset="0"/>
                <a:cs typeface="Times New Roman" panose="02020603050405020304" pitchFamily="18" charset="0"/>
              </a:rPr>
              <a:t>                                                                                                                                                         </a:t>
            </a:r>
            <a:r>
              <a:rPr lang="it-IT" altLang="it-IT" sz="1400">
                <a:latin typeface="Times New Roman" panose="02020603050405020304" pitchFamily="18" charset="0"/>
                <a:cs typeface="Times New Roman" panose="02020603050405020304" pitchFamily="18" charset="0"/>
              </a:rPr>
              <a:t>L                  </a:t>
            </a:r>
            <a:r>
              <a:rPr lang="it-IT" altLang="it-IT" sz="1400" i="1">
                <a:latin typeface="Times New Roman" panose="02020603050405020304" pitchFamily="18" charset="0"/>
                <a:cs typeface="Times New Roman" panose="02020603050405020304" pitchFamily="18" charset="0"/>
              </a:rPr>
              <a:t>Itali</a:t>
            </a:r>
            <a:r>
              <a:rPr lang="it-IT" altLang="it-IT" sz="1400">
                <a:latin typeface="Times New Roman" panose="02020603050405020304" pitchFamily="18" charset="0"/>
                <a:cs typeface="Times New Roman" panose="02020603050405020304" pitchFamily="18" charset="0"/>
              </a:rPr>
              <a:t>  </a:t>
            </a:r>
          </a:p>
          <a:p>
            <a:pPr algn="just" eaLnBrk="1" hangingPunct="1"/>
            <a:endParaRPr lang="it-IT" altLang="it-IT" sz="2000" i="1">
              <a:latin typeface="Times New Roman" panose="02020603050405020304" pitchFamily="18" charset="0"/>
              <a:cs typeface="Times New Roman" panose="02020603050405020304" pitchFamily="18" charset="0"/>
            </a:endParaRPr>
          </a:p>
          <a:p>
            <a:pPr algn="just" eaLnBrk="1" hangingPunct="1"/>
            <a:endParaRPr lang="it-IT" altLang="it-IT" sz="2000" i="1"/>
          </a:p>
        </p:txBody>
      </p:sp>
      <p:cxnSp>
        <p:nvCxnSpPr>
          <p:cNvPr id="3" name="Connettore diritto 2">
            <a:extLst>
              <a:ext uri="{FF2B5EF4-FFF2-40B4-BE49-F238E27FC236}">
                <a16:creationId xmlns:a16="http://schemas.microsoft.com/office/drawing/2014/main" id="{C76D915C-584B-4897-A6A0-16267F682A51}"/>
              </a:ext>
            </a:extLst>
          </p:cNvPr>
          <p:cNvCxnSpPr/>
          <p:nvPr/>
        </p:nvCxnSpPr>
        <p:spPr>
          <a:xfrm>
            <a:off x="6096000" y="4110038"/>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 name="Connettore diritto 4">
            <a:extLst>
              <a:ext uri="{FF2B5EF4-FFF2-40B4-BE49-F238E27FC236}">
                <a16:creationId xmlns:a16="http://schemas.microsoft.com/office/drawing/2014/main" id="{048BDF31-6BF9-4E51-B229-1517273BD820}"/>
              </a:ext>
            </a:extLst>
          </p:cNvPr>
          <p:cNvCxnSpPr>
            <a:cxnSpLocks/>
          </p:cNvCxnSpPr>
          <p:nvPr/>
        </p:nvCxnSpPr>
        <p:spPr>
          <a:xfrm>
            <a:off x="6037263" y="4068763"/>
            <a:ext cx="0" cy="20955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Connettore diritto 7">
            <a:extLst>
              <a:ext uri="{FF2B5EF4-FFF2-40B4-BE49-F238E27FC236}">
                <a16:creationId xmlns:a16="http://schemas.microsoft.com/office/drawing/2014/main" id="{1F71281C-5C12-414E-A7B4-D495C159E676}"/>
              </a:ext>
            </a:extLst>
          </p:cNvPr>
          <p:cNvCxnSpPr/>
          <p:nvPr/>
        </p:nvCxnSpPr>
        <p:spPr>
          <a:xfrm>
            <a:off x="6037263" y="4630738"/>
            <a:ext cx="0" cy="227012"/>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Connettore diritto 9">
            <a:extLst>
              <a:ext uri="{FF2B5EF4-FFF2-40B4-BE49-F238E27FC236}">
                <a16:creationId xmlns:a16="http://schemas.microsoft.com/office/drawing/2014/main" id="{01AD051D-29AA-4289-A7EC-46AA8F4375C5}"/>
              </a:ext>
            </a:extLst>
          </p:cNvPr>
          <p:cNvCxnSpPr>
            <a:cxnSpLocks/>
          </p:cNvCxnSpPr>
          <p:nvPr/>
        </p:nvCxnSpPr>
        <p:spPr>
          <a:xfrm flipV="1">
            <a:off x="1644650" y="4832350"/>
            <a:ext cx="8656638" cy="41275"/>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Connettore diritto 13">
            <a:extLst>
              <a:ext uri="{FF2B5EF4-FFF2-40B4-BE49-F238E27FC236}">
                <a16:creationId xmlns:a16="http://schemas.microsoft.com/office/drawing/2014/main" id="{DEAC9E7E-73C5-4962-960E-847FDB0476FF}"/>
              </a:ext>
            </a:extLst>
          </p:cNvPr>
          <p:cNvCxnSpPr/>
          <p:nvPr/>
        </p:nvCxnSpPr>
        <p:spPr>
          <a:xfrm>
            <a:off x="1644650" y="4857750"/>
            <a:ext cx="0" cy="720725"/>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Connettore diritto 15">
            <a:extLst>
              <a:ext uri="{FF2B5EF4-FFF2-40B4-BE49-F238E27FC236}">
                <a16:creationId xmlns:a16="http://schemas.microsoft.com/office/drawing/2014/main" id="{9006F2DE-3009-4380-897E-9DC5D3AEA1DD}"/>
              </a:ext>
            </a:extLst>
          </p:cNvPr>
          <p:cNvCxnSpPr/>
          <p:nvPr/>
        </p:nvCxnSpPr>
        <p:spPr>
          <a:xfrm>
            <a:off x="4697413" y="4857750"/>
            <a:ext cx="0" cy="3683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Connettore diritto 17">
            <a:extLst>
              <a:ext uri="{FF2B5EF4-FFF2-40B4-BE49-F238E27FC236}">
                <a16:creationId xmlns:a16="http://schemas.microsoft.com/office/drawing/2014/main" id="{545A4733-11B1-4D14-8178-4ACC80834507}"/>
              </a:ext>
            </a:extLst>
          </p:cNvPr>
          <p:cNvCxnSpPr>
            <a:cxnSpLocks/>
          </p:cNvCxnSpPr>
          <p:nvPr/>
        </p:nvCxnSpPr>
        <p:spPr>
          <a:xfrm>
            <a:off x="4051300" y="5226050"/>
            <a:ext cx="339883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Connettore diritto 19">
            <a:extLst>
              <a:ext uri="{FF2B5EF4-FFF2-40B4-BE49-F238E27FC236}">
                <a16:creationId xmlns:a16="http://schemas.microsoft.com/office/drawing/2014/main" id="{F1E42DC9-1CEC-44DD-ADA6-61E05B3559C5}"/>
              </a:ext>
            </a:extLst>
          </p:cNvPr>
          <p:cNvCxnSpPr/>
          <p:nvPr/>
        </p:nvCxnSpPr>
        <p:spPr>
          <a:xfrm>
            <a:off x="4043363" y="5226050"/>
            <a:ext cx="0" cy="352425"/>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Connettore diritto 21">
            <a:extLst>
              <a:ext uri="{FF2B5EF4-FFF2-40B4-BE49-F238E27FC236}">
                <a16:creationId xmlns:a16="http://schemas.microsoft.com/office/drawing/2014/main" id="{6B2EB85E-6A8B-4572-A329-3F5AFF739073}"/>
              </a:ext>
            </a:extLst>
          </p:cNvPr>
          <p:cNvCxnSpPr>
            <a:cxnSpLocks/>
          </p:cNvCxnSpPr>
          <p:nvPr/>
        </p:nvCxnSpPr>
        <p:spPr>
          <a:xfrm>
            <a:off x="5494338" y="5284788"/>
            <a:ext cx="0" cy="293687"/>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Connettore diritto 25">
            <a:extLst>
              <a:ext uri="{FF2B5EF4-FFF2-40B4-BE49-F238E27FC236}">
                <a16:creationId xmlns:a16="http://schemas.microsoft.com/office/drawing/2014/main" id="{D6AA97E7-9ED0-4E5B-97AD-FF8CA6239773}"/>
              </a:ext>
            </a:extLst>
          </p:cNvPr>
          <p:cNvCxnSpPr>
            <a:cxnSpLocks/>
          </p:cNvCxnSpPr>
          <p:nvPr/>
        </p:nvCxnSpPr>
        <p:spPr>
          <a:xfrm>
            <a:off x="7450138" y="5226050"/>
            <a:ext cx="0" cy="352425"/>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Connettore diritto 27">
            <a:extLst>
              <a:ext uri="{FF2B5EF4-FFF2-40B4-BE49-F238E27FC236}">
                <a16:creationId xmlns:a16="http://schemas.microsoft.com/office/drawing/2014/main" id="{36A04C5D-F1D2-4776-BF38-B95200303260}"/>
              </a:ext>
            </a:extLst>
          </p:cNvPr>
          <p:cNvCxnSpPr>
            <a:cxnSpLocks/>
          </p:cNvCxnSpPr>
          <p:nvPr/>
        </p:nvCxnSpPr>
        <p:spPr>
          <a:xfrm>
            <a:off x="10301288" y="4852988"/>
            <a:ext cx="0" cy="536575"/>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Connettore diritto 29">
            <a:extLst>
              <a:ext uri="{FF2B5EF4-FFF2-40B4-BE49-F238E27FC236}">
                <a16:creationId xmlns:a16="http://schemas.microsoft.com/office/drawing/2014/main" id="{920848D7-E5FE-4153-A07D-6FDA1787480D}"/>
              </a:ext>
            </a:extLst>
          </p:cNvPr>
          <p:cNvCxnSpPr/>
          <p:nvPr/>
        </p:nvCxnSpPr>
        <p:spPr>
          <a:xfrm>
            <a:off x="10301288" y="5813425"/>
            <a:ext cx="0" cy="168275"/>
          </a:xfrm>
          <a:prstGeom prst="line">
            <a:avLst/>
          </a:prstGeom>
        </p:spPr>
        <p:style>
          <a:lnRef idx="1">
            <a:schemeClr val="accent1"/>
          </a:lnRef>
          <a:fillRef idx="0">
            <a:schemeClr val="accent1"/>
          </a:fillRef>
          <a:effectRef idx="0">
            <a:schemeClr val="accent1"/>
          </a:effectRef>
          <a:fontRef idx="minor">
            <a:schemeClr val="tx1"/>
          </a:fontRef>
        </p:style>
      </p:cxnSp>
      <p:cxnSp>
        <p:nvCxnSpPr>
          <p:cNvPr id="2048" name="Connettore diritto 2047">
            <a:extLst>
              <a:ext uri="{FF2B5EF4-FFF2-40B4-BE49-F238E27FC236}">
                <a16:creationId xmlns:a16="http://schemas.microsoft.com/office/drawing/2014/main" id="{363E36CA-C37D-414E-BD92-6BD3673E7D6D}"/>
              </a:ext>
            </a:extLst>
          </p:cNvPr>
          <p:cNvCxnSpPr/>
          <p:nvPr/>
        </p:nvCxnSpPr>
        <p:spPr>
          <a:xfrm>
            <a:off x="10301288" y="6199188"/>
            <a:ext cx="0" cy="193675"/>
          </a:xfrm>
          <a:prstGeom prst="line">
            <a:avLst/>
          </a:prstGeom>
        </p:spPr>
        <p:style>
          <a:lnRef idx="1">
            <a:schemeClr val="accent1"/>
          </a:lnRef>
          <a:fillRef idx="0">
            <a:schemeClr val="accent1"/>
          </a:fillRef>
          <a:effectRef idx="0">
            <a:schemeClr val="accent1"/>
          </a:effectRef>
          <a:fontRef idx="minor">
            <a:schemeClr val="tx1"/>
          </a:fontRef>
        </p:style>
      </p:cxnSp>
      <p:cxnSp>
        <p:nvCxnSpPr>
          <p:cNvPr id="2052" name="Connettore diritto 2051">
            <a:extLst>
              <a:ext uri="{FF2B5EF4-FFF2-40B4-BE49-F238E27FC236}">
                <a16:creationId xmlns:a16="http://schemas.microsoft.com/office/drawing/2014/main" id="{3D9FAB4F-0AC5-4CFD-A685-F59213F54AE3}"/>
              </a:ext>
            </a:extLst>
          </p:cNvPr>
          <p:cNvCxnSpPr>
            <a:cxnSpLocks/>
          </p:cNvCxnSpPr>
          <p:nvPr/>
        </p:nvCxnSpPr>
        <p:spPr>
          <a:xfrm>
            <a:off x="9932988" y="6392863"/>
            <a:ext cx="881062" cy="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Segnaposto contenuto 2">
            <a:extLst>
              <a:ext uri="{FF2B5EF4-FFF2-40B4-BE49-F238E27FC236}">
                <a16:creationId xmlns:a16="http://schemas.microsoft.com/office/drawing/2014/main" id="{27BE872C-3CAE-479E-BB11-DA2A2BDE867E}"/>
              </a:ext>
            </a:extLst>
          </p:cNvPr>
          <p:cNvSpPr>
            <a:spLocks noGrp="1" noChangeArrowheads="1"/>
          </p:cNvSpPr>
          <p:nvPr>
            <p:ph idx="1"/>
          </p:nvPr>
        </p:nvSpPr>
        <p:spPr>
          <a:xfrm>
            <a:off x="0" y="0"/>
            <a:ext cx="12192000" cy="6858000"/>
          </a:xfrm>
          <a:blipFill>
            <a:blip r:embed="rId2"/>
            <a:tile tx="0" ty="0" sx="100000" sy="100000" flip="none" algn="tl"/>
          </a:blipFill>
        </p:spPr>
        <p:txBody>
          <a:bodyPr/>
          <a:lstStyle/>
          <a:p>
            <a:pPr algn="just" eaLnBrk="1" hangingPunct="1">
              <a:lnSpc>
                <a:spcPct val="100000"/>
              </a:lnSpc>
              <a:spcBef>
                <a:spcPts val="0"/>
              </a:spcBef>
              <a:defRPr/>
            </a:pPr>
            <a:endParaRPr lang="it-IT" altLang="it-IT" sz="2400">
              <a:latin typeface="Times New Roman" panose="02020603050405020304" pitchFamily="18" charset="0"/>
              <a:cs typeface="Times New Roman" panose="02020603050405020304" pitchFamily="18" charset="0"/>
            </a:endParaRPr>
          </a:p>
          <a:p>
            <a:pPr marL="0" indent="0" algn="ctr" eaLnBrk="1" hangingPunct="1">
              <a:lnSpc>
                <a:spcPct val="100000"/>
              </a:lnSpc>
              <a:spcBef>
                <a:spcPts val="0"/>
              </a:spcBef>
              <a:buNone/>
              <a:defRPr/>
            </a:pPr>
            <a:r>
              <a:rPr lang="it-IT" altLang="it-IT" sz="2400" b="1">
                <a:latin typeface="Times New Roman" panose="02020603050405020304" pitchFamily="18" charset="0"/>
                <a:cs typeface="Times New Roman" panose="02020603050405020304" pitchFamily="18" charset="0"/>
              </a:rPr>
              <a:t>Il contenuto dei sei libri del </a:t>
            </a:r>
            <a:r>
              <a:rPr lang="it-IT" altLang="it-IT" sz="2400" b="1" i="1">
                <a:latin typeface="Times New Roman" panose="02020603050405020304" pitchFamily="18" charset="0"/>
                <a:cs typeface="Times New Roman" panose="02020603050405020304" pitchFamily="18" charset="0"/>
              </a:rPr>
              <a:t>De Rerum natura</a:t>
            </a:r>
          </a:p>
          <a:p>
            <a:pPr marL="0" indent="0" algn="ctr" eaLnBrk="1" hangingPunct="1">
              <a:lnSpc>
                <a:spcPct val="100000"/>
              </a:lnSpc>
              <a:spcBef>
                <a:spcPts val="0"/>
              </a:spcBef>
              <a:buNone/>
              <a:defRPr/>
            </a:pPr>
            <a:endParaRPr lang="it-IT" altLang="it-IT" sz="2400">
              <a:latin typeface="Times New Roman" panose="02020603050405020304" pitchFamily="18" charset="0"/>
              <a:cs typeface="Times New Roman" panose="02020603050405020304" pitchFamily="18" charset="0"/>
            </a:endParaRPr>
          </a:p>
          <a:p>
            <a:pPr algn="just" eaLnBrk="1" hangingPunct="1">
              <a:lnSpc>
                <a:spcPct val="100000"/>
              </a:lnSpc>
              <a:spcBef>
                <a:spcPts val="0"/>
              </a:spcBef>
              <a:buClr>
                <a:schemeClr val="accent6">
                  <a:lumMod val="75000"/>
                </a:schemeClr>
              </a:buClr>
              <a:buFont typeface="Wingdings" panose="05000000000000000000" pitchFamily="2" charset="2"/>
              <a:buChar char="Ø"/>
              <a:defRPr/>
            </a:pPr>
            <a:r>
              <a:rPr lang="it-IT" altLang="it-IT" sz="2400" b="1">
                <a:latin typeface="Times New Roman" panose="02020603050405020304" pitchFamily="18" charset="0"/>
                <a:cs typeface="Times New Roman" panose="02020603050405020304" pitchFamily="18" charset="0"/>
              </a:rPr>
              <a:t> Libro I</a:t>
            </a:r>
            <a:r>
              <a:rPr lang="it-IT" altLang="it-IT" sz="2400">
                <a:latin typeface="Times New Roman" panose="02020603050405020304" pitchFamily="18" charset="0"/>
                <a:cs typeface="Times New Roman" panose="02020603050405020304" pitchFamily="18" charset="0"/>
              </a:rPr>
              <a:t>: inno a Venere, introduzione generale e confutazione delle dottrine avversarie</a:t>
            </a:r>
          </a:p>
          <a:p>
            <a:pPr marL="0" indent="0" algn="just" eaLnBrk="1" hangingPunct="1">
              <a:lnSpc>
                <a:spcPct val="100000"/>
              </a:lnSpc>
              <a:spcBef>
                <a:spcPts val="0"/>
              </a:spcBef>
              <a:buFont typeface="Arial" panose="020B0604020202020204" pitchFamily="34" charset="0"/>
              <a:buNone/>
              <a:defRPr/>
            </a:pPr>
            <a:endParaRPr lang="it-IT" altLang="it-IT" sz="2400">
              <a:latin typeface="Times New Roman" panose="02020603050405020304" pitchFamily="18" charset="0"/>
              <a:cs typeface="Times New Roman" panose="02020603050405020304" pitchFamily="18" charset="0"/>
            </a:endParaRPr>
          </a:p>
          <a:p>
            <a:pPr algn="just" eaLnBrk="1" hangingPunct="1">
              <a:lnSpc>
                <a:spcPct val="100000"/>
              </a:lnSpc>
              <a:spcBef>
                <a:spcPts val="0"/>
              </a:spcBef>
              <a:buClr>
                <a:schemeClr val="accent6">
                  <a:lumMod val="75000"/>
                </a:schemeClr>
              </a:buClr>
              <a:buFont typeface="Wingdings" panose="05000000000000000000" pitchFamily="2" charset="2"/>
              <a:buChar char="Ø"/>
              <a:defRPr/>
            </a:pPr>
            <a:r>
              <a:rPr lang="it-IT" altLang="it-IT" sz="2400" b="1">
                <a:latin typeface="Times New Roman" panose="02020603050405020304" pitchFamily="18" charset="0"/>
                <a:cs typeface="Times New Roman" panose="02020603050405020304" pitchFamily="18" charset="0"/>
              </a:rPr>
              <a:t> Libro II</a:t>
            </a:r>
            <a:r>
              <a:rPr lang="it-IT" altLang="it-IT" sz="2400">
                <a:latin typeface="Times New Roman" panose="02020603050405020304" pitchFamily="18" charset="0"/>
                <a:cs typeface="Times New Roman" panose="02020603050405020304" pitchFamily="18" charset="0"/>
              </a:rPr>
              <a:t>: illustrazione della teoria del </a:t>
            </a:r>
            <a:r>
              <a:rPr lang="it-IT" altLang="it-IT" sz="2400" i="1">
                <a:latin typeface="Times New Roman" panose="02020603050405020304" pitchFamily="18" charset="0"/>
                <a:cs typeface="Times New Roman" panose="02020603050405020304" pitchFamily="18" charset="0"/>
              </a:rPr>
              <a:t>clinamen</a:t>
            </a:r>
          </a:p>
          <a:p>
            <a:pPr marL="0" indent="0" algn="just" eaLnBrk="1" hangingPunct="1">
              <a:lnSpc>
                <a:spcPct val="100000"/>
              </a:lnSpc>
              <a:spcBef>
                <a:spcPts val="0"/>
              </a:spcBef>
              <a:buFont typeface="Arial" panose="020B0604020202020204" pitchFamily="34" charset="0"/>
              <a:buNone/>
              <a:defRPr/>
            </a:pPr>
            <a:endParaRPr lang="it-IT" altLang="it-IT" sz="2400" i="1">
              <a:latin typeface="Times New Roman" panose="02020603050405020304" pitchFamily="18" charset="0"/>
              <a:cs typeface="Times New Roman" panose="02020603050405020304" pitchFamily="18" charset="0"/>
            </a:endParaRPr>
          </a:p>
          <a:p>
            <a:pPr algn="just" eaLnBrk="1" hangingPunct="1">
              <a:lnSpc>
                <a:spcPct val="100000"/>
              </a:lnSpc>
              <a:spcBef>
                <a:spcPts val="0"/>
              </a:spcBef>
              <a:buClr>
                <a:schemeClr val="accent6">
                  <a:lumMod val="75000"/>
                </a:schemeClr>
              </a:buClr>
              <a:buFont typeface="Wingdings" panose="05000000000000000000" pitchFamily="2" charset="2"/>
              <a:buChar char="Ø"/>
              <a:defRPr/>
            </a:pPr>
            <a:r>
              <a:rPr lang="it-IT" altLang="it-IT" sz="2400" b="1">
                <a:latin typeface="Times New Roman" panose="02020603050405020304" pitchFamily="18" charset="0"/>
                <a:cs typeface="Times New Roman" panose="02020603050405020304" pitchFamily="18" charset="0"/>
              </a:rPr>
              <a:t> Libro III</a:t>
            </a:r>
            <a:r>
              <a:rPr lang="it-IT" altLang="it-IT" sz="2400">
                <a:latin typeface="Times New Roman" panose="02020603050405020304" pitchFamily="18" charset="0"/>
                <a:cs typeface="Times New Roman" panose="02020603050405020304" pitchFamily="18" charset="0"/>
              </a:rPr>
              <a:t>: la composizione del corpo e dell’anima costituiti da atomi</a:t>
            </a:r>
          </a:p>
          <a:p>
            <a:pPr marL="0" indent="0" algn="just" eaLnBrk="1" hangingPunct="1">
              <a:lnSpc>
                <a:spcPct val="100000"/>
              </a:lnSpc>
              <a:spcBef>
                <a:spcPts val="0"/>
              </a:spcBef>
              <a:buFont typeface="Arial" panose="020B0604020202020204" pitchFamily="34" charset="0"/>
              <a:buNone/>
              <a:defRPr/>
            </a:pPr>
            <a:endParaRPr lang="it-IT" altLang="it-IT" sz="2400">
              <a:latin typeface="Times New Roman" panose="02020603050405020304" pitchFamily="18" charset="0"/>
              <a:cs typeface="Times New Roman" panose="02020603050405020304" pitchFamily="18" charset="0"/>
            </a:endParaRPr>
          </a:p>
          <a:p>
            <a:pPr algn="just" eaLnBrk="1" hangingPunct="1">
              <a:lnSpc>
                <a:spcPct val="100000"/>
              </a:lnSpc>
              <a:spcBef>
                <a:spcPts val="0"/>
              </a:spcBef>
              <a:buClr>
                <a:schemeClr val="accent6">
                  <a:lumMod val="75000"/>
                </a:schemeClr>
              </a:buClr>
              <a:buFont typeface="Wingdings" panose="05000000000000000000" pitchFamily="2" charset="2"/>
              <a:buChar char="Ø"/>
              <a:defRPr/>
            </a:pPr>
            <a:r>
              <a:rPr lang="it-IT" altLang="it-IT" sz="2400" b="1">
                <a:latin typeface="Times New Roman" panose="02020603050405020304" pitchFamily="18" charset="0"/>
                <a:cs typeface="Times New Roman" panose="02020603050405020304" pitchFamily="18" charset="0"/>
              </a:rPr>
              <a:t> Libro IV</a:t>
            </a:r>
            <a:r>
              <a:rPr lang="it-IT" altLang="it-IT" sz="2400">
                <a:latin typeface="Times New Roman" panose="02020603050405020304" pitchFamily="18" charset="0"/>
                <a:cs typeface="Times New Roman" panose="02020603050405020304" pitchFamily="18" charset="0"/>
              </a:rPr>
              <a:t>: illustrazione del processo di conoscenza e teoria dei </a:t>
            </a:r>
            <a:r>
              <a:rPr lang="it-IT" altLang="it-IT" sz="2400" i="1">
                <a:latin typeface="Times New Roman" panose="02020603050405020304" pitchFamily="18" charset="0"/>
                <a:cs typeface="Times New Roman" panose="02020603050405020304" pitchFamily="18" charset="0"/>
              </a:rPr>
              <a:t>simulacra</a:t>
            </a:r>
          </a:p>
          <a:p>
            <a:pPr marL="0" indent="0" algn="just" eaLnBrk="1" hangingPunct="1">
              <a:lnSpc>
                <a:spcPct val="100000"/>
              </a:lnSpc>
              <a:spcBef>
                <a:spcPts val="0"/>
              </a:spcBef>
              <a:buFont typeface="Arial" panose="020B0604020202020204" pitchFamily="34" charset="0"/>
              <a:buNone/>
              <a:defRPr/>
            </a:pPr>
            <a:endParaRPr lang="it-IT" altLang="it-IT" sz="2400">
              <a:latin typeface="Times New Roman" panose="02020603050405020304" pitchFamily="18" charset="0"/>
              <a:cs typeface="Times New Roman" panose="02020603050405020304" pitchFamily="18" charset="0"/>
            </a:endParaRPr>
          </a:p>
          <a:p>
            <a:pPr algn="just" eaLnBrk="1" hangingPunct="1">
              <a:lnSpc>
                <a:spcPct val="100000"/>
              </a:lnSpc>
              <a:spcBef>
                <a:spcPts val="0"/>
              </a:spcBef>
              <a:buClr>
                <a:schemeClr val="accent6">
                  <a:lumMod val="75000"/>
                </a:schemeClr>
              </a:buClr>
              <a:buFont typeface="Wingdings" panose="05000000000000000000" pitchFamily="2" charset="2"/>
              <a:buChar char="Ø"/>
              <a:defRPr/>
            </a:pPr>
            <a:r>
              <a:rPr lang="it-IT" altLang="it-IT" sz="2400" b="1">
                <a:latin typeface="Times New Roman" panose="02020603050405020304" pitchFamily="18" charset="0"/>
                <a:cs typeface="Times New Roman" panose="02020603050405020304" pitchFamily="18" charset="0"/>
              </a:rPr>
              <a:t> Libro V</a:t>
            </a:r>
            <a:r>
              <a:rPr lang="it-IT" altLang="it-IT" sz="2400">
                <a:latin typeface="Times New Roman" panose="02020603050405020304" pitchFamily="18" charset="0"/>
                <a:cs typeface="Times New Roman" panose="02020603050405020304" pitchFamily="18" charset="0"/>
              </a:rPr>
              <a:t>: processo di formazione del mondo e affermarsi della civiltà e dei regni</a:t>
            </a:r>
          </a:p>
          <a:p>
            <a:pPr algn="just" eaLnBrk="1" hangingPunct="1">
              <a:lnSpc>
                <a:spcPct val="100000"/>
              </a:lnSpc>
              <a:spcBef>
                <a:spcPts val="0"/>
              </a:spcBef>
              <a:defRPr/>
            </a:pPr>
            <a:endParaRPr lang="it-IT" altLang="it-IT" sz="2400">
              <a:latin typeface="Times New Roman" panose="02020603050405020304" pitchFamily="18" charset="0"/>
              <a:cs typeface="Times New Roman" panose="02020603050405020304" pitchFamily="18" charset="0"/>
            </a:endParaRPr>
          </a:p>
          <a:p>
            <a:pPr algn="just" eaLnBrk="1" hangingPunct="1">
              <a:lnSpc>
                <a:spcPct val="100000"/>
              </a:lnSpc>
              <a:spcBef>
                <a:spcPts val="0"/>
              </a:spcBef>
              <a:buClr>
                <a:schemeClr val="accent6">
                  <a:lumMod val="75000"/>
                </a:schemeClr>
              </a:buClr>
              <a:buFont typeface="Wingdings" panose="05000000000000000000" pitchFamily="2" charset="2"/>
              <a:buChar char="Ø"/>
              <a:defRPr/>
            </a:pPr>
            <a:r>
              <a:rPr lang="it-IT" altLang="it-IT" sz="2400" b="1">
                <a:latin typeface="Times New Roman" panose="02020603050405020304" pitchFamily="18" charset="0"/>
                <a:cs typeface="Times New Roman" panose="02020603050405020304" pitchFamily="18" charset="0"/>
              </a:rPr>
              <a:t> Libro VI</a:t>
            </a:r>
            <a:r>
              <a:rPr lang="it-IT" altLang="it-IT" sz="2400">
                <a:latin typeface="Times New Roman" panose="02020603050405020304" pitchFamily="18" charset="0"/>
                <a:cs typeface="Times New Roman" panose="02020603050405020304" pitchFamily="18" charset="0"/>
              </a:rPr>
              <a:t>: spiegazione razionale dei principali fenomeni fisici (fulmini, terremoti, vulcani)</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4D49AC63-AC5D-4929-997D-881516067198}"/>
              </a:ext>
            </a:extLst>
          </p:cNvPr>
          <p:cNvSpPr>
            <a:spLocks noGrp="1"/>
          </p:cNvSpPr>
          <p:nvPr>
            <p:ph idx="1"/>
          </p:nvPr>
        </p:nvSpPr>
        <p:spPr>
          <a:xfrm>
            <a:off x="0" y="0"/>
            <a:ext cx="12192000" cy="6858000"/>
          </a:xfrm>
          <a:blipFill>
            <a:blip r:embed="rId2"/>
            <a:tile tx="0" ty="0" sx="100000" sy="100000" flip="none" algn="tl"/>
          </a:blipFill>
        </p:spPr>
        <p:txBody>
          <a:bodyPr/>
          <a:lstStyle/>
          <a:p>
            <a:pPr marL="0" indent="0" algn="ctr">
              <a:buNone/>
            </a:pPr>
            <a:r>
              <a:rPr lang="it-IT" altLang="it-IT" b="1">
                <a:latin typeface="Times New Roman" panose="02020603050405020304" pitchFamily="18" charset="0"/>
                <a:cs typeface="Times New Roman" panose="02020603050405020304" pitchFamily="18" charset="0"/>
              </a:rPr>
              <a:t>Alcune costanti stilistiche</a:t>
            </a:r>
          </a:p>
          <a:p>
            <a:pPr marL="0" indent="0" algn="ctr">
              <a:buNone/>
            </a:pPr>
            <a:endParaRPr lang="it-IT" altLang="it-IT" b="1" i="1">
              <a:latin typeface="Times New Roman" panose="02020603050405020304" pitchFamily="18" charset="0"/>
              <a:cs typeface="Times New Roman" panose="02020603050405020304" pitchFamily="18" charset="0"/>
            </a:endParaRPr>
          </a:p>
          <a:p>
            <a:pPr algn="just"/>
            <a:r>
              <a:rPr lang="it-IT" altLang="it-IT">
                <a:latin typeface="Times New Roman" panose="02020603050405020304" pitchFamily="18" charset="0"/>
                <a:cs typeface="Times New Roman" panose="02020603050405020304" pitchFamily="18" charset="0"/>
              </a:rPr>
              <a:t>Sviluppo ipotattico prevalente su quello paratattico, ricorso ad accostamenti asindetici</a:t>
            </a:r>
          </a:p>
          <a:p>
            <a:pPr algn="just"/>
            <a:r>
              <a:rPr lang="it-IT" altLang="it-IT">
                <a:latin typeface="Times New Roman" panose="02020603050405020304" pitchFamily="18" charset="0"/>
                <a:cs typeface="Times New Roman" panose="02020603050405020304" pitchFamily="18" charset="0"/>
              </a:rPr>
              <a:t>Largo uso di aggettivi composti in -</a:t>
            </a:r>
            <a:r>
              <a:rPr lang="it-IT" altLang="it-IT" i="1">
                <a:latin typeface="Times New Roman" panose="02020603050405020304" pitchFamily="18" charset="0"/>
                <a:cs typeface="Times New Roman" panose="02020603050405020304" pitchFamily="18" charset="0"/>
              </a:rPr>
              <a:t>fer </a:t>
            </a:r>
            <a:r>
              <a:rPr lang="it-IT" altLang="it-IT">
                <a:latin typeface="Times New Roman" panose="02020603050405020304" pitchFamily="18" charset="0"/>
                <a:cs typeface="Times New Roman" panose="02020603050405020304" pitchFamily="18" charset="0"/>
              </a:rPr>
              <a:t>/ -</a:t>
            </a:r>
            <a:r>
              <a:rPr lang="it-IT" altLang="it-IT" i="1">
                <a:latin typeface="Times New Roman" panose="02020603050405020304" pitchFamily="18" charset="0"/>
                <a:cs typeface="Times New Roman" panose="02020603050405020304" pitchFamily="18" charset="0"/>
              </a:rPr>
              <a:t>ger</a:t>
            </a:r>
            <a:r>
              <a:rPr lang="it-IT" altLang="it-IT">
                <a:latin typeface="Times New Roman" panose="02020603050405020304" pitchFamily="18" charset="0"/>
                <a:cs typeface="Times New Roman" panose="02020603050405020304" pitchFamily="18" charset="0"/>
              </a:rPr>
              <a:t> ma anche in - </a:t>
            </a:r>
            <a:r>
              <a:rPr lang="it-IT" altLang="it-IT" i="1">
                <a:latin typeface="Times New Roman" panose="02020603050405020304" pitchFamily="18" charset="0"/>
                <a:cs typeface="Times New Roman" panose="02020603050405020304" pitchFamily="18" charset="0"/>
              </a:rPr>
              <a:t>gen </a:t>
            </a:r>
            <a:r>
              <a:rPr lang="it-IT" altLang="it-IT">
                <a:latin typeface="Times New Roman" panose="02020603050405020304" pitchFamily="18" charset="0"/>
                <a:cs typeface="Times New Roman" panose="02020603050405020304" pitchFamily="18" charset="0"/>
              </a:rPr>
              <a:t>e -</a:t>
            </a:r>
            <a:r>
              <a:rPr lang="it-IT" altLang="it-IT" i="1">
                <a:latin typeface="Times New Roman" panose="02020603050405020304" pitchFamily="18" charset="0"/>
                <a:cs typeface="Times New Roman" panose="02020603050405020304" pitchFamily="18" charset="0"/>
              </a:rPr>
              <a:t>fac </a:t>
            </a:r>
            <a:r>
              <a:rPr lang="it-IT" altLang="it-IT">
                <a:latin typeface="Times New Roman" panose="02020603050405020304" pitchFamily="18" charset="0"/>
                <a:cs typeface="Times New Roman" panose="02020603050405020304" pitchFamily="18" charset="0"/>
              </a:rPr>
              <a:t>(</a:t>
            </a:r>
            <a:r>
              <a:rPr lang="it-IT" altLang="it-IT" i="1">
                <a:latin typeface="Times New Roman" panose="02020603050405020304" pitchFamily="18" charset="0"/>
                <a:cs typeface="Times New Roman" panose="02020603050405020304" pitchFamily="18" charset="0"/>
              </a:rPr>
              <a:t>laetificus, largificus</a:t>
            </a:r>
            <a:r>
              <a:rPr lang="it-IT" altLang="it-IT">
                <a:latin typeface="Times New Roman" panose="02020603050405020304" pitchFamily="18" charset="0"/>
                <a:cs typeface="Times New Roman" panose="02020603050405020304" pitchFamily="18" charset="0"/>
              </a:rPr>
              <a:t>) e di lessico ‘tecnico’, abbondante ricorso agli avverbi (soprattutto in - </a:t>
            </a:r>
            <a:r>
              <a:rPr lang="it-IT" altLang="it-IT" i="1">
                <a:latin typeface="Times New Roman" panose="02020603050405020304" pitchFamily="18" charset="0"/>
                <a:cs typeface="Times New Roman" panose="02020603050405020304" pitchFamily="18" charset="0"/>
              </a:rPr>
              <a:t>im</a:t>
            </a:r>
            <a:r>
              <a:rPr lang="it-IT" altLang="it-IT">
                <a:latin typeface="Times New Roman" panose="02020603050405020304" pitchFamily="18" charset="0"/>
                <a:cs typeface="Times New Roman" panose="02020603050405020304" pitchFamily="18" charset="0"/>
              </a:rPr>
              <a:t>)</a:t>
            </a:r>
          </a:p>
          <a:p>
            <a:pPr algn="just"/>
            <a:r>
              <a:rPr lang="it-IT" altLang="it-IT">
                <a:latin typeface="Times New Roman" panose="02020603050405020304" pitchFamily="18" charset="0"/>
                <a:cs typeface="Times New Roman" panose="02020603050405020304" pitchFamily="18" charset="0"/>
              </a:rPr>
              <a:t>Frequente ricorso a traslitterazioni dal greco, introduzione di </a:t>
            </a:r>
            <a:r>
              <a:rPr lang="it-IT" altLang="it-IT" i="1">
                <a:latin typeface="Times New Roman" panose="02020603050405020304" pitchFamily="18" charset="0"/>
                <a:cs typeface="Times New Roman" panose="02020603050405020304" pitchFamily="18" charset="0"/>
              </a:rPr>
              <a:t>hapax, </a:t>
            </a:r>
            <a:r>
              <a:rPr lang="it-IT" altLang="it-IT">
                <a:latin typeface="Times New Roman" panose="02020603050405020304" pitchFamily="18" charset="0"/>
                <a:cs typeface="Times New Roman" panose="02020603050405020304" pitchFamily="18" charset="0"/>
              </a:rPr>
              <a:t>uso di perifrasi e di strutture chiastiche</a:t>
            </a:r>
          </a:p>
          <a:p>
            <a:pPr algn="just"/>
            <a:r>
              <a:rPr lang="it-IT" altLang="it-IT">
                <a:latin typeface="Times New Roman" panose="02020603050405020304" pitchFamily="18" charset="0"/>
                <a:cs typeface="Times New Roman" panose="02020603050405020304" pitchFamily="18" charset="0"/>
              </a:rPr>
              <a:t>Procedimenti retorici tipici della struttura dialogica (largo uso di interrogative indirette; continua alternanza di riferimenti al lettore e di ‘intrusioni’ della voce del poeta)</a:t>
            </a:r>
          </a:p>
          <a:p>
            <a:pPr algn="just"/>
            <a:r>
              <a:rPr lang="it-IT" altLang="it-IT">
                <a:latin typeface="Times New Roman" panose="02020603050405020304" pitchFamily="18" charset="0"/>
                <a:cs typeface="Times New Roman" panose="02020603050405020304" pitchFamily="18" charset="0"/>
              </a:rPr>
              <a:t>Uso di formule proprie della tecnica dell’oratoria forense</a:t>
            </a:r>
          </a:p>
          <a:p>
            <a:pPr algn="just"/>
            <a:r>
              <a:rPr lang="it-IT" altLang="it-IT">
                <a:latin typeface="Times New Roman" panose="02020603050405020304" pitchFamily="18" charset="0"/>
                <a:cs typeface="Times New Roman" panose="02020603050405020304" pitchFamily="18" charset="0"/>
              </a:rPr>
              <a:t>Uso di utilizzo di nessi causali e avversativi, tendenza all’accumulo di iperbati</a:t>
            </a:r>
          </a:p>
          <a:p>
            <a:pPr algn="just"/>
            <a:r>
              <a:rPr lang="it-IT" altLang="it-IT">
                <a:latin typeface="Times New Roman" panose="02020603050405020304" pitchFamily="18" charset="0"/>
                <a:cs typeface="Times New Roman" panose="02020603050405020304" pitchFamily="18" charset="0"/>
              </a:rPr>
              <a:t>Frequente cambio di soggetto anche in pericopi ridotte, ricorso all’anafora, alla prolessi e all’allitterazione insistita </a:t>
            </a:r>
          </a:p>
          <a:p>
            <a:pPr marL="0" indent="0" algn="just">
              <a:buNone/>
            </a:pPr>
            <a:endParaRPr lang="it-IT" b="1"/>
          </a:p>
        </p:txBody>
      </p:sp>
    </p:spTree>
    <p:extLst>
      <p:ext uri="{BB962C8B-B14F-4D97-AF65-F5344CB8AC3E}">
        <p14:creationId xmlns:p14="http://schemas.microsoft.com/office/powerpoint/2010/main" val="1409985705"/>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C787A433-521C-44C8-8CBC-6FAE30AB7AA7}"/>
              </a:ext>
            </a:extLst>
          </p:cNvPr>
          <p:cNvSpPr>
            <a:spLocks noGrp="1"/>
          </p:cNvSpPr>
          <p:nvPr>
            <p:ph idx="1"/>
          </p:nvPr>
        </p:nvSpPr>
        <p:spPr>
          <a:xfrm>
            <a:off x="0" y="0"/>
            <a:ext cx="12192000" cy="6858000"/>
          </a:xfrm>
          <a:blipFill>
            <a:blip r:embed="rId2"/>
            <a:tile tx="0" ty="0" sx="100000" sy="100000" flip="none" algn="tl"/>
          </a:blipFill>
        </p:spPr>
        <p:txBody>
          <a:bodyPr>
            <a:normAutofit fontScale="85000" lnSpcReduction="20000"/>
          </a:bodyPr>
          <a:lstStyle/>
          <a:p>
            <a:pPr marL="0" indent="0" algn="ctr">
              <a:buNone/>
            </a:pPr>
            <a:r>
              <a:rPr lang="it-IT" altLang="it-IT" sz="2600" b="1">
                <a:latin typeface="Times New Roman" panose="02020603050405020304" pitchFamily="18" charset="0"/>
                <a:cs typeface="Times New Roman" panose="02020603050405020304" pitchFamily="18" charset="0"/>
              </a:rPr>
              <a:t>La ‘grammatica’ di Lucrezio</a:t>
            </a:r>
          </a:p>
          <a:p>
            <a:pPr>
              <a:spcAft>
                <a:spcPts val="0"/>
              </a:spcAft>
              <a:buClrTx/>
              <a:buFontTx/>
              <a:buChar char="-"/>
              <a:defRPr/>
            </a:pPr>
            <a:r>
              <a:rPr lang="it-IT" b="1">
                <a:latin typeface="Times New Roman" panose="02020603050405020304" pitchFamily="18" charset="0"/>
                <a:cs typeface="Times New Roman" panose="02020603050405020304" pitchFamily="18" charset="0"/>
              </a:rPr>
              <a:t>Presenza di arcaismi </a:t>
            </a:r>
          </a:p>
          <a:p>
            <a:pPr>
              <a:spcAft>
                <a:spcPts val="0"/>
              </a:spcAft>
              <a:buClrTx/>
              <a:buFontTx/>
              <a:buChar char="-"/>
              <a:defRPr/>
            </a:pPr>
            <a:r>
              <a:rPr lang="it-IT" u="sng">
                <a:latin typeface="Times New Roman" panose="02020603050405020304" pitchFamily="18" charset="0"/>
                <a:cs typeface="Times New Roman" panose="02020603050405020304" pitchFamily="18" charset="0"/>
              </a:rPr>
              <a:t>Sostantivi</a:t>
            </a:r>
            <a:r>
              <a:rPr lang="it-IT">
                <a:latin typeface="Times New Roman" panose="02020603050405020304" pitchFamily="18" charset="0"/>
                <a:cs typeface="Times New Roman" panose="02020603050405020304" pitchFamily="18" charset="0"/>
              </a:rPr>
              <a:t>:  (fenomeni più comuni)</a:t>
            </a:r>
            <a:endParaRPr lang="it-IT" b="1">
              <a:latin typeface="Times New Roman" panose="02020603050405020304" pitchFamily="18" charset="0"/>
              <a:cs typeface="Times New Roman" panose="02020603050405020304" pitchFamily="18" charset="0"/>
            </a:endParaRPr>
          </a:p>
          <a:p>
            <a:pPr marL="0" indent="0">
              <a:lnSpc>
                <a:spcPct val="120000"/>
              </a:lnSpc>
              <a:spcBef>
                <a:spcPts val="0"/>
              </a:spcBef>
              <a:spcAft>
                <a:spcPts val="0"/>
              </a:spcAft>
              <a:buNone/>
              <a:defRPr/>
            </a:pPr>
            <a:r>
              <a:rPr lang="it-IT" b="1">
                <a:latin typeface="Times New Roman" panose="02020603050405020304" pitchFamily="18" charset="0"/>
                <a:cs typeface="Times New Roman" panose="02020603050405020304" pitchFamily="18" charset="0"/>
              </a:rPr>
              <a:t>gen.s</a:t>
            </a:r>
            <a:r>
              <a:rPr lang="it-IT">
                <a:latin typeface="Times New Roman" panose="02020603050405020304" pitchFamily="18" charset="0"/>
                <a:cs typeface="Times New Roman" panose="02020603050405020304" pitchFamily="18" charset="0"/>
              </a:rPr>
              <a:t>.  </a:t>
            </a:r>
            <a:r>
              <a:rPr lang="it-IT">
                <a:solidFill>
                  <a:srgbClr val="FF0000"/>
                </a:solidFill>
                <a:latin typeface="Times New Roman" panose="02020603050405020304" pitchFamily="18" charset="0"/>
                <a:cs typeface="Times New Roman" panose="02020603050405020304" pitchFamily="18" charset="0"/>
              </a:rPr>
              <a:t>-</a:t>
            </a:r>
            <a:r>
              <a:rPr lang="it-IT" i="1">
                <a:solidFill>
                  <a:srgbClr val="FF0000"/>
                </a:solidFill>
                <a:latin typeface="Times New Roman" panose="02020603050405020304" pitchFamily="18" charset="0"/>
                <a:cs typeface="Times New Roman" panose="02020603050405020304" pitchFamily="18" charset="0"/>
              </a:rPr>
              <a:t>ai</a:t>
            </a:r>
            <a:r>
              <a:rPr lang="it-IT">
                <a:solidFill>
                  <a:srgbClr val="FF0000"/>
                </a:solidFill>
                <a:latin typeface="Times New Roman" panose="02020603050405020304" pitchFamily="18" charset="0"/>
                <a:cs typeface="Times New Roman" panose="02020603050405020304" pitchFamily="18" charset="0"/>
              </a:rPr>
              <a:t>  </a:t>
            </a:r>
            <a:r>
              <a:rPr lang="it-IT">
                <a:latin typeface="Times New Roman" panose="02020603050405020304" pitchFamily="18" charset="0"/>
                <a:cs typeface="Times New Roman" panose="02020603050405020304" pitchFamily="18" charset="0"/>
              </a:rPr>
              <a:t>(circa 166 occorrenze rispetto alle 153 nelle quali è presente la forma -</a:t>
            </a:r>
            <a:r>
              <a:rPr lang="it-IT" i="1">
                <a:latin typeface="Times New Roman" panose="02020603050405020304" pitchFamily="18" charset="0"/>
                <a:cs typeface="Times New Roman" panose="02020603050405020304" pitchFamily="18" charset="0"/>
              </a:rPr>
              <a:t>ae</a:t>
            </a:r>
            <a:r>
              <a:rPr lang="it-IT">
                <a:latin typeface="Times New Roman" panose="02020603050405020304" pitchFamily="18" charset="0"/>
                <a:cs typeface="Times New Roman" panose="02020603050405020304" pitchFamily="18" charset="0"/>
              </a:rPr>
              <a:t>. Si verifica per la maggior parte nei sostantivi, al contrario negli aggettivi il genitivo è di regola -</a:t>
            </a:r>
            <a:r>
              <a:rPr lang="it-IT" i="1">
                <a:latin typeface="Times New Roman" panose="02020603050405020304" pitchFamily="18" charset="0"/>
                <a:cs typeface="Times New Roman" panose="02020603050405020304" pitchFamily="18" charset="0"/>
              </a:rPr>
              <a:t>ae</a:t>
            </a:r>
            <a:r>
              <a:rPr lang="it-IT">
                <a:latin typeface="Times New Roman" panose="02020603050405020304" pitchFamily="18" charset="0"/>
                <a:cs typeface="Times New Roman" panose="02020603050405020304" pitchFamily="18" charset="0"/>
              </a:rPr>
              <a:t>)</a:t>
            </a:r>
          </a:p>
          <a:p>
            <a:pPr marL="0" indent="0">
              <a:lnSpc>
                <a:spcPct val="120000"/>
              </a:lnSpc>
              <a:spcBef>
                <a:spcPts val="0"/>
              </a:spcBef>
              <a:spcAft>
                <a:spcPts val="0"/>
              </a:spcAft>
              <a:buNone/>
              <a:defRPr/>
            </a:pPr>
            <a:endParaRPr lang="it-IT" b="1">
              <a:latin typeface="Times New Roman" panose="02020603050405020304" pitchFamily="18" charset="0"/>
              <a:cs typeface="Times New Roman" panose="02020603050405020304" pitchFamily="18" charset="0"/>
            </a:endParaRPr>
          </a:p>
          <a:p>
            <a:pPr marL="0" indent="0">
              <a:lnSpc>
                <a:spcPct val="120000"/>
              </a:lnSpc>
              <a:spcBef>
                <a:spcPts val="0"/>
              </a:spcBef>
              <a:spcAft>
                <a:spcPts val="0"/>
              </a:spcAft>
              <a:buNone/>
              <a:defRPr/>
            </a:pPr>
            <a:r>
              <a:rPr lang="it-IT" b="1">
                <a:latin typeface="Times New Roman" panose="02020603050405020304" pitchFamily="18" charset="0"/>
                <a:cs typeface="Times New Roman" panose="02020603050405020304" pitchFamily="18" charset="0"/>
              </a:rPr>
              <a:t>dat.s.</a:t>
            </a:r>
            <a:r>
              <a:rPr lang="it-IT">
                <a:latin typeface="Times New Roman" panose="02020603050405020304" pitchFamily="18" charset="0"/>
                <a:cs typeface="Times New Roman" panose="02020603050405020304" pitchFamily="18" charset="0"/>
              </a:rPr>
              <a:t> si rilevano pochi casi in </a:t>
            </a:r>
            <a:r>
              <a:rPr lang="it-IT">
                <a:solidFill>
                  <a:srgbClr val="FF0000"/>
                </a:solidFill>
                <a:latin typeface="Times New Roman" panose="02020603050405020304" pitchFamily="18" charset="0"/>
                <a:cs typeface="Times New Roman" panose="02020603050405020304" pitchFamily="18" charset="0"/>
              </a:rPr>
              <a:t>-</a:t>
            </a:r>
            <a:r>
              <a:rPr lang="it-IT" i="1">
                <a:solidFill>
                  <a:srgbClr val="FF0000"/>
                </a:solidFill>
                <a:latin typeface="Times New Roman" panose="02020603050405020304" pitchFamily="18" charset="0"/>
                <a:cs typeface="Times New Roman" panose="02020603050405020304" pitchFamily="18" charset="0"/>
              </a:rPr>
              <a:t>ai</a:t>
            </a:r>
          </a:p>
          <a:p>
            <a:pPr marL="0" indent="0" algn="just">
              <a:lnSpc>
                <a:spcPct val="120000"/>
              </a:lnSpc>
              <a:spcBef>
                <a:spcPts val="0"/>
              </a:spcBef>
              <a:spcAft>
                <a:spcPts val="0"/>
              </a:spcAft>
              <a:buNone/>
              <a:defRPr/>
            </a:pPr>
            <a:endParaRPr lang="it-IT" b="1">
              <a:latin typeface="Times New Roman" panose="02020603050405020304" pitchFamily="18" charset="0"/>
              <a:cs typeface="Times New Roman" panose="02020603050405020304" pitchFamily="18" charset="0"/>
            </a:endParaRPr>
          </a:p>
          <a:p>
            <a:pPr marL="0" indent="0" algn="just">
              <a:lnSpc>
                <a:spcPct val="120000"/>
              </a:lnSpc>
              <a:spcBef>
                <a:spcPts val="0"/>
              </a:spcBef>
              <a:spcAft>
                <a:spcPts val="0"/>
              </a:spcAft>
              <a:buNone/>
              <a:defRPr/>
            </a:pPr>
            <a:r>
              <a:rPr lang="it-IT" b="1">
                <a:latin typeface="Times New Roman" panose="02020603050405020304" pitchFamily="18" charset="0"/>
                <a:cs typeface="Times New Roman" panose="02020603050405020304" pitchFamily="18" charset="0"/>
              </a:rPr>
              <a:t>gen.p. </a:t>
            </a:r>
            <a:r>
              <a:rPr lang="it-IT">
                <a:solidFill>
                  <a:srgbClr val="FF0000"/>
                </a:solidFill>
                <a:latin typeface="Times New Roman" panose="02020603050405020304" pitchFamily="18" charset="0"/>
                <a:cs typeface="Times New Roman" panose="02020603050405020304" pitchFamily="18" charset="0"/>
              </a:rPr>
              <a:t>-</a:t>
            </a:r>
            <a:r>
              <a:rPr lang="it-IT" i="1">
                <a:solidFill>
                  <a:srgbClr val="FF0000"/>
                </a:solidFill>
                <a:latin typeface="Times New Roman" panose="02020603050405020304" pitchFamily="18" charset="0"/>
                <a:cs typeface="Times New Roman" panose="02020603050405020304" pitchFamily="18" charset="0"/>
              </a:rPr>
              <a:t>um</a:t>
            </a:r>
            <a:r>
              <a:rPr lang="it-IT">
                <a:solidFill>
                  <a:srgbClr val="FF0000"/>
                </a:solidFill>
                <a:latin typeface="Times New Roman" panose="02020603050405020304" pitchFamily="18" charset="0"/>
                <a:cs typeface="Times New Roman" panose="02020603050405020304" pitchFamily="18" charset="0"/>
              </a:rPr>
              <a:t> </a:t>
            </a:r>
            <a:r>
              <a:rPr lang="it-IT">
                <a:latin typeface="Times New Roman" panose="02020603050405020304" pitchFamily="18" charset="0"/>
                <a:cs typeface="Times New Roman" panose="02020603050405020304" pitchFamily="18" charset="0"/>
              </a:rPr>
              <a:t>(in luogo di - </a:t>
            </a:r>
            <a:r>
              <a:rPr lang="it-IT" i="1">
                <a:latin typeface="Times New Roman" panose="02020603050405020304" pitchFamily="18" charset="0"/>
                <a:cs typeface="Times New Roman" panose="02020603050405020304" pitchFamily="18" charset="0"/>
              </a:rPr>
              <a:t>rum</a:t>
            </a:r>
            <a:r>
              <a:rPr lang="it-IT">
                <a:latin typeface="Times New Roman" panose="02020603050405020304" pitchFamily="18" charset="0"/>
                <a:cs typeface="Times New Roman" panose="02020603050405020304" pitchFamily="18" charset="0"/>
              </a:rPr>
              <a:t>) </a:t>
            </a:r>
          </a:p>
          <a:p>
            <a:pPr marL="0" indent="0" algn="just">
              <a:lnSpc>
                <a:spcPct val="120000"/>
              </a:lnSpc>
              <a:spcBef>
                <a:spcPts val="0"/>
              </a:spcBef>
              <a:spcAft>
                <a:spcPts val="0"/>
              </a:spcAft>
              <a:buNone/>
              <a:defRPr/>
            </a:pPr>
            <a:endParaRPr lang="it-IT" b="1">
              <a:latin typeface="Times New Roman" panose="02020603050405020304" pitchFamily="18" charset="0"/>
              <a:cs typeface="Times New Roman" panose="02020603050405020304" pitchFamily="18" charset="0"/>
            </a:endParaRPr>
          </a:p>
          <a:p>
            <a:pPr marL="0" indent="0" algn="just">
              <a:lnSpc>
                <a:spcPct val="120000"/>
              </a:lnSpc>
              <a:spcBef>
                <a:spcPts val="0"/>
              </a:spcBef>
              <a:spcAft>
                <a:spcPts val="0"/>
              </a:spcAft>
              <a:buNone/>
              <a:defRPr/>
            </a:pPr>
            <a:r>
              <a:rPr lang="it-IT" b="1">
                <a:latin typeface="Times New Roman" panose="02020603050405020304" pitchFamily="18" charset="0"/>
                <a:cs typeface="Times New Roman" panose="02020603050405020304" pitchFamily="18" charset="0"/>
              </a:rPr>
              <a:t>gen.s. </a:t>
            </a:r>
            <a:r>
              <a:rPr lang="it-IT" b="1">
                <a:solidFill>
                  <a:srgbClr val="FF0000"/>
                </a:solidFill>
                <a:latin typeface="Times New Roman" panose="02020603050405020304" pitchFamily="18" charset="0"/>
                <a:cs typeface="Times New Roman" panose="02020603050405020304" pitchFamily="18" charset="0"/>
              </a:rPr>
              <a:t>-</a:t>
            </a:r>
            <a:r>
              <a:rPr lang="it-IT" i="1">
                <a:solidFill>
                  <a:srgbClr val="FF0000"/>
                </a:solidFill>
                <a:latin typeface="Times New Roman" panose="02020603050405020304" pitchFamily="18" charset="0"/>
                <a:cs typeface="Times New Roman" panose="02020603050405020304" pitchFamily="18" charset="0"/>
              </a:rPr>
              <a:t>i</a:t>
            </a:r>
            <a:r>
              <a:rPr lang="it-IT" i="1">
                <a:latin typeface="Times New Roman" panose="02020603050405020304" pitchFamily="18" charset="0"/>
                <a:cs typeface="Times New Roman" panose="02020603050405020304" pitchFamily="18" charset="0"/>
              </a:rPr>
              <a:t> </a:t>
            </a:r>
            <a:r>
              <a:rPr lang="it-IT">
                <a:latin typeface="Times New Roman" panose="02020603050405020304" pitchFamily="18" charset="0"/>
                <a:cs typeface="Times New Roman" panose="02020603050405020304" pitchFamily="18" charset="0"/>
              </a:rPr>
              <a:t>(al posto di -</a:t>
            </a:r>
            <a:r>
              <a:rPr lang="it-IT" i="1">
                <a:latin typeface="Times New Roman" panose="02020603050405020304" pitchFamily="18" charset="0"/>
                <a:cs typeface="Times New Roman" panose="02020603050405020304" pitchFamily="18" charset="0"/>
              </a:rPr>
              <a:t>ii</a:t>
            </a:r>
            <a:r>
              <a:rPr lang="it-IT">
                <a:latin typeface="Times New Roman" panose="02020603050405020304" pitchFamily="18" charset="0"/>
                <a:cs typeface="Times New Roman" panose="02020603050405020304" pitchFamily="18" charset="0"/>
              </a:rPr>
              <a:t> per i sostantivi in -</a:t>
            </a:r>
            <a:r>
              <a:rPr lang="it-IT" i="1">
                <a:latin typeface="Times New Roman" panose="02020603050405020304" pitchFamily="18" charset="0"/>
                <a:cs typeface="Times New Roman" panose="02020603050405020304" pitchFamily="18" charset="0"/>
              </a:rPr>
              <a:t>ius</a:t>
            </a:r>
            <a:r>
              <a:rPr lang="it-IT">
                <a:latin typeface="Times New Roman" panose="02020603050405020304" pitchFamily="18" charset="0"/>
                <a:cs typeface="Times New Roman" panose="02020603050405020304" pitchFamily="18" charset="0"/>
              </a:rPr>
              <a:t> / -</a:t>
            </a:r>
            <a:r>
              <a:rPr lang="it-IT" i="1">
                <a:latin typeface="Times New Roman" panose="02020603050405020304" pitchFamily="18" charset="0"/>
                <a:cs typeface="Times New Roman" panose="02020603050405020304" pitchFamily="18" charset="0"/>
              </a:rPr>
              <a:t>ium</a:t>
            </a:r>
            <a:r>
              <a:rPr lang="it-IT">
                <a:latin typeface="Times New Roman" panose="02020603050405020304" pitchFamily="18" charset="0"/>
                <a:cs typeface="Times New Roman" panose="02020603050405020304" pitchFamily="18" charset="0"/>
              </a:rPr>
              <a:t>)</a:t>
            </a:r>
            <a:r>
              <a:rPr lang="it-IT" b="1">
                <a:latin typeface="Times New Roman" panose="02020603050405020304" pitchFamily="18" charset="0"/>
                <a:cs typeface="Times New Roman" panose="02020603050405020304" pitchFamily="18" charset="0"/>
              </a:rPr>
              <a:t> </a:t>
            </a:r>
          </a:p>
          <a:p>
            <a:pPr marL="0" indent="0" algn="just">
              <a:lnSpc>
                <a:spcPct val="120000"/>
              </a:lnSpc>
              <a:spcBef>
                <a:spcPts val="0"/>
              </a:spcBef>
              <a:spcAft>
                <a:spcPts val="0"/>
              </a:spcAft>
              <a:buNone/>
              <a:defRPr/>
            </a:pPr>
            <a:endParaRPr lang="it-IT" b="1">
              <a:latin typeface="Times New Roman" panose="02020603050405020304" pitchFamily="18" charset="0"/>
              <a:cs typeface="Times New Roman" panose="02020603050405020304" pitchFamily="18" charset="0"/>
            </a:endParaRPr>
          </a:p>
          <a:p>
            <a:pPr marL="0" indent="0" algn="just">
              <a:lnSpc>
                <a:spcPct val="120000"/>
              </a:lnSpc>
              <a:spcBef>
                <a:spcPts val="0"/>
              </a:spcBef>
              <a:spcAft>
                <a:spcPts val="0"/>
              </a:spcAft>
              <a:buNone/>
              <a:defRPr/>
            </a:pPr>
            <a:r>
              <a:rPr lang="it-IT" b="1">
                <a:latin typeface="Times New Roman" panose="02020603050405020304" pitchFamily="18" charset="0"/>
                <a:cs typeface="Times New Roman" panose="02020603050405020304" pitchFamily="18" charset="0"/>
              </a:rPr>
              <a:t>nom. s. </a:t>
            </a:r>
            <a:r>
              <a:rPr lang="it-IT" b="1">
                <a:solidFill>
                  <a:srgbClr val="FF0000"/>
                </a:solidFill>
                <a:latin typeface="Times New Roman" panose="02020603050405020304" pitchFamily="18" charset="0"/>
                <a:cs typeface="Times New Roman" panose="02020603050405020304" pitchFamily="18" charset="0"/>
              </a:rPr>
              <a:t>-</a:t>
            </a:r>
            <a:r>
              <a:rPr lang="it-IT" i="1">
                <a:solidFill>
                  <a:srgbClr val="FF0000"/>
                </a:solidFill>
                <a:latin typeface="Times New Roman" panose="02020603050405020304" pitchFamily="18" charset="0"/>
                <a:cs typeface="Times New Roman" panose="02020603050405020304" pitchFamily="18" charset="0"/>
              </a:rPr>
              <a:t>os</a:t>
            </a:r>
            <a:r>
              <a:rPr lang="it-IT">
                <a:latin typeface="Times New Roman" panose="02020603050405020304" pitchFamily="18" charset="0"/>
                <a:cs typeface="Times New Roman" panose="02020603050405020304" pitchFamily="18" charset="0"/>
              </a:rPr>
              <a:t> (invece di -</a:t>
            </a:r>
            <a:r>
              <a:rPr lang="it-IT" i="1">
                <a:latin typeface="Times New Roman" panose="02020603050405020304" pitchFamily="18" charset="0"/>
                <a:cs typeface="Times New Roman" panose="02020603050405020304" pitchFamily="18" charset="0"/>
              </a:rPr>
              <a:t>or</a:t>
            </a:r>
            <a:r>
              <a:rPr lang="it-IT">
                <a:latin typeface="Times New Roman" panose="02020603050405020304" pitchFamily="18" charset="0"/>
                <a:cs typeface="Times New Roman" panose="02020603050405020304" pitchFamily="18" charset="0"/>
              </a:rPr>
              <a:t>, ad es. </a:t>
            </a:r>
            <a:r>
              <a:rPr lang="it-IT" i="1">
                <a:latin typeface="Times New Roman" panose="02020603050405020304" pitchFamily="18" charset="0"/>
                <a:cs typeface="Times New Roman" panose="02020603050405020304" pitchFamily="18" charset="0"/>
              </a:rPr>
              <a:t>arbos / vapos / colos</a:t>
            </a:r>
            <a:r>
              <a:rPr lang="it-IT">
                <a:latin typeface="Times New Roman" panose="02020603050405020304" pitchFamily="18" charset="0"/>
                <a:cs typeface="Times New Roman" panose="02020603050405020304" pitchFamily="18" charset="0"/>
              </a:rPr>
              <a:t>) </a:t>
            </a:r>
          </a:p>
          <a:p>
            <a:pPr marL="0" indent="0" algn="just">
              <a:lnSpc>
                <a:spcPct val="120000"/>
              </a:lnSpc>
              <a:spcBef>
                <a:spcPts val="0"/>
              </a:spcBef>
              <a:spcAft>
                <a:spcPts val="0"/>
              </a:spcAft>
              <a:buNone/>
              <a:defRPr/>
            </a:pPr>
            <a:endParaRPr lang="it-IT" b="1">
              <a:latin typeface="Times New Roman" panose="02020603050405020304" pitchFamily="18" charset="0"/>
              <a:cs typeface="Times New Roman" panose="02020603050405020304" pitchFamily="18" charset="0"/>
            </a:endParaRPr>
          </a:p>
          <a:p>
            <a:pPr marL="0" indent="0" algn="just">
              <a:lnSpc>
                <a:spcPct val="120000"/>
              </a:lnSpc>
              <a:spcBef>
                <a:spcPts val="0"/>
              </a:spcBef>
              <a:spcAft>
                <a:spcPts val="0"/>
              </a:spcAft>
              <a:buNone/>
              <a:defRPr/>
            </a:pPr>
            <a:r>
              <a:rPr lang="it-IT" b="1">
                <a:latin typeface="Times New Roman" panose="02020603050405020304" pitchFamily="18" charset="0"/>
                <a:cs typeface="Times New Roman" panose="02020603050405020304" pitchFamily="18" charset="0"/>
              </a:rPr>
              <a:t>acc. s. </a:t>
            </a:r>
            <a:r>
              <a:rPr lang="it-IT">
                <a:latin typeface="Times New Roman" panose="02020603050405020304" pitchFamily="18" charset="0"/>
                <a:cs typeface="Times New Roman" panose="02020603050405020304" pitchFamily="18" charset="0"/>
              </a:rPr>
              <a:t>utilizza la forma </a:t>
            </a:r>
            <a:r>
              <a:rPr lang="it-IT">
                <a:solidFill>
                  <a:srgbClr val="FF0000"/>
                </a:solidFill>
                <a:latin typeface="Times New Roman" panose="02020603050405020304" pitchFamily="18" charset="0"/>
                <a:cs typeface="Times New Roman" panose="02020603050405020304" pitchFamily="18" charset="0"/>
              </a:rPr>
              <a:t>-</a:t>
            </a:r>
            <a:r>
              <a:rPr lang="it-IT" i="1">
                <a:solidFill>
                  <a:srgbClr val="FF0000"/>
                </a:solidFill>
                <a:latin typeface="Times New Roman" panose="02020603050405020304" pitchFamily="18" charset="0"/>
                <a:cs typeface="Times New Roman" panose="02020603050405020304" pitchFamily="18" charset="0"/>
              </a:rPr>
              <a:t>im</a:t>
            </a:r>
            <a:r>
              <a:rPr lang="it-IT">
                <a:solidFill>
                  <a:srgbClr val="FF0000"/>
                </a:solidFill>
                <a:latin typeface="Times New Roman" panose="02020603050405020304" pitchFamily="18" charset="0"/>
                <a:cs typeface="Times New Roman" panose="02020603050405020304" pitchFamily="18" charset="0"/>
              </a:rPr>
              <a:t> </a:t>
            </a:r>
            <a:r>
              <a:rPr lang="it-IT">
                <a:latin typeface="Times New Roman" panose="02020603050405020304" pitchFamily="18" charset="0"/>
                <a:cs typeface="Times New Roman" panose="02020603050405020304" pitchFamily="18" charset="0"/>
              </a:rPr>
              <a:t>dei sostantivi con tema in vocale tenue -</a:t>
            </a:r>
            <a:r>
              <a:rPr lang="it-IT" i="1">
                <a:latin typeface="Times New Roman" panose="02020603050405020304" pitchFamily="18" charset="0"/>
                <a:cs typeface="Times New Roman" panose="02020603050405020304" pitchFamily="18" charset="0"/>
              </a:rPr>
              <a:t>i</a:t>
            </a:r>
            <a:r>
              <a:rPr lang="it-IT">
                <a:latin typeface="Times New Roman" panose="02020603050405020304" pitchFamily="18" charset="0"/>
                <a:cs typeface="Times New Roman" panose="02020603050405020304" pitchFamily="18" charset="0"/>
              </a:rPr>
              <a:t> (</a:t>
            </a:r>
            <a:r>
              <a:rPr lang="it-IT" i="1">
                <a:latin typeface="Times New Roman" panose="02020603050405020304" pitchFamily="18" charset="0"/>
                <a:cs typeface="Times New Roman" panose="02020603050405020304" pitchFamily="18" charset="0"/>
              </a:rPr>
              <a:t>tussim / puppim / febrim</a:t>
            </a:r>
            <a:r>
              <a:rPr lang="it-IT">
                <a:latin typeface="Times New Roman" panose="02020603050405020304" pitchFamily="18" charset="0"/>
                <a:cs typeface="Times New Roman" panose="02020603050405020304" pitchFamily="18" charset="0"/>
              </a:rPr>
              <a:t>); </a:t>
            </a:r>
            <a:r>
              <a:rPr lang="it-IT" i="1">
                <a:latin typeface="Times New Roman" panose="02020603050405020304" pitchFamily="18" charset="0"/>
                <a:cs typeface="Times New Roman" panose="02020603050405020304" pitchFamily="18" charset="0"/>
              </a:rPr>
              <a:t>partim </a:t>
            </a:r>
            <a:r>
              <a:rPr lang="it-IT">
                <a:latin typeface="Times New Roman" panose="02020603050405020304" pitchFamily="18" charset="0"/>
                <a:cs typeface="Times New Roman" panose="02020603050405020304" pitchFamily="18" charset="0"/>
              </a:rPr>
              <a:t>ha sempre valore avverbiale  </a:t>
            </a:r>
          </a:p>
          <a:p>
            <a:pPr marL="0" indent="0" algn="just">
              <a:lnSpc>
                <a:spcPct val="120000"/>
              </a:lnSpc>
              <a:spcBef>
                <a:spcPts val="0"/>
              </a:spcBef>
              <a:spcAft>
                <a:spcPts val="0"/>
              </a:spcAft>
              <a:buNone/>
              <a:defRPr/>
            </a:pPr>
            <a:endParaRPr lang="it-IT">
              <a:latin typeface="Times New Roman" panose="02020603050405020304" pitchFamily="18" charset="0"/>
              <a:cs typeface="Times New Roman" panose="02020603050405020304" pitchFamily="18" charset="0"/>
            </a:endParaRPr>
          </a:p>
          <a:p>
            <a:pPr marL="0" indent="0" algn="just">
              <a:lnSpc>
                <a:spcPct val="120000"/>
              </a:lnSpc>
              <a:spcBef>
                <a:spcPts val="0"/>
              </a:spcBef>
              <a:spcAft>
                <a:spcPts val="0"/>
              </a:spcAft>
              <a:buNone/>
              <a:defRPr/>
            </a:pPr>
            <a:r>
              <a:rPr lang="it-IT" b="1">
                <a:latin typeface="Times New Roman" panose="02020603050405020304" pitchFamily="18" charset="0"/>
                <a:cs typeface="Times New Roman" panose="02020603050405020304" pitchFamily="18" charset="0"/>
              </a:rPr>
              <a:t>neutro nom. s.  </a:t>
            </a:r>
            <a:r>
              <a:rPr lang="it-IT">
                <a:solidFill>
                  <a:srgbClr val="FF0000"/>
                </a:solidFill>
                <a:latin typeface="Times New Roman" panose="02020603050405020304" pitchFamily="18" charset="0"/>
                <a:cs typeface="Times New Roman" panose="02020603050405020304" pitchFamily="18" charset="0"/>
              </a:rPr>
              <a:t>-</a:t>
            </a:r>
            <a:r>
              <a:rPr lang="it-IT" i="1">
                <a:solidFill>
                  <a:srgbClr val="FF0000"/>
                </a:solidFill>
                <a:latin typeface="Times New Roman" panose="02020603050405020304" pitchFamily="18" charset="0"/>
                <a:cs typeface="Times New Roman" panose="02020603050405020304" pitchFamily="18" charset="0"/>
              </a:rPr>
              <a:t>um</a:t>
            </a:r>
            <a:r>
              <a:rPr lang="it-IT">
                <a:latin typeface="Times New Roman" panose="02020603050405020304" pitchFamily="18" charset="0"/>
                <a:cs typeface="Times New Roman" panose="02020603050405020304" pitchFamily="18" charset="0"/>
              </a:rPr>
              <a:t> (sostantivi tema in -</a:t>
            </a:r>
            <a:r>
              <a:rPr lang="it-IT" i="1">
                <a:latin typeface="Times New Roman" panose="02020603050405020304" pitchFamily="18" charset="0"/>
                <a:cs typeface="Times New Roman" panose="02020603050405020304" pitchFamily="18" charset="0"/>
              </a:rPr>
              <a:t>ŭ</a:t>
            </a:r>
            <a:r>
              <a:rPr lang="it-IT">
                <a:latin typeface="Times New Roman" panose="02020603050405020304" pitchFamily="18" charset="0"/>
                <a:cs typeface="Times New Roman" panose="02020603050405020304" pitchFamily="18" charset="0"/>
              </a:rPr>
              <a:t>), cf. e.g. </a:t>
            </a:r>
            <a:r>
              <a:rPr lang="it-IT" i="1">
                <a:latin typeface="Times New Roman" panose="02020603050405020304" pitchFamily="18" charset="0"/>
                <a:cs typeface="Times New Roman" panose="02020603050405020304" pitchFamily="18" charset="0"/>
              </a:rPr>
              <a:t>cornum / rictum</a:t>
            </a:r>
          </a:p>
          <a:p>
            <a:pPr marL="0" indent="0" algn="just">
              <a:lnSpc>
                <a:spcPct val="120000"/>
              </a:lnSpc>
              <a:spcBef>
                <a:spcPts val="0"/>
              </a:spcBef>
              <a:spcAft>
                <a:spcPts val="0"/>
              </a:spcAft>
              <a:buNone/>
              <a:defRPr/>
            </a:pPr>
            <a:endParaRPr lang="it-IT" i="1">
              <a:latin typeface="Times New Roman" panose="02020603050405020304" pitchFamily="18" charset="0"/>
              <a:cs typeface="Times New Roman" panose="02020603050405020304" pitchFamily="18" charset="0"/>
            </a:endParaRPr>
          </a:p>
          <a:p>
            <a:pPr marL="0" indent="0" algn="just">
              <a:lnSpc>
                <a:spcPct val="120000"/>
              </a:lnSpc>
              <a:spcBef>
                <a:spcPts val="0"/>
              </a:spcBef>
              <a:spcAft>
                <a:spcPts val="0"/>
              </a:spcAft>
              <a:buNone/>
              <a:defRPr/>
            </a:pPr>
            <a:r>
              <a:rPr lang="it-IT">
                <a:latin typeface="Times New Roman" panose="02020603050405020304" pitchFamily="18" charset="0"/>
                <a:cs typeface="Times New Roman" panose="02020603050405020304" pitchFamily="18" charset="0"/>
              </a:rPr>
              <a:t>- Verbi (scambio di coniugazioni, utilizzo di forme arcaiche come </a:t>
            </a:r>
            <a:r>
              <a:rPr lang="it-IT" i="1">
                <a:latin typeface="Times New Roman" panose="02020603050405020304" pitchFamily="18" charset="0"/>
                <a:cs typeface="Times New Roman" panose="02020603050405020304" pitchFamily="18" charset="0"/>
              </a:rPr>
              <a:t>fuat </a:t>
            </a:r>
            <a:r>
              <a:rPr lang="it-IT">
                <a:latin typeface="Times New Roman" panose="02020603050405020304" pitchFamily="18" charset="0"/>
                <a:cs typeface="Times New Roman" panose="02020603050405020304" pitchFamily="18" charset="0"/>
              </a:rPr>
              <a:t>per il verbo </a:t>
            </a:r>
            <a:r>
              <a:rPr lang="it-IT" i="1">
                <a:latin typeface="Times New Roman" panose="02020603050405020304" pitchFamily="18" charset="0"/>
                <a:cs typeface="Times New Roman" panose="02020603050405020304" pitchFamily="18" charset="0"/>
              </a:rPr>
              <a:t>sum </a:t>
            </a:r>
            <a:r>
              <a:rPr lang="it-IT">
                <a:latin typeface="Times New Roman" panose="02020603050405020304" pitchFamily="18" charset="0"/>
                <a:cs typeface="Times New Roman" panose="02020603050405020304" pitchFamily="18" charset="0"/>
              </a:rPr>
              <a:t>e utilizzo della forma -</a:t>
            </a:r>
            <a:r>
              <a:rPr lang="it-IT" i="1">
                <a:latin typeface="Times New Roman" panose="02020603050405020304" pitchFamily="18" charset="0"/>
                <a:cs typeface="Times New Roman" panose="02020603050405020304" pitchFamily="18" charset="0"/>
              </a:rPr>
              <a:t>ier</a:t>
            </a:r>
            <a:r>
              <a:rPr lang="it-IT">
                <a:latin typeface="Times New Roman" panose="02020603050405020304" pitchFamily="18" charset="0"/>
                <a:cs typeface="Times New Roman" panose="02020603050405020304" pitchFamily="18" charset="0"/>
              </a:rPr>
              <a:t> per l’infinito presente dei verbi passivi e deponenti) </a:t>
            </a:r>
          </a:p>
          <a:p>
            <a:pPr marL="0" indent="0" algn="ctr">
              <a:spcBef>
                <a:spcPts val="0"/>
              </a:spcBef>
              <a:spcAft>
                <a:spcPts val="0"/>
              </a:spcAft>
              <a:buNone/>
            </a:pPr>
            <a:endParaRPr lang="it-IT"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13161522"/>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8BD27B58-9DEF-4C02-ACE8-54BE47922D0F}"/>
              </a:ext>
            </a:extLst>
          </p:cNvPr>
          <p:cNvSpPr>
            <a:spLocks noGrp="1"/>
          </p:cNvSpPr>
          <p:nvPr>
            <p:ph idx="1"/>
          </p:nvPr>
        </p:nvSpPr>
        <p:spPr>
          <a:xfrm>
            <a:off x="0" y="0"/>
            <a:ext cx="12192000" cy="6858000"/>
          </a:xfrm>
          <a:blipFill>
            <a:blip r:embed="rId2"/>
            <a:tile tx="0" ty="0" sx="100000" sy="100000" flip="none" algn="tl"/>
          </a:blipFill>
        </p:spPr>
        <p:txBody>
          <a:bodyPr/>
          <a:lstStyle/>
          <a:p>
            <a:pPr marL="0" indent="0" algn="ctr" eaLnBrk="1" fontAlgn="auto" hangingPunct="1">
              <a:lnSpc>
                <a:spcPct val="100000"/>
              </a:lnSpc>
              <a:spcBef>
                <a:spcPts val="0"/>
              </a:spcBef>
              <a:spcAft>
                <a:spcPts val="0"/>
              </a:spcAft>
              <a:buNone/>
              <a:defRPr/>
            </a:pPr>
            <a:r>
              <a:rPr lang="it-IT" altLang="it-IT" sz="2400" b="1" i="1">
                <a:latin typeface="Times New Roman" panose="02020603050405020304" pitchFamily="18" charset="0"/>
                <a:cs typeface="Times New Roman" panose="02020603050405020304" pitchFamily="18" charset="0"/>
              </a:rPr>
              <a:t>De rerum natura</a:t>
            </a:r>
            <a:r>
              <a:rPr lang="it-IT" altLang="it-IT" sz="2400" b="1">
                <a:latin typeface="Times New Roman" panose="02020603050405020304" pitchFamily="18" charset="0"/>
                <a:cs typeface="Times New Roman" panose="02020603050405020304" pitchFamily="18" charset="0"/>
              </a:rPr>
              <a:t>: il Libro I </a:t>
            </a:r>
            <a:endParaRPr lang="it-IT" sz="2400" b="1">
              <a:latin typeface="Times New Roman" panose="02020603050405020304" pitchFamily="18" charset="0"/>
              <a:cs typeface="Times New Roman" panose="02020603050405020304" pitchFamily="18" charset="0"/>
            </a:endParaRPr>
          </a:p>
          <a:p>
            <a:pPr marL="0" indent="0" algn="just" eaLnBrk="1" fontAlgn="auto" hangingPunct="1">
              <a:lnSpc>
                <a:spcPct val="100000"/>
              </a:lnSpc>
              <a:spcBef>
                <a:spcPts val="0"/>
              </a:spcBef>
              <a:spcAft>
                <a:spcPts val="0"/>
              </a:spcAft>
              <a:buNone/>
              <a:defRPr/>
            </a:pPr>
            <a:endParaRPr lang="it-IT" sz="2000">
              <a:latin typeface="Times New Roman" panose="02020603050405020304" pitchFamily="18" charset="0"/>
              <a:cs typeface="Times New Roman" panose="02020603050405020304" pitchFamily="18" charset="0"/>
            </a:endParaRPr>
          </a:p>
          <a:p>
            <a:pPr marL="0" indent="0" algn="just" eaLnBrk="1" fontAlgn="auto" hangingPunct="1">
              <a:lnSpc>
                <a:spcPct val="100000"/>
              </a:lnSpc>
              <a:spcBef>
                <a:spcPts val="0"/>
              </a:spcBef>
              <a:spcAft>
                <a:spcPts val="0"/>
              </a:spcAft>
              <a:buNone/>
              <a:defRPr/>
            </a:pPr>
            <a:r>
              <a:rPr lang="it-IT" sz="2000">
                <a:latin typeface="Times New Roman" panose="02020603050405020304" pitchFamily="18" charset="0"/>
                <a:cs typeface="Times New Roman" panose="02020603050405020304" pitchFamily="18" charset="0"/>
              </a:rPr>
              <a:t>- Funzione introduttiva + fondamento dottrinale e metodologico dell’intero poema</a:t>
            </a:r>
          </a:p>
          <a:p>
            <a:pPr marL="0" indent="0" algn="just" eaLnBrk="1" fontAlgn="auto" hangingPunct="1">
              <a:lnSpc>
                <a:spcPct val="100000"/>
              </a:lnSpc>
              <a:spcBef>
                <a:spcPts val="0"/>
              </a:spcBef>
              <a:spcAft>
                <a:spcPts val="0"/>
              </a:spcAft>
              <a:buNone/>
              <a:defRPr/>
            </a:pPr>
            <a:endParaRPr lang="it-IT" sz="2000">
              <a:latin typeface="Times New Roman" panose="02020603050405020304" pitchFamily="18" charset="0"/>
              <a:cs typeface="Times New Roman" panose="02020603050405020304" pitchFamily="18" charset="0"/>
            </a:endParaRPr>
          </a:p>
          <a:p>
            <a:pPr marL="0" indent="0" algn="just" eaLnBrk="1" fontAlgn="auto" hangingPunct="1">
              <a:lnSpc>
                <a:spcPct val="100000"/>
              </a:lnSpc>
              <a:spcBef>
                <a:spcPts val="0"/>
              </a:spcBef>
              <a:spcAft>
                <a:spcPts val="0"/>
              </a:spcAft>
              <a:buNone/>
              <a:defRPr/>
            </a:pPr>
            <a:r>
              <a:rPr lang="it-IT" sz="2000">
                <a:latin typeface="Times New Roman" panose="02020603050405020304" pitchFamily="18" charset="0"/>
                <a:cs typeface="Times New Roman" panose="02020603050405020304" pitchFamily="18" charset="0"/>
              </a:rPr>
              <a:t>- Premesse che conducono il lettore a una rassicurazione di fondo, cf. vv. 1115-1117:</a:t>
            </a:r>
          </a:p>
          <a:p>
            <a:pPr marL="0" indent="0" algn="ctr" eaLnBrk="1" fontAlgn="auto" hangingPunct="1">
              <a:lnSpc>
                <a:spcPct val="100000"/>
              </a:lnSpc>
              <a:spcBef>
                <a:spcPts val="0"/>
              </a:spcBef>
              <a:spcAft>
                <a:spcPts val="0"/>
              </a:spcAft>
              <a:buNone/>
              <a:defRPr/>
            </a:pPr>
            <a:endParaRPr lang="it-IT" sz="2000" i="1">
              <a:latin typeface="Times New Roman" panose="02020603050405020304" pitchFamily="18" charset="0"/>
              <a:cs typeface="Times New Roman" panose="02020603050405020304" pitchFamily="18" charset="0"/>
            </a:endParaRPr>
          </a:p>
          <a:p>
            <a:pPr marL="0" indent="0" algn="just" eaLnBrk="1" fontAlgn="auto" hangingPunct="1">
              <a:lnSpc>
                <a:spcPct val="100000"/>
              </a:lnSpc>
              <a:spcBef>
                <a:spcPts val="0"/>
              </a:spcBef>
              <a:spcAft>
                <a:spcPts val="0"/>
              </a:spcAft>
              <a:buNone/>
              <a:defRPr/>
            </a:pPr>
            <a:r>
              <a:rPr lang="it-IT" sz="2000" i="1">
                <a:latin typeface="Times New Roman" panose="02020603050405020304" pitchFamily="18" charset="0"/>
                <a:cs typeface="Times New Roman" panose="02020603050405020304" pitchFamily="18" charset="0"/>
              </a:rPr>
              <a:t>Namque alid ex alio clarescet nec tibi caeca          ‘</a:t>
            </a:r>
            <a:r>
              <a:rPr lang="it-IT" sz="2000">
                <a:latin typeface="Times New Roman" panose="02020603050405020304" pitchFamily="18" charset="0"/>
                <a:cs typeface="Times New Roman" panose="02020603050405020304" pitchFamily="18" charset="0"/>
              </a:rPr>
              <a:t>infatti un concetto trarrà luce dall’altro, né </a:t>
            </a:r>
          </a:p>
          <a:p>
            <a:pPr marL="0" indent="0" algn="just" eaLnBrk="1" fontAlgn="auto" hangingPunct="1">
              <a:lnSpc>
                <a:spcPct val="100000"/>
              </a:lnSpc>
              <a:spcBef>
                <a:spcPts val="0"/>
              </a:spcBef>
              <a:spcAft>
                <a:spcPts val="0"/>
              </a:spcAft>
              <a:buNone/>
              <a:defRPr/>
            </a:pPr>
            <a:r>
              <a:rPr lang="it-IT" sz="2000" i="1">
                <a:latin typeface="Times New Roman" panose="02020603050405020304" pitchFamily="18" charset="0"/>
                <a:cs typeface="Times New Roman" panose="02020603050405020304" pitchFamily="18" charset="0"/>
              </a:rPr>
              <a:t>nox iter eripiet quin ultima naturai                         </a:t>
            </a:r>
            <a:r>
              <a:rPr lang="it-IT" sz="2000">
                <a:latin typeface="Times New Roman" panose="02020603050405020304" pitchFamily="18" charset="0"/>
                <a:cs typeface="Times New Roman" panose="02020603050405020304" pitchFamily="18" charset="0"/>
              </a:rPr>
              <a:t>l’oscura notte t’impedirà il cammino, così da non </a:t>
            </a:r>
          </a:p>
          <a:p>
            <a:pPr marL="0" indent="0" algn="just" eaLnBrk="1" fontAlgn="auto" hangingPunct="1">
              <a:lnSpc>
                <a:spcPct val="100000"/>
              </a:lnSpc>
              <a:spcBef>
                <a:spcPts val="0"/>
              </a:spcBef>
              <a:spcAft>
                <a:spcPts val="0"/>
              </a:spcAft>
              <a:buNone/>
              <a:defRPr/>
            </a:pPr>
            <a:r>
              <a:rPr lang="it-IT" sz="2000" i="1">
                <a:latin typeface="Times New Roman" panose="02020603050405020304" pitchFamily="18" charset="0"/>
                <a:cs typeface="Times New Roman" panose="02020603050405020304" pitchFamily="18" charset="0"/>
              </a:rPr>
              <a:t>pervideas: ita res accendent lumina rebus</a:t>
            </a:r>
            <a:r>
              <a:rPr lang="it-IT" sz="2000">
                <a:latin typeface="Times New Roman" panose="02020603050405020304" pitchFamily="18" charset="0"/>
                <a:cs typeface="Times New Roman" panose="02020603050405020304" pitchFamily="18" charset="0"/>
              </a:rPr>
              <a:t>.             lasciarti scorgere gli ultimi segreti della natura: tanta luce</a:t>
            </a:r>
          </a:p>
          <a:p>
            <a:pPr marL="0" indent="0" algn="just" eaLnBrk="1" fontAlgn="auto" hangingPunct="1">
              <a:lnSpc>
                <a:spcPct val="100000"/>
              </a:lnSpc>
              <a:spcBef>
                <a:spcPts val="0"/>
              </a:spcBef>
              <a:spcAft>
                <a:spcPts val="0"/>
              </a:spcAft>
              <a:buNone/>
              <a:defRPr/>
            </a:pPr>
            <a:r>
              <a:rPr lang="it-IT" sz="2000" i="1">
                <a:latin typeface="Times New Roman" panose="02020603050405020304" pitchFamily="18" charset="0"/>
                <a:cs typeface="Times New Roman" panose="02020603050405020304" pitchFamily="18" charset="0"/>
              </a:rPr>
              <a:t>                                                                                 </a:t>
            </a:r>
            <a:r>
              <a:rPr lang="it-IT" sz="2000">
                <a:latin typeface="Times New Roman" panose="02020603050405020304" pitchFamily="18" charset="0"/>
                <a:cs typeface="Times New Roman" panose="02020603050405020304" pitchFamily="18" charset="0"/>
              </a:rPr>
              <a:t>fra loro si daranno le cose’ </a:t>
            </a:r>
          </a:p>
          <a:p>
            <a:pPr marL="0" indent="0" algn="just" eaLnBrk="1" fontAlgn="auto" hangingPunct="1">
              <a:lnSpc>
                <a:spcPct val="100000"/>
              </a:lnSpc>
              <a:spcBef>
                <a:spcPts val="0"/>
              </a:spcBef>
              <a:spcAft>
                <a:spcPts val="0"/>
              </a:spcAft>
              <a:buNone/>
              <a:defRPr/>
            </a:pPr>
            <a:r>
              <a:rPr lang="it-IT" sz="2000" i="1">
                <a:latin typeface="Times New Roman" panose="02020603050405020304" pitchFamily="18" charset="0"/>
                <a:cs typeface="Times New Roman" panose="02020603050405020304" pitchFamily="18" charset="0"/>
              </a:rPr>
              <a:t>- </a:t>
            </a:r>
            <a:r>
              <a:rPr lang="it-IT" sz="2000">
                <a:latin typeface="Times New Roman" panose="02020603050405020304" pitchFamily="18" charset="0"/>
                <a:cs typeface="Times New Roman" panose="02020603050405020304" pitchFamily="18" charset="0"/>
              </a:rPr>
              <a:t>Il destinatario: Memmio (vv. 50-61)</a:t>
            </a:r>
            <a:endParaRPr lang="it-IT" sz="2000" i="1">
              <a:latin typeface="Times New Roman" panose="02020603050405020304" pitchFamily="18" charset="0"/>
              <a:cs typeface="Times New Roman" panose="02020603050405020304" pitchFamily="18" charset="0"/>
            </a:endParaRPr>
          </a:p>
          <a:p>
            <a:pPr marL="0" indent="0" algn="just" eaLnBrk="1" fontAlgn="auto" hangingPunct="1">
              <a:lnSpc>
                <a:spcPct val="100000"/>
              </a:lnSpc>
              <a:spcBef>
                <a:spcPts val="0"/>
              </a:spcBef>
              <a:spcAft>
                <a:spcPts val="0"/>
              </a:spcAft>
              <a:buNone/>
              <a:defRPr/>
            </a:pPr>
            <a:endParaRPr lang="it-IT" sz="2000">
              <a:latin typeface="Times New Roman" panose="02020603050405020304" pitchFamily="18" charset="0"/>
              <a:cs typeface="Times New Roman" panose="02020603050405020304" pitchFamily="18" charset="0"/>
            </a:endParaRPr>
          </a:p>
          <a:p>
            <a:pPr algn="just" eaLnBrk="1" fontAlgn="auto" hangingPunct="1">
              <a:lnSpc>
                <a:spcPct val="100000"/>
              </a:lnSpc>
              <a:spcBef>
                <a:spcPts val="0"/>
              </a:spcBef>
              <a:spcAft>
                <a:spcPts val="0"/>
              </a:spcAft>
              <a:buFontTx/>
              <a:buChar char="-"/>
              <a:defRPr/>
            </a:pPr>
            <a:r>
              <a:rPr lang="it-IT" sz="2000" b="1">
                <a:latin typeface="Times New Roman" panose="02020603050405020304" pitchFamily="18" charset="0"/>
                <a:cs typeface="Times New Roman" panose="02020603050405020304" pitchFamily="18" charset="0"/>
              </a:rPr>
              <a:t>Inno a Venere</a:t>
            </a:r>
            <a:r>
              <a:rPr lang="it-IT" sz="2000">
                <a:latin typeface="Times New Roman" panose="02020603050405020304" pitchFamily="18" charset="0"/>
                <a:cs typeface="Times New Roman" panose="02020603050405020304" pitchFamily="18" charset="0"/>
              </a:rPr>
              <a:t>: (inno alla divinità e teologia epicurea: quale rapporto?)</a:t>
            </a:r>
          </a:p>
          <a:p>
            <a:pPr marL="0" indent="0" algn="just" eaLnBrk="1" fontAlgn="auto" hangingPunct="1">
              <a:lnSpc>
                <a:spcPct val="100000"/>
              </a:lnSpc>
              <a:spcBef>
                <a:spcPts val="0"/>
              </a:spcBef>
              <a:spcAft>
                <a:spcPts val="0"/>
              </a:spcAft>
              <a:buNone/>
              <a:defRPr/>
            </a:pPr>
            <a:r>
              <a:rPr lang="it-IT" sz="2000">
                <a:latin typeface="Times New Roman" panose="02020603050405020304" pitchFamily="18" charset="0"/>
                <a:cs typeface="Times New Roman" panose="02020603050405020304" pitchFamily="18" charset="0"/>
              </a:rPr>
              <a:t>    Tributo alla tradizione letteraria, </a:t>
            </a:r>
            <a:r>
              <a:rPr lang="it-IT" sz="2000" i="1">
                <a:latin typeface="Times New Roman" panose="02020603050405020304" pitchFamily="18" charset="0"/>
                <a:cs typeface="Times New Roman" panose="02020603050405020304" pitchFamily="18" charset="0"/>
              </a:rPr>
              <a:t>captatio benevolentiae,</a:t>
            </a:r>
            <a:r>
              <a:rPr lang="it-IT" sz="2000">
                <a:latin typeface="Times New Roman" panose="02020603050405020304" pitchFamily="18" charset="0"/>
                <a:cs typeface="Times New Roman" panose="02020603050405020304" pitchFamily="18" charset="0"/>
              </a:rPr>
              <a:t> legame con la</a:t>
            </a:r>
            <a:r>
              <a:rPr lang="it-IT" sz="2000" i="1">
                <a:latin typeface="Times New Roman" panose="02020603050405020304" pitchFamily="18" charset="0"/>
                <a:cs typeface="Times New Roman" panose="02020603050405020304" pitchFamily="18" charset="0"/>
              </a:rPr>
              <a:t> gens Memmia </a:t>
            </a:r>
            <a:r>
              <a:rPr lang="it-IT" sz="2000">
                <a:latin typeface="Times New Roman" panose="02020603050405020304" pitchFamily="18" charset="0"/>
                <a:cs typeface="Times New Roman" panose="02020603050405020304" pitchFamily="18" charset="0"/>
              </a:rPr>
              <a:t>e culto della </a:t>
            </a:r>
            <a:r>
              <a:rPr lang="it-IT" sz="2000" i="1">
                <a:latin typeface="Times New Roman" panose="02020603050405020304" pitchFamily="18" charset="0"/>
                <a:cs typeface="Times New Roman" panose="02020603050405020304" pitchFamily="18" charset="0"/>
              </a:rPr>
              <a:t>Venus Physica</a:t>
            </a:r>
          </a:p>
          <a:p>
            <a:pPr marL="0" indent="0" algn="just" eaLnBrk="1" fontAlgn="auto" hangingPunct="1">
              <a:lnSpc>
                <a:spcPct val="100000"/>
              </a:lnSpc>
              <a:spcBef>
                <a:spcPts val="0"/>
              </a:spcBef>
              <a:spcAft>
                <a:spcPts val="0"/>
              </a:spcAft>
              <a:buNone/>
              <a:defRPr/>
            </a:pPr>
            <a:r>
              <a:rPr lang="it-IT" sz="2000">
                <a:latin typeface="Times New Roman" panose="02020603050405020304" pitchFamily="18" charset="0"/>
                <a:cs typeface="Times New Roman" panose="02020603050405020304" pitchFamily="18" charset="0"/>
              </a:rPr>
              <a:t>    Interpretazioni allegoriche della figura di Venere e di quella di Marte</a:t>
            </a:r>
          </a:p>
          <a:p>
            <a:pPr marL="0" indent="0" algn="just" eaLnBrk="1" fontAlgn="auto" hangingPunct="1">
              <a:lnSpc>
                <a:spcPct val="100000"/>
              </a:lnSpc>
              <a:spcBef>
                <a:spcPts val="0"/>
              </a:spcBef>
              <a:spcAft>
                <a:spcPts val="0"/>
              </a:spcAft>
              <a:buNone/>
              <a:defRPr/>
            </a:pPr>
            <a:r>
              <a:rPr lang="it-IT" sz="2000">
                <a:latin typeface="Times New Roman" panose="02020603050405020304" pitchFamily="18" charset="0"/>
                <a:cs typeface="Times New Roman" panose="02020603050405020304" pitchFamily="18" charset="0"/>
              </a:rPr>
              <a:t>    Venere e il </a:t>
            </a:r>
            <a:r>
              <a:rPr lang="it-IT" sz="2000" i="1">
                <a:latin typeface="Times New Roman" panose="02020603050405020304" pitchFamily="18" charset="0"/>
                <a:cs typeface="Times New Roman" panose="02020603050405020304" pitchFamily="18" charset="0"/>
              </a:rPr>
              <a:t>lepos </a:t>
            </a:r>
            <a:r>
              <a:rPr lang="it-IT" sz="2000">
                <a:latin typeface="Times New Roman" panose="02020603050405020304" pitchFamily="18" charset="0"/>
                <a:cs typeface="Times New Roman" panose="02020603050405020304" pitchFamily="18" charset="0"/>
              </a:rPr>
              <a:t>(riflessione poetica: il ruolo della poesia che ‘avvince’ i lettori)</a:t>
            </a:r>
          </a:p>
          <a:p>
            <a:pPr algn="just" eaLnBrk="1" fontAlgn="auto" hangingPunct="1">
              <a:lnSpc>
                <a:spcPct val="100000"/>
              </a:lnSpc>
              <a:spcBef>
                <a:spcPts val="0"/>
              </a:spcBef>
              <a:spcAft>
                <a:spcPts val="0"/>
              </a:spcAft>
              <a:buFontTx/>
              <a:buChar char="-"/>
              <a:defRPr/>
            </a:pPr>
            <a:endParaRPr lang="it-IT" sz="2000">
              <a:latin typeface="Times New Roman" panose="02020603050405020304" pitchFamily="18" charset="0"/>
              <a:cs typeface="Times New Roman" panose="02020603050405020304" pitchFamily="18" charset="0"/>
            </a:endParaRPr>
          </a:p>
          <a:p>
            <a:pPr algn="just" eaLnBrk="1" fontAlgn="auto" hangingPunct="1">
              <a:lnSpc>
                <a:spcPct val="100000"/>
              </a:lnSpc>
              <a:spcBef>
                <a:spcPts val="0"/>
              </a:spcBef>
              <a:spcAft>
                <a:spcPts val="0"/>
              </a:spcAft>
              <a:buFontTx/>
              <a:buChar char="-"/>
              <a:defRPr/>
            </a:pPr>
            <a:r>
              <a:rPr lang="it-IT" sz="2000" b="1">
                <a:latin typeface="Times New Roman" panose="02020603050405020304" pitchFamily="18" charset="0"/>
                <a:cs typeface="Times New Roman" panose="02020603050405020304" pitchFamily="18" charset="0"/>
              </a:rPr>
              <a:t>Elogio di Epicuro: </a:t>
            </a:r>
            <a:r>
              <a:rPr lang="it-IT" sz="2000">
                <a:latin typeface="Times New Roman" panose="02020603050405020304" pitchFamily="18" charset="0"/>
                <a:cs typeface="Times New Roman" panose="02020603050405020304" pitchFamily="18" charset="0"/>
              </a:rPr>
              <a:t>v. 79 </a:t>
            </a:r>
            <a:r>
              <a:rPr lang="it-IT" sz="2000" i="1">
                <a:latin typeface="Times New Roman" panose="02020603050405020304" pitchFamily="18" charset="0"/>
                <a:cs typeface="Times New Roman" panose="02020603050405020304" pitchFamily="18" charset="0"/>
              </a:rPr>
              <a:t>nos exaequat victoria caelo </a:t>
            </a:r>
            <a:r>
              <a:rPr lang="it-IT" sz="2000">
                <a:latin typeface="Times New Roman" panose="02020603050405020304" pitchFamily="18" charset="0"/>
                <a:cs typeface="Times New Roman" panose="02020603050405020304" pitchFamily="18" charset="0"/>
              </a:rPr>
              <a:t>(Epicuro e i </a:t>
            </a:r>
            <a:r>
              <a:rPr lang="it-IT" sz="2000" i="1">
                <a:latin typeface="Times New Roman" panose="02020603050405020304" pitchFamily="18" charset="0"/>
                <a:cs typeface="Times New Roman" panose="02020603050405020304" pitchFamily="18" charset="0"/>
              </a:rPr>
              <a:t>claustra naturae</a:t>
            </a:r>
            <a:r>
              <a:rPr lang="it-IT" sz="2000">
                <a:latin typeface="Times New Roman" panose="02020603050405020304" pitchFamily="18" charset="0"/>
                <a:cs typeface="Times New Roman" panose="02020603050405020304" pitchFamily="18" charset="0"/>
              </a:rPr>
              <a:t>; la scalata oltre i </a:t>
            </a:r>
            <a:r>
              <a:rPr lang="it-IT" sz="2000" i="1">
                <a:latin typeface="Times New Roman" panose="02020603050405020304" pitchFamily="18" charset="0"/>
                <a:cs typeface="Times New Roman" panose="02020603050405020304" pitchFamily="18" charset="0"/>
              </a:rPr>
              <a:t>moenia mundi </a:t>
            </a:r>
            <a:r>
              <a:rPr lang="it-IT" sz="2000">
                <a:latin typeface="Times New Roman" panose="02020603050405020304" pitchFamily="18" charset="0"/>
                <a:cs typeface="Times New Roman" panose="02020603050405020304" pitchFamily="18" charset="0"/>
              </a:rPr>
              <a:t>e la vittoria sulla </a:t>
            </a:r>
            <a:r>
              <a:rPr lang="it-IT" sz="2000" i="1">
                <a:latin typeface="Times New Roman" panose="02020603050405020304" pitchFamily="18" charset="0"/>
                <a:cs typeface="Times New Roman" panose="02020603050405020304" pitchFamily="18" charset="0"/>
              </a:rPr>
              <a:t>religio</a:t>
            </a:r>
            <a:r>
              <a:rPr lang="it-IT" sz="2000">
                <a:latin typeface="Times New Roman" panose="02020603050405020304" pitchFamily="18" charset="0"/>
                <a:cs typeface="Times New Roman" panose="02020603050405020304" pitchFamily="18" charset="0"/>
              </a:rPr>
              <a:t>; Giganti e conoscenza: il </a:t>
            </a:r>
            <a:r>
              <a:rPr lang="it-IT" sz="2000" i="1">
                <a:latin typeface="Times New Roman" panose="02020603050405020304" pitchFamily="18" charset="0"/>
                <a:cs typeface="Times New Roman" panose="02020603050405020304" pitchFamily="18" charset="0"/>
              </a:rPr>
              <a:t>De rerum natura </a:t>
            </a:r>
            <a:r>
              <a:rPr lang="it-IT" sz="2000">
                <a:latin typeface="Times New Roman" panose="02020603050405020304" pitchFamily="18" charset="0"/>
                <a:cs typeface="Times New Roman" panose="02020603050405020304" pitchFamily="18" charset="0"/>
              </a:rPr>
              <a:t>come un’ ‘Odissea intellettuale’ - Lucrezio e il viaggio verso la verità contro gli </a:t>
            </a:r>
            <a:r>
              <a:rPr lang="it-IT" sz="2000" i="1">
                <a:latin typeface="Times New Roman" panose="02020603050405020304" pitchFamily="18" charset="0"/>
                <a:cs typeface="Times New Roman" panose="02020603050405020304" pitchFamily="18" charset="0"/>
              </a:rPr>
              <a:t>errores</a:t>
            </a:r>
            <a:r>
              <a:rPr lang="it-IT" sz="2000">
                <a:latin typeface="Times New Roman" panose="02020603050405020304" pitchFamily="18" charset="0"/>
                <a:cs typeface="Times New Roman" panose="02020603050405020304" pitchFamily="18" charset="0"/>
              </a:rPr>
              <a:t>)</a:t>
            </a:r>
            <a:endParaRPr lang="it-IT" sz="2000" b="1">
              <a:latin typeface="Times New Roman" panose="02020603050405020304" pitchFamily="18" charset="0"/>
              <a:cs typeface="Times New Roman" panose="02020603050405020304" pitchFamily="18" charset="0"/>
            </a:endParaRPr>
          </a:p>
          <a:p>
            <a:pPr marL="0" indent="0">
              <a:buNone/>
            </a:pPr>
            <a:endParaRPr lang="it-IT"/>
          </a:p>
        </p:txBody>
      </p:sp>
    </p:spTree>
    <p:extLst>
      <p:ext uri="{BB962C8B-B14F-4D97-AF65-F5344CB8AC3E}">
        <p14:creationId xmlns:p14="http://schemas.microsoft.com/office/powerpoint/2010/main" val="987265886"/>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49EEACA7-C9E1-4C04-BF30-B9B1498E0806}"/>
              </a:ext>
            </a:extLst>
          </p:cNvPr>
          <p:cNvSpPr>
            <a:spLocks noGrp="1"/>
          </p:cNvSpPr>
          <p:nvPr>
            <p:ph idx="1"/>
          </p:nvPr>
        </p:nvSpPr>
        <p:spPr>
          <a:xfrm>
            <a:off x="0" y="0"/>
            <a:ext cx="12192000" cy="6858000"/>
          </a:xfrm>
          <a:blipFill>
            <a:blip r:embed="rId2"/>
            <a:tile tx="0" ty="0" sx="100000" sy="100000" flip="none" algn="tl"/>
          </a:blipFill>
        </p:spPr>
        <p:txBody>
          <a:bodyPr>
            <a:normAutofit lnSpcReduction="10000"/>
          </a:bodyPr>
          <a:lstStyle/>
          <a:p>
            <a:pPr marL="0" indent="0" algn="ctr">
              <a:buNone/>
              <a:defRPr/>
            </a:pPr>
            <a:endParaRPr lang="it-IT" altLang="it-IT" b="1" i="1">
              <a:latin typeface="Times New Roman" panose="02020603050405020304" pitchFamily="18" charset="0"/>
              <a:cs typeface="Times New Roman" panose="02020603050405020304" pitchFamily="18" charset="0"/>
            </a:endParaRPr>
          </a:p>
          <a:p>
            <a:pPr marL="0" indent="0" algn="ctr">
              <a:buNone/>
              <a:defRPr/>
            </a:pPr>
            <a:r>
              <a:rPr lang="it-IT" altLang="it-IT" b="1">
                <a:latin typeface="Times New Roman" panose="02020603050405020304" pitchFamily="18" charset="0"/>
                <a:cs typeface="Times New Roman" panose="02020603050405020304" pitchFamily="18" charset="0"/>
              </a:rPr>
              <a:t>Epicuro, Lucrezio e la funzione della poesia</a:t>
            </a:r>
          </a:p>
          <a:p>
            <a:pPr marL="0" indent="0" algn="ctr">
              <a:spcBef>
                <a:spcPts val="0"/>
              </a:spcBef>
              <a:spcAft>
                <a:spcPts val="0"/>
              </a:spcAft>
              <a:buNone/>
              <a:defRPr/>
            </a:pPr>
            <a:endParaRPr lang="it-IT">
              <a:latin typeface="Times New Roman" panose="02020603050405020304" pitchFamily="18" charset="0"/>
              <a:cs typeface="Times New Roman" panose="02020603050405020304" pitchFamily="18" charset="0"/>
            </a:endParaRPr>
          </a:p>
          <a:p>
            <a:pPr algn="just">
              <a:buFontTx/>
              <a:buChar char="-"/>
              <a:defRPr/>
            </a:pPr>
            <a:r>
              <a:rPr lang="it-IT">
                <a:latin typeface="Times New Roman" panose="02020603050405020304" pitchFamily="18" charset="0"/>
                <a:cs typeface="Times New Roman" panose="02020603050405020304" pitchFamily="18" charset="0"/>
              </a:rPr>
              <a:t>I </a:t>
            </a:r>
            <a:r>
              <a:rPr lang="it-IT" i="1">
                <a:latin typeface="Times New Roman" panose="02020603050405020304" pitchFamily="18" charset="0"/>
                <a:cs typeface="Times New Roman" panose="02020603050405020304" pitchFamily="18" charset="0"/>
              </a:rPr>
              <a:t>lucida carmina </a:t>
            </a:r>
            <a:r>
              <a:rPr lang="it-IT">
                <a:latin typeface="Times New Roman" panose="02020603050405020304" pitchFamily="18" charset="0"/>
                <a:cs typeface="Times New Roman" panose="02020603050405020304" pitchFamily="18" charset="0"/>
              </a:rPr>
              <a:t>sono in funzione delle </a:t>
            </a:r>
            <a:r>
              <a:rPr lang="it-IT" i="1">
                <a:latin typeface="Times New Roman" panose="02020603050405020304" pitchFamily="18" charset="0"/>
                <a:cs typeface="Times New Roman" panose="02020603050405020304" pitchFamily="18" charset="0"/>
              </a:rPr>
              <a:t>magnae res </a:t>
            </a:r>
            <a:r>
              <a:rPr lang="it-IT">
                <a:latin typeface="Times New Roman" panose="02020603050405020304" pitchFamily="18" charset="0"/>
                <a:cs typeface="Times New Roman" panose="02020603050405020304" pitchFamily="18" charset="0"/>
              </a:rPr>
              <a:t>(subordinazione dell’aspetto edonistico a quello comunicativo e didascalico)</a:t>
            </a:r>
          </a:p>
          <a:p>
            <a:pPr algn="just">
              <a:buFontTx/>
              <a:buChar char="-"/>
              <a:defRPr/>
            </a:pPr>
            <a:r>
              <a:rPr lang="it-IT">
                <a:latin typeface="Times New Roman" panose="02020603050405020304" pitchFamily="18" charset="0"/>
                <a:cs typeface="Times New Roman" panose="02020603050405020304" pitchFamily="18" charset="0"/>
              </a:rPr>
              <a:t>Il metaforico viaggio di Epicuro e la ‘strada’ nuova percorsa da Lucrezio tra le impervie delle Pieridi: </a:t>
            </a:r>
          </a:p>
          <a:p>
            <a:pPr marL="0" indent="0" algn="just">
              <a:lnSpc>
                <a:spcPct val="110000"/>
              </a:lnSpc>
              <a:spcBef>
                <a:spcPts val="0"/>
              </a:spcBef>
              <a:spcAft>
                <a:spcPts val="0"/>
              </a:spcAft>
              <a:buNone/>
              <a:defRPr/>
            </a:pPr>
            <a:endParaRPr lang="it-IT">
              <a:latin typeface="Times New Roman" panose="02020603050405020304" pitchFamily="18" charset="0"/>
              <a:cs typeface="Times New Roman" panose="02020603050405020304" pitchFamily="18" charset="0"/>
            </a:endParaRPr>
          </a:p>
          <a:p>
            <a:pPr marL="0" indent="0" algn="ctr">
              <a:spcBef>
                <a:spcPts val="0"/>
              </a:spcBef>
              <a:buNone/>
              <a:defRPr/>
            </a:pPr>
            <a:r>
              <a:rPr lang="it-IT" b="1">
                <a:latin typeface="Times New Roman" panose="02020603050405020304" pitchFamily="18" charset="0"/>
                <a:cs typeface="Times New Roman" panose="02020603050405020304" pitchFamily="18" charset="0"/>
              </a:rPr>
              <a:t>v. 74 </a:t>
            </a:r>
            <a:r>
              <a:rPr lang="it-IT" i="1">
                <a:latin typeface="Times New Roman" panose="02020603050405020304" pitchFamily="18" charset="0"/>
                <a:cs typeface="Times New Roman" panose="02020603050405020304" pitchFamily="18" charset="0"/>
              </a:rPr>
              <a:t>atque omne immensum </a:t>
            </a:r>
            <a:r>
              <a:rPr lang="it-IT" i="1">
                <a:solidFill>
                  <a:schemeClr val="accent1">
                    <a:lumMod val="75000"/>
                  </a:schemeClr>
                </a:solidFill>
                <a:latin typeface="Times New Roman" panose="02020603050405020304" pitchFamily="18" charset="0"/>
                <a:cs typeface="Times New Roman" panose="02020603050405020304" pitchFamily="18" charset="0"/>
              </a:rPr>
              <a:t>peragravit</a:t>
            </a:r>
            <a:r>
              <a:rPr lang="it-IT" i="1">
                <a:latin typeface="Times New Roman" panose="02020603050405020304" pitchFamily="18" charset="0"/>
                <a:cs typeface="Times New Roman" panose="02020603050405020304" pitchFamily="18" charset="0"/>
              </a:rPr>
              <a:t> mente animoque</a:t>
            </a:r>
          </a:p>
          <a:p>
            <a:pPr marL="0" indent="0" algn="ctr">
              <a:spcBef>
                <a:spcPts val="0"/>
              </a:spcBef>
              <a:buNone/>
              <a:defRPr/>
            </a:pPr>
            <a:r>
              <a:rPr lang="it-IT" b="1">
                <a:latin typeface="Times New Roman" panose="02020603050405020304" pitchFamily="18" charset="0"/>
                <a:cs typeface="Times New Roman" panose="02020603050405020304" pitchFamily="18" charset="0"/>
              </a:rPr>
              <a:t>v. 926 </a:t>
            </a:r>
            <a:r>
              <a:rPr lang="it-IT" i="1">
                <a:latin typeface="Times New Roman" panose="02020603050405020304" pitchFamily="18" charset="0"/>
                <a:cs typeface="Times New Roman" panose="02020603050405020304" pitchFamily="18" charset="0"/>
              </a:rPr>
              <a:t>avia Pieridum </a:t>
            </a:r>
            <a:r>
              <a:rPr lang="it-IT" i="1">
                <a:solidFill>
                  <a:schemeClr val="accent1">
                    <a:lumMod val="75000"/>
                  </a:schemeClr>
                </a:solidFill>
                <a:latin typeface="Times New Roman" panose="02020603050405020304" pitchFamily="18" charset="0"/>
                <a:cs typeface="Times New Roman" panose="02020603050405020304" pitchFamily="18" charset="0"/>
              </a:rPr>
              <a:t>peragro</a:t>
            </a:r>
            <a:r>
              <a:rPr lang="it-IT" i="1">
                <a:solidFill>
                  <a:srgbClr val="00B050"/>
                </a:solidFill>
                <a:latin typeface="Times New Roman" panose="02020603050405020304" pitchFamily="18" charset="0"/>
                <a:cs typeface="Times New Roman" panose="02020603050405020304" pitchFamily="18" charset="0"/>
              </a:rPr>
              <a:t> </a:t>
            </a:r>
            <a:r>
              <a:rPr lang="it-IT" i="1">
                <a:latin typeface="Times New Roman" panose="02020603050405020304" pitchFamily="18" charset="0"/>
                <a:cs typeface="Times New Roman" panose="02020603050405020304" pitchFamily="18" charset="0"/>
              </a:rPr>
              <a:t>loca nullius ante </a:t>
            </a:r>
          </a:p>
          <a:p>
            <a:pPr marL="0" indent="0" algn="just">
              <a:spcBef>
                <a:spcPts val="0"/>
              </a:spcBef>
              <a:buNone/>
              <a:defRPr/>
            </a:pPr>
            <a:endParaRPr lang="it-IT">
              <a:latin typeface="Times New Roman" panose="02020603050405020304" pitchFamily="18" charset="0"/>
              <a:cs typeface="Times New Roman" panose="02020603050405020304" pitchFamily="18" charset="0"/>
            </a:endParaRPr>
          </a:p>
          <a:p>
            <a:pPr algn="just">
              <a:spcBef>
                <a:spcPts val="0"/>
              </a:spcBef>
              <a:buFontTx/>
              <a:buChar char="-"/>
              <a:defRPr/>
            </a:pPr>
            <a:r>
              <a:rPr lang="it-IT">
                <a:latin typeface="Times New Roman" panose="02020603050405020304" pitchFamily="18" charset="0"/>
                <a:cs typeface="Times New Roman" panose="02020603050405020304" pitchFamily="18" charset="0"/>
              </a:rPr>
              <a:t>Lucrezio: la poesia alessandrina e la filosofia (credo epicureo e </a:t>
            </a:r>
            <a:r>
              <a:rPr lang="it-IT" i="1">
                <a:latin typeface="Times New Roman" panose="02020603050405020304" pitchFamily="18" charset="0"/>
                <a:cs typeface="Times New Roman" panose="02020603050405020304" pitchFamily="18" charset="0"/>
              </a:rPr>
              <a:t>lepos</a:t>
            </a:r>
            <a:r>
              <a:rPr lang="it-IT">
                <a:latin typeface="Times New Roman" panose="02020603050405020304" pitchFamily="18" charset="0"/>
                <a:cs typeface="Times New Roman" panose="02020603050405020304" pitchFamily="18" charset="0"/>
              </a:rPr>
              <a:t>)</a:t>
            </a:r>
          </a:p>
          <a:p>
            <a:pPr algn="just">
              <a:spcBef>
                <a:spcPts val="0"/>
              </a:spcBef>
              <a:buFontTx/>
              <a:buChar char="-"/>
              <a:defRPr/>
            </a:pPr>
            <a:r>
              <a:rPr lang="it-IT" i="1">
                <a:latin typeface="Times New Roman" panose="02020603050405020304" pitchFamily="18" charset="0"/>
                <a:cs typeface="Times New Roman" panose="02020603050405020304" pitchFamily="18" charset="0"/>
              </a:rPr>
              <a:t>Furor, divina voluptas, horror </a:t>
            </a:r>
            <a:r>
              <a:rPr lang="it-IT">
                <a:latin typeface="Times New Roman" panose="02020603050405020304" pitchFamily="18" charset="0"/>
                <a:cs typeface="Times New Roman" panose="02020603050405020304" pitchFamily="18" charset="0"/>
              </a:rPr>
              <a:t>e il messaggio salvifico / forma poetica e persuasione del lettore</a:t>
            </a:r>
          </a:p>
          <a:p>
            <a:pPr algn="just">
              <a:spcBef>
                <a:spcPts val="0"/>
              </a:spcBef>
              <a:buFontTx/>
              <a:buChar char="-"/>
              <a:defRPr/>
            </a:pPr>
            <a:r>
              <a:rPr lang="it-IT">
                <a:latin typeface="Times New Roman" panose="02020603050405020304" pitchFamily="18" charset="0"/>
                <a:cs typeface="Times New Roman" panose="02020603050405020304" pitchFamily="18" charset="0"/>
              </a:rPr>
              <a:t>Dualismo poesia-filosofia come elemento caratterizzante del </a:t>
            </a:r>
            <a:r>
              <a:rPr lang="it-IT" i="1">
                <a:latin typeface="Times New Roman" panose="02020603050405020304" pitchFamily="18" charset="0"/>
                <a:cs typeface="Times New Roman" panose="02020603050405020304" pitchFamily="18" charset="0"/>
              </a:rPr>
              <a:t>DRN → </a:t>
            </a:r>
            <a:r>
              <a:rPr lang="it-IT">
                <a:latin typeface="Times New Roman" panose="02020603050405020304" pitchFamily="18" charset="0"/>
                <a:cs typeface="Times New Roman" panose="02020603050405020304" pitchFamily="18" charset="0"/>
              </a:rPr>
              <a:t>integrazione</a:t>
            </a:r>
            <a:r>
              <a:rPr lang="it-IT" i="1">
                <a:latin typeface="Times New Roman" panose="02020603050405020304" pitchFamily="18" charset="0"/>
                <a:cs typeface="Times New Roman" panose="02020603050405020304" pitchFamily="18" charset="0"/>
              </a:rPr>
              <a:t> </a:t>
            </a:r>
            <a:r>
              <a:rPr lang="it-IT">
                <a:latin typeface="Times New Roman" panose="02020603050405020304" pitchFamily="18" charset="0"/>
                <a:cs typeface="Times New Roman" panose="02020603050405020304" pitchFamily="18" charset="0"/>
              </a:rPr>
              <a:t>poesia e dottrina che si realizza da un punto di vista stilistico e compositivo nel dosaggio tra uno stile espositivo e didattico (dimostrativo) e uno stile patetico (sublime) e nell’integrazione tra </a:t>
            </a:r>
            <a:r>
              <a:rPr lang="it-IT" i="1">
                <a:latin typeface="Times New Roman" panose="02020603050405020304" pitchFamily="18" charset="0"/>
                <a:cs typeface="Times New Roman" panose="02020603050405020304" pitchFamily="18" charset="0"/>
              </a:rPr>
              <a:t>delectare </a:t>
            </a:r>
            <a:r>
              <a:rPr lang="it-IT">
                <a:latin typeface="Times New Roman" panose="02020603050405020304" pitchFamily="18" charset="0"/>
                <a:cs typeface="Times New Roman" panose="02020603050405020304" pitchFamily="18" charset="0"/>
              </a:rPr>
              <a:t>e </a:t>
            </a:r>
            <a:r>
              <a:rPr lang="it-IT" i="1">
                <a:latin typeface="Times New Roman" panose="02020603050405020304" pitchFamily="18" charset="0"/>
                <a:cs typeface="Times New Roman" panose="02020603050405020304" pitchFamily="18" charset="0"/>
              </a:rPr>
              <a:t>prodesse</a:t>
            </a:r>
          </a:p>
          <a:p>
            <a:endParaRPr lang="it-IT"/>
          </a:p>
        </p:txBody>
      </p:sp>
    </p:spTree>
    <p:extLst>
      <p:ext uri="{BB962C8B-B14F-4D97-AF65-F5344CB8AC3E}">
        <p14:creationId xmlns:p14="http://schemas.microsoft.com/office/powerpoint/2010/main" val="3548973935"/>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4D49AC63-AC5D-4929-997D-881516067198}"/>
              </a:ext>
            </a:extLst>
          </p:cNvPr>
          <p:cNvSpPr>
            <a:spLocks noGrp="1"/>
          </p:cNvSpPr>
          <p:nvPr>
            <p:ph idx="1"/>
          </p:nvPr>
        </p:nvSpPr>
        <p:spPr>
          <a:xfrm>
            <a:off x="0" y="0"/>
            <a:ext cx="12192000" cy="6858000"/>
          </a:xfrm>
          <a:blipFill>
            <a:blip r:embed="rId2"/>
            <a:tile tx="0" ty="0" sx="100000" sy="100000" flip="none" algn="tl"/>
          </a:blipFill>
        </p:spPr>
        <p:txBody>
          <a:bodyPr>
            <a:normAutofit/>
          </a:bodyPr>
          <a:lstStyle/>
          <a:p>
            <a:pPr marL="0" indent="0" algn="ctr">
              <a:buNone/>
            </a:pPr>
            <a:r>
              <a:rPr lang="it-IT" altLang="it-IT" b="1">
                <a:latin typeface="Times New Roman" panose="02020603050405020304" pitchFamily="18" charset="0"/>
                <a:cs typeface="Times New Roman" panose="02020603050405020304" pitchFamily="18" charset="0"/>
              </a:rPr>
              <a:t>La fisica epicurea</a:t>
            </a:r>
          </a:p>
          <a:p>
            <a:pPr marL="0" indent="0" algn="ctr">
              <a:spcBef>
                <a:spcPts val="0"/>
              </a:spcBef>
              <a:spcAft>
                <a:spcPts val="0"/>
              </a:spcAft>
              <a:buNone/>
            </a:pPr>
            <a:endParaRPr lang="it-IT" altLang="it-IT" b="1" i="1">
              <a:latin typeface="Times New Roman" panose="02020603050405020304" pitchFamily="18" charset="0"/>
              <a:cs typeface="Times New Roman" panose="02020603050405020304" pitchFamily="18" charset="0"/>
            </a:endParaRPr>
          </a:p>
          <a:p>
            <a:pPr algn="just">
              <a:buFontTx/>
              <a:buChar char="-"/>
              <a:defRPr/>
            </a:pPr>
            <a:r>
              <a:rPr lang="it-IT" sz="2200">
                <a:latin typeface="Times New Roman" panose="02020603050405020304" pitchFamily="18" charset="0"/>
                <a:cs typeface="Times New Roman" panose="02020603050405020304" pitchFamily="18" charset="0"/>
              </a:rPr>
              <a:t>Libro I → definizione dei fondamenti filosofici e fini della propria poesia (perché scrivere poesia filosofica? Quali modelli seguire? Il rapporto con Ennio, con Empedocle e con i Presocratici)</a:t>
            </a:r>
            <a:endParaRPr lang="it-IT" sz="2200" b="1">
              <a:latin typeface="Times New Roman" panose="02020603050405020304" pitchFamily="18" charset="0"/>
              <a:cs typeface="Times New Roman" panose="02020603050405020304" pitchFamily="18" charset="0"/>
            </a:endParaRPr>
          </a:p>
          <a:p>
            <a:pPr algn="just">
              <a:buFontTx/>
              <a:buChar char="-"/>
              <a:defRPr/>
            </a:pPr>
            <a:r>
              <a:rPr lang="it-IT" sz="2200" b="1">
                <a:latin typeface="Times New Roman" panose="02020603050405020304" pitchFamily="18" charset="0"/>
                <a:cs typeface="Times New Roman" panose="02020603050405020304" pitchFamily="18" charset="0"/>
              </a:rPr>
              <a:t>1.146 inizio della spiegazione della fisica atomistica </a:t>
            </a:r>
            <a:r>
              <a:rPr lang="it-IT" sz="2200">
                <a:latin typeface="Times New Roman" panose="02020603050405020304" pitchFamily="18" charset="0"/>
                <a:cs typeface="Times New Roman" panose="02020603050405020304" pitchFamily="18" charset="0"/>
              </a:rPr>
              <a:t>(interessa i libri I e II): 2 princìpi</a:t>
            </a:r>
            <a:endParaRPr lang="it-IT" sz="2200" b="1">
              <a:latin typeface="Times New Roman" panose="02020603050405020304" pitchFamily="18" charset="0"/>
              <a:cs typeface="Times New Roman" panose="02020603050405020304" pitchFamily="18" charset="0"/>
            </a:endParaRPr>
          </a:p>
          <a:p>
            <a:pPr marL="0" indent="0" algn="ctr">
              <a:buNone/>
              <a:defRPr/>
            </a:pPr>
            <a:r>
              <a:rPr lang="it-IT" sz="2200" b="1">
                <a:latin typeface="Times New Roman" panose="02020603050405020304" pitchFamily="18" charset="0"/>
                <a:cs typeface="Times New Roman" panose="02020603050405020304" pitchFamily="18" charset="0"/>
              </a:rPr>
              <a:t>(a) Nulla si crea dal nulla per intervento divino</a:t>
            </a:r>
          </a:p>
          <a:p>
            <a:pPr marL="0" indent="0" algn="ctr">
              <a:buNone/>
              <a:defRPr/>
            </a:pPr>
            <a:endParaRPr lang="it-IT" sz="2200">
              <a:latin typeface="Times New Roman" panose="02020603050405020304" pitchFamily="18" charset="0"/>
              <a:cs typeface="Times New Roman" panose="02020603050405020304" pitchFamily="18" charset="0"/>
            </a:endParaRPr>
          </a:p>
          <a:p>
            <a:pPr marL="0" indent="0" algn="ctr">
              <a:buNone/>
              <a:defRPr/>
            </a:pPr>
            <a:r>
              <a:rPr lang="it-IT" sz="2200">
                <a:latin typeface="Times New Roman" panose="02020603050405020304" pitchFamily="18" charset="0"/>
                <a:cs typeface="Times New Roman" panose="02020603050405020304" pitchFamily="18" charset="0"/>
              </a:rPr>
              <a:t>(</a:t>
            </a:r>
            <a:r>
              <a:rPr lang="it-IT" sz="2200" b="1">
                <a:latin typeface="Times New Roman" panose="02020603050405020304" pitchFamily="18" charset="0"/>
                <a:cs typeface="Times New Roman" panose="02020603050405020304" pitchFamily="18" charset="0"/>
              </a:rPr>
              <a:t>b) Nulla si distrugge e le cose trascorrono le une nelle altre</a:t>
            </a:r>
            <a:endParaRPr lang="it-IT" sz="2200">
              <a:latin typeface="Times New Roman" panose="02020603050405020304" pitchFamily="18" charset="0"/>
              <a:cs typeface="Times New Roman" panose="02020603050405020304" pitchFamily="18" charset="0"/>
            </a:endParaRPr>
          </a:p>
          <a:p>
            <a:pPr marL="0" indent="0" algn="just">
              <a:spcBef>
                <a:spcPts val="0"/>
              </a:spcBef>
              <a:buNone/>
              <a:defRPr/>
            </a:pPr>
            <a:endParaRPr lang="it-IT" sz="2000" b="1">
              <a:latin typeface="Times New Roman" panose="02020603050405020304" pitchFamily="18" charset="0"/>
              <a:cs typeface="Times New Roman" panose="02020603050405020304" pitchFamily="18" charset="0"/>
            </a:endParaRPr>
          </a:p>
          <a:p>
            <a:pPr marL="0" indent="0" algn="just">
              <a:spcBef>
                <a:spcPts val="0"/>
              </a:spcBef>
              <a:buNone/>
              <a:defRPr/>
            </a:pPr>
            <a:r>
              <a:rPr lang="it-IT" sz="2000" b="1">
                <a:latin typeface="Times New Roman" panose="02020603050405020304" pitchFamily="18" charset="0"/>
                <a:cs typeface="Times New Roman" panose="02020603050405020304" pitchFamily="18" charset="0"/>
              </a:rPr>
              <a:t>a). Nulla nasce dal nulla </a:t>
            </a:r>
            <a:r>
              <a:rPr lang="it-IT" sz="2000">
                <a:latin typeface="Times New Roman" panose="02020603050405020304" pitchFamily="18" charset="0"/>
                <a:cs typeface="Times New Roman" panose="02020603050405020304" pitchFamily="18" charset="0"/>
              </a:rPr>
              <a:t>→ 5 prove </a:t>
            </a:r>
            <a:r>
              <a:rPr lang="it-IT" sz="2000" i="1">
                <a:latin typeface="Times New Roman" panose="02020603050405020304" pitchFamily="18" charset="0"/>
                <a:cs typeface="Times New Roman" panose="02020603050405020304" pitchFamily="18" charset="0"/>
              </a:rPr>
              <a:t>per absurdum → se le cose venissero dal nulla</a:t>
            </a:r>
            <a:r>
              <a:rPr lang="it-IT" sz="2000">
                <a:latin typeface="Times New Roman" panose="02020603050405020304" pitchFamily="18" charset="0"/>
                <a:cs typeface="Times New Roman" panose="02020603050405020304" pitchFamily="18" charset="0"/>
              </a:rPr>
              <a:t>:</a:t>
            </a:r>
            <a:r>
              <a:rPr lang="it-IT" sz="2000" i="1">
                <a:latin typeface="Times New Roman" panose="02020603050405020304" pitchFamily="18" charset="0"/>
                <a:cs typeface="Times New Roman" panose="02020603050405020304" pitchFamily="18" charset="0"/>
              </a:rPr>
              <a:t> </a:t>
            </a:r>
            <a:endParaRPr lang="it-IT" sz="2000">
              <a:latin typeface="Times New Roman" panose="02020603050405020304" pitchFamily="18" charset="0"/>
              <a:cs typeface="Times New Roman" panose="02020603050405020304" pitchFamily="18" charset="0"/>
            </a:endParaRPr>
          </a:p>
          <a:p>
            <a:pPr marL="0" indent="0" algn="just">
              <a:spcBef>
                <a:spcPts val="0"/>
              </a:spcBef>
              <a:buNone/>
              <a:defRPr/>
            </a:pPr>
            <a:r>
              <a:rPr lang="it-IT" sz="2000">
                <a:latin typeface="Times New Roman" panose="02020603050405020304" pitchFamily="18" charset="0"/>
                <a:cs typeface="Times New Roman" panose="02020603050405020304" pitchFamily="18" charset="0"/>
              </a:rPr>
              <a:t>1). Le specie nascerebbero in qualsiasi luogo (vv. 161-173)</a:t>
            </a:r>
          </a:p>
          <a:p>
            <a:pPr marL="0" indent="0" algn="just">
              <a:spcBef>
                <a:spcPts val="0"/>
              </a:spcBef>
              <a:buNone/>
              <a:defRPr/>
            </a:pPr>
            <a:r>
              <a:rPr lang="it-IT" sz="2000">
                <a:latin typeface="Times New Roman" panose="02020603050405020304" pitchFamily="18" charset="0"/>
                <a:cs typeface="Times New Roman" panose="02020603050405020304" pitchFamily="18" charset="0"/>
              </a:rPr>
              <a:t>2). Le specie nascerebbero in qualsiasi stagione (vv. 174-183)</a:t>
            </a:r>
          </a:p>
          <a:p>
            <a:pPr marL="0" indent="0" algn="just">
              <a:spcBef>
                <a:spcPts val="0"/>
              </a:spcBef>
              <a:buNone/>
              <a:defRPr/>
            </a:pPr>
            <a:r>
              <a:rPr lang="it-IT" sz="2000">
                <a:latin typeface="Times New Roman" panose="02020603050405020304" pitchFamily="18" charset="0"/>
                <a:cs typeface="Times New Roman" panose="02020603050405020304" pitchFamily="18" charset="0"/>
              </a:rPr>
              <a:t>3). Non sarebbe necessario tempo per la crescita che sarebbe immediata (vv. 184-198)</a:t>
            </a:r>
          </a:p>
          <a:p>
            <a:pPr marL="0" indent="0" algn="just">
              <a:spcBef>
                <a:spcPts val="0"/>
              </a:spcBef>
              <a:buNone/>
              <a:defRPr/>
            </a:pPr>
            <a:r>
              <a:rPr lang="it-IT" sz="2000">
                <a:latin typeface="Times New Roman" panose="02020603050405020304" pitchFamily="18" charset="0"/>
                <a:cs typeface="Times New Roman" panose="02020603050405020304" pitchFamily="18" charset="0"/>
              </a:rPr>
              <a:t>4). Non ci sarebbero limiti di accrescimento, di potenza e di durata di vita (vv. 199-207)</a:t>
            </a:r>
          </a:p>
          <a:p>
            <a:pPr marL="0" indent="0" algn="just">
              <a:spcBef>
                <a:spcPts val="0"/>
              </a:spcBef>
              <a:buNone/>
              <a:defRPr/>
            </a:pPr>
            <a:r>
              <a:rPr lang="it-IT" sz="2000">
                <a:latin typeface="Times New Roman" panose="02020603050405020304" pitchFamily="18" charset="0"/>
                <a:cs typeface="Times New Roman" panose="02020603050405020304" pitchFamily="18" charset="0"/>
              </a:rPr>
              <a:t>5). I terreni non potrebbero essere migliorati con il lavoro dell’uomo (vv. 208-214)</a:t>
            </a:r>
          </a:p>
          <a:p>
            <a:pPr marL="0" indent="0" algn="just">
              <a:buNone/>
            </a:pPr>
            <a:endParaRPr lang="it-IT"/>
          </a:p>
        </p:txBody>
      </p:sp>
      <p:sp>
        <p:nvSpPr>
          <p:cNvPr id="4" name="Freccia in giù 3">
            <a:extLst>
              <a:ext uri="{FF2B5EF4-FFF2-40B4-BE49-F238E27FC236}">
                <a16:creationId xmlns:a16="http://schemas.microsoft.com/office/drawing/2014/main" id="{DB1D7F85-4D05-4030-A16E-0AF0B8C617F7}"/>
              </a:ext>
            </a:extLst>
          </p:cNvPr>
          <p:cNvSpPr/>
          <p:nvPr/>
        </p:nvSpPr>
        <p:spPr>
          <a:xfrm>
            <a:off x="5868099" y="2684477"/>
            <a:ext cx="455802" cy="50334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3990078754"/>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4D49AC63-AC5D-4929-997D-881516067198}"/>
              </a:ext>
            </a:extLst>
          </p:cNvPr>
          <p:cNvSpPr>
            <a:spLocks noGrp="1"/>
          </p:cNvSpPr>
          <p:nvPr>
            <p:ph idx="1"/>
          </p:nvPr>
        </p:nvSpPr>
        <p:spPr>
          <a:xfrm>
            <a:off x="0" y="0"/>
            <a:ext cx="12192000" cy="6858000"/>
          </a:xfrm>
          <a:blipFill>
            <a:blip r:embed="rId2"/>
            <a:tile tx="0" ty="0" sx="100000" sy="100000" flip="none" algn="tl"/>
          </a:blipFill>
        </p:spPr>
        <p:txBody>
          <a:bodyPr/>
          <a:lstStyle/>
          <a:p>
            <a:pPr marL="0" indent="0">
              <a:buNone/>
            </a:pPr>
            <a:r>
              <a:rPr lang="it-IT" altLang="it-IT" b="1">
                <a:latin typeface="Times New Roman" panose="02020603050405020304" pitchFamily="18" charset="0"/>
                <a:cs typeface="Times New Roman" panose="02020603050405020304" pitchFamily="18" charset="0"/>
              </a:rPr>
              <a:t>b). Nulla si dissolve nel nulla → </a:t>
            </a:r>
            <a:r>
              <a:rPr lang="it-IT" altLang="it-IT">
                <a:latin typeface="Times New Roman" panose="02020603050405020304" pitchFamily="18" charset="0"/>
                <a:cs typeface="Times New Roman" panose="02020603050405020304" pitchFamily="18" charset="0"/>
              </a:rPr>
              <a:t>4 prove accoppiate</a:t>
            </a:r>
          </a:p>
          <a:p>
            <a:pPr marL="0" indent="0" algn="just">
              <a:spcBef>
                <a:spcPts val="0"/>
              </a:spcBef>
              <a:buNone/>
              <a:defRPr/>
            </a:pPr>
            <a:r>
              <a:rPr lang="it-IT">
                <a:solidFill>
                  <a:schemeClr val="accent1">
                    <a:lumMod val="75000"/>
                  </a:schemeClr>
                </a:solidFill>
                <a:latin typeface="Times New Roman" panose="02020603050405020304" pitchFamily="18" charset="0"/>
                <a:cs typeface="Times New Roman" panose="02020603050405020304" pitchFamily="18" charset="0"/>
              </a:rPr>
              <a:t>1). Le cose sparirebbero d’un tratto e senza necessità di forza esterna (vv. 217-224)</a:t>
            </a:r>
          </a:p>
          <a:p>
            <a:pPr marL="0" indent="0" algn="just">
              <a:spcBef>
                <a:spcPts val="0"/>
              </a:spcBef>
              <a:buNone/>
              <a:defRPr/>
            </a:pPr>
            <a:r>
              <a:rPr lang="it-IT">
                <a:solidFill>
                  <a:srgbClr val="7030A0"/>
                </a:solidFill>
                <a:latin typeface="Times New Roman" panose="02020603050405020304" pitchFamily="18" charset="0"/>
                <a:cs typeface="Times New Roman" panose="02020603050405020304" pitchFamily="18" charset="0"/>
              </a:rPr>
              <a:t>2). Nel tempo infinito la materia cesserebbe e cesserebbe la vita (vv. 225-237)</a:t>
            </a:r>
          </a:p>
          <a:p>
            <a:pPr marL="0" indent="0" algn="just">
              <a:spcBef>
                <a:spcPts val="0"/>
              </a:spcBef>
              <a:buNone/>
              <a:defRPr/>
            </a:pPr>
            <a:r>
              <a:rPr lang="it-IT">
                <a:solidFill>
                  <a:schemeClr val="accent1">
                    <a:lumMod val="75000"/>
                  </a:schemeClr>
                </a:solidFill>
                <a:latin typeface="Times New Roman" panose="02020603050405020304" pitchFamily="18" charset="0"/>
                <a:cs typeface="Times New Roman" panose="02020603050405020304" pitchFamily="18" charset="0"/>
              </a:rPr>
              <a:t>3). I corpi oppongono alla dissoluzione un grado di resistenza proporzionale alla coesione interna perché la scissione è provocata da forza esterna (vv. 238-249)</a:t>
            </a:r>
          </a:p>
          <a:p>
            <a:pPr marL="0" indent="0" algn="just">
              <a:spcBef>
                <a:spcPts val="0"/>
              </a:spcBef>
              <a:buNone/>
              <a:defRPr/>
            </a:pPr>
            <a:r>
              <a:rPr lang="it-IT">
                <a:solidFill>
                  <a:srgbClr val="7030A0"/>
                </a:solidFill>
                <a:latin typeface="Times New Roman" panose="02020603050405020304" pitchFamily="18" charset="0"/>
                <a:cs typeface="Times New Roman" panose="02020603050405020304" pitchFamily="18" charset="0"/>
              </a:rPr>
              <a:t>4). Nuove forme di vita si generano da quelle che sembravano estinte in una perenne aggregazione e disgregazione di atomi (vv. 250-261). </a:t>
            </a:r>
          </a:p>
          <a:p>
            <a:pPr marL="0" indent="0" algn="just">
              <a:spcBef>
                <a:spcPts val="0"/>
              </a:spcBef>
              <a:buNone/>
              <a:defRPr/>
            </a:pPr>
            <a:endParaRPr lang="it-IT" sz="2800">
              <a:solidFill>
                <a:srgbClr val="7030A0"/>
              </a:solidFill>
              <a:latin typeface="Times New Roman" panose="02020603050405020304" pitchFamily="18" charset="0"/>
              <a:cs typeface="Times New Roman" panose="02020603050405020304" pitchFamily="18" charset="0"/>
            </a:endParaRPr>
          </a:p>
          <a:p>
            <a:pPr algn="just">
              <a:spcBef>
                <a:spcPts val="0"/>
              </a:spcBef>
              <a:buFontTx/>
              <a:buChar char="-"/>
              <a:defRPr/>
            </a:pPr>
            <a:r>
              <a:rPr lang="it-IT">
                <a:latin typeface="Times New Roman" panose="02020603050405020304" pitchFamily="18" charset="0"/>
                <a:cs typeface="Times New Roman" panose="02020603050405020304" pitchFamily="18" charset="0"/>
              </a:rPr>
              <a:t>Alterno scambio di vita e morte</a:t>
            </a:r>
          </a:p>
          <a:p>
            <a:pPr algn="just">
              <a:spcBef>
                <a:spcPts val="0"/>
              </a:spcBef>
              <a:buFontTx/>
              <a:buChar char="-"/>
              <a:defRPr/>
            </a:pPr>
            <a:r>
              <a:rPr lang="it-IT">
                <a:latin typeface="Times New Roman" panose="02020603050405020304" pitchFamily="18" charset="0"/>
                <a:cs typeface="Times New Roman" panose="02020603050405020304" pitchFamily="18" charset="0"/>
              </a:rPr>
              <a:t>Invisibilità degli atomi</a:t>
            </a:r>
          </a:p>
          <a:p>
            <a:pPr algn="just">
              <a:spcBef>
                <a:spcPts val="0"/>
              </a:spcBef>
              <a:buFontTx/>
              <a:buChar char="-"/>
              <a:defRPr/>
            </a:pPr>
            <a:r>
              <a:rPr lang="it-IT">
                <a:latin typeface="Times New Roman" panose="02020603050405020304" pitchFamily="18" charset="0"/>
                <a:cs typeface="Times New Roman" panose="02020603050405020304" pitchFamily="18" charset="0"/>
              </a:rPr>
              <a:t>Il vuoto: esistenza e pensabilità del non-essere nella forma (da fisica del continuo della materia si passa all’idea di discontinuità di essa)</a:t>
            </a:r>
          </a:p>
          <a:p>
            <a:pPr algn="just">
              <a:spcBef>
                <a:spcPts val="0"/>
              </a:spcBef>
              <a:buFontTx/>
              <a:buChar char="-"/>
              <a:defRPr/>
            </a:pPr>
            <a:r>
              <a:rPr lang="it-IT" i="1">
                <a:latin typeface="Times New Roman" panose="02020603050405020304" pitchFamily="18" charset="0"/>
                <a:cs typeface="Times New Roman" panose="02020603050405020304" pitchFamily="18" charset="0"/>
              </a:rPr>
              <a:t>Coniuncta </a:t>
            </a:r>
            <a:r>
              <a:rPr lang="it-IT">
                <a:latin typeface="Times New Roman" panose="02020603050405020304" pitchFamily="18" charset="0"/>
                <a:cs typeface="Times New Roman" panose="02020603050405020304" pitchFamily="18" charset="0"/>
              </a:rPr>
              <a:t>ed</a:t>
            </a:r>
            <a:r>
              <a:rPr lang="it-IT" i="1">
                <a:latin typeface="Times New Roman" panose="02020603050405020304" pitchFamily="18" charset="0"/>
                <a:cs typeface="Times New Roman" panose="02020603050405020304" pitchFamily="18" charset="0"/>
              </a:rPr>
              <a:t> eventa</a:t>
            </a:r>
            <a:r>
              <a:rPr lang="it-IT">
                <a:latin typeface="Times New Roman" panose="02020603050405020304" pitchFamily="18" charset="0"/>
                <a:cs typeface="Times New Roman" panose="02020603050405020304" pitchFamily="18" charset="0"/>
              </a:rPr>
              <a:t>: proprietà inseparabili e accidenti (es. il tempo) </a:t>
            </a:r>
          </a:p>
          <a:p>
            <a:pPr algn="just">
              <a:spcBef>
                <a:spcPts val="0"/>
              </a:spcBef>
              <a:buFontTx/>
              <a:buChar char="-"/>
              <a:defRPr/>
            </a:pPr>
            <a:r>
              <a:rPr lang="it-IT" i="1">
                <a:latin typeface="Times New Roman" panose="02020603050405020304" pitchFamily="18" charset="0"/>
                <a:cs typeface="Times New Roman" panose="02020603050405020304" pitchFamily="18" charset="0"/>
              </a:rPr>
              <a:t>Partes minimae </a:t>
            </a:r>
            <a:r>
              <a:rPr lang="it-IT">
                <a:latin typeface="Times New Roman" panose="02020603050405020304" pitchFamily="18" charset="0"/>
                <a:cs typeface="Times New Roman" panose="02020603050405020304" pitchFamily="18" charset="0"/>
              </a:rPr>
              <a:t>dell’atomo</a:t>
            </a:r>
            <a:endParaRPr lang="it-IT" i="1">
              <a:latin typeface="Times New Roman" panose="02020603050405020304" pitchFamily="18" charset="0"/>
              <a:cs typeface="Times New Roman" panose="02020603050405020304" pitchFamily="18" charset="0"/>
            </a:endParaRPr>
          </a:p>
          <a:p>
            <a:pPr marL="0" indent="0" algn="just">
              <a:buNone/>
            </a:pPr>
            <a:endParaRPr lang="it-IT"/>
          </a:p>
        </p:txBody>
      </p:sp>
    </p:spTree>
    <p:extLst>
      <p:ext uri="{BB962C8B-B14F-4D97-AF65-F5344CB8AC3E}">
        <p14:creationId xmlns:p14="http://schemas.microsoft.com/office/powerpoint/2010/main" val="4052240410"/>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4D49AC63-AC5D-4929-997D-881516067198}"/>
              </a:ext>
            </a:extLst>
          </p:cNvPr>
          <p:cNvSpPr>
            <a:spLocks noGrp="1"/>
          </p:cNvSpPr>
          <p:nvPr>
            <p:ph idx="1"/>
          </p:nvPr>
        </p:nvSpPr>
        <p:spPr>
          <a:xfrm>
            <a:off x="0" y="0"/>
            <a:ext cx="12192000" cy="6858000"/>
          </a:xfrm>
          <a:blipFill>
            <a:blip r:embed="rId2"/>
            <a:tile tx="0" ty="0" sx="100000" sy="100000" flip="none" algn="tl"/>
          </a:blipFill>
        </p:spPr>
        <p:txBody>
          <a:bodyPr>
            <a:normAutofit lnSpcReduction="10000"/>
          </a:bodyPr>
          <a:lstStyle/>
          <a:p>
            <a:pPr>
              <a:spcBef>
                <a:spcPts val="0"/>
              </a:spcBef>
              <a:spcAft>
                <a:spcPts val="0"/>
              </a:spcAft>
            </a:pPr>
            <a:r>
              <a:rPr lang="it-IT" altLang="it-IT" b="1">
                <a:latin typeface="Times New Roman" panose="02020603050405020304" pitchFamily="18" charset="0"/>
                <a:cs typeface="Times New Roman" panose="02020603050405020304" pitchFamily="18" charset="0"/>
              </a:rPr>
              <a:t>Sezione polemico-dossografica: </a:t>
            </a:r>
            <a:r>
              <a:rPr lang="it-IT" altLang="it-IT">
                <a:latin typeface="Times New Roman" panose="02020603050405020304" pitchFamily="18" charset="0"/>
                <a:cs typeface="Times New Roman" panose="02020603050405020304" pitchFamily="18" charset="0"/>
              </a:rPr>
              <a:t>confutazione delle dottrine rivali sull’</a:t>
            </a:r>
            <a:r>
              <a:rPr lang="it-IT" altLang="it-IT" i="1">
                <a:latin typeface="Times New Roman" panose="02020603050405020304" pitchFamily="18" charset="0"/>
                <a:cs typeface="Times New Roman" panose="02020603050405020304" pitchFamily="18" charset="0"/>
              </a:rPr>
              <a:t>arché </a:t>
            </a:r>
            <a:r>
              <a:rPr lang="it-IT" altLang="it-IT">
                <a:latin typeface="Times New Roman" panose="02020603050405020304" pitchFamily="18" charset="0"/>
                <a:cs typeface="Times New Roman" panose="02020603050405020304" pitchFamily="18" charset="0"/>
              </a:rPr>
              <a:t>e sulla </a:t>
            </a:r>
            <a:r>
              <a:rPr lang="it-IT" altLang="it-IT" i="1">
                <a:latin typeface="Times New Roman" panose="02020603050405020304" pitchFamily="18" charset="0"/>
                <a:cs typeface="Times New Roman" panose="02020603050405020304" pitchFamily="18" charset="0"/>
              </a:rPr>
              <a:t>materia, i Presocratici</a:t>
            </a:r>
            <a:br>
              <a:rPr lang="it-IT" altLang="it-IT">
                <a:latin typeface="Times New Roman" panose="02020603050405020304" pitchFamily="18" charset="0"/>
                <a:cs typeface="Times New Roman" panose="02020603050405020304" pitchFamily="18" charset="0"/>
              </a:rPr>
            </a:br>
            <a:endParaRPr lang="it-IT" altLang="it-IT">
              <a:latin typeface="Times New Roman" panose="02020603050405020304" pitchFamily="18" charset="0"/>
              <a:cs typeface="Times New Roman" panose="02020603050405020304" pitchFamily="18" charset="0"/>
            </a:endParaRPr>
          </a:p>
          <a:p>
            <a:pPr algn="just">
              <a:buFontTx/>
              <a:buChar char="-"/>
              <a:defRPr/>
            </a:pPr>
            <a:r>
              <a:rPr lang="it-IT">
                <a:latin typeface="Times New Roman" panose="02020603050405020304" pitchFamily="18" charset="0"/>
                <a:cs typeface="Times New Roman" panose="02020603050405020304" pitchFamily="18" charset="0"/>
              </a:rPr>
              <a:t>Eraclito (monismo), Empedocle (pluralismo), Anassagora (omeomerie/infinito pluralismo) </a:t>
            </a:r>
          </a:p>
          <a:p>
            <a:pPr marL="0" indent="0" algn="just">
              <a:buNone/>
              <a:defRPr/>
            </a:pPr>
            <a:endParaRPr lang="it-IT">
              <a:latin typeface="Times New Roman" panose="02020603050405020304" pitchFamily="18" charset="0"/>
              <a:cs typeface="Times New Roman" panose="02020603050405020304" pitchFamily="18" charset="0"/>
            </a:endParaRPr>
          </a:p>
          <a:p>
            <a:pPr marL="0" indent="0" algn="ctr">
              <a:spcBef>
                <a:spcPts val="0"/>
              </a:spcBef>
              <a:buNone/>
              <a:defRPr/>
            </a:pPr>
            <a:endParaRPr lang="it-IT">
              <a:latin typeface="Times New Roman" panose="02020603050405020304" pitchFamily="18" charset="0"/>
              <a:cs typeface="Times New Roman" panose="02020603050405020304" pitchFamily="18" charset="0"/>
            </a:endParaRPr>
          </a:p>
          <a:p>
            <a:pPr marL="0" indent="0" algn="ctr">
              <a:spcBef>
                <a:spcPts val="0"/>
              </a:spcBef>
              <a:spcAft>
                <a:spcPts val="0"/>
              </a:spcAft>
              <a:buNone/>
              <a:defRPr/>
            </a:pPr>
            <a:r>
              <a:rPr lang="it-IT">
                <a:latin typeface="Times New Roman" panose="02020603050405020304" pitchFamily="18" charset="0"/>
                <a:cs typeface="Times New Roman" panose="02020603050405020304" pitchFamily="18" charset="0"/>
              </a:rPr>
              <a:t>non hanno ammesso l’esistenza del vuoto</a:t>
            </a:r>
          </a:p>
          <a:p>
            <a:pPr marL="0" indent="0" algn="ctr">
              <a:spcBef>
                <a:spcPts val="0"/>
              </a:spcBef>
              <a:spcAft>
                <a:spcPts val="0"/>
              </a:spcAft>
              <a:buNone/>
              <a:defRPr/>
            </a:pPr>
            <a:r>
              <a:rPr lang="it-IT">
                <a:latin typeface="Times New Roman" panose="02020603050405020304" pitchFamily="18" charset="0"/>
                <a:cs typeface="Times New Roman" panose="02020603050405020304" pitchFamily="18" charset="0"/>
              </a:rPr>
              <a:t>ammettono una divisibilità infinita</a:t>
            </a:r>
          </a:p>
          <a:p>
            <a:pPr marL="0" indent="0" algn="ctr">
              <a:spcBef>
                <a:spcPts val="0"/>
              </a:spcBef>
              <a:buNone/>
              <a:defRPr/>
            </a:pPr>
            <a:endParaRPr lang="it-IT">
              <a:latin typeface="Times New Roman" panose="02020603050405020304" pitchFamily="18" charset="0"/>
              <a:cs typeface="Times New Roman" panose="02020603050405020304" pitchFamily="18" charset="0"/>
            </a:endParaRPr>
          </a:p>
          <a:p>
            <a:pPr algn="just">
              <a:spcBef>
                <a:spcPts val="0"/>
              </a:spcBef>
              <a:buFontTx/>
              <a:buChar char="-"/>
              <a:defRPr/>
            </a:pPr>
            <a:r>
              <a:rPr lang="it-IT" b="1">
                <a:latin typeface="Times New Roman" panose="02020603050405020304" pitchFamily="18" charset="0"/>
                <a:cs typeface="Times New Roman" panose="02020603050405020304" pitchFamily="18" charset="0"/>
              </a:rPr>
              <a:t>L’analogia tra </a:t>
            </a:r>
            <a:r>
              <a:rPr lang="it-IT" b="1" i="1">
                <a:latin typeface="Times New Roman" panose="02020603050405020304" pitchFamily="18" charset="0"/>
                <a:cs typeface="Times New Roman" panose="02020603050405020304" pitchFamily="18" charset="0"/>
              </a:rPr>
              <a:t>verba</a:t>
            </a:r>
            <a:r>
              <a:rPr lang="it-IT" b="1">
                <a:latin typeface="Times New Roman" panose="02020603050405020304" pitchFamily="18" charset="0"/>
                <a:cs typeface="Times New Roman" panose="02020603050405020304" pitchFamily="18" charset="0"/>
              </a:rPr>
              <a:t> e </a:t>
            </a:r>
            <a:r>
              <a:rPr lang="it-IT" b="1" i="1">
                <a:latin typeface="Times New Roman" panose="02020603050405020304" pitchFamily="18" charset="0"/>
                <a:cs typeface="Times New Roman" panose="02020603050405020304" pitchFamily="18" charset="0"/>
              </a:rPr>
              <a:t>res</a:t>
            </a:r>
            <a:r>
              <a:rPr lang="it-IT" b="1">
                <a:latin typeface="Times New Roman" panose="02020603050405020304" pitchFamily="18" charset="0"/>
                <a:cs typeface="Times New Roman" panose="02020603050405020304" pitchFamily="18" charset="0"/>
              </a:rPr>
              <a:t> </a:t>
            </a:r>
            <a:r>
              <a:rPr lang="it-IT">
                <a:latin typeface="Times New Roman" panose="02020603050405020304" pitchFamily="18" charset="0"/>
                <a:cs typeface="Times New Roman" panose="02020603050405020304" pitchFamily="18" charset="0"/>
              </a:rPr>
              <a:t>→ l’ambito linguistico e il poema in sé diventano </a:t>
            </a:r>
            <a:r>
              <a:rPr lang="it-IT" i="1">
                <a:latin typeface="Times New Roman" panose="02020603050405020304" pitchFamily="18" charset="0"/>
                <a:cs typeface="Times New Roman" panose="02020603050405020304" pitchFamily="18" charset="0"/>
              </a:rPr>
              <a:t>simulacrum et imago / </a:t>
            </a:r>
            <a:r>
              <a:rPr lang="it-IT">
                <a:latin typeface="Times New Roman" panose="02020603050405020304" pitchFamily="18" charset="0"/>
                <a:cs typeface="Times New Roman" panose="02020603050405020304" pitchFamily="18" charset="0"/>
              </a:rPr>
              <a:t>un paradigma che illustra il fenomeno della combinazione atomica, cf. 1,823-826:</a:t>
            </a:r>
          </a:p>
          <a:p>
            <a:pPr marL="0" indent="0" algn="just">
              <a:spcBef>
                <a:spcPts val="0"/>
              </a:spcBef>
              <a:buNone/>
              <a:defRPr/>
            </a:pPr>
            <a:endParaRPr lang="it-IT">
              <a:latin typeface="Times New Roman" panose="02020603050405020304" pitchFamily="18" charset="0"/>
              <a:cs typeface="Times New Roman" panose="02020603050405020304" pitchFamily="18" charset="0"/>
            </a:endParaRPr>
          </a:p>
          <a:p>
            <a:pPr marL="0" indent="0" algn="just">
              <a:spcBef>
                <a:spcPts val="0"/>
              </a:spcBef>
              <a:spcAft>
                <a:spcPts val="0"/>
              </a:spcAft>
              <a:buNone/>
              <a:defRPr/>
            </a:pPr>
            <a:r>
              <a:rPr lang="it-IT" i="1">
                <a:latin typeface="Times New Roman" panose="02020603050405020304" pitchFamily="18" charset="0"/>
                <a:cs typeface="Times New Roman" panose="02020603050405020304" pitchFamily="18" charset="0"/>
              </a:rPr>
              <a:t>Quin etiam passim nostris in versibus ipsis                 ‘</a:t>
            </a:r>
            <a:r>
              <a:rPr lang="it-IT">
                <a:latin typeface="Times New Roman" panose="02020603050405020304" pitchFamily="18" charset="0"/>
                <a:cs typeface="Times New Roman" panose="02020603050405020304" pitchFamily="18" charset="0"/>
              </a:rPr>
              <a:t>anzi vedi sparse nei miei stessi versi</a:t>
            </a:r>
          </a:p>
          <a:p>
            <a:pPr marL="0" indent="0">
              <a:spcBef>
                <a:spcPts val="0"/>
              </a:spcBef>
              <a:spcAft>
                <a:spcPts val="0"/>
              </a:spcAft>
              <a:buNone/>
              <a:defRPr/>
            </a:pPr>
            <a:r>
              <a:rPr lang="it-IT" i="1">
                <a:latin typeface="Times New Roman" panose="02020603050405020304" pitchFamily="18" charset="0"/>
                <a:cs typeface="Times New Roman" panose="02020603050405020304" pitchFamily="18" charset="0"/>
              </a:rPr>
              <a:t>multa elementa vides multis communia verbis,            </a:t>
            </a:r>
            <a:r>
              <a:rPr lang="it-IT">
                <a:latin typeface="Times New Roman" panose="02020603050405020304" pitchFamily="18" charset="0"/>
                <a:cs typeface="Times New Roman" panose="02020603050405020304" pitchFamily="18" charset="0"/>
              </a:rPr>
              <a:t>molte lettere comuni a molte parole,</a:t>
            </a:r>
          </a:p>
          <a:p>
            <a:pPr marL="0" indent="0">
              <a:spcBef>
                <a:spcPts val="0"/>
              </a:spcBef>
              <a:spcAft>
                <a:spcPts val="0"/>
              </a:spcAft>
              <a:buNone/>
              <a:defRPr/>
            </a:pPr>
            <a:r>
              <a:rPr lang="it-IT" i="1">
                <a:latin typeface="Times New Roman" panose="02020603050405020304" pitchFamily="18" charset="0"/>
                <a:cs typeface="Times New Roman" panose="02020603050405020304" pitchFamily="18" charset="0"/>
              </a:rPr>
              <a:t>cum tamen inter se versus ac verba necessest   </a:t>
            </a:r>
            <a:r>
              <a:rPr lang="it-IT">
                <a:latin typeface="Times New Roman" panose="02020603050405020304" pitchFamily="18" charset="0"/>
                <a:cs typeface="Times New Roman" panose="02020603050405020304" pitchFamily="18" charset="0"/>
              </a:rPr>
              <a:t>825     mentre è tuttavia necessario ammettere</a:t>
            </a:r>
          </a:p>
          <a:p>
            <a:pPr marL="0" indent="0">
              <a:spcBef>
                <a:spcPts val="0"/>
              </a:spcBef>
              <a:spcAft>
                <a:spcPts val="0"/>
              </a:spcAft>
              <a:buNone/>
              <a:defRPr/>
            </a:pPr>
            <a:r>
              <a:rPr lang="it-IT" i="1">
                <a:latin typeface="Times New Roman" panose="02020603050405020304" pitchFamily="18" charset="0"/>
                <a:cs typeface="Times New Roman" panose="02020603050405020304" pitchFamily="18" charset="0"/>
              </a:rPr>
              <a:t>confiteare et re et sonitu distare sonanti.                      </a:t>
            </a:r>
            <a:r>
              <a:rPr lang="it-IT">
                <a:latin typeface="Times New Roman" panose="02020603050405020304" pitchFamily="18" charset="0"/>
                <a:cs typeface="Times New Roman" panose="02020603050405020304" pitchFamily="18" charset="0"/>
              </a:rPr>
              <a:t>che i versi e le parole si differenziano per</a:t>
            </a:r>
          </a:p>
          <a:p>
            <a:pPr marL="0" indent="0">
              <a:lnSpc>
                <a:spcPct val="110000"/>
              </a:lnSpc>
              <a:spcBef>
                <a:spcPts val="0"/>
              </a:spcBef>
              <a:spcAft>
                <a:spcPts val="0"/>
              </a:spcAft>
              <a:buNone/>
            </a:pPr>
            <a:r>
              <a:rPr lang="it-IT"/>
              <a:t>                                                                                      </a:t>
            </a:r>
            <a:r>
              <a:rPr lang="it-IT">
                <a:latin typeface="Times New Roman" panose="02020603050405020304" pitchFamily="18" charset="0"/>
                <a:cs typeface="Times New Roman" panose="02020603050405020304" pitchFamily="18" charset="0"/>
              </a:rPr>
              <a:t>significato e per timbro di suono’</a:t>
            </a:r>
          </a:p>
        </p:txBody>
      </p:sp>
      <p:sp>
        <p:nvSpPr>
          <p:cNvPr id="2" name="Parentesi graffa chiusa 1">
            <a:extLst>
              <a:ext uri="{FF2B5EF4-FFF2-40B4-BE49-F238E27FC236}">
                <a16:creationId xmlns:a16="http://schemas.microsoft.com/office/drawing/2014/main" id="{D0F983DD-5C8A-4755-90AF-BA6CA95D4F64}"/>
              </a:ext>
            </a:extLst>
          </p:cNvPr>
          <p:cNvSpPr/>
          <p:nvPr/>
        </p:nvSpPr>
        <p:spPr>
          <a:xfrm rot="5400000">
            <a:off x="5826155" y="-1916883"/>
            <a:ext cx="654337" cy="7826929"/>
          </a:xfrm>
          <a:prstGeom prst="rightBrace">
            <a:avLst>
              <a:gd name="adj1" fmla="val 3248"/>
              <a:gd name="adj2" fmla="val 50000"/>
            </a:avLst>
          </a:prstGeom>
          <a:ln w="1270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2223536327"/>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4D49AC63-AC5D-4929-997D-881516067198}"/>
              </a:ext>
            </a:extLst>
          </p:cNvPr>
          <p:cNvSpPr>
            <a:spLocks noGrp="1"/>
          </p:cNvSpPr>
          <p:nvPr>
            <p:ph idx="1"/>
          </p:nvPr>
        </p:nvSpPr>
        <p:spPr>
          <a:xfrm>
            <a:off x="0" y="0"/>
            <a:ext cx="12192000" cy="6858000"/>
          </a:xfrm>
          <a:blipFill>
            <a:blip r:embed="rId2"/>
            <a:tile tx="0" ty="0" sx="100000" sy="100000" flip="none" algn="tl"/>
          </a:blipFill>
        </p:spPr>
        <p:txBody>
          <a:bodyPr/>
          <a:lstStyle/>
          <a:p>
            <a:endParaRPr lang="it-IT" altLang="it-IT">
              <a:latin typeface="Times New Roman" panose="02020603050405020304" pitchFamily="18" charset="0"/>
              <a:cs typeface="Times New Roman" panose="02020603050405020304" pitchFamily="18" charset="0"/>
            </a:endParaRPr>
          </a:p>
          <a:p>
            <a:pPr>
              <a:buFontTx/>
              <a:buChar char="-"/>
            </a:pPr>
            <a:r>
              <a:rPr lang="it-IT" altLang="it-IT">
                <a:latin typeface="Times New Roman" panose="02020603050405020304" pitchFamily="18" charset="0"/>
                <a:cs typeface="Times New Roman" panose="02020603050405020304" pitchFamily="18" charset="0"/>
              </a:rPr>
              <a:t>Connaturalità tra realtà verbale e realtà fisica, tra testo e cosmo</a:t>
            </a:r>
          </a:p>
          <a:p>
            <a:pPr>
              <a:buFontTx/>
              <a:buChar char="-"/>
              <a:defRPr/>
            </a:pPr>
            <a:r>
              <a:rPr lang="it-IT">
                <a:latin typeface="Times New Roman" panose="02020603050405020304" pitchFamily="18" charset="0"/>
                <a:cs typeface="Times New Roman" panose="02020603050405020304" pitchFamily="18" charset="0"/>
              </a:rPr>
              <a:t>Ordine verbale ↔ ordine naturale</a:t>
            </a:r>
          </a:p>
          <a:p>
            <a:pPr>
              <a:buFontTx/>
              <a:buChar char="-"/>
              <a:defRPr/>
            </a:pPr>
            <a:endParaRPr lang="it-IT">
              <a:latin typeface="Times New Roman" panose="02020603050405020304" pitchFamily="18" charset="0"/>
              <a:cs typeface="Times New Roman" panose="02020603050405020304" pitchFamily="18" charset="0"/>
            </a:endParaRPr>
          </a:p>
          <a:p>
            <a:pPr marL="0" indent="0" algn="just">
              <a:spcBef>
                <a:spcPts val="0"/>
              </a:spcBef>
              <a:spcAft>
                <a:spcPts val="0"/>
              </a:spcAft>
              <a:buNone/>
              <a:defRPr/>
            </a:pPr>
            <a:r>
              <a:rPr lang="it-IT" sz="2000">
                <a:latin typeface="Times New Roman" panose="02020603050405020304" pitchFamily="18" charset="0"/>
                <a:cs typeface="Times New Roman" panose="02020603050405020304" pitchFamily="18" charset="0"/>
              </a:rPr>
              <a:t>  « Al principio che ‘le parole sono cose’ e la composizione delle parole mediante lettere riproduce fedelmente </a:t>
            </a:r>
          </a:p>
          <a:p>
            <a:pPr marL="0" indent="0" algn="just">
              <a:spcBef>
                <a:spcPts val="0"/>
              </a:spcBef>
              <a:spcAft>
                <a:spcPts val="0"/>
              </a:spcAft>
              <a:buNone/>
              <a:defRPr/>
            </a:pPr>
            <a:r>
              <a:rPr lang="it-IT" sz="2000">
                <a:latin typeface="Times New Roman" panose="02020603050405020304" pitchFamily="18" charset="0"/>
                <a:cs typeface="Times New Roman" panose="02020603050405020304" pitchFamily="18" charset="0"/>
              </a:rPr>
              <a:t>    la struttura atomica obbediscono in Lucrezio tutti i procedimenti formali più vistosi: allitterazioni, assonanze, </a:t>
            </a:r>
          </a:p>
          <a:p>
            <a:pPr marL="0" indent="0" algn="just">
              <a:spcBef>
                <a:spcPts val="0"/>
              </a:spcBef>
              <a:spcAft>
                <a:spcPts val="0"/>
              </a:spcAft>
              <a:buNone/>
              <a:defRPr/>
            </a:pPr>
            <a:r>
              <a:rPr lang="it-IT" sz="2000">
                <a:latin typeface="Times New Roman" panose="02020603050405020304" pitchFamily="18" charset="0"/>
                <a:cs typeface="Times New Roman" panose="02020603050405020304" pitchFamily="18" charset="0"/>
              </a:rPr>
              <a:t>    figure etimologiche, ripetizioni di versi singoli o in gruppo, giochi di parole » (cf. L. Piazzi, 2011, 32).</a:t>
            </a:r>
          </a:p>
          <a:p>
            <a:pPr marL="0" indent="0" algn="just">
              <a:buNone/>
              <a:defRPr/>
            </a:pPr>
            <a:endParaRPr lang="it-IT">
              <a:latin typeface="Times New Roman" panose="02020603050405020304" pitchFamily="18" charset="0"/>
              <a:cs typeface="Times New Roman" panose="02020603050405020304" pitchFamily="18" charset="0"/>
            </a:endParaRPr>
          </a:p>
          <a:p>
            <a:pPr algn="just">
              <a:buFontTx/>
              <a:buChar char="-"/>
              <a:defRPr/>
            </a:pPr>
            <a:r>
              <a:rPr lang="it-IT">
                <a:latin typeface="Times New Roman" panose="02020603050405020304" pitchFamily="18" charset="0"/>
                <a:cs typeface="Times New Roman" panose="02020603050405020304" pitchFamily="18" charset="0"/>
              </a:rPr>
              <a:t>Riflessioni sull’analogia e confutazione delle dottrine avversarie       </a:t>
            </a:r>
          </a:p>
          <a:p>
            <a:pPr algn="just">
              <a:buFontTx/>
              <a:buChar char="-"/>
              <a:defRPr/>
            </a:pPr>
            <a:r>
              <a:rPr lang="it-IT">
                <a:latin typeface="Times New Roman" panose="02020603050405020304" pitchFamily="18" charset="0"/>
                <a:cs typeface="Times New Roman" panose="02020603050405020304" pitchFamily="18" charset="0"/>
              </a:rPr>
              <a:t>La </a:t>
            </a:r>
            <a:r>
              <a:rPr lang="it-IT" i="1">
                <a:latin typeface="Times New Roman" panose="02020603050405020304" pitchFamily="18" charset="0"/>
                <a:cs typeface="Times New Roman" panose="02020603050405020304" pitchFamily="18" charset="0"/>
              </a:rPr>
              <a:t>patrii sermonis egestas </a:t>
            </a:r>
            <a:r>
              <a:rPr lang="it-IT">
                <a:latin typeface="Times New Roman" panose="02020603050405020304" pitchFamily="18" charset="0"/>
                <a:cs typeface="Times New Roman" panose="02020603050405020304" pitchFamily="18" charset="0"/>
              </a:rPr>
              <a:t>(vv. 136-139) → sforzo per supplire la carenza di un vero e proprio lessico filosofico latino (introduzione di neologismi, traslitterazioni di parole greche, astrazioni, metaforizzazione di termini desunti da altri ambiti semantici)</a:t>
            </a:r>
          </a:p>
          <a:p>
            <a:endParaRPr lang="it-IT"/>
          </a:p>
        </p:txBody>
      </p:sp>
      <p:sp>
        <p:nvSpPr>
          <p:cNvPr id="2" name="Rettangolo con angoli arrotondati 1">
            <a:extLst>
              <a:ext uri="{FF2B5EF4-FFF2-40B4-BE49-F238E27FC236}">
                <a16:creationId xmlns:a16="http://schemas.microsoft.com/office/drawing/2014/main" id="{38C9AFF0-E42F-4653-9738-028928CBC8AA}"/>
              </a:ext>
            </a:extLst>
          </p:cNvPr>
          <p:cNvSpPr/>
          <p:nvPr/>
        </p:nvSpPr>
        <p:spPr>
          <a:xfrm>
            <a:off x="106289" y="1980315"/>
            <a:ext cx="11734257" cy="1126779"/>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6861833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egnaposto contenuto 2">
            <a:extLst>
              <a:ext uri="{FF2B5EF4-FFF2-40B4-BE49-F238E27FC236}">
                <a16:creationId xmlns:a16="http://schemas.microsoft.com/office/drawing/2014/main" id="{F4F1B7B3-3B1E-40BE-B5EE-982E51A4BD4F}"/>
              </a:ext>
            </a:extLst>
          </p:cNvPr>
          <p:cNvSpPr>
            <a:spLocks noGrp="1" noChangeArrowheads="1"/>
          </p:cNvSpPr>
          <p:nvPr>
            <p:ph idx="1"/>
          </p:nvPr>
        </p:nvSpPr>
        <p:spPr>
          <a:xfrm>
            <a:off x="0" y="0"/>
            <a:ext cx="12192000" cy="6858000"/>
          </a:xfrm>
          <a:blipFill>
            <a:blip r:embed="rId2"/>
            <a:tile tx="0" ty="0" sx="100000" sy="100000" flip="none" algn="tl"/>
          </a:blipFill>
        </p:spPr>
        <p:txBody>
          <a:bodyPr/>
          <a:lstStyle/>
          <a:p>
            <a:pPr eaLnBrk="1" hangingPunct="1">
              <a:defRPr/>
            </a:pPr>
            <a:r>
              <a:rPr lang="it-IT" altLang="it-IT">
                <a:latin typeface="Times New Roman" panose="02020603050405020304" pitchFamily="18" charset="0"/>
                <a:cs typeface="Times New Roman" panose="02020603050405020304" pitchFamily="18" charset="0"/>
              </a:rPr>
              <a:t>Campi di applicazione: </a:t>
            </a:r>
          </a:p>
          <a:p>
            <a:pPr marL="0" indent="0" eaLnBrk="1" hangingPunct="1">
              <a:buFont typeface="Arial" panose="020B0604020202020204" pitchFamily="34" charset="0"/>
              <a:buNone/>
              <a:defRPr/>
            </a:pPr>
            <a:r>
              <a:rPr lang="it-IT" altLang="it-IT">
                <a:latin typeface="Times New Roman" panose="02020603050405020304" pitchFamily="18" charset="0"/>
                <a:cs typeface="Times New Roman" panose="02020603050405020304" pitchFamily="18" charset="0"/>
              </a:rPr>
              <a:t> 							</a:t>
            </a:r>
            <a:r>
              <a:rPr lang="it-IT" altLang="it-IT" i="1">
                <a:latin typeface="Times New Roman" panose="02020603050405020304" pitchFamily="18" charset="0"/>
                <a:cs typeface="Times New Roman" panose="02020603050405020304" pitchFamily="18" charset="0"/>
              </a:rPr>
              <a:t>loquendi scientia			</a:t>
            </a:r>
            <a:r>
              <a:rPr lang="it-IT" altLang="it-IT">
                <a:latin typeface="Times New Roman" panose="02020603050405020304" pitchFamily="18" charset="0"/>
                <a:cs typeface="Times New Roman" panose="02020603050405020304" pitchFamily="18" charset="0"/>
              </a:rPr>
              <a:t>insieme di tecniche e regole</a:t>
            </a:r>
          </a:p>
          <a:p>
            <a:pPr marL="0" indent="0" eaLnBrk="1" hangingPunct="1">
              <a:buFont typeface="Arial" panose="020B0604020202020204" pitchFamily="34" charset="0"/>
              <a:buNone/>
              <a:defRPr/>
            </a:pPr>
            <a:r>
              <a:rPr lang="it-IT" altLang="it-IT">
                <a:latin typeface="Times New Roman" panose="02020603050405020304" pitchFamily="18" charset="0"/>
                <a:cs typeface="Times New Roman" panose="02020603050405020304" pitchFamily="18" charset="0"/>
              </a:rPr>
              <a:t>							</a:t>
            </a:r>
            <a:r>
              <a:rPr lang="it-IT" altLang="it-IT" i="1">
                <a:latin typeface="Times New Roman" panose="02020603050405020304" pitchFamily="18" charset="0"/>
                <a:cs typeface="Times New Roman" panose="02020603050405020304" pitchFamily="18" charset="0"/>
              </a:rPr>
              <a:t>poetarum enarratio		</a:t>
            </a:r>
            <a:r>
              <a:rPr lang="it-IT" altLang="it-IT">
                <a:latin typeface="Times New Roman" panose="02020603050405020304" pitchFamily="18" charset="0"/>
                <a:cs typeface="Times New Roman" panose="02020603050405020304" pitchFamily="18" charset="0"/>
              </a:rPr>
              <a:t>spiegazione e commento di un testo</a:t>
            </a:r>
          </a:p>
          <a:p>
            <a:pPr marL="0" indent="0" eaLnBrk="1" hangingPunct="1">
              <a:buFont typeface="Arial" panose="020B0604020202020204" pitchFamily="34" charset="0"/>
              <a:buNone/>
              <a:defRPr/>
            </a:pPr>
            <a:endParaRPr lang="it-IT" altLang="it-IT">
              <a:latin typeface="Times New Roman" panose="02020603050405020304" pitchFamily="18" charset="0"/>
              <a:cs typeface="Times New Roman" panose="02020603050405020304" pitchFamily="18" charset="0"/>
            </a:endParaRPr>
          </a:p>
          <a:p>
            <a:pPr marL="0" indent="0" eaLnBrk="1" hangingPunct="1">
              <a:buFont typeface="Arial" panose="020B0604020202020204" pitchFamily="34" charset="0"/>
              <a:buNone/>
              <a:defRPr/>
            </a:pPr>
            <a:r>
              <a:rPr lang="it-IT" altLang="it-IT">
                <a:latin typeface="Times New Roman" panose="02020603050405020304" pitchFamily="18" charset="0"/>
                <a:cs typeface="Times New Roman" panose="02020603050405020304" pitchFamily="18" charset="0"/>
              </a:rPr>
              <a:t>							riflessione sul linguaggio			filosofia e logica</a:t>
            </a:r>
          </a:p>
          <a:p>
            <a:pPr marL="0" indent="0" eaLnBrk="1" hangingPunct="1">
              <a:buFont typeface="Arial" panose="020B0604020202020204" pitchFamily="34" charset="0"/>
              <a:buNone/>
              <a:defRPr/>
            </a:pPr>
            <a:r>
              <a:rPr lang="it-IT" altLang="it-IT">
                <a:latin typeface="Times New Roman" panose="02020603050405020304" pitchFamily="18" charset="0"/>
                <a:cs typeface="Times New Roman" panose="02020603050405020304" pitchFamily="18" charset="0"/>
              </a:rPr>
              <a:t>							prassi filologica 					esegesi e interpretazione critica</a:t>
            </a:r>
          </a:p>
          <a:p>
            <a:pPr marL="0" indent="0" eaLnBrk="1" hangingPunct="1">
              <a:buFont typeface="Arial" panose="020B0604020202020204" pitchFamily="34" charset="0"/>
              <a:buNone/>
              <a:defRPr/>
            </a:pPr>
            <a:endParaRPr lang="it-IT" altLang="it-IT">
              <a:latin typeface="Times New Roman" panose="02020603050405020304" pitchFamily="18" charset="0"/>
              <a:cs typeface="Times New Roman" panose="02020603050405020304" pitchFamily="18" charset="0"/>
            </a:endParaRPr>
          </a:p>
          <a:p>
            <a:pPr marL="0" indent="0" eaLnBrk="1" hangingPunct="1">
              <a:buFont typeface="Arial" panose="020B0604020202020204" pitchFamily="34" charset="0"/>
              <a:buNone/>
              <a:defRPr/>
            </a:pPr>
            <a:r>
              <a:rPr lang="it-IT" altLang="it-IT">
                <a:latin typeface="Times New Roman" panose="02020603050405020304" pitchFamily="18" charset="0"/>
                <a:cs typeface="Times New Roman" panose="02020603050405020304" pitchFamily="18" charset="0"/>
              </a:rPr>
              <a:t>Esegesi dei testi 		analisi linguistica         spiegazione dei testi	     funzione del linguaggio</a:t>
            </a:r>
          </a:p>
          <a:p>
            <a:pPr marL="0" indent="0" eaLnBrk="1" hangingPunct="1">
              <a:buFont typeface="Arial" panose="020B0604020202020204" pitchFamily="34" charset="0"/>
              <a:buNone/>
              <a:defRPr/>
            </a:pPr>
            <a:endParaRPr lang="it-IT" altLang="it-IT">
              <a:latin typeface="Times New Roman" panose="02020603050405020304" pitchFamily="18" charset="0"/>
              <a:cs typeface="Times New Roman" panose="02020603050405020304" pitchFamily="18" charset="0"/>
            </a:endParaRPr>
          </a:p>
          <a:p>
            <a:pPr marL="0" indent="0" algn="just" eaLnBrk="1" hangingPunct="1">
              <a:spcBef>
                <a:spcPts val="0"/>
              </a:spcBef>
              <a:buFont typeface="Arial" panose="020B0604020202020204" pitchFamily="34" charset="0"/>
              <a:buNone/>
              <a:defRPr/>
            </a:pPr>
            <a:r>
              <a:rPr lang="it-IT" altLang="it-IT">
                <a:latin typeface="Times New Roman" panose="02020603050405020304" pitchFamily="18" charset="0"/>
                <a:cs typeface="Times New Roman" panose="02020603050405020304" pitchFamily="18" charset="0"/>
              </a:rPr>
              <a:t>								Grammatica		  filologia</a:t>
            </a:r>
          </a:p>
          <a:p>
            <a:pPr marL="0" indent="0" algn="just" eaLnBrk="1" hangingPunct="1">
              <a:spcBef>
                <a:spcPts val="0"/>
              </a:spcBef>
              <a:spcAft>
                <a:spcPts val="0"/>
              </a:spcAft>
              <a:buFont typeface="Arial" panose="020B0604020202020204" pitchFamily="34" charset="0"/>
              <a:buNone/>
              <a:defRPr/>
            </a:pPr>
            <a:r>
              <a:rPr lang="it-IT" altLang="it-IT" sz="2200">
                <a:latin typeface="Times New Roman" panose="02020603050405020304" pitchFamily="18" charset="0"/>
                <a:cs typeface="Times New Roman" panose="02020603050405020304" pitchFamily="18" charset="0"/>
              </a:rPr>
              <a:t>Testo scritto come requisito perché nasca una grammatica     </a:t>
            </a:r>
            <a:r>
              <a:rPr lang="it-IT" sz="2200">
                <a:latin typeface="Times New Roman" panose="02020603050405020304" pitchFamily="18" charset="0"/>
                <a:cs typeface="Times New Roman" panose="02020603050405020304" pitchFamily="18" charset="0"/>
              </a:rPr>
              <a:t>γρ</a:t>
            </a:r>
            <a:r>
              <a:rPr lang="el-GR" sz="2200">
                <a:latin typeface="Times New Roman" panose="02020603050405020304" pitchFamily="18" charset="0"/>
                <a:cs typeface="Times New Roman" panose="02020603050405020304" pitchFamily="18" charset="0"/>
              </a:rPr>
              <a:t>ά</a:t>
            </a:r>
            <a:r>
              <a:rPr lang="it-IT" sz="2200">
                <a:latin typeface="Times New Roman" panose="02020603050405020304" pitchFamily="18" charset="0"/>
                <a:cs typeface="Times New Roman" panose="02020603050405020304" pitchFamily="18" charset="0"/>
              </a:rPr>
              <a:t>μματ</a:t>
            </a:r>
            <a:r>
              <a:rPr lang="el-GR" sz="2200">
                <a:latin typeface="Times New Roman" panose="02020603050405020304" pitchFamily="18" charset="0"/>
                <a:cs typeface="Times New Roman" panose="02020603050405020304" pitchFamily="18" charset="0"/>
              </a:rPr>
              <a:t>α</a:t>
            </a:r>
            <a:r>
              <a:rPr lang="it-IT" sz="2200">
                <a:latin typeface="Times New Roman" panose="02020603050405020304" pitchFamily="18" charset="0"/>
                <a:cs typeface="Times New Roman" panose="02020603050405020304" pitchFamily="18" charset="0"/>
              </a:rPr>
              <a:t> </a:t>
            </a:r>
            <a:r>
              <a:rPr lang="it-IT" altLang="it-IT" sz="2200">
                <a:latin typeface="Times New Roman" panose="02020603050405020304" pitchFamily="18" charset="0"/>
                <a:cs typeface="Times New Roman" panose="02020603050405020304" pitchFamily="18" charset="0"/>
              </a:rPr>
              <a:t>consentono un’osservazione sistematica        definizione di regole e funzionamento del linguaggio;</a:t>
            </a:r>
          </a:p>
          <a:p>
            <a:pPr marL="0" indent="0" algn="just" eaLnBrk="1" hangingPunct="1">
              <a:spcBef>
                <a:spcPts val="0"/>
              </a:spcBef>
              <a:spcAft>
                <a:spcPts val="0"/>
              </a:spcAft>
              <a:buFont typeface="Arial" panose="020B0604020202020204" pitchFamily="34" charset="0"/>
              <a:buNone/>
              <a:defRPr/>
            </a:pPr>
            <a:r>
              <a:rPr lang="it-IT" altLang="it-IT" sz="2200">
                <a:latin typeface="Times New Roman" panose="02020603050405020304" pitchFamily="18" charset="0"/>
                <a:cs typeface="Times New Roman" panose="02020603050405020304" pitchFamily="18" charset="0"/>
              </a:rPr>
              <a:t>La presenza di una letteratura incentiva l’individuazione di costanti nell’uso di una lingua, costanti che possono diventare norme, cui rifarsi</a:t>
            </a:r>
          </a:p>
          <a:p>
            <a:pPr marL="0" indent="0" algn="just" eaLnBrk="1" hangingPunct="1">
              <a:buFont typeface="Arial" panose="020B0604020202020204" pitchFamily="34" charset="0"/>
              <a:buNone/>
              <a:defRPr/>
            </a:pPr>
            <a:endParaRPr lang="it-IT" altLang="it-IT">
              <a:latin typeface="Times New Roman" panose="02020603050405020304" pitchFamily="18" charset="0"/>
              <a:cs typeface="Times New Roman" panose="02020603050405020304" pitchFamily="18" charset="0"/>
            </a:endParaRPr>
          </a:p>
        </p:txBody>
      </p:sp>
      <p:sp>
        <p:nvSpPr>
          <p:cNvPr id="2" name="Freccia a destra 1">
            <a:extLst>
              <a:ext uri="{FF2B5EF4-FFF2-40B4-BE49-F238E27FC236}">
                <a16:creationId xmlns:a16="http://schemas.microsoft.com/office/drawing/2014/main" id="{F24C3791-9788-41CC-BEDD-FF3404641510}"/>
              </a:ext>
            </a:extLst>
          </p:cNvPr>
          <p:cNvSpPr/>
          <p:nvPr/>
        </p:nvSpPr>
        <p:spPr>
          <a:xfrm>
            <a:off x="5864225" y="720725"/>
            <a:ext cx="301625" cy="127000"/>
          </a:xfrm>
          <a:prstGeom prst="rightArrow">
            <a:avLst/>
          </a:prstGeom>
          <a:solidFill>
            <a:schemeClr val="accent4">
              <a:lumMod val="5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5" name="Freccia a destra 4">
            <a:extLst>
              <a:ext uri="{FF2B5EF4-FFF2-40B4-BE49-F238E27FC236}">
                <a16:creationId xmlns:a16="http://schemas.microsoft.com/office/drawing/2014/main" id="{2A5E3745-294F-43C1-B792-B63B9E450DC3}"/>
              </a:ext>
            </a:extLst>
          </p:cNvPr>
          <p:cNvSpPr/>
          <p:nvPr/>
        </p:nvSpPr>
        <p:spPr>
          <a:xfrm>
            <a:off x="5865813" y="1260475"/>
            <a:ext cx="301625" cy="125413"/>
          </a:xfrm>
          <a:prstGeom prst="rightArrow">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4" name="Freccia circolare a destra 3">
            <a:extLst>
              <a:ext uri="{FF2B5EF4-FFF2-40B4-BE49-F238E27FC236}">
                <a16:creationId xmlns:a16="http://schemas.microsoft.com/office/drawing/2014/main" id="{9C27C960-60E5-49D9-BB55-48D314EF4A43}"/>
              </a:ext>
            </a:extLst>
          </p:cNvPr>
          <p:cNvSpPr/>
          <p:nvPr/>
        </p:nvSpPr>
        <p:spPr>
          <a:xfrm>
            <a:off x="2667000" y="720725"/>
            <a:ext cx="561975" cy="1728788"/>
          </a:xfrm>
          <a:prstGeom prst="curvedRightArrow">
            <a:avLst/>
          </a:prstGeom>
          <a:solidFill>
            <a:schemeClr val="accent4">
              <a:lumMod val="5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6" name="Freccia circolare a destra 5">
            <a:extLst>
              <a:ext uri="{FF2B5EF4-FFF2-40B4-BE49-F238E27FC236}">
                <a16:creationId xmlns:a16="http://schemas.microsoft.com/office/drawing/2014/main" id="{E74C6BB9-A96D-4BE8-85F7-05577CF3ABBF}"/>
              </a:ext>
            </a:extLst>
          </p:cNvPr>
          <p:cNvSpPr/>
          <p:nvPr/>
        </p:nvSpPr>
        <p:spPr>
          <a:xfrm>
            <a:off x="2667000" y="1260475"/>
            <a:ext cx="561975" cy="1727200"/>
          </a:xfrm>
          <a:prstGeom prst="curvedRightArrow">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10" name="Freccia bidirezionale orizzontale 9">
            <a:extLst>
              <a:ext uri="{FF2B5EF4-FFF2-40B4-BE49-F238E27FC236}">
                <a16:creationId xmlns:a16="http://schemas.microsoft.com/office/drawing/2014/main" id="{9D7E0881-851B-458D-9F38-805A17EE0BCE}"/>
              </a:ext>
            </a:extLst>
          </p:cNvPr>
          <p:cNvSpPr/>
          <p:nvPr/>
        </p:nvSpPr>
        <p:spPr>
          <a:xfrm>
            <a:off x="6535738" y="2281238"/>
            <a:ext cx="644525" cy="127000"/>
          </a:xfrm>
          <a:prstGeom prst="leftRightArrow">
            <a:avLst/>
          </a:prstGeom>
          <a:solidFill>
            <a:schemeClr val="accent4">
              <a:lumMod val="5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41992" name="Immagine 13">
            <a:extLst>
              <a:ext uri="{FF2B5EF4-FFF2-40B4-BE49-F238E27FC236}">
                <a16:creationId xmlns:a16="http://schemas.microsoft.com/office/drawing/2014/main" id="{CCE4C188-0413-4D40-94DB-4E083020B7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34063" y="2760663"/>
            <a:ext cx="985837" cy="125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8" name="Connettore 2 17">
            <a:extLst>
              <a:ext uri="{FF2B5EF4-FFF2-40B4-BE49-F238E27FC236}">
                <a16:creationId xmlns:a16="http://schemas.microsoft.com/office/drawing/2014/main" id="{78BF5C32-5DC7-4420-B539-A44964711956}"/>
              </a:ext>
            </a:extLst>
          </p:cNvPr>
          <p:cNvCxnSpPr>
            <a:cxnSpLocks/>
          </p:cNvCxnSpPr>
          <p:nvPr/>
        </p:nvCxnSpPr>
        <p:spPr>
          <a:xfrm>
            <a:off x="1392238" y="479425"/>
            <a:ext cx="0" cy="302736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1" name="Freccia bidirezionale orizzontale 20">
            <a:extLst>
              <a:ext uri="{FF2B5EF4-FFF2-40B4-BE49-F238E27FC236}">
                <a16:creationId xmlns:a16="http://schemas.microsoft.com/office/drawing/2014/main" id="{79220988-67D2-46A9-A658-8B435DEA764D}"/>
              </a:ext>
            </a:extLst>
          </p:cNvPr>
          <p:cNvSpPr/>
          <p:nvPr/>
        </p:nvSpPr>
        <p:spPr>
          <a:xfrm>
            <a:off x="2219325" y="3816350"/>
            <a:ext cx="485775" cy="10795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22" name="Freccia a destra 21">
            <a:extLst>
              <a:ext uri="{FF2B5EF4-FFF2-40B4-BE49-F238E27FC236}">
                <a16:creationId xmlns:a16="http://schemas.microsoft.com/office/drawing/2014/main" id="{20085030-1C07-4C63-984D-B776A46C3ADF}"/>
              </a:ext>
            </a:extLst>
          </p:cNvPr>
          <p:cNvSpPr/>
          <p:nvPr/>
        </p:nvSpPr>
        <p:spPr>
          <a:xfrm>
            <a:off x="5105400" y="3816350"/>
            <a:ext cx="409575" cy="1079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23" name="Freccia bidirezionale orizzontale 22">
            <a:extLst>
              <a:ext uri="{FF2B5EF4-FFF2-40B4-BE49-F238E27FC236}">
                <a16:creationId xmlns:a16="http://schemas.microsoft.com/office/drawing/2014/main" id="{E2AE5033-F70B-4E9D-9807-C10C5EB1157E}"/>
              </a:ext>
            </a:extLst>
          </p:cNvPr>
          <p:cNvSpPr/>
          <p:nvPr/>
        </p:nvSpPr>
        <p:spPr>
          <a:xfrm>
            <a:off x="8212138" y="3816350"/>
            <a:ext cx="411162" cy="10795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rPr>
              <a:t>    </a:t>
            </a:r>
          </a:p>
        </p:txBody>
      </p:sp>
      <p:sp>
        <p:nvSpPr>
          <p:cNvPr id="24" name="Parentesi graffa chiusa 23">
            <a:extLst>
              <a:ext uri="{FF2B5EF4-FFF2-40B4-BE49-F238E27FC236}">
                <a16:creationId xmlns:a16="http://schemas.microsoft.com/office/drawing/2014/main" id="{643C378D-9486-4AAE-BEE2-29D88AEF31DF}"/>
              </a:ext>
            </a:extLst>
          </p:cNvPr>
          <p:cNvSpPr/>
          <p:nvPr/>
        </p:nvSpPr>
        <p:spPr>
          <a:xfrm rot="5400000">
            <a:off x="5454650" y="-217487"/>
            <a:ext cx="407988" cy="9136062"/>
          </a:xfrm>
          <a:prstGeom prst="rightBrace">
            <a:avLst>
              <a:gd name="adj1" fmla="val 8333"/>
              <a:gd name="adj2" fmla="val 49908"/>
            </a:avLst>
          </a:prstGeom>
          <a:ln w="38100"/>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25" name="Freccia bidirezionale orizzontale 24">
            <a:extLst>
              <a:ext uri="{FF2B5EF4-FFF2-40B4-BE49-F238E27FC236}">
                <a16:creationId xmlns:a16="http://schemas.microsoft.com/office/drawing/2014/main" id="{7CB4B082-1D0D-4D78-8AE2-FBFB80B4E382}"/>
              </a:ext>
            </a:extLst>
          </p:cNvPr>
          <p:cNvSpPr/>
          <p:nvPr/>
        </p:nvSpPr>
        <p:spPr>
          <a:xfrm>
            <a:off x="5453063" y="4716463"/>
            <a:ext cx="490537" cy="16510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3" name="Freccia a destra 2">
            <a:extLst>
              <a:ext uri="{FF2B5EF4-FFF2-40B4-BE49-F238E27FC236}">
                <a16:creationId xmlns:a16="http://schemas.microsoft.com/office/drawing/2014/main" id="{EC20CA45-93AF-4BFD-99DF-EDF9638EFAFC}"/>
              </a:ext>
            </a:extLst>
          </p:cNvPr>
          <p:cNvSpPr/>
          <p:nvPr/>
        </p:nvSpPr>
        <p:spPr>
          <a:xfrm>
            <a:off x="7075488" y="5194300"/>
            <a:ext cx="495300" cy="1095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7" name="Freccia a destra 6">
            <a:extLst>
              <a:ext uri="{FF2B5EF4-FFF2-40B4-BE49-F238E27FC236}">
                <a16:creationId xmlns:a16="http://schemas.microsoft.com/office/drawing/2014/main" id="{F4F5B979-A0DF-478F-9831-9FEA55DA6F08}"/>
              </a:ext>
            </a:extLst>
          </p:cNvPr>
          <p:cNvSpPr/>
          <p:nvPr/>
        </p:nvSpPr>
        <p:spPr>
          <a:xfrm>
            <a:off x="1476375" y="5484813"/>
            <a:ext cx="301625"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8" name="Rettangolo con angoli arrotondati 7">
            <a:extLst>
              <a:ext uri="{FF2B5EF4-FFF2-40B4-BE49-F238E27FC236}">
                <a16:creationId xmlns:a16="http://schemas.microsoft.com/office/drawing/2014/main" id="{89E0EAA1-3347-43A2-A728-CF4AFB4F44CB}"/>
              </a:ext>
            </a:extLst>
          </p:cNvPr>
          <p:cNvSpPr/>
          <p:nvPr/>
        </p:nvSpPr>
        <p:spPr>
          <a:xfrm>
            <a:off x="0" y="5043488"/>
            <a:ext cx="12192000" cy="1433512"/>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3928190465"/>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33F0879-3DA0-4CB8-B35E-A0AD425581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88952" cy="6858000"/>
          </a:xfrm>
          <a:prstGeom prst="rect">
            <a:avLst/>
          </a:prstGeom>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11" name="Rectangle 10">
            <a:extLst>
              <a:ext uri="{FF2B5EF4-FFF2-40B4-BE49-F238E27FC236}">
                <a16:creationId xmlns:a16="http://schemas.microsoft.com/office/drawing/2014/main" id="{324D2183-F388-476E-92A9-D6639D6985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6138" y="496090"/>
            <a:ext cx="3823215" cy="5883295"/>
          </a:xfrm>
          <a:prstGeom prst="rect">
            <a:avLst/>
          </a:prstGeom>
          <a:blipFill dpi="0" rotWithShape="1">
            <a:blip r:embed="rId2"/>
            <a:srcRect/>
            <a:tile tx="0" ty="0" sx="100000" sy="100000" flip="none" algn="tl"/>
          </a:blipFill>
          <a:ln>
            <a:noFill/>
          </a:ln>
          <a:effectLst>
            <a:outerShdw blurRad="114300" dist="127000" dir="5400000" sx="99000" sy="99000" algn="t" rotWithShape="0">
              <a:prstClr val="black">
                <a:alpha val="40000"/>
              </a:prstClr>
            </a:outerShdw>
          </a:effectLst>
          <a:scene3d>
            <a:camera prst="orthographicFront"/>
            <a:lightRig rig="twoPt" dir="t"/>
          </a:scene3d>
          <a:sp3d contourW="6350">
            <a:bevelT w="12700" h="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13" name="Rectangle 12">
            <a:extLst>
              <a:ext uri="{FF2B5EF4-FFF2-40B4-BE49-F238E27FC236}">
                <a16:creationId xmlns:a16="http://schemas.microsoft.com/office/drawing/2014/main" id="{243462E7-1698-4B21-BE89-AEFAC7C2FE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012" y="609602"/>
            <a:ext cx="3552006"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sp>
        <p:nvSpPr>
          <p:cNvPr id="3" name="Segnaposto contenuto 2">
            <a:extLst>
              <a:ext uri="{FF2B5EF4-FFF2-40B4-BE49-F238E27FC236}">
                <a16:creationId xmlns:a16="http://schemas.microsoft.com/office/drawing/2014/main" id="{4D49AC63-AC5D-4929-997D-881516067198}"/>
              </a:ext>
            </a:extLst>
          </p:cNvPr>
          <p:cNvSpPr>
            <a:spLocks noGrp="1"/>
          </p:cNvSpPr>
          <p:nvPr>
            <p:ph idx="1"/>
          </p:nvPr>
        </p:nvSpPr>
        <p:spPr>
          <a:xfrm>
            <a:off x="938125" y="1573772"/>
            <a:ext cx="2835464" cy="3566481"/>
          </a:xfrm>
        </p:spPr>
        <p:txBody>
          <a:bodyPr>
            <a:normAutofit/>
          </a:bodyPr>
          <a:lstStyle/>
          <a:p>
            <a:pPr marL="0" indent="0" algn="ctr">
              <a:spcBef>
                <a:spcPts val="0"/>
              </a:spcBef>
              <a:spcAft>
                <a:spcPts val="0"/>
              </a:spcAft>
              <a:buNone/>
            </a:pPr>
            <a:endParaRPr lang="it-IT" altLang="it-IT" sz="1800" b="1" i="1">
              <a:solidFill>
                <a:srgbClr val="262626"/>
              </a:solidFill>
              <a:latin typeface="Times New Roman" panose="02020603050405020304" pitchFamily="18" charset="0"/>
              <a:cs typeface="Times New Roman" panose="02020603050405020304" pitchFamily="18" charset="0"/>
            </a:endParaRPr>
          </a:p>
          <a:p>
            <a:pPr marL="0" indent="0" algn="ctr">
              <a:spcBef>
                <a:spcPts val="0"/>
              </a:spcBef>
              <a:spcAft>
                <a:spcPts val="0"/>
              </a:spcAft>
              <a:buNone/>
            </a:pPr>
            <a:r>
              <a:rPr lang="it-IT" altLang="it-IT" b="1" i="1">
                <a:solidFill>
                  <a:srgbClr val="262626"/>
                </a:solidFill>
                <a:latin typeface="Times New Roman" panose="02020603050405020304" pitchFamily="18" charset="0"/>
                <a:cs typeface="Times New Roman" panose="02020603050405020304" pitchFamily="18" charset="0"/>
              </a:rPr>
              <a:t>Il libro </a:t>
            </a:r>
            <a:r>
              <a:rPr lang="it-IT" altLang="it-IT" b="1">
                <a:solidFill>
                  <a:srgbClr val="262626"/>
                </a:solidFill>
                <a:latin typeface="Times New Roman" panose="02020603050405020304" pitchFamily="18" charset="0"/>
                <a:cs typeface="Times New Roman" panose="02020603050405020304" pitchFamily="18" charset="0"/>
              </a:rPr>
              <a:t>V</a:t>
            </a:r>
          </a:p>
          <a:p>
            <a:pPr marL="0" indent="0" algn="ctr">
              <a:spcBef>
                <a:spcPts val="0"/>
              </a:spcBef>
              <a:spcAft>
                <a:spcPts val="0"/>
              </a:spcAft>
              <a:buNone/>
            </a:pPr>
            <a:endParaRPr lang="it-IT" altLang="it-IT" b="1">
              <a:solidFill>
                <a:srgbClr val="262626"/>
              </a:solidFill>
              <a:latin typeface="Times New Roman" panose="02020603050405020304" pitchFamily="18" charset="0"/>
              <a:cs typeface="Times New Roman" panose="02020603050405020304" pitchFamily="18" charset="0"/>
            </a:endParaRPr>
          </a:p>
          <a:p>
            <a:pPr marL="0" indent="0" algn="ctr">
              <a:spcBef>
                <a:spcPts val="0"/>
              </a:spcBef>
              <a:spcAft>
                <a:spcPts val="0"/>
              </a:spcAft>
              <a:buNone/>
            </a:pPr>
            <a:r>
              <a:rPr lang="it-IT" altLang="it-IT">
                <a:solidFill>
                  <a:srgbClr val="262626"/>
                </a:solidFill>
                <a:latin typeface="Times New Roman" panose="02020603050405020304" pitchFamily="18" charset="0"/>
                <a:cs typeface="Times New Roman" panose="02020603050405020304" pitchFamily="18" charset="0"/>
              </a:rPr>
              <a:t>(processo di formazione del mondo e affermarsi della civiltà e dei regni)</a:t>
            </a:r>
          </a:p>
          <a:p>
            <a:pPr marL="0" indent="0">
              <a:spcBef>
                <a:spcPts val="0"/>
              </a:spcBef>
              <a:spcAft>
                <a:spcPts val="0"/>
              </a:spcAft>
              <a:buNone/>
            </a:pPr>
            <a:endParaRPr lang="it-IT" altLang="it-IT" sz="1800" b="1">
              <a:solidFill>
                <a:srgbClr val="262626"/>
              </a:solidFill>
              <a:latin typeface="Times New Roman" panose="02020603050405020304" pitchFamily="18" charset="0"/>
              <a:cs typeface="Times New Roman" panose="02020603050405020304" pitchFamily="18" charset="0"/>
            </a:endParaRPr>
          </a:p>
          <a:p>
            <a:pPr marL="0" indent="0">
              <a:spcBef>
                <a:spcPts val="0"/>
              </a:spcBef>
              <a:spcAft>
                <a:spcPts val="0"/>
              </a:spcAft>
              <a:buNone/>
            </a:pPr>
            <a:endParaRPr lang="it-IT" altLang="it-IT" sz="1800" b="1">
              <a:solidFill>
                <a:srgbClr val="262626"/>
              </a:solidFill>
              <a:latin typeface="Times New Roman" panose="02020603050405020304" pitchFamily="18" charset="0"/>
              <a:cs typeface="Times New Roman" panose="02020603050405020304" pitchFamily="18" charset="0"/>
            </a:endParaRPr>
          </a:p>
          <a:p>
            <a:pPr marL="0" indent="0">
              <a:spcBef>
                <a:spcPts val="0"/>
              </a:spcBef>
              <a:spcAft>
                <a:spcPts val="0"/>
              </a:spcAft>
              <a:buNone/>
            </a:pPr>
            <a:endParaRPr lang="it-IT" altLang="it-IT" sz="1800" b="1">
              <a:solidFill>
                <a:srgbClr val="262626"/>
              </a:solidFill>
              <a:latin typeface="Times New Roman" panose="02020603050405020304" pitchFamily="18" charset="0"/>
              <a:cs typeface="Times New Roman" panose="02020603050405020304" pitchFamily="18" charset="0"/>
            </a:endParaRPr>
          </a:p>
          <a:p>
            <a:pPr marL="0" indent="0">
              <a:buNone/>
            </a:pPr>
            <a:endParaRPr lang="it-IT" altLang="it-IT" sz="1800" b="1">
              <a:solidFill>
                <a:srgbClr val="262626"/>
              </a:solidFill>
              <a:latin typeface="Times New Roman" panose="02020603050405020304" pitchFamily="18" charset="0"/>
              <a:cs typeface="Times New Roman" panose="02020603050405020304" pitchFamily="18" charset="0"/>
            </a:endParaRPr>
          </a:p>
          <a:p>
            <a:endParaRPr lang="it-IT" sz="1800">
              <a:solidFill>
                <a:srgbClr val="262626"/>
              </a:solidFill>
            </a:endParaRPr>
          </a:p>
        </p:txBody>
      </p:sp>
      <p:sp useBgFill="1">
        <p:nvSpPr>
          <p:cNvPr id="15" name="Rectangle 14">
            <a:extLst>
              <a:ext uri="{FF2B5EF4-FFF2-40B4-BE49-F238E27FC236}">
                <a16:creationId xmlns:a16="http://schemas.microsoft.com/office/drawing/2014/main" id="{6C22FCAC-D7EC-4A52-B153-FF761E2235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491" y="0"/>
            <a:ext cx="7396509"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4" name="Immagine 3" descr="Immagine che contiene testo, quotidiano, ricevuta&#10;&#10;Descrizione generata automaticamente">
            <a:extLst>
              <a:ext uri="{FF2B5EF4-FFF2-40B4-BE49-F238E27FC236}">
                <a16:creationId xmlns:a16="http://schemas.microsoft.com/office/drawing/2014/main" id="{B91DE37D-3661-48E0-9EAD-50E56F63D6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02811" y="609602"/>
            <a:ext cx="5364239" cy="5587749"/>
          </a:xfrm>
          <a:prstGeom prst="rect">
            <a:avLst/>
          </a:prstGeom>
        </p:spPr>
      </p:pic>
      <p:sp>
        <p:nvSpPr>
          <p:cNvPr id="5" name="CasellaDiTesto 4">
            <a:extLst>
              <a:ext uri="{FF2B5EF4-FFF2-40B4-BE49-F238E27FC236}">
                <a16:creationId xmlns:a16="http://schemas.microsoft.com/office/drawing/2014/main" id="{77B369D3-471E-403B-8041-4463078101D8}"/>
              </a:ext>
            </a:extLst>
          </p:cNvPr>
          <p:cNvSpPr txBox="1"/>
          <p:nvPr/>
        </p:nvSpPr>
        <p:spPr>
          <a:xfrm>
            <a:off x="8681463" y="424935"/>
            <a:ext cx="332770" cy="23571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4284848448"/>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olo 1">
            <a:extLst>
              <a:ext uri="{FF2B5EF4-FFF2-40B4-BE49-F238E27FC236}">
                <a16:creationId xmlns:a16="http://schemas.microsoft.com/office/drawing/2014/main" id="{9C05496D-5A22-4698-A0E3-A1C87E29F9AC}"/>
              </a:ext>
            </a:extLst>
          </p:cNvPr>
          <p:cNvSpPr>
            <a:spLocks noGrp="1" noChangeArrowheads="1"/>
          </p:cNvSpPr>
          <p:nvPr>
            <p:ph type="ctrTitle"/>
          </p:nvPr>
        </p:nvSpPr>
        <p:spPr>
          <a:xfrm>
            <a:off x="2692400" y="1670050"/>
            <a:ext cx="6815138" cy="1758950"/>
          </a:xfrm>
        </p:spPr>
        <p:txBody>
          <a:bodyPr/>
          <a:lstStyle/>
          <a:p>
            <a:pPr eaLnBrk="1" hangingPunct="1">
              <a:defRPr/>
            </a:pPr>
            <a:br>
              <a:rPr lang="it-IT" sz="2400" b="0" i="0">
                <a:solidFill>
                  <a:srgbClr val="282828"/>
                </a:solidFill>
                <a:effectLst/>
                <a:latin typeface="Times New Roman" panose="02020603050405020304" pitchFamily="18" charset="0"/>
                <a:cs typeface="Times New Roman" panose="02020603050405020304" pitchFamily="18" charset="0"/>
              </a:rPr>
            </a:br>
            <a:br>
              <a:rPr lang="it-IT" sz="2400" b="0" i="0">
                <a:solidFill>
                  <a:srgbClr val="282828"/>
                </a:solidFill>
                <a:effectLst/>
                <a:latin typeface="Times New Roman" panose="02020603050405020304" pitchFamily="18" charset="0"/>
                <a:cs typeface="Times New Roman" panose="02020603050405020304" pitchFamily="18" charset="0"/>
              </a:rPr>
            </a:br>
            <a:r>
              <a:rPr lang="it-IT" sz="2400" b="0" i="0">
                <a:solidFill>
                  <a:srgbClr val="282828"/>
                </a:solidFill>
                <a:effectLst/>
                <a:latin typeface="Times New Roman" panose="02020603050405020304" pitchFamily="18" charset="0"/>
                <a:cs typeface="Times New Roman" panose="02020603050405020304" pitchFamily="18" charset="0"/>
              </a:rPr>
              <a:t>Natura e poesia</a:t>
            </a:r>
            <a:br>
              <a:rPr lang="it-IT" sz="2400" b="0" i="0">
                <a:solidFill>
                  <a:srgbClr val="282828"/>
                </a:solidFill>
                <a:effectLst/>
                <a:latin typeface="Times New Roman" panose="02020603050405020304" pitchFamily="18" charset="0"/>
                <a:cs typeface="Times New Roman" panose="02020603050405020304" pitchFamily="18" charset="0"/>
              </a:rPr>
            </a:br>
            <a:r>
              <a:rPr lang="it-IT" sz="2400" b="0" i="0">
                <a:solidFill>
                  <a:srgbClr val="282828"/>
                </a:solidFill>
                <a:effectLst/>
                <a:latin typeface="Times New Roman" panose="02020603050405020304" pitchFamily="18" charset="0"/>
                <a:cs typeface="Times New Roman" panose="02020603050405020304" pitchFamily="18" charset="0"/>
              </a:rPr>
              <a:t>Virgilio </a:t>
            </a:r>
            <a:r>
              <a:rPr lang="it-IT" sz="2400" b="0" i="1">
                <a:solidFill>
                  <a:srgbClr val="282828"/>
                </a:solidFill>
                <a:effectLst/>
                <a:latin typeface="Times New Roman" panose="02020603050405020304" pitchFamily="18" charset="0"/>
                <a:cs typeface="Times New Roman" panose="02020603050405020304" pitchFamily="18" charset="0"/>
              </a:rPr>
              <a:t>Georgica</a:t>
            </a:r>
            <a:r>
              <a:rPr lang="it-IT" sz="2400" b="0" i="0">
                <a:solidFill>
                  <a:srgbClr val="282828"/>
                </a:solidFill>
                <a:effectLst/>
                <a:latin typeface="Times New Roman" panose="02020603050405020304" pitchFamily="18" charset="0"/>
                <a:cs typeface="Times New Roman" panose="02020603050405020304" pitchFamily="18" charset="0"/>
              </a:rPr>
              <a:t> </a:t>
            </a:r>
            <a:br>
              <a:rPr lang="it-IT" sz="2400" b="0" i="0">
                <a:solidFill>
                  <a:srgbClr val="282828"/>
                </a:solidFill>
                <a:effectLst/>
                <a:latin typeface="Times New Roman" panose="02020603050405020304" pitchFamily="18" charset="0"/>
                <a:cs typeface="Times New Roman" panose="02020603050405020304" pitchFamily="18" charset="0"/>
              </a:rPr>
            </a:br>
            <a:r>
              <a:rPr lang="it-IT" sz="2400" b="0" i="0">
                <a:solidFill>
                  <a:srgbClr val="282828"/>
                </a:solidFill>
                <a:effectLst/>
                <a:latin typeface="Times New Roman" panose="02020603050405020304" pitchFamily="18" charset="0"/>
                <a:cs typeface="Times New Roman" panose="02020603050405020304" pitchFamily="18" charset="0"/>
              </a:rPr>
              <a:t>II, 136-258</a:t>
            </a:r>
            <a:br>
              <a:rPr lang="it-IT" sz="2000" b="0" i="0">
                <a:solidFill>
                  <a:srgbClr val="282828"/>
                </a:solidFill>
                <a:effectLst/>
                <a:latin typeface="Times New Roman" panose="02020603050405020304" pitchFamily="18" charset="0"/>
                <a:cs typeface="Times New Roman" panose="02020603050405020304" pitchFamily="18" charset="0"/>
              </a:rPr>
            </a:br>
            <a:endParaRPr lang="it-IT" altLang="it-IT" sz="2000">
              <a:ln>
                <a:noFill/>
              </a:ln>
              <a:solidFill>
                <a:schemeClr val="bg1"/>
              </a:solidFill>
              <a:latin typeface="Times New Roman" panose="02020603050405020304" pitchFamily="18" charset="0"/>
              <a:cs typeface="Times New Roman" panose="02020603050405020304" pitchFamily="18" charset="0"/>
            </a:endParaRPr>
          </a:p>
        </p:txBody>
      </p:sp>
      <p:sp>
        <p:nvSpPr>
          <p:cNvPr id="34819" name="Sottotitolo 4">
            <a:extLst>
              <a:ext uri="{FF2B5EF4-FFF2-40B4-BE49-F238E27FC236}">
                <a16:creationId xmlns:a16="http://schemas.microsoft.com/office/drawing/2014/main" id="{5AE04C81-C38F-4038-8993-E01636283830}"/>
              </a:ext>
            </a:extLst>
          </p:cNvPr>
          <p:cNvSpPr>
            <a:spLocks noGrp="1" noChangeArrowheads="1"/>
          </p:cNvSpPr>
          <p:nvPr>
            <p:ph type="subTitle" idx="1"/>
          </p:nvPr>
        </p:nvSpPr>
        <p:spPr>
          <a:xfrm>
            <a:off x="2692400" y="3657600"/>
            <a:ext cx="6815138" cy="1530350"/>
          </a:xfrm>
        </p:spPr>
        <p:txBody>
          <a:bodyPr/>
          <a:lstStyle/>
          <a:p>
            <a:r>
              <a:rPr lang="it-IT" altLang="it-IT" sz="2000" i="1">
                <a:solidFill>
                  <a:schemeClr val="bg1"/>
                </a:solidFill>
                <a:latin typeface="Times New Roman" panose="02020603050405020304" pitchFamily="18" charset="0"/>
                <a:cs typeface="Times New Roman" panose="02020603050405020304" pitchFamily="18" charset="0"/>
              </a:rPr>
              <a:t>Testo</a:t>
            </a:r>
          </a:p>
          <a:p>
            <a:r>
              <a:rPr lang="it-IT" altLang="it-IT" sz="2000" i="1">
                <a:solidFill>
                  <a:schemeClr val="bg1"/>
                </a:solidFill>
                <a:latin typeface="Times New Roman" panose="02020603050405020304" pitchFamily="18" charset="0"/>
                <a:cs typeface="Times New Roman" panose="02020603050405020304" pitchFamily="18" charset="0"/>
              </a:rPr>
              <a:t>Contesto</a:t>
            </a:r>
          </a:p>
          <a:p>
            <a:r>
              <a:rPr lang="it-IT" altLang="it-IT" sz="2000" i="1">
                <a:solidFill>
                  <a:schemeClr val="bg1"/>
                </a:solidFill>
                <a:latin typeface="Times New Roman" panose="02020603050405020304" pitchFamily="18" charset="0"/>
                <a:cs typeface="Times New Roman" panose="02020603050405020304" pitchFamily="18" charset="0"/>
              </a:rPr>
              <a:t>Analisi del testo</a:t>
            </a:r>
          </a:p>
          <a:p>
            <a:pPr eaLnBrk="1" hangingPunct="1">
              <a:spcBef>
                <a:spcPct val="0"/>
              </a:spcBef>
              <a:spcAft>
                <a:spcPct val="0"/>
              </a:spcAft>
            </a:pPr>
            <a:endParaRPr lang="it-IT" altLang="it-IT" sz="1700">
              <a:solidFill>
                <a:schemeClr val="bg1"/>
              </a:solidFill>
            </a:endParaRP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83904046-7D8F-46DF-A519-D9F174BDB04C}"/>
              </a:ext>
            </a:extLst>
          </p:cNvPr>
          <p:cNvSpPr>
            <a:spLocks noGrp="1"/>
          </p:cNvSpPr>
          <p:nvPr>
            <p:ph idx="1"/>
          </p:nvPr>
        </p:nvSpPr>
        <p:spPr>
          <a:xfrm>
            <a:off x="0" y="0"/>
            <a:ext cx="12192000" cy="6858000"/>
          </a:xfrm>
          <a:blipFill>
            <a:blip r:embed="rId2"/>
            <a:tile tx="0" ty="0" sx="100000" sy="100000" flip="none" algn="tl"/>
          </a:blipFill>
        </p:spPr>
        <p:txBody>
          <a:bodyPr>
            <a:normAutofit/>
          </a:bodyPr>
          <a:lstStyle/>
          <a:p>
            <a:pPr marL="0" indent="0" algn="ctr">
              <a:buNone/>
            </a:pPr>
            <a:r>
              <a:rPr lang="it-IT" b="1" i="1">
                <a:latin typeface="Times New Roman" panose="02020603050405020304" pitchFamily="18" charset="0"/>
                <a:cs typeface="Times New Roman" panose="02020603050405020304" pitchFamily="18" charset="0"/>
              </a:rPr>
              <a:t>Le Georgiche</a:t>
            </a:r>
          </a:p>
          <a:p>
            <a:pPr>
              <a:buFont typeface="Wingdings" panose="05000000000000000000" pitchFamily="2" charset="2"/>
              <a:buChar char="§"/>
              <a:defRPr/>
            </a:pPr>
            <a:r>
              <a:rPr lang="it-IT" altLang="it-IT" b="1">
                <a:latin typeface="Times New Roman" panose="02020603050405020304" pitchFamily="18" charset="0"/>
                <a:cs typeface="Times New Roman" panose="02020603050405020304" pitchFamily="18" charset="0"/>
              </a:rPr>
              <a:t>Qualche dato introduttivo…</a:t>
            </a:r>
          </a:p>
          <a:p>
            <a:pPr marL="0" indent="0">
              <a:buNone/>
              <a:defRPr/>
            </a:pPr>
            <a:r>
              <a:rPr lang="it-IT" altLang="it-IT" b="1">
                <a:latin typeface="Times New Roman" panose="02020603050405020304" pitchFamily="18" charset="0"/>
                <a:cs typeface="Times New Roman" panose="02020603050405020304" pitchFamily="18" charset="0"/>
              </a:rPr>
              <a:t>	</a:t>
            </a:r>
            <a:r>
              <a:rPr lang="it-IT" altLang="it-IT">
                <a:latin typeface="Times New Roman" panose="02020603050405020304" pitchFamily="18" charset="0"/>
                <a:cs typeface="Times New Roman" panose="02020603050405020304" pitchFamily="18" charset="0"/>
              </a:rPr>
              <a:t>Riferimenti cronologici: 38-26 a.C.</a:t>
            </a:r>
          </a:p>
          <a:p>
            <a:pPr marL="0" indent="0">
              <a:buNone/>
              <a:defRPr/>
            </a:pPr>
            <a:r>
              <a:rPr lang="it-IT" altLang="it-IT">
                <a:latin typeface="Times New Roman" panose="02020603050405020304" pitchFamily="18" charset="0"/>
                <a:cs typeface="Times New Roman" panose="02020603050405020304" pitchFamily="18" charset="0"/>
              </a:rPr>
              <a:t>	Struttura: </a:t>
            </a:r>
          </a:p>
          <a:p>
            <a:pPr marL="0" indent="0">
              <a:spcBef>
                <a:spcPts val="0"/>
              </a:spcBef>
              <a:spcAft>
                <a:spcPts val="0"/>
              </a:spcAft>
              <a:buNone/>
              <a:defRPr/>
            </a:pPr>
            <a:r>
              <a:rPr lang="it-IT" altLang="it-IT">
                <a:latin typeface="Times New Roman" panose="02020603050405020304" pitchFamily="18" charset="0"/>
                <a:cs typeface="Times New Roman" panose="02020603050405020304" pitchFamily="18" charset="0"/>
              </a:rPr>
              <a:t>                    I: lavoro nei campi</a:t>
            </a:r>
          </a:p>
          <a:p>
            <a:pPr marL="0" indent="0">
              <a:spcBef>
                <a:spcPts val="0"/>
              </a:spcBef>
              <a:spcAft>
                <a:spcPts val="0"/>
              </a:spcAft>
              <a:buNone/>
              <a:defRPr/>
            </a:pPr>
            <a:r>
              <a:rPr lang="it-IT" altLang="it-IT">
                <a:latin typeface="Times New Roman" panose="02020603050405020304" pitchFamily="18" charset="0"/>
                <a:cs typeface="Times New Roman" panose="02020603050405020304" pitchFamily="18" charset="0"/>
              </a:rPr>
              <a:t>                   II: arboricoltura</a:t>
            </a:r>
          </a:p>
          <a:p>
            <a:pPr marL="0" indent="0">
              <a:spcBef>
                <a:spcPts val="0"/>
              </a:spcBef>
              <a:spcAft>
                <a:spcPts val="0"/>
              </a:spcAft>
              <a:buNone/>
              <a:defRPr/>
            </a:pPr>
            <a:r>
              <a:rPr lang="it-IT" altLang="it-IT">
                <a:latin typeface="Times New Roman" panose="02020603050405020304" pitchFamily="18" charset="0"/>
                <a:cs typeface="Times New Roman" panose="02020603050405020304" pitchFamily="18" charset="0"/>
              </a:rPr>
              <a:t>                  III: allevamento del bestiame</a:t>
            </a:r>
          </a:p>
          <a:p>
            <a:pPr marL="0" indent="0">
              <a:spcBef>
                <a:spcPts val="0"/>
              </a:spcBef>
              <a:spcAft>
                <a:spcPts val="0"/>
              </a:spcAft>
              <a:buNone/>
              <a:defRPr/>
            </a:pPr>
            <a:r>
              <a:rPr lang="it-IT" altLang="it-IT">
                <a:latin typeface="Times New Roman" panose="02020603050405020304" pitchFamily="18" charset="0"/>
                <a:cs typeface="Times New Roman" panose="02020603050405020304" pitchFamily="18" charset="0"/>
              </a:rPr>
              <a:t>                  IV: apicoltura</a:t>
            </a:r>
          </a:p>
          <a:p>
            <a:pPr marL="0" indent="0">
              <a:spcBef>
                <a:spcPts val="0"/>
              </a:spcBef>
              <a:spcAft>
                <a:spcPts val="0"/>
              </a:spcAft>
              <a:buNone/>
              <a:defRPr/>
            </a:pPr>
            <a:endParaRPr lang="it-IT" altLang="it-IT">
              <a:latin typeface="Times New Roman" panose="02020603050405020304" pitchFamily="18" charset="0"/>
              <a:cs typeface="Times New Roman" panose="02020603050405020304" pitchFamily="18" charset="0"/>
            </a:endParaRPr>
          </a:p>
          <a:p>
            <a:pPr>
              <a:buFont typeface="Wingdings" panose="05000000000000000000" pitchFamily="2" charset="2"/>
              <a:buChar char="§"/>
              <a:defRPr/>
            </a:pPr>
            <a:r>
              <a:rPr lang="it-IT" altLang="it-IT" b="1">
                <a:latin typeface="Times New Roman" panose="02020603050405020304" pitchFamily="18" charset="0"/>
                <a:cs typeface="Times New Roman" panose="02020603050405020304" pitchFamily="18" charset="0"/>
              </a:rPr>
              <a:t>Qualche caratteristica d’insieme:</a:t>
            </a:r>
          </a:p>
          <a:p>
            <a:pPr marL="0" indent="0">
              <a:buNone/>
              <a:defRPr/>
            </a:pPr>
            <a:r>
              <a:rPr lang="it-IT" altLang="it-IT">
                <a:latin typeface="Times New Roman" panose="02020603050405020304" pitchFamily="18" charset="0"/>
                <a:cs typeface="Times New Roman" panose="02020603050405020304" pitchFamily="18" charset="0"/>
              </a:rPr>
              <a:t>‣ Il lavoro dell’uomo diventa sempre più assente, meno pesante, la fatica sempre meno accentuata e la natura diventa da libro a libro sempre più protagonista</a:t>
            </a:r>
          </a:p>
          <a:p>
            <a:pPr marL="0" indent="0">
              <a:buNone/>
              <a:defRPr/>
            </a:pPr>
            <a:r>
              <a:rPr lang="it-IT" altLang="it-IT">
                <a:latin typeface="Times New Roman" panose="02020603050405020304" pitchFamily="18" charset="0"/>
                <a:cs typeface="Times New Roman" panose="02020603050405020304" pitchFamily="18" charset="0"/>
              </a:rPr>
              <a:t>‣ Tecnica dei racconti a incastro</a:t>
            </a:r>
          </a:p>
          <a:p>
            <a:pPr marL="0" indent="0" algn="just">
              <a:buNone/>
            </a:pPr>
            <a:endParaRPr lang="it-IT" b="1" i="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7441207"/>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83904046-7D8F-46DF-A519-D9F174BDB04C}"/>
              </a:ext>
            </a:extLst>
          </p:cNvPr>
          <p:cNvSpPr>
            <a:spLocks noGrp="1"/>
          </p:cNvSpPr>
          <p:nvPr>
            <p:ph idx="1"/>
          </p:nvPr>
        </p:nvSpPr>
        <p:spPr>
          <a:xfrm>
            <a:off x="0" y="0"/>
            <a:ext cx="12192000" cy="6858000"/>
          </a:xfrm>
          <a:blipFill>
            <a:blip r:embed="rId2"/>
            <a:tile tx="0" ty="0" sx="100000" sy="100000" flip="none" algn="tl"/>
          </a:blipFill>
        </p:spPr>
        <p:txBody>
          <a:bodyPr/>
          <a:lstStyle/>
          <a:p>
            <a:pPr algn="just">
              <a:buFont typeface="Wingdings" panose="05000000000000000000" pitchFamily="2" charset="2"/>
              <a:buChar char="§"/>
            </a:pPr>
            <a:r>
              <a:rPr lang="it-IT" b="1">
                <a:latin typeface="Times New Roman" panose="02020603050405020304" pitchFamily="18" charset="0"/>
                <a:cs typeface="Times New Roman" panose="02020603050405020304" pitchFamily="18" charset="0"/>
              </a:rPr>
              <a:t>Qualche dato sulla ‘lingua’ di Virgilio:</a:t>
            </a:r>
          </a:p>
          <a:p>
            <a:pPr marL="0" indent="0" algn="just">
              <a:buNone/>
            </a:pPr>
            <a:endParaRPr lang="it-IT" b="1">
              <a:latin typeface="Times New Roman" panose="02020603050405020304" pitchFamily="18" charset="0"/>
              <a:cs typeface="Times New Roman" panose="02020603050405020304" pitchFamily="18" charset="0"/>
            </a:endParaRPr>
          </a:p>
          <a:p>
            <a:pPr marL="0" indent="0" algn="just">
              <a:spcBef>
                <a:spcPts val="0"/>
              </a:spcBef>
              <a:buNone/>
              <a:defRPr/>
            </a:pPr>
            <a:r>
              <a:rPr lang="it-IT" altLang="it-IT" b="1">
                <a:latin typeface="Times New Roman" panose="02020603050405020304" pitchFamily="18" charset="0"/>
                <a:cs typeface="Times New Roman" panose="02020603050405020304" pitchFamily="18" charset="0"/>
              </a:rPr>
              <a:t>‣ </a:t>
            </a:r>
            <a:r>
              <a:rPr lang="it-IT" altLang="it-IT">
                <a:latin typeface="Times New Roman" panose="02020603050405020304" pitchFamily="18" charset="0"/>
                <a:cs typeface="Times New Roman" panose="02020603050405020304" pitchFamily="18" charset="0"/>
              </a:rPr>
              <a:t>gen.s.</a:t>
            </a:r>
            <a:r>
              <a:rPr lang="it-IT" altLang="it-IT" b="1">
                <a:latin typeface="Times New Roman" panose="02020603050405020304" pitchFamily="18" charset="0"/>
                <a:cs typeface="Times New Roman" panose="02020603050405020304" pitchFamily="18" charset="0"/>
              </a:rPr>
              <a:t> </a:t>
            </a:r>
            <a:r>
              <a:rPr lang="it-IT" altLang="it-IT">
                <a:latin typeface="Times New Roman" panose="02020603050405020304" pitchFamily="18" charset="0"/>
                <a:cs typeface="Times New Roman" panose="02020603050405020304" pitchFamily="18" charset="0"/>
              </a:rPr>
              <a:t>in </a:t>
            </a:r>
            <a:r>
              <a:rPr lang="it-IT" altLang="it-IT">
                <a:solidFill>
                  <a:srgbClr val="FF0000"/>
                </a:solidFill>
                <a:latin typeface="Times New Roman" panose="02020603050405020304" pitchFamily="18" charset="0"/>
                <a:cs typeface="Times New Roman" panose="02020603050405020304" pitchFamily="18" charset="0"/>
              </a:rPr>
              <a:t>-</a:t>
            </a:r>
            <a:r>
              <a:rPr lang="it-IT" altLang="it-IT" i="1">
                <a:solidFill>
                  <a:srgbClr val="FF0000"/>
                </a:solidFill>
                <a:latin typeface="Times New Roman" panose="02020603050405020304" pitchFamily="18" charset="0"/>
                <a:cs typeface="Times New Roman" panose="02020603050405020304" pitchFamily="18" charset="0"/>
              </a:rPr>
              <a:t>ai</a:t>
            </a:r>
            <a:r>
              <a:rPr lang="it-IT" altLang="it-IT">
                <a:latin typeface="Times New Roman" panose="02020603050405020304" pitchFamily="18" charset="0"/>
                <a:cs typeface="Times New Roman" panose="02020603050405020304" pitchFamily="18" charset="0"/>
              </a:rPr>
              <a:t> per i sostantivi femminili (al posto di -</a:t>
            </a:r>
            <a:r>
              <a:rPr lang="it-IT" altLang="it-IT" i="1">
                <a:latin typeface="Times New Roman" panose="02020603050405020304" pitchFamily="18" charset="0"/>
                <a:cs typeface="Times New Roman" panose="02020603050405020304" pitchFamily="18" charset="0"/>
              </a:rPr>
              <a:t>ae</a:t>
            </a:r>
            <a:r>
              <a:rPr lang="it-IT" altLang="it-IT">
                <a:latin typeface="Times New Roman" panose="02020603050405020304" pitchFamily="18" charset="0"/>
                <a:cs typeface="Times New Roman" panose="02020603050405020304" pitchFamily="18" charset="0"/>
              </a:rPr>
              <a:t>)</a:t>
            </a:r>
          </a:p>
          <a:p>
            <a:pPr marL="0" indent="0" algn="just">
              <a:spcBef>
                <a:spcPts val="0"/>
              </a:spcBef>
              <a:buNone/>
              <a:defRPr/>
            </a:pPr>
            <a:r>
              <a:rPr lang="it-IT" altLang="it-IT" b="1">
                <a:latin typeface="Times New Roman" panose="02020603050405020304" pitchFamily="18" charset="0"/>
                <a:cs typeface="Times New Roman" panose="02020603050405020304" pitchFamily="18" charset="0"/>
              </a:rPr>
              <a:t>‣ </a:t>
            </a:r>
            <a:r>
              <a:rPr lang="it-IT" altLang="it-IT">
                <a:latin typeface="Times New Roman" panose="02020603050405020304" pitchFamily="18" charset="0"/>
                <a:cs typeface="Times New Roman" panose="02020603050405020304" pitchFamily="18" charset="0"/>
              </a:rPr>
              <a:t>des. </a:t>
            </a:r>
            <a:r>
              <a:rPr lang="it-IT" altLang="it-IT">
                <a:solidFill>
                  <a:srgbClr val="FF0000"/>
                </a:solidFill>
                <a:latin typeface="Times New Roman" panose="02020603050405020304" pitchFamily="18" charset="0"/>
                <a:cs typeface="Times New Roman" panose="02020603050405020304" pitchFamily="18" charset="0"/>
              </a:rPr>
              <a:t>-</a:t>
            </a:r>
            <a:r>
              <a:rPr lang="it-IT" altLang="it-IT" i="1">
                <a:solidFill>
                  <a:srgbClr val="FF0000"/>
                </a:solidFill>
                <a:latin typeface="Times New Roman" panose="02020603050405020304" pitchFamily="18" charset="0"/>
                <a:cs typeface="Times New Roman" panose="02020603050405020304" pitchFamily="18" charset="0"/>
              </a:rPr>
              <a:t>e</a:t>
            </a:r>
            <a:r>
              <a:rPr lang="it-IT" altLang="it-IT" i="1">
                <a:latin typeface="Times New Roman" panose="02020603050405020304" pitchFamily="18" charset="0"/>
                <a:cs typeface="Times New Roman" panose="02020603050405020304" pitchFamily="18" charset="0"/>
              </a:rPr>
              <a:t> </a:t>
            </a:r>
            <a:r>
              <a:rPr lang="it-IT" altLang="it-IT">
                <a:latin typeface="Times New Roman" panose="02020603050405020304" pitchFamily="18" charset="0"/>
                <a:cs typeface="Times New Roman" panose="02020603050405020304" pitchFamily="18" charset="0"/>
              </a:rPr>
              <a:t>al posto di -</a:t>
            </a:r>
            <a:r>
              <a:rPr lang="it-IT" altLang="it-IT" i="1">
                <a:latin typeface="Times New Roman" panose="02020603050405020304" pitchFamily="18" charset="0"/>
                <a:cs typeface="Times New Roman" panose="02020603050405020304" pitchFamily="18" charset="0"/>
              </a:rPr>
              <a:t>ei </a:t>
            </a:r>
            <a:r>
              <a:rPr lang="it-IT" altLang="it-IT">
                <a:latin typeface="Times New Roman" panose="02020603050405020304" pitchFamily="18" charset="0"/>
                <a:cs typeface="Times New Roman" panose="02020603050405020304" pitchFamily="18" charset="0"/>
              </a:rPr>
              <a:t>per la V decl.</a:t>
            </a:r>
            <a:r>
              <a:rPr lang="it-IT" altLang="it-IT" i="1">
                <a:latin typeface="Times New Roman" panose="02020603050405020304" pitchFamily="18" charset="0"/>
                <a:cs typeface="Times New Roman" panose="02020603050405020304" pitchFamily="18" charset="0"/>
              </a:rPr>
              <a:t> </a:t>
            </a:r>
            <a:r>
              <a:rPr lang="it-IT" altLang="it-IT">
                <a:latin typeface="Times New Roman" panose="02020603050405020304" pitchFamily="18" charset="0"/>
                <a:cs typeface="Times New Roman" panose="02020603050405020304" pitchFamily="18" charset="0"/>
              </a:rPr>
              <a:t>(vd. </a:t>
            </a:r>
            <a:r>
              <a:rPr lang="it-IT" altLang="it-IT" i="1">
                <a:latin typeface="Times New Roman" panose="02020603050405020304" pitchFamily="18" charset="0"/>
                <a:cs typeface="Times New Roman" panose="02020603050405020304" pitchFamily="18" charset="0"/>
              </a:rPr>
              <a:t>die </a:t>
            </a:r>
            <a:r>
              <a:rPr lang="it-IT" altLang="it-IT">
                <a:latin typeface="Times New Roman" panose="02020603050405020304" pitchFamily="18" charset="0"/>
                <a:cs typeface="Times New Roman" panose="02020603050405020304" pitchFamily="18" charset="0"/>
              </a:rPr>
              <a:t>al posto di </a:t>
            </a:r>
            <a:r>
              <a:rPr lang="it-IT" altLang="it-IT" i="1">
                <a:latin typeface="Times New Roman" panose="02020603050405020304" pitchFamily="18" charset="0"/>
                <a:cs typeface="Times New Roman" panose="02020603050405020304" pitchFamily="18" charset="0"/>
              </a:rPr>
              <a:t>diei)</a:t>
            </a:r>
          </a:p>
          <a:p>
            <a:pPr marL="0" indent="0" algn="just">
              <a:spcBef>
                <a:spcPts val="0"/>
              </a:spcBef>
              <a:buNone/>
              <a:defRPr/>
            </a:pPr>
            <a:r>
              <a:rPr lang="it-IT" altLang="it-IT" b="1">
                <a:latin typeface="Times New Roman" panose="02020603050405020304" pitchFamily="18" charset="0"/>
                <a:cs typeface="Times New Roman" panose="02020603050405020304" pitchFamily="18" charset="0"/>
              </a:rPr>
              <a:t>‣ </a:t>
            </a:r>
            <a:r>
              <a:rPr lang="it-IT" altLang="it-IT">
                <a:latin typeface="Times New Roman" panose="02020603050405020304" pitchFamily="18" charset="0"/>
                <a:cs typeface="Times New Roman" panose="02020603050405020304" pitchFamily="18" charset="0"/>
              </a:rPr>
              <a:t>Talvolta con gli aggettivi al posto dell’</a:t>
            </a:r>
            <a:r>
              <a:rPr lang="it-IT" altLang="it-IT" i="1">
                <a:latin typeface="Times New Roman" panose="02020603050405020304" pitchFamily="18" charset="0"/>
                <a:cs typeface="Times New Roman" panose="02020603050405020304" pitchFamily="18" charset="0"/>
              </a:rPr>
              <a:t>abl</a:t>
            </a:r>
            <a:r>
              <a:rPr lang="it-IT" altLang="it-IT">
                <a:latin typeface="Times New Roman" panose="02020603050405020304" pitchFamily="18" charset="0"/>
                <a:cs typeface="Times New Roman" panose="02020603050405020304" pitchFamily="18" charset="0"/>
              </a:rPr>
              <a:t>. si trova il </a:t>
            </a:r>
            <a:r>
              <a:rPr lang="it-IT" altLang="it-IT" i="1">
                <a:latin typeface="Times New Roman" panose="02020603050405020304" pitchFamily="18" charset="0"/>
                <a:cs typeface="Times New Roman" panose="02020603050405020304" pitchFamily="18" charset="0"/>
              </a:rPr>
              <a:t>gen. </a:t>
            </a:r>
            <a:r>
              <a:rPr lang="it-IT" altLang="it-IT">
                <a:latin typeface="Times New Roman" panose="02020603050405020304" pitchFamily="18" charset="0"/>
                <a:cs typeface="Times New Roman" panose="02020603050405020304" pitchFamily="18" charset="0"/>
              </a:rPr>
              <a:t>(es.: </a:t>
            </a:r>
            <a:r>
              <a:rPr lang="it-IT" altLang="it-IT" i="1">
                <a:latin typeface="Times New Roman" panose="02020603050405020304" pitchFamily="18" charset="0"/>
                <a:cs typeface="Times New Roman" panose="02020603050405020304" pitchFamily="18" charset="0"/>
              </a:rPr>
              <a:t>fortunatus laborum</a:t>
            </a:r>
            <a:r>
              <a:rPr lang="it-IT" altLang="it-IT">
                <a:latin typeface="Times New Roman" panose="02020603050405020304" pitchFamily="18" charset="0"/>
                <a:cs typeface="Times New Roman" panose="02020603050405020304" pitchFamily="18" charset="0"/>
              </a:rPr>
              <a:t>; </a:t>
            </a:r>
            <a:r>
              <a:rPr lang="it-IT" altLang="it-IT" i="1">
                <a:latin typeface="Times New Roman" panose="02020603050405020304" pitchFamily="18" charset="0"/>
                <a:cs typeface="Times New Roman" panose="02020603050405020304" pitchFamily="18" charset="0"/>
              </a:rPr>
              <a:t>egregius animi</a:t>
            </a:r>
            <a:r>
              <a:rPr lang="it-IT" altLang="it-IT">
                <a:latin typeface="Times New Roman" panose="02020603050405020304" pitchFamily="18" charset="0"/>
                <a:cs typeface="Times New Roman" panose="02020603050405020304" pitchFamily="18" charset="0"/>
              </a:rPr>
              <a:t>)</a:t>
            </a:r>
          </a:p>
          <a:p>
            <a:pPr marL="0" indent="0" algn="just">
              <a:spcBef>
                <a:spcPts val="0"/>
              </a:spcBef>
              <a:buNone/>
              <a:defRPr/>
            </a:pPr>
            <a:r>
              <a:rPr lang="it-IT" altLang="it-IT" b="1">
                <a:latin typeface="Times New Roman" panose="02020603050405020304" pitchFamily="18" charset="0"/>
                <a:cs typeface="Times New Roman" panose="02020603050405020304" pitchFamily="18" charset="0"/>
              </a:rPr>
              <a:t>‣ </a:t>
            </a:r>
            <a:r>
              <a:rPr lang="it-IT" altLang="it-IT">
                <a:latin typeface="Times New Roman" panose="02020603050405020304" pitchFamily="18" charset="0"/>
                <a:cs typeface="Times New Roman" panose="02020603050405020304" pitchFamily="18" charset="0"/>
              </a:rPr>
              <a:t>dat.s. in </a:t>
            </a:r>
            <a:r>
              <a:rPr lang="it-IT" altLang="it-IT">
                <a:solidFill>
                  <a:srgbClr val="FF0000"/>
                </a:solidFill>
                <a:latin typeface="Times New Roman" panose="02020603050405020304" pitchFamily="18" charset="0"/>
                <a:cs typeface="Times New Roman" panose="02020603050405020304" pitchFamily="18" charset="0"/>
              </a:rPr>
              <a:t>-</a:t>
            </a:r>
            <a:r>
              <a:rPr lang="it-IT" altLang="it-IT" i="1">
                <a:solidFill>
                  <a:srgbClr val="FF0000"/>
                </a:solidFill>
                <a:latin typeface="Times New Roman" panose="02020603050405020304" pitchFamily="18" charset="0"/>
                <a:cs typeface="Times New Roman" panose="02020603050405020304" pitchFamily="18" charset="0"/>
              </a:rPr>
              <a:t>e</a:t>
            </a:r>
            <a:r>
              <a:rPr lang="it-IT" altLang="it-IT" i="1">
                <a:latin typeface="Times New Roman" panose="02020603050405020304" pitchFamily="18" charset="0"/>
                <a:cs typeface="Times New Roman" panose="02020603050405020304" pitchFamily="18" charset="0"/>
              </a:rPr>
              <a:t> </a:t>
            </a:r>
            <a:r>
              <a:rPr lang="it-IT" altLang="it-IT">
                <a:latin typeface="Times New Roman" panose="02020603050405020304" pitchFamily="18" charset="0"/>
                <a:cs typeface="Times New Roman" panose="02020603050405020304" pitchFamily="18" charset="0"/>
              </a:rPr>
              <a:t>al posto di -</a:t>
            </a:r>
            <a:r>
              <a:rPr lang="it-IT" altLang="it-IT" i="1">
                <a:latin typeface="Times New Roman" panose="02020603050405020304" pitchFamily="18" charset="0"/>
                <a:cs typeface="Times New Roman" panose="02020603050405020304" pitchFamily="18" charset="0"/>
              </a:rPr>
              <a:t>i</a:t>
            </a:r>
            <a:endParaRPr lang="it-IT" altLang="it-IT">
              <a:latin typeface="Times New Roman" panose="02020603050405020304" pitchFamily="18" charset="0"/>
              <a:cs typeface="Times New Roman" panose="02020603050405020304" pitchFamily="18" charset="0"/>
            </a:endParaRPr>
          </a:p>
          <a:p>
            <a:pPr marL="0" indent="0" algn="just">
              <a:spcBef>
                <a:spcPts val="0"/>
              </a:spcBef>
              <a:buNone/>
              <a:defRPr/>
            </a:pPr>
            <a:r>
              <a:rPr lang="it-IT" altLang="it-IT" b="1">
                <a:latin typeface="Times New Roman" panose="02020603050405020304" pitchFamily="18" charset="0"/>
                <a:cs typeface="Times New Roman" panose="02020603050405020304" pitchFamily="18" charset="0"/>
              </a:rPr>
              <a:t>‣ </a:t>
            </a:r>
            <a:r>
              <a:rPr lang="it-IT" altLang="it-IT">
                <a:latin typeface="Times New Roman" panose="02020603050405020304" pitchFamily="18" charset="0"/>
                <a:cs typeface="Times New Roman" panose="02020603050405020304" pitchFamily="18" charset="0"/>
              </a:rPr>
              <a:t>pronome arcaico </a:t>
            </a:r>
            <a:r>
              <a:rPr lang="it-IT" altLang="it-IT" i="1">
                <a:latin typeface="Times New Roman" panose="02020603050405020304" pitchFamily="18" charset="0"/>
                <a:cs typeface="Times New Roman" panose="02020603050405020304" pitchFamily="18" charset="0"/>
              </a:rPr>
              <a:t>ollus = ille </a:t>
            </a:r>
            <a:r>
              <a:rPr lang="it-IT" altLang="it-IT">
                <a:latin typeface="Times New Roman" panose="02020603050405020304" pitchFamily="18" charset="0"/>
                <a:cs typeface="Times New Roman" panose="02020603050405020304" pitchFamily="18" charset="0"/>
              </a:rPr>
              <a:t>(ha il dat.s. e plur. in </a:t>
            </a:r>
            <a:r>
              <a:rPr lang="it-IT" altLang="it-IT" i="1">
                <a:latin typeface="Times New Roman" panose="02020603050405020304" pitchFamily="18" charset="0"/>
                <a:cs typeface="Times New Roman" panose="02020603050405020304" pitchFamily="18" charset="0"/>
              </a:rPr>
              <a:t>olli, ollis</a:t>
            </a:r>
            <a:r>
              <a:rPr lang="it-IT" altLang="it-IT">
                <a:latin typeface="Times New Roman" panose="02020603050405020304" pitchFamily="18" charset="0"/>
                <a:cs typeface="Times New Roman" panose="02020603050405020304" pitchFamily="18" charset="0"/>
              </a:rPr>
              <a:t>)</a:t>
            </a:r>
          </a:p>
          <a:p>
            <a:pPr marL="0" indent="0" algn="just">
              <a:spcBef>
                <a:spcPts val="0"/>
              </a:spcBef>
              <a:buNone/>
              <a:defRPr/>
            </a:pPr>
            <a:r>
              <a:rPr lang="it-IT" altLang="it-IT" b="1">
                <a:latin typeface="Times New Roman" panose="02020603050405020304" pitchFamily="18" charset="0"/>
                <a:cs typeface="Times New Roman" panose="02020603050405020304" pitchFamily="18" charset="0"/>
              </a:rPr>
              <a:t>‣ </a:t>
            </a:r>
            <a:r>
              <a:rPr lang="it-IT" altLang="it-IT">
                <a:latin typeface="Times New Roman" panose="02020603050405020304" pitchFamily="18" charset="0"/>
                <a:cs typeface="Times New Roman" panose="02020603050405020304" pitchFamily="18" charset="0"/>
              </a:rPr>
              <a:t>Dopo i verbi che indicano movimento l’</a:t>
            </a:r>
            <a:r>
              <a:rPr lang="it-IT" altLang="it-IT" i="1">
                <a:latin typeface="Times New Roman" panose="02020603050405020304" pitchFamily="18" charset="0"/>
                <a:cs typeface="Times New Roman" panose="02020603050405020304" pitchFamily="18" charset="0"/>
              </a:rPr>
              <a:t>acc. </a:t>
            </a:r>
            <a:r>
              <a:rPr lang="it-IT" altLang="it-IT">
                <a:latin typeface="Times New Roman" panose="02020603050405020304" pitchFamily="18" charset="0"/>
                <a:cs typeface="Times New Roman" panose="02020603050405020304" pitchFamily="18" charset="0"/>
              </a:rPr>
              <a:t>spesso non è retto dalle preposizioni</a:t>
            </a:r>
            <a:r>
              <a:rPr lang="it-IT" altLang="it-IT" i="1">
                <a:latin typeface="Times New Roman" panose="02020603050405020304" pitchFamily="18" charset="0"/>
                <a:cs typeface="Times New Roman" panose="02020603050405020304" pitchFamily="18" charset="0"/>
              </a:rPr>
              <a:t> in </a:t>
            </a:r>
            <a:r>
              <a:rPr lang="it-IT" altLang="it-IT">
                <a:latin typeface="Times New Roman" panose="02020603050405020304" pitchFamily="18" charset="0"/>
                <a:cs typeface="Times New Roman" panose="02020603050405020304" pitchFamily="18" charset="0"/>
              </a:rPr>
              <a:t>o</a:t>
            </a:r>
            <a:r>
              <a:rPr lang="it-IT" altLang="it-IT" i="1">
                <a:latin typeface="Times New Roman" panose="02020603050405020304" pitchFamily="18" charset="0"/>
                <a:cs typeface="Times New Roman" panose="02020603050405020304" pitchFamily="18" charset="0"/>
              </a:rPr>
              <a:t> ad</a:t>
            </a:r>
          </a:p>
          <a:p>
            <a:pPr marL="0" indent="0" algn="just">
              <a:spcBef>
                <a:spcPts val="0"/>
              </a:spcBef>
              <a:buNone/>
              <a:defRPr/>
            </a:pPr>
            <a:r>
              <a:rPr lang="it-IT" altLang="it-IT" b="1">
                <a:latin typeface="Times New Roman" panose="02020603050405020304" pitchFamily="18" charset="0"/>
                <a:cs typeface="Times New Roman" panose="02020603050405020304" pitchFamily="18" charset="0"/>
              </a:rPr>
              <a:t>‣ </a:t>
            </a:r>
            <a:r>
              <a:rPr lang="it-IT" altLang="it-IT">
                <a:latin typeface="Times New Roman" panose="02020603050405020304" pitchFamily="18" charset="0"/>
                <a:cs typeface="Times New Roman" panose="02020603050405020304" pitchFamily="18" charset="0"/>
              </a:rPr>
              <a:t>Spesso l’abl. non è preceduto da preposizioni per indicare luogo, provenienza, origine</a:t>
            </a:r>
          </a:p>
          <a:p>
            <a:pPr marL="0" indent="0" algn="just">
              <a:spcBef>
                <a:spcPts val="0"/>
              </a:spcBef>
              <a:buNone/>
              <a:defRPr/>
            </a:pPr>
            <a:r>
              <a:rPr lang="it-IT" altLang="it-IT" b="1">
                <a:latin typeface="Times New Roman" panose="02020603050405020304" pitchFamily="18" charset="0"/>
                <a:cs typeface="Times New Roman" panose="02020603050405020304" pitchFamily="18" charset="0"/>
              </a:rPr>
              <a:t>‣ </a:t>
            </a:r>
            <a:r>
              <a:rPr lang="it-IT" altLang="it-IT">
                <a:latin typeface="Times New Roman" panose="02020603050405020304" pitchFamily="18" charset="0"/>
                <a:cs typeface="Times New Roman" panose="02020603050405020304" pitchFamily="18" charset="0"/>
              </a:rPr>
              <a:t>uso di forme arcaiche: ad es. infinito pres. in </a:t>
            </a:r>
            <a:r>
              <a:rPr lang="it-IT" altLang="it-IT">
                <a:solidFill>
                  <a:srgbClr val="FF0000"/>
                </a:solidFill>
                <a:latin typeface="Times New Roman" panose="02020603050405020304" pitchFamily="18" charset="0"/>
                <a:cs typeface="Times New Roman" panose="02020603050405020304" pitchFamily="18" charset="0"/>
              </a:rPr>
              <a:t>-</a:t>
            </a:r>
            <a:r>
              <a:rPr lang="it-IT" altLang="it-IT" i="1">
                <a:solidFill>
                  <a:srgbClr val="FF0000"/>
                </a:solidFill>
                <a:latin typeface="Times New Roman" panose="02020603050405020304" pitchFamily="18" charset="0"/>
                <a:cs typeface="Times New Roman" panose="02020603050405020304" pitchFamily="18" charset="0"/>
              </a:rPr>
              <a:t>ier</a:t>
            </a:r>
            <a:endParaRPr lang="it-IT" altLang="it-IT">
              <a:solidFill>
                <a:srgbClr val="FF0000"/>
              </a:solidFill>
              <a:latin typeface="Times New Roman" panose="02020603050405020304" pitchFamily="18" charset="0"/>
              <a:cs typeface="Times New Roman" panose="02020603050405020304" pitchFamily="18" charset="0"/>
            </a:endParaRPr>
          </a:p>
          <a:p>
            <a:pPr marL="0" indent="0" algn="just">
              <a:spcBef>
                <a:spcPts val="0"/>
              </a:spcBef>
              <a:buNone/>
              <a:defRPr/>
            </a:pPr>
            <a:r>
              <a:rPr lang="it-IT" altLang="it-IT" i="1">
                <a:latin typeface="Times New Roman" panose="02020603050405020304" pitchFamily="18" charset="0"/>
                <a:cs typeface="Times New Roman" panose="02020603050405020304" pitchFamily="18" charset="0"/>
              </a:rPr>
              <a:t> </a:t>
            </a:r>
          </a:p>
          <a:p>
            <a:pPr marL="0" indent="0" algn="just">
              <a:buNone/>
            </a:pPr>
            <a:endParaRPr lang="it-IT" b="1"/>
          </a:p>
        </p:txBody>
      </p:sp>
    </p:spTree>
    <p:extLst>
      <p:ext uri="{BB962C8B-B14F-4D97-AF65-F5344CB8AC3E}">
        <p14:creationId xmlns:p14="http://schemas.microsoft.com/office/powerpoint/2010/main" val="467819895"/>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83904046-7D8F-46DF-A519-D9F174BDB04C}"/>
              </a:ext>
            </a:extLst>
          </p:cNvPr>
          <p:cNvSpPr>
            <a:spLocks noGrp="1"/>
          </p:cNvSpPr>
          <p:nvPr>
            <p:ph idx="1"/>
          </p:nvPr>
        </p:nvSpPr>
        <p:spPr>
          <a:xfrm>
            <a:off x="0" y="0"/>
            <a:ext cx="12192000" cy="6858000"/>
          </a:xfrm>
          <a:blipFill>
            <a:blip r:embed="rId2"/>
            <a:tile tx="0" ty="0" sx="100000" sy="100000" flip="none" algn="tl"/>
          </a:blipFill>
        </p:spPr>
        <p:txBody>
          <a:bodyPr/>
          <a:lstStyle/>
          <a:p>
            <a:pPr marL="0" indent="0" algn="ctr">
              <a:buNone/>
            </a:pPr>
            <a:r>
              <a:rPr lang="it-IT" b="1" i="1">
                <a:latin typeface="Times New Roman" panose="02020603050405020304" pitchFamily="18" charset="0"/>
                <a:cs typeface="Times New Roman" panose="02020603050405020304" pitchFamily="18" charset="0"/>
              </a:rPr>
              <a:t>Tratti peculiari </a:t>
            </a:r>
          </a:p>
          <a:p>
            <a:pPr marL="342900" indent="-342900" algn="just">
              <a:spcBef>
                <a:spcPts val="0"/>
              </a:spcBef>
              <a:spcAft>
                <a:spcPts val="0"/>
              </a:spcAft>
              <a:buFontTx/>
              <a:buChar char="-"/>
              <a:defRPr/>
            </a:pPr>
            <a:r>
              <a:rPr lang="it-IT">
                <a:latin typeface="Times New Roman" panose="02020603050405020304" pitchFamily="18" charset="0"/>
                <a:cs typeface="Times New Roman" panose="02020603050405020304" pitchFamily="18" charset="0"/>
              </a:rPr>
              <a:t>Virgilio rivolge l’attenzione sugli animali, sugli esseri viventi che come l’uomo nascono, si riproducono e muoiono, amano, deperiscono, sono vittima di malattie e muoiono  </a:t>
            </a:r>
          </a:p>
          <a:p>
            <a:pPr marL="0" indent="0" algn="just">
              <a:spcBef>
                <a:spcPts val="0"/>
              </a:spcBef>
              <a:spcAft>
                <a:spcPts val="0"/>
              </a:spcAft>
              <a:buNone/>
              <a:defRPr/>
            </a:pPr>
            <a:r>
              <a:rPr lang="it-IT">
                <a:latin typeface="Times New Roman" panose="02020603050405020304" pitchFamily="18" charset="0"/>
                <a:cs typeface="Times New Roman" panose="02020603050405020304" pitchFamily="18" charset="0"/>
              </a:rPr>
              <a:t>	→ commozione nei confronti del dolore e della sofferenza di ogni forma vivente </a:t>
            </a:r>
          </a:p>
          <a:p>
            <a:pPr marL="0" indent="0" algn="just">
              <a:spcBef>
                <a:spcPts val="0"/>
              </a:spcBef>
              <a:spcAft>
                <a:spcPts val="0"/>
              </a:spcAft>
              <a:buNone/>
              <a:defRPr/>
            </a:pPr>
            <a:r>
              <a:rPr lang="it-IT">
                <a:latin typeface="Times New Roman" panose="02020603050405020304" pitchFamily="18" charset="0"/>
                <a:cs typeface="Times New Roman" panose="02020603050405020304" pitchFamily="18" charset="0"/>
              </a:rPr>
              <a:t>	→ </a:t>
            </a:r>
            <a:r>
              <a:rPr lang="it-IT" i="1">
                <a:latin typeface="Times New Roman" panose="02020603050405020304" pitchFamily="18" charset="0"/>
                <a:cs typeface="Times New Roman" panose="02020603050405020304" pitchFamily="18" charset="0"/>
              </a:rPr>
              <a:t>trasfigurazione poetica </a:t>
            </a:r>
            <a:r>
              <a:rPr lang="it-IT">
                <a:latin typeface="Times New Roman" panose="02020603050405020304" pitchFamily="18" charset="0"/>
                <a:cs typeface="Times New Roman" panose="02020603050405020304" pitchFamily="18" charset="0"/>
              </a:rPr>
              <a:t>(applicazione degli stessi ‘sentimenti’ anche agli esseri inanimati: ai campi, ai venti, alle acque viene data sensibilità non sentimento,  mutabilità non vero e proprio movimento). </a:t>
            </a:r>
          </a:p>
          <a:p>
            <a:pPr marL="0" indent="0" algn="just">
              <a:spcBef>
                <a:spcPts val="0"/>
              </a:spcBef>
              <a:spcAft>
                <a:spcPts val="0"/>
              </a:spcAft>
              <a:buNone/>
              <a:defRPr/>
            </a:pPr>
            <a:endParaRPr lang="it-IT">
              <a:latin typeface="Times New Roman" panose="02020603050405020304" pitchFamily="18" charset="0"/>
              <a:cs typeface="Times New Roman" panose="02020603050405020304" pitchFamily="18" charset="0"/>
            </a:endParaRPr>
          </a:p>
          <a:p>
            <a:pPr marL="342900" indent="-342900" algn="just">
              <a:spcBef>
                <a:spcPts val="0"/>
              </a:spcBef>
              <a:spcAft>
                <a:spcPts val="0"/>
              </a:spcAft>
              <a:buFontTx/>
              <a:buChar char="-"/>
              <a:defRPr/>
            </a:pPr>
            <a:r>
              <a:rPr lang="it-IT">
                <a:latin typeface="Times New Roman" panose="02020603050405020304" pitchFamily="18" charset="0"/>
                <a:cs typeface="Times New Roman" panose="02020603050405020304" pitchFamily="18" charset="0"/>
              </a:rPr>
              <a:t>Ai vegetali viene conferita una fisionomia e fattezze proprie sottraendoli alla materialità </a:t>
            </a:r>
          </a:p>
          <a:p>
            <a:pPr marL="0" indent="0" algn="just">
              <a:spcBef>
                <a:spcPts val="0"/>
              </a:spcBef>
              <a:spcAft>
                <a:spcPts val="0"/>
              </a:spcAft>
              <a:buNone/>
              <a:defRPr/>
            </a:pPr>
            <a:r>
              <a:rPr lang="it-IT">
                <a:latin typeface="Times New Roman" panose="02020603050405020304" pitchFamily="18" charset="0"/>
                <a:cs typeface="Times New Roman" panose="02020603050405020304" pitchFamily="18" charset="0"/>
              </a:rPr>
              <a:t>	→ Virgilio conferisce </a:t>
            </a:r>
            <a:r>
              <a:rPr lang="it-IT" i="1">
                <a:latin typeface="Times New Roman" panose="02020603050405020304" pitchFamily="18" charset="0"/>
                <a:cs typeface="Times New Roman" panose="02020603050405020304" pitchFamily="18" charset="0"/>
              </a:rPr>
              <a:t>dignità letteraria </a:t>
            </a:r>
            <a:r>
              <a:rPr lang="it-IT">
                <a:latin typeface="Times New Roman" panose="02020603050405020304" pitchFamily="18" charset="0"/>
                <a:cs typeface="Times New Roman" panose="02020603050405020304" pitchFamily="18" charset="0"/>
              </a:rPr>
              <a:t>e </a:t>
            </a:r>
            <a:r>
              <a:rPr lang="it-IT" i="1">
                <a:latin typeface="Times New Roman" panose="02020603050405020304" pitchFamily="18" charset="0"/>
                <a:cs typeface="Times New Roman" panose="02020603050405020304" pitchFamily="18" charset="0"/>
              </a:rPr>
              <a:t>citazione poetica </a:t>
            </a:r>
            <a:r>
              <a:rPr lang="it-IT">
                <a:latin typeface="Times New Roman" panose="02020603050405020304" pitchFamily="18" charset="0"/>
                <a:cs typeface="Times New Roman" panose="02020603050405020304" pitchFamily="18" charset="0"/>
              </a:rPr>
              <a:t>a ‘soggetti’ presenti sostanzialmente nella manualistica (nuova funzione e modalità di utilizzo dell’onomastica)</a:t>
            </a:r>
          </a:p>
          <a:p>
            <a:pPr marL="0" indent="0" algn="ctr">
              <a:spcBef>
                <a:spcPts val="0"/>
              </a:spcBef>
              <a:spcAft>
                <a:spcPts val="0"/>
              </a:spcAft>
              <a:buNone/>
              <a:defRPr/>
            </a:pPr>
            <a:endParaRPr lang="it-IT">
              <a:latin typeface="Times New Roman" panose="02020603050405020304" pitchFamily="18" charset="0"/>
              <a:cs typeface="Times New Roman" panose="02020603050405020304" pitchFamily="18" charset="0"/>
            </a:endParaRPr>
          </a:p>
          <a:p>
            <a:pPr marL="0" indent="0" algn="ctr">
              <a:spcBef>
                <a:spcPts val="0"/>
              </a:spcBef>
              <a:spcAft>
                <a:spcPts val="0"/>
              </a:spcAft>
              <a:buNone/>
              <a:defRPr/>
            </a:pPr>
            <a:r>
              <a:rPr lang="it-IT">
                <a:latin typeface="Times New Roman" panose="02020603050405020304" pitchFamily="18" charset="0"/>
                <a:cs typeface="Times New Roman" panose="02020603050405020304" pitchFamily="18" charset="0"/>
              </a:rPr>
              <a:t>Attitudine al patire</a:t>
            </a:r>
          </a:p>
          <a:p>
            <a:pPr marL="0" indent="0" algn="ctr">
              <a:spcBef>
                <a:spcPts val="0"/>
              </a:spcBef>
              <a:spcAft>
                <a:spcPts val="0"/>
              </a:spcAft>
              <a:buNone/>
              <a:defRPr/>
            </a:pPr>
            <a:r>
              <a:rPr lang="it-IT">
                <a:latin typeface="Times New Roman" panose="02020603050405020304" pitchFamily="18" charset="0"/>
                <a:cs typeface="Times New Roman" panose="02020603050405020304" pitchFamily="18" charset="0"/>
              </a:rPr>
              <a:t>+</a:t>
            </a:r>
          </a:p>
          <a:p>
            <a:pPr marL="0" indent="0" algn="ctr">
              <a:spcBef>
                <a:spcPts val="0"/>
              </a:spcBef>
              <a:spcAft>
                <a:spcPts val="0"/>
              </a:spcAft>
              <a:buNone/>
              <a:defRPr/>
            </a:pPr>
            <a:r>
              <a:rPr lang="it-IT">
                <a:latin typeface="Times New Roman" panose="02020603050405020304" pitchFamily="18" charset="0"/>
                <a:cs typeface="Times New Roman" panose="02020603050405020304" pitchFamily="18" charset="0"/>
              </a:rPr>
              <a:t>Nel mondo animale tutto è passione che nasce dall’attitudine ad appetire gli oggetti del mondo esterno sulla spinta della sopravvivenza e della continuità della specie</a:t>
            </a:r>
          </a:p>
          <a:p>
            <a:pPr marL="0" indent="0" algn="just">
              <a:buNone/>
            </a:pPr>
            <a:endParaRPr lang="it-IT" b="1" i="1">
              <a:latin typeface="Times New Roman" panose="02020603050405020304" pitchFamily="18" charset="0"/>
              <a:cs typeface="Times New Roman" panose="02020603050405020304" pitchFamily="18" charset="0"/>
            </a:endParaRPr>
          </a:p>
        </p:txBody>
      </p:sp>
      <p:sp>
        <p:nvSpPr>
          <p:cNvPr id="2" name="Ovale 1">
            <a:extLst>
              <a:ext uri="{FF2B5EF4-FFF2-40B4-BE49-F238E27FC236}">
                <a16:creationId xmlns:a16="http://schemas.microsoft.com/office/drawing/2014/main" id="{FE9A45A7-1EF0-4DA5-AF9E-EBA06574E165}"/>
              </a:ext>
            </a:extLst>
          </p:cNvPr>
          <p:cNvSpPr/>
          <p:nvPr/>
        </p:nvSpPr>
        <p:spPr>
          <a:xfrm>
            <a:off x="4672668" y="444617"/>
            <a:ext cx="1124125" cy="478172"/>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cxnSp>
        <p:nvCxnSpPr>
          <p:cNvPr id="5" name="Connettore 2 4">
            <a:extLst>
              <a:ext uri="{FF2B5EF4-FFF2-40B4-BE49-F238E27FC236}">
                <a16:creationId xmlns:a16="http://schemas.microsoft.com/office/drawing/2014/main" id="{E59F8CC9-E117-459A-99C7-70676B5783DA}"/>
              </a:ext>
            </a:extLst>
          </p:cNvPr>
          <p:cNvCxnSpPr>
            <a:cxnSpLocks/>
            <a:stCxn id="2" idx="6"/>
          </p:cNvCxnSpPr>
          <p:nvPr/>
        </p:nvCxnSpPr>
        <p:spPr>
          <a:xfrm>
            <a:off x="5796793" y="683703"/>
            <a:ext cx="0" cy="384635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9197395"/>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83904046-7D8F-46DF-A519-D9F174BDB04C}"/>
              </a:ext>
            </a:extLst>
          </p:cNvPr>
          <p:cNvSpPr>
            <a:spLocks noGrp="1"/>
          </p:cNvSpPr>
          <p:nvPr>
            <p:ph idx="1"/>
          </p:nvPr>
        </p:nvSpPr>
        <p:spPr>
          <a:xfrm>
            <a:off x="0" y="0"/>
            <a:ext cx="12192000" cy="6858000"/>
          </a:xfrm>
          <a:blipFill>
            <a:blip r:embed="rId2"/>
            <a:tile tx="0" ty="0" sx="100000" sy="100000" flip="none" algn="tl"/>
          </a:blipFill>
        </p:spPr>
        <p:txBody>
          <a:bodyPr>
            <a:normAutofit fontScale="92500"/>
          </a:bodyPr>
          <a:lstStyle/>
          <a:p>
            <a:pPr marL="0" indent="0" algn="just">
              <a:spcAft>
                <a:spcPts val="0"/>
              </a:spcAft>
              <a:buNone/>
              <a:defRPr/>
            </a:pPr>
            <a:endParaRPr lang="it-IT">
              <a:latin typeface="Times New Roman" panose="02020603050405020304" pitchFamily="18" charset="0"/>
              <a:cs typeface="Times New Roman" panose="02020603050405020304" pitchFamily="18" charset="0"/>
            </a:endParaRPr>
          </a:p>
          <a:p>
            <a:pPr marL="0" indent="0" algn="just">
              <a:spcAft>
                <a:spcPts val="0"/>
              </a:spcAft>
              <a:buNone/>
              <a:defRPr/>
            </a:pPr>
            <a:r>
              <a:rPr lang="it-IT">
                <a:latin typeface="Times New Roman" panose="02020603050405020304" pitchFamily="18" charset="0"/>
                <a:cs typeface="Times New Roman" panose="02020603050405020304" pitchFamily="18" charset="0"/>
              </a:rPr>
              <a:t>«Erano ormai spariti alla mente del Poeta i sereni templi della sapienza epicurea; più non credeva egli all’atarassia come fonte di felicità; alla possibilità pratica di sopprimere le passioni, e prima fra tutte l’amore (la Venere Genitrice di Lucrezio); all’armonia essenziale dell’esistenza, scevra da affezioni nocive. Oramai si faceva luce nell’animo del Poeta la necessità, anzi l’utilità di queste passioni, per le quali gli eroi del suo futuro poema, combatteranno e moriranno […]. Nulla di magnanimo si era mai compiuto senza le passioni; senza l’ira di Achille la guerra di Troia non avrebbe avuto il suo epico corso; le passioni conferiscono a questa nostra vita di poveri esseri umani potenza ed energia, costanza di volontà, acutezza di intelligenza, forza di ideali. E in primo luogo è l’amore, a qualunque oggetto sia esso rivolto, in qualunque espressione si manifesti, sia positiva e simpatetica di profondo affetto e trasporto, sia negativa e contraria di inestinguibile odio, quello che spinge gli uomini a vivere, operare, e degnamente morire; senza l’amore nulla di grande e di sublime vi sarebbe nella vita degli eroi e delle eroine; senza l’amore Didone non sarebbe mai ascesa sul rogo, né avrebbe scagliata la maledizione punica sul popolo romano» (Della Corte 1986, pp. 7-8).</a:t>
            </a:r>
          </a:p>
          <a:p>
            <a:pPr marL="0" indent="0" algn="just">
              <a:spcAft>
                <a:spcPts val="0"/>
              </a:spcAft>
              <a:buNone/>
              <a:defRPr/>
            </a:pPr>
            <a:endParaRPr lang="it-IT">
              <a:latin typeface="Times New Roman" panose="02020603050405020304" pitchFamily="18" charset="0"/>
              <a:cs typeface="Times New Roman" panose="02020603050405020304" pitchFamily="18" charset="0"/>
            </a:endParaRPr>
          </a:p>
          <a:p>
            <a:pPr marL="0" indent="0" algn="just">
              <a:spcAft>
                <a:spcPts val="0"/>
              </a:spcAft>
              <a:buNone/>
              <a:defRPr/>
            </a:pPr>
            <a:r>
              <a:rPr lang="it-IT">
                <a:latin typeface="Times New Roman" panose="02020603050405020304" pitchFamily="18" charset="0"/>
                <a:cs typeface="Times New Roman" panose="02020603050405020304" pitchFamily="18" charset="0"/>
              </a:rPr>
              <a:t>- Tutto è amore nello slancio vitale dell’esistenza stessa → concezione universale: l’amore come elemento cosmico coesivo e la morte è la forza dissolutrice per cui tutto si separa e sparisce nel Nulla →  </a:t>
            </a:r>
            <a:r>
              <a:rPr lang="it-IT" i="1">
                <a:latin typeface="Times New Roman" panose="02020603050405020304" pitchFamily="18" charset="0"/>
                <a:cs typeface="Times New Roman" panose="02020603050405020304" pitchFamily="18" charset="0"/>
              </a:rPr>
              <a:t>amore e morte binomio indissolubile </a:t>
            </a:r>
            <a:r>
              <a:rPr lang="it-IT">
                <a:latin typeface="Times New Roman" panose="02020603050405020304" pitchFamily="18" charset="0"/>
                <a:cs typeface="Times New Roman" panose="02020603050405020304" pitchFamily="18" charset="0"/>
              </a:rPr>
              <a:t>(valore e funzione strutturante nella selezione della </a:t>
            </a:r>
            <a:r>
              <a:rPr lang="it-IT" i="1">
                <a:latin typeface="Times New Roman" panose="02020603050405020304" pitchFamily="18" charset="0"/>
                <a:cs typeface="Times New Roman" panose="02020603050405020304" pitchFamily="18" charset="0"/>
              </a:rPr>
              <a:t>materia </a:t>
            </a:r>
            <a:r>
              <a:rPr lang="it-IT">
                <a:latin typeface="Times New Roman" panose="02020603050405020304" pitchFamily="18" charset="0"/>
                <a:cs typeface="Times New Roman" panose="02020603050405020304" pitchFamily="18" charset="0"/>
              </a:rPr>
              <a:t>del libro)</a:t>
            </a:r>
          </a:p>
          <a:p>
            <a:endParaRPr lang="it-IT"/>
          </a:p>
        </p:txBody>
      </p:sp>
      <p:sp>
        <p:nvSpPr>
          <p:cNvPr id="2" name="Rettangolo con angoli arrotondati 1">
            <a:extLst>
              <a:ext uri="{FF2B5EF4-FFF2-40B4-BE49-F238E27FC236}">
                <a16:creationId xmlns:a16="http://schemas.microsoft.com/office/drawing/2014/main" id="{38A58EFF-154A-4A1F-A213-1A50907DE43C}"/>
              </a:ext>
            </a:extLst>
          </p:cNvPr>
          <p:cNvSpPr/>
          <p:nvPr/>
        </p:nvSpPr>
        <p:spPr>
          <a:xfrm>
            <a:off x="0" y="58723"/>
            <a:ext cx="12192000" cy="509211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743346722"/>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83904046-7D8F-46DF-A519-D9F174BDB04C}"/>
              </a:ext>
            </a:extLst>
          </p:cNvPr>
          <p:cNvSpPr>
            <a:spLocks noGrp="1"/>
          </p:cNvSpPr>
          <p:nvPr>
            <p:ph idx="1"/>
          </p:nvPr>
        </p:nvSpPr>
        <p:spPr>
          <a:xfrm>
            <a:off x="0" y="0"/>
            <a:ext cx="12192000" cy="6858000"/>
          </a:xfrm>
          <a:blipFill>
            <a:blip r:embed="rId2"/>
            <a:tile tx="0" ty="0" sx="100000" sy="100000" flip="none" algn="tl"/>
          </a:blipFill>
        </p:spPr>
        <p:txBody>
          <a:bodyPr/>
          <a:lstStyle/>
          <a:p>
            <a:pPr marL="0" indent="0" algn="just">
              <a:spcAft>
                <a:spcPts val="0"/>
              </a:spcAft>
              <a:buNone/>
              <a:defRPr/>
            </a:pPr>
            <a:r>
              <a:rPr lang="it-IT" b="1">
                <a:latin typeface="Times New Roman" panose="02020603050405020304" pitchFamily="18" charset="0"/>
                <a:cs typeface="Times New Roman" panose="02020603050405020304" pitchFamily="18" charset="0"/>
              </a:rPr>
              <a:t>- Più in generale…</a:t>
            </a:r>
          </a:p>
          <a:p>
            <a:pPr marL="0" indent="0" algn="just">
              <a:spcAft>
                <a:spcPts val="0"/>
              </a:spcAft>
              <a:buNone/>
              <a:defRPr/>
            </a:pPr>
            <a:endParaRPr lang="it-IT" b="1">
              <a:latin typeface="Times New Roman" panose="02020603050405020304" pitchFamily="18" charset="0"/>
              <a:cs typeface="Times New Roman" panose="02020603050405020304" pitchFamily="18" charset="0"/>
            </a:endParaRPr>
          </a:p>
          <a:p>
            <a:pPr algn="just">
              <a:spcAft>
                <a:spcPts val="0"/>
              </a:spcAft>
              <a:buFontTx/>
              <a:buChar char="-"/>
              <a:defRPr/>
            </a:pPr>
            <a:r>
              <a:rPr lang="it-IT">
                <a:latin typeface="Times New Roman" panose="02020603050405020304" pitchFamily="18" charset="0"/>
                <a:cs typeface="Times New Roman" panose="02020603050405020304" pitchFamily="18" charset="0"/>
              </a:rPr>
              <a:t>Trattazione scientifica →  influsso nella poesia della formazione manualistica del poeta e delle fonti erudite </a:t>
            </a:r>
          </a:p>
          <a:p>
            <a:pPr marL="0" indent="0" algn="just">
              <a:spcAft>
                <a:spcPts val="0"/>
              </a:spcAft>
              <a:buNone/>
              <a:defRPr/>
            </a:pPr>
            <a:endParaRPr lang="it-IT" u="sng">
              <a:latin typeface="Times New Roman" panose="02020603050405020304" pitchFamily="18" charset="0"/>
              <a:cs typeface="Times New Roman" panose="02020603050405020304" pitchFamily="18" charset="0"/>
            </a:endParaRPr>
          </a:p>
          <a:p>
            <a:pPr algn="just">
              <a:spcAft>
                <a:spcPts val="0"/>
              </a:spcAft>
              <a:buFontTx/>
              <a:buChar char="-"/>
              <a:defRPr/>
            </a:pPr>
            <a:r>
              <a:rPr lang="it-IT">
                <a:latin typeface="Times New Roman" panose="02020603050405020304" pitchFamily="18" charset="0"/>
                <a:cs typeface="Times New Roman" panose="02020603050405020304" pitchFamily="18" charset="0"/>
              </a:rPr>
              <a:t>Osservazione attenta del mondo animale e naturale →  fraterna simpatia, commossa partecipazione emotiva, tenerezza di fondo: nella trasfigurazione poetica simbiosi e partecipazione tra mondo animale e umano nella contrapposizione tra slancio alla vita/ passione e dolore e morte</a:t>
            </a:r>
          </a:p>
          <a:p>
            <a:pPr marL="0" indent="0" algn="just">
              <a:spcAft>
                <a:spcPts val="0"/>
              </a:spcAft>
              <a:buNone/>
              <a:defRPr/>
            </a:pPr>
            <a:endParaRPr lang="it-IT">
              <a:latin typeface="Times New Roman" panose="02020603050405020304" pitchFamily="18" charset="0"/>
              <a:cs typeface="Times New Roman" panose="02020603050405020304" pitchFamily="18" charset="0"/>
            </a:endParaRPr>
          </a:p>
          <a:p>
            <a:pPr algn="just">
              <a:spcAft>
                <a:spcPts val="0"/>
              </a:spcAft>
              <a:buFontTx/>
              <a:buChar char="-"/>
              <a:defRPr/>
            </a:pPr>
            <a:r>
              <a:rPr lang="it-IT">
                <a:latin typeface="Times New Roman" panose="02020603050405020304" pitchFamily="18" charset="0"/>
                <a:cs typeface="Times New Roman" panose="02020603050405020304" pitchFamily="18" charset="0"/>
              </a:rPr>
              <a:t>Semplicità e ‘senso religioso’</a:t>
            </a:r>
          </a:p>
          <a:p>
            <a:pPr marL="0" indent="0" algn="just">
              <a:spcAft>
                <a:spcPts val="0"/>
              </a:spcAft>
              <a:buNone/>
              <a:defRPr/>
            </a:pPr>
            <a:endParaRPr lang="it-IT">
              <a:latin typeface="Times New Roman" panose="02020603050405020304" pitchFamily="18" charset="0"/>
              <a:cs typeface="Times New Roman" panose="02020603050405020304" pitchFamily="18" charset="0"/>
            </a:endParaRPr>
          </a:p>
          <a:p>
            <a:pPr algn="just">
              <a:spcAft>
                <a:spcPts val="0"/>
              </a:spcAft>
              <a:buFontTx/>
              <a:buChar char="-"/>
              <a:defRPr/>
            </a:pPr>
            <a:r>
              <a:rPr lang="it-IT" i="1">
                <a:latin typeface="Times New Roman" panose="02020603050405020304" pitchFamily="18" charset="0"/>
                <a:cs typeface="Times New Roman" panose="02020603050405020304" pitchFamily="18" charset="0"/>
              </a:rPr>
              <a:t>Pathos </a:t>
            </a:r>
            <a:r>
              <a:rPr lang="it-IT">
                <a:latin typeface="Times New Roman" panose="02020603050405020304" pitchFamily="18" charset="0"/>
                <a:cs typeface="Times New Roman" panose="02020603050405020304" pitchFamily="18" charset="0"/>
              </a:rPr>
              <a:t>e meraviglia → ‘sublime’</a:t>
            </a:r>
            <a:endParaRPr lang="it-IT" i="1">
              <a:latin typeface="Times New Roman" panose="02020603050405020304" pitchFamily="18" charset="0"/>
              <a:cs typeface="Times New Roman" panose="02020603050405020304" pitchFamily="18" charset="0"/>
            </a:endParaRPr>
          </a:p>
          <a:p>
            <a:endParaRPr lang="it-IT"/>
          </a:p>
        </p:txBody>
      </p:sp>
    </p:spTree>
    <p:extLst>
      <p:ext uri="{BB962C8B-B14F-4D97-AF65-F5344CB8AC3E}">
        <p14:creationId xmlns:p14="http://schemas.microsoft.com/office/powerpoint/2010/main" val="895418834"/>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1AA7EEE1-3970-4B43-8C66-6583F4AED8FA}"/>
              </a:ext>
            </a:extLst>
          </p:cNvPr>
          <p:cNvSpPr>
            <a:spLocks noGrp="1"/>
          </p:cNvSpPr>
          <p:nvPr>
            <p:ph idx="1"/>
          </p:nvPr>
        </p:nvSpPr>
        <p:spPr>
          <a:xfrm>
            <a:off x="0" y="0"/>
            <a:ext cx="12192000" cy="6858000"/>
          </a:xfrm>
          <a:blipFill>
            <a:blip r:embed="rId2"/>
            <a:tile tx="0" ty="0" sx="100000" sy="100000" flip="none" algn="tl"/>
          </a:blipFill>
        </p:spPr>
        <p:txBody>
          <a:bodyPr/>
          <a:lstStyle/>
          <a:p>
            <a:pPr algn="just">
              <a:spcBef>
                <a:spcPts val="0"/>
              </a:spcBef>
              <a:spcAft>
                <a:spcPts val="0"/>
              </a:spcAft>
              <a:buFontTx/>
              <a:buChar char="-"/>
              <a:defRPr/>
            </a:pPr>
            <a:endParaRPr lang="it-IT">
              <a:latin typeface="Times New Roman" panose="02020603050405020304" pitchFamily="18" charset="0"/>
              <a:cs typeface="Times New Roman" panose="02020603050405020304" pitchFamily="18" charset="0"/>
            </a:endParaRPr>
          </a:p>
          <a:p>
            <a:pPr algn="just">
              <a:spcBef>
                <a:spcPts val="0"/>
              </a:spcBef>
              <a:spcAft>
                <a:spcPts val="0"/>
              </a:spcAft>
              <a:buFontTx/>
              <a:buChar char="-"/>
              <a:defRPr/>
            </a:pPr>
            <a:r>
              <a:rPr lang="it-IT">
                <a:latin typeface="Times New Roman" panose="02020603050405020304" pitchFamily="18" charset="0"/>
                <a:cs typeface="Times New Roman" panose="02020603050405020304" pitchFamily="18" charset="0"/>
              </a:rPr>
              <a:t>Il compito </a:t>
            </a:r>
            <a:r>
              <a:rPr lang="it-IT" i="1">
                <a:latin typeface="Times New Roman" panose="02020603050405020304" pitchFamily="18" charset="0"/>
                <a:cs typeface="Times New Roman" panose="02020603050405020304" pitchFamily="18" charset="0"/>
              </a:rPr>
              <a:t>grande </a:t>
            </a:r>
            <a:r>
              <a:rPr lang="it-IT">
                <a:latin typeface="Times New Roman" panose="02020603050405020304" pitchFamily="18" charset="0"/>
                <a:cs typeface="Times New Roman" panose="02020603050405020304" pitchFamily="18" charset="0"/>
              </a:rPr>
              <a:t>sta nelle cose </a:t>
            </a:r>
            <a:r>
              <a:rPr lang="it-IT" i="1">
                <a:latin typeface="Times New Roman" panose="02020603050405020304" pitchFamily="18" charset="0"/>
                <a:cs typeface="Times New Roman" panose="02020603050405020304" pitchFamily="18" charset="0"/>
              </a:rPr>
              <a:t>piccole</a:t>
            </a:r>
            <a:r>
              <a:rPr lang="it-IT">
                <a:latin typeface="Times New Roman" panose="02020603050405020304" pitchFamily="18" charset="0"/>
                <a:cs typeface="Times New Roman" panose="02020603050405020304" pitchFamily="18" charset="0"/>
              </a:rPr>
              <a:t> → non si tratta di insegnare agli uomini ignari le leggi della natura per combattere angoscia e superstizione, ma di conoscere le divinità dei contadini per renderli edotti e coscienti della benedizione della vita quotidiana e delle sue ricchezze</a:t>
            </a:r>
          </a:p>
          <a:p>
            <a:pPr marL="0" indent="0" algn="just">
              <a:spcBef>
                <a:spcPts val="0"/>
              </a:spcBef>
              <a:spcAft>
                <a:spcPts val="0"/>
              </a:spcAft>
              <a:buNone/>
              <a:defRPr/>
            </a:pPr>
            <a:r>
              <a:rPr lang="it-IT">
                <a:latin typeface="Times New Roman" panose="02020603050405020304" pitchFamily="18" charset="0"/>
                <a:cs typeface="Times New Roman" panose="02020603050405020304" pitchFamily="18" charset="0"/>
              </a:rPr>
              <a:t> </a:t>
            </a:r>
          </a:p>
          <a:p>
            <a:pPr marL="0" indent="0" algn="just">
              <a:spcBef>
                <a:spcPts val="0"/>
              </a:spcBef>
              <a:spcAft>
                <a:spcPts val="0"/>
              </a:spcAft>
              <a:buNone/>
              <a:defRPr/>
            </a:pPr>
            <a:r>
              <a:rPr lang="it-IT">
                <a:latin typeface="Times New Roman" panose="02020603050405020304" pitchFamily="18" charset="0"/>
                <a:cs typeface="Times New Roman" panose="02020603050405020304" pitchFamily="18" charset="0"/>
              </a:rPr>
              <a:t>                                                                                              </a:t>
            </a:r>
          </a:p>
          <a:p>
            <a:pPr marL="0" indent="0" algn="just">
              <a:spcBef>
                <a:spcPts val="0"/>
              </a:spcBef>
              <a:spcAft>
                <a:spcPts val="0"/>
              </a:spcAft>
              <a:buNone/>
              <a:defRPr/>
            </a:pPr>
            <a:endParaRPr lang="it-IT">
              <a:latin typeface="Times New Roman" panose="02020603050405020304" pitchFamily="18" charset="0"/>
              <a:cs typeface="Times New Roman" panose="02020603050405020304" pitchFamily="18" charset="0"/>
            </a:endParaRPr>
          </a:p>
          <a:p>
            <a:pPr marL="0" indent="0" algn="just">
              <a:spcBef>
                <a:spcPts val="0"/>
              </a:spcBef>
              <a:spcAft>
                <a:spcPts val="0"/>
              </a:spcAft>
              <a:buNone/>
              <a:defRPr/>
            </a:pPr>
            <a:r>
              <a:rPr lang="it-IT">
                <a:latin typeface="Times New Roman" panose="02020603050405020304" pitchFamily="18" charset="0"/>
                <a:cs typeface="Times New Roman" panose="02020603050405020304" pitchFamily="18" charset="0"/>
              </a:rPr>
              <a:t>                                                                    senso e problematicità di una poesia che</a:t>
            </a:r>
          </a:p>
          <a:p>
            <a:pPr marL="0" indent="0" algn="just">
              <a:spcBef>
                <a:spcPts val="0"/>
              </a:spcBef>
              <a:spcAft>
                <a:spcPts val="0"/>
              </a:spcAft>
              <a:buNone/>
              <a:defRPr/>
            </a:pPr>
            <a:r>
              <a:rPr lang="it-IT">
                <a:latin typeface="Times New Roman" panose="02020603050405020304" pitchFamily="18" charset="0"/>
                <a:cs typeface="Times New Roman" panose="02020603050405020304" pitchFamily="18" charset="0"/>
              </a:rPr>
              <a:t>                                                              aspira allo stesso grado di serietà della poesia     </a:t>
            </a:r>
          </a:p>
          <a:p>
            <a:pPr marL="0" indent="0" algn="just">
              <a:spcBef>
                <a:spcPts val="0"/>
              </a:spcBef>
              <a:spcAft>
                <a:spcPts val="0"/>
              </a:spcAft>
              <a:buNone/>
              <a:defRPr/>
            </a:pPr>
            <a:r>
              <a:rPr lang="it-IT">
                <a:latin typeface="Times New Roman" panose="02020603050405020304" pitchFamily="18" charset="0"/>
                <a:cs typeface="Times New Roman" panose="02020603050405020304" pitchFamily="18" charset="0"/>
              </a:rPr>
              <a:t>                                                               lucreziana misurandosi con una materia di  </a:t>
            </a:r>
          </a:p>
          <a:p>
            <a:pPr marL="0" indent="0" algn="just">
              <a:spcBef>
                <a:spcPts val="0"/>
              </a:spcBef>
              <a:spcAft>
                <a:spcPts val="0"/>
              </a:spcAft>
              <a:buNone/>
              <a:defRPr/>
            </a:pPr>
            <a:r>
              <a:rPr lang="it-IT">
                <a:latin typeface="Times New Roman" panose="02020603050405020304" pitchFamily="18" charset="0"/>
                <a:cs typeface="Times New Roman" panose="02020603050405020304" pitchFamily="18" charset="0"/>
              </a:rPr>
              <a:t>                                                                                      livello differente</a:t>
            </a:r>
          </a:p>
          <a:p>
            <a:pPr marL="0" indent="0" algn="just">
              <a:spcBef>
                <a:spcPts val="0"/>
              </a:spcBef>
              <a:buNone/>
              <a:defRPr/>
            </a:pPr>
            <a:endParaRPr lang="it-IT">
              <a:latin typeface="Times New Roman" panose="02020603050405020304" pitchFamily="18" charset="0"/>
              <a:cs typeface="Times New Roman" panose="02020603050405020304" pitchFamily="18" charset="0"/>
            </a:endParaRPr>
          </a:p>
          <a:p>
            <a:pPr algn="just">
              <a:spcBef>
                <a:spcPts val="0"/>
              </a:spcBef>
              <a:buFontTx/>
              <a:buChar char="-"/>
              <a:defRPr/>
            </a:pPr>
            <a:r>
              <a:rPr lang="it-IT">
                <a:latin typeface="Times New Roman" panose="02020603050405020304" pitchFamily="18" charset="0"/>
                <a:cs typeface="Times New Roman" panose="02020603050405020304" pitchFamily="18" charset="0"/>
              </a:rPr>
              <a:t>Virgilio non dimostra o disvela il misterioso ma fa apprezzare come meraviglia quello che già si possiede (spettacolo della natura e umile lavoro dei campi)</a:t>
            </a:r>
          </a:p>
          <a:p>
            <a:endParaRPr lang="it-IT"/>
          </a:p>
        </p:txBody>
      </p:sp>
      <p:cxnSp>
        <p:nvCxnSpPr>
          <p:cNvPr id="10" name="Connettore 2 9">
            <a:extLst>
              <a:ext uri="{FF2B5EF4-FFF2-40B4-BE49-F238E27FC236}">
                <a16:creationId xmlns:a16="http://schemas.microsoft.com/office/drawing/2014/main" id="{09DA8865-A84D-4991-BC2A-904E207CCD4F}"/>
              </a:ext>
            </a:extLst>
          </p:cNvPr>
          <p:cNvCxnSpPr>
            <a:cxnSpLocks/>
          </p:cNvCxnSpPr>
          <p:nvPr/>
        </p:nvCxnSpPr>
        <p:spPr>
          <a:xfrm>
            <a:off x="7432646" y="1744910"/>
            <a:ext cx="0" cy="83051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8282874"/>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1AA7EEE1-3970-4B43-8C66-6583F4AED8FA}"/>
              </a:ext>
            </a:extLst>
          </p:cNvPr>
          <p:cNvSpPr>
            <a:spLocks noGrp="1"/>
          </p:cNvSpPr>
          <p:nvPr>
            <p:ph idx="1"/>
          </p:nvPr>
        </p:nvSpPr>
        <p:spPr>
          <a:xfrm>
            <a:off x="0" y="0"/>
            <a:ext cx="12192000" cy="6858000"/>
          </a:xfrm>
          <a:blipFill>
            <a:blip r:embed="rId2"/>
            <a:tile tx="0" ty="0" sx="100000" sy="100000" flip="none" algn="tl"/>
          </a:blipFill>
          <a:ln>
            <a:solidFill>
              <a:schemeClr val="accent1"/>
            </a:solidFill>
          </a:ln>
        </p:spPr>
        <p:txBody>
          <a:bodyPr/>
          <a:lstStyle/>
          <a:p>
            <a:pPr marL="0" indent="0" algn="just">
              <a:buNone/>
              <a:defRPr/>
            </a:pPr>
            <a:endParaRPr lang="it-IT">
              <a:latin typeface="Times New Roman" panose="02020603050405020304" pitchFamily="18" charset="0"/>
              <a:cs typeface="Times New Roman" panose="02020603050405020304" pitchFamily="18" charset="0"/>
            </a:endParaRPr>
          </a:p>
          <a:p>
            <a:pPr marL="0" indent="0" algn="just">
              <a:buNone/>
              <a:defRPr/>
            </a:pPr>
            <a:r>
              <a:rPr lang="it-IT">
                <a:latin typeface="Times New Roman" panose="02020603050405020304" pitchFamily="18" charset="0"/>
                <a:cs typeface="Times New Roman" panose="02020603050405020304" pitchFamily="18" charset="0"/>
              </a:rPr>
              <a:t>«Se Lucrezio tende a ricondurre tutta la realtà delle cose, e con esse la stessa cultura umana, alla </a:t>
            </a:r>
            <a:r>
              <a:rPr lang="it-IT" i="1">
                <a:latin typeface="Times New Roman" panose="02020603050405020304" pitchFamily="18" charset="0"/>
                <a:cs typeface="Times New Roman" panose="02020603050405020304" pitchFamily="18" charset="0"/>
              </a:rPr>
              <a:t>natura</a:t>
            </a:r>
            <a:r>
              <a:rPr lang="it-IT">
                <a:latin typeface="Times New Roman" panose="02020603050405020304" pitchFamily="18" charset="0"/>
                <a:cs typeface="Times New Roman" panose="02020603050405020304" pitchFamily="18" charset="0"/>
              </a:rPr>
              <a:t>, lo sforzo di Virgilio va in senso opposto: per quel che può, egli asseconda la trasformazione della natura in </a:t>
            </a:r>
            <a:r>
              <a:rPr lang="it-IT" i="1">
                <a:latin typeface="Times New Roman" panose="02020603050405020304" pitchFamily="18" charset="0"/>
                <a:cs typeface="Times New Roman" panose="02020603050405020304" pitchFamily="18" charset="0"/>
              </a:rPr>
              <a:t>cultura </a:t>
            </a:r>
            <a:r>
              <a:rPr lang="it-IT">
                <a:latin typeface="Times New Roman" panose="02020603050405020304" pitchFamily="18" charset="0"/>
                <a:cs typeface="Times New Roman" panose="02020603050405020304" pitchFamily="18" charset="0"/>
              </a:rPr>
              <a:t>degli uomini» (Conte, 1980, p. XII).</a:t>
            </a:r>
          </a:p>
          <a:p>
            <a:pPr marL="0" indent="0" algn="just">
              <a:buNone/>
              <a:defRPr/>
            </a:pPr>
            <a:endParaRPr lang="it-IT">
              <a:latin typeface="Times New Roman" panose="02020603050405020304" pitchFamily="18" charset="0"/>
              <a:cs typeface="Times New Roman" panose="02020603050405020304" pitchFamily="18" charset="0"/>
            </a:endParaRPr>
          </a:p>
          <a:p>
            <a:pPr algn="just">
              <a:spcBef>
                <a:spcPts val="0"/>
              </a:spcBef>
              <a:spcAft>
                <a:spcPts val="0"/>
              </a:spcAft>
              <a:buFontTx/>
              <a:buChar char="-"/>
              <a:defRPr/>
            </a:pPr>
            <a:r>
              <a:rPr lang="it-IT">
                <a:latin typeface="Times New Roman" panose="02020603050405020304" pitchFamily="18" charset="0"/>
                <a:cs typeface="Times New Roman" panose="02020603050405020304" pitchFamily="18" charset="0"/>
              </a:rPr>
              <a:t>A livello di struttura Virgilio sistematizza e formalizza quanto sperimentato da Lucrezio </a:t>
            </a:r>
          </a:p>
          <a:p>
            <a:pPr marL="0" indent="0" algn="just">
              <a:spcBef>
                <a:spcPts val="0"/>
              </a:spcBef>
              <a:spcAft>
                <a:spcPts val="0"/>
              </a:spcAft>
              <a:buNone/>
              <a:defRPr/>
            </a:pPr>
            <a:r>
              <a:rPr lang="it-IT">
                <a:latin typeface="Times New Roman" panose="02020603050405020304" pitchFamily="18" charset="0"/>
                <a:cs typeface="Times New Roman" panose="02020603050405020304" pitchFamily="18" charset="0"/>
              </a:rPr>
              <a:t>    </a:t>
            </a:r>
          </a:p>
          <a:p>
            <a:pPr marL="0" indent="0" algn="just">
              <a:spcBef>
                <a:spcPts val="0"/>
              </a:spcBef>
              <a:spcAft>
                <a:spcPts val="0"/>
              </a:spcAft>
              <a:buNone/>
              <a:defRPr/>
            </a:pPr>
            <a:endParaRPr lang="it-IT">
              <a:latin typeface="Times New Roman" panose="02020603050405020304" pitchFamily="18" charset="0"/>
              <a:cs typeface="Times New Roman" panose="02020603050405020304" pitchFamily="18" charset="0"/>
            </a:endParaRPr>
          </a:p>
          <a:p>
            <a:pPr marL="0" indent="0" algn="ctr">
              <a:spcBef>
                <a:spcPts val="0"/>
              </a:spcBef>
              <a:spcAft>
                <a:spcPts val="0"/>
              </a:spcAft>
              <a:buNone/>
              <a:defRPr/>
            </a:pPr>
            <a:r>
              <a:rPr lang="it-IT">
                <a:latin typeface="Times New Roman" panose="02020603050405020304" pitchFamily="18" charset="0"/>
                <a:cs typeface="Times New Roman" panose="02020603050405020304" pitchFamily="18" charset="0"/>
              </a:rPr>
              <a:t>opera didascalica organizzata per libri autonomi su singolo tema dotati di un proemio e di una sezione finale con un’ampia digressione</a:t>
            </a:r>
          </a:p>
          <a:p>
            <a:pPr marL="0" indent="0" algn="just">
              <a:buNone/>
              <a:defRPr/>
            </a:pPr>
            <a:endParaRPr lang="it-IT">
              <a:latin typeface="Times New Roman" panose="02020603050405020304" pitchFamily="18" charset="0"/>
              <a:cs typeface="Times New Roman" panose="02020603050405020304" pitchFamily="18" charset="0"/>
            </a:endParaRPr>
          </a:p>
          <a:p>
            <a:pPr algn="just">
              <a:buFontTx/>
              <a:buChar char="-"/>
              <a:defRPr/>
            </a:pPr>
            <a:r>
              <a:rPr lang="it-IT">
                <a:latin typeface="Times New Roman" panose="02020603050405020304" pitchFamily="18" charset="0"/>
                <a:cs typeface="Times New Roman" panose="02020603050405020304" pitchFamily="18" charset="0"/>
              </a:rPr>
              <a:t>Simmetria perfetta da libro a libro che nel perfezionamento di Virgilio diventa una legge di composizione</a:t>
            </a:r>
          </a:p>
          <a:p>
            <a:pPr marL="0" indent="0" algn="just">
              <a:buNone/>
              <a:defRPr/>
            </a:pPr>
            <a:endParaRPr lang="it-IT">
              <a:latin typeface="Times New Roman" panose="02020603050405020304" pitchFamily="18" charset="0"/>
              <a:cs typeface="Times New Roman" panose="02020603050405020304" pitchFamily="18" charset="0"/>
            </a:endParaRPr>
          </a:p>
          <a:p>
            <a:endParaRPr lang="it-IT"/>
          </a:p>
        </p:txBody>
      </p:sp>
      <p:sp>
        <p:nvSpPr>
          <p:cNvPr id="2" name="Rettangolo con angoli arrotondati 1">
            <a:extLst>
              <a:ext uri="{FF2B5EF4-FFF2-40B4-BE49-F238E27FC236}">
                <a16:creationId xmlns:a16="http://schemas.microsoft.com/office/drawing/2014/main" id="{C1C81562-AA10-4A51-99F1-2F26C60C7FF4}"/>
              </a:ext>
            </a:extLst>
          </p:cNvPr>
          <p:cNvSpPr/>
          <p:nvPr/>
        </p:nvSpPr>
        <p:spPr>
          <a:xfrm>
            <a:off x="58723" y="486561"/>
            <a:ext cx="12071757" cy="1342239"/>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cxnSp>
        <p:nvCxnSpPr>
          <p:cNvPr id="5" name="Connettore 2 4">
            <a:extLst>
              <a:ext uri="{FF2B5EF4-FFF2-40B4-BE49-F238E27FC236}">
                <a16:creationId xmlns:a16="http://schemas.microsoft.com/office/drawing/2014/main" id="{9E42ED84-FC4F-40E7-A50A-B637168A98B2}"/>
              </a:ext>
            </a:extLst>
          </p:cNvPr>
          <p:cNvCxnSpPr/>
          <p:nvPr/>
        </p:nvCxnSpPr>
        <p:spPr>
          <a:xfrm>
            <a:off x="5754848" y="2701255"/>
            <a:ext cx="0" cy="62078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8787821"/>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EBA91D8D-1096-4042-8533-A2B4CD0F654C}"/>
              </a:ext>
            </a:extLst>
          </p:cNvPr>
          <p:cNvSpPr>
            <a:spLocks noGrp="1"/>
          </p:cNvSpPr>
          <p:nvPr>
            <p:ph idx="1"/>
          </p:nvPr>
        </p:nvSpPr>
        <p:spPr>
          <a:xfrm>
            <a:off x="0" y="0"/>
            <a:ext cx="12192000" cy="6857999"/>
          </a:xfrm>
          <a:blipFill>
            <a:blip r:embed="rId2"/>
            <a:tile tx="0" ty="0" sx="100000" sy="100000" flip="none" algn="tl"/>
          </a:blipFill>
        </p:spPr>
        <p:txBody>
          <a:bodyPr/>
          <a:lstStyle/>
          <a:p>
            <a:pPr marL="0" indent="0" algn="ctr">
              <a:spcBef>
                <a:spcPts val="0"/>
              </a:spcBef>
              <a:spcAft>
                <a:spcPts val="0"/>
              </a:spcAft>
              <a:buNone/>
            </a:pPr>
            <a:endParaRPr lang="it-IT" i="1">
              <a:latin typeface="Times New Roman" panose="02020603050405020304" pitchFamily="18" charset="0"/>
              <a:cs typeface="Times New Roman" panose="02020603050405020304" pitchFamily="18" charset="0"/>
            </a:endParaRPr>
          </a:p>
          <a:p>
            <a:pPr marL="0" indent="0" algn="ctr">
              <a:spcBef>
                <a:spcPts val="0"/>
              </a:spcBef>
              <a:spcAft>
                <a:spcPts val="0"/>
              </a:spcAft>
              <a:buNone/>
            </a:pPr>
            <a:endParaRPr lang="it-IT" i="1">
              <a:latin typeface="Times New Roman" panose="02020603050405020304" pitchFamily="18" charset="0"/>
              <a:cs typeface="Times New Roman" panose="02020603050405020304" pitchFamily="18" charset="0"/>
            </a:endParaRPr>
          </a:p>
          <a:p>
            <a:pPr marL="0" indent="0" algn="ctr">
              <a:spcBef>
                <a:spcPts val="0"/>
              </a:spcBef>
              <a:spcAft>
                <a:spcPts val="0"/>
              </a:spcAft>
              <a:buNone/>
            </a:pPr>
            <a:endParaRPr lang="it-IT" i="1">
              <a:latin typeface="Times New Roman" panose="02020603050405020304" pitchFamily="18" charset="0"/>
              <a:cs typeface="Times New Roman" panose="02020603050405020304" pitchFamily="18" charset="0"/>
            </a:endParaRPr>
          </a:p>
          <a:p>
            <a:pPr marL="0" indent="0" algn="ctr">
              <a:spcBef>
                <a:spcPts val="0"/>
              </a:spcBef>
              <a:spcAft>
                <a:spcPts val="0"/>
              </a:spcAft>
              <a:buNone/>
            </a:pPr>
            <a:endParaRPr lang="it-IT" sz="3600" i="1">
              <a:latin typeface="Times New Roman" panose="02020603050405020304" pitchFamily="18" charset="0"/>
              <a:cs typeface="Times New Roman" panose="02020603050405020304" pitchFamily="18" charset="0"/>
            </a:endParaRPr>
          </a:p>
          <a:p>
            <a:pPr marL="0" indent="0" algn="ctr">
              <a:spcBef>
                <a:spcPts val="0"/>
              </a:spcBef>
              <a:spcAft>
                <a:spcPts val="0"/>
              </a:spcAft>
              <a:buNone/>
            </a:pPr>
            <a:r>
              <a:rPr lang="it-IT" sz="3600" i="1">
                <a:latin typeface="Times New Roman" panose="02020603050405020304" pitchFamily="18" charset="0"/>
                <a:cs typeface="Times New Roman" panose="02020603050405020304" pitchFamily="18" charset="0"/>
              </a:rPr>
              <a:t>Esempi </a:t>
            </a:r>
          </a:p>
          <a:p>
            <a:pPr marL="0" indent="0" algn="ctr">
              <a:spcBef>
                <a:spcPts val="0"/>
              </a:spcBef>
              <a:spcAft>
                <a:spcPts val="0"/>
              </a:spcAft>
              <a:buNone/>
            </a:pPr>
            <a:endParaRPr lang="it-IT" sz="3600" i="1">
              <a:latin typeface="Times New Roman" panose="02020603050405020304" pitchFamily="18" charset="0"/>
              <a:cs typeface="Times New Roman" panose="02020603050405020304" pitchFamily="18" charset="0"/>
            </a:endParaRPr>
          </a:p>
          <a:p>
            <a:pPr marL="0" indent="0" algn="ctr">
              <a:spcBef>
                <a:spcPts val="0"/>
              </a:spcBef>
              <a:spcAft>
                <a:spcPts val="0"/>
              </a:spcAft>
              <a:buNone/>
            </a:pPr>
            <a:r>
              <a:rPr lang="it-IT" sz="3600" i="1">
                <a:latin typeface="Times New Roman" panose="02020603050405020304" pitchFamily="18" charset="0"/>
                <a:cs typeface="Times New Roman" panose="02020603050405020304" pitchFamily="18" charset="0"/>
              </a:rPr>
              <a:t>di riuso del testo virgiliano </a:t>
            </a:r>
          </a:p>
          <a:p>
            <a:pPr marL="0" indent="0" algn="ctr">
              <a:spcBef>
                <a:spcPts val="0"/>
              </a:spcBef>
              <a:spcAft>
                <a:spcPts val="0"/>
              </a:spcAft>
              <a:buNone/>
            </a:pPr>
            <a:endParaRPr lang="it-IT" sz="3600" i="1">
              <a:latin typeface="Times New Roman" panose="02020603050405020304" pitchFamily="18" charset="0"/>
              <a:cs typeface="Times New Roman" panose="02020603050405020304" pitchFamily="18" charset="0"/>
            </a:endParaRPr>
          </a:p>
          <a:p>
            <a:pPr marL="0" indent="0" algn="ctr">
              <a:spcBef>
                <a:spcPts val="0"/>
              </a:spcBef>
              <a:spcAft>
                <a:spcPts val="0"/>
              </a:spcAft>
              <a:buNone/>
            </a:pPr>
            <a:r>
              <a:rPr lang="it-IT" sz="3600" i="1">
                <a:latin typeface="Times New Roman" panose="02020603050405020304" pitchFamily="18" charset="0"/>
                <a:cs typeface="Times New Roman" panose="02020603050405020304" pitchFamily="18" charset="0"/>
              </a:rPr>
              <a:t>nella tarda antichità</a:t>
            </a:r>
          </a:p>
        </p:txBody>
      </p:sp>
    </p:spTree>
    <p:extLst>
      <p:ext uri="{BB962C8B-B14F-4D97-AF65-F5344CB8AC3E}">
        <p14:creationId xmlns:p14="http://schemas.microsoft.com/office/powerpoint/2010/main" val="18828543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olo 1">
            <a:extLst>
              <a:ext uri="{FF2B5EF4-FFF2-40B4-BE49-F238E27FC236}">
                <a16:creationId xmlns:a16="http://schemas.microsoft.com/office/drawing/2014/main" id="{BC4B39F1-4B92-45E0-9261-6A9E43701DB4}"/>
              </a:ext>
            </a:extLst>
          </p:cNvPr>
          <p:cNvSpPr>
            <a:spLocks noGrp="1" noChangeArrowheads="1"/>
          </p:cNvSpPr>
          <p:nvPr>
            <p:ph type="ctrTitle"/>
          </p:nvPr>
        </p:nvSpPr>
        <p:spPr>
          <a:xfrm>
            <a:off x="2692400" y="1670050"/>
            <a:ext cx="6815138" cy="1758950"/>
          </a:xfrm>
        </p:spPr>
        <p:txBody>
          <a:bodyPr/>
          <a:lstStyle/>
          <a:p>
            <a:pPr eaLnBrk="1" hangingPunct="1"/>
            <a:br>
              <a:rPr lang="it-IT" altLang="it-IT" sz="2000" i="1">
                <a:ln>
                  <a:noFill/>
                </a:ln>
                <a:solidFill>
                  <a:schemeClr val="bg1"/>
                </a:solidFill>
                <a:latin typeface="Times New Roman" panose="02020603050405020304" pitchFamily="18" charset="0"/>
                <a:cs typeface="Times New Roman" panose="02020603050405020304" pitchFamily="18" charset="0"/>
              </a:rPr>
            </a:br>
            <a:br>
              <a:rPr lang="it-IT" altLang="it-IT" sz="2000" i="1">
                <a:ln>
                  <a:noFill/>
                </a:ln>
                <a:solidFill>
                  <a:schemeClr val="bg1"/>
                </a:solidFill>
                <a:latin typeface="Times New Roman" panose="02020603050405020304" pitchFamily="18" charset="0"/>
                <a:cs typeface="Times New Roman" panose="02020603050405020304" pitchFamily="18" charset="0"/>
              </a:rPr>
            </a:br>
            <a:br>
              <a:rPr lang="it-IT" altLang="it-IT" sz="2000" i="1">
                <a:ln>
                  <a:noFill/>
                </a:ln>
                <a:solidFill>
                  <a:schemeClr val="bg1"/>
                </a:solidFill>
                <a:latin typeface="Times New Roman" panose="02020603050405020304" pitchFamily="18" charset="0"/>
                <a:cs typeface="Times New Roman" panose="02020603050405020304" pitchFamily="18" charset="0"/>
              </a:rPr>
            </a:br>
            <a:br>
              <a:rPr lang="it-IT" altLang="it-IT" sz="2000" i="1">
                <a:ln>
                  <a:noFill/>
                </a:ln>
                <a:solidFill>
                  <a:schemeClr val="bg1"/>
                </a:solidFill>
                <a:latin typeface="Times New Roman" panose="02020603050405020304" pitchFamily="18" charset="0"/>
                <a:cs typeface="Times New Roman" panose="02020603050405020304" pitchFamily="18" charset="0"/>
              </a:rPr>
            </a:br>
            <a:br>
              <a:rPr lang="it-IT" altLang="it-IT" sz="2000" i="1">
                <a:ln>
                  <a:noFill/>
                </a:ln>
                <a:solidFill>
                  <a:schemeClr val="bg1"/>
                </a:solidFill>
                <a:latin typeface="Times New Roman" panose="02020603050405020304" pitchFamily="18" charset="0"/>
                <a:cs typeface="Times New Roman" panose="02020603050405020304" pitchFamily="18" charset="0"/>
              </a:rPr>
            </a:br>
            <a:br>
              <a:rPr lang="it-IT" altLang="it-IT" sz="2000" i="1">
                <a:ln>
                  <a:noFill/>
                </a:ln>
                <a:solidFill>
                  <a:schemeClr val="bg1"/>
                </a:solidFill>
                <a:latin typeface="Times New Roman" panose="02020603050405020304" pitchFamily="18" charset="0"/>
                <a:cs typeface="Times New Roman" panose="02020603050405020304" pitchFamily="18" charset="0"/>
              </a:rPr>
            </a:br>
            <a:br>
              <a:rPr lang="it-IT" altLang="it-IT" sz="2000" i="1">
                <a:ln>
                  <a:noFill/>
                </a:ln>
                <a:solidFill>
                  <a:schemeClr val="bg1"/>
                </a:solidFill>
                <a:latin typeface="Times New Roman" panose="02020603050405020304" pitchFamily="18" charset="0"/>
                <a:cs typeface="Times New Roman" panose="02020603050405020304" pitchFamily="18" charset="0"/>
              </a:rPr>
            </a:br>
            <a:br>
              <a:rPr lang="it-IT" altLang="it-IT" sz="2000" i="1">
                <a:ln>
                  <a:noFill/>
                </a:ln>
                <a:solidFill>
                  <a:schemeClr val="bg1"/>
                </a:solidFill>
                <a:latin typeface="Times New Roman" panose="02020603050405020304" pitchFamily="18" charset="0"/>
                <a:cs typeface="Times New Roman" panose="02020603050405020304" pitchFamily="18" charset="0"/>
              </a:rPr>
            </a:br>
            <a:br>
              <a:rPr lang="it-IT" altLang="it-IT" sz="2000" i="1">
                <a:ln>
                  <a:noFill/>
                </a:ln>
                <a:solidFill>
                  <a:schemeClr val="bg1"/>
                </a:solidFill>
                <a:latin typeface="Times New Roman" panose="02020603050405020304" pitchFamily="18" charset="0"/>
                <a:cs typeface="Times New Roman" panose="02020603050405020304" pitchFamily="18" charset="0"/>
              </a:rPr>
            </a:br>
            <a:br>
              <a:rPr lang="it-IT" altLang="it-IT" sz="2000" i="1">
                <a:ln>
                  <a:noFill/>
                </a:ln>
                <a:solidFill>
                  <a:schemeClr val="bg1"/>
                </a:solidFill>
                <a:latin typeface="Times New Roman" panose="02020603050405020304" pitchFamily="18" charset="0"/>
                <a:cs typeface="Times New Roman" panose="02020603050405020304" pitchFamily="18" charset="0"/>
              </a:rPr>
            </a:br>
            <a:br>
              <a:rPr lang="it-IT" altLang="it-IT" sz="2000" i="1">
                <a:ln>
                  <a:noFill/>
                </a:ln>
                <a:solidFill>
                  <a:schemeClr val="bg1"/>
                </a:solidFill>
                <a:latin typeface="Times New Roman" panose="02020603050405020304" pitchFamily="18" charset="0"/>
                <a:cs typeface="Times New Roman" panose="02020603050405020304" pitchFamily="18" charset="0"/>
              </a:rPr>
            </a:br>
            <a:br>
              <a:rPr lang="it-IT" altLang="it-IT" sz="2000" i="1">
                <a:ln>
                  <a:noFill/>
                </a:ln>
                <a:solidFill>
                  <a:schemeClr val="bg1"/>
                </a:solidFill>
                <a:latin typeface="Times New Roman" panose="02020603050405020304" pitchFamily="18" charset="0"/>
                <a:cs typeface="Times New Roman" panose="02020603050405020304" pitchFamily="18" charset="0"/>
              </a:rPr>
            </a:br>
            <a:r>
              <a:rPr lang="it-IT" altLang="it-IT" sz="2400">
                <a:ln>
                  <a:noFill/>
                </a:ln>
                <a:solidFill>
                  <a:schemeClr val="bg1"/>
                </a:solidFill>
                <a:latin typeface="Times New Roman" panose="02020603050405020304" pitchFamily="18" charset="0"/>
                <a:cs typeface="Times New Roman" panose="02020603050405020304" pitchFamily="18" charset="0"/>
              </a:rPr>
              <a:t>Presentazione </a:t>
            </a:r>
            <a:br>
              <a:rPr lang="it-IT" altLang="it-IT" sz="2400">
                <a:ln>
                  <a:noFill/>
                </a:ln>
                <a:solidFill>
                  <a:schemeClr val="bg1"/>
                </a:solidFill>
                <a:latin typeface="Times New Roman" panose="02020603050405020304" pitchFamily="18" charset="0"/>
                <a:cs typeface="Times New Roman" panose="02020603050405020304" pitchFamily="18" charset="0"/>
              </a:rPr>
            </a:br>
            <a:r>
              <a:rPr lang="it-IT" altLang="it-IT" sz="2400">
                <a:ln>
                  <a:noFill/>
                </a:ln>
                <a:solidFill>
                  <a:schemeClr val="bg1"/>
                </a:solidFill>
                <a:latin typeface="Times New Roman" panose="02020603050405020304" pitchFamily="18" charset="0"/>
                <a:cs typeface="Times New Roman" panose="02020603050405020304" pitchFamily="18" charset="0"/>
              </a:rPr>
              <a:t>dei contenuti del corso</a:t>
            </a:r>
            <a:br>
              <a:rPr lang="it-IT" altLang="it-IT" sz="2400" i="1">
                <a:ln>
                  <a:noFill/>
                </a:ln>
                <a:solidFill>
                  <a:schemeClr val="bg1"/>
                </a:solidFill>
                <a:latin typeface="Times New Roman" panose="02020603050405020304" pitchFamily="18" charset="0"/>
                <a:cs typeface="Times New Roman" panose="02020603050405020304" pitchFamily="18" charset="0"/>
              </a:rPr>
            </a:br>
            <a:endParaRPr lang="it-IT" altLang="it-IT" sz="2400">
              <a:ln>
                <a:noFill/>
              </a:ln>
              <a:solidFill>
                <a:schemeClr val="bg1"/>
              </a:solidFill>
            </a:endParaRPr>
          </a:p>
        </p:txBody>
      </p:sp>
      <p:sp>
        <p:nvSpPr>
          <p:cNvPr id="15363" name="Sottotitolo 4">
            <a:extLst>
              <a:ext uri="{FF2B5EF4-FFF2-40B4-BE49-F238E27FC236}">
                <a16:creationId xmlns:a16="http://schemas.microsoft.com/office/drawing/2014/main" id="{B4AEED87-8F55-45C3-9036-73C264A1E515}"/>
              </a:ext>
            </a:extLst>
          </p:cNvPr>
          <p:cNvSpPr>
            <a:spLocks noGrp="1" noChangeArrowheads="1"/>
          </p:cNvSpPr>
          <p:nvPr>
            <p:ph type="subTitle" idx="1"/>
          </p:nvPr>
        </p:nvSpPr>
        <p:spPr>
          <a:xfrm>
            <a:off x="2692400" y="3657600"/>
            <a:ext cx="6815138" cy="1530350"/>
          </a:xfrm>
        </p:spPr>
        <p:txBody>
          <a:bodyPr/>
          <a:lstStyle/>
          <a:p>
            <a:pPr eaLnBrk="1" hangingPunct="1">
              <a:spcBef>
                <a:spcPct val="0"/>
              </a:spcBef>
              <a:spcAft>
                <a:spcPct val="0"/>
              </a:spcAft>
            </a:pPr>
            <a:endParaRPr lang="it-IT" altLang="it-IT" sz="1700">
              <a:solidFill>
                <a:schemeClr val="bg1"/>
              </a:solidFill>
              <a:cs typeface="Times New Roman" panose="02020603050405020304" pitchFamily="18" charset="0"/>
            </a:endParaRPr>
          </a:p>
          <a:p>
            <a:pPr eaLnBrk="1" hangingPunct="1">
              <a:spcBef>
                <a:spcPct val="0"/>
              </a:spcBef>
              <a:spcAft>
                <a:spcPct val="0"/>
              </a:spcAft>
            </a:pPr>
            <a:endParaRPr lang="it-IT" altLang="it-IT" sz="1700">
              <a:solidFill>
                <a:schemeClr val="bg1"/>
              </a:solidFill>
              <a:cs typeface="Times New Roman" panose="02020603050405020304" pitchFamily="18" charset="0"/>
            </a:endParaRPr>
          </a:p>
          <a:p>
            <a:pPr algn="r" eaLnBrk="1" hangingPunct="1">
              <a:spcBef>
                <a:spcPct val="0"/>
              </a:spcBef>
              <a:spcAft>
                <a:spcPct val="0"/>
              </a:spcAft>
            </a:pPr>
            <a:r>
              <a:rPr lang="it-IT" altLang="it-IT" sz="1700">
                <a:solidFill>
                  <a:schemeClr val="bg1"/>
                </a:solidFill>
                <a:cs typeface="Times New Roman" panose="02020603050405020304" pitchFamily="18" charset="0"/>
              </a:rPr>
              <a:t>Docente:   </a:t>
            </a:r>
            <a:r>
              <a:rPr lang="it-IT" altLang="it-IT" sz="1700" i="1">
                <a:solidFill>
                  <a:schemeClr val="bg1"/>
                </a:solidFill>
                <a:cs typeface="Times New Roman" panose="02020603050405020304" pitchFamily="18" charset="0"/>
              </a:rPr>
              <a:t>Luciana Furbetta </a:t>
            </a:r>
            <a:r>
              <a:rPr lang="it-IT" altLang="it-IT" sz="1700">
                <a:solidFill>
                  <a:schemeClr val="bg1"/>
                </a:solidFill>
                <a:cs typeface="Times New Roman" panose="02020603050405020304" pitchFamily="18" charset="0"/>
              </a:rPr>
              <a:t>                                                                                                                                 (lfurbetta@units.it)</a:t>
            </a:r>
            <a:endParaRPr lang="it-IT" altLang="it-IT" sz="1700">
              <a:solidFill>
                <a:schemeClr val="bg1"/>
              </a:solidFill>
            </a:endParaRPr>
          </a:p>
        </p:txBody>
      </p:sp>
    </p:spTree>
    <p:extLst>
      <p:ext uri="{BB962C8B-B14F-4D97-AF65-F5344CB8AC3E}">
        <p14:creationId xmlns:p14="http://schemas.microsoft.com/office/powerpoint/2010/main" val="2609013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olo 1">
            <a:extLst>
              <a:ext uri="{FF2B5EF4-FFF2-40B4-BE49-F238E27FC236}">
                <a16:creationId xmlns:a16="http://schemas.microsoft.com/office/drawing/2014/main" id="{02DE40FA-28AE-42E8-8023-9F0113DB8621}"/>
              </a:ext>
            </a:extLst>
          </p:cNvPr>
          <p:cNvSpPr>
            <a:spLocks noGrp="1" noChangeArrowheads="1"/>
          </p:cNvSpPr>
          <p:nvPr>
            <p:ph type="ctrTitle"/>
          </p:nvPr>
        </p:nvSpPr>
        <p:spPr>
          <a:xfrm>
            <a:off x="2687638" y="1898650"/>
            <a:ext cx="6816725" cy="1431925"/>
          </a:xfrm>
          <a:solidFill>
            <a:schemeClr val="tx1"/>
          </a:solidFill>
          <a:ln>
            <a:solidFill>
              <a:schemeClr val="accent4">
                <a:lumMod val="50000"/>
              </a:schemeClr>
            </a:solidFill>
          </a:ln>
        </p:spPr>
        <p:txBody>
          <a:bodyPr rtlCol="0"/>
          <a:lstStyle/>
          <a:p>
            <a:pPr eaLnBrk="1" fontAlgn="auto" hangingPunct="1">
              <a:spcBef>
                <a:spcPts val="600"/>
              </a:spcBef>
              <a:spcAft>
                <a:spcPts val="0"/>
              </a:spcAft>
              <a:defRPr/>
            </a:pPr>
            <a:br>
              <a:rPr lang="it-IT" sz="2800" i="1">
                <a:solidFill>
                  <a:schemeClr val="tx1">
                    <a:lumMod val="85000"/>
                    <a:lumOff val="15000"/>
                  </a:schemeClr>
                </a:solidFill>
              </a:rPr>
            </a:br>
            <a:br>
              <a:rPr lang="it-IT" sz="2800" i="1">
                <a:solidFill>
                  <a:schemeClr val="tx1">
                    <a:lumMod val="85000"/>
                    <a:lumOff val="15000"/>
                  </a:schemeClr>
                </a:solidFill>
              </a:rPr>
            </a:br>
            <a:br>
              <a:rPr lang="it-IT" sz="2800" i="1">
                <a:solidFill>
                  <a:schemeClr val="tx1">
                    <a:lumMod val="85000"/>
                    <a:lumOff val="15000"/>
                  </a:schemeClr>
                </a:solidFill>
              </a:rPr>
            </a:br>
            <a:br>
              <a:rPr lang="it-IT" sz="2800" i="1">
                <a:solidFill>
                  <a:schemeClr val="tx1">
                    <a:lumMod val="85000"/>
                    <a:lumOff val="15000"/>
                  </a:schemeClr>
                </a:solidFill>
              </a:rPr>
            </a:br>
            <a:br>
              <a:rPr lang="it-IT" sz="2800" i="1">
                <a:solidFill>
                  <a:schemeClr val="tx1">
                    <a:lumMod val="85000"/>
                    <a:lumOff val="15000"/>
                  </a:schemeClr>
                </a:solidFill>
              </a:rPr>
            </a:br>
            <a:br>
              <a:rPr lang="it-IT" sz="2800" i="1">
                <a:solidFill>
                  <a:schemeClr val="tx1">
                    <a:lumMod val="85000"/>
                    <a:lumOff val="15000"/>
                  </a:schemeClr>
                </a:solidFill>
              </a:rPr>
            </a:br>
            <a:br>
              <a:rPr lang="it-IT" sz="2800" i="1">
                <a:solidFill>
                  <a:schemeClr val="tx1">
                    <a:lumMod val="85000"/>
                    <a:lumOff val="15000"/>
                  </a:schemeClr>
                </a:solidFill>
              </a:rPr>
            </a:br>
            <a:br>
              <a:rPr lang="it-IT" sz="2800" i="1">
                <a:solidFill>
                  <a:schemeClr val="tx1">
                    <a:lumMod val="85000"/>
                    <a:lumOff val="15000"/>
                  </a:schemeClr>
                </a:solidFill>
              </a:rPr>
            </a:br>
            <a:br>
              <a:rPr lang="it-IT" sz="2800" i="1">
                <a:solidFill>
                  <a:schemeClr val="tx1">
                    <a:lumMod val="85000"/>
                    <a:lumOff val="15000"/>
                  </a:schemeClr>
                </a:solidFill>
              </a:rPr>
            </a:br>
            <a:br>
              <a:rPr lang="it-IT" sz="2800" i="1">
                <a:solidFill>
                  <a:schemeClr val="tx1">
                    <a:lumMod val="85000"/>
                    <a:lumOff val="15000"/>
                  </a:schemeClr>
                </a:solidFill>
              </a:rPr>
            </a:br>
            <a:br>
              <a:rPr lang="it-IT" sz="2800" i="1">
                <a:solidFill>
                  <a:schemeClr val="tx1">
                    <a:lumMod val="85000"/>
                    <a:lumOff val="15000"/>
                  </a:schemeClr>
                </a:solidFill>
              </a:rPr>
            </a:br>
            <a:br>
              <a:rPr lang="it-IT" sz="2800" i="1">
                <a:solidFill>
                  <a:schemeClr val="tx1">
                    <a:lumMod val="85000"/>
                    <a:lumOff val="15000"/>
                  </a:schemeClr>
                </a:solidFill>
              </a:rPr>
            </a:br>
            <a:br>
              <a:rPr lang="it-IT" sz="2800" i="1">
                <a:solidFill>
                  <a:schemeClr val="tx1">
                    <a:lumMod val="85000"/>
                    <a:lumOff val="15000"/>
                  </a:schemeClr>
                </a:solidFill>
              </a:rPr>
            </a:br>
            <a:br>
              <a:rPr lang="it-IT" sz="2800" i="1">
                <a:solidFill>
                  <a:schemeClr val="tx1">
                    <a:lumMod val="85000"/>
                    <a:lumOff val="15000"/>
                  </a:schemeClr>
                </a:solidFill>
              </a:rPr>
            </a:br>
            <a:br>
              <a:rPr lang="it-IT" sz="2800" i="1">
                <a:solidFill>
                  <a:schemeClr val="tx1">
                    <a:lumMod val="85000"/>
                    <a:lumOff val="15000"/>
                  </a:schemeClr>
                </a:solidFill>
              </a:rPr>
            </a:br>
            <a:br>
              <a:rPr lang="it-IT" sz="2800" i="1">
                <a:solidFill>
                  <a:schemeClr val="tx1">
                    <a:lumMod val="85000"/>
                    <a:lumOff val="15000"/>
                  </a:schemeClr>
                </a:solidFill>
              </a:rPr>
            </a:br>
            <a:br>
              <a:rPr lang="it-IT" sz="2800" i="1">
                <a:solidFill>
                  <a:schemeClr val="tx1">
                    <a:lumMod val="85000"/>
                    <a:lumOff val="15000"/>
                  </a:schemeClr>
                </a:solidFill>
              </a:rPr>
            </a:br>
            <a:br>
              <a:rPr lang="it-IT" sz="2800" i="1">
                <a:solidFill>
                  <a:schemeClr val="tx1">
                    <a:lumMod val="85000"/>
                    <a:lumOff val="15000"/>
                  </a:schemeClr>
                </a:solidFill>
              </a:rPr>
            </a:br>
            <a:br>
              <a:rPr lang="it-IT" sz="2800" i="1">
                <a:solidFill>
                  <a:schemeClr val="tx1">
                    <a:lumMod val="85000"/>
                    <a:lumOff val="15000"/>
                  </a:schemeClr>
                </a:solidFill>
              </a:rPr>
            </a:br>
            <a:br>
              <a:rPr lang="it-IT" sz="2800" i="1">
                <a:solidFill>
                  <a:schemeClr val="tx1">
                    <a:lumMod val="85000"/>
                    <a:lumOff val="15000"/>
                  </a:schemeClr>
                </a:solidFill>
              </a:rPr>
            </a:br>
            <a:br>
              <a:rPr lang="it-IT" sz="2800" i="1">
                <a:solidFill>
                  <a:schemeClr val="tx1">
                    <a:lumMod val="85000"/>
                    <a:lumOff val="15000"/>
                  </a:schemeClr>
                </a:solidFill>
              </a:rPr>
            </a:br>
            <a:br>
              <a:rPr lang="it-IT" sz="2800" i="1">
                <a:solidFill>
                  <a:schemeClr val="tx1">
                    <a:lumMod val="85000"/>
                    <a:lumOff val="15000"/>
                  </a:schemeClr>
                </a:solidFill>
              </a:rPr>
            </a:br>
            <a:br>
              <a:rPr lang="it-IT" sz="2800" i="1">
                <a:solidFill>
                  <a:schemeClr val="tx1">
                    <a:lumMod val="85000"/>
                    <a:lumOff val="15000"/>
                  </a:schemeClr>
                </a:solidFill>
              </a:rPr>
            </a:br>
            <a:br>
              <a:rPr lang="it-IT" sz="2800" i="1">
                <a:solidFill>
                  <a:schemeClr val="tx1">
                    <a:lumMod val="85000"/>
                    <a:lumOff val="15000"/>
                  </a:schemeClr>
                </a:solidFill>
              </a:rPr>
            </a:br>
            <a:br>
              <a:rPr lang="it-IT" sz="2800" i="1">
                <a:solidFill>
                  <a:schemeClr val="tx1">
                    <a:lumMod val="85000"/>
                    <a:lumOff val="15000"/>
                  </a:schemeClr>
                </a:solidFill>
              </a:rPr>
            </a:br>
            <a:br>
              <a:rPr lang="it-IT" sz="2800" i="1">
                <a:solidFill>
                  <a:schemeClr val="tx1">
                    <a:lumMod val="85000"/>
                    <a:lumOff val="15000"/>
                  </a:schemeClr>
                </a:solidFill>
              </a:rPr>
            </a:br>
            <a:br>
              <a:rPr lang="it-IT" sz="2800" i="1">
                <a:solidFill>
                  <a:schemeClr val="tx1">
                    <a:lumMod val="85000"/>
                    <a:lumOff val="15000"/>
                  </a:schemeClr>
                </a:solidFill>
              </a:rPr>
            </a:br>
            <a:br>
              <a:rPr lang="it-IT" sz="2800" i="1">
                <a:solidFill>
                  <a:schemeClr val="tx1">
                    <a:lumMod val="85000"/>
                    <a:lumOff val="15000"/>
                  </a:schemeClr>
                </a:solidFill>
              </a:rPr>
            </a:br>
            <a:br>
              <a:rPr lang="it-IT" sz="2800" i="1">
                <a:solidFill>
                  <a:schemeClr val="tx1">
                    <a:lumMod val="85000"/>
                    <a:lumOff val="15000"/>
                  </a:schemeClr>
                </a:solidFill>
              </a:rPr>
            </a:br>
            <a:br>
              <a:rPr lang="it-IT" sz="2800" i="1">
                <a:solidFill>
                  <a:schemeClr val="tx1">
                    <a:lumMod val="85000"/>
                    <a:lumOff val="15000"/>
                  </a:schemeClr>
                </a:solidFill>
              </a:rPr>
            </a:br>
            <a:br>
              <a:rPr lang="it-IT" sz="2800" i="1">
                <a:solidFill>
                  <a:schemeClr val="tx1">
                    <a:lumMod val="85000"/>
                    <a:lumOff val="15000"/>
                  </a:schemeClr>
                </a:solidFill>
                <a:latin typeface="+mn-lt"/>
              </a:rPr>
            </a:br>
            <a:br>
              <a:rPr lang="it-IT" sz="2800" i="1">
                <a:solidFill>
                  <a:schemeClr val="tx1">
                    <a:lumMod val="85000"/>
                    <a:lumOff val="15000"/>
                  </a:schemeClr>
                </a:solidFill>
                <a:latin typeface="+mn-lt"/>
              </a:rPr>
            </a:br>
            <a:br>
              <a:rPr lang="it-IT" sz="2800" i="1">
                <a:solidFill>
                  <a:schemeClr val="tx1">
                    <a:lumMod val="85000"/>
                    <a:lumOff val="15000"/>
                  </a:schemeClr>
                </a:solidFill>
                <a:latin typeface="+mn-lt"/>
              </a:rPr>
            </a:br>
            <a:br>
              <a:rPr lang="it-IT" sz="2800" i="1">
                <a:solidFill>
                  <a:schemeClr val="tx1">
                    <a:lumMod val="85000"/>
                    <a:lumOff val="15000"/>
                  </a:schemeClr>
                </a:solidFill>
                <a:latin typeface="+mn-lt"/>
              </a:rPr>
            </a:br>
            <a:br>
              <a:rPr lang="it-IT" sz="2800" i="1">
                <a:solidFill>
                  <a:schemeClr val="tx1">
                    <a:lumMod val="85000"/>
                    <a:lumOff val="15000"/>
                  </a:schemeClr>
                </a:solidFill>
              </a:rPr>
            </a:br>
            <a:r>
              <a:rPr lang="it-IT" sz="2400">
                <a:solidFill>
                  <a:schemeClr val="bg1"/>
                </a:solidFill>
                <a:latin typeface="Times New Roman" panose="02020603050405020304" pitchFamily="18" charset="0"/>
                <a:cs typeface="Times New Roman" panose="02020603050405020304" pitchFamily="18" charset="0"/>
              </a:rPr>
              <a:t>La lingua latina</a:t>
            </a:r>
            <a:br>
              <a:rPr lang="it-IT" sz="2800">
                <a:solidFill>
                  <a:schemeClr val="tx1">
                    <a:lumMod val="85000"/>
                    <a:lumOff val="15000"/>
                  </a:schemeClr>
                </a:solidFill>
              </a:rPr>
            </a:br>
            <a:r>
              <a:rPr lang="it-IT" sz="2800" i="1">
                <a:solidFill>
                  <a:schemeClr val="tx1">
                    <a:lumMod val="85000"/>
                    <a:lumOff val="15000"/>
                  </a:schemeClr>
                </a:solidFill>
              </a:rPr>
              <a:t> </a:t>
            </a:r>
            <a:endParaRPr lang="it-IT" altLang="it-IT" sz="2000">
              <a:ln>
                <a:noFill/>
              </a:ln>
              <a:solidFill>
                <a:schemeClr val="tx1">
                  <a:lumMod val="85000"/>
                  <a:lumOff val="15000"/>
                </a:schemeClr>
              </a:solidFill>
            </a:endParaRPr>
          </a:p>
        </p:txBody>
      </p:sp>
      <p:sp>
        <p:nvSpPr>
          <p:cNvPr id="15363" name="Sottotitolo 4">
            <a:extLst>
              <a:ext uri="{FF2B5EF4-FFF2-40B4-BE49-F238E27FC236}">
                <a16:creationId xmlns:a16="http://schemas.microsoft.com/office/drawing/2014/main" id="{E8AE5D42-155B-41A8-961E-99C885A946D3}"/>
              </a:ext>
            </a:extLst>
          </p:cNvPr>
          <p:cNvSpPr>
            <a:spLocks noGrp="1" noChangeArrowheads="1"/>
          </p:cNvSpPr>
          <p:nvPr>
            <p:ph type="subTitle" idx="1"/>
          </p:nvPr>
        </p:nvSpPr>
        <p:spPr>
          <a:xfrm>
            <a:off x="2692400" y="3657600"/>
            <a:ext cx="6815138" cy="1530350"/>
          </a:xfrm>
          <a:solidFill>
            <a:schemeClr val="tx1"/>
          </a:solidFill>
          <a:ln>
            <a:solidFill>
              <a:schemeClr val="accent4">
                <a:lumMod val="50000"/>
              </a:schemeClr>
            </a:solidFill>
          </a:ln>
        </p:spPr>
        <p:txBody>
          <a:bodyPr rtlCol="0"/>
          <a:lstStyle/>
          <a:p>
            <a:pPr eaLnBrk="1" fontAlgn="auto" hangingPunct="1">
              <a:spcBef>
                <a:spcPct val="0"/>
              </a:spcBef>
              <a:spcAft>
                <a:spcPct val="0"/>
              </a:spcAft>
              <a:buFont typeface="Arial"/>
              <a:buNone/>
              <a:defRPr/>
            </a:pPr>
            <a:endParaRPr lang="it-IT" altLang="it-IT" sz="1700"/>
          </a:p>
          <a:p>
            <a:pPr eaLnBrk="1" fontAlgn="auto" hangingPunct="1">
              <a:spcBef>
                <a:spcPct val="0"/>
              </a:spcBef>
              <a:spcAft>
                <a:spcPct val="0"/>
              </a:spcAft>
              <a:buFont typeface="Arial"/>
              <a:buNone/>
              <a:defRPr/>
            </a:pPr>
            <a:r>
              <a:rPr lang="it-IT" altLang="it-IT" sz="2400">
                <a:solidFill>
                  <a:schemeClr val="bg1"/>
                </a:solidFill>
                <a:latin typeface="Times New Roman" panose="02020603050405020304" pitchFamily="18" charset="0"/>
                <a:cs typeface="Times New Roman" panose="02020603050405020304" pitchFamily="18" charset="0"/>
              </a:rPr>
              <a:t>Per incominciare …</a:t>
            </a:r>
          </a:p>
        </p:txBody>
      </p:sp>
    </p:spTree>
    <p:extLst>
      <p:ext uri="{BB962C8B-B14F-4D97-AF65-F5344CB8AC3E}">
        <p14:creationId xmlns:p14="http://schemas.microsoft.com/office/powerpoint/2010/main" val="4017743101"/>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EBA91D8D-1096-4042-8533-A2B4CD0F654C}"/>
              </a:ext>
            </a:extLst>
          </p:cNvPr>
          <p:cNvSpPr>
            <a:spLocks noGrp="1"/>
          </p:cNvSpPr>
          <p:nvPr>
            <p:ph idx="1"/>
          </p:nvPr>
        </p:nvSpPr>
        <p:spPr>
          <a:xfrm>
            <a:off x="0" y="0"/>
            <a:ext cx="12192000" cy="6857999"/>
          </a:xfrm>
          <a:blipFill>
            <a:blip r:embed="rId2"/>
            <a:tile tx="0" ty="0" sx="100000" sy="100000" flip="none" algn="tl"/>
          </a:blipFill>
        </p:spPr>
        <p:txBody>
          <a:bodyPr/>
          <a:lstStyle/>
          <a:p>
            <a:pPr marL="0" indent="0" algn="ctr">
              <a:spcBef>
                <a:spcPts val="0"/>
              </a:spcBef>
              <a:spcAft>
                <a:spcPts val="0"/>
              </a:spcAft>
              <a:buNone/>
            </a:pPr>
            <a:r>
              <a:rPr lang="it-IT" b="1" i="1">
                <a:latin typeface="Times New Roman" panose="02020603050405020304" pitchFamily="18" charset="0"/>
                <a:cs typeface="Times New Roman" panose="02020603050405020304" pitchFamily="18" charset="0"/>
              </a:rPr>
              <a:t>Decimo Magno Ausonio </a:t>
            </a:r>
            <a:endParaRPr lang="it-IT" i="1">
              <a:latin typeface="Times New Roman" panose="02020603050405020304" pitchFamily="18" charset="0"/>
              <a:cs typeface="Times New Roman" panose="02020603050405020304" pitchFamily="18" charset="0"/>
            </a:endParaRPr>
          </a:p>
          <a:p>
            <a:pPr>
              <a:spcBef>
                <a:spcPts val="0"/>
              </a:spcBef>
              <a:spcAft>
                <a:spcPts val="0"/>
              </a:spcAft>
            </a:pPr>
            <a:endParaRPr lang="it-IT">
              <a:latin typeface="Times New Roman" panose="02020603050405020304" pitchFamily="18" charset="0"/>
              <a:cs typeface="Times New Roman" panose="02020603050405020304" pitchFamily="18" charset="0"/>
            </a:endParaRPr>
          </a:p>
          <a:p>
            <a:pPr>
              <a:spcBef>
                <a:spcPts val="0"/>
              </a:spcBef>
              <a:spcAft>
                <a:spcPts val="0"/>
              </a:spcAft>
              <a:buClrTx/>
            </a:pPr>
            <a:r>
              <a:rPr lang="it-IT">
                <a:latin typeface="Times New Roman" panose="02020603050405020304" pitchFamily="18" charset="0"/>
                <a:cs typeface="Times New Roman" panose="02020603050405020304" pitchFamily="18" charset="0"/>
              </a:rPr>
              <a:t>Nasce a Burdigala (l’odierna Bordeaux) intorno al 310 d.C. </a:t>
            </a:r>
          </a:p>
          <a:p>
            <a:pPr marL="0" indent="0">
              <a:spcBef>
                <a:spcPts val="0"/>
              </a:spcBef>
              <a:spcAft>
                <a:spcPts val="0"/>
              </a:spcAft>
              <a:buClrTx/>
              <a:buNone/>
            </a:pPr>
            <a:r>
              <a:rPr lang="it-IT">
                <a:latin typeface="Times New Roman" panose="02020603050405020304" pitchFamily="18" charset="0"/>
                <a:cs typeface="Times New Roman" panose="02020603050405020304" pitchFamily="18" charset="0"/>
              </a:rPr>
              <a:t> </a:t>
            </a:r>
          </a:p>
          <a:p>
            <a:pPr>
              <a:spcBef>
                <a:spcPts val="0"/>
              </a:spcBef>
              <a:spcAft>
                <a:spcPts val="0"/>
              </a:spcAft>
              <a:buClrTx/>
            </a:pPr>
            <a:r>
              <a:rPr lang="it-IT">
                <a:latin typeface="Times New Roman" panose="02020603050405020304" pitchFamily="18" charset="0"/>
                <a:cs typeface="Times New Roman" panose="02020603050405020304" pitchFamily="18" charset="0"/>
              </a:rPr>
              <a:t>Formazione a Burdigala e poi a Tolosa</a:t>
            </a:r>
          </a:p>
          <a:p>
            <a:pPr>
              <a:spcBef>
                <a:spcPts val="0"/>
              </a:spcBef>
              <a:spcAft>
                <a:spcPts val="0"/>
              </a:spcAft>
              <a:buClrTx/>
            </a:pPr>
            <a:endParaRPr lang="it-IT">
              <a:latin typeface="Times New Roman" panose="02020603050405020304" pitchFamily="18" charset="0"/>
              <a:cs typeface="Times New Roman" panose="02020603050405020304" pitchFamily="18" charset="0"/>
            </a:endParaRPr>
          </a:p>
          <a:p>
            <a:pPr>
              <a:spcBef>
                <a:spcPts val="0"/>
              </a:spcBef>
              <a:spcAft>
                <a:spcPts val="0"/>
              </a:spcAft>
              <a:buClrTx/>
            </a:pPr>
            <a:r>
              <a:rPr lang="it-IT">
                <a:latin typeface="Times New Roman" panose="02020603050405020304" pitchFamily="18" charset="0"/>
                <a:cs typeface="Times New Roman" panose="02020603050405020304" pitchFamily="18" charset="0"/>
              </a:rPr>
              <a:t>Professore di retorica nella stessa Burdigala per molti anni fino a quando nel 365  l’imperatore Valentiniano I non lo convocò a Treviri per assumere l’incarico della formazione del giovane figlio Graziano</a:t>
            </a:r>
          </a:p>
          <a:p>
            <a:pPr>
              <a:spcBef>
                <a:spcPts val="0"/>
              </a:spcBef>
              <a:spcAft>
                <a:spcPts val="0"/>
              </a:spcAft>
              <a:buClrTx/>
            </a:pPr>
            <a:endParaRPr lang="it-IT">
              <a:latin typeface="Times New Roman" panose="02020603050405020304" pitchFamily="18" charset="0"/>
              <a:cs typeface="Times New Roman" panose="02020603050405020304" pitchFamily="18" charset="0"/>
            </a:endParaRPr>
          </a:p>
          <a:p>
            <a:pPr>
              <a:spcBef>
                <a:spcPts val="0"/>
              </a:spcBef>
              <a:spcAft>
                <a:spcPts val="0"/>
              </a:spcAft>
              <a:buClrTx/>
            </a:pPr>
            <a:r>
              <a:rPr lang="it-IT" i="1">
                <a:latin typeface="Times New Roman" panose="02020603050405020304" pitchFamily="18" charset="0"/>
                <a:cs typeface="Times New Roman" panose="02020603050405020304" pitchFamily="18" charset="0"/>
              </a:rPr>
              <a:t>Comes </a:t>
            </a:r>
            <a:r>
              <a:rPr lang="it-IT">
                <a:latin typeface="Times New Roman" panose="02020603050405020304" pitchFamily="18" charset="0"/>
                <a:cs typeface="Times New Roman" panose="02020603050405020304" pitchFamily="18" charset="0"/>
              </a:rPr>
              <a:t>(nel 370), </a:t>
            </a:r>
            <a:r>
              <a:rPr lang="it-IT" i="1">
                <a:latin typeface="Times New Roman" panose="02020603050405020304" pitchFamily="18" charset="0"/>
                <a:cs typeface="Times New Roman" panose="02020603050405020304" pitchFamily="18" charset="0"/>
              </a:rPr>
              <a:t>quaestor sacri palatii </a:t>
            </a:r>
            <a:r>
              <a:rPr lang="it-IT">
                <a:latin typeface="Times New Roman" panose="02020603050405020304" pitchFamily="18" charset="0"/>
                <a:cs typeface="Times New Roman" panose="02020603050405020304" pitchFamily="18" charset="0"/>
              </a:rPr>
              <a:t>(dal 375 al 378), prefetto di Gallia e console (nel 379)</a:t>
            </a:r>
          </a:p>
          <a:p>
            <a:pPr>
              <a:spcBef>
                <a:spcPts val="0"/>
              </a:spcBef>
              <a:spcAft>
                <a:spcPts val="0"/>
              </a:spcAft>
              <a:buClrTx/>
            </a:pPr>
            <a:endParaRPr lang="it-IT">
              <a:latin typeface="Times New Roman" panose="02020603050405020304" pitchFamily="18" charset="0"/>
              <a:cs typeface="Times New Roman" panose="02020603050405020304" pitchFamily="18" charset="0"/>
            </a:endParaRPr>
          </a:p>
          <a:p>
            <a:pPr>
              <a:spcBef>
                <a:spcPts val="0"/>
              </a:spcBef>
              <a:spcAft>
                <a:spcPts val="0"/>
              </a:spcAft>
              <a:buClrTx/>
            </a:pPr>
            <a:r>
              <a:rPr lang="it-IT">
                <a:latin typeface="Times New Roman" panose="02020603050405020304" pitchFamily="18" charset="0"/>
                <a:cs typeface="Times New Roman" panose="02020603050405020304" pitchFamily="18" charset="0"/>
              </a:rPr>
              <a:t>Consigliere di Graziano e almeno fino al 380 </a:t>
            </a:r>
          </a:p>
          <a:p>
            <a:pPr>
              <a:spcBef>
                <a:spcPts val="0"/>
              </a:spcBef>
              <a:spcAft>
                <a:spcPts val="0"/>
              </a:spcAft>
              <a:buClrTx/>
            </a:pPr>
            <a:endParaRPr lang="it-IT">
              <a:latin typeface="Times New Roman" panose="02020603050405020304" pitchFamily="18" charset="0"/>
              <a:cs typeface="Times New Roman" panose="02020603050405020304" pitchFamily="18" charset="0"/>
            </a:endParaRPr>
          </a:p>
          <a:p>
            <a:pPr>
              <a:spcBef>
                <a:spcPts val="0"/>
              </a:spcBef>
              <a:spcAft>
                <a:spcPts val="0"/>
              </a:spcAft>
              <a:buClrTx/>
            </a:pPr>
            <a:r>
              <a:rPr lang="it-IT">
                <a:latin typeface="Times New Roman" panose="02020603050405020304" pitchFamily="18" charset="0"/>
                <a:cs typeface="Times New Roman" panose="02020603050405020304" pitchFamily="18" charset="0"/>
              </a:rPr>
              <a:t>Dopo la morte di  Graziano nel 383, Ausonio si ritira in Gallia nella città natale a vita privata</a:t>
            </a:r>
          </a:p>
          <a:p>
            <a:pPr>
              <a:spcBef>
                <a:spcPts val="0"/>
              </a:spcBef>
              <a:spcAft>
                <a:spcPts val="0"/>
              </a:spcAft>
              <a:buClrTx/>
            </a:pPr>
            <a:endParaRPr lang="it-IT">
              <a:latin typeface="Times New Roman" panose="02020603050405020304" pitchFamily="18" charset="0"/>
              <a:cs typeface="Times New Roman" panose="02020603050405020304" pitchFamily="18" charset="0"/>
            </a:endParaRPr>
          </a:p>
          <a:p>
            <a:pPr>
              <a:spcBef>
                <a:spcPts val="0"/>
              </a:spcBef>
              <a:spcAft>
                <a:spcPts val="0"/>
              </a:spcAft>
              <a:buClrTx/>
            </a:pPr>
            <a:r>
              <a:rPr lang="it-IT">
                <a:latin typeface="Times New Roman" panose="02020603050405020304" pitchFamily="18" charset="0"/>
                <a:cs typeface="Times New Roman" panose="02020603050405020304" pitchFamily="18" charset="0"/>
              </a:rPr>
              <a:t>La morte è collocabile attorno al 383-384</a:t>
            </a:r>
          </a:p>
        </p:txBody>
      </p:sp>
    </p:spTree>
    <p:extLst>
      <p:ext uri="{BB962C8B-B14F-4D97-AF65-F5344CB8AC3E}">
        <p14:creationId xmlns:p14="http://schemas.microsoft.com/office/powerpoint/2010/main" val="2186621572"/>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olo 1">
            <a:extLst>
              <a:ext uri="{FF2B5EF4-FFF2-40B4-BE49-F238E27FC236}">
                <a16:creationId xmlns:a16="http://schemas.microsoft.com/office/drawing/2014/main" id="{6AE0A622-BC07-4F93-85FA-CEBEF75CEA2A}"/>
              </a:ext>
            </a:extLst>
          </p:cNvPr>
          <p:cNvSpPr>
            <a:spLocks noGrp="1" noChangeArrowheads="1"/>
          </p:cNvSpPr>
          <p:nvPr>
            <p:ph type="title"/>
          </p:nvPr>
        </p:nvSpPr>
        <p:spPr>
          <a:xfrm>
            <a:off x="0" y="1"/>
            <a:ext cx="12192000" cy="620086"/>
          </a:xfrm>
          <a:blipFill>
            <a:blip r:embed="rId2"/>
            <a:tile tx="0" ty="0" sx="100000" sy="100000" flip="none" algn="tl"/>
          </a:blipFill>
        </p:spPr>
        <p:txBody>
          <a:bodyPr/>
          <a:lstStyle/>
          <a:p>
            <a:pPr algn="ctr" eaLnBrk="1" hangingPunct="1"/>
            <a:r>
              <a:rPr lang="it-IT" altLang="it-IT" sz="2000" b="1" i="1">
                <a:latin typeface="Times New Roman" panose="02020603050405020304" pitchFamily="18" charset="0"/>
                <a:cs typeface="Times New Roman" panose="02020603050405020304" pitchFamily="18" charset="0"/>
              </a:rPr>
              <a:t>Ausonio: La Mosella</a:t>
            </a:r>
          </a:p>
        </p:txBody>
      </p:sp>
      <p:sp>
        <p:nvSpPr>
          <p:cNvPr id="3" name="Segnaposto contenuto 2">
            <a:extLst>
              <a:ext uri="{FF2B5EF4-FFF2-40B4-BE49-F238E27FC236}">
                <a16:creationId xmlns:a16="http://schemas.microsoft.com/office/drawing/2014/main" id="{24F8C937-878F-40E9-B512-DEF04434F25D}"/>
              </a:ext>
            </a:extLst>
          </p:cNvPr>
          <p:cNvSpPr>
            <a:spLocks noGrp="1"/>
          </p:cNvSpPr>
          <p:nvPr>
            <p:ph idx="1"/>
          </p:nvPr>
        </p:nvSpPr>
        <p:spPr>
          <a:xfrm>
            <a:off x="0" y="545284"/>
            <a:ext cx="12192000" cy="6312716"/>
          </a:xfrm>
          <a:blipFill>
            <a:blip r:embed="rId2"/>
            <a:tile tx="0" ty="0" sx="100000" sy="100000" flip="none" algn="tl"/>
          </a:blipFill>
        </p:spPr>
        <p:txBody>
          <a:bodyPr rtlCol="0">
            <a:normAutofit fontScale="25000" lnSpcReduction="20000"/>
          </a:bodyPr>
          <a:lstStyle/>
          <a:p>
            <a:pPr eaLnBrk="1" fontAlgn="auto" hangingPunct="1">
              <a:lnSpc>
                <a:spcPct val="120000"/>
              </a:lnSpc>
              <a:spcBef>
                <a:spcPts val="0"/>
              </a:spcBef>
              <a:spcAft>
                <a:spcPts val="0"/>
              </a:spcAft>
              <a:defRPr/>
            </a:pPr>
            <a:r>
              <a:rPr lang="it-IT" sz="5600">
                <a:latin typeface="Times New Roman" panose="02020603050405020304" pitchFamily="18" charset="0"/>
                <a:cs typeface="Times New Roman" panose="02020603050405020304" pitchFamily="18" charset="0"/>
              </a:rPr>
              <a:t>370-371 d.C. </a:t>
            </a:r>
          </a:p>
          <a:p>
            <a:pPr eaLnBrk="1" fontAlgn="auto" hangingPunct="1">
              <a:lnSpc>
                <a:spcPct val="120000"/>
              </a:lnSpc>
              <a:spcBef>
                <a:spcPts val="0"/>
              </a:spcBef>
              <a:spcAft>
                <a:spcPts val="0"/>
              </a:spcAft>
              <a:defRPr/>
            </a:pPr>
            <a:r>
              <a:rPr lang="it-IT" sz="5600">
                <a:latin typeface="Times New Roman" panose="02020603050405020304" pitchFamily="18" charset="0"/>
                <a:cs typeface="Times New Roman" panose="02020603050405020304" pitchFamily="18" charset="0"/>
              </a:rPr>
              <a:t>Il ‘soggetto’ e il significato del carme: → </a:t>
            </a:r>
            <a:r>
              <a:rPr lang="it-IT" sz="5600" i="1">
                <a:latin typeface="Times New Roman" panose="02020603050405020304" pitchFamily="18" charset="0"/>
                <a:cs typeface="Times New Roman" panose="02020603050405020304" pitchFamily="18" charset="0"/>
              </a:rPr>
              <a:t>lusus </a:t>
            </a:r>
            <a:r>
              <a:rPr lang="it-IT" sz="5600">
                <a:latin typeface="Times New Roman" panose="02020603050405020304" pitchFamily="18" charset="0"/>
                <a:cs typeface="Times New Roman" panose="02020603050405020304" pitchFamily="18" charset="0"/>
              </a:rPr>
              <a:t>letterario?, significato politico?, propaganda imperiale?, riflesso di un’adesione ai risultati della politica di Valentiniano? </a:t>
            </a:r>
          </a:p>
          <a:p>
            <a:pPr eaLnBrk="1" fontAlgn="auto" hangingPunct="1">
              <a:lnSpc>
                <a:spcPct val="120000"/>
              </a:lnSpc>
              <a:spcBef>
                <a:spcPts val="0"/>
              </a:spcBef>
              <a:spcAft>
                <a:spcPts val="0"/>
              </a:spcAft>
              <a:defRPr/>
            </a:pPr>
            <a:r>
              <a:rPr lang="it-IT" sz="5600">
                <a:latin typeface="Times New Roman" panose="02020603050405020304" pitchFamily="18" charset="0"/>
                <a:cs typeface="Times New Roman" panose="02020603050405020304" pitchFamily="18" charset="0"/>
              </a:rPr>
              <a:t>L’</a:t>
            </a:r>
            <a:r>
              <a:rPr lang="it-IT" sz="5600" i="1">
                <a:latin typeface="Times New Roman" panose="02020603050405020304" pitchFamily="18" charset="0"/>
                <a:cs typeface="Times New Roman" panose="02020603050405020304" pitchFamily="18" charset="0"/>
              </a:rPr>
              <a:t>incipit</a:t>
            </a:r>
            <a:r>
              <a:rPr lang="it-IT" sz="5600">
                <a:latin typeface="Times New Roman" panose="02020603050405020304" pitchFamily="18" charset="0"/>
                <a:cs typeface="Times New Roman" panose="02020603050405020304" pitchFamily="18" charset="0"/>
              </a:rPr>
              <a:t> : acefalia o immediatezza ?</a:t>
            </a:r>
          </a:p>
          <a:p>
            <a:pPr eaLnBrk="1" fontAlgn="auto" hangingPunct="1">
              <a:lnSpc>
                <a:spcPct val="120000"/>
              </a:lnSpc>
              <a:spcBef>
                <a:spcPts val="0"/>
              </a:spcBef>
              <a:spcAft>
                <a:spcPts val="0"/>
              </a:spcAft>
              <a:defRPr/>
            </a:pPr>
            <a:r>
              <a:rPr lang="it-IT" sz="5600">
                <a:latin typeface="Times New Roman" panose="02020603050405020304" pitchFamily="18" charset="0"/>
                <a:cs typeface="Times New Roman" panose="02020603050405020304" pitchFamily="18" charset="0"/>
              </a:rPr>
              <a:t>Idealizzazione del fiume e del paesaggio →  </a:t>
            </a:r>
            <a:r>
              <a:rPr lang="it-IT" sz="5600" i="1">
                <a:latin typeface="Times New Roman" panose="02020603050405020304" pitchFamily="18" charset="0"/>
                <a:cs typeface="Times New Roman" panose="02020603050405020304" pitchFamily="18" charset="0"/>
              </a:rPr>
              <a:t>spectaculum </a:t>
            </a:r>
            <a:endParaRPr lang="it-IT" sz="5600">
              <a:latin typeface="Times New Roman" panose="02020603050405020304" pitchFamily="18" charset="0"/>
              <a:cs typeface="Times New Roman" panose="02020603050405020304" pitchFamily="18" charset="0"/>
            </a:endParaRPr>
          </a:p>
          <a:p>
            <a:pPr marL="0" indent="0" eaLnBrk="1" fontAlgn="auto" hangingPunct="1">
              <a:lnSpc>
                <a:spcPct val="120000"/>
              </a:lnSpc>
              <a:spcBef>
                <a:spcPts val="0"/>
              </a:spcBef>
              <a:spcAft>
                <a:spcPts val="0"/>
              </a:spcAft>
              <a:buFont typeface="Arial" panose="020B0604020202020204" pitchFamily="34" charset="0"/>
              <a:buNone/>
              <a:defRPr/>
            </a:pPr>
            <a:endParaRPr lang="it-IT" sz="5600">
              <a:latin typeface="Times New Roman" panose="02020603050405020304" pitchFamily="18" charset="0"/>
              <a:cs typeface="Times New Roman" panose="02020603050405020304" pitchFamily="18" charset="0"/>
            </a:endParaRPr>
          </a:p>
          <a:p>
            <a:pPr marL="0" indent="0" eaLnBrk="1" fontAlgn="auto" hangingPunct="1">
              <a:lnSpc>
                <a:spcPct val="120000"/>
              </a:lnSpc>
              <a:spcBef>
                <a:spcPts val="0"/>
              </a:spcBef>
              <a:spcAft>
                <a:spcPts val="0"/>
              </a:spcAft>
              <a:buFont typeface="Arial" panose="020B0604020202020204" pitchFamily="34" charset="0"/>
              <a:buNone/>
              <a:defRPr/>
            </a:pPr>
            <a:r>
              <a:rPr lang="it-IT" sz="5600" b="1">
                <a:latin typeface="Times New Roman" panose="02020603050405020304" pitchFamily="18" charset="0"/>
                <a:cs typeface="Times New Roman" panose="02020603050405020304" pitchFamily="18" charset="0"/>
              </a:rPr>
              <a:t>Struttura:</a:t>
            </a:r>
          </a:p>
          <a:p>
            <a:pPr marL="0" indent="0" algn="just" eaLnBrk="1" fontAlgn="auto" hangingPunct="1">
              <a:lnSpc>
                <a:spcPct val="120000"/>
              </a:lnSpc>
              <a:spcBef>
                <a:spcPts val="0"/>
              </a:spcBef>
              <a:spcAft>
                <a:spcPts val="0"/>
              </a:spcAft>
              <a:buFont typeface="Arial" panose="020B0604020202020204" pitchFamily="34" charset="0"/>
              <a:buNone/>
              <a:defRPr/>
            </a:pPr>
            <a:endParaRPr lang="it-IT" sz="5600">
              <a:latin typeface="Times New Roman" panose="02020603050405020304" pitchFamily="18" charset="0"/>
              <a:cs typeface="Times New Roman" panose="02020603050405020304" pitchFamily="18" charset="0"/>
            </a:endParaRPr>
          </a:p>
          <a:p>
            <a:pPr marL="0" indent="0" algn="just" eaLnBrk="1" fontAlgn="auto" hangingPunct="1">
              <a:lnSpc>
                <a:spcPct val="120000"/>
              </a:lnSpc>
              <a:spcBef>
                <a:spcPts val="0"/>
              </a:spcBef>
              <a:spcAft>
                <a:spcPts val="0"/>
              </a:spcAft>
              <a:buFont typeface="Arial" panose="020B0604020202020204" pitchFamily="34" charset="0"/>
              <a:buNone/>
              <a:defRPr/>
            </a:pPr>
            <a:r>
              <a:rPr lang="it-IT" sz="5600" b="1">
                <a:latin typeface="Times New Roman" panose="02020603050405020304" pitchFamily="18" charset="0"/>
                <a:cs typeface="Times New Roman" panose="02020603050405020304" pitchFamily="18" charset="0"/>
              </a:rPr>
              <a:t>vv. 1-22: prologo </a:t>
            </a:r>
            <a:r>
              <a:rPr lang="it-IT" sz="5600">
                <a:latin typeface="Times New Roman" panose="02020603050405020304" pitchFamily="18" charset="0"/>
                <a:cs typeface="Times New Roman" panose="02020603050405020304" pitchFamily="18" charset="0"/>
              </a:rPr>
              <a:t>(vv. 1-11: ricordo del poeta e del suo viaggio con l’arrivo a Neumagen; vv. 12-22 apparizione / epifania della Mosella)</a:t>
            </a:r>
          </a:p>
          <a:p>
            <a:pPr marL="0" indent="0" eaLnBrk="1" fontAlgn="auto" hangingPunct="1">
              <a:lnSpc>
                <a:spcPct val="120000"/>
              </a:lnSpc>
              <a:spcBef>
                <a:spcPts val="0"/>
              </a:spcBef>
              <a:spcAft>
                <a:spcPts val="0"/>
              </a:spcAft>
              <a:buFont typeface="Arial" panose="020B0604020202020204" pitchFamily="34" charset="0"/>
              <a:buNone/>
              <a:defRPr/>
            </a:pPr>
            <a:r>
              <a:rPr lang="it-IT" sz="5600" b="1">
                <a:latin typeface="Times New Roman" panose="02020603050405020304" pitchFamily="18" charset="0"/>
                <a:cs typeface="Times New Roman" panose="02020603050405020304" pitchFamily="18" charset="0"/>
              </a:rPr>
              <a:t>vv. 23-380: lungo elogio del fiume: </a:t>
            </a:r>
          </a:p>
          <a:p>
            <a:pPr marL="0" indent="0" algn="just" eaLnBrk="1" fontAlgn="auto" hangingPunct="1">
              <a:lnSpc>
                <a:spcPct val="120000"/>
              </a:lnSpc>
              <a:spcBef>
                <a:spcPts val="0"/>
              </a:spcBef>
              <a:spcAft>
                <a:spcPts val="0"/>
              </a:spcAft>
              <a:buFont typeface="Arial" panose="020B0604020202020204" pitchFamily="34" charset="0"/>
              <a:buNone/>
              <a:defRPr/>
            </a:pPr>
            <a:r>
              <a:rPr lang="it-IT" sz="5600">
                <a:latin typeface="Times New Roman" panose="02020603050405020304" pitchFamily="18" charset="0"/>
                <a:cs typeface="Times New Roman" panose="02020603050405020304" pitchFamily="18" charset="0"/>
              </a:rPr>
              <a:t>	vv. 23-54 </a:t>
            </a:r>
            <a:r>
              <a:rPr lang="it-IT" sz="5600" i="1">
                <a:latin typeface="Times New Roman" panose="02020603050405020304" pitchFamily="18" charset="0"/>
                <a:cs typeface="Times New Roman" panose="02020603050405020304" pitchFamily="18" charset="0"/>
              </a:rPr>
              <a:t>laudes Mosellae → salutatio </a:t>
            </a:r>
            <a:r>
              <a:rPr lang="it-IT" sz="5600">
                <a:latin typeface="Times New Roman" panose="02020603050405020304" pitchFamily="18" charset="0"/>
                <a:cs typeface="Times New Roman" panose="02020603050405020304" pitchFamily="18" charset="0"/>
              </a:rPr>
              <a:t>(vv. 23-26); celebrazione della Mosella superiore a ogni specchio d’acqua (vv. 27-32 schema ricapitolativo); aretalogia del fiume (vv. 33-54 → vv. 33-38 placido fluire + vv. 39-44 duplice corrente + vv. 44-54 le rive); </a:t>
            </a:r>
          </a:p>
          <a:p>
            <a:pPr marL="0" indent="0" algn="just" eaLnBrk="1" fontAlgn="auto" hangingPunct="1">
              <a:lnSpc>
                <a:spcPct val="120000"/>
              </a:lnSpc>
              <a:spcBef>
                <a:spcPts val="0"/>
              </a:spcBef>
              <a:spcAft>
                <a:spcPts val="0"/>
              </a:spcAft>
              <a:buFont typeface="Arial" panose="020B0604020202020204" pitchFamily="34" charset="0"/>
              <a:buNone/>
              <a:defRPr/>
            </a:pPr>
            <a:r>
              <a:rPr lang="it-IT" sz="5600">
                <a:latin typeface="Times New Roman" panose="02020603050405020304" pitchFamily="18" charset="0"/>
                <a:cs typeface="Times New Roman" panose="02020603050405020304" pitchFamily="18" charset="0"/>
              </a:rPr>
              <a:t>	vv. 55-74 descrizione del fondale del fiume; </a:t>
            </a:r>
          </a:p>
          <a:p>
            <a:pPr marL="0" indent="0" algn="just" eaLnBrk="1" fontAlgn="auto" hangingPunct="1">
              <a:lnSpc>
                <a:spcPct val="120000"/>
              </a:lnSpc>
              <a:spcBef>
                <a:spcPts val="0"/>
              </a:spcBef>
              <a:spcAft>
                <a:spcPts val="0"/>
              </a:spcAft>
              <a:buFont typeface="Arial" panose="020B0604020202020204" pitchFamily="34" charset="0"/>
              <a:buNone/>
              <a:defRPr/>
            </a:pPr>
            <a:r>
              <a:rPr lang="it-IT" sz="5600">
                <a:latin typeface="Times New Roman" panose="02020603050405020304" pitchFamily="18" charset="0"/>
                <a:cs typeface="Times New Roman" panose="02020603050405020304" pitchFamily="18" charset="0"/>
              </a:rPr>
              <a:t>	vv. 75-149 catalogo dei pesci; </a:t>
            </a:r>
          </a:p>
          <a:p>
            <a:pPr marL="0" indent="0" algn="just" eaLnBrk="1" fontAlgn="auto" hangingPunct="1">
              <a:lnSpc>
                <a:spcPct val="120000"/>
              </a:lnSpc>
              <a:spcBef>
                <a:spcPts val="0"/>
              </a:spcBef>
              <a:spcAft>
                <a:spcPts val="0"/>
              </a:spcAft>
              <a:buFont typeface="Arial" panose="020B0604020202020204" pitchFamily="34" charset="0"/>
              <a:buNone/>
              <a:defRPr/>
            </a:pPr>
            <a:r>
              <a:rPr lang="it-IT" sz="5600">
                <a:latin typeface="Times New Roman" panose="02020603050405020304" pitchFamily="18" charset="0"/>
                <a:cs typeface="Times New Roman" panose="02020603050405020304" pitchFamily="18" charset="0"/>
              </a:rPr>
              <a:t>	vv. 150-168 le vigne sui pendii; </a:t>
            </a:r>
          </a:p>
          <a:p>
            <a:pPr marL="0" indent="0" algn="just" eaLnBrk="1" fontAlgn="auto" hangingPunct="1">
              <a:lnSpc>
                <a:spcPct val="120000"/>
              </a:lnSpc>
              <a:spcBef>
                <a:spcPts val="0"/>
              </a:spcBef>
              <a:spcAft>
                <a:spcPts val="0"/>
              </a:spcAft>
              <a:buFont typeface="Arial" panose="020B0604020202020204" pitchFamily="34" charset="0"/>
              <a:buNone/>
              <a:defRPr/>
            </a:pPr>
            <a:r>
              <a:rPr lang="it-IT" sz="5600">
                <a:latin typeface="Times New Roman" panose="02020603050405020304" pitchFamily="18" charset="0"/>
                <a:cs typeface="Times New Roman" panose="02020603050405020304" pitchFamily="18" charset="0"/>
              </a:rPr>
              <a:t>	vv. 169-188 le divinità che si bagnano nelle acque; </a:t>
            </a:r>
          </a:p>
          <a:p>
            <a:pPr marL="0" indent="0" algn="just" eaLnBrk="1" fontAlgn="auto" hangingPunct="1">
              <a:lnSpc>
                <a:spcPct val="120000"/>
              </a:lnSpc>
              <a:spcBef>
                <a:spcPts val="0"/>
              </a:spcBef>
              <a:spcAft>
                <a:spcPts val="0"/>
              </a:spcAft>
              <a:buFont typeface="Arial" panose="020B0604020202020204" pitchFamily="34" charset="0"/>
              <a:buNone/>
              <a:defRPr/>
            </a:pPr>
            <a:r>
              <a:rPr lang="it-IT" sz="5600">
                <a:latin typeface="Times New Roman" panose="02020603050405020304" pitchFamily="18" charset="0"/>
                <a:cs typeface="Times New Roman" panose="02020603050405020304" pitchFamily="18" charset="0"/>
              </a:rPr>
              <a:t>	vv. 189-199 descrizione dei colli che si rispecchiano nel fiume; </a:t>
            </a:r>
          </a:p>
          <a:p>
            <a:pPr marL="0" indent="0" algn="just" eaLnBrk="1" fontAlgn="auto" hangingPunct="1">
              <a:lnSpc>
                <a:spcPct val="120000"/>
              </a:lnSpc>
              <a:spcBef>
                <a:spcPts val="0"/>
              </a:spcBef>
              <a:spcAft>
                <a:spcPts val="0"/>
              </a:spcAft>
              <a:buFont typeface="Arial" panose="020B0604020202020204" pitchFamily="34" charset="0"/>
              <a:buNone/>
              <a:defRPr/>
            </a:pPr>
            <a:r>
              <a:rPr lang="it-IT" sz="5600">
                <a:latin typeface="Times New Roman" panose="02020603050405020304" pitchFamily="18" charset="0"/>
                <a:cs typeface="Times New Roman" panose="02020603050405020304" pitchFamily="18" charset="0"/>
              </a:rPr>
              <a:t>	vv. 200-239 le barche sul fiume; 	</a:t>
            </a:r>
          </a:p>
          <a:p>
            <a:pPr marL="0" indent="0" algn="just" eaLnBrk="1" fontAlgn="auto" hangingPunct="1">
              <a:lnSpc>
                <a:spcPct val="120000"/>
              </a:lnSpc>
              <a:spcBef>
                <a:spcPts val="0"/>
              </a:spcBef>
              <a:spcAft>
                <a:spcPts val="0"/>
              </a:spcAft>
              <a:buFont typeface="Arial" panose="020B0604020202020204" pitchFamily="34" charset="0"/>
              <a:buNone/>
              <a:defRPr/>
            </a:pPr>
            <a:r>
              <a:rPr lang="it-IT" sz="5600">
                <a:latin typeface="Times New Roman" panose="02020603050405020304" pitchFamily="18" charset="0"/>
                <a:cs typeface="Times New Roman" panose="02020603050405020304" pitchFamily="18" charset="0"/>
              </a:rPr>
              <a:t>	vv. 240-282 la pesca; 	</a:t>
            </a:r>
          </a:p>
          <a:p>
            <a:pPr marL="0" indent="0" algn="just" eaLnBrk="1" fontAlgn="auto" hangingPunct="1">
              <a:lnSpc>
                <a:spcPct val="120000"/>
              </a:lnSpc>
              <a:spcBef>
                <a:spcPts val="0"/>
              </a:spcBef>
              <a:spcAft>
                <a:spcPts val="0"/>
              </a:spcAft>
              <a:buFont typeface="Arial" panose="020B0604020202020204" pitchFamily="34" charset="0"/>
              <a:buNone/>
              <a:defRPr/>
            </a:pPr>
            <a:r>
              <a:rPr lang="it-IT" sz="5600">
                <a:latin typeface="Times New Roman" panose="02020603050405020304" pitchFamily="18" charset="0"/>
                <a:cs typeface="Times New Roman" panose="02020603050405020304" pitchFamily="18" charset="0"/>
              </a:rPr>
              <a:t>	vv. 283-348 le ville; 	</a:t>
            </a:r>
          </a:p>
          <a:p>
            <a:pPr marL="0" indent="0" algn="just" eaLnBrk="1" fontAlgn="auto" hangingPunct="1">
              <a:lnSpc>
                <a:spcPct val="120000"/>
              </a:lnSpc>
              <a:spcBef>
                <a:spcPts val="0"/>
              </a:spcBef>
              <a:spcAft>
                <a:spcPts val="0"/>
              </a:spcAft>
              <a:buFont typeface="Arial" panose="020B0604020202020204" pitchFamily="34" charset="0"/>
              <a:buNone/>
              <a:defRPr/>
            </a:pPr>
            <a:r>
              <a:rPr lang="it-IT" sz="5600">
                <a:latin typeface="Times New Roman" panose="02020603050405020304" pitchFamily="18" charset="0"/>
                <a:cs typeface="Times New Roman" panose="02020603050405020304" pitchFamily="18" charset="0"/>
              </a:rPr>
              <a:t>	vv. 349-380 il catalogo degli affluenti </a:t>
            </a:r>
          </a:p>
          <a:p>
            <a:pPr marL="0" indent="0" eaLnBrk="1" fontAlgn="auto" hangingPunct="1">
              <a:lnSpc>
                <a:spcPct val="120000"/>
              </a:lnSpc>
              <a:spcBef>
                <a:spcPts val="0"/>
              </a:spcBef>
              <a:spcAft>
                <a:spcPts val="0"/>
              </a:spcAft>
              <a:buFont typeface="Arial" panose="020B0604020202020204" pitchFamily="34" charset="0"/>
              <a:buNone/>
              <a:defRPr/>
            </a:pPr>
            <a:endParaRPr lang="it-IT" sz="5600">
              <a:latin typeface="Times New Roman" panose="02020603050405020304" pitchFamily="18" charset="0"/>
              <a:cs typeface="Times New Roman" panose="02020603050405020304" pitchFamily="18" charset="0"/>
            </a:endParaRPr>
          </a:p>
          <a:p>
            <a:pPr marL="0" indent="0" eaLnBrk="1" fontAlgn="auto" hangingPunct="1">
              <a:lnSpc>
                <a:spcPct val="120000"/>
              </a:lnSpc>
              <a:spcBef>
                <a:spcPts val="0"/>
              </a:spcBef>
              <a:spcAft>
                <a:spcPts val="0"/>
              </a:spcAft>
              <a:buFont typeface="Arial" panose="020B0604020202020204" pitchFamily="34" charset="0"/>
              <a:buNone/>
              <a:defRPr/>
            </a:pPr>
            <a:r>
              <a:rPr lang="it-IT" sz="5600" b="1">
                <a:latin typeface="Times New Roman" panose="02020603050405020304" pitchFamily="18" charset="0"/>
                <a:cs typeface="Times New Roman" panose="02020603050405020304" pitchFamily="18" charset="0"/>
              </a:rPr>
              <a:t>vv. 381-388: lode degli abitanti della regione</a:t>
            </a:r>
          </a:p>
          <a:p>
            <a:pPr marL="0" indent="0" eaLnBrk="1" fontAlgn="auto" hangingPunct="1">
              <a:lnSpc>
                <a:spcPct val="120000"/>
              </a:lnSpc>
              <a:spcBef>
                <a:spcPts val="0"/>
              </a:spcBef>
              <a:spcAft>
                <a:spcPts val="0"/>
              </a:spcAft>
              <a:buFont typeface="Arial" panose="020B0604020202020204" pitchFamily="34" charset="0"/>
              <a:buNone/>
              <a:defRPr/>
            </a:pPr>
            <a:r>
              <a:rPr lang="it-IT" sz="5600" b="1">
                <a:latin typeface="Times New Roman" panose="02020603050405020304" pitchFamily="18" charset="0"/>
                <a:cs typeface="Times New Roman" panose="02020603050405020304" pitchFamily="18" charset="0"/>
              </a:rPr>
              <a:t>vv. 389-417: promessa di un canto futuro per completare l’elogio</a:t>
            </a:r>
          </a:p>
          <a:p>
            <a:pPr marL="0" indent="0" eaLnBrk="1" fontAlgn="auto" hangingPunct="1">
              <a:lnSpc>
                <a:spcPct val="120000"/>
              </a:lnSpc>
              <a:spcBef>
                <a:spcPts val="0"/>
              </a:spcBef>
              <a:spcAft>
                <a:spcPts val="0"/>
              </a:spcAft>
              <a:buFont typeface="Arial" panose="020B0604020202020204" pitchFamily="34" charset="0"/>
              <a:buNone/>
              <a:defRPr/>
            </a:pPr>
            <a:r>
              <a:rPr lang="it-IT" sz="5600" b="1">
                <a:latin typeface="Times New Roman" panose="02020603050405020304" pitchFamily="18" charset="0"/>
                <a:cs typeface="Times New Roman" panose="02020603050405020304" pitchFamily="18" charset="0"/>
              </a:rPr>
              <a:t>vv. 418- 437: la consacrazione della Mosella al Reno</a:t>
            </a:r>
          </a:p>
          <a:p>
            <a:pPr marL="0" indent="0" eaLnBrk="1" fontAlgn="auto" hangingPunct="1">
              <a:lnSpc>
                <a:spcPct val="120000"/>
              </a:lnSpc>
              <a:spcBef>
                <a:spcPts val="0"/>
              </a:spcBef>
              <a:spcAft>
                <a:spcPts val="0"/>
              </a:spcAft>
              <a:buFont typeface="Arial" panose="020B0604020202020204" pitchFamily="34" charset="0"/>
              <a:buNone/>
              <a:defRPr/>
            </a:pPr>
            <a:r>
              <a:rPr lang="it-IT" sz="5600" b="1">
                <a:latin typeface="Times New Roman" panose="02020603050405020304" pitchFamily="18" charset="0"/>
                <a:cs typeface="Times New Roman" panose="02020603050405020304" pitchFamily="18" charset="0"/>
              </a:rPr>
              <a:t>vv. 438-468: </a:t>
            </a:r>
            <a:r>
              <a:rPr lang="it-IT" sz="5600" b="1" i="1">
                <a:latin typeface="Times New Roman" panose="02020603050405020304" pitchFamily="18" charset="0"/>
                <a:cs typeface="Times New Roman" panose="02020603050405020304" pitchFamily="18" charset="0"/>
              </a:rPr>
              <a:t>sphragis</a:t>
            </a:r>
            <a:r>
              <a:rPr lang="it-IT" sz="5600" b="1">
                <a:latin typeface="Times New Roman" panose="02020603050405020304" pitchFamily="18" charset="0"/>
                <a:cs typeface="Times New Roman" panose="02020603050405020304" pitchFamily="18" charset="0"/>
              </a:rPr>
              <a:t> del poeta e rinnovo della promessa di un nuovo canto</a:t>
            </a:r>
          </a:p>
          <a:p>
            <a:pPr marL="0" indent="0" eaLnBrk="1" fontAlgn="auto" hangingPunct="1">
              <a:lnSpc>
                <a:spcPct val="120000"/>
              </a:lnSpc>
              <a:spcBef>
                <a:spcPts val="0"/>
              </a:spcBef>
              <a:spcAft>
                <a:spcPts val="0"/>
              </a:spcAft>
              <a:buFont typeface="Arial" panose="020B0604020202020204" pitchFamily="34" charset="0"/>
              <a:buNone/>
              <a:defRPr/>
            </a:pPr>
            <a:r>
              <a:rPr lang="it-IT" sz="5600" b="1">
                <a:latin typeface="Times New Roman" panose="02020603050405020304" pitchFamily="18" charset="0"/>
                <a:cs typeface="Times New Roman" panose="02020603050405020304" pitchFamily="18" charset="0"/>
              </a:rPr>
              <a:t>vv. 469-483: epilogo</a:t>
            </a:r>
          </a:p>
          <a:p>
            <a:pPr marL="0" indent="0" eaLnBrk="1" fontAlgn="auto" hangingPunct="1">
              <a:lnSpc>
                <a:spcPct val="120000"/>
              </a:lnSpc>
              <a:spcBef>
                <a:spcPts val="0"/>
              </a:spcBef>
              <a:spcAft>
                <a:spcPts val="0"/>
              </a:spcAft>
              <a:buFont typeface="Arial" panose="020B0604020202020204" pitchFamily="34" charset="0"/>
              <a:buNone/>
              <a:defRPr/>
            </a:pPr>
            <a:r>
              <a:rPr lang="it-IT" sz="5600">
                <a:latin typeface="Times New Roman" panose="02020603050405020304" pitchFamily="18" charset="0"/>
                <a:cs typeface="Times New Roman" panose="02020603050405020304" pitchFamily="18" charset="0"/>
              </a:rPr>
              <a:t>     </a:t>
            </a:r>
          </a:p>
          <a:p>
            <a:pPr marL="0" indent="0" eaLnBrk="1" fontAlgn="auto" hangingPunct="1">
              <a:spcAft>
                <a:spcPts val="0"/>
              </a:spcAft>
              <a:buFont typeface="Arial" panose="020B0604020202020204" pitchFamily="34" charset="0"/>
              <a:buNone/>
              <a:defRPr/>
            </a:pPr>
            <a:endParaRPr lang="it-IT" sz="2000">
              <a:latin typeface="Times New Roman" panose="02020603050405020304" pitchFamily="18" charset="0"/>
              <a:cs typeface="Times New Roman" panose="02020603050405020304" pitchFamily="18" charset="0"/>
            </a:endParaRP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olo 1">
            <a:extLst>
              <a:ext uri="{FF2B5EF4-FFF2-40B4-BE49-F238E27FC236}">
                <a16:creationId xmlns:a16="http://schemas.microsoft.com/office/drawing/2014/main" id="{6AE0A622-BC07-4F93-85FA-CEBEF75CEA2A}"/>
              </a:ext>
            </a:extLst>
          </p:cNvPr>
          <p:cNvSpPr>
            <a:spLocks noGrp="1" noChangeArrowheads="1"/>
          </p:cNvSpPr>
          <p:nvPr>
            <p:ph type="title"/>
          </p:nvPr>
        </p:nvSpPr>
        <p:spPr>
          <a:xfrm>
            <a:off x="0" y="1"/>
            <a:ext cx="12192000" cy="620086"/>
          </a:xfrm>
          <a:blipFill>
            <a:blip r:embed="rId2"/>
            <a:tile tx="0" ty="0" sx="100000" sy="100000" flip="none" algn="tl"/>
          </a:blipFill>
        </p:spPr>
        <p:txBody>
          <a:bodyPr/>
          <a:lstStyle/>
          <a:p>
            <a:pPr algn="ctr" eaLnBrk="1" hangingPunct="1"/>
            <a:endParaRPr lang="it-IT" altLang="it-IT" sz="2000" b="1" i="1" dirty="0">
              <a:latin typeface="Times New Roman" panose="02020603050405020304" pitchFamily="18" charset="0"/>
              <a:cs typeface="Times New Roman" panose="02020603050405020304" pitchFamily="18" charset="0"/>
            </a:endParaRPr>
          </a:p>
        </p:txBody>
      </p:sp>
      <p:sp>
        <p:nvSpPr>
          <p:cNvPr id="3" name="Segnaposto contenuto 2">
            <a:extLst>
              <a:ext uri="{FF2B5EF4-FFF2-40B4-BE49-F238E27FC236}">
                <a16:creationId xmlns:a16="http://schemas.microsoft.com/office/drawing/2014/main" id="{24F8C937-878F-40E9-B512-DEF04434F25D}"/>
              </a:ext>
            </a:extLst>
          </p:cNvPr>
          <p:cNvSpPr>
            <a:spLocks noGrp="1"/>
          </p:cNvSpPr>
          <p:nvPr>
            <p:ph idx="1"/>
          </p:nvPr>
        </p:nvSpPr>
        <p:spPr>
          <a:xfrm>
            <a:off x="0" y="545284"/>
            <a:ext cx="12192000" cy="6312716"/>
          </a:xfrm>
          <a:blipFill>
            <a:blip r:embed="rId2"/>
            <a:tile tx="0" ty="0" sx="100000" sy="100000" flip="none" algn="tl"/>
          </a:blipFill>
        </p:spPr>
        <p:txBody>
          <a:bodyPr rtlCol="0">
            <a:normAutofit/>
          </a:bodyPr>
          <a:lstStyle/>
          <a:p>
            <a:pPr marL="0" indent="0" eaLnBrk="1" fontAlgn="auto" hangingPunct="1">
              <a:lnSpc>
                <a:spcPct val="120000"/>
              </a:lnSpc>
              <a:spcBef>
                <a:spcPts val="0"/>
              </a:spcBef>
              <a:spcAft>
                <a:spcPts val="0"/>
              </a:spcAft>
              <a:buFont typeface="Arial" panose="020B0604020202020204" pitchFamily="34" charset="0"/>
              <a:buNone/>
              <a:defRPr/>
            </a:pPr>
            <a:r>
              <a:rPr lang="it-IT" sz="5600" dirty="0">
                <a:latin typeface="Times New Roman" panose="02020603050405020304" pitchFamily="18" charset="0"/>
                <a:cs typeface="Times New Roman" panose="02020603050405020304" pitchFamily="18" charset="0"/>
              </a:rPr>
              <a:t>     </a:t>
            </a:r>
          </a:p>
          <a:p>
            <a:pPr marL="0" indent="0" eaLnBrk="1" fontAlgn="auto" hangingPunct="1">
              <a:spcAft>
                <a:spcPts val="0"/>
              </a:spcAft>
              <a:buFont typeface="Arial" panose="020B0604020202020204" pitchFamily="34" charset="0"/>
              <a:buNone/>
              <a:defRPr/>
            </a:pPr>
            <a:endParaRPr lang="it-IT" sz="2000" dirty="0">
              <a:latin typeface="Times New Roman" panose="02020603050405020304" pitchFamily="18" charset="0"/>
              <a:cs typeface="Times New Roman" panose="02020603050405020304" pitchFamily="18" charset="0"/>
            </a:endParaRPr>
          </a:p>
          <a:p>
            <a:pPr marL="0" indent="0" eaLnBrk="1" fontAlgn="auto" hangingPunct="1">
              <a:spcAft>
                <a:spcPts val="0"/>
              </a:spcAft>
              <a:buFont typeface="Arial" panose="020B0604020202020204" pitchFamily="34" charset="0"/>
              <a:buNone/>
              <a:defRPr/>
            </a:pPr>
            <a:endParaRPr lang="it-IT" sz="2000" dirty="0">
              <a:latin typeface="Times New Roman" panose="02020603050405020304" pitchFamily="18" charset="0"/>
              <a:cs typeface="Times New Roman" panose="02020603050405020304" pitchFamily="18" charset="0"/>
            </a:endParaRPr>
          </a:p>
          <a:p>
            <a:pPr marL="0" indent="0" eaLnBrk="1" fontAlgn="auto" hangingPunct="1">
              <a:spcAft>
                <a:spcPts val="0"/>
              </a:spcAft>
              <a:buFont typeface="Arial" panose="020B0604020202020204" pitchFamily="34" charset="0"/>
              <a:buNone/>
              <a:defRPr/>
            </a:pPr>
            <a:endParaRPr lang="it-IT" sz="2000" dirty="0">
              <a:latin typeface="Times New Roman" panose="02020603050405020304" pitchFamily="18" charset="0"/>
              <a:cs typeface="Times New Roman" panose="02020603050405020304" pitchFamily="18" charset="0"/>
            </a:endParaRPr>
          </a:p>
          <a:p>
            <a:pPr marL="0" indent="0" eaLnBrk="1" fontAlgn="auto" hangingPunct="1">
              <a:spcAft>
                <a:spcPts val="0"/>
              </a:spcAft>
              <a:buFont typeface="Arial" panose="020B0604020202020204" pitchFamily="34" charset="0"/>
              <a:buNone/>
              <a:defRPr/>
            </a:pPr>
            <a:endParaRPr lang="it-IT" sz="2000" dirty="0">
              <a:latin typeface="Times New Roman" panose="02020603050405020304" pitchFamily="18" charset="0"/>
              <a:cs typeface="Times New Roman" panose="02020603050405020304" pitchFamily="18" charset="0"/>
            </a:endParaRPr>
          </a:p>
          <a:p>
            <a:pPr marL="0" indent="0" eaLnBrk="1" fontAlgn="auto" hangingPunct="1">
              <a:spcAft>
                <a:spcPts val="0"/>
              </a:spcAft>
              <a:buFont typeface="Arial" panose="020B0604020202020204" pitchFamily="34" charset="0"/>
              <a:buNone/>
              <a:defRPr/>
            </a:pPr>
            <a:endParaRPr lang="it-IT" sz="2000" dirty="0">
              <a:latin typeface="Times New Roman" panose="02020603050405020304" pitchFamily="18" charset="0"/>
              <a:cs typeface="Times New Roman" panose="02020603050405020304" pitchFamily="18" charset="0"/>
            </a:endParaRPr>
          </a:p>
          <a:p>
            <a:pPr marL="0" indent="0" eaLnBrk="1" fontAlgn="auto" hangingPunct="1">
              <a:spcAft>
                <a:spcPts val="0"/>
              </a:spcAft>
              <a:buFont typeface="Arial" panose="020B0604020202020204" pitchFamily="34" charset="0"/>
              <a:buNone/>
              <a:defRPr/>
            </a:pPr>
            <a:endParaRPr lang="it-IT" sz="2000" dirty="0">
              <a:latin typeface="Times New Roman" panose="02020603050405020304" pitchFamily="18" charset="0"/>
              <a:cs typeface="Times New Roman" panose="02020603050405020304" pitchFamily="18" charset="0"/>
            </a:endParaRPr>
          </a:p>
          <a:p>
            <a:pPr marL="0" indent="0" eaLnBrk="1" fontAlgn="auto" hangingPunct="1">
              <a:spcAft>
                <a:spcPts val="0"/>
              </a:spcAft>
              <a:buFont typeface="Arial" panose="020B0604020202020204" pitchFamily="34" charset="0"/>
              <a:buNone/>
              <a:defRPr/>
            </a:pPr>
            <a:endParaRPr lang="it-IT" sz="2000" dirty="0">
              <a:latin typeface="Times New Roman" panose="02020603050405020304" pitchFamily="18" charset="0"/>
              <a:cs typeface="Times New Roman" panose="02020603050405020304" pitchFamily="18" charset="0"/>
            </a:endParaRPr>
          </a:p>
          <a:p>
            <a:pPr marL="0" indent="0" eaLnBrk="1" fontAlgn="auto" hangingPunct="1">
              <a:spcAft>
                <a:spcPts val="0"/>
              </a:spcAft>
              <a:buFont typeface="Arial" panose="020B0604020202020204" pitchFamily="34" charset="0"/>
              <a:buNone/>
              <a:defRPr/>
            </a:pPr>
            <a:endParaRPr lang="it-IT" sz="2000" dirty="0">
              <a:latin typeface="Times New Roman" panose="02020603050405020304" pitchFamily="18" charset="0"/>
              <a:cs typeface="Times New Roman" panose="02020603050405020304" pitchFamily="18" charset="0"/>
            </a:endParaRPr>
          </a:p>
          <a:p>
            <a:pPr marL="0" indent="0" eaLnBrk="1" fontAlgn="auto" hangingPunct="1">
              <a:spcAft>
                <a:spcPts val="0"/>
              </a:spcAft>
              <a:buFont typeface="Arial" panose="020B0604020202020204" pitchFamily="34" charset="0"/>
              <a:buNone/>
              <a:defRPr/>
            </a:pPr>
            <a:endParaRPr lang="it-IT" sz="2000" dirty="0">
              <a:latin typeface="Times New Roman" panose="02020603050405020304" pitchFamily="18" charset="0"/>
              <a:cs typeface="Times New Roman" panose="02020603050405020304" pitchFamily="18" charset="0"/>
            </a:endParaRPr>
          </a:p>
          <a:p>
            <a:pPr marL="0" indent="0" eaLnBrk="1" fontAlgn="auto" hangingPunct="1">
              <a:spcAft>
                <a:spcPts val="0"/>
              </a:spcAft>
              <a:buFont typeface="Arial" panose="020B0604020202020204" pitchFamily="34" charset="0"/>
              <a:buNone/>
              <a:defRPr/>
            </a:pPr>
            <a:endParaRPr lang="it-IT" sz="2000" dirty="0">
              <a:latin typeface="Times New Roman" panose="02020603050405020304" pitchFamily="18" charset="0"/>
              <a:cs typeface="Times New Roman" panose="02020603050405020304" pitchFamily="18" charset="0"/>
            </a:endParaRPr>
          </a:p>
          <a:p>
            <a:pPr marL="0" indent="0" eaLnBrk="1" fontAlgn="auto" hangingPunct="1">
              <a:spcAft>
                <a:spcPts val="0"/>
              </a:spcAft>
              <a:buFont typeface="Arial" panose="020B0604020202020204" pitchFamily="34" charset="0"/>
              <a:buNone/>
              <a:defRPr/>
            </a:pPr>
            <a:r>
              <a:rPr lang="it-IT" sz="2000" dirty="0">
                <a:latin typeface="Times New Roman" panose="02020603050405020304" pitchFamily="18" charset="0"/>
                <a:cs typeface="Times New Roman" panose="02020603050405020304" pitchFamily="18" charset="0"/>
              </a:rPr>
              <a:t>		(cit. da A. Cavarzere, </a:t>
            </a:r>
            <a:r>
              <a:rPr lang="it-IT" sz="2000" i="1" dirty="0">
                <a:latin typeface="Times New Roman" panose="02020603050405020304" pitchFamily="18" charset="0"/>
                <a:cs typeface="Times New Roman" panose="02020603050405020304" pitchFamily="18" charset="0"/>
              </a:rPr>
              <a:t>Decimo Magno Ausonio. Mosella, </a:t>
            </a:r>
            <a:r>
              <a:rPr lang="it-IT" sz="2000" dirty="0">
                <a:latin typeface="Times New Roman" panose="02020603050405020304" pitchFamily="18" charset="0"/>
                <a:cs typeface="Times New Roman" panose="02020603050405020304" pitchFamily="18" charset="0"/>
              </a:rPr>
              <a:t>Amsterdam 2003, p. 10)</a:t>
            </a:r>
          </a:p>
        </p:txBody>
      </p:sp>
      <p:pic>
        <p:nvPicPr>
          <p:cNvPr id="4" name="Immagine 3" descr="Immagine che contiene testo&#10;&#10;Descrizione generata automaticamente">
            <a:extLst>
              <a:ext uri="{FF2B5EF4-FFF2-40B4-BE49-F238E27FC236}">
                <a16:creationId xmlns:a16="http://schemas.microsoft.com/office/drawing/2014/main" id="{E8A65DD1-6F97-4C2A-92E1-2829A49A18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244" y="1314868"/>
            <a:ext cx="10747512" cy="4228264"/>
          </a:xfrm>
          <a:prstGeom prst="rect">
            <a:avLst/>
          </a:prstGeom>
        </p:spPr>
      </p:pic>
    </p:spTree>
    <p:extLst>
      <p:ext uri="{BB962C8B-B14F-4D97-AF65-F5344CB8AC3E}">
        <p14:creationId xmlns:p14="http://schemas.microsoft.com/office/powerpoint/2010/main" val="1773432746"/>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1AA7EEE1-3970-4B43-8C66-6583F4AED8FA}"/>
              </a:ext>
            </a:extLst>
          </p:cNvPr>
          <p:cNvSpPr>
            <a:spLocks noGrp="1"/>
          </p:cNvSpPr>
          <p:nvPr>
            <p:ph idx="1"/>
          </p:nvPr>
        </p:nvSpPr>
        <p:spPr>
          <a:xfrm>
            <a:off x="-13982" y="0"/>
            <a:ext cx="12192000" cy="6858000"/>
          </a:xfrm>
          <a:blipFill>
            <a:blip r:embed="rId2"/>
            <a:tile tx="0" ty="0" sx="100000" sy="100000" flip="none" algn="tl"/>
          </a:blipFill>
          <a:ln>
            <a:solidFill>
              <a:schemeClr val="accent1"/>
            </a:solidFill>
          </a:ln>
        </p:spPr>
        <p:txBody>
          <a:bodyPr>
            <a:normAutofit fontScale="92500" lnSpcReduction="10000"/>
          </a:bodyPr>
          <a:lstStyle/>
          <a:p>
            <a:pPr marL="0" indent="0">
              <a:lnSpc>
                <a:spcPct val="120000"/>
              </a:lnSpc>
              <a:spcBef>
                <a:spcPts val="0"/>
              </a:spcBef>
              <a:spcAft>
                <a:spcPts val="0"/>
              </a:spcAft>
              <a:buNone/>
            </a:pPr>
            <a:endParaRPr lang="it-IT" b="0" i="0">
              <a:solidFill>
                <a:srgbClr val="000000"/>
              </a:solidFill>
              <a:effectLst/>
              <a:latin typeface="Times New Roman" panose="02020603050405020304" pitchFamily="18" charset="0"/>
              <a:cs typeface="Times New Roman" panose="02020603050405020304" pitchFamily="18" charset="0"/>
            </a:endParaRPr>
          </a:p>
          <a:p>
            <a:pPr marL="0" indent="0">
              <a:lnSpc>
                <a:spcPct val="120000"/>
              </a:lnSpc>
              <a:spcBef>
                <a:spcPts val="0"/>
              </a:spcBef>
              <a:spcAft>
                <a:spcPts val="0"/>
              </a:spcAft>
              <a:buNone/>
            </a:pPr>
            <a:r>
              <a:rPr lang="it-IT" b="0" i="0">
                <a:solidFill>
                  <a:srgbClr val="000000"/>
                </a:solidFill>
                <a:effectLst/>
                <a:latin typeface="Times New Roman" panose="02020603050405020304" pitchFamily="18" charset="0"/>
                <a:cs typeface="Times New Roman" panose="02020603050405020304" pitchFamily="18" charset="0"/>
              </a:rPr>
              <a:t>Salve, amnis laudate agris, laudate colonis,                                     </a:t>
            </a:r>
            <a:r>
              <a:rPr lang="it-IT" sz="2400" b="1" u="sng">
                <a:latin typeface="Times New Roman" panose="02020603050405020304" pitchFamily="18" charset="0"/>
                <a:cs typeface="Times New Roman" panose="02020603050405020304" pitchFamily="18" charset="0"/>
              </a:rPr>
              <a:t>vv. 23-54 </a:t>
            </a:r>
            <a:r>
              <a:rPr lang="it-IT" sz="2400" b="1" i="1" u="sng">
                <a:latin typeface="Times New Roman" panose="02020603050405020304" pitchFamily="18" charset="0"/>
                <a:cs typeface="Times New Roman" panose="02020603050405020304" pitchFamily="18" charset="0"/>
              </a:rPr>
              <a:t>laudes Mosellae </a:t>
            </a:r>
            <a:endParaRPr lang="it-IT" b="1" i="0" u="sng">
              <a:solidFill>
                <a:srgbClr val="000000"/>
              </a:solidFill>
              <a:effectLst/>
              <a:latin typeface="Times New Roman" panose="02020603050405020304" pitchFamily="18" charset="0"/>
              <a:cs typeface="Times New Roman" panose="02020603050405020304" pitchFamily="18" charset="0"/>
            </a:endParaRPr>
          </a:p>
          <a:p>
            <a:pPr marL="0" indent="0" algn="l">
              <a:lnSpc>
                <a:spcPct val="120000"/>
              </a:lnSpc>
              <a:spcBef>
                <a:spcPts val="0"/>
              </a:spcBef>
              <a:spcAft>
                <a:spcPts val="0"/>
              </a:spcAft>
              <a:buNone/>
            </a:pPr>
            <a:r>
              <a:rPr lang="it-IT">
                <a:solidFill>
                  <a:srgbClr val="000000"/>
                </a:solidFill>
                <a:latin typeface="Times New Roman" panose="02020603050405020304" pitchFamily="18" charset="0"/>
                <a:cs typeface="Times New Roman" panose="02020603050405020304" pitchFamily="18" charset="0"/>
              </a:rPr>
              <a:t>d</a:t>
            </a:r>
            <a:r>
              <a:rPr lang="it-IT" b="0" i="0">
                <a:solidFill>
                  <a:srgbClr val="000000"/>
                </a:solidFill>
                <a:effectLst/>
                <a:latin typeface="Times New Roman" panose="02020603050405020304" pitchFamily="18" charset="0"/>
                <a:cs typeface="Times New Roman" panose="02020603050405020304" pitchFamily="18" charset="0"/>
              </a:rPr>
              <a:t>ignata imperio debent cui moenia Belgae,		</a:t>
            </a:r>
          </a:p>
          <a:p>
            <a:pPr marL="0" indent="0" algn="l">
              <a:lnSpc>
                <a:spcPct val="120000"/>
              </a:lnSpc>
              <a:spcBef>
                <a:spcPts val="0"/>
              </a:spcBef>
              <a:spcAft>
                <a:spcPts val="0"/>
              </a:spcAft>
              <a:buNone/>
            </a:pPr>
            <a:r>
              <a:rPr lang="it-IT">
                <a:solidFill>
                  <a:srgbClr val="000000"/>
                </a:solidFill>
                <a:latin typeface="Times New Roman" panose="02020603050405020304" pitchFamily="18" charset="0"/>
                <a:cs typeface="Times New Roman" panose="02020603050405020304" pitchFamily="18" charset="0"/>
              </a:rPr>
              <a:t>a</a:t>
            </a:r>
            <a:r>
              <a:rPr lang="it-IT" b="0" i="0">
                <a:solidFill>
                  <a:srgbClr val="000000"/>
                </a:solidFill>
                <a:effectLst/>
                <a:latin typeface="Times New Roman" panose="02020603050405020304" pitchFamily="18" charset="0"/>
                <a:cs typeface="Times New Roman" panose="02020603050405020304" pitchFamily="18" charset="0"/>
              </a:rPr>
              <a:t>mnis odorifero iuga vitea consite Baccho,		25</a:t>
            </a:r>
          </a:p>
          <a:p>
            <a:pPr marL="0" indent="0" algn="l">
              <a:lnSpc>
                <a:spcPct val="120000"/>
              </a:lnSpc>
              <a:spcBef>
                <a:spcPts val="0"/>
              </a:spcBef>
              <a:spcAft>
                <a:spcPts val="0"/>
              </a:spcAft>
              <a:buNone/>
            </a:pPr>
            <a:r>
              <a:rPr lang="it-IT">
                <a:solidFill>
                  <a:srgbClr val="000000"/>
                </a:solidFill>
                <a:latin typeface="Times New Roman" panose="02020603050405020304" pitchFamily="18" charset="0"/>
                <a:cs typeface="Times New Roman" panose="02020603050405020304" pitchFamily="18" charset="0"/>
              </a:rPr>
              <a:t>c</a:t>
            </a:r>
            <a:r>
              <a:rPr lang="it-IT" b="0" i="0">
                <a:solidFill>
                  <a:srgbClr val="000000"/>
                </a:solidFill>
                <a:effectLst/>
                <a:latin typeface="Times New Roman" panose="02020603050405020304" pitchFamily="18" charset="0"/>
                <a:cs typeface="Times New Roman" panose="02020603050405020304" pitchFamily="18" charset="0"/>
              </a:rPr>
              <a:t>onsite gramineas, amnis viridissime, ripas!</a:t>
            </a:r>
          </a:p>
          <a:p>
            <a:pPr marL="0" indent="0" algn="l">
              <a:lnSpc>
                <a:spcPct val="120000"/>
              </a:lnSpc>
              <a:spcBef>
                <a:spcPts val="0"/>
              </a:spcBef>
              <a:spcAft>
                <a:spcPts val="0"/>
              </a:spcAft>
              <a:buNone/>
            </a:pPr>
            <a:r>
              <a:rPr lang="it-IT" b="0" i="0">
                <a:solidFill>
                  <a:srgbClr val="000000"/>
                </a:solidFill>
                <a:effectLst/>
                <a:latin typeface="Times New Roman" panose="02020603050405020304" pitchFamily="18" charset="0"/>
                <a:cs typeface="Times New Roman" panose="02020603050405020304" pitchFamily="18" charset="0"/>
              </a:rPr>
              <a:t>Naviger ut pelagus, devexas pronus in undas</a:t>
            </a:r>
          </a:p>
          <a:p>
            <a:pPr marL="0" indent="0" algn="l">
              <a:lnSpc>
                <a:spcPct val="120000"/>
              </a:lnSpc>
              <a:spcBef>
                <a:spcPts val="0"/>
              </a:spcBef>
              <a:spcAft>
                <a:spcPts val="0"/>
              </a:spcAft>
              <a:buNone/>
            </a:pPr>
            <a:r>
              <a:rPr lang="it-IT">
                <a:solidFill>
                  <a:srgbClr val="000000"/>
                </a:solidFill>
                <a:latin typeface="Times New Roman" panose="02020603050405020304" pitchFamily="18" charset="0"/>
                <a:cs typeface="Times New Roman" panose="02020603050405020304" pitchFamily="18" charset="0"/>
              </a:rPr>
              <a:t>u</a:t>
            </a:r>
            <a:r>
              <a:rPr lang="it-IT" b="0" i="0">
                <a:solidFill>
                  <a:srgbClr val="000000"/>
                </a:solidFill>
                <a:effectLst/>
                <a:latin typeface="Times New Roman" panose="02020603050405020304" pitchFamily="18" charset="0"/>
                <a:cs typeface="Times New Roman" panose="02020603050405020304" pitchFamily="18" charset="0"/>
              </a:rPr>
              <a:t>t fluvius, vitreoque lacus imitate profundo,</a:t>
            </a:r>
          </a:p>
          <a:p>
            <a:pPr marL="0" indent="0" algn="l">
              <a:lnSpc>
                <a:spcPct val="120000"/>
              </a:lnSpc>
              <a:spcBef>
                <a:spcPts val="0"/>
              </a:spcBef>
              <a:spcAft>
                <a:spcPts val="0"/>
              </a:spcAft>
              <a:buNone/>
            </a:pPr>
            <a:r>
              <a:rPr lang="it-IT">
                <a:solidFill>
                  <a:srgbClr val="000000"/>
                </a:solidFill>
                <a:latin typeface="Times New Roman" panose="02020603050405020304" pitchFamily="18" charset="0"/>
                <a:cs typeface="Times New Roman" panose="02020603050405020304" pitchFamily="18" charset="0"/>
              </a:rPr>
              <a:t>e</a:t>
            </a:r>
            <a:r>
              <a:rPr lang="it-IT" b="0" i="0">
                <a:solidFill>
                  <a:srgbClr val="000000"/>
                </a:solidFill>
                <a:effectLst/>
                <a:latin typeface="Times New Roman" panose="02020603050405020304" pitchFamily="18" charset="0"/>
                <a:cs typeface="Times New Roman" panose="02020603050405020304" pitchFamily="18" charset="0"/>
              </a:rPr>
              <a:t>t rivos trepido potes aequiperare meatu</a:t>
            </a:r>
          </a:p>
          <a:p>
            <a:pPr marL="0" indent="0" algn="l">
              <a:lnSpc>
                <a:spcPct val="120000"/>
              </a:lnSpc>
              <a:spcBef>
                <a:spcPts val="0"/>
              </a:spcBef>
              <a:spcAft>
                <a:spcPts val="0"/>
              </a:spcAft>
              <a:buNone/>
            </a:pPr>
            <a:r>
              <a:rPr lang="it-IT">
                <a:solidFill>
                  <a:srgbClr val="000000"/>
                </a:solidFill>
                <a:latin typeface="Times New Roman" panose="02020603050405020304" pitchFamily="18" charset="0"/>
                <a:cs typeface="Times New Roman" panose="02020603050405020304" pitchFamily="18" charset="0"/>
              </a:rPr>
              <a:t>e</a:t>
            </a:r>
            <a:r>
              <a:rPr lang="it-IT" b="0" i="0">
                <a:solidFill>
                  <a:srgbClr val="000000"/>
                </a:solidFill>
                <a:effectLst/>
                <a:latin typeface="Times New Roman" panose="02020603050405020304" pitchFamily="18" charset="0"/>
                <a:cs typeface="Times New Roman" panose="02020603050405020304" pitchFamily="18" charset="0"/>
              </a:rPr>
              <a:t>t liquido gelidos fontes praecellere potu;		30</a:t>
            </a:r>
          </a:p>
          <a:p>
            <a:pPr marL="0" indent="0" algn="l">
              <a:lnSpc>
                <a:spcPct val="120000"/>
              </a:lnSpc>
              <a:spcBef>
                <a:spcPts val="0"/>
              </a:spcBef>
              <a:spcAft>
                <a:spcPts val="0"/>
              </a:spcAft>
              <a:buNone/>
            </a:pPr>
            <a:r>
              <a:rPr lang="it-IT">
                <a:solidFill>
                  <a:srgbClr val="000000"/>
                </a:solidFill>
                <a:latin typeface="Times New Roman" panose="02020603050405020304" pitchFamily="18" charset="0"/>
                <a:cs typeface="Times New Roman" panose="02020603050405020304" pitchFamily="18" charset="0"/>
              </a:rPr>
              <a:t>o</a:t>
            </a:r>
            <a:r>
              <a:rPr lang="it-IT" b="0" i="0">
                <a:solidFill>
                  <a:srgbClr val="000000"/>
                </a:solidFill>
                <a:effectLst/>
                <a:latin typeface="Times New Roman" panose="02020603050405020304" pitchFamily="18" charset="0"/>
                <a:cs typeface="Times New Roman" panose="02020603050405020304" pitchFamily="18" charset="0"/>
              </a:rPr>
              <a:t>mnia solus habes, quae fons, quae riuus et amnis</a:t>
            </a:r>
          </a:p>
          <a:p>
            <a:pPr marL="0" indent="0" algn="l">
              <a:lnSpc>
                <a:spcPct val="120000"/>
              </a:lnSpc>
              <a:spcBef>
                <a:spcPts val="0"/>
              </a:spcBef>
              <a:spcAft>
                <a:spcPts val="0"/>
              </a:spcAft>
              <a:buNone/>
            </a:pPr>
            <a:r>
              <a:rPr lang="it-IT">
                <a:solidFill>
                  <a:srgbClr val="000000"/>
                </a:solidFill>
                <a:latin typeface="Times New Roman" panose="02020603050405020304" pitchFamily="18" charset="0"/>
                <a:cs typeface="Times New Roman" panose="02020603050405020304" pitchFamily="18" charset="0"/>
              </a:rPr>
              <a:t>e</a:t>
            </a:r>
            <a:r>
              <a:rPr lang="it-IT" b="0" i="0">
                <a:solidFill>
                  <a:srgbClr val="000000"/>
                </a:solidFill>
                <a:effectLst/>
                <a:latin typeface="Times New Roman" panose="02020603050405020304" pitchFamily="18" charset="0"/>
                <a:cs typeface="Times New Roman" panose="02020603050405020304" pitchFamily="18" charset="0"/>
              </a:rPr>
              <a:t>t lacus et bivio refluus manamine pontus.</a:t>
            </a:r>
          </a:p>
          <a:p>
            <a:pPr marL="0" indent="0" algn="l">
              <a:lnSpc>
                <a:spcPct val="120000"/>
              </a:lnSpc>
              <a:spcBef>
                <a:spcPts val="0"/>
              </a:spcBef>
              <a:spcAft>
                <a:spcPts val="0"/>
              </a:spcAft>
              <a:buNone/>
            </a:pPr>
            <a:r>
              <a:rPr lang="it-IT" b="0" i="0">
                <a:solidFill>
                  <a:srgbClr val="000000"/>
                </a:solidFill>
                <a:effectLst/>
                <a:latin typeface="Times New Roman" panose="02020603050405020304" pitchFamily="18" charset="0"/>
                <a:cs typeface="Times New Roman" panose="02020603050405020304" pitchFamily="18" charset="0"/>
              </a:rPr>
              <a:t>Tu placidis praelapsus aquis nec murmura venti</a:t>
            </a:r>
          </a:p>
          <a:p>
            <a:pPr marL="0" indent="0" algn="l">
              <a:lnSpc>
                <a:spcPct val="120000"/>
              </a:lnSpc>
              <a:spcBef>
                <a:spcPts val="0"/>
              </a:spcBef>
              <a:spcAft>
                <a:spcPts val="0"/>
              </a:spcAft>
              <a:buNone/>
            </a:pPr>
            <a:r>
              <a:rPr lang="it-IT">
                <a:solidFill>
                  <a:srgbClr val="000000"/>
                </a:solidFill>
                <a:latin typeface="Times New Roman" panose="02020603050405020304" pitchFamily="18" charset="0"/>
                <a:cs typeface="Times New Roman" panose="02020603050405020304" pitchFamily="18" charset="0"/>
              </a:rPr>
              <a:t>u</a:t>
            </a:r>
            <a:r>
              <a:rPr lang="it-IT" b="0" i="0">
                <a:solidFill>
                  <a:srgbClr val="000000"/>
                </a:solidFill>
                <a:effectLst/>
                <a:latin typeface="Times New Roman" panose="02020603050405020304" pitchFamily="18" charset="0"/>
                <a:cs typeface="Times New Roman" panose="02020603050405020304" pitchFamily="18" charset="0"/>
              </a:rPr>
              <a:t>lla nec occulti pateris luctamina saxi,</a:t>
            </a:r>
          </a:p>
          <a:p>
            <a:pPr marL="0" indent="0" algn="l">
              <a:lnSpc>
                <a:spcPct val="120000"/>
              </a:lnSpc>
              <a:spcBef>
                <a:spcPts val="0"/>
              </a:spcBef>
              <a:spcAft>
                <a:spcPts val="0"/>
              </a:spcAft>
              <a:buNone/>
            </a:pPr>
            <a:r>
              <a:rPr lang="it-IT">
                <a:solidFill>
                  <a:srgbClr val="000000"/>
                </a:solidFill>
                <a:latin typeface="Times New Roman" panose="02020603050405020304" pitchFamily="18" charset="0"/>
                <a:cs typeface="Times New Roman" panose="02020603050405020304" pitchFamily="18" charset="0"/>
              </a:rPr>
              <a:t>n</a:t>
            </a:r>
            <a:r>
              <a:rPr lang="it-IT" b="0" i="0">
                <a:solidFill>
                  <a:srgbClr val="000000"/>
                </a:solidFill>
                <a:effectLst/>
                <a:latin typeface="Times New Roman" panose="02020603050405020304" pitchFamily="18" charset="0"/>
                <a:cs typeface="Times New Roman" panose="02020603050405020304" pitchFamily="18" charset="0"/>
              </a:rPr>
              <a:t>on spirante vado rapidos properare meatus		35</a:t>
            </a:r>
          </a:p>
          <a:p>
            <a:pPr marL="0" indent="0" algn="l">
              <a:lnSpc>
                <a:spcPct val="120000"/>
              </a:lnSpc>
              <a:spcBef>
                <a:spcPts val="0"/>
              </a:spcBef>
              <a:spcAft>
                <a:spcPts val="0"/>
              </a:spcAft>
              <a:buNone/>
            </a:pPr>
            <a:r>
              <a:rPr lang="it-IT">
                <a:solidFill>
                  <a:srgbClr val="000000"/>
                </a:solidFill>
                <a:latin typeface="Times New Roman" panose="02020603050405020304" pitchFamily="18" charset="0"/>
                <a:cs typeface="Times New Roman" panose="02020603050405020304" pitchFamily="18" charset="0"/>
              </a:rPr>
              <a:t>c</a:t>
            </a:r>
            <a:r>
              <a:rPr lang="it-IT" b="0" i="0">
                <a:solidFill>
                  <a:srgbClr val="000000"/>
                </a:solidFill>
                <a:effectLst/>
                <a:latin typeface="Times New Roman" panose="02020603050405020304" pitchFamily="18" charset="0"/>
                <a:cs typeface="Times New Roman" panose="02020603050405020304" pitchFamily="18" charset="0"/>
              </a:rPr>
              <a:t>ogeris; exstantes medio non aequore terras</a:t>
            </a:r>
          </a:p>
          <a:p>
            <a:pPr marL="0" indent="0" algn="l">
              <a:lnSpc>
                <a:spcPct val="120000"/>
              </a:lnSpc>
              <a:spcBef>
                <a:spcPts val="0"/>
              </a:spcBef>
              <a:spcAft>
                <a:spcPts val="0"/>
              </a:spcAft>
              <a:buNone/>
            </a:pPr>
            <a:r>
              <a:rPr lang="it-IT">
                <a:solidFill>
                  <a:srgbClr val="000000"/>
                </a:solidFill>
                <a:latin typeface="Times New Roman" panose="02020603050405020304" pitchFamily="18" charset="0"/>
                <a:cs typeface="Times New Roman" panose="02020603050405020304" pitchFamily="18" charset="0"/>
              </a:rPr>
              <a:t>i</a:t>
            </a:r>
            <a:r>
              <a:rPr lang="it-IT" b="0" i="0">
                <a:solidFill>
                  <a:srgbClr val="000000"/>
                </a:solidFill>
                <a:effectLst/>
                <a:latin typeface="Times New Roman" panose="02020603050405020304" pitchFamily="18" charset="0"/>
                <a:cs typeface="Times New Roman" panose="02020603050405020304" pitchFamily="18" charset="0"/>
              </a:rPr>
              <a:t>nterceptus habes, iusti ne demat honorem</a:t>
            </a:r>
          </a:p>
          <a:p>
            <a:pPr marL="0" indent="0" algn="l">
              <a:lnSpc>
                <a:spcPct val="120000"/>
              </a:lnSpc>
              <a:spcBef>
                <a:spcPts val="0"/>
              </a:spcBef>
              <a:spcAft>
                <a:spcPts val="0"/>
              </a:spcAft>
              <a:buNone/>
            </a:pPr>
            <a:r>
              <a:rPr lang="it-IT">
                <a:solidFill>
                  <a:srgbClr val="000000"/>
                </a:solidFill>
                <a:latin typeface="Times New Roman" panose="02020603050405020304" pitchFamily="18" charset="0"/>
                <a:cs typeface="Times New Roman" panose="02020603050405020304" pitchFamily="18" charset="0"/>
              </a:rPr>
              <a:t>n</a:t>
            </a:r>
            <a:r>
              <a:rPr lang="it-IT" b="0" i="0">
                <a:solidFill>
                  <a:srgbClr val="000000"/>
                </a:solidFill>
                <a:effectLst/>
                <a:latin typeface="Times New Roman" panose="02020603050405020304" pitchFamily="18" charset="0"/>
                <a:cs typeface="Times New Roman" panose="02020603050405020304" pitchFamily="18" charset="0"/>
              </a:rPr>
              <a:t>ominis, exclusum si dividat insula flumen.</a:t>
            </a:r>
          </a:p>
          <a:p>
            <a:pPr marL="0" indent="0" algn="l">
              <a:lnSpc>
                <a:spcPct val="120000"/>
              </a:lnSpc>
              <a:spcBef>
                <a:spcPts val="0"/>
              </a:spcBef>
              <a:spcAft>
                <a:spcPts val="0"/>
              </a:spcAft>
              <a:buNone/>
            </a:pPr>
            <a:r>
              <a:rPr lang="it-IT" b="0" i="0">
                <a:solidFill>
                  <a:srgbClr val="000000"/>
                </a:solidFill>
                <a:effectLst/>
                <a:latin typeface="Times New Roman" panose="02020603050405020304" pitchFamily="18" charset="0"/>
                <a:cs typeface="Times New Roman" panose="02020603050405020304" pitchFamily="18" charset="0"/>
              </a:rPr>
              <a:t>Tu duplices sortite uias, et cum amne secundo</a:t>
            </a:r>
          </a:p>
          <a:p>
            <a:endParaRPr lang="it-IT"/>
          </a:p>
        </p:txBody>
      </p:sp>
      <p:pic>
        <p:nvPicPr>
          <p:cNvPr id="6" name="Immagine 5" descr="Immagine che contiene testo&#10;&#10;Descrizione generata automaticamente">
            <a:extLst>
              <a:ext uri="{FF2B5EF4-FFF2-40B4-BE49-F238E27FC236}">
                <a16:creationId xmlns:a16="http://schemas.microsoft.com/office/drawing/2014/main" id="{90118788-EF25-490F-8EA4-FED3ADC96B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85340" y="806370"/>
            <a:ext cx="5812971" cy="5393094"/>
          </a:xfrm>
          <a:prstGeom prst="rect">
            <a:avLst/>
          </a:prstGeom>
        </p:spPr>
      </p:pic>
      <p:sp>
        <p:nvSpPr>
          <p:cNvPr id="9" name="CasellaDiTesto 8">
            <a:extLst>
              <a:ext uri="{FF2B5EF4-FFF2-40B4-BE49-F238E27FC236}">
                <a16:creationId xmlns:a16="http://schemas.microsoft.com/office/drawing/2014/main" id="{FB24BE76-F40E-4EDD-8831-C03DCE50353B}"/>
              </a:ext>
            </a:extLst>
          </p:cNvPr>
          <p:cNvSpPr txBox="1"/>
          <p:nvPr/>
        </p:nvSpPr>
        <p:spPr>
          <a:xfrm rot="10800000" flipH="1" flipV="1">
            <a:off x="6185338" y="6373644"/>
            <a:ext cx="581297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a:ln>
                  <a:noFill/>
                </a:ln>
                <a:solidFill>
                  <a:prstClr val="black"/>
                </a:solidFill>
                <a:effectLst/>
                <a:uLnTx/>
                <a:uFillTx/>
                <a:latin typeface="Garamond" panose="02020404030301010803"/>
                <a:ea typeface="+mn-ea"/>
                <a:cs typeface="+mn-cs"/>
              </a:rPr>
              <a:t>(trad. Cavarzere 2003)</a:t>
            </a:r>
          </a:p>
        </p:txBody>
      </p:sp>
    </p:spTree>
    <p:extLst>
      <p:ext uri="{BB962C8B-B14F-4D97-AF65-F5344CB8AC3E}">
        <p14:creationId xmlns:p14="http://schemas.microsoft.com/office/powerpoint/2010/main" val="980639811"/>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1AA7EEE1-3970-4B43-8C66-6583F4AED8FA}"/>
              </a:ext>
            </a:extLst>
          </p:cNvPr>
          <p:cNvSpPr>
            <a:spLocks noGrp="1"/>
          </p:cNvSpPr>
          <p:nvPr>
            <p:ph idx="1"/>
          </p:nvPr>
        </p:nvSpPr>
        <p:spPr>
          <a:xfrm>
            <a:off x="0" y="0"/>
            <a:ext cx="12192000" cy="6858000"/>
          </a:xfrm>
          <a:blipFill>
            <a:blip r:embed="rId2"/>
            <a:tile tx="0" ty="0" sx="100000" sy="100000" flip="none" algn="tl"/>
          </a:blipFill>
          <a:ln>
            <a:solidFill>
              <a:schemeClr val="accent1"/>
            </a:solidFill>
          </a:ln>
        </p:spPr>
        <p:txBody>
          <a:bodyPr>
            <a:normAutofit/>
          </a:bodyPr>
          <a:lstStyle/>
          <a:p>
            <a:pPr marL="0" indent="0">
              <a:lnSpc>
                <a:spcPct val="120000"/>
              </a:lnSpc>
              <a:spcBef>
                <a:spcPts val="0"/>
              </a:spcBef>
              <a:spcAft>
                <a:spcPts val="0"/>
              </a:spcAft>
              <a:buNone/>
            </a:pPr>
            <a:endParaRPr lang="it-IT" b="0" i="0">
              <a:solidFill>
                <a:srgbClr val="000000"/>
              </a:solidFill>
              <a:effectLst/>
              <a:latin typeface="Times New Roman" panose="02020603050405020304" pitchFamily="18" charset="0"/>
              <a:cs typeface="Times New Roman" panose="02020603050405020304" pitchFamily="18" charset="0"/>
            </a:endParaRPr>
          </a:p>
          <a:p>
            <a:pPr marL="0" indent="0">
              <a:spcBef>
                <a:spcPts val="0"/>
              </a:spcBef>
              <a:spcAft>
                <a:spcPts val="0"/>
              </a:spcAft>
              <a:buNone/>
            </a:pPr>
            <a:r>
              <a:rPr lang="it-IT">
                <a:solidFill>
                  <a:srgbClr val="000000"/>
                </a:solidFill>
                <a:latin typeface="Times New Roman" panose="02020603050405020304" pitchFamily="18" charset="0"/>
                <a:cs typeface="Times New Roman" panose="02020603050405020304" pitchFamily="18" charset="0"/>
              </a:rPr>
              <a:t>d</a:t>
            </a:r>
            <a:r>
              <a:rPr lang="it-IT" b="0" i="0">
                <a:solidFill>
                  <a:srgbClr val="000000"/>
                </a:solidFill>
                <a:effectLst/>
                <a:latin typeface="Times New Roman" panose="02020603050405020304" pitchFamily="18" charset="0"/>
                <a:cs typeface="Times New Roman" panose="02020603050405020304" pitchFamily="18" charset="0"/>
              </a:rPr>
              <a:t>efluis, ut celeres feriant vada concita remi,		40</a:t>
            </a:r>
          </a:p>
          <a:p>
            <a:pPr marL="0" indent="0" algn="l">
              <a:spcBef>
                <a:spcPts val="0"/>
              </a:spcBef>
              <a:spcAft>
                <a:spcPts val="0"/>
              </a:spcAft>
              <a:buNone/>
            </a:pPr>
            <a:r>
              <a:rPr lang="it-IT">
                <a:solidFill>
                  <a:srgbClr val="000000"/>
                </a:solidFill>
                <a:latin typeface="Times New Roman" panose="02020603050405020304" pitchFamily="18" charset="0"/>
                <a:cs typeface="Times New Roman" panose="02020603050405020304" pitchFamily="18" charset="0"/>
              </a:rPr>
              <a:t>e</a:t>
            </a:r>
            <a:r>
              <a:rPr lang="it-IT" b="0" i="0">
                <a:solidFill>
                  <a:srgbClr val="000000"/>
                </a:solidFill>
                <a:effectLst/>
                <a:latin typeface="Times New Roman" panose="02020603050405020304" pitchFamily="18" charset="0"/>
                <a:cs typeface="Times New Roman" panose="02020603050405020304" pitchFamily="18" charset="0"/>
              </a:rPr>
              <a:t>t cum per ripas nusquam cessante remulco</a:t>
            </a:r>
          </a:p>
          <a:p>
            <a:pPr marL="0" indent="0" algn="l">
              <a:spcBef>
                <a:spcPts val="0"/>
              </a:spcBef>
              <a:spcAft>
                <a:spcPts val="0"/>
              </a:spcAft>
              <a:buNone/>
            </a:pPr>
            <a:r>
              <a:rPr lang="it-IT">
                <a:solidFill>
                  <a:srgbClr val="000000"/>
                </a:solidFill>
                <a:latin typeface="Times New Roman" panose="02020603050405020304" pitchFamily="18" charset="0"/>
                <a:cs typeface="Times New Roman" panose="02020603050405020304" pitchFamily="18" charset="0"/>
              </a:rPr>
              <a:t>i</a:t>
            </a:r>
            <a:r>
              <a:rPr lang="it-IT" b="0" i="0">
                <a:solidFill>
                  <a:srgbClr val="000000"/>
                </a:solidFill>
                <a:effectLst/>
                <a:latin typeface="Times New Roman" panose="02020603050405020304" pitchFamily="18" charset="0"/>
                <a:cs typeface="Times New Roman" panose="02020603050405020304" pitchFamily="18" charset="0"/>
              </a:rPr>
              <a:t>ntendunt collo malorum vincula nautae,</a:t>
            </a:r>
          </a:p>
          <a:p>
            <a:pPr marL="0" indent="0" algn="l">
              <a:spcBef>
                <a:spcPts val="0"/>
              </a:spcBef>
              <a:spcAft>
                <a:spcPts val="0"/>
              </a:spcAft>
              <a:buNone/>
            </a:pPr>
            <a:r>
              <a:rPr lang="it-IT">
                <a:solidFill>
                  <a:srgbClr val="000000"/>
                </a:solidFill>
                <a:latin typeface="Times New Roman" panose="02020603050405020304" pitchFamily="18" charset="0"/>
                <a:cs typeface="Times New Roman" panose="02020603050405020304" pitchFamily="18" charset="0"/>
              </a:rPr>
              <a:t>i</a:t>
            </a:r>
            <a:r>
              <a:rPr lang="it-IT" b="0" i="0">
                <a:solidFill>
                  <a:srgbClr val="000000"/>
                </a:solidFill>
                <a:effectLst/>
                <a:latin typeface="Times New Roman" panose="02020603050405020304" pitchFamily="18" charset="0"/>
                <a:cs typeface="Times New Roman" panose="02020603050405020304" pitchFamily="18" charset="0"/>
              </a:rPr>
              <a:t>pse tuos quotiens miraris in amne recursus</a:t>
            </a:r>
          </a:p>
          <a:p>
            <a:pPr marL="0" indent="0" algn="l">
              <a:spcBef>
                <a:spcPts val="0"/>
              </a:spcBef>
              <a:spcAft>
                <a:spcPts val="0"/>
              </a:spcAft>
              <a:buNone/>
            </a:pPr>
            <a:r>
              <a:rPr lang="it-IT">
                <a:solidFill>
                  <a:srgbClr val="000000"/>
                </a:solidFill>
                <a:latin typeface="Times New Roman" panose="02020603050405020304" pitchFamily="18" charset="0"/>
                <a:cs typeface="Times New Roman" panose="02020603050405020304" pitchFamily="18" charset="0"/>
              </a:rPr>
              <a:t>l</a:t>
            </a:r>
            <a:r>
              <a:rPr lang="it-IT" b="0" i="0">
                <a:solidFill>
                  <a:srgbClr val="000000"/>
                </a:solidFill>
                <a:effectLst/>
                <a:latin typeface="Times New Roman" panose="02020603050405020304" pitchFamily="18" charset="0"/>
                <a:cs typeface="Times New Roman" panose="02020603050405020304" pitchFamily="18" charset="0"/>
              </a:rPr>
              <a:t>egitimosque putas prope segnius ire meatus!</a:t>
            </a:r>
          </a:p>
          <a:p>
            <a:pPr marL="0" indent="0" algn="l">
              <a:spcBef>
                <a:spcPts val="0"/>
              </a:spcBef>
              <a:spcAft>
                <a:spcPts val="0"/>
              </a:spcAft>
              <a:buNone/>
            </a:pPr>
            <a:r>
              <a:rPr lang="it-IT" b="0" i="0">
                <a:solidFill>
                  <a:srgbClr val="000000"/>
                </a:solidFill>
                <a:effectLst/>
                <a:latin typeface="Times New Roman" panose="02020603050405020304" pitchFamily="18" charset="0"/>
                <a:cs typeface="Times New Roman" panose="02020603050405020304" pitchFamily="18" charset="0"/>
              </a:rPr>
              <a:t>Tu neque limigenis ripam praetexeris ulvis		45</a:t>
            </a:r>
          </a:p>
          <a:p>
            <a:pPr marL="0" indent="0" algn="l">
              <a:spcBef>
                <a:spcPts val="0"/>
              </a:spcBef>
              <a:spcAft>
                <a:spcPts val="0"/>
              </a:spcAft>
              <a:buNone/>
            </a:pPr>
            <a:r>
              <a:rPr lang="it-IT">
                <a:solidFill>
                  <a:srgbClr val="000000"/>
                </a:solidFill>
                <a:latin typeface="Times New Roman" panose="02020603050405020304" pitchFamily="18" charset="0"/>
                <a:cs typeface="Times New Roman" panose="02020603050405020304" pitchFamily="18" charset="0"/>
              </a:rPr>
              <a:t>n</a:t>
            </a:r>
            <a:r>
              <a:rPr lang="it-IT" b="0" i="0">
                <a:solidFill>
                  <a:srgbClr val="000000"/>
                </a:solidFill>
                <a:effectLst/>
                <a:latin typeface="Times New Roman" panose="02020603050405020304" pitchFamily="18" charset="0"/>
                <a:cs typeface="Times New Roman" panose="02020603050405020304" pitchFamily="18" charset="0"/>
              </a:rPr>
              <a:t>ec piger immundo perfundis litora caeno;</a:t>
            </a:r>
          </a:p>
          <a:p>
            <a:pPr marL="0" indent="0" algn="l">
              <a:spcBef>
                <a:spcPts val="0"/>
              </a:spcBef>
              <a:spcAft>
                <a:spcPts val="0"/>
              </a:spcAft>
              <a:buNone/>
            </a:pPr>
            <a:r>
              <a:rPr lang="it-IT">
                <a:solidFill>
                  <a:srgbClr val="000000"/>
                </a:solidFill>
                <a:latin typeface="Times New Roman" panose="02020603050405020304" pitchFamily="18" charset="0"/>
                <a:cs typeface="Times New Roman" panose="02020603050405020304" pitchFamily="18" charset="0"/>
              </a:rPr>
              <a:t>s</a:t>
            </a:r>
            <a:r>
              <a:rPr lang="it-IT" b="0" i="0">
                <a:solidFill>
                  <a:srgbClr val="000000"/>
                </a:solidFill>
                <a:effectLst/>
                <a:latin typeface="Times New Roman" panose="02020603050405020304" pitchFamily="18" charset="0"/>
                <a:cs typeface="Times New Roman" panose="02020603050405020304" pitchFamily="18" charset="0"/>
              </a:rPr>
              <a:t>icca in primores pergunt vestigia lymphas.</a:t>
            </a:r>
          </a:p>
          <a:p>
            <a:pPr marL="0" indent="0" algn="l">
              <a:spcBef>
                <a:spcPts val="0"/>
              </a:spcBef>
              <a:spcAft>
                <a:spcPts val="0"/>
              </a:spcAft>
              <a:buNone/>
            </a:pPr>
            <a:r>
              <a:rPr lang="it-IT" b="0" i="0">
                <a:solidFill>
                  <a:srgbClr val="000000"/>
                </a:solidFill>
                <a:effectLst/>
                <a:latin typeface="Times New Roman" panose="02020603050405020304" pitchFamily="18" charset="0"/>
                <a:cs typeface="Times New Roman" panose="02020603050405020304" pitchFamily="18" charset="0"/>
              </a:rPr>
              <a:t>I nunc, et Phrygiis sola levia consere crustis</a:t>
            </a:r>
          </a:p>
          <a:p>
            <a:pPr marL="0" indent="0" algn="l">
              <a:spcBef>
                <a:spcPts val="0"/>
              </a:spcBef>
              <a:spcAft>
                <a:spcPts val="0"/>
              </a:spcAft>
              <a:buNone/>
            </a:pPr>
            <a:r>
              <a:rPr lang="it-IT">
                <a:solidFill>
                  <a:srgbClr val="000000"/>
                </a:solidFill>
                <a:latin typeface="Times New Roman" panose="02020603050405020304" pitchFamily="18" charset="0"/>
                <a:cs typeface="Times New Roman" panose="02020603050405020304" pitchFamily="18" charset="0"/>
              </a:rPr>
              <a:t>t</a:t>
            </a:r>
            <a:r>
              <a:rPr lang="it-IT" b="0" i="0">
                <a:solidFill>
                  <a:srgbClr val="000000"/>
                </a:solidFill>
                <a:effectLst/>
                <a:latin typeface="Times New Roman" panose="02020603050405020304" pitchFamily="18" charset="0"/>
                <a:cs typeface="Times New Roman" panose="02020603050405020304" pitchFamily="18" charset="0"/>
              </a:rPr>
              <a:t>endens marmoreum laqueata per atria campum;</a:t>
            </a:r>
          </a:p>
          <a:p>
            <a:pPr marL="0" indent="0" algn="l">
              <a:spcBef>
                <a:spcPts val="0"/>
              </a:spcBef>
              <a:spcAft>
                <a:spcPts val="0"/>
              </a:spcAft>
              <a:buNone/>
            </a:pPr>
            <a:r>
              <a:rPr lang="it-IT">
                <a:solidFill>
                  <a:srgbClr val="000000"/>
                </a:solidFill>
                <a:latin typeface="Times New Roman" panose="02020603050405020304" pitchFamily="18" charset="0"/>
                <a:cs typeface="Times New Roman" panose="02020603050405020304" pitchFamily="18" charset="0"/>
              </a:rPr>
              <a:t>a</a:t>
            </a:r>
            <a:r>
              <a:rPr lang="it-IT" b="0" i="0">
                <a:solidFill>
                  <a:srgbClr val="000000"/>
                </a:solidFill>
                <a:effectLst/>
                <a:latin typeface="Times New Roman" panose="02020603050405020304" pitchFamily="18" charset="0"/>
                <a:cs typeface="Times New Roman" panose="02020603050405020304" pitchFamily="18" charset="0"/>
              </a:rPr>
              <a:t>st ego despectis quae census opesque dederunt	50</a:t>
            </a:r>
          </a:p>
          <a:p>
            <a:pPr marL="0" indent="0" algn="l">
              <a:spcBef>
                <a:spcPts val="0"/>
              </a:spcBef>
              <a:spcAft>
                <a:spcPts val="0"/>
              </a:spcAft>
              <a:buNone/>
            </a:pPr>
            <a:r>
              <a:rPr lang="it-IT">
                <a:solidFill>
                  <a:srgbClr val="000000"/>
                </a:solidFill>
                <a:latin typeface="Times New Roman" panose="02020603050405020304" pitchFamily="18" charset="0"/>
                <a:cs typeface="Times New Roman" panose="02020603050405020304" pitchFamily="18" charset="0"/>
              </a:rPr>
              <a:t>n</a:t>
            </a:r>
            <a:r>
              <a:rPr lang="it-IT" b="0" i="0">
                <a:solidFill>
                  <a:srgbClr val="000000"/>
                </a:solidFill>
                <a:effectLst/>
                <a:latin typeface="Times New Roman" panose="02020603050405020304" pitchFamily="18" charset="0"/>
                <a:cs typeface="Times New Roman" panose="02020603050405020304" pitchFamily="18" charset="0"/>
              </a:rPr>
              <a:t>aturae mirabor opus, non cara nepotum</a:t>
            </a:r>
          </a:p>
          <a:p>
            <a:pPr marL="0" indent="0" algn="l">
              <a:spcBef>
                <a:spcPts val="0"/>
              </a:spcBef>
              <a:spcAft>
                <a:spcPts val="0"/>
              </a:spcAft>
              <a:buNone/>
            </a:pPr>
            <a:r>
              <a:rPr lang="it-IT">
                <a:solidFill>
                  <a:srgbClr val="000000"/>
                </a:solidFill>
                <a:latin typeface="Times New Roman" panose="02020603050405020304" pitchFamily="18" charset="0"/>
                <a:cs typeface="Times New Roman" panose="02020603050405020304" pitchFamily="18" charset="0"/>
              </a:rPr>
              <a:t>l</a:t>
            </a:r>
            <a:r>
              <a:rPr lang="it-IT" b="0" i="0">
                <a:solidFill>
                  <a:srgbClr val="000000"/>
                </a:solidFill>
                <a:effectLst/>
                <a:latin typeface="Times New Roman" panose="02020603050405020304" pitchFamily="18" charset="0"/>
                <a:cs typeface="Times New Roman" panose="02020603050405020304" pitchFamily="18" charset="0"/>
              </a:rPr>
              <a:t>aetaque iacturis ubi luxuriatur egestas.</a:t>
            </a:r>
          </a:p>
          <a:p>
            <a:pPr marL="0" indent="0" algn="l">
              <a:spcBef>
                <a:spcPts val="0"/>
              </a:spcBef>
              <a:spcAft>
                <a:spcPts val="0"/>
              </a:spcAft>
              <a:buNone/>
            </a:pPr>
            <a:r>
              <a:rPr lang="it-IT" b="0" i="0">
                <a:solidFill>
                  <a:srgbClr val="000000"/>
                </a:solidFill>
                <a:effectLst/>
                <a:latin typeface="Times New Roman" panose="02020603050405020304" pitchFamily="18" charset="0"/>
                <a:cs typeface="Times New Roman" panose="02020603050405020304" pitchFamily="18" charset="0"/>
              </a:rPr>
              <a:t>Hic solidae sternunt umentia litora harenae,</a:t>
            </a:r>
          </a:p>
          <a:p>
            <a:pPr marL="0" indent="0" algn="l">
              <a:spcBef>
                <a:spcPts val="0"/>
              </a:spcBef>
              <a:spcAft>
                <a:spcPts val="0"/>
              </a:spcAft>
              <a:buNone/>
            </a:pPr>
            <a:r>
              <a:rPr lang="it-IT">
                <a:solidFill>
                  <a:srgbClr val="000000"/>
                </a:solidFill>
                <a:latin typeface="Times New Roman" panose="02020603050405020304" pitchFamily="18" charset="0"/>
                <a:cs typeface="Times New Roman" panose="02020603050405020304" pitchFamily="18" charset="0"/>
              </a:rPr>
              <a:t>n</a:t>
            </a:r>
            <a:r>
              <a:rPr lang="it-IT" b="0" i="0">
                <a:solidFill>
                  <a:srgbClr val="000000"/>
                </a:solidFill>
                <a:effectLst/>
                <a:latin typeface="Times New Roman" panose="02020603050405020304" pitchFamily="18" charset="0"/>
                <a:cs typeface="Times New Roman" panose="02020603050405020304" pitchFamily="18" charset="0"/>
              </a:rPr>
              <a:t>ec retinent memores vestigia pressa figuras.</a:t>
            </a:r>
          </a:p>
          <a:p>
            <a:endParaRPr lang="it-IT"/>
          </a:p>
        </p:txBody>
      </p:sp>
      <p:pic>
        <p:nvPicPr>
          <p:cNvPr id="4" name="Immagine 3" descr="Immagine che contiene testo&#10;&#10;Descrizione generata automaticamente">
            <a:extLst>
              <a:ext uri="{FF2B5EF4-FFF2-40B4-BE49-F238E27FC236}">
                <a16:creationId xmlns:a16="http://schemas.microsoft.com/office/drawing/2014/main" id="{695526ED-8261-4DAF-9E83-260FC1A1E2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10525" y="223936"/>
            <a:ext cx="5423532" cy="6195526"/>
          </a:xfrm>
          <a:prstGeom prst="rect">
            <a:avLst/>
          </a:prstGeom>
        </p:spPr>
      </p:pic>
    </p:spTree>
    <p:extLst>
      <p:ext uri="{BB962C8B-B14F-4D97-AF65-F5344CB8AC3E}">
        <p14:creationId xmlns:p14="http://schemas.microsoft.com/office/powerpoint/2010/main" val="677272439"/>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egnaposto contenuto 2">
            <a:extLst>
              <a:ext uri="{FF2B5EF4-FFF2-40B4-BE49-F238E27FC236}">
                <a16:creationId xmlns:a16="http://schemas.microsoft.com/office/drawing/2014/main" id="{F74BEED6-58E7-4C81-AF54-3C6A08DE4DAB}"/>
              </a:ext>
            </a:extLst>
          </p:cNvPr>
          <p:cNvSpPr>
            <a:spLocks noGrp="1" noChangeArrowheads="1"/>
          </p:cNvSpPr>
          <p:nvPr>
            <p:ph idx="1"/>
          </p:nvPr>
        </p:nvSpPr>
        <p:spPr>
          <a:xfrm>
            <a:off x="0" y="0"/>
            <a:ext cx="12192000" cy="6858000"/>
          </a:xfrm>
          <a:blipFill>
            <a:blip r:embed="rId2"/>
            <a:tile tx="0" ty="0" sx="100000" sy="100000" flip="none" algn="tl"/>
          </a:blipFill>
        </p:spPr>
        <p:txBody>
          <a:bodyPr/>
          <a:lstStyle/>
          <a:p>
            <a:pPr marL="0" indent="0" algn="ctr" eaLnBrk="1" hangingPunct="1">
              <a:lnSpc>
                <a:spcPct val="100000"/>
              </a:lnSpc>
              <a:spcBef>
                <a:spcPts val="0"/>
              </a:spcBef>
              <a:buFont typeface="Arial" panose="020B0604020202020204" pitchFamily="34" charset="0"/>
              <a:buNone/>
            </a:pPr>
            <a:r>
              <a:rPr lang="pt-BR" altLang="it-IT" sz="1800" b="1" u="sng" dirty="0">
                <a:latin typeface="Times New Roman" panose="02020603050405020304" pitchFamily="18" charset="0"/>
                <a:cs typeface="Times New Roman" panose="02020603050405020304" pitchFamily="18" charset="0"/>
              </a:rPr>
              <a:t>vv. 23-54 ~ Verg. </a:t>
            </a:r>
            <a:r>
              <a:rPr lang="pt-BR" altLang="it-IT" sz="1800" b="1" i="1" u="sng" dirty="0">
                <a:latin typeface="Times New Roman" panose="02020603050405020304" pitchFamily="18" charset="0"/>
                <a:cs typeface="Times New Roman" panose="02020603050405020304" pitchFamily="18" charset="0"/>
              </a:rPr>
              <a:t>georg. </a:t>
            </a:r>
            <a:r>
              <a:rPr lang="pt-BR" altLang="it-IT" sz="1800" b="1" u="sng" dirty="0">
                <a:latin typeface="Times New Roman" panose="02020603050405020304" pitchFamily="18" charset="0"/>
                <a:cs typeface="Times New Roman" panose="02020603050405020304" pitchFamily="18" charset="0"/>
              </a:rPr>
              <a:t>2,136-176 (</a:t>
            </a:r>
            <a:r>
              <a:rPr lang="pt-BR" altLang="it-IT" sz="1800" b="1" i="1" u="sng" dirty="0">
                <a:latin typeface="Times New Roman" panose="02020603050405020304" pitchFamily="18" charset="0"/>
                <a:cs typeface="Times New Roman" panose="02020603050405020304" pitchFamily="18" charset="0"/>
              </a:rPr>
              <a:t>laudes Italiae</a:t>
            </a:r>
            <a:r>
              <a:rPr lang="pt-BR" altLang="it-IT" sz="1800" b="1" u="sng" dirty="0">
                <a:latin typeface="Times New Roman" panose="02020603050405020304" pitchFamily="18" charset="0"/>
                <a:cs typeface="Times New Roman" panose="02020603050405020304" pitchFamily="18" charset="0"/>
              </a:rPr>
              <a:t>)</a:t>
            </a:r>
          </a:p>
          <a:p>
            <a:pPr marL="0" indent="0" eaLnBrk="1" hangingPunct="1">
              <a:lnSpc>
                <a:spcPct val="100000"/>
              </a:lnSpc>
              <a:spcBef>
                <a:spcPts val="0"/>
              </a:spcBef>
              <a:buFont typeface="Arial" panose="020B0604020202020204" pitchFamily="34" charset="0"/>
              <a:buNone/>
            </a:pPr>
            <a:endParaRPr lang="pt-BR" altLang="it-IT" sz="1800">
              <a:latin typeface="Times New Roman" panose="02020603050405020304" pitchFamily="18" charset="0"/>
              <a:cs typeface="Times New Roman" panose="02020603050405020304" pitchFamily="18" charset="0"/>
            </a:endParaRPr>
          </a:p>
          <a:p>
            <a:pPr marL="0" indent="0" eaLnBrk="1" hangingPunct="1">
              <a:lnSpc>
                <a:spcPct val="100000"/>
              </a:lnSpc>
              <a:spcBef>
                <a:spcPts val="0"/>
              </a:spcBef>
              <a:buFont typeface="Arial" panose="020B0604020202020204" pitchFamily="34" charset="0"/>
              <a:buNone/>
            </a:pPr>
            <a:endParaRPr lang="pt-BR" altLang="it-IT" sz="1800" dirty="0">
              <a:latin typeface="Times New Roman" panose="02020603050405020304" pitchFamily="18" charset="0"/>
              <a:cs typeface="Times New Roman" panose="02020603050405020304" pitchFamily="18" charset="0"/>
            </a:endParaRPr>
          </a:p>
          <a:p>
            <a:pPr marL="0" indent="0" eaLnBrk="1" hangingPunct="1">
              <a:lnSpc>
                <a:spcPct val="100000"/>
              </a:lnSpc>
              <a:spcBef>
                <a:spcPts val="0"/>
              </a:spcBef>
              <a:buFont typeface="Arial" panose="020B0604020202020204" pitchFamily="34" charset="0"/>
              <a:buNone/>
            </a:pPr>
            <a:r>
              <a:rPr lang="pt-BR" altLang="it-IT" sz="1800" b="1" dirty="0">
                <a:latin typeface="Times New Roman" panose="02020603050405020304" pitchFamily="18" charset="0"/>
                <a:cs typeface="Times New Roman" panose="02020603050405020304" pitchFamily="18" charset="0"/>
              </a:rPr>
              <a:t>v. 23 </a:t>
            </a:r>
            <a:r>
              <a:rPr lang="fr-FR" sz="1800" b="1" i="1" dirty="0">
                <a:solidFill>
                  <a:srgbClr val="000000"/>
                </a:solidFill>
                <a:effectLst/>
                <a:latin typeface="Times New Roman" panose="02020603050405020304" pitchFamily="18" charset="0"/>
                <a:cs typeface="Times New Roman" panose="02020603050405020304" pitchFamily="18" charset="0"/>
              </a:rPr>
              <a:t>Salve, </a:t>
            </a:r>
            <a:r>
              <a:rPr lang="fr-FR" sz="1800" b="1" i="1" dirty="0" err="1">
                <a:solidFill>
                  <a:srgbClr val="000000"/>
                </a:solidFill>
                <a:effectLst/>
                <a:latin typeface="Times New Roman" panose="02020603050405020304" pitchFamily="18" charset="0"/>
                <a:cs typeface="Times New Roman" panose="02020603050405020304" pitchFamily="18" charset="0"/>
              </a:rPr>
              <a:t>amnis</a:t>
            </a:r>
            <a:r>
              <a:rPr lang="fr-FR" sz="1800" b="1" i="1" dirty="0">
                <a:solidFill>
                  <a:srgbClr val="000000"/>
                </a:solidFill>
                <a:effectLst/>
                <a:latin typeface="Times New Roman" panose="02020603050405020304" pitchFamily="18" charset="0"/>
                <a:cs typeface="Times New Roman" panose="02020603050405020304" pitchFamily="18" charset="0"/>
              </a:rPr>
              <a:t> </a:t>
            </a:r>
            <a:r>
              <a:rPr lang="fr-FR" sz="1800" b="1" i="1" dirty="0" err="1">
                <a:solidFill>
                  <a:srgbClr val="000000"/>
                </a:solidFill>
                <a:effectLst/>
                <a:latin typeface="Times New Roman" panose="02020603050405020304" pitchFamily="18" charset="0"/>
                <a:cs typeface="Times New Roman" panose="02020603050405020304" pitchFamily="18" charset="0"/>
              </a:rPr>
              <a:t>laudate</a:t>
            </a:r>
            <a:r>
              <a:rPr lang="fr-FR" sz="1800" b="1" i="1" dirty="0">
                <a:solidFill>
                  <a:srgbClr val="000000"/>
                </a:solidFill>
                <a:effectLst/>
                <a:latin typeface="Times New Roman" panose="02020603050405020304" pitchFamily="18" charset="0"/>
                <a:cs typeface="Times New Roman" panose="02020603050405020304" pitchFamily="18" charset="0"/>
              </a:rPr>
              <a:t> agris, </a:t>
            </a:r>
            <a:r>
              <a:rPr lang="fr-FR" sz="1800" b="1" i="1" dirty="0" err="1">
                <a:solidFill>
                  <a:srgbClr val="000000"/>
                </a:solidFill>
                <a:effectLst/>
                <a:latin typeface="Times New Roman" panose="02020603050405020304" pitchFamily="18" charset="0"/>
                <a:cs typeface="Times New Roman" panose="02020603050405020304" pitchFamily="18" charset="0"/>
              </a:rPr>
              <a:t>laudate</a:t>
            </a:r>
            <a:r>
              <a:rPr lang="fr-FR" sz="1800" b="1" i="1" dirty="0">
                <a:solidFill>
                  <a:srgbClr val="000000"/>
                </a:solidFill>
                <a:effectLst/>
                <a:latin typeface="Times New Roman" panose="02020603050405020304" pitchFamily="18" charset="0"/>
                <a:cs typeface="Times New Roman" panose="02020603050405020304" pitchFamily="18" charset="0"/>
              </a:rPr>
              <a:t> </a:t>
            </a:r>
            <a:r>
              <a:rPr lang="fr-FR" sz="1800" b="1" i="1" dirty="0" err="1">
                <a:solidFill>
                  <a:srgbClr val="000000"/>
                </a:solidFill>
                <a:effectLst/>
                <a:latin typeface="Times New Roman" panose="02020603050405020304" pitchFamily="18" charset="0"/>
                <a:cs typeface="Times New Roman" panose="02020603050405020304" pitchFamily="18" charset="0"/>
              </a:rPr>
              <a:t>colonis</a:t>
            </a:r>
            <a:r>
              <a:rPr lang="fr-FR" sz="1800" b="1" i="1" dirty="0">
                <a:solidFill>
                  <a:srgbClr val="000000"/>
                </a:solidFill>
                <a:effectLst/>
                <a:latin typeface="Times New Roman" panose="02020603050405020304" pitchFamily="18" charset="0"/>
                <a:cs typeface="Times New Roman" panose="02020603050405020304" pitchFamily="18" charset="0"/>
              </a:rPr>
              <a:t> </a:t>
            </a:r>
            <a:r>
              <a:rPr lang="pt-BR" altLang="it-IT" sz="1800" dirty="0">
                <a:latin typeface="Times New Roman" panose="02020603050405020304" pitchFamily="18" charset="0"/>
                <a:cs typeface="Times New Roman" panose="02020603050405020304" pitchFamily="18" charset="0"/>
              </a:rPr>
              <a:t>~ </a:t>
            </a:r>
            <a:r>
              <a:rPr lang="pt-BR" altLang="it-IT" sz="1800" b="1" dirty="0">
                <a:latin typeface="Times New Roman" panose="02020603050405020304" pitchFamily="18" charset="0"/>
                <a:cs typeface="Times New Roman" panose="02020603050405020304" pitchFamily="18" charset="0"/>
              </a:rPr>
              <a:t>v. 381 </a:t>
            </a:r>
            <a:r>
              <a:rPr lang="fr-FR" sz="1800" b="1" i="1" dirty="0">
                <a:solidFill>
                  <a:srgbClr val="000000"/>
                </a:solidFill>
                <a:effectLst/>
                <a:latin typeface="Times New Roman" panose="02020603050405020304" pitchFamily="18" charset="0"/>
                <a:cs typeface="Times New Roman" panose="02020603050405020304" pitchFamily="18" charset="0"/>
              </a:rPr>
              <a:t>Salve, magne </a:t>
            </a:r>
            <a:r>
              <a:rPr lang="fr-FR" sz="1800" b="1" i="1" dirty="0" err="1">
                <a:solidFill>
                  <a:srgbClr val="000000"/>
                </a:solidFill>
                <a:effectLst/>
                <a:latin typeface="Times New Roman" panose="02020603050405020304" pitchFamily="18" charset="0"/>
                <a:cs typeface="Times New Roman" panose="02020603050405020304" pitchFamily="18" charset="0"/>
              </a:rPr>
              <a:t>parens</a:t>
            </a:r>
            <a:r>
              <a:rPr lang="fr-FR" sz="1800" b="1" i="1" dirty="0">
                <a:solidFill>
                  <a:srgbClr val="000000"/>
                </a:solidFill>
                <a:effectLst/>
                <a:latin typeface="Times New Roman" panose="02020603050405020304" pitchFamily="18" charset="0"/>
                <a:cs typeface="Times New Roman" panose="02020603050405020304" pitchFamily="18" charset="0"/>
              </a:rPr>
              <a:t> </a:t>
            </a:r>
            <a:r>
              <a:rPr lang="fr-FR" sz="1800" b="1" i="1" dirty="0" err="1">
                <a:solidFill>
                  <a:srgbClr val="000000"/>
                </a:solidFill>
                <a:effectLst/>
                <a:latin typeface="Times New Roman" panose="02020603050405020304" pitchFamily="18" charset="0"/>
                <a:cs typeface="Times New Roman" panose="02020603050405020304" pitchFamily="18" charset="0"/>
              </a:rPr>
              <a:t>frugumque</a:t>
            </a:r>
            <a:r>
              <a:rPr lang="fr-FR" sz="1800" b="1" i="1" dirty="0">
                <a:solidFill>
                  <a:srgbClr val="000000"/>
                </a:solidFill>
                <a:effectLst/>
                <a:latin typeface="Times New Roman" panose="02020603050405020304" pitchFamily="18" charset="0"/>
                <a:cs typeface="Times New Roman" panose="02020603050405020304" pitchFamily="18" charset="0"/>
              </a:rPr>
              <a:t> </a:t>
            </a:r>
            <a:r>
              <a:rPr lang="fr-FR" sz="1800" b="1" i="1" dirty="0" err="1">
                <a:solidFill>
                  <a:srgbClr val="000000"/>
                </a:solidFill>
                <a:latin typeface="Times New Roman" panose="02020603050405020304" pitchFamily="18" charset="0"/>
                <a:cs typeface="Times New Roman" panose="02020603050405020304" pitchFamily="18" charset="0"/>
              </a:rPr>
              <a:t>v</a:t>
            </a:r>
            <a:r>
              <a:rPr lang="fr-FR" sz="1800" b="1" i="1" dirty="0" err="1">
                <a:solidFill>
                  <a:srgbClr val="000000"/>
                </a:solidFill>
                <a:effectLst/>
                <a:latin typeface="Times New Roman" panose="02020603050405020304" pitchFamily="18" charset="0"/>
                <a:cs typeface="Times New Roman" panose="02020603050405020304" pitchFamily="18" charset="0"/>
              </a:rPr>
              <a:t>irumque</a:t>
            </a:r>
            <a:r>
              <a:rPr lang="fr-FR" sz="1800" b="1" i="1" dirty="0">
                <a:solidFill>
                  <a:srgbClr val="000000"/>
                </a:solidFill>
                <a:effectLst/>
                <a:latin typeface="Times New Roman" panose="02020603050405020304" pitchFamily="18" charset="0"/>
                <a:cs typeface="Times New Roman" panose="02020603050405020304" pitchFamily="18" charset="0"/>
              </a:rPr>
              <a:t>, </a:t>
            </a:r>
            <a:r>
              <a:rPr lang="fr-FR" sz="1800" b="1" i="1" dirty="0" err="1">
                <a:solidFill>
                  <a:srgbClr val="000000"/>
                </a:solidFill>
                <a:effectLst/>
                <a:latin typeface="Times New Roman" panose="02020603050405020304" pitchFamily="18" charset="0"/>
                <a:cs typeface="Times New Roman" panose="02020603050405020304" pitchFamily="18" charset="0"/>
              </a:rPr>
              <a:t>Mosella</a:t>
            </a:r>
            <a:r>
              <a:rPr lang="fr-FR" sz="1800" b="1" i="1" dirty="0">
                <a:solidFill>
                  <a:srgbClr val="000000"/>
                </a:solidFill>
                <a:effectLst/>
                <a:latin typeface="Times New Roman" panose="02020603050405020304" pitchFamily="18" charset="0"/>
                <a:cs typeface="Times New Roman" panose="02020603050405020304" pitchFamily="18" charset="0"/>
              </a:rPr>
              <a:t>!</a:t>
            </a:r>
            <a:endParaRPr lang="pt-BR" altLang="it-IT" sz="1800" b="1" i="1" dirty="0">
              <a:latin typeface="Times New Roman" panose="02020603050405020304" pitchFamily="18" charset="0"/>
              <a:cs typeface="Times New Roman" panose="02020603050405020304" pitchFamily="18" charset="0"/>
            </a:endParaRPr>
          </a:p>
          <a:p>
            <a:pPr marL="0" indent="0" eaLnBrk="1" hangingPunct="1">
              <a:lnSpc>
                <a:spcPct val="100000"/>
              </a:lnSpc>
              <a:spcBef>
                <a:spcPts val="0"/>
              </a:spcBef>
              <a:buFont typeface="Arial" panose="020B0604020202020204" pitchFamily="34" charset="0"/>
              <a:buNone/>
            </a:pPr>
            <a:r>
              <a:rPr lang="pt-BR" altLang="it-IT" sz="1800" dirty="0">
                <a:latin typeface="Times New Roman" panose="02020603050405020304" pitchFamily="18" charset="0"/>
                <a:cs typeface="Times New Roman" panose="02020603050405020304" pitchFamily="18" charset="0"/>
              </a:rPr>
              <a:t>~ Verg. </a:t>
            </a:r>
            <a:r>
              <a:rPr lang="pt-BR" altLang="it-IT" sz="1800" i="1" dirty="0">
                <a:latin typeface="Times New Roman" panose="02020603050405020304" pitchFamily="18" charset="0"/>
                <a:cs typeface="Times New Roman" panose="02020603050405020304" pitchFamily="18" charset="0"/>
              </a:rPr>
              <a:t>georg. </a:t>
            </a:r>
            <a:r>
              <a:rPr lang="pt-BR" altLang="it-IT" sz="1800" dirty="0">
                <a:latin typeface="Times New Roman" panose="02020603050405020304" pitchFamily="18" charset="0"/>
                <a:cs typeface="Times New Roman" panose="02020603050405020304" pitchFamily="18" charset="0"/>
              </a:rPr>
              <a:t>2,173-174 </a:t>
            </a:r>
            <a:r>
              <a:rPr lang="fr-FR" altLang="it-IT" sz="1800" i="1" u="sng" dirty="0">
                <a:latin typeface="Times New Roman" panose="02020603050405020304" pitchFamily="18" charset="0"/>
                <a:cs typeface="Times New Roman" panose="02020603050405020304" pitchFamily="18" charset="0"/>
              </a:rPr>
              <a:t>Salve, magna </a:t>
            </a:r>
            <a:r>
              <a:rPr lang="fr-FR" altLang="it-IT" sz="1800" i="1" u="sng" dirty="0" err="1">
                <a:latin typeface="Times New Roman" panose="02020603050405020304" pitchFamily="18" charset="0"/>
                <a:cs typeface="Times New Roman" panose="02020603050405020304" pitchFamily="18" charset="0"/>
              </a:rPr>
              <a:t>parens</a:t>
            </a:r>
            <a:r>
              <a:rPr lang="fr-FR" altLang="it-IT" sz="1800" i="1" u="sng" dirty="0">
                <a:latin typeface="Times New Roman" panose="02020603050405020304" pitchFamily="18" charset="0"/>
                <a:cs typeface="Times New Roman" panose="02020603050405020304" pitchFamily="18" charset="0"/>
              </a:rPr>
              <a:t> </a:t>
            </a:r>
            <a:r>
              <a:rPr lang="fr-FR" altLang="it-IT" sz="1800" i="1" u="sng" dirty="0" err="1">
                <a:latin typeface="Times New Roman" panose="02020603050405020304" pitchFamily="18" charset="0"/>
                <a:cs typeface="Times New Roman" panose="02020603050405020304" pitchFamily="18" charset="0"/>
              </a:rPr>
              <a:t>frugum</a:t>
            </a:r>
            <a:r>
              <a:rPr lang="fr-FR" altLang="it-IT" sz="1800" i="1" u="sng" dirty="0">
                <a:latin typeface="Times New Roman" panose="02020603050405020304" pitchFamily="18" charset="0"/>
                <a:cs typeface="Times New Roman" panose="02020603050405020304" pitchFamily="18" charset="0"/>
              </a:rPr>
              <a:t>, </a:t>
            </a:r>
            <a:r>
              <a:rPr lang="fr-FR" altLang="it-IT" sz="1800" i="1" u="sng" dirty="0" err="1">
                <a:latin typeface="Times New Roman" panose="02020603050405020304" pitchFamily="18" charset="0"/>
                <a:cs typeface="Times New Roman" panose="02020603050405020304" pitchFamily="18" charset="0"/>
              </a:rPr>
              <a:t>Saturnia</a:t>
            </a:r>
            <a:r>
              <a:rPr lang="fr-FR" altLang="it-IT" sz="1800" i="1" u="sng" dirty="0">
                <a:latin typeface="Times New Roman" panose="02020603050405020304" pitchFamily="18" charset="0"/>
                <a:cs typeface="Times New Roman" panose="02020603050405020304" pitchFamily="18" charset="0"/>
              </a:rPr>
              <a:t> </a:t>
            </a:r>
            <a:r>
              <a:rPr lang="fr-FR" altLang="it-IT" sz="1800" i="1" u="sng" dirty="0" err="1">
                <a:latin typeface="Times New Roman" panose="02020603050405020304" pitchFamily="18" charset="0"/>
                <a:cs typeface="Times New Roman" panose="02020603050405020304" pitchFamily="18" charset="0"/>
              </a:rPr>
              <a:t>tellus</a:t>
            </a:r>
            <a:r>
              <a:rPr lang="fr-FR" altLang="it-IT" sz="1800" i="1" u="sng" dirty="0">
                <a:latin typeface="Times New Roman" panose="02020603050405020304" pitchFamily="18" charset="0"/>
                <a:cs typeface="Times New Roman" panose="02020603050405020304" pitchFamily="18" charset="0"/>
              </a:rPr>
              <a:t>, / magna </a:t>
            </a:r>
            <a:r>
              <a:rPr lang="fr-FR" altLang="it-IT" sz="1800" i="1" u="sng" dirty="0" err="1">
                <a:latin typeface="Times New Roman" panose="02020603050405020304" pitchFamily="18" charset="0"/>
                <a:cs typeface="Times New Roman" panose="02020603050405020304" pitchFamily="18" charset="0"/>
              </a:rPr>
              <a:t>virum</a:t>
            </a:r>
            <a:r>
              <a:rPr lang="fr-FR" altLang="it-IT" sz="1800" i="1" dirty="0">
                <a:latin typeface="Times New Roman" panose="02020603050405020304" pitchFamily="18" charset="0"/>
                <a:cs typeface="Times New Roman" panose="02020603050405020304" pitchFamily="18" charset="0"/>
              </a:rPr>
              <a:t>: </a:t>
            </a:r>
            <a:r>
              <a:rPr lang="fr-FR" altLang="it-IT" sz="1800" i="1" dirty="0" err="1">
                <a:latin typeface="Times New Roman" panose="02020603050405020304" pitchFamily="18" charset="0"/>
                <a:cs typeface="Times New Roman" panose="02020603050405020304" pitchFamily="18" charset="0"/>
              </a:rPr>
              <a:t>tibi</a:t>
            </a:r>
            <a:r>
              <a:rPr lang="fr-FR" altLang="it-IT" sz="1800" i="1" dirty="0">
                <a:latin typeface="Times New Roman" panose="02020603050405020304" pitchFamily="18" charset="0"/>
                <a:cs typeface="Times New Roman" panose="02020603050405020304" pitchFamily="18" charset="0"/>
              </a:rPr>
              <a:t> </a:t>
            </a:r>
            <a:r>
              <a:rPr lang="fr-FR" altLang="it-IT" sz="1800" i="1" dirty="0" err="1">
                <a:latin typeface="Times New Roman" panose="02020603050405020304" pitchFamily="18" charset="0"/>
                <a:cs typeface="Times New Roman" panose="02020603050405020304" pitchFamily="18" charset="0"/>
              </a:rPr>
              <a:t>res</a:t>
            </a:r>
            <a:r>
              <a:rPr lang="fr-FR" altLang="it-IT" sz="1800" i="1" dirty="0">
                <a:latin typeface="Times New Roman" panose="02020603050405020304" pitchFamily="18" charset="0"/>
                <a:cs typeface="Times New Roman" panose="02020603050405020304" pitchFamily="18" charset="0"/>
              </a:rPr>
              <a:t> </a:t>
            </a:r>
            <a:r>
              <a:rPr lang="fr-FR" altLang="it-IT" sz="1800" i="1" dirty="0" err="1">
                <a:latin typeface="Times New Roman" panose="02020603050405020304" pitchFamily="18" charset="0"/>
                <a:cs typeface="Times New Roman" panose="02020603050405020304" pitchFamily="18" charset="0"/>
              </a:rPr>
              <a:t>antiquae</a:t>
            </a:r>
            <a:r>
              <a:rPr lang="fr-FR" altLang="it-IT" sz="1800" i="1" dirty="0">
                <a:latin typeface="Times New Roman" panose="02020603050405020304" pitchFamily="18" charset="0"/>
                <a:cs typeface="Times New Roman" panose="02020603050405020304" pitchFamily="18" charset="0"/>
              </a:rPr>
              <a:t> </a:t>
            </a:r>
            <a:r>
              <a:rPr lang="fr-FR" altLang="it-IT" sz="1800" i="1" dirty="0" err="1">
                <a:latin typeface="Times New Roman" panose="02020603050405020304" pitchFamily="18" charset="0"/>
                <a:cs typeface="Times New Roman" panose="02020603050405020304" pitchFamily="18" charset="0"/>
              </a:rPr>
              <a:t>laudis</a:t>
            </a:r>
            <a:r>
              <a:rPr lang="fr-FR" altLang="it-IT" sz="1800" i="1" dirty="0">
                <a:latin typeface="Times New Roman" panose="02020603050405020304" pitchFamily="18" charset="0"/>
                <a:cs typeface="Times New Roman" panose="02020603050405020304" pitchFamily="18" charset="0"/>
              </a:rPr>
              <a:t> et </a:t>
            </a:r>
            <a:r>
              <a:rPr lang="fr-FR" altLang="it-IT" sz="1800" i="1" dirty="0" err="1">
                <a:latin typeface="Times New Roman" panose="02020603050405020304" pitchFamily="18" charset="0"/>
                <a:cs typeface="Times New Roman" panose="02020603050405020304" pitchFamily="18" charset="0"/>
              </a:rPr>
              <a:t>artis</a:t>
            </a:r>
            <a:r>
              <a:rPr lang="fr-FR" altLang="it-IT" sz="1800" i="1" dirty="0">
                <a:latin typeface="Times New Roman" panose="02020603050405020304" pitchFamily="18" charset="0"/>
                <a:cs typeface="Times New Roman" panose="02020603050405020304" pitchFamily="18" charset="0"/>
              </a:rPr>
              <a:t>   </a:t>
            </a:r>
          </a:p>
          <a:p>
            <a:pPr marL="0" indent="0" algn="just" eaLnBrk="1" hangingPunct="1">
              <a:lnSpc>
                <a:spcPct val="100000"/>
              </a:lnSpc>
              <a:spcBef>
                <a:spcPts val="0"/>
              </a:spcBef>
              <a:buFont typeface="Arial" panose="020B0604020202020204" pitchFamily="34" charset="0"/>
              <a:buNone/>
            </a:pPr>
            <a:endParaRPr lang="pt-BR" altLang="it-IT" sz="1800" i="1" dirty="0">
              <a:latin typeface="Times New Roman" panose="02020603050405020304" pitchFamily="18" charset="0"/>
              <a:cs typeface="Times New Roman" panose="02020603050405020304" pitchFamily="18" charset="0"/>
            </a:endParaRPr>
          </a:p>
          <a:p>
            <a:pPr marL="0" indent="0" algn="just" eaLnBrk="1" hangingPunct="1">
              <a:lnSpc>
                <a:spcPct val="100000"/>
              </a:lnSpc>
              <a:spcBef>
                <a:spcPts val="0"/>
              </a:spcBef>
              <a:buFont typeface="Arial" panose="020B0604020202020204" pitchFamily="34" charset="0"/>
              <a:buNone/>
            </a:pPr>
            <a:r>
              <a:rPr lang="pt-BR" altLang="it-IT" sz="1800" b="1" dirty="0">
                <a:latin typeface="Times New Roman" panose="02020603050405020304" pitchFamily="18" charset="0"/>
                <a:cs typeface="Times New Roman" panose="02020603050405020304" pitchFamily="18" charset="0"/>
              </a:rPr>
              <a:t>v. 25 </a:t>
            </a:r>
            <a:r>
              <a:rPr lang="it-IT" sz="1800" b="1" i="1" dirty="0" err="1">
                <a:solidFill>
                  <a:srgbClr val="000000"/>
                </a:solidFill>
                <a:effectLst/>
                <a:latin typeface="Times New Roman" panose="02020603050405020304" pitchFamily="18" charset="0"/>
                <a:cs typeface="Times New Roman" panose="02020603050405020304" pitchFamily="18" charset="0"/>
              </a:rPr>
              <a:t>Amnis</a:t>
            </a:r>
            <a:r>
              <a:rPr lang="it-IT" sz="1800" b="1" i="1" dirty="0">
                <a:solidFill>
                  <a:srgbClr val="000000"/>
                </a:solidFill>
                <a:effectLst/>
                <a:latin typeface="Times New Roman" panose="02020603050405020304" pitchFamily="18" charset="0"/>
                <a:cs typeface="Times New Roman" panose="02020603050405020304" pitchFamily="18" charset="0"/>
              </a:rPr>
              <a:t> odorifero </a:t>
            </a:r>
            <a:r>
              <a:rPr lang="it-IT" sz="1800" b="1" i="1" dirty="0" err="1">
                <a:solidFill>
                  <a:srgbClr val="000000"/>
                </a:solidFill>
                <a:effectLst/>
                <a:latin typeface="Times New Roman" panose="02020603050405020304" pitchFamily="18" charset="0"/>
                <a:cs typeface="Times New Roman" panose="02020603050405020304" pitchFamily="18" charset="0"/>
              </a:rPr>
              <a:t>iuga</a:t>
            </a:r>
            <a:r>
              <a:rPr lang="it-IT" sz="1800" b="1" i="1" dirty="0">
                <a:solidFill>
                  <a:srgbClr val="000000"/>
                </a:solidFill>
                <a:effectLst/>
                <a:latin typeface="Times New Roman" panose="02020603050405020304" pitchFamily="18" charset="0"/>
                <a:cs typeface="Times New Roman" panose="02020603050405020304" pitchFamily="18" charset="0"/>
              </a:rPr>
              <a:t> </a:t>
            </a:r>
            <a:r>
              <a:rPr lang="it-IT" sz="1800" b="1" i="1" dirty="0" err="1">
                <a:solidFill>
                  <a:srgbClr val="000000"/>
                </a:solidFill>
                <a:latin typeface="Times New Roman" panose="02020603050405020304" pitchFamily="18" charset="0"/>
                <a:cs typeface="Times New Roman" panose="02020603050405020304" pitchFamily="18" charset="0"/>
              </a:rPr>
              <a:t>v</a:t>
            </a:r>
            <a:r>
              <a:rPr lang="it-IT" sz="1800" b="1" i="1" dirty="0" err="1">
                <a:solidFill>
                  <a:srgbClr val="000000"/>
                </a:solidFill>
                <a:effectLst/>
                <a:latin typeface="Times New Roman" panose="02020603050405020304" pitchFamily="18" charset="0"/>
                <a:cs typeface="Times New Roman" panose="02020603050405020304" pitchFamily="18" charset="0"/>
              </a:rPr>
              <a:t>itea</a:t>
            </a:r>
            <a:r>
              <a:rPr lang="it-IT" sz="1800" b="1" i="1" dirty="0">
                <a:solidFill>
                  <a:srgbClr val="000000"/>
                </a:solidFill>
                <a:effectLst/>
                <a:latin typeface="Times New Roman" panose="02020603050405020304" pitchFamily="18" charset="0"/>
                <a:cs typeface="Times New Roman" panose="02020603050405020304" pitchFamily="18" charset="0"/>
              </a:rPr>
              <a:t> </a:t>
            </a:r>
            <a:r>
              <a:rPr lang="it-IT" sz="1800" b="1" i="1" dirty="0" err="1">
                <a:solidFill>
                  <a:srgbClr val="000000"/>
                </a:solidFill>
                <a:effectLst/>
                <a:latin typeface="Times New Roman" panose="02020603050405020304" pitchFamily="18" charset="0"/>
                <a:cs typeface="Times New Roman" panose="02020603050405020304" pitchFamily="18" charset="0"/>
              </a:rPr>
              <a:t>consite</a:t>
            </a:r>
            <a:r>
              <a:rPr lang="it-IT" sz="1800" b="1" i="1" dirty="0">
                <a:solidFill>
                  <a:srgbClr val="000000"/>
                </a:solidFill>
                <a:effectLst/>
                <a:latin typeface="Times New Roman" panose="02020603050405020304" pitchFamily="18" charset="0"/>
                <a:cs typeface="Times New Roman" panose="02020603050405020304" pitchFamily="18" charset="0"/>
              </a:rPr>
              <a:t> </a:t>
            </a:r>
            <a:r>
              <a:rPr lang="it-IT" sz="1800" b="1" i="1" dirty="0" err="1">
                <a:solidFill>
                  <a:srgbClr val="000000"/>
                </a:solidFill>
                <a:effectLst/>
                <a:latin typeface="Times New Roman" panose="02020603050405020304" pitchFamily="18" charset="0"/>
                <a:cs typeface="Times New Roman" panose="02020603050405020304" pitchFamily="18" charset="0"/>
              </a:rPr>
              <a:t>Baccho</a:t>
            </a:r>
            <a:r>
              <a:rPr lang="it-IT" sz="1800" b="1" i="1" dirty="0">
                <a:solidFill>
                  <a:srgbClr val="000000"/>
                </a:solidFill>
                <a:effectLst/>
                <a:latin typeface="Times New Roman" panose="02020603050405020304" pitchFamily="18" charset="0"/>
                <a:cs typeface="Times New Roman" panose="02020603050405020304" pitchFamily="18" charset="0"/>
              </a:rPr>
              <a:t> </a:t>
            </a:r>
            <a:r>
              <a:rPr lang="pt-BR" altLang="it-IT" sz="1800" dirty="0">
                <a:latin typeface="Times New Roman" panose="02020603050405020304" pitchFamily="18" charset="0"/>
                <a:cs typeface="Times New Roman" panose="02020603050405020304" pitchFamily="18" charset="0"/>
              </a:rPr>
              <a:t>~ Verg. </a:t>
            </a:r>
            <a:r>
              <a:rPr lang="pt-BR" altLang="it-IT" sz="1800" i="1" dirty="0">
                <a:latin typeface="Times New Roman" panose="02020603050405020304" pitchFamily="18" charset="0"/>
                <a:cs typeface="Times New Roman" panose="02020603050405020304" pitchFamily="18" charset="0"/>
              </a:rPr>
              <a:t>georg. </a:t>
            </a:r>
            <a:r>
              <a:rPr lang="pt-BR" altLang="it-IT" sz="1800" dirty="0">
                <a:latin typeface="Times New Roman" panose="02020603050405020304" pitchFamily="18" charset="0"/>
                <a:cs typeface="Times New Roman" panose="02020603050405020304" pitchFamily="18" charset="0"/>
              </a:rPr>
              <a:t>4,279 </a:t>
            </a:r>
            <a:r>
              <a:rPr lang="it-IT" altLang="it-IT" sz="1800" i="1" dirty="0" err="1">
                <a:latin typeface="Times New Roman" panose="02020603050405020304" pitchFamily="18" charset="0"/>
                <a:cs typeface="Times New Roman" panose="02020603050405020304" pitchFamily="18" charset="0"/>
              </a:rPr>
              <a:t>huius</a:t>
            </a:r>
            <a:r>
              <a:rPr lang="it-IT" altLang="it-IT" sz="1800" i="1" dirty="0">
                <a:latin typeface="Times New Roman" panose="02020603050405020304" pitchFamily="18" charset="0"/>
                <a:cs typeface="Times New Roman" panose="02020603050405020304" pitchFamily="18" charset="0"/>
              </a:rPr>
              <a:t> </a:t>
            </a:r>
            <a:r>
              <a:rPr lang="it-IT" altLang="it-IT" sz="1800" i="1" u="sng" dirty="0">
                <a:latin typeface="Times New Roman" panose="02020603050405020304" pitchFamily="18" charset="0"/>
                <a:cs typeface="Times New Roman" panose="02020603050405020304" pitchFamily="18" charset="0"/>
              </a:rPr>
              <a:t>odorato</a:t>
            </a:r>
            <a:r>
              <a:rPr lang="it-IT" altLang="it-IT" sz="1800" i="1" dirty="0">
                <a:latin typeface="Times New Roman" panose="02020603050405020304" pitchFamily="18" charset="0"/>
                <a:cs typeface="Times New Roman" panose="02020603050405020304" pitchFamily="18" charset="0"/>
              </a:rPr>
              <a:t> </a:t>
            </a:r>
            <a:r>
              <a:rPr lang="it-IT" altLang="it-IT" sz="1800" i="1" dirty="0" err="1">
                <a:latin typeface="Times New Roman" panose="02020603050405020304" pitchFamily="18" charset="0"/>
                <a:cs typeface="Times New Roman" panose="02020603050405020304" pitchFamily="18" charset="0"/>
              </a:rPr>
              <a:t>radices</a:t>
            </a:r>
            <a:r>
              <a:rPr lang="it-IT" altLang="it-IT" sz="1800" i="1" dirty="0">
                <a:latin typeface="Times New Roman" panose="02020603050405020304" pitchFamily="18" charset="0"/>
                <a:cs typeface="Times New Roman" panose="02020603050405020304" pitchFamily="18" charset="0"/>
              </a:rPr>
              <a:t> </a:t>
            </a:r>
            <a:r>
              <a:rPr lang="it-IT" altLang="it-IT" sz="1800" i="1" dirty="0" err="1">
                <a:latin typeface="Times New Roman" panose="02020603050405020304" pitchFamily="18" charset="0"/>
                <a:cs typeface="Times New Roman" panose="02020603050405020304" pitchFamily="18" charset="0"/>
              </a:rPr>
              <a:t>incoque</a:t>
            </a:r>
            <a:r>
              <a:rPr lang="it-IT" altLang="it-IT" sz="1800" i="1" dirty="0">
                <a:latin typeface="Times New Roman" panose="02020603050405020304" pitchFamily="18" charset="0"/>
                <a:cs typeface="Times New Roman" panose="02020603050405020304" pitchFamily="18" charset="0"/>
              </a:rPr>
              <a:t> </a:t>
            </a:r>
            <a:r>
              <a:rPr lang="it-IT" altLang="it-IT" sz="1800" i="1" u="sng" dirty="0" err="1">
                <a:latin typeface="Times New Roman" panose="02020603050405020304" pitchFamily="18" charset="0"/>
                <a:cs typeface="Times New Roman" panose="02020603050405020304" pitchFamily="18" charset="0"/>
              </a:rPr>
              <a:t>Baccho</a:t>
            </a:r>
            <a:endParaRPr lang="pt-BR" altLang="it-IT" sz="1800" i="1" u="sng" dirty="0">
              <a:latin typeface="Times New Roman" panose="02020603050405020304" pitchFamily="18" charset="0"/>
              <a:cs typeface="Times New Roman" panose="02020603050405020304" pitchFamily="18" charset="0"/>
            </a:endParaRPr>
          </a:p>
          <a:p>
            <a:pPr marL="0" indent="0" algn="just" eaLnBrk="1" hangingPunct="1">
              <a:lnSpc>
                <a:spcPct val="100000"/>
              </a:lnSpc>
              <a:spcBef>
                <a:spcPts val="0"/>
              </a:spcBef>
              <a:buFont typeface="Arial" panose="020B0604020202020204" pitchFamily="34" charset="0"/>
              <a:buNone/>
            </a:pPr>
            <a:endParaRPr lang="pt-BR" altLang="it-IT" sz="1800" dirty="0">
              <a:latin typeface="Times New Roman" panose="02020603050405020304" pitchFamily="18" charset="0"/>
              <a:cs typeface="Times New Roman" panose="02020603050405020304" pitchFamily="18" charset="0"/>
            </a:endParaRPr>
          </a:p>
          <a:p>
            <a:pPr marL="0" indent="0" algn="just" eaLnBrk="1" hangingPunct="1">
              <a:lnSpc>
                <a:spcPct val="100000"/>
              </a:lnSpc>
              <a:spcBef>
                <a:spcPts val="0"/>
              </a:spcBef>
              <a:buFont typeface="Arial" panose="020B0604020202020204" pitchFamily="34" charset="0"/>
              <a:buNone/>
            </a:pPr>
            <a:r>
              <a:rPr lang="pt-BR" altLang="it-IT" sz="1800" b="1" dirty="0">
                <a:latin typeface="Times New Roman" panose="02020603050405020304" pitchFamily="18" charset="0"/>
                <a:cs typeface="Times New Roman" panose="02020603050405020304" pitchFamily="18" charset="0"/>
              </a:rPr>
              <a:t>v. 26 </a:t>
            </a:r>
            <a:r>
              <a:rPr lang="pt-BR" sz="1800" b="1" i="1" dirty="0">
                <a:solidFill>
                  <a:srgbClr val="000000"/>
                </a:solidFill>
                <a:effectLst/>
                <a:latin typeface="Times New Roman" panose="02020603050405020304" pitchFamily="18" charset="0"/>
                <a:cs typeface="Times New Roman" panose="02020603050405020304" pitchFamily="18" charset="0"/>
              </a:rPr>
              <a:t>Consite gramineas, amnis viridissime, ripas!</a:t>
            </a:r>
            <a:r>
              <a:rPr lang="pt-BR" sz="1800" b="0" i="0" dirty="0">
                <a:solidFill>
                  <a:srgbClr val="000000"/>
                </a:solidFill>
                <a:effectLst/>
                <a:latin typeface="georgia" panose="02040502050405020303" pitchFamily="18" charset="0"/>
              </a:rPr>
              <a:t> </a:t>
            </a:r>
            <a:r>
              <a:rPr lang="pt-BR" altLang="it-IT" sz="1800" dirty="0">
                <a:latin typeface="Times New Roman" panose="02020603050405020304" pitchFamily="18" charset="0"/>
                <a:cs typeface="Times New Roman" panose="02020603050405020304" pitchFamily="18" charset="0"/>
              </a:rPr>
              <a:t>~ Verg. </a:t>
            </a:r>
            <a:r>
              <a:rPr lang="pt-BR" altLang="it-IT" sz="1800" i="1" dirty="0">
                <a:latin typeface="Times New Roman" panose="02020603050405020304" pitchFamily="18" charset="0"/>
                <a:cs typeface="Times New Roman" panose="02020603050405020304" pitchFamily="18" charset="0"/>
              </a:rPr>
              <a:t>georg. </a:t>
            </a:r>
            <a:r>
              <a:rPr lang="pt-BR" altLang="it-IT" sz="1800" dirty="0">
                <a:latin typeface="Times New Roman" panose="02020603050405020304" pitchFamily="18" charset="0"/>
                <a:cs typeface="Times New Roman" panose="02020603050405020304" pitchFamily="18" charset="0"/>
              </a:rPr>
              <a:t>2,219 </a:t>
            </a:r>
            <a:r>
              <a:rPr lang="it-IT" altLang="it-IT" sz="1800" i="1" dirty="0" err="1">
                <a:latin typeface="Times New Roman" panose="02020603050405020304" pitchFamily="18" charset="0"/>
                <a:cs typeface="Times New Roman" panose="02020603050405020304" pitchFamily="18" charset="0"/>
              </a:rPr>
              <a:t>quaeque</a:t>
            </a:r>
            <a:r>
              <a:rPr lang="it-IT" altLang="it-IT" sz="1800" i="1" dirty="0">
                <a:latin typeface="Times New Roman" panose="02020603050405020304" pitchFamily="18" charset="0"/>
                <a:cs typeface="Times New Roman" panose="02020603050405020304" pitchFamily="18" charset="0"/>
              </a:rPr>
              <a:t> suo </a:t>
            </a:r>
            <a:r>
              <a:rPr lang="it-IT" altLang="it-IT" sz="1800" i="1" dirty="0" err="1">
                <a:latin typeface="Times New Roman" panose="02020603050405020304" pitchFamily="18" charset="0"/>
                <a:cs typeface="Times New Roman" panose="02020603050405020304" pitchFamily="18" charset="0"/>
              </a:rPr>
              <a:t>semper</a:t>
            </a:r>
            <a:r>
              <a:rPr lang="it-IT" altLang="it-IT" sz="1800" i="1" dirty="0">
                <a:latin typeface="Times New Roman" panose="02020603050405020304" pitchFamily="18" charset="0"/>
                <a:cs typeface="Times New Roman" panose="02020603050405020304" pitchFamily="18" charset="0"/>
              </a:rPr>
              <a:t> </a:t>
            </a:r>
            <a:r>
              <a:rPr lang="it-IT" altLang="it-IT" sz="1800" i="1" u="sng" dirty="0">
                <a:latin typeface="Times New Roman" panose="02020603050405020304" pitchFamily="18" charset="0"/>
                <a:cs typeface="Times New Roman" panose="02020603050405020304" pitchFamily="18" charset="0"/>
              </a:rPr>
              <a:t>viridi</a:t>
            </a:r>
            <a:r>
              <a:rPr lang="it-IT" altLang="it-IT" sz="1800" i="1" dirty="0">
                <a:latin typeface="Times New Roman" panose="02020603050405020304" pitchFamily="18" charset="0"/>
                <a:cs typeface="Times New Roman" panose="02020603050405020304" pitchFamily="18" charset="0"/>
              </a:rPr>
              <a:t> se </a:t>
            </a:r>
            <a:r>
              <a:rPr lang="it-IT" altLang="it-IT" sz="1800" i="1" u="sng" dirty="0" err="1">
                <a:latin typeface="Times New Roman" panose="02020603050405020304" pitchFamily="18" charset="0"/>
                <a:cs typeface="Times New Roman" panose="02020603050405020304" pitchFamily="18" charset="0"/>
              </a:rPr>
              <a:t>gramine</a:t>
            </a:r>
            <a:r>
              <a:rPr lang="it-IT" altLang="it-IT" sz="1800" i="1" dirty="0">
                <a:latin typeface="Times New Roman" panose="02020603050405020304" pitchFamily="18" charset="0"/>
                <a:cs typeface="Times New Roman" panose="02020603050405020304" pitchFamily="18" charset="0"/>
              </a:rPr>
              <a:t> </a:t>
            </a:r>
            <a:r>
              <a:rPr lang="it-IT" altLang="it-IT" sz="1800" i="1" err="1">
                <a:latin typeface="Times New Roman" panose="02020603050405020304" pitchFamily="18" charset="0"/>
                <a:cs typeface="Times New Roman" panose="02020603050405020304" pitchFamily="18" charset="0"/>
              </a:rPr>
              <a:t>vestit</a:t>
            </a:r>
            <a:r>
              <a:rPr lang="it-IT" altLang="it-IT" sz="1800" i="1">
                <a:latin typeface="Times New Roman" panose="02020603050405020304" pitchFamily="18" charset="0"/>
                <a:cs typeface="Times New Roman" panose="02020603050405020304" pitchFamily="18" charset="0"/>
              </a:rPr>
              <a:t> </a:t>
            </a:r>
          </a:p>
          <a:p>
            <a:pPr marL="0" indent="0" algn="just" eaLnBrk="1" hangingPunct="1">
              <a:lnSpc>
                <a:spcPct val="100000"/>
              </a:lnSpc>
              <a:spcBef>
                <a:spcPts val="0"/>
              </a:spcBef>
              <a:buFont typeface="Arial" panose="020B0604020202020204" pitchFamily="34" charset="0"/>
              <a:buNone/>
            </a:pPr>
            <a:r>
              <a:rPr lang="pt-BR" altLang="it-IT" sz="1800" i="1">
                <a:latin typeface="Times New Roman" panose="02020603050405020304" pitchFamily="18" charset="0"/>
                <a:cs typeface="Times New Roman" panose="02020603050405020304" pitchFamily="18" charset="0"/>
              </a:rPr>
              <a:t>+ </a:t>
            </a:r>
            <a:r>
              <a:rPr lang="pt-BR" altLang="it-IT" sz="1800" i="1" dirty="0">
                <a:latin typeface="Times New Roman" panose="02020603050405020304" pitchFamily="18" charset="0"/>
                <a:cs typeface="Times New Roman" panose="02020603050405020304" pitchFamily="18" charset="0"/>
              </a:rPr>
              <a:t>georg. </a:t>
            </a:r>
            <a:r>
              <a:rPr lang="pt-BR" altLang="it-IT" sz="1800" dirty="0">
                <a:latin typeface="Times New Roman" panose="02020603050405020304" pitchFamily="18" charset="0"/>
                <a:cs typeface="Times New Roman" panose="02020603050405020304" pitchFamily="18" charset="0"/>
              </a:rPr>
              <a:t>3,144</a:t>
            </a:r>
            <a:r>
              <a:rPr lang="pt-BR" altLang="it-IT" sz="1800" i="1" dirty="0">
                <a:latin typeface="Times New Roman" panose="02020603050405020304" pitchFamily="18" charset="0"/>
                <a:cs typeface="Times New Roman" panose="02020603050405020304" pitchFamily="18" charset="0"/>
              </a:rPr>
              <a:t> </a:t>
            </a:r>
            <a:r>
              <a:rPr lang="it-IT" altLang="it-IT" sz="1800" i="1" dirty="0" err="1">
                <a:latin typeface="Times New Roman" panose="02020603050405020304" pitchFamily="18" charset="0"/>
                <a:cs typeface="Times New Roman" panose="02020603050405020304" pitchFamily="18" charset="0"/>
              </a:rPr>
              <a:t>flumina</a:t>
            </a:r>
            <a:r>
              <a:rPr lang="it-IT" altLang="it-IT" sz="1800" i="1" dirty="0">
                <a:latin typeface="Times New Roman" panose="02020603050405020304" pitchFamily="18" charset="0"/>
                <a:cs typeface="Times New Roman" panose="02020603050405020304" pitchFamily="18" charset="0"/>
              </a:rPr>
              <a:t>, </a:t>
            </a:r>
            <a:r>
              <a:rPr lang="it-IT" altLang="it-IT" sz="1800" i="1" dirty="0" err="1">
                <a:latin typeface="Times New Roman" panose="02020603050405020304" pitchFamily="18" charset="0"/>
                <a:cs typeface="Times New Roman" panose="02020603050405020304" pitchFamily="18" charset="0"/>
              </a:rPr>
              <a:t>muscus</a:t>
            </a:r>
            <a:r>
              <a:rPr lang="it-IT" altLang="it-IT" sz="1800" i="1" dirty="0">
                <a:latin typeface="Times New Roman" panose="02020603050405020304" pitchFamily="18" charset="0"/>
                <a:cs typeface="Times New Roman" panose="02020603050405020304" pitchFamily="18" charset="0"/>
              </a:rPr>
              <a:t> </a:t>
            </a:r>
            <a:r>
              <a:rPr lang="it-IT" altLang="it-IT" sz="1800" i="1" dirty="0" err="1">
                <a:latin typeface="Times New Roman" panose="02020603050405020304" pitchFamily="18" charset="0"/>
                <a:cs typeface="Times New Roman" panose="02020603050405020304" pitchFamily="18" charset="0"/>
              </a:rPr>
              <a:t>ubi</a:t>
            </a:r>
            <a:r>
              <a:rPr lang="it-IT" altLang="it-IT" sz="1800" i="1" dirty="0">
                <a:latin typeface="Times New Roman" panose="02020603050405020304" pitchFamily="18" charset="0"/>
                <a:cs typeface="Times New Roman" panose="02020603050405020304" pitchFamily="18" charset="0"/>
              </a:rPr>
              <a:t> et </a:t>
            </a:r>
            <a:r>
              <a:rPr lang="it-IT" altLang="it-IT" sz="1800" i="1" u="sng" dirty="0" err="1">
                <a:latin typeface="Times New Roman" panose="02020603050405020304" pitchFamily="18" charset="0"/>
                <a:cs typeface="Times New Roman" panose="02020603050405020304" pitchFamily="18" charset="0"/>
              </a:rPr>
              <a:t>viridissima</a:t>
            </a:r>
            <a:r>
              <a:rPr lang="it-IT" altLang="it-IT" sz="1800" i="1" u="sng" dirty="0">
                <a:latin typeface="Times New Roman" panose="02020603050405020304" pitchFamily="18" charset="0"/>
                <a:cs typeface="Times New Roman" panose="02020603050405020304" pitchFamily="18" charset="0"/>
              </a:rPr>
              <a:t> </a:t>
            </a:r>
            <a:r>
              <a:rPr lang="it-IT" altLang="it-IT" sz="1800" i="1" u="sng" dirty="0" err="1">
                <a:latin typeface="Times New Roman" panose="02020603050405020304" pitchFamily="18" charset="0"/>
                <a:cs typeface="Times New Roman" panose="02020603050405020304" pitchFamily="18" charset="0"/>
              </a:rPr>
              <a:t>gramine</a:t>
            </a:r>
            <a:r>
              <a:rPr lang="it-IT" altLang="it-IT" sz="1800" i="1" u="sng" dirty="0">
                <a:latin typeface="Times New Roman" panose="02020603050405020304" pitchFamily="18" charset="0"/>
                <a:cs typeface="Times New Roman" panose="02020603050405020304" pitchFamily="18" charset="0"/>
              </a:rPr>
              <a:t> ripa</a:t>
            </a:r>
            <a:endParaRPr lang="pt-BR" altLang="it-IT" sz="1800" i="1" u="sng" dirty="0">
              <a:latin typeface="Times New Roman" panose="02020603050405020304" pitchFamily="18" charset="0"/>
              <a:cs typeface="Times New Roman" panose="02020603050405020304" pitchFamily="18" charset="0"/>
            </a:endParaRPr>
          </a:p>
          <a:p>
            <a:pPr marL="0" indent="0" algn="just" eaLnBrk="1" hangingPunct="1">
              <a:lnSpc>
                <a:spcPct val="100000"/>
              </a:lnSpc>
              <a:spcBef>
                <a:spcPts val="0"/>
              </a:spcBef>
              <a:buFont typeface="Arial" panose="020B0604020202020204" pitchFamily="34" charset="0"/>
              <a:buNone/>
            </a:pPr>
            <a:endParaRPr lang="it-IT" altLang="it-IT" sz="1800" dirty="0">
              <a:latin typeface="Times New Roman" panose="02020603050405020304" pitchFamily="18" charset="0"/>
              <a:cs typeface="Times New Roman" panose="02020603050405020304" pitchFamily="18" charset="0"/>
            </a:endParaRPr>
          </a:p>
          <a:p>
            <a:pPr marL="0" indent="0" algn="just" eaLnBrk="1" hangingPunct="1">
              <a:lnSpc>
                <a:spcPct val="100000"/>
              </a:lnSpc>
              <a:spcBef>
                <a:spcPts val="0"/>
              </a:spcBef>
              <a:buFont typeface="Arial" panose="020B0604020202020204" pitchFamily="34" charset="0"/>
              <a:buNone/>
            </a:pPr>
            <a:r>
              <a:rPr lang="it-IT" altLang="it-IT" sz="1800" b="1" dirty="0" err="1">
                <a:latin typeface="Times New Roman" panose="02020603050405020304" pitchFamily="18" charset="0"/>
                <a:cs typeface="Times New Roman" panose="02020603050405020304" pitchFamily="18" charset="0"/>
              </a:rPr>
              <a:t>vv</a:t>
            </a:r>
            <a:r>
              <a:rPr lang="it-IT" altLang="it-IT" sz="1800" b="1" dirty="0">
                <a:latin typeface="Times New Roman" panose="02020603050405020304" pitchFamily="18" charset="0"/>
                <a:cs typeface="Times New Roman" panose="02020603050405020304" pitchFamily="18" charset="0"/>
              </a:rPr>
              <a:t>. 27-32 </a:t>
            </a:r>
            <a:r>
              <a:rPr lang="it-IT" altLang="it-IT" sz="1800" dirty="0">
                <a:latin typeface="Times New Roman" panose="02020603050405020304" pitchFamily="18" charset="0"/>
                <a:cs typeface="Times New Roman" panose="02020603050405020304" pitchFamily="18" charset="0"/>
              </a:rPr>
              <a:t>~ </a:t>
            </a:r>
            <a:r>
              <a:rPr lang="pt-BR" altLang="it-IT" sz="1800" dirty="0">
                <a:latin typeface="Times New Roman" panose="02020603050405020304" pitchFamily="18" charset="0"/>
                <a:cs typeface="Times New Roman" panose="02020603050405020304" pitchFamily="18" charset="0"/>
              </a:rPr>
              <a:t>Verg. </a:t>
            </a:r>
            <a:r>
              <a:rPr lang="pt-BR" altLang="it-IT" sz="1800" i="1" dirty="0">
                <a:latin typeface="Times New Roman" panose="02020603050405020304" pitchFamily="18" charset="0"/>
                <a:cs typeface="Times New Roman" panose="02020603050405020304" pitchFamily="18" charset="0"/>
              </a:rPr>
              <a:t>georg. </a:t>
            </a:r>
            <a:r>
              <a:rPr lang="it-IT" altLang="it-IT" sz="1800" dirty="0">
                <a:latin typeface="Times New Roman" panose="02020603050405020304" pitchFamily="18" charset="0"/>
                <a:cs typeface="Times New Roman" panose="02020603050405020304" pitchFamily="18" charset="0"/>
              </a:rPr>
              <a:t>2,158-164 </a:t>
            </a:r>
            <a:r>
              <a:rPr lang="it-IT" altLang="it-IT" sz="1800" i="1" dirty="0">
                <a:latin typeface="Times New Roman" panose="02020603050405020304" pitchFamily="18" charset="0"/>
                <a:cs typeface="Times New Roman" panose="02020603050405020304" pitchFamily="18" charset="0"/>
              </a:rPr>
              <a:t>an mare </a:t>
            </a:r>
            <a:r>
              <a:rPr lang="it-IT" altLang="it-IT" sz="1800" i="1" dirty="0" err="1">
                <a:latin typeface="Times New Roman" panose="02020603050405020304" pitchFamily="18" charset="0"/>
                <a:cs typeface="Times New Roman" panose="02020603050405020304" pitchFamily="18" charset="0"/>
              </a:rPr>
              <a:t>quod</a:t>
            </a:r>
            <a:r>
              <a:rPr lang="it-IT" altLang="it-IT" sz="1800" i="1" dirty="0">
                <a:latin typeface="Times New Roman" panose="02020603050405020304" pitchFamily="18" charset="0"/>
                <a:cs typeface="Times New Roman" panose="02020603050405020304" pitchFamily="18" charset="0"/>
              </a:rPr>
              <a:t> </a:t>
            </a:r>
            <a:r>
              <a:rPr lang="it-IT" altLang="it-IT" sz="1800" i="1" dirty="0" err="1">
                <a:latin typeface="Times New Roman" panose="02020603050405020304" pitchFamily="18" charset="0"/>
                <a:cs typeface="Times New Roman" panose="02020603050405020304" pitchFamily="18" charset="0"/>
              </a:rPr>
              <a:t>supra</a:t>
            </a:r>
            <a:r>
              <a:rPr lang="it-IT" altLang="it-IT" sz="1800" i="1" dirty="0">
                <a:latin typeface="Times New Roman" panose="02020603050405020304" pitchFamily="18" charset="0"/>
                <a:cs typeface="Times New Roman" panose="02020603050405020304" pitchFamily="18" charset="0"/>
              </a:rPr>
              <a:t> </a:t>
            </a:r>
            <a:r>
              <a:rPr lang="it-IT" altLang="it-IT" sz="1800" i="1" dirty="0" err="1">
                <a:latin typeface="Times New Roman" panose="02020603050405020304" pitchFamily="18" charset="0"/>
                <a:cs typeface="Times New Roman" panose="02020603050405020304" pitchFamily="18" charset="0"/>
              </a:rPr>
              <a:t>memorem</a:t>
            </a:r>
            <a:r>
              <a:rPr lang="it-IT" altLang="it-IT" sz="1800" i="1" dirty="0">
                <a:latin typeface="Times New Roman" panose="02020603050405020304" pitchFamily="18" charset="0"/>
                <a:cs typeface="Times New Roman" panose="02020603050405020304" pitchFamily="18" charset="0"/>
              </a:rPr>
              <a:t>, </a:t>
            </a:r>
            <a:r>
              <a:rPr lang="it-IT" altLang="it-IT" sz="1800" i="1" dirty="0" err="1">
                <a:latin typeface="Times New Roman" panose="02020603050405020304" pitchFamily="18" charset="0"/>
                <a:cs typeface="Times New Roman" panose="02020603050405020304" pitchFamily="18" charset="0"/>
              </a:rPr>
              <a:t>quodque</a:t>
            </a:r>
            <a:r>
              <a:rPr lang="it-IT" altLang="it-IT" sz="1800" i="1" dirty="0">
                <a:latin typeface="Times New Roman" panose="02020603050405020304" pitchFamily="18" charset="0"/>
                <a:cs typeface="Times New Roman" panose="02020603050405020304" pitchFamily="18" charset="0"/>
              </a:rPr>
              <a:t> </a:t>
            </a:r>
            <a:r>
              <a:rPr lang="it-IT" altLang="it-IT" sz="1800" i="1" dirty="0" err="1">
                <a:latin typeface="Times New Roman" panose="02020603050405020304" pitchFamily="18" charset="0"/>
                <a:cs typeface="Times New Roman" panose="02020603050405020304" pitchFamily="18" charset="0"/>
              </a:rPr>
              <a:t>alluit</a:t>
            </a:r>
            <a:r>
              <a:rPr lang="it-IT" altLang="it-IT" sz="1800" i="1" dirty="0">
                <a:latin typeface="Times New Roman" panose="02020603050405020304" pitchFamily="18" charset="0"/>
                <a:cs typeface="Times New Roman" panose="02020603050405020304" pitchFamily="18" charset="0"/>
              </a:rPr>
              <a:t> infra? / Anne </a:t>
            </a:r>
            <a:r>
              <a:rPr lang="it-IT" altLang="it-IT" sz="1800" i="1" dirty="0" err="1">
                <a:latin typeface="Times New Roman" panose="02020603050405020304" pitchFamily="18" charset="0"/>
                <a:cs typeface="Times New Roman" panose="02020603050405020304" pitchFamily="18" charset="0"/>
              </a:rPr>
              <a:t>lacus</a:t>
            </a:r>
            <a:r>
              <a:rPr lang="it-IT" altLang="it-IT" sz="1800" i="1" dirty="0">
                <a:latin typeface="Times New Roman" panose="02020603050405020304" pitchFamily="18" charset="0"/>
                <a:cs typeface="Times New Roman" panose="02020603050405020304" pitchFamily="18" charset="0"/>
              </a:rPr>
              <a:t> </a:t>
            </a:r>
            <a:r>
              <a:rPr lang="it-IT" altLang="it-IT" sz="1800" i="1" dirty="0" err="1">
                <a:latin typeface="Times New Roman" panose="02020603050405020304" pitchFamily="18" charset="0"/>
                <a:cs typeface="Times New Roman" panose="02020603050405020304" pitchFamily="18" charset="0"/>
              </a:rPr>
              <a:t>tantos</a:t>
            </a:r>
            <a:r>
              <a:rPr lang="it-IT" altLang="it-IT" sz="1800" i="1" dirty="0">
                <a:latin typeface="Times New Roman" panose="02020603050405020304" pitchFamily="18" charset="0"/>
                <a:cs typeface="Times New Roman" panose="02020603050405020304" pitchFamily="18" charset="0"/>
              </a:rPr>
              <a:t>? te, Lari </a:t>
            </a:r>
            <a:r>
              <a:rPr lang="it-IT" altLang="it-IT" sz="1800" i="1" dirty="0" err="1">
                <a:latin typeface="Times New Roman" panose="02020603050405020304" pitchFamily="18" charset="0"/>
                <a:cs typeface="Times New Roman" panose="02020603050405020304" pitchFamily="18" charset="0"/>
              </a:rPr>
              <a:t>maxime</a:t>
            </a:r>
            <a:r>
              <a:rPr lang="it-IT" altLang="it-IT" sz="1800" i="1" dirty="0">
                <a:latin typeface="Times New Roman" panose="02020603050405020304" pitchFamily="18" charset="0"/>
                <a:cs typeface="Times New Roman" panose="02020603050405020304" pitchFamily="18" charset="0"/>
              </a:rPr>
              <a:t>, </a:t>
            </a:r>
            <a:r>
              <a:rPr lang="it-IT" altLang="it-IT" sz="1800" i="1" dirty="0" err="1">
                <a:latin typeface="Times New Roman" panose="02020603050405020304" pitchFamily="18" charset="0"/>
                <a:cs typeface="Times New Roman" panose="02020603050405020304" pitchFamily="18" charset="0"/>
              </a:rPr>
              <a:t>teque</a:t>
            </a:r>
            <a:r>
              <a:rPr lang="it-IT" altLang="it-IT" sz="1800" i="1" dirty="0">
                <a:latin typeface="Times New Roman" panose="02020603050405020304" pitchFamily="18" charset="0"/>
                <a:cs typeface="Times New Roman" panose="02020603050405020304" pitchFamily="18" charset="0"/>
              </a:rPr>
              <a:t>, / </a:t>
            </a:r>
            <a:r>
              <a:rPr lang="it-IT" altLang="it-IT" sz="1800" i="1" dirty="0" err="1">
                <a:latin typeface="Times New Roman" panose="02020603050405020304" pitchFamily="18" charset="0"/>
                <a:cs typeface="Times New Roman" panose="02020603050405020304" pitchFamily="18" charset="0"/>
              </a:rPr>
              <a:t>fluctibus</a:t>
            </a:r>
            <a:r>
              <a:rPr lang="it-IT" altLang="it-IT" sz="1800" i="1" dirty="0">
                <a:latin typeface="Times New Roman" panose="02020603050405020304" pitchFamily="18" charset="0"/>
                <a:cs typeface="Times New Roman" panose="02020603050405020304" pitchFamily="18" charset="0"/>
              </a:rPr>
              <a:t> et </a:t>
            </a:r>
            <a:r>
              <a:rPr lang="it-IT" altLang="it-IT" sz="1800" i="1" dirty="0" err="1">
                <a:latin typeface="Times New Roman" panose="02020603050405020304" pitchFamily="18" charset="0"/>
                <a:cs typeface="Times New Roman" panose="02020603050405020304" pitchFamily="18" charset="0"/>
              </a:rPr>
              <a:t>fremitu</a:t>
            </a:r>
            <a:r>
              <a:rPr lang="it-IT" altLang="it-IT" sz="1800" i="1" dirty="0">
                <a:latin typeface="Times New Roman" panose="02020603050405020304" pitchFamily="18" charset="0"/>
                <a:cs typeface="Times New Roman" panose="02020603050405020304" pitchFamily="18" charset="0"/>
              </a:rPr>
              <a:t> </a:t>
            </a:r>
            <a:r>
              <a:rPr lang="it-IT" altLang="it-IT" sz="1800" i="1" dirty="0" err="1">
                <a:latin typeface="Times New Roman" panose="02020603050405020304" pitchFamily="18" charset="0"/>
                <a:cs typeface="Times New Roman" panose="02020603050405020304" pitchFamily="18" charset="0"/>
              </a:rPr>
              <a:t>adsurgens</a:t>
            </a:r>
            <a:r>
              <a:rPr lang="it-IT" altLang="it-IT" sz="1800" i="1" dirty="0">
                <a:latin typeface="Times New Roman" panose="02020603050405020304" pitchFamily="18" charset="0"/>
                <a:cs typeface="Times New Roman" panose="02020603050405020304" pitchFamily="18" charset="0"/>
              </a:rPr>
              <a:t> </a:t>
            </a:r>
            <a:r>
              <a:rPr lang="it-IT" altLang="it-IT" sz="1800" i="1" dirty="0" err="1">
                <a:latin typeface="Times New Roman" panose="02020603050405020304" pitchFamily="18" charset="0"/>
                <a:cs typeface="Times New Roman" panose="02020603050405020304" pitchFamily="18" charset="0"/>
              </a:rPr>
              <a:t>Benace</a:t>
            </a:r>
            <a:r>
              <a:rPr lang="it-IT" altLang="it-IT" sz="1800" i="1" dirty="0">
                <a:latin typeface="Times New Roman" panose="02020603050405020304" pitchFamily="18" charset="0"/>
                <a:cs typeface="Times New Roman" panose="02020603050405020304" pitchFamily="18" charset="0"/>
              </a:rPr>
              <a:t> marino? / An </a:t>
            </a:r>
            <a:r>
              <a:rPr lang="it-IT" altLang="it-IT" sz="1800" i="1" dirty="0" err="1">
                <a:latin typeface="Times New Roman" panose="02020603050405020304" pitchFamily="18" charset="0"/>
                <a:cs typeface="Times New Roman" panose="02020603050405020304" pitchFamily="18" charset="0"/>
              </a:rPr>
              <a:t>memorem</a:t>
            </a:r>
            <a:r>
              <a:rPr lang="it-IT" altLang="it-IT" sz="1800" i="1" dirty="0">
                <a:latin typeface="Times New Roman" panose="02020603050405020304" pitchFamily="18" charset="0"/>
                <a:cs typeface="Times New Roman" panose="02020603050405020304" pitchFamily="18" charset="0"/>
              </a:rPr>
              <a:t> </a:t>
            </a:r>
            <a:r>
              <a:rPr lang="it-IT" altLang="it-IT" sz="1800" i="1" dirty="0" err="1">
                <a:latin typeface="Times New Roman" panose="02020603050405020304" pitchFamily="18" charset="0"/>
                <a:cs typeface="Times New Roman" panose="02020603050405020304" pitchFamily="18" charset="0"/>
              </a:rPr>
              <a:t>portus</a:t>
            </a:r>
            <a:r>
              <a:rPr lang="it-IT" altLang="it-IT" sz="1800" i="1" dirty="0">
                <a:latin typeface="Times New Roman" panose="02020603050405020304" pitchFamily="18" charset="0"/>
                <a:cs typeface="Times New Roman" panose="02020603050405020304" pitchFamily="18" charset="0"/>
              </a:rPr>
              <a:t> </a:t>
            </a:r>
            <a:r>
              <a:rPr lang="it-IT" altLang="it-IT" sz="1800" i="1" dirty="0" err="1">
                <a:latin typeface="Times New Roman" panose="02020603050405020304" pitchFamily="18" charset="0"/>
                <a:cs typeface="Times New Roman" panose="02020603050405020304" pitchFamily="18" charset="0"/>
              </a:rPr>
              <a:t>Lucrinoque</a:t>
            </a:r>
            <a:r>
              <a:rPr lang="it-IT" altLang="it-IT" sz="1800" i="1" dirty="0">
                <a:latin typeface="Times New Roman" panose="02020603050405020304" pitchFamily="18" charset="0"/>
                <a:cs typeface="Times New Roman" panose="02020603050405020304" pitchFamily="18" charset="0"/>
              </a:rPr>
              <a:t> addita </a:t>
            </a:r>
            <a:r>
              <a:rPr lang="it-IT" altLang="it-IT" sz="1800" i="1" dirty="0" err="1">
                <a:latin typeface="Times New Roman" panose="02020603050405020304" pitchFamily="18" charset="0"/>
                <a:cs typeface="Times New Roman" panose="02020603050405020304" pitchFamily="18" charset="0"/>
              </a:rPr>
              <a:t>claustra</a:t>
            </a:r>
            <a:r>
              <a:rPr lang="it-IT" altLang="it-IT" sz="1800" i="1" dirty="0">
                <a:latin typeface="Times New Roman" panose="02020603050405020304" pitchFamily="18" charset="0"/>
                <a:cs typeface="Times New Roman" panose="02020603050405020304" pitchFamily="18" charset="0"/>
              </a:rPr>
              <a:t> / </a:t>
            </a:r>
            <a:r>
              <a:rPr lang="it-IT" altLang="it-IT" sz="1800" i="1" dirty="0" err="1">
                <a:latin typeface="Times New Roman" panose="02020603050405020304" pitchFamily="18" charset="0"/>
                <a:cs typeface="Times New Roman" panose="02020603050405020304" pitchFamily="18" charset="0"/>
              </a:rPr>
              <a:t>atque</a:t>
            </a:r>
            <a:r>
              <a:rPr lang="it-IT" altLang="it-IT" sz="1800" i="1" dirty="0">
                <a:latin typeface="Times New Roman" panose="02020603050405020304" pitchFamily="18" charset="0"/>
                <a:cs typeface="Times New Roman" panose="02020603050405020304" pitchFamily="18" charset="0"/>
              </a:rPr>
              <a:t> </a:t>
            </a:r>
            <a:r>
              <a:rPr lang="it-IT" altLang="it-IT" sz="1800" i="1" dirty="0" err="1">
                <a:latin typeface="Times New Roman" panose="02020603050405020304" pitchFamily="18" charset="0"/>
                <a:cs typeface="Times New Roman" panose="02020603050405020304" pitchFamily="18" charset="0"/>
              </a:rPr>
              <a:t>indignatum</a:t>
            </a:r>
            <a:r>
              <a:rPr lang="it-IT" altLang="it-IT" sz="1800" i="1" dirty="0">
                <a:latin typeface="Times New Roman" panose="02020603050405020304" pitchFamily="18" charset="0"/>
                <a:cs typeface="Times New Roman" panose="02020603050405020304" pitchFamily="18" charset="0"/>
              </a:rPr>
              <a:t> </a:t>
            </a:r>
            <a:r>
              <a:rPr lang="it-IT" altLang="it-IT" sz="1800" i="1" dirty="0" err="1">
                <a:latin typeface="Times New Roman" panose="02020603050405020304" pitchFamily="18" charset="0"/>
                <a:cs typeface="Times New Roman" panose="02020603050405020304" pitchFamily="18" charset="0"/>
              </a:rPr>
              <a:t>magnis</a:t>
            </a:r>
            <a:r>
              <a:rPr lang="it-IT" altLang="it-IT" sz="1800" i="1" dirty="0">
                <a:latin typeface="Times New Roman" panose="02020603050405020304" pitchFamily="18" charset="0"/>
                <a:cs typeface="Times New Roman" panose="02020603050405020304" pitchFamily="18" charset="0"/>
              </a:rPr>
              <a:t> </a:t>
            </a:r>
            <a:r>
              <a:rPr lang="it-IT" altLang="it-IT" sz="1800" i="1" dirty="0" err="1">
                <a:latin typeface="Times New Roman" panose="02020603050405020304" pitchFamily="18" charset="0"/>
                <a:cs typeface="Times New Roman" panose="02020603050405020304" pitchFamily="18" charset="0"/>
              </a:rPr>
              <a:t>stridoribus</a:t>
            </a:r>
            <a:r>
              <a:rPr lang="it-IT" altLang="it-IT" sz="1800" i="1" dirty="0">
                <a:latin typeface="Times New Roman" panose="02020603050405020304" pitchFamily="18" charset="0"/>
                <a:cs typeface="Times New Roman" panose="02020603050405020304" pitchFamily="18" charset="0"/>
              </a:rPr>
              <a:t> </a:t>
            </a:r>
            <a:r>
              <a:rPr lang="it-IT" altLang="it-IT" sz="1800" i="1" dirty="0" err="1">
                <a:latin typeface="Times New Roman" panose="02020603050405020304" pitchFamily="18" charset="0"/>
                <a:cs typeface="Times New Roman" panose="02020603050405020304" pitchFamily="18" charset="0"/>
              </a:rPr>
              <a:t>aequor</a:t>
            </a:r>
            <a:r>
              <a:rPr lang="it-IT" altLang="it-IT" sz="1800" i="1" dirty="0">
                <a:latin typeface="Times New Roman" panose="02020603050405020304" pitchFamily="18" charset="0"/>
                <a:cs typeface="Times New Roman" panose="02020603050405020304" pitchFamily="18" charset="0"/>
              </a:rPr>
              <a:t>, / Iulia qua ponto </a:t>
            </a:r>
            <a:r>
              <a:rPr lang="it-IT" altLang="it-IT" sz="1800" i="1" dirty="0" err="1">
                <a:latin typeface="Times New Roman" panose="02020603050405020304" pitchFamily="18" charset="0"/>
                <a:cs typeface="Times New Roman" panose="02020603050405020304" pitchFamily="18" charset="0"/>
              </a:rPr>
              <a:t>longe</a:t>
            </a:r>
            <a:r>
              <a:rPr lang="it-IT" altLang="it-IT" sz="1800" i="1" dirty="0">
                <a:latin typeface="Times New Roman" panose="02020603050405020304" pitchFamily="18" charset="0"/>
                <a:cs typeface="Times New Roman" panose="02020603050405020304" pitchFamily="18" charset="0"/>
              </a:rPr>
              <a:t> </a:t>
            </a:r>
            <a:r>
              <a:rPr lang="it-IT" altLang="it-IT" sz="1800" i="1" dirty="0" err="1">
                <a:latin typeface="Times New Roman" panose="02020603050405020304" pitchFamily="18" charset="0"/>
                <a:cs typeface="Times New Roman" panose="02020603050405020304" pitchFamily="18" charset="0"/>
              </a:rPr>
              <a:t>sonat</a:t>
            </a:r>
            <a:r>
              <a:rPr lang="it-IT" altLang="it-IT" sz="1800" i="1" dirty="0">
                <a:latin typeface="Times New Roman" panose="02020603050405020304" pitchFamily="18" charset="0"/>
                <a:cs typeface="Times New Roman" panose="02020603050405020304" pitchFamily="18" charset="0"/>
              </a:rPr>
              <a:t> </a:t>
            </a:r>
            <a:r>
              <a:rPr lang="it-IT" altLang="it-IT" sz="1800" i="1" dirty="0" err="1">
                <a:latin typeface="Times New Roman" panose="02020603050405020304" pitchFamily="18" charset="0"/>
                <a:cs typeface="Times New Roman" panose="02020603050405020304" pitchFamily="18" charset="0"/>
              </a:rPr>
              <a:t>unda</a:t>
            </a:r>
            <a:r>
              <a:rPr lang="it-IT" altLang="it-IT" sz="1800" i="1" dirty="0">
                <a:latin typeface="Times New Roman" panose="02020603050405020304" pitchFamily="18" charset="0"/>
                <a:cs typeface="Times New Roman" panose="02020603050405020304" pitchFamily="18" charset="0"/>
              </a:rPr>
              <a:t> refuso / </a:t>
            </a:r>
            <a:r>
              <a:rPr lang="it-IT" altLang="it-IT" sz="1800" i="1" dirty="0" err="1">
                <a:latin typeface="Times New Roman" panose="02020603050405020304" pitchFamily="18" charset="0"/>
                <a:cs typeface="Times New Roman" panose="02020603050405020304" pitchFamily="18" charset="0"/>
              </a:rPr>
              <a:t>Tyrrhenusque</a:t>
            </a:r>
            <a:r>
              <a:rPr lang="it-IT" altLang="it-IT" sz="1800" i="1" dirty="0">
                <a:latin typeface="Times New Roman" panose="02020603050405020304" pitchFamily="18" charset="0"/>
                <a:cs typeface="Times New Roman" panose="02020603050405020304" pitchFamily="18" charset="0"/>
              </a:rPr>
              <a:t> </a:t>
            </a:r>
            <a:r>
              <a:rPr lang="it-IT" altLang="it-IT" sz="1800" i="1" dirty="0" err="1">
                <a:latin typeface="Times New Roman" panose="02020603050405020304" pitchFamily="18" charset="0"/>
                <a:cs typeface="Times New Roman" panose="02020603050405020304" pitchFamily="18" charset="0"/>
              </a:rPr>
              <a:t>fretis</a:t>
            </a:r>
            <a:r>
              <a:rPr lang="it-IT" altLang="it-IT" sz="1800" i="1" dirty="0">
                <a:latin typeface="Times New Roman" panose="02020603050405020304" pitchFamily="18" charset="0"/>
                <a:cs typeface="Times New Roman" panose="02020603050405020304" pitchFamily="18" charset="0"/>
              </a:rPr>
              <a:t> </a:t>
            </a:r>
            <a:r>
              <a:rPr lang="it-IT" altLang="it-IT" sz="1800" i="1" dirty="0" err="1">
                <a:latin typeface="Times New Roman" panose="02020603050405020304" pitchFamily="18" charset="0"/>
                <a:cs typeface="Times New Roman" panose="02020603050405020304" pitchFamily="18" charset="0"/>
              </a:rPr>
              <a:t>immittitur</a:t>
            </a:r>
            <a:r>
              <a:rPr lang="it-IT" altLang="it-IT" sz="1800" i="1" dirty="0">
                <a:latin typeface="Times New Roman" panose="02020603050405020304" pitchFamily="18" charset="0"/>
                <a:cs typeface="Times New Roman" panose="02020603050405020304" pitchFamily="18" charset="0"/>
              </a:rPr>
              <a:t> </a:t>
            </a:r>
            <a:r>
              <a:rPr lang="it-IT" altLang="it-IT" sz="1800" i="1" dirty="0" err="1">
                <a:latin typeface="Times New Roman" panose="02020603050405020304" pitchFamily="18" charset="0"/>
                <a:cs typeface="Times New Roman" panose="02020603050405020304" pitchFamily="18" charset="0"/>
              </a:rPr>
              <a:t>aestus</a:t>
            </a:r>
            <a:r>
              <a:rPr lang="it-IT" altLang="it-IT" sz="1800" i="1" dirty="0">
                <a:latin typeface="Times New Roman" panose="02020603050405020304" pitchFamily="18" charset="0"/>
                <a:cs typeface="Times New Roman" panose="02020603050405020304" pitchFamily="18" charset="0"/>
              </a:rPr>
              <a:t> </a:t>
            </a:r>
            <a:r>
              <a:rPr lang="it-IT" altLang="it-IT" sz="1800" i="1" dirty="0" err="1">
                <a:latin typeface="Times New Roman" panose="02020603050405020304" pitchFamily="18" charset="0"/>
                <a:cs typeface="Times New Roman" panose="02020603050405020304" pitchFamily="18" charset="0"/>
              </a:rPr>
              <a:t>Avernis</a:t>
            </a:r>
            <a:r>
              <a:rPr lang="it-IT" altLang="it-IT" sz="1800" i="1" dirty="0">
                <a:latin typeface="Times New Roman" panose="02020603050405020304" pitchFamily="18" charset="0"/>
                <a:cs typeface="Times New Roman" panose="02020603050405020304" pitchFamily="18" charset="0"/>
              </a:rPr>
              <a:t>?</a:t>
            </a:r>
          </a:p>
          <a:p>
            <a:pPr marL="0" indent="0" algn="just" eaLnBrk="1" hangingPunct="1">
              <a:lnSpc>
                <a:spcPct val="100000"/>
              </a:lnSpc>
              <a:spcBef>
                <a:spcPts val="0"/>
              </a:spcBef>
              <a:buFont typeface="Arial" panose="020B0604020202020204" pitchFamily="34" charset="0"/>
              <a:buNone/>
            </a:pPr>
            <a:endParaRPr lang="it-IT" altLang="it-IT" sz="1800" dirty="0">
              <a:latin typeface="Times New Roman" panose="02020603050405020304" pitchFamily="18" charset="0"/>
              <a:cs typeface="Times New Roman" panose="02020603050405020304" pitchFamily="18" charset="0"/>
            </a:endParaRPr>
          </a:p>
          <a:p>
            <a:pPr marL="0" indent="0" eaLnBrk="1" hangingPunct="1">
              <a:lnSpc>
                <a:spcPct val="100000"/>
              </a:lnSpc>
              <a:spcBef>
                <a:spcPts val="0"/>
              </a:spcBef>
              <a:buFont typeface="Arial" panose="020B0604020202020204" pitchFamily="34" charset="0"/>
              <a:buNone/>
            </a:pPr>
            <a:r>
              <a:rPr lang="it-IT" altLang="it-IT" sz="1800" b="1" dirty="0" err="1">
                <a:latin typeface="Times New Roman" panose="02020603050405020304" pitchFamily="18" charset="0"/>
                <a:cs typeface="Times New Roman" panose="02020603050405020304" pitchFamily="18" charset="0"/>
              </a:rPr>
              <a:t>vv</a:t>
            </a:r>
            <a:r>
              <a:rPr lang="it-IT" altLang="it-IT" sz="1800" b="1" dirty="0">
                <a:latin typeface="Times New Roman" panose="02020603050405020304" pitchFamily="18" charset="0"/>
                <a:cs typeface="Times New Roman" panose="02020603050405020304" pitchFamily="18" charset="0"/>
              </a:rPr>
              <a:t>. 34-35 </a:t>
            </a:r>
            <a:r>
              <a:rPr lang="it-IT" sz="1800" b="1" i="1" dirty="0" err="1">
                <a:solidFill>
                  <a:srgbClr val="000000"/>
                </a:solidFill>
                <a:effectLst/>
                <a:latin typeface="Times New Roman" panose="02020603050405020304" pitchFamily="18" charset="0"/>
                <a:cs typeface="Times New Roman" panose="02020603050405020304" pitchFamily="18" charset="0"/>
              </a:rPr>
              <a:t>Vlla</a:t>
            </a:r>
            <a:r>
              <a:rPr lang="it-IT" sz="1800" b="1" i="1" dirty="0">
                <a:solidFill>
                  <a:srgbClr val="000000"/>
                </a:solidFill>
                <a:effectLst/>
                <a:latin typeface="Times New Roman" panose="02020603050405020304" pitchFamily="18" charset="0"/>
                <a:cs typeface="Times New Roman" panose="02020603050405020304" pitchFamily="18" charset="0"/>
              </a:rPr>
              <a:t> </a:t>
            </a:r>
            <a:r>
              <a:rPr lang="it-IT" sz="1800" b="1" i="1" dirty="0" err="1">
                <a:solidFill>
                  <a:srgbClr val="000000"/>
                </a:solidFill>
                <a:effectLst/>
                <a:latin typeface="Times New Roman" panose="02020603050405020304" pitchFamily="18" charset="0"/>
                <a:cs typeface="Times New Roman" panose="02020603050405020304" pitchFamily="18" charset="0"/>
              </a:rPr>
              <a:t>nec</a:t>
            </a:r>
            <a:r>
              <a:rPr lang="it-IT" sz="1800" b="1" i="1" dirty="0">
                <a:solidFill>
                  <a:srgbClr val="000000"/>
                </a:solidFill>
                <a:effectLst/>
                <a:latin typeface="Times New Roman" panose="02020603050405020304" pitchFamily="18" charset="0"/>
                <a:cs typeface="Times New Roman" panose="02020603050405020304" pitchFamily="18" charset="0"/>
              </a:rPr>
              <a:t> occulti </a:t>
            </a:r>
            <a:r>
              <a:rPr lang="it-IT" sz="1800" b="1" i="1" dirty="0" err="1">
                <a:solidFill>
                  <a:srgbClr val="000000"/>
                </a:solidFill>
                <a:effectLst/>
                <a:latin typeface="Times New Roman" panose="02020603050405020304" pitchFamily="18" charset="0"/>
                <a:cs typeface="Times New Roman" panose="02020603050405020304" pitchFamily="18" charset="0"/>
              </a:rPr>
              <a:t>pateris</a:t>
            </a:r>
            <a:r>
              <a:rPr lang="it-IT" sz="1800" b="1" i="1" dirty="0">
                <a:solidFill>
                  <a:srgbClr val="000000"/>
                </a:solidFill>
                <a:effectLst/>
                <a:latin typeface="Times New Roman" panose="02020603050405020304" pitchFamily="18" charset="0"/>
                <a:cs typeface="Times New Roman" panose="02020603050405020304" pitchFamily="18" charset="0"/>
              </a:rPr>
              <a:t> </a:t>
            </a:r>
            <a:r>
              <a:rPr lang="it-IT" sz="1800" b="1" i="1" dirty="0" err="1">
                <a:solidFill>
                  <a:srgbClr val="000000"/>
                </a:solidFill>
                <a:effectLst/>
                <a:latin typeface="Times New Roman" panose="02020603050405020304" pitchFamily="18" charset="0"/>
                <a:cs typeface="Times New Roman" panose="02020603050405020304" pitchFamily="18" charset="0"/>
              </a:rPr>
              <a:t>luctamina</a:t>
            </a:r>
            <a:r>
              <a:rPr lang="it-IT" sz="1800" b="1" i="1" dirty="0">
                <a:solidFill>
                  <a:srgbClr val="000000"/>
                </a:solidFill>
                <a:effectLst/>
                <a:latin typeface="Times New Roman" panose="02020603050405020304" pitchFamily="18" charset="0"/>
                <a:cs typeface="Times New Roman" panose="02020603050405020304" pitchFamily="18" charset="0"/>
              </a:rPr>
              <a:t> </a:t>
            </a:r>
            <a:r>
              <a:rPr lang="it-IT" sz="1800" b="1" i="1" dirty="0" err="1">
                <a:solidFill>
                  <a:srgbClr val="000000"/>
                </a:solidFill>
                <a:effectLst/>
                <a:latin typeface="Times New Roman" panose="02020603050405020304" pitchFamily="18" charset="0"/>
                <a:cs typeface="Times New Roman" panose="02020603050405020304" pitchFamily="18" charset="0"/>
              </a:rPr>
              <a:t>saxi</a:t>
            </a:r>
            <a:r>
              <a:rPr lang="it-IT" sz="1800" b="1" i="1" dirty="0">
                <a:solidFill>
                  <a:srgbClr val="000000"/>
                </a:solidFill>
                <a:effectLst/>
                <a:latin typeface="Times New Roman" panose="02020603050405020304" pitchFamily="18" charset="0"/>
                <a:cs typeface="Times New Roman" panose="02020603050405020304" pitchFamily="18" charset="0"/>
              </a:rPr>
              <a:t>,  / non spirante </a:t>
            </a:r>
            <a:r>
              <a:rPr lang="it-IT" sz="1800" b="1" i="1" dirty="0">
                <a:solidFill>
                  <a:srgbClr val="000000"/>
                </a:solidFill>
                <a:latin typeface="Times New Roman" panose="02020603050405020304" pitchFamily="18" charset="0"/>
                <a:cs typeface="Times New Roman" panose="02020603050405020304" pitchFamily="18" charset="0"/>
              </a:rPr>
              <a:t>v</a:t>
            </a:r>
            <a:r>
              <a:rPr lang="it-IT" sz="1800" b="1" i="1" dirty="0">
                <a:solidFill>
                  <a:srgbClr val="000000"/>
                </a:solidFill>
                <a:effectLst/>
                <a:latin typeface="Times New Roman" panose="02020603050405020304" pitchFamily="18" charset="0"/>
                <a:cs typeface="Times New Roman" panose="02020603050405020304" pitchFamily="18" charset="0"/>
              </a:rPr>
              <a:t>ado </a:t>
            </a:r>
            <a:r>
              <a:rPr lang="it-IT" sz="1800" b="1" i="1" dirty="0" err="1">
                <a:solidFill>
                  <a:srgbClr val="000000"/>
                </a:solidFill>
                <a:effectLst/>
                <a:latin typeface="Times New Roman" panose="02020603050405020304" pitchFamily="18" charset="0"/>
                <a:cs typeface="Times New Roman" panose="02020603050405020304" pitchFamily="18" charset="0"/>
              </a:rPr>
              <a:t>rapidos</a:t>
            </a:r>
            <a:r>
              <a:rPr lang="it-IT" sz="1800" b="1" i="1" dirty="0">
                <a:solidFill>
                  <a:srgbClr val="000000"/>
                </a:solidFill>
                <a:effectLst/>
                <a:latin typeface="Times New Roman" panose="02020603050405020304" pitchFamily="18" charset="0"/>
                <a:cs typeface="Times New Roman" panose="02020603050405020304" pitchFamily="18" charset="0"/>
              </a:rPr>
              <a:t> </a:t>
            </a:r>
            <a:r>
              <a:rPr lang="it-IT" sz="1800" b="1" i="1" dirty="0" err="1">
                <a:solidFill>
                  <a:srgbClr val="000000"/>
                </a:solidFill>
                <a:effectLst/>
                <a:latin typeface="Times New Roman" panose="02020603050405020304" pitchFamily="18" charset="0"/>
                <a:cs typeface="Times New Roman" panose="02020603050405020304" pitchFamily="18" charset="0"/>
              </a:rPr>
              <a:t>properare</a:t>
            </a:r>
            <a:r>
              <a:rPr lang="it-IT" sz="1800" b="1" i="1" dirty="0">
                <a:solidFill>
                  <a:srgbClr val="000000"/>
                </a:solidFill>
                <a:effectLst/>
                <a:latin typeface="Times New Roman" panose="02020603050405020304" pitchFamily="18" charset="0"/>
                <a:cs typeface="Times New Roman" panose="02020603050405020304" pitchFamily="18" charset="0"/>
              </a:rPr>
              <a:t> </a:t>
            </a:r>
            <a:r>
              <a:rPr lang="it-IT" sz="1800" b="1" i="1" dirty="0" err="1">
                <a:solidFill>
                  <a:srgbClr val="000000"/>
                </a:solidFill>
                <a:effectLst/>
                <a:latin typeface="Times New Roman" panose="02020603050405020304" pitchFamily="18" charset="0"/>
                <a:cs typeface="Times New Roman" panose="02020603050405020304" pitchFamily="18" charset="0"/>
              </a:rPr>
              <a:t>meatus</a:t>
            </a:r>
            <a:r>
              <a:rPr lang="it-IT" sz="1800" b="1" i="1" dirty="0">
                <a:solidFill>
                  <a:srgbClr val="000000"/>
                </a:solidFill>
                <a:effectLst/>
                <a:latin typeface="Times New Roman" panose="02020603050405020304" pitchFamily="18" charset="0"/>
                <a:cs typeface="Times New Roman" panose="02020603050405020304" pitchFamily="18" charset="0"/>
              </a:rPr>
              <a:t> / </a:t>
            </a:r>
            <a:r>
              <a:rPr lang="it-IT" sz="1800" b="1" i="1" dirty="0" err="1">
                <a:solidFill>
                  <a:srgbClr val="000000"/>
                </a:solidFill>
                <a:effectLst/>
                <a:latin typeface="Times New Roman" panose="02020603050405020304" pitchFamily="18" charset="0"/>
                <a:cs typeface="Times New Roman" panose="02020603050405020304" pitchFamily="18" charset="0"/>
              </a:rPr>
              <a:t>cogeris</a:t>
            </a:r>
            <a:r>
              <a:rPr lang="it-IT" sz="1800" b="0" i="0" dirty="0">
                <a:solidFill>
                  <a:srgbClr val="000000"/>
                </a:solidFill>
                <a:effectLst/>
                <a:latin typeface="georgia" panose="02040502050405020303" pitchFamily="18" charset="0"/>
              </a:rPr>
              <a:t>  ...</a:t>
            </a:r>
          </a:p>
          <a:p>
            <a:pPr marL="0" indent="0" eaLnBrk="1" hangingPunct="1">
              <a:lnSpc>
                <a:spcPct val="100000"/>
              </a:lnSpc>
              <a:spcBef>
                <a:spcPts val="0"/>
              </a:spcBef>
              <a:buFont typeface="Arial" panose="020B0604020202020204" pitchFamily="34" charset="0"/>
              <a:buNone/>
            </a:pPr>
            <a:r>
              <a:rPr lang="it-IT" altLang="it-IT" sz="1800" dirty="0">
                <a:latin typeface="Times New Roman" panose="02020603050405020304" pitchFamily="18" charset="0"/>
                <a:cs typeface="Times New Roman" panose="02020603050405020304" pitchFamily="18" charset="0"/>
              </a:rPr>
              <a:t>~ </a:t>
            </a:r>
            <a:r>
              <a:rPr lang="it-IT" altLang="it-IT" sz="1800" dirty="0" err="1">
                <a:latin typeface="Times New Roman" panose="02020603050405020304" pitchFamily="18" charset="0"/>
                <a:cs typeface="Times New Roman" panose="02020603050405020304" pitchFamily="18" charset="0"/>
              </a:rPr>
              <a:t>Verg</a:t>
            </a:r>
            <a:r>
              <a:rPr lang="it-IT" altLang="it-IT" sz="1800" dirty="0">
                <a:latin typeface="Times New Roman" panose="02020603050405020304" pitchFamily="18" charset="0"/>
                <a:cs typeface="Times New Roman" panose="02020603050405020304" pitchFamily="18" charset="0"/>
              </a:rPr>
              <a:t>., </a:t>
            </a:r>
            <a:r>
              <a:rPr lang="it-IT" altLang="it-IT" sz="1800" i="1" dirty="0" err="1">
                <a:latin typeface="Times New Roman" panose="02020603050405020304" pitchFamily="18" charset="0"/>
                <a:cs typeface="Times New Roman" panose="02020603050405020304" pitchFamily="18" charset="0"/>
              </a:rPr>
              <a:t>Aen</a:t>
            </a:r>
            <a:r>
              <a:rPr lang="it-IT" altLang="it-IT" sz="1800" i="1" dirty="0">
                <a:latin typeface="Times New Roman" panose="02020603050405020304" pitchFamily="18" charset="0"/>
                <a:cs typeface="Times New Roman" panose="02020603050405020304" pitchFamily="18" charset="0"/>
              </a:rPr>
              <a:t>. </a:t>
            </a:r>
            <a:r>
              <a:rPr lang="it-IT" altLang="it-IT" sz="1800" dirty="0">
                <a:latin typeface="Times New Roman" panose="02020603050405020304" pitchFamily="18" charset="0"/>
                <a:cs typeface="Times New Roman" panose="02020603050405020304" pitchFamily="18" charset="0"/>
              </a:rPr>
              <a:t>10,290-291 </a:t>
            </a:r>
            <a:r>
              <a:rPr lang="it-IT" altLang="it-IT" sz="1800" i="1" dirty="0">
                <a:latin typeface="Times New Roman" panose="02020603050405020304" pitchFamily="18" charset="0"/>
                <a:cs typeface="Times New Roman" panose="02020603050405020304" pitchFamily="18" charset="0"/>
              </a:rPr>
              <a:t>per </a:t>
            </a:r>
            <a:r>
              <a:rPr lang="it-IT" altLang="it-IT" sz="1800" i="1" dirty="0" err="1">
                <a:latin typeface="Times New Roman" panose="02020603050405020304" pitchFamily="18" charset="0"/>
                <a:cs typeface="Times New Roman" panose="02020603050405020304" pitchFamily="18" charset="0"/>
              </a:rPr>
              <a:t>remos</a:t>
            </a:r>
            <a:r>
              <a:rPr lang="it-IT" altLang="it-IT" sz="1800" i="1" dirty="0">
                <a:latin typeface="Times New Roman" panose="02020603050405020304" pitchFamily="18" charset="0"/>
                <a:cs typeface="Times New Roman" panose="02020603050405020304" pitchFamily="18" charset="0"/>
              </a:rPr>
              <a:t> </a:t>
            </a:r>
            <a:r>
              <a:rPr lang="it-IT" altLang="it-IT" sz="1800" i="1" dirty="0" err="1">
                <a:latin typeface="Times New Roman" panose="02020603050405020304" pitchFamily="18" charset="0"/>
                <a:cs typeface="Times New Roman" panose="02020603050405020304" pitchFamily="18" charset="0"/>
              </a:rPr>
              <a:t>alii</a:t>
            </a:r>
            <a:r>
              <a:rPr lang="it-IT" altLang="it-IT" sz="1800" i="1" dirty="0">
                <a:latin typeface="Times New Roman" panose="02020603050405020304" pitchFamily="18" charset="0"/>
                <a:cs typeface="Times New Roman" panose="02020603050405020304" pitchFamily="18" charset="0"/>
              </a:rPr>
              <a:t>. </a:t>
            </a:r>
            <a:r>
              <a:rPr lang="it-IT" altLang="it-IT" sz="1800" i="1" dirty="0" err="1">
                <a:latin typeface="Times New Roman" panose="02020603050405020304" pitchFamily="18" charset="0"/>
                <a:cs typeface="Times New Roman" panose="02020603050405020304" pitchFamily="18" charset="0"/>
              </a:rPr>
              <a:t>Speculatus</a:t>
            </a:r>
            <a:r>
              <a:rPr lang="it-IT" altLang="it-IT" sz="1800" i="1" dirty="0">
                <a:latin typeface="Times New Roman" panose="02020603050405020304" pitchFamily="18" charset="0"/>
                <a:cs typeface="Times New Roman" panose="02020603050405020304" pitchFamily="18" charset="0"/>
              </a:rPr>
              <a:t> </a:t>
            </a:r>
            <a:r>
              <a:rPr lang="it-IT" altLang="it-IT" sz="1800" i="1" dirty="0" err="1">
                <a:latin typeface="Times New Roman" panose="02020603050405020304" pitchFamily="18" charset="0"/>
                <a:cs typeface="Times New Roman" panose="02020603050405020304" pitchFamily="18" charset="0"/>
              </a:rPr>
              <a:t>litora</a:t>
            </a:r>
            <a:r>
              <a:rPr lang="it-IT" altLang="it-IT" sz="1800" i="1" dirty="0">
                <a:latin typeface="Times New Roman" panose="02020603050405020304" pitchFamily="18" charset="0"/>
                <a:cs typeface="Times New Roman" panose="02020603050405020304" pitchFamily="18" charset="0"/>
              </a:rPr>
              <a:t> </a:t>
            </a:r>
            <a:r>
              <a:rPr lang="it-IT" altLang="it-IT" sz="1800" i="1" dirty="0" err="1">
                <a:latin typeface="Times New Roman" panose="02020603050405020304" pitchFamily="18" charset="0"/>
                <a:cs typeface="Times New Roman" panose="02020603050405020304" pitchFamily="18" charset="0"/>
              </a:rPr>
              <a:t>Tarchon</a:t>
            </a:r>
            <a:r>
              <a:rPr lang="it-IT" altLang="it-IT" sz="1800" i="1" dirty="0">
                <a:latin typeface="Times New Roman" panose="02020603050405020304" pitchFamily="18" charset="0"/>
                <a:cs typeface="Times New Roman" panose="02020603050405020304" pitchFamily="18" charset="0"/>
              </a:rPr>
              <a:t>, / qua </a:t>
            </a:r>
            <a:r>
              <a:rPr lang="it-IT" altLang="it-IT" sz="1800" i="1" u="sng" dirty="0">
                <a:latin typeface="Times New Roman" panose="02020603050405020304" pitchFamily="18" charset="0"/>
                <a:cs typeface="Times New Roman" panose="02020603050405020304" pitchFamily="18" charset="0"/>
              </a:rPr>
              <a:t>vada</a:t>
            </a:r>
            <a:r>
              <a:rPr lang="it-IT" altLang="it-IT" sz="1800" i="1" dirty="0">
                <a:latin typeface="Times New Roman" panose="02020603050405020304" pitchFamily="18" charset="0"/>
                <a:cs typeface="Times New Roman" panose="02020603050405020304" pitchFamily="18" charset="0"/>
              </a:rPr>
              <a:t> non </a:t>
            </a:r>
            <a:r>
              <a:rPr lang="it-IT" altLang="it-IT" sz="1800" i="1" u="sng" dirty="0" err="1">
                <a:latin typeface="Times New Roman" panose="02020603050405020304" pitchFamily="18" charset="0"/>
                <a:cs typeface="Times New Roman" panose="02020603050405020304" pitchFamily="18" charset="0"/>
              </a:rPr>
              <a:t>spirant</a:t>
            </a:r>
            <a:r>
              <a:rPr lang="it-IT" altLang="it-IT" sz="1800" i="1" u="sng" dirty="0">
                <a:latin typeface="Times New Roman" panose="02020603050405020304" pitchFamily="18" charset="0"/>
                <a:cs typeface="Times New Roman" panose="02020603050405020304" pitchFamily="18" charset="0"/>
              </a:rPr>
              <a:t> </a:t>
            </a:r>
            <a:r>
              <a:rPr lang="it-IT" altLang="it-IT" sz="1800" i="1" dirty="0" err="1">
                <a:latin typeface="Times New Roman" panose="02020603050405020304" pitchFamily="18" charset="0"/>
                <a:cs typeface="Times New Roman" panose="02020603050405020304" pitchFamily="18" charset="0"/>
              </a:rPr>
              <a:t>nec</a:t>
            </a:r>
            <a:r>
              <a:rPr lang="it-IT" altLang="it-IT" sz="1800" i="1" dirty="0">
                <a:latin typeface="Times New Roman" panose="02020603050405020304" pitchFamily="18" charset="0"/>
                <a:cs typeface="Times New Roman" panose="02020603050405020304" pitchFamily="18" charset="0"/>
              </a:rPr>
              <a:t> </a:t>
            </a:r>
            <a:r>
              <a:rPr lang="it-IT" altLang="it-IT" sz="1800" i="1" dirty="0" err="1">
                <a:latin typeface="Times New Roman" panose="02020603050405020304" pitchFamily="18" charset="0"/>
                <a:cs typeface="Times New Roman" panose="02020603050405020304" pitchFamily="18" charset="0"/>
              </a:rPr>
              <a:t>fracta</a:t>
            </a:r>
            <a:r>
              <a:rPr lang="it-IT" altLang="it-IT" sz="1800" i="1" dirty="0">
                <a:latin typeface="Times New Roman" panose="02020603050405020304" pitchFamily="18" charset="0"/>
                <a:cs typeface="Times New Roman" panose="02020603050405020304" pitchFamily="18" charset="0"/>
              </a:rPr>
              <a:t> </a:t>
            </a:r>
            <a:r>
              <a:rPr lang="it-IT" altLang="it-IT" sz="1800" i="1" u="sng" dirty="0" err="1">
                <a:latin typeface="Times New Roman" panose="02020603050405020304" pitchFamily="18" charset="0"/>
                <a:cs typeface="Times New Roman" panose="02020603050405020304" pitchFamily="18" charset="0"/>
              </a:rPr>
              <a:t>remurmurat</a:t>
            </a:r>
            <a:r>
              <a:rPr lang="it-IT" altLang="it-IT" sz="1800" i="1" u="sng" dirty="0">
                <a:latin typeface="Times New Roman" panose="02020603050405020304" pitchFamily="18" charset="0"/>
                <a:cs typeface="Times New Roman" panose="02020603050405020304" pitchFamily="18" charset="0"/>
              </a:rPr>
              <a:t> </a:t>
            </a:r>
            <a:r>
              <a:rPr lang="it-IT" altLang="it-IT" sz="1800" i="1" dirty="0" err="1">
                <a:latin typeface="Times New Roman" panose="02020603050405020304" pitchFamily="18" charset="0"/>
                <a:cs typeface="Times New Roman" panose="02020603050405020304" pitchFamily="18" charset="0"/>
              </a:rPr>
              <a:t>unda</a:t>
            </a:r>
            <a:endParaRPr lang="it-IT" altLang="it-IT" sz="1800" i="1" dirty="0">
              <a:latin typeface="Times New Roman" panose="02020603050405020304" pitchFamily="18" charset="0"/>
              <a:cs typeface="Times New Roman" panose="02020603050405020304" pitchFamily="18" charset="0"/>
            </a:endParaRPr>
          </a:p>
          <a:p>
            <a:pPr marL="0" indent="0" algn="just" eaLnBrk="1" hangingPunct="1">
              <a:lnSpc>
                <a:spcPct val="100000"/>
              </a:lnSpc>
              <a:spcBef>
                <a:spcPts val="0"/>
              </a:spcBef>
              <a:buNone/>
              <a:defRPr/>
            </a:pPr>
            <a:endParaRPr lang="it-IT" altLang="it-IT" sz="1800" b="1">
              <a:latin typeface="Times New Roman" panose="02020603050405020304" pitchFamily="18" charset="0"/>
              <a:cs typeface="Times New Roman" panose="02020603050405020304" pitchFamily="18" charset="0"/>
            </a:endParaRPr>
          </a:p>
          <a:p>
            <a:pPr marL="0" indent="0" algn="just" eaLnBrk="1" hangingPunct="1">
              <a:lnSpc>
                <a:spcPct val="100000"/>
              </a:lnSpc>
              <a:spcBef>
                <a:spcPts val="0"/>
              </a:spcBef>
              <a:buNone/>
              <a:defRPr/>
            </a:pPr>
            <a:r>
              <a:rPr lang="it-IT" altLang="it-IT" sz="1800" b="1">
                <a:latin typeface="Times New Roman" panose="02020603050405020304" pitchFamily="18" charset="0"/>
                <a:cs typeface="Times New Roman" panose="02020603050405020304" pitchFamily="18" charset="0"/>
              </a:rPr>
              <a:t>v.  47 </a:t>
            </a:r>
            <a:r>
              <a:rPr lang="it-IT" sz="1800" b="1" i="1">
                <a:latin typeface="Times New Roman" panose="02020603050405020304" pitchFamily="18" charset="0"/>
                <a:cs typeface="Times New Roman" panose="02020603050405020304" pitchFamily="18" charset="0"/>
              </a:rPr>
              <a:t>Sicca in primores pergunt vestigia lymphas</a:t>
            </a:r>
            <a:endParaRPr lang="it-IT" altLang="it-IT" sz="1800" b="1" i="1">
              <a:latin typeface="Times New Roman" panose="02020603050405020304" pitchFamily="18" charset="0"/>
              <a:cs typeface="Times New Roman" panose="02020603050405020304" pitchFamily="18" charset="0"/>
            </a:endParaRPr>
          </a:p>
          <a:p>
            <a:pPr marL="0" indent="0" eaLnBrk="1" hangingPunct="1">
              <a:lnSpc>
                <a:spcPct val="100000"/>
              </a:lnSpc>
              <a:spcBef>
                <a:spcPts val="0"/>
              </a:spcBef>
              <a:buNone/>
              <a:defRPr/>
            </a:pPr>
            <a:r>
              <a:rPr lang="it-IT" altLang="it-IT" sz="1800">
                <a:latin typeface="Times New Roman" panose="02020603050405020304" pitchFamily="18" charset="0"/>
                <a:cs typeface="Times New Roman" panose="02020603050405020304" pitchFamily="18" charset="0"/>
              </a:rPr>
              <a:t>~ Ov. </a:t>
            </a:r>
            <a:r>
              <a:rPr lang="it-IT" altLang="it-IT" sz="1800" i="1">
                <a:latin typeface="Times New Roman" panose="02020603050405020304" pitchFamily="18" charset="0"/>
                <a:cs typeface="Times New Roman" panose="02020603050405020304" pitchFamily="18" charset="0"/>
              </a:rPr>
              <a:t>met. </a:t>
            </a:r>
            <a:r>
              <a:rPr lang="it-IT" altLang="it-IT" sz="1800">
                <a:latin typeface="Times New Roman" panose="02020603050405020304" pitchFamily="18" charset="0"/>
                <a:cs typeface="Times New Roman" panose="02020603050405020304" pitchFamily="18" charset="0"/>
              </a:rPr>
              <a:t>2,870-871 </a:t>
            </a:r>
            <a:r>
              <a:rPr lang="it-IT" altLang="it-IT" sz="1800" i="1">
                <a:latin typeface="Times New Roman" panose="02020603050405020304" pitchFamily="18" charset="0"/>
                <a:cs typeface="Times New Roman" panose="02020603050405020304" pitchFamily="18" charset="0"/>
              </a:rPr>
              <a:t>cum deus a terra </a:t>
            </a:r>
            <a:r>
              <a:rPr lang="it-IT" altLang="it-IT" sz="1800" i="1" u="sng">
                <a:latin typeface="Times New Roman" panose="02020603050405020304" pitchFamily="18" charset="0"/>
                <a:cs typeface="Times New Roman" panose="02020603050405020304" pitchFamily="18" charset="0"/>
              </a:rPr>
              <a:t>siccoque a litore </a:t>
            </a:r>
            <a:r>
              <a:rPr lang="it-IT" altLang="it-IT" sz="1800" i="1">
                <a:latin typeface="Times New Roman" panose="02020603050405020304" pitchFamily="18" charset="0"/>
                <a:cs typeface="Times New Roman" panose="02020603050405020304" pitchFamily="18" charset="0"/>
              </a:rPr>
              <a:t>sensim / falsa pedum primo </a:t>
            </a:r>
            <a:r>
              <a:rPr lang="it-IT" altLang="it-IT" sz="1800" i="1" u="sng">
                <a:latin typeface="Times New Roman" panose="02020603050405020304" pitchFamily="18" charset="0"/>
                <a:cs typeface="Times New Roman" panose="02020603050405020304" pitchFamily="18" charset="0"/>
              </a:rPr>
              <a:t>vestigia</a:t>
            </a:r>
            <a:r>
              <a:rPr lang="it-IT" altLang="it-IT" sz="1800" i="1">
                <a:latin typeface="Times New Roman" panose="02020603050405020304" pitchFamily="18" charset="0"/>
                <a:cs typeface="Times New Roman" panose="02020603050405020304" pitchFamily="18" charset="0"/>
              </a:rPr>
              <a:t> ponit </a:t>
            </a:r>
            <a:r>
              <a:rPr lang="it-IT" altLang="it-IT" sz="1800" i="1" u="sng">
                <a:latin typeface="Times New Roman" panose="02020603050405020304" pitchFamily="18" charset="0"/>
                <a:cs typeface="Times New Roman" panose="02020603050405020304" pitchFamily="18" charset="0"/>
              </a:rPr>
              <a:t>in undis</a:t>
            </a:r>
            <a:r>
              <a:rPr lang="it-IT" altLang="it-IT" sz="1800">
                <a:latin typeface="Times New Roman" panose="02020603050405020304" pitchFamily="18" charset="0"/>
                <a:cs typeface="Times New Roman" panose="02020603050405020304" pitchFamily="18" charset="0"/>
              </a:rPr>
              <a:t>,</a:t>
            </a:r>
          </a:p>
          <a:p>
            <a:pPr marL="0" indent="0" algn="just" eaLnBrk="1" hangingPunct="1">
              <a:lnSpc>
                <a:spcPct val="100000"/>
              </a:lnSpc>
              <a:spcBef>
                <a:spcPts val="0"/>
              </a:spcBef>
              <a:buNone/>
              <a:defRPr/>
            </a:pPr>
            <a:r>
              <a:rPr lang="it-IT" altLang="it-IT" sz="1800">
                <a:latin typeface="Times New Roman" panose="02020603050405020304" pitchFamily="18" charset="0"/>
                <a:cs typeface="Times New Roman" panose="02020603050405020304" pitchFamily="18" charset="0"/>
              </a:rPr>
              <a:t>+ Catul. 64,162 </a:t>
            </a:r>
            <a:r>
              <a:rPr lang="it-IT" altLang="it-IT" sz="1800" i="1">
                <a:latin typeface="Times New Roman" panose="02020603050405020304" pitchFamily="18" charset="0"/>
                <a:cs typeface="Times New Roman" panose="02020603050405020304" pitchFamily="18" charset="0"/>
              </a:rPr>
              <a:t>candida permulcens liquidis </a:t>
            </a:r>
            <a:r>
              <a:rPr lang="it-IT" altLang="it-IT" sz="1800" i="1" u="sng">
                <a:latin typeface="Times New Roman" panose="02020603050405020304" pitchFamily="18" charset="0"/>
                <a:cs typeface="Times New Roman" panose="02020603050405020304" pitchFamily="18" charset="0"/>
              </a:rPr>
              <a:t>vestigia lymphis</a:t>
            </a:r>
          </a:p>
          <a:p>
            <a:pPr marL="0" indent="0" algn="just" eaLnBrk="1" hangingPunct="1">
              <a:lnSpc>
                <a:spcPct val="100000"/>
              </a:lnSpc>
              <a:spcBef>
                <a:spcPts val="0"/>
              </a:spcBef>
              <a:buNone/>
              <a:defRPr/>
            </a:pPr>
            <a:endParaRPr lang="it-IT" altLang="it-IT" sz="1800">
              <a:latin typeface="Times New Roman" panose="02020603050405020304" pitchFamily="18" charset="0"/>
              <a:cs typeface="Times New Roman" panose="02020603050405020304" pitchFamily="18" charset="0"/>
            </a:endParaRPr>
          </a:p>
          <a:p>
            <a:pPr marL="0" indent="0" algn="just" eaLnBrk="1" hangingPunct="1">
              <a:lnSpc>
                <a:spcPct val="100000"/>
              </a:lnSpc>
              <a:spcBef>
                <a:spcPct val="0"/>
              </a:spcBef>
              <a:buFont typeface="Arial" panose="020B0604020202020204" pitchFamily="34" charset="0"/>
              <a:buNone/>
            </a:pPr>
            <a:endParaRPr lang="it-IT" altLang="it-IT" sz="2000" dirty="0">
              <a:latin typeface="Times New Roman" panose="02020603050405020304" pitchFamily="18" charset="0"/>
              <a:cs typeface="Times New Roman" panose="02020603050405020304" pitchFamily="18" charset="0"/>
            </a:endParaRPr>
          </a:p>
          <a:p>
            <a:pPr marL="0" indent="0" algn="just" eaLnBrk="1" hangingPunct="1">
              <a:lnSpc>
                <a:spcPct val="100000"/>
              </a:lnSpc>
              <a:spcBef>
                <a:spcPct val="0"/>
              </a:spcBef>
              <a:buFont typeface="Arial" panose="020B0604020202020204" pitchFamily="34" charset="0"/>
              <a:buNone/>
            </a:pPr>
            <a:endParaRPr lang="it-IT" altLang="it-IT" sz="20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49C48AD5-587D-4701-842A-C0F1A2B1AD64}"/>
              </a:ext>
            </a:extLst>
          </p:cNvPr>
          <p:cNvSpPr>
            <a:spLocks noGrp="1"/>
          </p:cNvSpPr>
          <p:nvPr>
            <p:ph idx="1"/>
          </p:nvPr>
        </p:nvSpPr>
        <p:spPr>
          <a:xfrm>
            <a:off x="0" y="0"/>
            <a:ext cx="12192000" cy="6858000"/>
          </a:xfrm>
          <a:blipFill>
            <a:blip r:embed="rId2"/>
            <a:tile tx="0" ty="0" sx="100000" sy="100000" flip="none" algn="tl"/>
          </a:blipFill>
        </p:spPr>
        <p:txBody>
          <a:bodyPr/>
          <a:lstStyle/>
          <a:p>
            <a:pPr marL="0" indent="0">
              <a:spcBef>
                <a:spcPts val="0"/>
              </a:spcBef>
              <a:spcAft>
                <a:spcPts val="0"/>
              </a:spcAft>
              <a:buNone/>
            </a:pPr>
            <a:r>
              <a:rPr lang="it-IT" i="1">
                <a:latin typeface="Times New Roman" panose="02020603050405020304" pitchFamily="18" charset="0"/>
                <a:cs typeface="Times New Roman" panose="02020603050405020304" pitchFamily="18" charset="0"/>
              </a:rPr>
              <a:t>Cento nuptialis               </a:t>
            </a:r>
            <a:r>
              <a:rPr lang="it-IT">
                <a:latin typeface="Times New Roman" panose="02020603050405020304" pitchFamily="18" charset="0"/>
                <a:cs typeface="Times New Roman" panose="02020603050405020304" pitchFamily="18" charset="0"/>
              </a:rPr>
              <a:t>abilità combinatoria di Ausonio</a:t>
            </a:r>
          </a:p>
          <a:p>
            <a:pPr marL="0" indent="0">
              <a:spcBef>
                <a:spcPts val="0"/>
              </a:spcBef>
              <a:spcAft>
                <a:spcPts val="0"/>
              </a:spcAft>
              <a:buNone/>
            </a:pPr>
            <a:endParaRPr lang="it-IT">
              <a:latin typeface="Times New Roman" panose="02020603050405020304" pitchFamily="18" charset="0"/>
              <a:cs typeface="Times New Roman" panose="02020603050405020304" pitchFamily="18" charset="0"/>
            </a:endParaRPr>
          </a:p>
          <a:p>
            <a:pPr marL="0" indent="0">
              <a:spcBef>
                <a:spcPts val="0"/>
              </a:spcBef>
              <a:spcAft>
                <a:spcPts val="0"/>
              </a:spcAft>
              <a:buNone/>
            </a:pPr>
            <a:r>
              <a:rPr lang="it-IT">
                <a:latin typeface="Times New Roman" panose="02020603050405020304" pitchFamily="18" charset="0"/>
                <a:cs typeface="Times New Roman" panose="02020603050405020304" pitchFamily="18" charset="0"/>
              </a:rPr>
              <a:t>Descrizione dei singoli momenti di una cerimonia nunziale, compresi i dettagli dell’unione fisica dei due sposi, servendosi però della tecnica centonaria e utilizzando il testo di Virgilio adattato, combinato e piegato alla narrazione di </a:t>
            </a:r>
            <a:r>
              <a:rPr lang="it-IT" i="1">
                <a:latin typeface="Times New Roman" panose="02020603050405020304" pitchFamily="18" charset="0"/>
                <a:cs typeface="Times New Roman" panose="02020603050405020304" pitchFamily="18" charset="0"/>
              </a:rPr>
              <a:t>materia </a:t>
            </a:r>
            <a:r>
              <a:rPr lang="it-IT">
                <a:latin typeface="Times New Roman" panose="02020603050405020304" pitchFamily="18" charset="0"/>
                <a:cs typeface="Times New Roman" panose="02020603050405020304" pitchFamily="18" charset="0"/>
              </a:rPr>
              <a:t>e contesto del tutto estranei. </a:t>
            </a:r>
          </a:p>
          <a:p>
            <a:pPr marL="0" indent="0">
              <a:spcBef>
                <a:spcPts val="0"/>
              </a:spcBef>
              <a:spcAft>
                <a:spcPts val="0"/>
              </a:spcAft>
              <a:buNone/>
            </a:pPr>
            <a:endParaRPr lang="it-IT">
              <a:latin typeface="Times New Roman" panose="02020603050405020304" pitchFamily="18" charset="0"/>
              <a:cs typeface="Times New Roman" panose="02020603050405020304" pitchFamily="18" charset="0"/>
            </a:endParaRPr>
          </a:p>
          <a:p>
            <a:pPr marL="0" indent="0">
              <a:spcBef>
                <a:spcPts val="0"/>
              </a:spcBef>
              <a:spcAft>
                <a:spcPts val="0"/>
              </a:spcAft>
              <a:buNone/>
            </a:pPr>
            <a:r>
              <a:rPr lang="it-IT">
                <a:latin typeface="Times New Roman" panose="02020603050405020304" pitchFamily="18" charset="0"/>
                <a:cs typeface="Times New Roman" panose="02020603050405020304" pitchFamily="18" charset="0"/>
              </a:rPr>
              <a:t>Nella lettera di dedica e nella prefazione           spiegazione all’amico della tecnica del centone</a:t>
            </a:r>
          </a:p>
          <a:p>
            <a:pPr marL="0" indent="0">
              <a:spcBef>
                <a:spcPts val="0"/>
              </a:spcBef>
              <a:spcAft>
                <a:spcPts val="0"/>
              </a:spcAft>
              <a:buNone/>
            </a:pPr>
            <a:endParaRPr lang="it-IT">
              <a:latin typeface="Times New Roman" panose="02020603050405020304" pitchFamily="18" charset="0"/>
              <a:cs typeface="Times New Roman" panose="02020603050405020304" pitchFamily="18" charset="0"/>
            </a:endParaRPr>
          </a:p>
          <a:p>
            <a:pPr marL="0" indent="0">
              <a:spcBef>
                <a:spcPts val="0"/>
              </a:spcBef>
              <a:spcAft>
                <a:spcPts val="0"/>
              </a:spcAft>
              <a:buNone/>
            </a:pPr>
            <a:r>
              <a:rPr lang="it-IT">
                <a:latin typeface="Times New Roman" panose="02020603050405020304" pitchFamily="18" charset="0"/>
                <a:cs typeface="Times New Roman" panose="02020603050405020304" pitchFamily="18" charset="0"/>
              </a:rPr>
              <a:t>scambio di ‘giochi’ letterari tra amici                 obiettivo divertimento + scherzo che scaturisce dall’abilità versificatoria</a:t>
            </a:r>
          </a:p>
          <a:p>
            <a:pPr marL="0" indent="0">
              <a:spcBef>
                <a:spcPts val="0"/>
              </a:spcBef>
              <a:spcAft>
                <a:spcPts val="0"/>
              </a:spcAft>
              <a:buNone/>
            </a:pPr>
            <a:endParaRPr lang="it-IT">
              <a:latin typeface="Times New Roman" panose="02020603050405020304" pitchFamily="18" charset="0"/>
              <a:cs typeface="Times New Roman" panose="02020603050405020304" pitchFamily="18" charset="0"/>
            </a:endParaRPr>
          </a:p>
          <a:p>
            <a:pPr marL="0" indent="0">
              <a:spcBef>
                <a:spcPts val="0"/>
              </a:spcBef>
              <a:spcAft>
                <a:spcPts val="0"/>
              </a:spcAft>
              <a:buNone/>
            </a:pPr>
            <a:endParaRPr lang="it-IT">
              <a:latin typeface="Times New Roman" panose="02020603050405020304" pitchFamily="18" charset="0"/>
              <a:cs typeface="Times New Roman" panose="02020603050405020304" pitchFamily="18" charset="0"/>
            </a:endParaRPr>
          </a:p>
          <a:p>
            <a:pPr marL="0" indent="0">
              <a:spcBef>
                <a:spcPts val="0"/>
              </a:spcBef>
              <a:spcAft>
                <a:spcPts val="0"/>
              </a:spcAft>
              <a:buNone/>
            </a:pPr>
            <a:r>
              <a:rPr lang="it-IT">
                <a:latin typeface="Times New Roman" panose="02020603050405020304" pitchFamily="18" charset="0"/>
                <a:cs typeface="Times New Roman" panose="02020603050405020304" pitchFamily="18" charset="0"/>
              </a:rPr>
              <a:t>Centone ed esempio dell’</a:t>
            </a:r>
            <a:r>
              <a:rPr lang="it-IT" i="1">
                <a:latin typeface="Times New Roman" panose="02020603050405020304" pitchFamily="18" charset="0"/>
                <a:cs typeface="Times New Roman" panose="02020603050405020304" pitchFamily="18" charset="0"/>
              </a:rPr>
              <a:t>ostomachion  </a:t>
            </a:r>
            <a:endParaRPr lang="it-IT">
              <a:latin typeface="Times New Roman" panose="02020603050405020304" pitchFamily="18" charset="0"/>
              <a:cs typeface="Times New Roman" panose="02020603050405020304" pitchFamily="18" charset="0"/>
            </a:endParaRPr>
          </a:p>
        </p:txBody>
      </p:sp>
      <p:pic>
        <p:nvPicPr>
          <p:cNvPr id="5" name="Immagine 4">
            <a:extLst>
              <a:ext uri="{FF2B5EF4-FFF2-40B4-BE49-F238E27FC236}">
                <a16:creationId xmlns:a16="http://schemas.microsoft.com/office/drawing/2014/main" id="{669FCCE2-24F0-4456-99F4-3D74F610C8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02453" y="4421689"/>
            <a:ext cx="2476846" cy="2381582"/>
          </a:xfrm>
          <a:prstGeom prst="rect">
            <a:avLst/>
          </a:prstGeom>
        </p:spPr>
      </p:pic>
      <p:pic>
        <p:nvPicPr>
          <p:cNvPr id="7" name="Immagine 6" descr="Immagine che contiene gioco, disegnando&#10;&#10;Descrizione generata automaticamente">
            <a:extLst>
              <a:ext uri="{FF2B5EF4-FFF2-40B4-BE49-F238E27FC236}">
                <a16:creationId xmlns:a16="http://schemas.microsoft.com/office/drawing/2014/main" id="{D4763682-7377-4DA6-9CC8-CE580D96D7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03075" y="4616978"/>
            <a:ext cx="2534004" cy="1991003"/>
          </a:xfrm>
          <a:prstGeom prst="rect">
            <a:avLst/>
          </a:prstGeom>
        </p:spPr>
      </p:pic>
      <p:sp>
        <p:nvSpPr>
          <p:cNvPr id="8" name="Freccia angolare in su 7">
            <a:extLst>
              <a:ext uri="{FF2B5EF4-FFF2-40B4-BE49-F238E27FC236}">
                <a16:creationId xmlns:a16="http://schemas.microsoft.com/office/drawing/2014/main" id="{F6B389BA-80F8-4371-A7E8-FC99989329EF}"/>
              </a:ext>
            </a:extLst>
          </p:cNvPr>
          <p:cNvSpPr/>
          <p:nvPr/>
        </p:nvSpPr>
        <p:spPr>
          <a:xfrm rot="5400000">
            <a:off x="4896087" y="4373812"/>
            <a:ext cx="379606" cy="1409350"/>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9" name="Freccia a destra 8">
            <a:extLst>
              <a:ext uri="{FF2B5EF4-FFF2-40B4-BE49-F238E27FC236}">
                <a16:creationId xmlns:a16="http://schemas.microsoft.com/office/drawing/2014/main" id="{46FD2CCB-E1B4-4939-AE4C-DFBAC5D905A7}"/>
              </a:ext>
            </a:extLst>
          </p:cNvPr>
          <p:cNvSpPr/>
          <p:nvPr/>
        </p:nvSpPr>
        <p:spPr>
          <a:xfrm>
            <a:off x="2281806" y="201336"/>
            <a:ext cx="604007" cy="1426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10" name="Freccia a destra 9">
            <a:extLst>
              <a:ext uri="{FF2B5EF4-FFF2-40B4-BE49-F238E27FC236}">
                <a16:creationId xmlns:a16="http://schemas.microsoft.com/office/drawing/2014/main" id="{2349DFF7-113E-414A-B887-85438DC2B8E3}"/>
              </a:ext>
            </a:extLst>
          </p:cNvPr>
          <p:cNvSpPr/>
          <p:nvPr/>
        </p:nvSpPr>
        <p:spPr>
          <a:xfrm>
            <a:off x="5285064" y="2424417"/>
            <a:ext cx="335560" cy="15939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11" name="Freccia a destra 10">
            <a:extLst>
              <a:ext uri="{FF2B5EF4-FFF2-40B4-BE49-F238E27FC236}">
                <a16:creationId xmlns:a16="http://schemas.microsoft.com/office/drawing/2014/main" id="{61382945-8DFF-4B88-8105-F3150942E46C}"/>
              </a:ext>
            </a:extLst>
          </p:cNvPr>
          <p:cNvSpPr/>
          <p:nvPr/>
        </p:nvSpPr>
        <p:spPr>
          <a:xfrm>
            <a:off x="5062883" y="3133287"/>
            <a:ext cx="618625" cy="15939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1765485827"/>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olo 1">
            <a:extLst>
              <a:ext uri="{FF2B5EF4-FFF2-40B4-BE49-F238E27FC236}">
                <a16:creationId xmlns:a16="http://schemas.microsoft.com/office/drawing/2014/main" id="{5043CDC4-3B99-4480-988F-78BCDEB5DD6F}"/>
              </a:ext>
            </a:extLst>
          </p:cNvPr>
          <p:cNvSpPr>
            <a:spLocks noGrp="1" noChangeArrowheads="1"/>
          </p:cNvSpPr>
          <p:nvPr>
            <p:ph type="ctrTitle"/>
          </p:nvPr>
        </p:nvSpPr>
        <p:spPr>
          <a:xfrm>
            <a:off x="2692400" y="1670050"/>
            <a:ext cx="6815138" cy="1758950"/>
          </a:xfrm>
        </p:spPr>
        <p:txBody>
          <a:bodyPr/>
          <a:lstStyle/>
          <a:p>
            <a:pPr eaLnBrk="1" hangingPunct="1">
              <a:defRPr/>
            </a:pPr>
            <a:br>
              <a:rPr lang="it-IT" altLang="it-IT" sz="2400" b="1">
                <a:solidFill>
                  <a:schemeClr val="bg1"/>
                </a:solidFill>
                <a:cs typeface="Times New Roman" panose="02020603050405020304" pitchFamily="18" charset="0"/>
              </a:rPr>
            </a:br>
            <a:br>
              <a:rPr lang="it-IT" altLang="it-IT" sz="2400" b="1">
                <a:solidFill>
                  <a:schemeClr val="bg1"/>
                </a:solidFill>
                <a:cs typeface="Times New Roman" panose="02020603050405020304" pitchFamily="18" charset="0"/>
              </a:rPr>
            </a:br>
            <a:br>
              <a:rPr lang="it-IT" altLang="it-IT" sz="2400" b="1">
                <a:solidFill>
                  <a:schemeClr val="bg1"/>
                </a:solidFill>
                <a:cs typeface="Times New Roman" panose="02020603050405020304" pitchFamily="18" charset="0"/>
              </a:rPr>
            </a:br>
            <a:br>
              <a:rPr lang="it-IT" altLang="it-IT" sz="2400" b="1">
                <a:solidFill>
                  <a:schemeClr val="bg1"/>
                </a:solidFill>
                <a:cs typeface="Times New Roman" panose="02020603050405020304" pitchFamily="18" charset="0"/>
              </a:rPr>
            </a:br>
            <a:br>
              <a:rPr lang="it-IT" altLang="it-IT" sz="2400" b="1">
                <a:solidFill>
                  <a:schemeClr val="bg1"/>
                </a:solidFill>
                <a:cs typeface="Times New Roman" panose="02020603050405020304" pitchFamily="18" charset="0"/>
              </a:rPr>
            </a:br>
            <a:br>
              <a:rPr lang="it-IT" altLang="it-IT" sz="2400" b="1">
                <a:solidFill>
                  <a:schemeClr val="bg1"/>
                </a:solidFill>
                <a:cs typeface="Times New Roman" panose="02020603050405020304" pitchFamily="18" charset="0"/>
              </a:rPr>
            </a:br>
            <a:br>
              <a:rPr lang="it-IT" altLang="it-IT" sz="2400" b="1">
                <a:solidFill>
                  <a:schemeClr val="bg1"/>
                </a:solidFill>
                <a:cs typeface="Times New Roman" panose="02020603050405020304" pitchFamily="18" charset="0"/>
              </a:rPr>
            </a:br>
            <a:br>
              <a:rPr lang="it-IT" altLang="it-IT" sz="2400" b="1">
                <a:solidFill>
                  <a:schemeClr val="bg1"/>
                </a:solidFill>
                <a:cs typeface="Times New Roman" panose="02020603050405020304" pitchFamily="18" charset="0"/>
              </a:rPr>
            </a:br>
            <a:r>
              <a:rPr lang="it-IT" altLang="it-IT" sz="2400">
                <a:solidFill>
                  <a:schemeClr val="bg1"/>
                </a:solidFill>
                <a:latin typeface="Times New Roman" panose="02020603050405020304" pitchFamily="18" charset="0"/>
                <a:cs typeface="Times New Roman" panose="02020603050405020304" pitchFamily="18" charset="0"/>
              </a:rPr>
              <a:t>Scienza e poesia </a:t>
            </a:r>
            <a:br>
              <a:rPr lang="it-IT" altLang="it-IT" sz="2400" b="1">
                <a:solidFill>
                  <a:schemeClr val="bg1"/>
                </a:solidFill>
                <a:latin typeface="Times New Roman" panose="02020603050405020304" pitchFamily="18" charset="0"/>
                <a:cs typeface="Times New Roman" panose="02020603050405020304" pitchFamily="18" charset="0"/>
              </a:rPr>
            </a:br>
            <a:br>
              <a:rPr lang="it-IT" altLang="it-IT" sz="2400" b="1">
                <a:solidFill>
                  <a:schemeClr val="bg1"/>
                </a:solidFill>
                <a:latin typeface="Times New Roman" panose="02020603050405020304" pitchFamily="18" charset="0"/>
                <a:cs typeface="Times New Roman" panose="02020603050405020304" pitchFamily="18" charset="0"/>
              </a:rPr>
            </a:br>
            <a:endParaRPr lang="it-IT" altLang="it-IT" sz="2400">
              <a:ln>
                <a:noFill/>
              </a:ln>
              <a:solidFill>
                <a:schemeClr val="bg1"/>
              </a:solidFill>
              <a:latin typeface="Times New Roman" panose="02020603050405020304" pitchFamily="18" charset="0"/>
              <a:cs typeface="Times New Roman" panose="02020603050405020304" pitchFamily="18" charset="0"/>
            </a:endParaRPr>
          </a:p>
        </p:txBody>
      </p:sp>
      <p:sp>
        <p:nvSpPr>
          <p:cNvPr id="66563" name="Sottotitolo 4">
            <a:extLst>
              <a:ext uri="{FF2B5EF4-FFF2-40B4-BE49-F238E27FC236}">
                <a16:creationId xmlns:a16="http://schemas.microsoft.com/office/drawing/2014/main" id="{7DD1349C-083D-4BE2-8D44-75DEB170364A}"/>
              </a:ext>
            </a:extLst>
          </p:cNvPr>
          <p:cNvSpPr>
            <a:spLocks noGrp="1" noChangeArrowheads="1"/>
          </p:cNvSpPr>
          <p:nvPr>
            <p:ph type="subTitle" idx="1"/>
          </p:nvPr>
        </p:nvSpPr>
        <p:spPr>
          <a:xfrm>
            <a:off x="2692400" y="3657600"/>
            <a:ext cx="6815138" cy="1677988"/>
          </a:xfrm>
        </p:spPr>
        <p:txBody>
          <a:bodyPr>
            <a:normAutofit/>
          </a:bodyPr>
          <a:lstStyle/>
          <a:p>
            <a:pPr algn="r" eaLnBrk="1" hangingPunct="1">
              <a:spcBef>
                <a:spcPct val="0"/>
              </a:spcBef>
              <a:spcAft>
                <a:spcPct val="0"/>
              </a:spcAft>
              <a:defRPr/>
            </a:pPr>
            <a:endParaRPr lang="it-IT" altLang="it-IT" sz="1700">
              <a:solidFill>
                <a:schemeClr val="bg1"/>
              </a:solidFill>
              <a:cs typeface="Times New Roman" panose="02020603050405020304" pitchFamily="18" charset="0"/>
            </a:endParaRPr>
          </a:p>
          <a:p>
            <a:pPr eaLnBrk="1" hangingPunct="1">
              <a:spcBef>
                <a:spcPct val="0"/>
              </a:spcBef>
              <a:spcAft>
                <a:spcPct val="0"/>
              </a:spcAft>
              <a:defRPr/>
            </a:pPr>
            <a:r>
              <a:rPr lang="it-IT" altLang="it-IT" sz="2400">
                <a:solidFill>
                  <a:schemeClr val="bg1"/>
                </a:solidFill>
                <a:latin typeface="Times New Roman" panose="02020603050405020304" pitchFamily="18" charset="0"/>
                <a:cs typeface="Times New Roman" panose="02020603050405020304" pitchFamily="18" charset="0"/>
              </a:rPr>
              <a:t>Esempi nell’epica</a:t>
            </a:r>
          </a:p>
          <a:p>
            <a:pPr algn="r" eaLnBrk="1" hangingPunct="1">
              <a:spcBef>
                <a:spcPct val="0"/>
              </a:spcBef>
              <a:spcAft>
                <a:spcPct val="0"/>
              </a:spcAft>
              <a:defRPr/>
            </a:pPr>
            <a:endParaRPr lang="it-IT" altLang="it-IT" sz="1200">
              <a:solidFill>
                <a:schemeClr val="bg1"/>
              </a:solidFill>
              <a:cs typeface="Times New Roman" panose="02020603050405020304" pitchFamily="18" charset="0"/>
            </a:endParaRPr>
          </a:p>
          <a:p>
            <a:pPr algn="r" eaLnBrk="1" hangingPunct="1">
              <a:spcBef>
                <a:spcPct val="0"/>
              </a:spcBef>
              <a:spcAft>
                <a:spcPct val="0"/>
              </a:spcAft>
              <a:defRPr/>
            </a:pPr>
            <a:endParaRPr lang="it-IT" altLang="it-IT" sz="1200">
              <a:solidFill>
                <a:schemeClr val="bg1"/>
              </a:solidFill>
              <a:cs typeface="Times New Roman" panose="02020603050405020304" pitchFamily="18" charset="0"/>
            </a:endParaRPr>
          </a:p>
          <a:p>
            <a:pPr algn="r" eaLnBrk="1" hangingPunct="1">
              <a:spcBef>
                <a:spcPct val="0"/>
              </a:spcBef>
              <a:spcAft>
                <a:spcPct val="0"/>
              </a:spcAft>
              <a:defRPr/>
            </a:pPr>
            <a:endParaRPr lang="it-IT" altLang="it-IT" sz="1200">
              <a:solidFill>
                <a:schemeClr val="bg1"/>
              </a:solidFill>
              <a:cs typeface="Times New Roman" panose="02020603050405020304" pitchFamily="18" charset="0"/>
            </a:endParaRPr>
          </a:p>
          <a:p>
            <a:pPr algn="r" eaLnBrk="1" hangingPunct="1">
              <a:spcBef>
                <a:spcPct val="0"/>
              </a:spcBef>
              <a:spcAft>
                <a:spcPct val="0"/>
              </a:spcAft>
              <a:defRPr/>
            </a:pPr>
            <a:endParaRPr lang="it-IT" altLang="it-IT" sz="1200">
              <a:solidFill>
                <a:schemeClr val="bg1"/>
              </a:solidFill>
              <a:cs typeface="Times New Roman" panose="02020603050405020304" pitchFamily="18" charset="0"/>
            </a:endParaRPr>
          </a:p>
        </p:txBody>
      </p:sp>
    </p:spTree>
    <p:extLst>
      <p:ext uri="{BB962C8B-B14F-4D97-AF65-F5344CB8AC3E}">
        <p14:creationId xmlns:p14="http://schemas.microsoft.com/office/powerpoint/2010/main" val="2777299839"/>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olo 1">
            <a:extLst>
              <a:ext uri="{FF2B5EF4-FFF2-40B4-BE49-F238E27FC236}">
                <a16:creationId xmlns:a16="http://schemas.microsoft.com/office/drawing/2014/main" id="{6A698D10-03CB-4FC0-A0DD-852F86987F1A}"/>
              </a:ext>
            </a:extLst>
          </p:cNvPr>
          <p:cNvSpPr>
            <a:spLocks noGrp="1" noChangeArrowheads="1"/>
          </p:cNvSpPr>
          <p:nvPr>
            <p:ph type="ctrTitle"/>
          </p:nvPr>
        </p:nvSpPr>
        <p:spPr/>
        <p:txBody>
          <a:bodyPr>
            <a:normAutofit/>
          </a:bodyPr>
          <a:lstStyle/>
          <a:p>
            <a:pPr>
              <a:lnSpc>
                <a:spcPct val="90000"/>
              </a:lnSpc>
            </a:pPr>
            <a:r>
              <a:rPr lang="it-IT" altLang="it-IT" sz="2400">
                <a:solidFill>
                  <a:schemeClr val="bg1"/>
                </a:solidFill>
                <a:latin typeface="Times New Roman" panose="02020603050405020304" pitchFamily="18" charset="0"/>
                <a:cs typeface="Times New Roman" panose="02020603050405020304" pitchFamily="18" charset="0"/>
              </a:rPr>
              <a:t>Ovidio </a:t>
            </a:r>
            <a:br>
              <a:rPr lang="it-IT" altLang="it-IT" sz="2400">
                <a:solidFill>
                  <a:schemeClr val="bg1"/>
                </a:solidFill>
                <a:latin typeface="Times New Roman" panose="02020603050405020304" pitchFamily="18" charset="0"/>
                <a:cs typeface="Times New Roman" panose="02020603050405020304" pitchFamily="18" charset="0"/>
              </a:rPr>
            </a:br>
            <a:r>
              <a:rPr lang="it-IT" altLang="it-IT" sz="2400" i="1">
                <a:solidFill>
                  <a:schemeClr val="bg1"/>
                </a:solidFill>
                <a:latin typeface="Times New Roman" panose="02020603050405020304" pitchFamily="18" charset="0"/>
                <a:cs typeface="Times New Roman" panose="02020603050405020304" pitchFamily="18" charset="0"/>
              </a:rPr>
              <a:t>Metamorphoses </a:t>
            </a:r>
            <a:br>
              <a:rPr lang="it-IT" altLang="it-IT" sz="2400" i="1">
                <a:solidFill>
                  <a:schemeClr val="bg1"/>
                </a:solidFill>
                <a:latin typeface="Times New Roman" panose="02020603050405020304" pitchFamily="18" charset="0"/>
                <a:cs typeface="Times New Roman" panose="02020603050405020304" pitchFamily="18" charset="0"/>
              </a:rPr>
            </a:br>
            <a:r>
              <a:rPr lang="it-IT" altLang="it-IT" sz="2400">
                <a:solidFill>
                  <a:schemeClr val="bg1"/>
                </a:solidFill>
                <a:latin typeface="Times New Roman" panose="02020603050405020304" pitchFamily="18" charset="0"/>
                <a:cs typeface="Times New Roman" panose="02020603050405020304" pitchFamily="18" charset="0"/>
              </a:rPr>
              <a:t>I, 1-112</a:t>
            </a:r>
            <a:br>
              <a:rPr lang="it-IT" altLang="it-IT" sz="2400">
                <a:solidFill>
                  <a:schemeClr val="bg1"/>
                </a:solidFill>
                <a:latin typeface="Times New Roman" panose="02020603050405020304" pitchFamily="18" charset="0"/>
                <a:cs typeface="Times New Roman" panose="02020603050405020304" pitchFamily="18" charset="0"/>
              </a:rPr>
            </a:br>
            <a:endParaRPr lang="it-IT" altLang="it-IT" sz="2400">
              <a:ln>
                <a:noFill/>
              </a:ln>
              <a:solidFill>
                <a:schemeClr val="bg1"/>
              </a:solidFill>
              <a:latin typeface="Times New Roman" panose="02020603050405020304" pitchFamily="18" charset="0"/>
              <a:cs typeface="Times New Roman" panose="02020603050405020304" pitchFamily="18" charset="0"/>
            </a:endParaRPr>
          </a:p>
        </p:txBody>
      </p:sp>
      <p:sp>
        <p:nvSpPr>
          <p:cNvPr id="29699" name="Sottotitolo 4">
            <a:extLst>
              <a:ext uri="{FF2B5EF4-FFF2-40B4-BE49-F238E27FC236}">
                <a16:creationId xmlns:a16="http://schemas.microsoft.com/office/drawing/2014/main" id="{A1E604BA-ABF6-4FF4-B8E6-2AA9A12F0B0F}"/>
              </a:ext>
            </a:extLst>
          </p:cNvPr>
          <p:cNvSpPr>
            <a:spLocks noGrp="1" noChangeArrowheads="1"/>
          </p:cNvSpPr>
          <p:nvPr>
            <p:ph type="subTitle" idx="1"/>
          </p:nvPr>
        </p:nvSpPr>
        <p:spPr>
          <a:xfrm>
            <a:off x="2692398" y="3657597"/>
            <a:ext cx="6815669" cy="1686190"/>
          </a:xfrm>
        </p:spPr>
        <p:txBody>
          <a:bodyPr>
            <a:noAutofit/>
          </a:bodyPr>
          <a:lstStyle/>
          <a:p>
            <a:r>
              <a:rPr lang="it-IT" altLang="it-IT" sz="1800" i="1">
                <a:solidFill>
                  <a:schemeClr val="bg1"/>
                </a:solidFill>
                <a:latin typeface="Times New Roman" panose="02020603050405020304" pitchFamily="18" charset="0"/>
                <a:cs typeface="Times New Roman" panose="02020603050405020304" pitchFamily="18" charset="0"/>
              </a:rPr>
              <a:t>Testo</a:t>
            </a:r>
          </a:p>
          <a:p>
            <a:r>
              <a:rPr lang="it-IT" altLang="it-IT" sz="1800" i="1">
                <a:solidFill>
                  <a:schemeClr val="bg1"/>
                </a:solidFill>
                <a:latin typeface="Times New Roman" panose="02020603050405020304" pitchFamily="18" charset="0"/>
                <a:cs typeface="Times New Roman" panose="02020603050405020304" pitchFamily="18" charset="0"/>
              </a:rPr>
              <a:t>Contesto</a:t>
            </a:r>
          </a:p>
          <a:p>
            <a:r>
              <a:rPr lang="it-IT" altLang="it-IT" sz="1800" i="1">
                <a:solidFill>
                  <a:schemeClr val="bg1"/>
                </a:solidFill>
                <a:latin typeface="Times New Roman" panose="02020603050405020304" pitchFamily="18" charset="0"/>
                <a:cs typeface="Times New Roman" panose="02020603050405020304" pitchFamily="18" charset="0"/>
              </a:rPr>
              <a:t>Analisi del testo</a:t>
            </a:r>
          </a:p>
          <a:p>
            <a:pPr eaLnBrk="1" hangingPunct="1">
              <a:lnSpc>
                <a:spcPct val="90000"/>
              </a:lnSpc>
              <a:spcBef>
                <a:spcPct val="0"/>
              </a:spcBef>
              <a:defRPr/>
            </a:pPr>
            <a:endParaRPr lang="it-IT" altLang="it-IT" sz="1800">
              <a:solidFill>
                <a:schemeClr val="bg1"/>
              </a:solidFill>
              <a:cs typeface="Times New Roman" panose="02020603050405020304" pitchFamily="18" charset="0"/>
            </a:endParaRP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DBD51938-C2DE-40CC-80E6-10DF22D68D35}"/>
              </a:ext>
            </a:extLst>
          </p:cNvPr>
          <p:cNvSpPr>
            <a:spLocks noGrp="1"/>
          </p:cNvSpPr>
          <p:nvPr>
            <p:ph idx="1"/>
          </p:nvPr>
        </p:nvSpPr>
        <p:spPr>
          <a:xfrm>
            <a:off x="0" y="0"/>
            <a:ext cx="12192000" cy="6858000"/>
          </a:xfrm>
          <a:blipFill>
            <a:blip r:embed="rId2"/>
            <a:tile tx="0" ty="0" sx="100000" sy="100000" flip="none" algn="tl"/>
          </a:blipFill>
        </p:spPr>
        <p:txBody>
          <a:bodyPr/>
          <a:lstStyle/>
          <a:p>
            <a:pPr marL="0" indent="0" algn="ctr">
              <a:spcBef>
                <a:spcPts val="0"/>
              </a:spcBef>
              <a:spcAft>
                <a:spcPts val="0"/>
              </a:spcAft>
              <a:buNone/>
            </a:pPr>
            <a:r>
              <a:rPr lang="it-IT" altLang="it-IT" b="1">
                <a:solidFill>
                  <a:schemeClr val="bg1"/>
                </a:solidFill>
                <a:latin typeface="Times New Roman" panose="02020603050405020304" pitchFamily="18" charset="0"/>
                <a:cs typeface="Times New Roman" panose="02020603050405020304" pitchFamily="18" charset="0"/>
              </a:rPr>
              <a:t>Ovidio</a:t>
            </a:r>
          </a:p>
          <a:p>
            <a:pPr algn="just">
              <a:spcBef>
                <a:spcPts val="0"/>
              </a:spcBef>
              <a:spcAft>
                <a:spcPts val="0"/>
              </a:spcAft>
              <a:defRPr/>
            </a:pPr>
            <a:endParaRPr lang="it-IT">
              <a:solidFill>
                <a:schemeClr val="bg1"/>
              </a:solidFill>
              <a:latin typeface="Times New Roman" pitchFamily="18" charset="0"/>
              <a:cs typeface="Times New Roman" pitchFamily="18" charset="0"/>
            </a:endParaRPr>
          </a:p>
          <a:p>
            <a:pPr marL="0" indent="0" algn="just">
              <a:spcBef>
                <a:spcPts val="0"/>
              </a:spcBef>
              <a:spcAft>
                <a:spcPts val="0"/>
              </a:spcAft>
              <a:buNone/>
              <a:defRPr/>
            </a:pPr>
            <a:r>
              <a:rPr lang="it-IT">
                <a:solidFill>
                  <a:schemeClr val="bg1"/>
                </a:solidFill>
                <a:latin typeface="Times New Roman" pitchFamily="18" charset="0"/>
                <a:cs typeface="Times New Roman" pitchFamily="18" charset="0"/>
              </a:rPr>
              <a:t>(Sulmona 20 marzo del 43 a.C. -  Tomi 17/18 d.C.)</a:t>
            </a:r>
          </a:p>
          <a:p>
            <a:pPr algn="just">
              <a:spcBef>
                <a:spcPts val="0"/>
              </a:spcBef>
              <a:spcAft>
                <a:spcPts val="0"/>
              </a:spcAft>
              <a:defRPr/>
            </a:pPr>
            <a:endParaRPr lang="it-IT">
              <a:solidFill>
                <a:schemeClr val="bg1"/>
              </a:solidFill>
              <a:latin typeface="Times New Roman" pitchFamily="18" charset="0"/>
              <a:cs typeface="Times New Roman" pitchFamily="18" charset="0"/>
            </a:endParaRPr>
          </a:p>
          <a:p>
            <a:pPr algn="just">
              <a:spcBef>
                <a:spcPts val="0"/>
              </a:spcBef>
              <a:spcAft>
                <a:spcPts val="0"/>
              </a:spcAft>
              <a:buClr>
                <a:srgbClr val="0070C0"/>
              </a:buClr>
              <a:defRPr/>
            </a:pPr>
            <a:r>
              <a:rPr lang="it-IT" i="1">
                <a:solidFill>
                  <a:schemeClr val="bg1"/>
                </a:solidFill>
                <a:latin typeface="Times New Roman" pitchFamily="18" charset="0"/>
                <a:cs typeface="Times New Roman" pitchFamily="18" charset="0"/>
              </a:rPr>
              <a:t>Amores </a:t>
            </a:r>
            <a:r>
              <a:rPr lang="it-IT">
                <a:solidFill>
                  <a:schemeClr val="bg1"/>
                </a:solidFill>
                <a:latin typeface="Times New Roman" pitchFamily="18" charset="0"/>
                <a:cs typeface="Times New Roman" pitchFamily="18" charset="0"/>
              </a:rPr>
              <a:t>(prima edizione in 5 libri intorno al 20 a.C., la seconda in 3 libri - cioè quella a noi pervenuta - è da collocarsi intorno al 1 d.C.)</a:t>
            </a:r>
            <a:r>
              <a:rPr lang="it-IT" i="1">
                <a:solidFill>
                  <a:schemeClr val="bg1"/>
                </a:solidFill>
                <a:latin typeface="Times New Roman" pitchFamily="18" charset="0"/>
                <a:cs typeface="Times New Roman" pitchFamily="18" charset="0"/>
              </a:rPr>
              <a:t> </a:t>
            </a:r>
          </a:p>
          <a:p>
            <a:pPr algn="just">
              <a:spcBef>
                <a:spcPts val="0"/>
              </a:spcBef>
              <a:spcAft>
                <a:spcPts val="0"/>
              </a:spcAft>
              <a:buClr>
                <a:srgbClr val="0070C0"/>
              </a:buClr>
              <a:defRPr/>
            </a:pPr>
            <a:r>
              <a:rPr lang="it-IT" i="1">
                <a:solidFill>
                  <a:schemeClr val="bg1"/>
                </a:solidFill>
                <a:latin typeface="Times New Roman" pitchFamily="18" charset="0"/>
                <a:cs typeface="Times New Roman" pitchFamily="18" charset="0"/>
              </a:rPr>
              <a:t>Heroides </a:t>
            </a:r>
            <a:r>
              <a:rPr lang="it-IT">
                <a:solidFill>
                  <a:schemeClr val="bg1"/>
                </a:solidFill>
                <a:latin typeface="Times New Roman" pitchFamily="18" charset="0"/>
                <a:cs typeface="Times New Roman" pitchFamily="18" charset="0"/>
              </a:rPr>
              <a:t>(21 epistole delle quali la prima serie (1-15) pubblicata intorno al 15 a.C., e la seconda (16-21) datata a prima dell’esilio)</a:t>
            </a:r>
          </a:p>
          <a:p>
            <a:pPr algn="just">
              <a:spcBef>
                <a:spcPts val="0"/>
              </a:spcBef>
              <a:spcAft>
                <a:spcPts val="0"/>
              </a:spcAft>
              <a:buClr>
                <a:srgbClr val="0070C0"/>
              </a:buClr>
              <a:defRPr/>
            </a:pPr>
            <a:r>
              <a:rPr lang="it-IT" i="1">
                <a:solidFill>
                  <a:schemeClr val="bg1"/>
                </a:solidFill>
                <a:latin typeface="Times New Roman" pitchFamily="18" charset="0"/>
                <a:cs typeface="Times New Roman" pitchFamily="18" charset="0"/>
              </a:rPr>
              <a:t>Ars amatoria </a:t>
            </a:r>
            <a:r>
              <a:rPr lang="it-IT">
                <a:solidFill>
                  <a:schemeClr val="bg1"/>
                </a:solidFill>
                <a:latin typeface="Times New Roman" pitchFamily="18" charset="0"/>
                <a:cs typeface="Times New Roman" pitchFamily="18" charset="0"/>
              </a:rPr>
              <a:t>(1 a.C.-1 d.C.)</a:t>
            </a:r>
          </a:p>
          <a:p>
            <a:pPr algn="just">
              <a:spcBef>
                <a:spcPts val="0"/>
              </a:spcBef>
              <a:spcAft>
                <a:spcPts val="0"/>
              </a:spcAft>
              <a:buClr>
                <a:srgbClr val="0070C0"/>
              </a:buClr>
              <a:defRPr/>
            </a:pPr>
            <a:r>
              <a:rPr lang="it-IT" i="1">
                <a:solidFill>
                  <a:schemeClr val="bg1"/>
                </a:solidFill>
                <a:latin typeface="Times New Roman" pitchFamily="18" charset="0"/>
                <a:cs typeface="Times New Roman" pitchFamily="18" charset="0"/>
              </a:rPr>
              <a:t>Remedia amoris</a:t>
            </a:r>
          </a:p>
          <a:p>
            <a:pPr algn="just">
              <a:spcBef>
                <a:spcPts val="0"/>
              </a:spcBef>
              <a:spcAft>
                <a:spcPts val="0"/>
              </a:spcAft>
              <a:buClr>
                <a:srgbClr val="0070C0"/>
              </a:buClr>
              <a:defRPr/>
            </a:pPr>
            <a:r>
              <a:rPr lang="it-IT" i="1">
                <a:solidFill>
                  <a:schemeClr val="bg1"/>
                </a:solidFill>
                <a:latin typeface="Times New Roman" pitchFamily="18" charset="0"/>
                <a:cs typeface="Times New Roman" pitchFamily="18" charset="0"/>
              </a:rPr>
              <a:t>Medicamina faciei femineae  </a:t>
            </a:r>
          </a:p>
          <a:p>
            <a:pPr algn="just">
              <a:spcBef>
                <a:spcPts val="0"/>
              </a:spcBef>
              <a:spcAft>
                <a:spcPts val="0"/>
              </a:spcAft>
              <a:buClr>
                <a:srgbClr val="0070C0"/>
              </a:buClr>
              <a:defRPr/>
            </a:pPr>
            <a:r>
              <a:rPr lang="it-IT" i="1">
                <a:solidFill>
                  <a:schemeClr val="bg1"/>
                </a:solidFill>
                <a:latin typeface="Times New Roman" pitchFamily="18" charset="0"/>
                <a:cs typeface="Times New Roman" pitchFamily="18" charset="0"/>
              </a:rPr>
              <a:t>Metamorphoseon libri</a:t>
            </a:r>
            <a:r>
              <a:rPr lang="it-IT">
                <a:solidFill>
                  <a:schemeClr val="bg1"/>
                </a:solidFill>
                <a:latin typeface="Times New Roman" pitchFamily="18" charset="0"/>
                <a:cs typeface="Times New Roman" pitchFamily="18" charset="0"/>
              </a:rPr>
              <a:t> (2 d.C. - 8 d.C., in 15 libri)</a:t>
            </a:r>
          </a:p>
          <a:p>
            <a:pPr algn="just">
              <a:spcBef>
                <a:spcPts val="0"/>
              </a:spcBef>
              <a:spcAft>
                <a:spcPts val="0"/>
              </a:spcAft>
              <a:buClr>
                <a:srgbClr val="0070C0"/>
              </a:buClr>
              <a:defRPr/>
            </a:pPr>
            <a:r>
              <a:rPr lang="it-IT" i="1">
                <a:solidFill>
                  <a:schemeClr val="bg1"/>
                </a:solidFill>
                <a:latin typeface="Times New Roman" pitchFamily="18" charset="0"/>
                <a:cs typeface="Times New Roman" pitchFamily="18" charset="0"/>
              </a:rPr>
              <a:t>Fasti </a:t>
            </a:r>
            <a:r>
              <a:rPr lang="it-IT">
                <a:solidFill>
                  <a:schemeClr val="bg1"/>
                </a:solidFill>
                <a:latin typeface="Times New Roman" pitchFamily="18" charset="0"/>
                <a:cs typeface="Times New Roman" pitchFamily="18" charset="0"/>
              </a:rPr>
              <a:t>(6 libri)</a:t>
            </a:r>
          </a:p>
          <a:p>
            <a:pPr algn="just">
              <a:spcBef>
                <a:spcPts val="0"/>
              </a:spcBef>
              <a:spcAft>
                <a:spcPts val="0"/>
              </a:spcAft>
              <a:buClr>
                <a:srgbClr val="0070C0"/>
              </a:buClr>
              <a:defRPr/>
            </a:pPr>
            <a:r>
              <a:rPr lang="it-IT" i="1">
                <a:solidFill>
                  <a:schemeClr val="bg1"/>
                </a:solidFill>
                <a:latin typeface="Times New Roman" pitchFamily="18" charset="0"/>
                <a:cs typeface="Times New Roman" pitchFamily="18" charset="0"/>
              </a:rPr>
              <a:t>Tristia  </a:t>
            </a:r>
            <a:r>
              <a:rPr lang="it-IT">
                <a:solidFill>
                  <a:schemeClr val="bg1"/>
                </a:solidFill>
                <a:latin typeface="Times New Roman" pitchFamily="18" charset="0"/>
                <a:cs typeface="Times New Roman" pitchFamily="18" charset="0"/>
              </a:rPr>
              <a:t>(5 libri tra il 9 e il 12 d.C.)</a:t>
            </a:r>
            <a:endParaRPr lang="it-IT" i="1">
              <a:solidFill>
                <a:schemeClr val="bg1"/>
              </a:solidFill>
              <a:latin typeface="Times New Roman" pitchFamily="18" charset="0"/>
              <a:cs typeface="Times New Roman" pitchFamily="18" charset="0"/>
            </a:endParaRPr>
          </a:p>
          <a:p>
            <a:pPr algn="just">
              <a:spcBef>
                <a:spcPts val="0"/>
              </a:spcBef>
              <a:spcAft>
                <a:spcPts val="0"/>
              </a:spcAft>
              <a:buClr>
                <a:srgbClr val="0070C0"/>
              </a:buClr>
              <a:defRPr/>
            </a:pPr>
            <a:r>
              <a:rPr lang="it-IT" i="1">
                <a:solidFill>
                  <a:schemeClr val="bg1"/>
                </a:solidFill>
                <a:latin typeface="Times New Roman" pitchFamily="18" charset="0"/>
                <a:cs typeface="Times New Roman" pitchFamily="18" charset="0"/>
              </a:rPr>
              <a:t>Epistulae ex Ponto </a:t>
            </a:r>
            <a:r>
              <a:rPr lang="it-IT">
                <a:solidFill>
                  <a:schemeClr val="bg1"/>
                </a:solidFill>
                <a:latin typeface="Times New Roman" pitchFamily="18" charset="0"/>
                <a:cs typeface="Times New Roman" pitchFamily="18" charset="0"/>
              </a:rPr>
              <a:t>  (4 libri  dei quali i primi tre collocabile nel 13 d.C.)</a:t>
            </a:r>
          </a:p>
          <a:p>
            <a:pPr algn="just">
              <a:spcBef>
                <a:spcPts val="0"/>
              </a:spcBef>
              <a:spcAft>
                <a:spcPts val="0"/>
              </a:spcAft>
              <a:buClr>
                <a:srgbClr val="0070C0"/>
              </a:buClr>
              <a:defRPr/>
            </a:pPr>
            <a:r>
              <a:rPr lang="it-IT" i="1">
                <a:solidFill>
                  <a:schemeClr val="bg1"/>
                </a:solidFill>
                <a:latin typeface="Times New Roman" pitchFamily="18" charset="0"/>
                <a:cs typeface="Times New Roman" pitchFamily="18" charset="0"/>
              </a:rPr>
              <a:t>Ibis</a:t>
            </a:r>
            <a:r>
              <a:rPr lang="it-IT">
                <a:solidFill>
                  <a:schemeClr val="bg1"/>
                </a:solidFill>
                <a:latin typeface="Times New Roman" pitchFamily="18" charset="0"/>
                <a:cs typeface="Times New Roman" pitchFamily="18" charset="0"/>
              </a:rPr>
              <a:t>  (11-12 d.C.)</a:t>
            </a:r>
          </a:p>
          <a:p>
            <a:pPr>
              <a:spcBef>
                <a:spcPts val="0"/>
              </a:spcBef>
              <a:spcAft>
                <a:spcPts val="0"/>
              </a:spcAft>
            </a:pPr>
            <a:endParaRPr lang="it-IT"/>
          </a:p>
        </p:txBody>
      </p:sp>
    </p:spTree>
    <p:extLst>
      <p:ext uri="{BB962C8B-B14F-4D97-AF65-F5344CB8AC3E}">
        <p14:creationId xmlns:p14="http://schemas.microsoft.com/office/powerpoint/2010/main" val="40020368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754ACDF2-28E5-4FB3-AED3-FFED29243856}"/>
              </a:ext>
            </a:extLst>
          </p:cNvPr>
          <p:cNvSpPr>
            <a:spLocks noGrp="1"/>
          </p:cNvSpPr>
          <p:nvPr>
            <p:ph idx="1"/>
          </p:nvPr>
        </p:nvSpPr>
        <p:spPr>
          <a:xfrm>
            <a:off x="0" y="0"/>
            <a:ext cx="12192000" cy="6858000"/>
          </a:xfrm>
          <a:blipFill>
            <a:blip r:embed="rId2"/>
            <a:tile tx="0" ty="0" sx="100000" sy="100000" flip="none" algn="tl"/>
          </a:blipFill>
        </p:spPr>
        <p:txBody>
          <a:bodyPr rtlCol="0">
            <a:normAutofit/>
          </a:bodyPr>
          <a:lstStyle/>
          <a:p>
            <a:pPr marL="0" indent="0" algn="ctr" eaLnBrk="1" fontAlgn="auto" hangingPunct="1">
              <a:buFont typeface="Arial"/>
              <a:buNone/>
              <a:defRPr/>
            </a:pPr>
            <a:r>
              <a:rPr lang="it-IT" sz="2800">
                <a:solidFill>
                  <a:schemeClr val="bg1"/>
                </a:solidFill>
                <a:latin typeface="Times New Roman" panose="02020603050405020304" pitchFamily="18" charset="0"/>
                <a:cs typeface="Times New Roman" panose="02020603050405020304" pitchFamily="18" charset="0"/>
              </a:rPr>
              <a:t>Il latino e il concetto di lingua ‘morta’</a:t>
            </a:r>
          </a:p>
          <a:p>
            <a:pPr marL="0" indent="0" algn="ctr" eaLnBrk="1" fontAlgn="auto" hangingPunct="1">
              <a:buFont typeface="Arial"/>
              <a:buNone/>
              <a:defRPr/>
            </a:pPr>
            <a:endParaRPr lang="it-IT">
              <a:solidFill>
                <a:schemeClr val="bg1"/>
              </a:solidFill>
              <a:latin typeface="Times New Roman" panose="02020603050405020304" pitchFamily="18" charset="0"/>
              <a:cs typeface="Times New Roman" panose="02020603050405020304" pitchFamily="18" charset="0"/>
            </a:endParaRPr>
          </a:p>
          <a:p>
            <a:pPr algn="just" eaLnBrk="1" fontAlgn="auto" hangingPunct="1">
              <a:buClr>
                <a:schemeClr val="accent5">
                  <a:lumMod val="75000"/>
                </a:schemeClr>
              </a:buClr>
              <a:buFont typeface="Wingdings" panose="05000000000000000000" pitchFamily="2" charset="2"/>
              <a:buChar char="Ø"/>
              <a:defRPr/>
            </a:pPr>
            <a:r>
              <a:rPr lang="it-IT">
                <a:solidFill>
                  <a:schemeClr val="tx1">
                    <a:lumMod val="85000"/>
                    <a:lumOff val="15000"/>
                  </a:schemeClr>
                </a:solidFill>
                <a:latin typeface="Times New Roman" panose="02020603050405020304" pitchFamily="18" charset="0"/>
                <a:cs typeface="Times New Roman" panose="02020603050405020304" pitchFamily="18" charset="0"/>
              </a:rPr>
              <a:t> </a:t>
            </a:r>
            <a:r>
              <a:rPr lang="it-IT">
                <a:solidFill>
                  <a:schemeClr val="bg1"/>
                </a:solidFill>
                <a:latin typeface="Times New Roman" panose="02020603050405020304" pitchFamily="18" charset="0"/>
                <a:cs typeface="Times New Roman" panose="02020603050405020304" pitchFamily="18" charset="0"/>
              </a:rPr>
              <a:t>La trasformazione del latino                  lingue romanze </a:t>
            </a:r>
          </a:p>
          <a:p>
            <a:pPr algn="just" eaLnBrk="1" fontAlgn="auto" hangingPunct="1">
              <a:buFontTx/>
              <a:buChar char="-"/>
              <a:defRPr/>
            </a:pPr>
            <a:endParaRPr lang="it-IT">
              <a:solidFill>
                <a:schemeClr val="tx1">
                  <a:lumMod val="85000"/>
                  <a:lumOff val="15000"/>
                </a:schemeClr>
              </a:solidFill>
              <a:latin typeface="Times New Roman" panose="02020603050405020304" pitchFamily="18" charset="0"/>
              <a:cs typeface="Times New Roman" panose="02020603050405020304" pitchFamily="18" charset="0"/>
            </a:endParaRPr>
          </a:p>
          <a:p>
            <a:pPr algn="just" eaLnBrk="1" fontAlgn="auto" hangingPunct="1">
              <a:buFontTx/>
              <a:buChar char="-"/>
              <a:defRPr/>
            </a:pPr>
            <a:endParaRPr lang="it-IT">
              <a:solidFill>
                <a:schemeClr val="tx1">
                  <a:lumMod val="85000"/>
                  <a:lumOff val="15000"/>
                </a:schemeClr>
              </a:solidFill>
              <a:latin typeface="Times New Roman" panose="02020603050405020304" pitchFamily="18" charset="0"/>
              <a:cs typeface="Times New Roman" panose="02020603050405020304" pitchFamily="18" charset="0"/>
            </a:endParaRPr>
          </a:p>
          <a:p>
            <a:pPr algn="just" eaLnBrk="1" fontAlgn="auto" hangingPunct="1">
              <a:buFontTx/>
              <a:buChar char="-"/>
              <a:defRPr/>
            </a:pPr>
            <a:endParaRPr lang="it-IT">
              <a:solidFill>
                <a:schemeClr val="tx1">
                  <a:lumMod val="85000"/>
                  <a:lumOff val="15000"/>
                </a:schemeClr>
              </a:solidFill>
              <a:latin typeface="Times New Roman" panose="02020603050405020304" pitchFamily="18" charset="0"/>
              <a:cs typeface="Times New Roman" panose="02020603050405020304" pitchFamily="18" charset="0"/>
            </a:endParaRPr>
          </a:p>
          <a:p>
            <a:pPr algn="just" eaLnBrk="1" fontAlgn="auto" hangingPunct="1">
              <a:buFontTx/>
              <a:buChar char="-"/>
              <a:defRPr/>
            </a:pPr>
            <a:endParaRPr lang="it-IT">
              <a:solidFill>
                <a:schemeClr val="tx1">
                  <a:lumMod val="85000"/>
                  <a:lumOff val="15000"/>
                </a:schemeClr>
              </a:solidFill>
              <a:latin typeface="Times New Roman" panose="02020603050405020304" pitchFamily="18" charset="0"/>
              <a:cs typeface="Times New Roman" panose="02020603050405020304" pitchFamily="18" charset="0"/>
            </a:endParaRPr>
          </a:p>
          <a:p>
            <a:pPr algn="just" eaLnBrk="1" fontAlgn="auto" hangingPunct="1">
              <a:buFontTx/>
              <a:buChar char="-"/>
              <a:defRPr/>
            </a:pPr>
            <a:endParaRPr lang="it-IT">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algn="just" eaLnBrk="1" fontAlgn="auto" hangingPunct="1">
              <a:buFont typeface="Arial"/>
              <a:buNone/>
              <a:defRPr/>
            </a:pPr>
            <a:endParaRPr lang="it-IT">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algn="just" eaLnBrk="1" fontAlgn="auto" hangingPunct="1">
              <a:spcBef>
                <a:spcPts val="0"/>
              </a:spcBef>
              <a:spcAft>
                <a:spcPts val="0"/>
              </a:spcAft>
              <a:buFont typeface="Arial"/>
              <a:buNone/>
              <a:defRPr/>
            </a:pPr>
            <a:endParaRPr lang="it-IT">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algn="just" eaLnBrk="1" fontAlgn="auto" hangingPunct="1">
              <a:spcBef>
                <a:spcPts val="0"/>
              </a:spcBef>
              <a:spcAft>
                <a:spcPts val="0"/>
              </a:spcAft>
              <a:buClr>
                <a:schemeClr val="accent5">
                  <a:lumMod val="75000"/>
                </a:schemeClr>
              </a:buClr>
              <a:buFont typeface="Arial"/>
              <a:buNone/>
              <a:defRPr/>
            </a:pPr>
            <a:r>
              <a:rPr lang="it-IT" sz="1800">
                <a:solidFill>
                  <a:schemeClr val="bg1"/>
                </a:solidFill>
                <a:latin typeface="Times New Roman" panose="02020603050405020304" pitchFamily="18" charset="0"/>
                <a:cs typeface="Times New Roman" panose="02020603050405020304" pitchFamily="18" charset="0"/>
              </a:rPr>
              <a:t>(tavola tratta da: L. Mondin, </a:t>
            </a:r>
            <a:r>
              <a:rPr lang="it-IT" sz="1800" i="1">
                <a:solidFill>
                  <a:schemeClr val="bg1"/>
                </a:solidFill>
                <a:latin typeface="Times New Roman" panose="02020603050405020304" pitchFamily="18" charset="0"/>
                <a:cs typeface="Times New Roman" panose="02020603050405020304" pitchFamily="18" charset="0"/>
              </a:rPr>
              <a:t>Introduzione allo studio del latino,</a:t>
            </a:r>
            <a:r>
              <a:rPr lang="it-IT" sz="1800">
                <a:solidFill>
                  <a:schemeClr val="bg1"/>
                </a:solidFill>
                <a:latin typeface="Times New Roman" panose="02020603050405020304" pitchFamily="18" charset="0"/>
                <a:cs typeface="Times New Roman" panose="02020603050405020304" pitchFamily="18" charset="0"/>
              </a:rPr>
              <a:t> (quadri storici a cura di A. Pistellato), Venezia, a.a. 2014-2015, p. 3)</a:t>
            </a:r>
          </a:p>
          <a:p>
            <a:pPr marL="0" indent="0" algn="just" eaLnBrk="1" fontAlgn="auto" hangingPunct="1">
              <a:spcBef>
                <a:spcPts val="0"/>
              </a:spcBef>
              <a:spcAft>
                <a:spcPts val="0"/>
              </a:spcAft>
              <a:buClr>
                <a:schemeClr val="accent5">
                  <a:lumMod val="75000"/>
                </a:schemeClr>
              </a:buClr>
              <a:buFont typeface="Arial"/>
              <a:buNone/>
              <a:defRPr/>
            </a:pPr>
            <a:endParaRPr lang="it-IT" sz="1800">
              <a:solidFill>
                <a:schemeClr val="bg1"/>
              </a:solidFill>
              <a:latin typeface="Times New Roman" panose="02020603050405020304" pitchFamily="18" charset="0"/>
              <a:cs typeface="Times New Roman" panose="02020603050405020304" pitchFamily="18" charset="0"/>
            </a:endParaRPr>
          </a:p>
          <a:p>
            <a:pPr algn="just" eaLnBrk="1" fontAlgn="auto" hangingPunct="1">
              <a:spcBef>
                <a:spcPts val="0"/>
              </a:spcBef>
              <a:spcAft>
                <a:spcPts val="0"/>
              </a:spcAft>
              <a:buClr>
                <a:schemeClr val="accent5">
                  <a:lumMod val="75000"/>
                </a:schemeClr>
              </a:buClr>
              <a:buFont typeface="Wingdings" panose="05000000000000000000" pitchFamily="2" charset="2"/>
              <a:buChar char="Ø"/>
              <a:defRPr/>
            </a:pPr>
            <a:r>
              <a:rPr lang="it-IT">
                <a:solidFill>
                  <a:schemeClr val="tx1">
                    <a:lumMod val="85000"/>
                    <a:lumOff val="15000"/>
                  </a:schemeClr>
                </a:solidFill>
                <a:latin typeface="Times New Roman" panose="02020603050405020304" pitchFamily="18" charset="0"/>
                <a:cs typeface="Times New Roman" panose="02020603050405020304" pitchFamily="18" charset="0"/>
              </a:rPr>
              <a:t> </a:t>
            </a:r>
            <a:r>
              <a:rPr lang="it-IT">
                <a:solidFill>
                  <a:schemeClr val="bg1"/>
                </a:solidFill>
                <a:latin typeface="Times New Roman" panose="02020603050405020304" pitchFamily="18" charset="0"/>
                <a:cs typeface="Times New Roman" panose="02020603050405020304" pitchFamily="18" charset="0"/>
              </a:rPr>
              <a:t>Differenti forme di ‘sopravvivenza’ del latino letterario, ecclesiastico, giuridico, burocratico, scientifico e  come lingua dell’</a:t>
            </a:r>
            <a:r>
              <a:rPr lang="it-IT" i="1">
                <a:solidFill>
                  <a:schemeClr val="bg1"/>
                </a:solidFill>
                <a:latin typeface="Times New Roman" panose="02020603050405020304" pitchFamily="18" charset="0"/>
                <a:cs typeface="Times New Roman" panose="02020603050405020304" pitchFamily="18" charset="0"/>
              </a:rPr>
              <a:t>élite</a:t>
            </a:r>
            <a:endParaRPr lang="it-IT">
              <a:solidFill>
                <a:schemeClr val="bg1"/>
              </a:solidFill>
            </a:endParaRPr>
          </a:p>
        </p:txBody>
      </p:sp>
      <p:pic>
        <p:nvPicPr>
          <p:cNvPr id="4" name="Immagine 3" descr="Immagine che contiene testo&#10;&#10;Descrizione generata automaticamente">
            <a:extLst>
              <a:ext uri="{FF2B5EF4-FFF2-40B4-BE49-F238E27FC236}">
                <a16:creationId xmlns:a16="http://schemas.microsoft.com/office/drawing/2014/main" id="{AE89AC6E-B309-4865-A164-A1D92770C0E5}"/>
              </a:ext>
            </a:extLst>
          </p:cNvPr>
          <p:cNvPicPr>
            <a:picLocks noChangeAspect="1"/>
          </p:cNvPicPr>
          <p:nvPr/>
        </p:nvPicPr>
        <p:blipFill>
          <a:blip r:embed="rId3">
            <a:alphaModFix amt="85000"/>
          </a:blip>
          <a:stretch>
            <a:fillRect/>
          </a:stretch>
        </p:blipFill>
        <p:spPr>
          <a:xfrm>
            <a:off x="390288" y="1721529"/>
            <a:ext cx="10947900" cy="2950916"/>
          </a:xfrm>
          <a:prstGeom prst="rect">
            <a:avLst/>
          </a:prstGeom>
          <a:solidFill>
            <a:srgbClr val="FFFFFF">
              <a:shade val="85000"/>
            </a:srgbClr>
          </a:solidFill>
          <a:ln w="28575" cap="sq">
            <a:solidFill>
              <a:schemeClr val="accent5">
                <a:lumMod val="75000"/>
              </a:schemeClr>
            </a:solidFill>
            <a:miter lim="800000"/>
          </a:ln>
          <a:effectLst>
            <a:outerShdw blurRad="55000" dist="18000" dir="5400000" algn="tl" rotWithShape="0">
              <a:srgbClr val="D97828">
                <a:alpha val="40000"/>
              </a:srgbClr>
            </a:outerShdw>
          </a:effectLst>
          <a:scene3d>
            <a:camera prst="orthographicFront"/>
            <a:lightRig rig="twoPt" dir="t">
              <a:rot lat="0" lon="0" rev="7200000"/>
            </a:lightRig>
          </a:scene3d>
          <a:sp3d>
            <a:bevelT w="25400" h="19050"/>
            <a:contourClr>
              <a:srgbClr val="FFFFFF"/>
            </a:contourClr>
          </a:sp3d>
        </p:spPr>
      </p:pic>
      <p:sp>
        <p:nvSpPr>
          <p:cNvPr id="5" name="Freccia a destra 4">
            <a:extLst>
              <a:ext uri="{FF2B5EF4-FFF2-40B4-BE49-F238E27FC236}">
                <a16:creationId xmlns:a16="http://schemas.microsoft.com/office/drawing/2014/main" id="{6AA15A91-A92E-4FB4-A9DD-F2C155AFC5B5}"/>
              </a:ext>
            </a:extLst>
          </p:cNvPr>
          <p:cNvSpPr/>
          <p:nvPr/>
        </p:nvSpPr>
        <p:spPr>
          <a:xfrm>
            <a:off x="4254500" y="1241425"/>
            <a:ext cx="746125" cy="157163"/>
          </a:xfrm>
          <a:prstGeom prst="rightArrow">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12410761"/>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DBD51938-C2DE-40CC-80E6-10DF22D68D35}"/>
              </a:ext>
            </a:extLst>
          </p:cNvPr>
          <p:cNvSpPr>
            <a:spLocks noGrp="1"/>
          </p:cNvSpPr>
          <p:nvPr>
            <p:ph idx="1"/>
          </p:nvPr>
        </p:nvSpPr>
        <p:spPr>
          <a:xfrm>
            <a:off x="0" y="0"/>
            <a:ext cx="12192000" cy="6858000"/>
          </a:xfrm>
          <a:blipFill>
            <a:blip r:embed="rId2"/>
            <a:tile tx="0" ty="0" sx="100000" sy="100000" flip="none" algn="tl"/>
          </a:blipFill>
        </p:spPr>
        <p:txBody>
          <a:bodyPr>
            <a:normAutofit fontScale="85000" lnSpcReduction="20000"/>
          </a:bodyPr>
          <a:lstStyle/>
          <a:p>
            <a:pPr algn="just">
              <a:buClr>
                <a:srgbClr val="0070C0"/>
              </a:buClr>
              <a:buFontTx/>
              <a:buChar char="-"/>
            </a:pPr>
            <a:r>
              <a:rPr lang="it-IT" altLang="it-IT">
                <a:solidFill>
                  <a:schemeClr val="bg1"/>
                </a:solidFill>
                <a:latin typeface="Times New Roman" panose="02020603050405020304" pitchFamily="18" charset="0"/>
                <a:cs typeface="Times New Roman" panose="02020603050405020304" pitchFamily="18" charset="0"/>
              </a:rPr>
              <a:t>Grande varietà di generi trattati (in particolare elegia erotica)</a:t>
            </a:r>
          </a:p>
          <a:p>
            <a:pPr algn="just">
              <a:buClr>
                <a:srgbClr val="0070C0"/>
              </a:buClr>
              <a:buFontTx/>
              <a:buChar char="-"/>
            </a:pPr>
            <a:r>
              <a:rPr lang="it-IT" altLang="it-IT">
                <a:solidFill>
                  <a:schemeClr val="bg1"/>
                </a:solidFill>
                <a:latin typeface="Times New Roman" panose="02020603050405020304" pitchFamily="18" charset="0"/>
                <a:cs typeface="Times New Roman" panose="02020603050405020304" pitchFamily="18" charset="0"/>
              </a:rPr>
              <a:t>Sperimentalismo e pratica poetica → autocoscienza letteraria</a:t>
            </a:r>
          </a:p>
          <a:p>
            <a:pPr algn="just">
              <a:buClr>
                <a:srgbClr val="0070C0"/>
              </a:buClr>
              <a:buFontTx/>
              <a:buChar char="-"/>
            </a:pPr>
            <a:r>
              <a:rPr lang="it-IT" altLang="it-IT">
                <a:solidFill>
                  <a:schemeClr val="bg1"/>
                </a:solidFill>
                <a:latin typeface="Times New Roman" panose="02020603050405020304" pitchFamily="18" charset="0"/>
                <a:cs typeface="Times New Roman" panose="02020603050405020304" pitchFamily="18" charset="0"/>
              </a:rPr>
              <a:t>Apertura al nuovo sia per quanto riguarda i costumi di vita, i cambiamenti sociali, le tendenze estetiche e i gusti del pubblico</a:t>
            </a:r>
          </a:p>
          <a:p>
            <a:pPr algn="just">
              <a:buClr>
                <a:srgbClr val="0070C0"/>
              </a:buClr>
              <a:buFontTx/>
              <a:buChar char="-"/>
            </a:pPr>
            <a:r>
              <a:rPr lang="it-IT" altLang="it-IT" i="1">
                <a:solidFill>
                  <a:schemeClr val="bg1"/>
                </a:solidFill>
                <a:latin typeface="Times New Roman" panose="02020603050405020304" pitchFamily="18" charset="0"/>
                <a:cs typeface="Times New Roman" panose="02020603050405020304" pitchFamily="18" charset="0"/>
              </a:rPr>
              <a:t>‘Ovidio il più moderno degli antichi’ ?</a:t>
            </a:r>
          </a:p>
          <a:p>
            <a:pPr algn="just">
              <a:buClr>
                <a:srgbClr val="0070C0"/>
              </a:buClr>
              <a:buFontTx/>
              <a:buChar char="-"/>
            </a:pPr>
            <a:r>
              <a:rPr lang="it-IT" altLang="it-IT">
                <a:solidFill>
                  <a:schemeClr val="bg1"/>
                </a:solidFill>
                <a:latin typeface="Times New Roman" panose="02020603050405020304" pitchFamily="18" charset="0"/>
                <a:cs typeface="Times New Roman" panose="02020603050405020304" pitchFamily="18" charset="0"/>
              </a:rPr>
              <a:t>Poesia antimimetica e antinaturalista</a:t>
            </a:r>
          </a:p>
          <a:p>
            <a:pPr algn="just">
              <a:buClr>
                <a:srgbClr val="0070C0"/>
              </a:buClr>
              <a:buFontTx/>
              <a:buChar char="-"/>
            </a:pPr>
            <a:r>
              <a:rPr lang="it-IT" altLang="it-IT">
                <a:solidFill>
                  <a:schemeClr val="bg1"/>
                </a:solidFill>
                <a:latin typeface="Times New Roman" panose="02020603050405020304" pitchFamily="18" charset="0"/>
                <a:cs typeface="Times New Roman" panose="02020603050405020304" pitchFamily="18" charset="0"/>
              </a:rPr>
              <a:t>Compiaciuta eleganza e raffinatezza formale</a:t>
            </a:r>
          </a:p>
          <a:p>
            <a:pPr algn="just">
              <a:spcAft>
                <a:spcPts val="0"/>
              </a:spcAft>
              <a:buClr>
                <a:srgbClr val="0070C0"/>
              </a:buClr>
              <a:buFontTx/>
              <a:buChar char="-"/>
              <a:defRPr/>
            </a:pPr>
            <a:r>
              <a:rPr lang="it-IT">
                <a:solidFill>
                  <a:schemeClr val="bg1"/>
                </a:solidFill>
                <a:latin typeface="Times New Roman" pitchFamily="18" charset="0"/>
                <a:cs typeface="Times New Roman" pitchFamily="18" charset="0"/>
              </a:rPr>
              <a:t>Stile elegante </a:t>
            </a:r>
          </a:p>
          <a:p>
            <a:pPr algn="just">
              <a:spcAft>
                <a:spcPts val="0"/>
              </a:spcAft>
              <a:buClr>
                <a:srgbClr val="0070C0"/>
              </a:buClr>
              <a:buFontTx/>
              <a:buChar char="-"/>
              <a:defRPr/>
            </a:pPr>
            <a:r>
              <a:rPr lang="it-IT">
                <a:solidFill>
                  <a:schemeClr val="bg1"/>
                </a:solidFill>
                <a:latin typeface="Times New Roman" pitchFamily="18" charset="0"/>
                <a:cs typeface="Times New Roman" pitchFamily="18" charset="0"/>
              </a:rPr>
              <a:t>Musicalità del verso</a:t>
            </a:r>
          </a:p>
          <a:p>
            <a:pPr algn="just">
              <a:spcAft>
                <a:spcPts val="0"/>
              </a:spcAft>
              <a:buClr>
                <a:srgbClr val="0070C0"/>
              </a:buClr>
              <a:buFontTx/>
              <a:buChar char="-"/>
              <a:defRPr/>
            </a:pPr>
            <a:r>
              <a:rPr lang="it-IT">
                <a:solidFill>
                  <a:schemeClr val="bg1"/>
                </a:solidFill>
                <a:latin typeface="Times New Roman" pitchFamily="18" charset="0"/>
                <a:cs typeface="Times New Roman" pitchFamily="18" charset="0"/>
              </a:rPr>
              <a:t>Perfezionamento del distico elegiaco</a:t>
            </a:r>
          </a:p>
          <a:p>
            <a:pPr algn="just">
              <a:spcAft>
                <a:spcPts val="0"/>
              </a:spcAft>
              <a:buNone/>
              <a:defRPr/>
            </a:pPr>
            <a:endParaRPr lang="it-IT">
              <a:solidFill>
                <a:schemeClr val="bg1"/>
              </a:solidFill>
              <a:latin typeface="Times New Roman" pitchFamily="18" charset="0"/>
              <a:cs typeface="Times New Roman" pitchFamily="18" charset="0"/>
            </a:endParaRPr>
          </a:p>
          <a:p>
            <a:pPr indent="0" algn="ctr">
              <a:spcBef>
                <a:spcPts val="0"/>
              </a:spcBef>
              <a:spcAft>
                <a:spcPts val="0"/>
              </a:spcAft>
              <a:buNone/>
              <a:defRPr/>
            </a:pPr>
            <a:r>
              <a:rPr lang="it-IT" sz="3100" b="1">
                <a:solidFill>
                  <a:schemeClr val="bg1"/>
                </a:solidFill>
                <a:latin typeface="Times New Roman" pitchFamily="18" charset="0"/>
                <a:cs typeface="Times New Roman" pitchFamily="18" charset="0"/>
              </a:rPr>
              <a:t>Le Metamorfosi</a:t>
            </a:r>
          </a:p>
          <a:p>
            <a:pPr indent="0" algn="just">
              <a:spcBef>
                <a:spcPts val="0"/>
              </a:spcBef>
              <a:spcAft>
                <a:spcPts val="0"/>
              </a:spcAft>
              <a:buNone/>
              <a:defRPr/>
            </a:pPr>
            <a:endParaRPr lang="it-IT">
              <a:solidFill>
                <a:schemeClr val="bg1"/>
              </a:solidFill>
              <a:latin typeface="Times New Roman" pitchFamily="18" charset="0"/>
              <a:cs typeface="Times New Roman" pitchFamily="18" charset="0"/>
            </a:endParaRPr>
          </a:p>
          <a:p>
            <a:pPr marL="628650" indent="-342900" algn="just">
              <a:spcBef>
                <a:spcPts val="0"/>
              </a:spcBef>
              <a:spcAft>
                <a:spcPts val="0"/>
              </a:spcAft>
              <a:buClr>
                <a:srgbClr val="0070C0"/>
              </a:buClr>
              <a:buFont typeface="Arial" panose="020B0604020202020204" pitchFamily="34" charset="0"/>
              <a:buChar char="•"/>
              <a:defRPr/>
            </a:pPr>
            <a:r>
              <a:rPr lang="it-IT">
                <a:solidFill>
                  <a:schemeClr val="bg1"/>
                </a:solidFill>
                <a:latin typeface="Times New Roman" pitchFamily="18" charset="0"/>
                <a:cs typeface="Times New Roman" pitchFamily="18" charset="0"/>
              </a:rPr>
              <a:t>Poema epico ‘collettivo’ (rif. Esiodo, ma modelli significativi sono anche Nicandro di Colofone e Callimaco, rispetto a quest’ultimo Ovidio compone però un poema epico)</a:t>
            </a:r>
          </a:p>
          <a:p>
            <a:pPr marL="628650" indent="-342900" algn="just">
              <a:spcBef>
                <a:spcPts val="0"/>
              </a:spcBef>
              <a:spcAft>
                <a:spcPts val="0"/>
              </a:spcAft>
              <a:buClr>
                <a:srgbClr val="0070C0"/>
              </a:buClr>
              <a:buFont typeface="Arial" panose="020B0604020202020204" pitchFamily="34" charset="0"/>
              <a:buChar char="•"/>
              <a:defRPr/>
            </a:pPr>
            <a:endParaRPr lang="it-IT">
              <a:solidFill>
                <a:schemeClr val="bg1"/>
              </a:solidFill>
              <a:latin typeface="Times New Roman" pitchFamily="18" charset="0"/>
              <a:cs typeface="Times New Roman" pitchFamily="18" charset="0"/>
            </a:endParaRPr>
          </a:p>
          <a:p>
            <a:pPr marL="628650" indent="-342900" algn="just">
              <a:spcBef>
                <a:spcPts val="0"/>
              </a:spcBef>
              <a:spcAft>
                <a:spcPts val="0"/>
              </a:spcAft>
              <a:buClr>
                <a:srgbClr val="0070C0"/>
              </a:buClr>
              <a:buFont typeface="Arial" panose="020B0604020202020204" pitchFamily="34" charset="0"/>
              <a:buChar char="•"/>
              <a:defRPr/>
            </a:pPr>
            <a:r>
              <a:rPr lang="it-IT">
                <a:solidFill>
                  <a:schemeClr val="bg1"/>
                </a:solidFill>
                <a:latin typeface="Times New Roman" pitchFamily="18" charset="0"/>
                <a:cs typeface="Times New Roman" pitchFamily="18" charset="0"/>
              </a:rPr>
              <a:t>Riavvicinamento all’orientamento del principato → opera che ‘tratta’ dalle origini del mondo ai giorni presenti; vd. anche la sezione finale  con una sorta di ‘piccola Eneide’ → sintesi ‘storia universale’</a:t>
            </a:r>
          </a:p>
          <a:p>
            <a:pPr marL="628650" indent="-342900" algn="just">
              <a:spcBef>
                <a:spcPts val="0"/>
              </a:spcBef>
              <a:spcAft>
                <a:spcPts val="0"/>
              </a:spcAft>
              <a:buClr>
                <a:srgbClr val="0070C0"/>
              </a:buClr>
              <a:buFont typeface="Arial" panose="020B0604020202020204" pitchFamily="34" charset="0"/>
              <a:buChar char="•"/>
              <a:defRPr/>
            </a:pPr>
            <a:endParaRPr lang="it-IT">
              <a:solidFill>
                <a:schemeClr val="bg1"/>
              </a:solidFill>
              <a:latin typeface="Times New Roman" pitchFamily="18" charset="0"/>
              <a:cs typeface="Times New Roman" pitchFamily="18" charset="0"/>
            </a:endParaRPr>
          </a:p>
          <a:p>
            <a:pPr marL="628650" indent="-342900" algn="just">
              <a:spcBef>
                <a:spcPts val="0"/>
              </a:spcBef>
              <a:spcAft>
                <a:spcPts val="0"/>
              </a:spcAft>
              <a:buClr>
                <a:srgbClr val="0070C0"/>
              </a:buClr>
              <a:buFont typeface="Arial" panose="020B0604020202020204" pitchFamily="34" charset="0"/>
              <a:buChar char="•"/>
              <a:defRPr/>
            </a:pPr>
            <a:r>
              <a:rPr lang="it-IT">
                <a:solidFill>
                  <a:schemeClr val="bg1"/>
                </a:solidFill>
                <a:latin typeface="Times New Roman" pitchFamily="18" charset="0"/>
                <a:cs typeface="Times New Roman" pitchFamily="18" charset="0"/>
              </a:rPr>
              <a:t> La metamorfosi come elemento unificante → criteri di associazione delle singole storie a partire da un ‘filo’ cronologico che si attenua progressivamente per poi accentuarsi nella parte finale: → collegamenti per contiguità geografica, o per analogia tematica, per contrasto, per rapporto genealogico tra i personaggi o per analogia tra le metamorfosi presentate</a:t>
            </a:r>
          </a:p>
          <a:p>
            <a:endParaRPr lang="it-IT"/>
          </a:p>
        </p:txBody>
      </p:sp>
    </p:spTree>
    <p:extLst>
      <p:ext uri="{BB962C8B-B14F-4D97-AF65-F5344CB8AC3E}">
        <p14:creationId xmlns:p14="http://schemas.microsoft.com/office/powerpoint/2010/main" val="2243039413"/>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DBD51938-C2DE-40CC-80E6-10DF22D68D35}"/>
              </a:ext>
            </a:extLst>
          </p:cNvPr>
          <p:cNvSpPr>
            <a:spLocks noGrp="1"/>
          </p:cNvSpPr>
          <p:nvPr>
            <p:ph idx="1"/>
          </p:nvPr>
        </p:nvSpPr>
        <p:spPr>
          <a:xfrm>
            <a:off x="0" y="0"/>
            <a:ext cx="12192000" cy="6858000"/>
          </a:xfrm>
          <a:blipFill>
            <a:blip r:embed="rId2"/>
            <a:tile tx="0" ty="0" sx="100000" sy="100000" flip="none" algn="tl"/>
          </a:blipFill>
        </p:spPr>
        <p:txBody>
          <a:bodyPr/>
          <a:lstStyle/>
          <a:p>
            <a:pPr indent="0" algn="just">
              <a:spcBef>
                <a:spcPts val="0"/>
              </a:spcBef>
              <a:spcAft>
                <a:spcPts val="0"/>
              </a:spcAft>
              <a:buNone/>
              <a:defRPr/>
            </a:pPr>
            <a:endParaRPr lang="it-IT">
              <a:latin typeface="Times New Roman" pitchFamily="18" charset="0"/>
              <a:cs typeface="Times New Roman" pitchFamily="18" charset="0"/>
            </a:endParaRPr>
          </a:p>
          <a:p>
            <a:pPr marL="628650" indent="-342900" algn="just">
              <a:spcBef>
                <a:spcPts val="0"/>
              </a:spcBef>
              <a:spcAft>
                <a:spcPts val="0"/>
              </a:spcAft>
              <a:buClr>
                <a:srgbClr val="0070C0"/>
              </a:buClr>
              <a:buFont typeface="Arial" panose="020B0604020202020204" pitchFamily="34" charset="0"/>
              <a:buChar char="•"/>
              <a:defRPr/>
            </a:pPr>
            <a:r>
              <a:rPr lang="it-IT">
                <a:latin typeface="Times New Roman" pitchFamily="18" charset="0"/>
                <a:cs typeface="Times New Roman" pitchFamily="18" charset="0"/>
              </a:rPr>
              <a:t> </a:t>
            </a:r>
            <a:r>
              <a:rPr lang="it-IT">
                <a:solidFill>
                  <a:schemeClr val="bg1"/>
                </a:solidFill>
                <a:latin typeface="Times New Roman" pitchFamily="18" charset="0"/>
                <a:cs typeface="Times New Roman" pitchFamily="18" charset="0"/>
              </a:rPr>
              <a:t>Varietà dei contenuti ↔ fluidità narrativa/della struttura → oscillazione: metamorfosi / storie presentate in breve o con cenni allusivi o al contrario sviluppo di veri e propri epilli</a:t>
            </a:r>
          </a:p>
          <a:p>
            <a:pPr marL="628650" indent="-342900" algn="just">
              <a:spcBef>
                <a:spcPts val="0"/>
              </a:spcBef>
              <a:spcAft>
                <a:spcPts val="0"/>
              </a:spcAft>
              <a:buClr>
                <a:srgbClr val="0070C0"/>
              </a:buClr>
              <a:buFont typeface="Arial" panose="020B0604020202020204" pitchFamily="34" charset="0"/>
              <a:buChar char="•"/>
              <a:defRPr/>
            </a:pPr>
            <a:endParaRPr lang="it-IT">
              <a:solidFill>
                <a:schemeClr val="bg1"/>
              </a:solidFill>
              <a:latin typeface="Times New Roman" pitchFamily="18" charset="0"/>
              <a:cs typeface="Times New Roman" pitchFamily="18" charset="0"/>
            </a:endParaRPr>
          </a:p>
          <a:p>
            <a:pPr marL="628650" indent="-342900" algn="just">
              <a:spcBef>
                <a:spcPts val="0"/>
              </a:spcBef>
              <a:spcAft>
                <a:spcPts val="0"/>
              </a:spcAft>
              <a:buClr>
                <a:srgbClr val="0070C0"/>
              </a:buClr>
              <a:buFont typeface="Arial" panose="020B0604020202020204" pitchFamily="34" charset="0"/>
              <a:buChar char="•"/>
              <a:defRPr/>
            </a:pPr>
            <a:r>
              <a:rPr lang="it-IT">
                <a:solidFill>
                  <a:schemeClr val="bg1"/>
                </a:solidFill>
                <a:latin typeface="Times New Roman" pitchFamily="18" charset="0"/>
                <a:cs typeface="Times New Roman" pitchFamily="18" charset="0"/>
              </a:rPr>
              <a:t>Insistenza e focalizzazione maggiore sulla metamorfosi e la sua progressione/realizzazione</a:t>
            </a:r>
          </a:p>
          <a:p>
            <a:pPr marL="628650" indent="-342900" algn="just">
              <a:spcBef>
                <a:spcPts val="0"/>
              </a:spcBef>
              <a:spcAft>
                <a:spcPts val="0"/>
              </a:spcAft>
              <a:buClr>
                <a:srgbClr val="0070C0"/>
              </a:buClr>
              <a:buFont typeface="Arial" panose="020B0604020202020204" pitchFamily="34" charset="0"/>
              <a:buChar char="•"/>
              <a:defRPr/>
            </a:pPr>
            <a:endParaRPr lang="it-IT">
              <a:solidFill>
                <a:schemeClr val="bg1"/>
              </a:solidFill>
              <a:latin typeface="Times New Roman" pitchFamily="18" charset="0"/>
              <a:cs typeface="Times New Roman" pitchFamily="18" charset="0"/>
            </a:endParaRPr>
          </a:p>
          <a:p>
            <a:pPr marL="628650" indent="-342900" algn="just">
              <a:spcBef>
                <a:spcPts val="0"/>
              </a:spcBef>
              <a:spcAft>
                <a:spcPts val="0"/>
              </a:spcAft>
              <a:buClr>
                <a:srgbClr val="0070C0"/>
              </a:buClr>
              <a:buFont typeface="Arial" panose="020B0604020202020204" pitchFamily="34" charset="0"/>
              <a:buChar char="•"/>
              <a:defRPr/>
            </a:pPr>
            <a:r>
              <a:rPr lang="it-IT">
                <a:solidFill>
                  <a:schemeClr val="bg1"/>
                </a:solidFill>
                <a:latin typeface="Times New Roman" pitchFamily="18" charset="0"/>
                <a:cs typeface="Times New Roman" pitchFamily="18" charset="0"/>
              </a:rPr>
              <a:t>Mutevolezza di toni che si accompagna a differenti gradazioni stilistiche</a:t>
            </a:r>
          </a:p>
          <a:p>
            <a:pPr indent="0" algn="just">
              <a:spcBef>
                <a:spcPts val="0"/>
              </a:spcBef>
              <a:spcAft>
                <a:spcPts val="0"/>
              </a:spcAft>
              <a:buClr>
                <a:srgbClr val="0070C0"/>
              </a:buClr>
              <a:buNone/>
              <a:defRPr/>
            </a:pPr>
            <a:endParaRPr lang="it-IT" i="1">
              <a:solidFill>
                <a:schemeClr val="bg1"/>
              </a:solidFill>
              <a:latin typeface="Times New Roman" pitchFamily="18" charset="0"/>
              <a:cs typeface="Times New Roman" pitchFamily="18" charset="0"/>
            </a:endParaRPr>
          </a:p>
          <a:p>
            <a:pPr indent="0" algn="ctr">
              <a:spcBef>
                <a:spcPts val="0"/>
              </a:spcBef>
              <a:spcAft>
                <a:spcPts val="0"/>
              </a:spcAft>
              <a:buClr>
                <a:srgbClr val="0070C0"/>
              </a:buClr>
              <a:buNone/>
              <a:defRPr/>
            </a:pPr>
            <a:r>
              <a:rPr lang="it-IT" i="1">
                <a:solidFill>
                  <a:schemeClr val="bg1"/>
                </a:solidFill>
                <a:latin typeface="Times New Roman" pitchFamily="18" charset="0"/>
                <a:cs typeface="Times New Roman" pitchFamily="18" charset="0"/>
              </a:rPr>
              <a:t>Le Metamorfosi sono anche una sorta di galleria dei vari generi letterari</a:t>
            </a:r>
            <a:endParaRPr lang="it-IT">
              <a:solidFill>
                <a:schemeClr val="bg1"/>
              </a:solidFill>
              <a:latin typeface="Times New Roman" pitchFamily="18" charset="0"/>
              <a:cs typeface="Times New Roman" pitchFamily="18" charset="0"/>
            </a:endParaRPr>
          </a:p>
          <a:p>
            <a:pPr marL="628650" indent="-342900" algn="just">
              <a:spcBef>
                <a:spcPts val="0"/>
              </a:spcBef>
              <a:spcAft>
                <a:spcPts val="0"/>
              </a:spcAft>
              <a:buClr>
                <a:srgbClr val="0070C0"/>
              </a:buClr>
              <a:buFont typeface="Arial" panose="020B0604020202020204" pitchFamily="34" charset="0"/>
              <a:buChar char="•"/>
              <a:defRPr/>
            </a:pPr>
            <a:endParaRPr lang="it-IT">
              <a:solidFill>
                <a:schemeClr val="bg1"/>
              </a:solidFill>
              <a:latin typeface="Times New Roman" pitchFamily="18" charset="0"/>
              <a:cs typeface="Times New Roman" pitchFamily="18" charset="0"/>
            </a:endParaRPr>
          </a:p>
          <a:p>
            <a:pPr marL="628650" indent="-342900" algn="just">
              <a:spcBef>
                <a:spcPts val="0"/>
              </a:spcBef>
              <a:spcAft>
                <a:spcPts val="0"/>
              </a:spcAft>
              <a:buClr>
                <a:srgbClr val="0070C0"/>
              </a:buClr>
              <a:buFont typeface="Arial" panose="020B0604020202020204" pitchFamily="34" charset="0"/>
              <a:buChar char="•"/>
              <a:defRPr/>
            </a:pPr>
            <a:r>
              <a:rPr lang="it-IT">
                <a:solidFill>
                  <a:schemeClr val="bg1"/>
                </a:solidFill>
                <a:latin typeface="Times New Roman" pitchFamily="18" charset="0"/>
                <a:cs typeface="Times New Roman" pitchFamily="18" charset="0"/>
              </a:rPr>
              <a:t>Frequente ricorso alla tecnica (già alessandrina) del racconto a incastro</a:t>
            </a:r>
          </a:p>
          <a:p>
            <a:pPr marL="628650" indent="-342900" algn="just">
              <a:spcBef>
                <a:spcPts val="0"/>
              </a:spcBef>
              <a:spcAft>
                <a:spcPts val="0"/>
              </a:spcAft>
              <a:buClr>
                <a:srgbClr val="0070C0"/>
              </a:buClr>
              <a:buFont typeface="Arial" panose="020B0604020202020204" pitchFamily="34" charset="0"/>
              <a:buChar char="•"/>
              <a:defRPr/>
            </a:pPr>
            <a:endParaRPr lang="it-IT">
              <a:solidFill>
                <a:schemeClr val="bg1"/>
              </a:solidFill>
              <a:latin typeface="Times New Roman" pitchFamily="18" charset="0"/>
              <a:cs typeface="Times New Roman" pitchFamily="18" charset="0"/>
            </a:endParaRPr>
          </a:p>
          <a:p>
            <a:pPr marL="628650" indent="-342900" algn="just">
              <a:spcBef>
                <a:spcPts val="0"/>
              </a:spcBef>
              <a:spcAft>
                <a:spcPts val="0"/>
              </a:spcAft>
              <a:buClr>
                <a:srgbClr val="0070C0"/>
              </a:buClr>
              <a:buFont typeface="Arial" panose="020B0604020202020204" pitchFamily="34" charset="0"/>
              <a:buChar char="•"/>
              <a:defRPr/>
            </a:pPr>
            <a:r>
              <a:rPr lang="it-IT">
                <a:solidFill>
                  <a:schemeClr val="bg1"/>
                </a:solidFill>
                <a:latin typeface="Times New Roman" pitchFamily="18" charset="0"/>
                <a:cs typeface="Times New Roman" pitchFamily="18" charset="0"/>
              </a:rPr>
              <a:t>Moltiplicazione di livelli e voci narranti che contribuisce a creare una sensazione di vertigine, di labirintico allontanamento dalla dimensione presente verso una prospettiva/dimensione quasi infinita</a:t>
            </a:r>
          </a:p>
          <a:p>
            <a:pPr marL="628650" indent="-342900" algn="just">
              <a:spcBef>
                <a:spcPts val="0"/>
              </a:spcBef>
              <a:spcAft>
                <a:spcPts val="0"/>
              </a:spcAft>
              <a:buClr>
                <a:srgbClr val="0070C0"/>
              </a:buClr>
              <a:buFont typeface="Arial" panose="020B0604020202020204" pitchFamily="34" charset="0"/>
              <a:buChar char="•"/>
              <a:defRPr/>
            </a:pPr>
            <a:endParaRPr lang="it-IT">
              <a:solidFill>
                <a:schemeClr val="bg1"/>
              </a:solidFill>
              <a:latin typeface="Times New Roman" pitchFamily="18" charset="0"/>
              <a:cs typeface="Times New Roman" pitchFamily="18" charset="0"/>
            </a:endParaRPr>
          </a:p>
          <a:p>
            <a:pPr marL="628650" indent="-342900" algn="just">
              <a:spcBef>
                <a:spcPts val="0"/>
              </a:spcBef>
              <a:spcAft>
                <a:spcPts val="0"/>
              </a:spcAft>
              <a:buClr>
                <a:srgbClr val="0070C0"/>
              </a:buClr>
              <a:buFont typeface="Arial" panose="020B0604020202020204" pitchFamily="34" charset="0"/>
              <a:buChar char="•"/>
              <a:defRPr/>
            </a:pPr>
            <a:r>
              <a:rPr lang="it-IT">
                <a:solidFill>
                  <a:schemeClr val="bg1"/>
                </a:solidFill>
                <a:latin typeface="Times New Roman" pitchFamily="18" charset="0"/>
                <a:cs typeface="Times New Roman" pitchFamily="18" charset="0"/>
              </a:rPr>
              <a:t>A differenza dell’</a:t>
            </a:r>
            <a:r>
              <a:rPr lang="it-IT" i="1">
                <a:solidFill>
                  <a:schemeClr val="bg1"/>
                </a:solidFill>
                <a:latin typeface="Times New Roman" pitchFamily="18" charset="0"/>
                <a:cs typeface="Times New Roman" pitchFamily="18" charset="0"/>
              </a:rPr>
              <a:t>Eneide </a:t>
            </a:r>
            <a:r>
              <a:rPr lang="it-IT">
                <a:solidFill>
                  <a:schemeClr val="bg1"/>
                </a:solidFill>
                <a:latin typeface="Times New Roman" pitchFamily="18" charset="0"/>
                <a:cs typeface="Times New Roman" pitchFamily="18" charset="0"/>
              </a:rPr>
              <a:t>i libri ovidiani terminano spesso nel vivo del racconto senza allentamenti nella tensione narrativa e non hanno una loro autonomia e compiutezza definita</a:t>
            </a:r>
          </a:p>
          <a:p>
            <a:endParaRPr lang="it-IT"/>
          </a:p>
        </p:txBody>
      </p:sp>
    </p:spTree>
    <p:extLst>
      <p:ext uri="{BB962C8B-B14F-4D97-AF65-F5344CB8AC3E}">
        <p14:creationId xmlns:p14="http://schemas.microsoft.com/office/powerpoint/2010/main" val="3258595045"/>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DBD51938-C2DE-40CC-80E6-10DF22D68D35}"/>
              </a:ext>
            </a:extLst>
          </p:cNvPr>
          <p:cNvSpPr>
            <a:spLocks noGrp="1"/>
          </p:cNvSpPr>
          <p:nvPr>
            <p:ph idx="1"/>
          </p:nvPr>
        </p:nvSpPr>
        <p:spPr>
          <a:xfrm>
            <a:off x="0" y="0"/>
            <a:ext cx="12192000" cy="6858000"/>
          </a:xfrm>
          <a:blipFill>
            <a:blip r:embed="rId2"/>
            <a:tile tx="0" ty="0" sx="100000" sy="100000" flip="none" algn="tl"/>
          </a:blipFill>
        </p:spPr>
        <p:txBody>
          <a:bodyPr/>
          <a:lstStyle/>
          <a:p>
            <a:pPr>
              <a:spcAft>
                <a:spcPts val="0"/>
              </a:spcAft>
              <a:buClr>
                <a:srgbClr val="0070C0"/>
              </a:buClr>
              <a:buFont typeface="Arial" panose="020B0604020202020204" pitchFamily="34" charset="0"/>
              <a:buChar char="•"/>
              <a:defRPr/>
            </a:pPr>
            <a:r>
              <a:rPr lang="it-IT">
                <a:solidFill>
                  <a:schemeClr val="bg1"/>
                </a:solidFill>
                <a:latin typeface="Times New Roman" pitchFamily="18" charset="0"/>
                <a:cs typeface="Times New Roman" pitchFamily="18" charset="0"/>
              </a:rPr>
              <a:t>Tema unificante: l’amore ambientato nel mito</a:t>
            </a:r>
          </a:p>
          <a:p>
            <a:pPr>
              <a:spcAft>
                <a:spcPts val="0"/>
              </a:spcAft>
              <a:buClr>
                <a:srgbClr val="0070C0"/>
              </a:buClr>
              <a:buFont typeface="Arial" panose="020B0604020202020204" pitchFamily="34" charset="0"/>
              <a:buChar char="•"/>
              <a:defRPr/>
            </a:pPr>
            <a:endParaRPr lang="it-IT">
              <a:solidFill>
                <a:schemeClr val="bg1"/>
              </a:solidFill>
              <a:latin typeface="Times New Roman" pitchFamily="18" charset="0"/>
              <a:cs typeface="Times New Roman" pitchFamily="18" charset="0"/>
            </a:endParaRPr>
          </a:p>
          <a:p>
            <a:pPr algn="just">
              <a:spcAft>
                <a:spcPts val="0"/>
              </a:spcAft>
              <a:buClr>
                <a:srgbClr val="0070C0"/>
              </a:buClr>
              <a:buFont typeface="Arial" panose="020B0604020202020204" pitchFamily="34" charset="0"/>
              <a:buChar char="•"/>
              <a:defRPr/>
            </a:pPr>
            <a:r>
              <a:rPr lang="it-IT">
                <a:solidFill>
                  <a:schemeClr val="bg1"/>
                </a:solidFill>
                <a:latin typeface="Times New Roman" pitchFamily="18" charset="0"/>
                <a:cs typeface="Times New Roman" pitchFamily="18" charset="0"/>
              </a:rPr>
              <a:t>Il mito non ha però per Ovidio (a differenza di Virgilio) una valenza e profondità religiosa → il mondo del mito è il mondo della finzione poetica → grande </a:t>
            </a:r>
            <a:r>
              <a:rPr lang="it-IT" i="1">
                <a:solidFill>
                  <a:schemeClr val="bg1"/>
                </a:solidFill>
                <a:latin typeface="Times New Roman" pitchFamily="18" charset="0"/>
                <a:cs typeface="Times New Roman" pitchFamily="18" charset="0"/>
              </a:rPr>
              <a:t>summa </a:t>
            </a:r>
            <a:r>
              <a:rPr lang="it-IT">
                <a:solidFill>
                  <a:schemeClr val="bg1"/>
                </a:solidFill>
                <a:latin typeface="Times New Roman" pitchFamily="18" charset="0"/>
                <a:cs typeface="Times New Roman" pitchFamily="18" charset="0"/>
              </a:rPr>
              <a:t>/ enciclopedia che da Omero al presente nutre la memoria e la letteratura → intertestualità ed esibizione della propria cultura letteraria e dottrina → autocompiacimento e insieme autoironia e distacco dalla finzione stessa pur nella ricerca di una poesia che vuole stupire </a:t>
            </a:r>
          </a:p>
          <a:p>
            <a:pPr algn="just">
              <a:spcAft>
                <a:spcPts val="0"/>
              </a:spcAft>
              <a:buClr>
                <a:srgbClr val="0070C0"/>
              </a:buClr>
              <a:buFont typeface="Arial" panose="020B0604020202020204" pitchFamily="34" charset="0"/>
              <a:buChar char="•"/>
              <a:defRPr/>
            </a:pPr>
            <a:endParaRPr lang="it-IT">
              <a:solidFill>
                <a:schemeClr val="bg1"/>
              </a:solidFill>
              <a:latin typeface="Times New Roman" pitchFamily="18" charset="0"/>
              <a:cs typeface="Times New Roman" pitchFamily="18" charset="0"/>
            </a:endParaRPr>
          </a:p>
          <a:p>
            <a:pPr algn="just">
              <a:spcAft>
                <a:spcPts val="0"/>
              </a:spcAft>
              <a:buClr>
                <a:srgbClr val="0070C0"/>
              </a:buClr>
              <a:buFont typeface="Arial" panose="020B0604020202020204" pitchFamily="34" charset="0"/>
              <a:buChar char="•"/>
              <a:defRPr/>
            </a:pPr>
            <a:r>
              <a:rPr lang="it-IT">
                <a:solidFill>
                  <a:schemeClr val="bg1"/>
                </a:solidFill>
                <a:latin typeface="Times New Roman" pitchFamily="18" charset="0"/>
                <a:cs typeface="Times New Roman" pitchFamily="18" charset="0"/>
              </a:rPr>
              <a:t>Caratteristica del ‘mondo’ delle </a:t>
            </a:r>
            <a:r>
              <a:rPr lang="it-IT" i="1">
                <a:solidFill>
                  <a:schemeClr val="bg1"/>
                </a:solidFill>
                <a:latin typeface="Times New Roman" pitchFamily="18" charset="0"/>
                <a:cs typeface="Times New Roman" pitchFamily="18" charset="0"/>
              </a:rPr>
              <a:t>Metamorfosi </a:t>
            </a:r>
            <a:r>
              <a:rPr lang="it-IT">
                <a:solidFill>
                  <a:schemeClr val="bg1"/>
                </a:solidFill>
                <a:latin typeface="Times New Roman" pitchFamily="18" charset="0"/>
                <a:cs typeface="Times New Roman" pitchFamily="18" charset="0"/>
              </a:rPr>
              <a:t>è la sua natura ambigua, l’incertezza dei confini tra realtà e apparenza e la fluidità tra la concretezza e l’inconsistenza</a:t>
            </a:r>
          </a:p>
          <a:p>
            <a:pPr algn="just">
              <a:spcAft>
                <a:spcPts val="0"/>
              </a:spcAft>
              <a:buClr>
                <a:srgbClr val="0070C0"/>
              </a:buClr>
              <a:buFont typeface="Arial" panose="020B0604020202020204" pitchFamily="34" charset="0"/>
              <a:buChar char="•"/>
              <a:defRPr/>
            </a:pPr>
            <a:endParaRPr lang="it-IT">
              <a:solidFill>
                <a:schemeClr val="bg1"/>
              </a:solidFill>
              <a:latin typeface="Times New Roman" pitchFamily="18" charset="0"/>
              <a:cs typeface="Times New Roman" pitchFamily="18" charset="0"/>
            </a:endParaRPr>
          </a:p>
          <a:p>
            <a:pPr algn="just">
              <a:spcAft>
                <a:spcPts val="0"/>
              </a:spcAft>
              <a:buClr>
                <a:srgbClr val="0070C0"/>
              </a:buClr>
              <a:buFont typeface="Arial" panose="020B0604020202020204" pitchFamily="34" charset="0"/>
              <a:buChar char="•"/>
              <a:defRPr/>
            </a:pPr>
            <a:r>
              <a:rPr lang="it-IT">
                <a:solidFill>
                  <a:schemeClr val="bg1"/>
                </a:solidFill>
                <a:latin typeface="Times New Roman" pitchFamily="18" charset="0"/>
                <a:cs typeface="Times New Roman" pitchFamily="18" charset="0"/>
              </a:rPr>
              <a:t>Tecnica narrativa ‘fotografica’ con frequenti incursioni della voce narrante</a:t>
            </a:r>
          </a:p>
          <a:p>
            <a:pPr marL="0" indent="0" algn="just">
              <a:spcAft>
                <a:spcPts val="0"/>
              </a:spcAft>
              <a:buClr>
                <a:srgbClr val="0070C0"/>
              </a:buClr>
              <a:buNone/>
              <a:defRPr/>
            </a:pPr>
            <a:endParaRPr lang="it-IT">
              <a:solidFill>
                <a:schemeClr val="bg1"/>
              </a:solidFill>
              <a:latin typeface="Times New Roman" pitchFamily="18" charset="0"/>
              <a:cs typeface="Times New Roman" pitchFamily="18" charset="0"/>
            </a:endParaRPr>
          </a:p>
          <a:p>
            <a:pPr algn="just">
              <a:spcAft>
                <a:spcPts val="0"/>
              </a:spcAft>
              <a:buClr>
                <a:srgbClr val="0070C0"/>
              </a:buClr>
              <a:buFont typeface="Arial" panose="020B0604020202020204" pitchFamily="34" charset="0"/>
              <a:buChar char="•"/>
              <a:defRPr/>
            </a:pPr>
            <a:r>
              <a:rPr lang="it-IT">
                <a:solidFill>
                  <a:schemeClr val="bg1"/>
                </a:solidFill>
                <a:latin typeface="Times New Roman" pitchFamily="18" charset="0"/>
                <a:cs typeface="Times New Roman" pitchFamily="18" charset="0"/>
              </a:rPr>
              <a:t> Natura prettamente visiva e plastica della poesia che anticipa i caratteri peculiari del ‘manierismo’</a:t>
            </a:r>
          </a:p>
          <a:p>
            <a:endParaRPr lang="it-IT"/>
          </a:p>
        </p:txBody>
      </p:sp>
    </p:spTree>
    <p:extLst>
      <p:ext uri="{BB962C8B-B14F-4D97-AF65-F5344CB8AC3E}">
        <p14:creationId xmlns:p14="http://schemas.microsoft.com/office/powerpoint/2010/main" val="3179990823"/>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0CC39AB9-0765-4D2C-8CBE-ABE74E93C4C2}"/>
              </a:ext>
            </a:extLst>
          </p:cNvPr>
          <p:cNvSpPr>
            <a:spLocks noGrp="1"/>
          </p:cNvSpPr>
          <p:nvPr>
            <p:ph idx="1"/>
          </p:nvPr>
        </p:nvSpPr>
        <p:spPr>
          <a:xfrm>
            <a:off x="0" y="0"/>
            <a:ext cx="12192000" cy="6858000"/>
          </a:xfrm>
          <a:blipFill>
            <a:blip r:embed="rId2"/>
            <a:tile tx="0" ty="0" sx="100000" sy="100000" flip="none" algn="tl"/>
          </a:blipFill>
        </p:spPr>
        <p:txBody>
          <a:bodyPr>
            <a:normAutofit fontScale="92500" lnSpcReduction="10000"/>
          </a:bodyPr>
          <a:lstStyle/>
          <a:p>
            <a:pPr marL="0" indent="0" algn="ctr">
              <a:buNone/>
            </a:pPr>
            <a:r>
              <a:rPr lang="it-IT" b="1">
                <a:solidFill>
                  <a:schemeClr val="bg1"/>
                </a:solidFill>
                <a:latin typeface="Times New Roman" panose="02020603050405020304" pitchFamily="18" charset="0"/>
                <a:cs typeface="Times New Roman" panose="02020603050405020304" pitchFamily="18" charset="0"/>
              </a:rPr>
              <a:t>Il primo libro delle </a:t>
            </a:r>
            <a:r>
              <a:rPr lang="it-IT" b="1" i="1">
                <a:solidFill>
                  <a:schemeClr val="bg1"/>
                </a:solidFill>
                <a:latin typeface="Times New Roman" panose="02020603050405020304" pitchFamily="18" charset="0"/>
                <a:cs typeface="Times New Roman" panose="02020603050405020304" pitchFamily="18" charset="0"/>
              </a:rPr>
              <a:t>Metamorfosi</a:t>
            </a:r>
          </a:p>
          <a:p>
            <a:pPr marL="0" indent="0" algn="just">
              <a:buNone/>
            </a:pPr>
            <a:r>
              <a:rPr lang="it-IT" b="1">
                <a:solidFill>
                  <a:schemeClr val="bg1"/>
                </a:solidFill>
                <a:latin typeface="Times New Roman" panose="02020603050405020304" pitchFamily="18" charset="0"/>
                <a:cs typeface="Times New Roman" panose="02020603050405020304" pitchFamily="18" charset="0"/>
              </a:rPr>
              <a:t>Struttura:</a:t>
            </a:r>
          </a:p>
          <a:p>
            <a:pPr marL="0" indent="0" algn="just">
              <a:buNone/>
            </a:pPr>
            <a:r>
              <a:rPr lang="it-IT" b="1">
                <a:solidFill>
                  <a:schemeClr val="bg1"/>
                </a:solidFill>
                <a:latin typeface="Times New Roman" panose="02020603050405020304" pitchFamily="18" charset="0"/>
                <a:cs typeface="Times New Roman" panose="02020603050405020304" pitchFamily="18" charset="0"/>
              </a:rPr>
              <a:t>	vv. 1-4		</a:t>
            </a:r>
            <a:r>
              <a:rPr lang="it-IT">
                <a:solidFill>
                  <a:schemeClr val="bg1"/>
                </a:solidFill>
                <a:latin typeface="Times New Roman" panose="02020603050405020304" pitchFamily="18" charset="0"/>
                <a:cs typeface="Times New Roman" panose="02020603050405020304" pitchFamily="18" charset="0"/>
              </a:rPr>
              <a:t>Invocazione</a:t>
            </a:r>
            <a:endParaRPr lang="it-IT" b="1">
              <a:solidFill>
                <a:schemeClr val="bg1"/>
              </a:solidFill>
              <a:latin typeface="Times New Roman" panose="02020603050405020304" pitchFamily="18" charset="0"/>
              <a:cs typeface="Times New Roman" panose="02020603050405020304" pitchFamily="18" charset="0"/>
            </a:endParaRPr>
          </a:p>
          <a:p>
            <a:pPr marL="0" indent="0" algn="just">
              <a:buNone/>
            </a:pPr>
            <a:r>
              <a:rPr lang="it-IT" b="1">
                <a:solidFill>
                  <a:schemeClr val="bg1"/>
                </a:solidFill>
                <a:latin typeface="Times New Roman" panose="02020603050405020304" pitchFamily="18" charset="0"/>
                <a:cs typeface="Times New Roman" panose="02020603050405020304" pitchFamily="18" charset="0"/>
              </a:rPr>
              <a:t>	vv. 5-312  </a:t>
            </a:r>
            <a:r>
              <a:rPr lang="it-IT">
                <a:solidFill>
                  <a:schemeClr val="bg1"/>
                </a:solidFill>
                <a:latin typeface="Times New Roman" panose="02020603050405020304" pitchFamily="18" charset="0"/>
                <a:cs typeface="Times New Roman" panose="02020603050405020304" pitchFamily="18" charset="0"/>
              </a:rPr>
              <a:t>un dio agisce separando gli elementi indistinti nel caos, dà forma alla terra e crea forme di vita. Si succedono le 4 età del mondo (</a:t>
            </a:r>
            <a:r>
              <a:rPr lang="it-IT" i="1">
                <a:solidFill>
                  <a:schemeClr val="bg1"/>
                </a:solidFill>
                <a:latin typeface="Times New Roman" panose="02020603050405020304" pitchFamily="18" charset="0"/>
                <a:cs typeface="Times New Roman" panose="02020603050405020304" pitchFamily="18" charset="0"/>
              </a:rPr>
              <a:t>aurea aetas</a:t>
            </a:r>
            <a:r>
              <a:rPr lang="it-IT">
                <a:solidFill>
                  <a:schemeClr val="bg1"/>
                </a:solidFill>
                <a:latin typeface="Times New Roman" panose="02020603050405020304" pitchFamily="18" charset="0"/>
                <a:cs typeface="Times New Roman" panose="02020603050405020304" pitchFamily="18" charset="0"/>
              </a:rPr>
              <a:t>, </a:t>
            </a:r>
            <a:r>
              <a:rPr lang="it-IT" i="1">
                <a:solidFill>
                  <a:schemeClr val="bg1"/>
                </a:solidFill>
                <a:latin typeface="Times New Roman" panose="02020603050405020304" pitchFamily="18" charset="0"/>
                <a:cs typeface="Times New Roman" panose="02020603050405020304" pitchFamily="18" charset="0"/>
              </a:rPr>
              <a:t>argentea</a:t>
            </a:r>
            <a:r>
              <a:rPr lang="it-IT">
                <a:solidFill>
                  <a:schemeClr val="bg1"/>
                </a:solidFill>
                <a:latin typeface="Times New Roman" panose="02020603050405020304" pitchFamily="18" charset="0"/>
                <a:cs typeface="Times New Roman" panose="02020603050405020304" pitchFamily="18" charset="0"/>
              </a:rPr>
              <a:t>, </a:t>
            </a:r>
            <a:r>
              <a:rPr lang="it-IT" i="1">
                <a:solidFill>
                  <a:schemeClr val="bg1"/>
                </a:solidFill>
                <a:latin typeface="Times New Roman" panose="02020603050405020304" pitchFamily="18" charset="0"/>
                <a:cs typeface="Times New Roman" panose="02020603050405020304" pitchFamily="18" charset="0"/>
              </a:rPr>
              <a:t>aenea proles, de duro est ultima ferro</a:t>
            </a:r>
            <a:r>
              <a:rPr lang="it-IT">
                <a:solidFill>
                  <a:schemeClr val="bg1"/>
                </a:solidFill>
                <a:latin typeface="Times New Roman" panose="02020603050405020304" pitchFamily="18" charset="0"/>
                <a:cs typeface="Times New Roman" panose="02020603050405020304" pitchFamily="18" charset="0"/>
              </a:rPr>
              <a:t>), gli uomini più crudeli appartengono all’età del ferro che vede anche il tentativo dei giganti di impadronirsi dell’Olimpo. Giove fulmina i giganti e da questi nasce una stirpe ancor più crudele. Licàone per la sua ferocia viene tramutato in lupo. Giove convoca il concilio divino e decide di ripulire il mondo con il diluvio.</a:t>
            </a:r>
          </a:p>
          <a:p>
            <a:pPr marL="0" indent="0" algn="just">
              <a:buNone/>
            </a:pPr>
            <a:r>
              <a:rPr lang="it-IT" i="1">
                <a:solidFill>
                  <a:schemeClr val="bg1"/>
                </a:solidFill>
                <a:latin typeface="Times New Roman" panose="02020603050405020304" pitchFamily="18" charset="0"/>
                <a:cs typeface="Times New Roman" panose="02020603050405020304" pitchFamily="18" charset="0"/>
              </a:rPr>
              <a:t>	</a:t>
            </a:r>
            <a:r>
              <a:rPr lang="it-IT" b="1">
                <a:solidFill>
                  <a:schemeClr val="bg1"/>
                </a:solidFill>
                <a:latin typeface="Times New Roman" panose="02020603050405020304" pitchFamily="18" charset="0"/>
                <a:cs typeface="Times New Roman" panose="02020603050405020304" pitchFamily="18" charset="0"/>
              </a:rPr>
              <a:t>vv. 313-415  </a:t>
            </a:r>
            <a:r>
              <a:rPr lang="it-IT">
                <a:solidFill>
                  <a:schemeClr val="bg1"/>
                </a:solidFill>
                <a:latin typeface="Times New Roman" panose="02020603050405020304" pitchFamily="18" charset="0"/>
                <a:cs typeface="Times New Roman" panose="02020603050405020304" pitchFamily="18" charset="0"/>
              </a:rPr>
              <a:t>sopravvivono solo Deucalione e Pirra dai quali nasce un nuovo genere umano</a:t>
            </a:r>
          </a:p>
          <a:p>
            <a:pPr marL="0" indent="0" algn="just">
              <a:buNone/>
            </a:pPr>
            <a:r>
              <a:rPr lang="it-IT" b="1">
                <a:solidFill>
                  <a:schemeClr val="bg1"/>
                </a:solidFill>
                <a:latin typeface="Times New Roman" panose="02020603050405020304" pitchFamily="18" charset="0"/>
                <a:cs typeface="Times New Roman" panose="02020603050405020304" pitchFamily="18" charset="0"/>
              </a:rPr>
              <a:t>      vv. 416-451  </a:t>
            </a:r>
            <a:r>
              <a:rPr lang="it-IT">
                <a:solidFill>
                  <a:schemeClr val="bg1"/>
                </a:solidFill>
                <a:latin typeface="Times New Roman" panose="02020603050405020304" pitchFamily="18" charset="0"/>
                <a:cs typeface="Times New Roman" panose="02020603050405020304" pitchFamily="18" charset="0"/>
              </a:rPr>
              <a:t>tra gli esseri viventi creati c’è anche il terribile serpente Pitone, che viene ucciso dal dio Apollo. Vengono istituiti i giochi pitici</a:t>
            </a:r>
          </a:p>
          <a:p>
            <a:pPr marL="0" indent="0" algn="just">
              <a:buNone/>
            </a:pPr>
            <a:r>
              <a:rPr lang="it-IT" b="1">
                <a:solidFill>
                  <a:schemeClr val="bg1"/>
                </a:solidFill>
                <a:latin typeface="Times New Roman" panose="02020603050405020304" pitchFamily="18" charset="0"/>
                <a:cs typeface="Times New Roman" panose="02020603050405020304" pitchFamily="18" charset="0"/>
              </a:rPr>
              <a:t>     vv. 452-566  </a:t>
            </a:r>
            <a:r>
              <a:rPr lang="it-IT">
                <a:solidFill>
                  <a:schemeClr val="bg1"/>
                </a:solidFill>
                <a:latin typeface="Times New Roman" panose="02020603050405020304" pitchFamily="18" charset="0"/>
                <a:cs typeface="Times New Roman" panose="02020603050405020304" pitchFamily="18" charset="0"/>
              </a:rPr>
              <a:t> Apollo si innamora della ninfa Dafne, la quale per fuggire dal dio ottiene di essere trasformata in alloro</a:t>
            </a:r>
          </a:p>
          <a:p>
            <a:pPr marL="0" indent="0" algn="just">
              <a:buNone/>
            </a:pPr>
            <a:r>
              <a:rPr lang="it-IT">
                <a:solidFill>
                  <a:schemeClr val="bg1"/>
                </a:solidFill>
                <a:latin typeface="Times New Roman" panose="02020603050405020304" pitchFamily="18" charset="0"/>
                <a:cs typeface="Times New Roman" panose="02020603050405020304" pitchFamily="18" charset="0"/>
              </a:rPr>
              <a:t>     </a:t>
            </a:r>
            <a:r>
              <a:rPr lang="it-IT" b="1">
                <a:solidFill>
                  <a:schemeClr val="bg1"/>
                </a:solidFill>
                <a:latin typeface="Times New Roman" panose="02020603050405020304" pitchFamily="18" charset="0"/>
                <a:cs typeface="Times New Roman" panose="02020603050405020304" pitchFamily="18" charset="0"/>
              </a:rPr>
              <a:t>vv. 567-746  </a:t>
            </a:r>
            <a:r>
              <a:rPr lang="it-IT">
                <a:solidFill>
                  <a:schemeClr val="bg1"/>
                </a:solidFill>
                <a:latin typeface="Times New Roman" panose="02020603050405020304" pitchFamily="18" charset="0"/>
                <a:cs typeface="Times New Roman" panose="02020603050405020304" pitchFamily="18" charset="0"/>
              </a:rPr>
              <a:t>storia della trasformazione e poi liberazione di Io, della quale si è innamorato Giove. Mercurio uccide Argo (storia di </a:t>
            </a:r>
            <a:r>
              <a:rPr lang="it-IT" i="1">
                <a:solidFill>
                  <a:schemeClr val="bg1"/>
                </a:solidFill>
                <a:latin typeface="Times New Roman" panose="02020603050405020304" pitchFamily="18" charset="0"/>
                <a:cs typeface="Times New Roman" panose="02020603050405020304" pitchFamily="18" charset="0"/>
              </a:rPr>
              <a:t>Syrinx</a:t>
            </a:r>
            <a:r>
              <a:rPr lang="it-IT">
                <a:solidFill>
                  <a:schemeClr val="bg1"/>
                </a:solidFill>
                <a:latin typeface="Times New Roman" panose="02020603050405020304" pitchFamily="18" charset="0"/>
                <a:cs typeface="Times New Roman" panose="02020603050405020304" pitchFamily="18" charset="0"/>
              </a:rPr>
              <a:t> e Pan), guardiano incaricato dalla gelosa Giunione</a:t>
            </a:r>
          </a:p>
          <a:p>
            <a:pPr marL="0" indent="0" algn="just">
              <a:buNone/>
            </a:pPr>
            <a:r>
              <a:rPr lang="it-IT" b="1">
                <a:solidFill>
                  <a:schemeClr val="bg1"/>
                </a:solidFill>
                <a:latin typeface="Times New Roman" panose="02020603050405020304" pitchFamily="18" charset="0"/>
                <a:cs typeface="Times New Roman" panose="02020603050405020304" pitchFamily="18" charset="0"/>
              </a:rPr>
              <a:t>     vv. 747-749   </a:t>
            </a:r>
            <a:r>
              <a:rPr lang="it-IT">
                <a:solidFill>
                  <a:schemeClr val="bg1"/>
                </a:solidFill>
                <a:latin typeface="Times New Roman" panose="02020603050405020304" pitchFamily="18" charset="0"/>
                <a:cs typeface="Times New Roman" panose="02020603050405020304" pitchFamily="18" charset="0"/>
              </a:rPr>
              <a:t>Epafo, figlio di Giove e Io, discute con Fetonte mettendo in dubbio che questi sia figlio del Sole. Fetonte si reca nella reggia del Sole</a:t>
            </a:r>
          </a:p>
        </p:txBody>
      </p:sp>
    </p:spTree>
    <p:extLst>
      <p:ext uri="{BB962C8B-B14F-4D97-AF65-F5344CB8AC3E}">
        <p14:creationId xmlns:p14="http://schemas.microsoft.com/office/powerpoint/2010/main" val="1081253688"/>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B2B663A5-20B3-47C4-8B2C-400DEF7F0B1E}"/>
              </a:ext>
            </a:extLst>
          </p:cNvPr>
          <p:cNvSpPr>
            <a:spLocks noGrp="1"/>
          </p:cNvSpPr>
          <p:nvPr>
            <p:ph idx="1"/>
          </p:nvPr>
        </p:nvSpPr>
        <p:spPr>
          <a:xfrm>
            <a:off x="0" y="0"/>
            <a:ext cx="12192000" cy="6858000"/>
          </a:xfrm>
          <a:blipFill>
            <a:blip r:embed="rId2"/>
            <a:tile tx="0" ty="0" sx="100000" sy="100000" flip="none" algn="tl"/>
          </a:blipFill>
        </p:spPr>
        <p:txBody>
          <a:bodyPr/>
          <a:lstStyle/>
          <a:p>
            <a:pPr marL="0" indent="0" algn="ctr">
              <a:spcBef>
                <a:spcPts val="0"/>
              </a:spcBef>
              <a:spcAft>
                <a:spcPts val="0"/>
              </a:spcAft>
              <a:buNone/>
            </a:pPr>
            <a:r>
              <a:rPr lang="it-IT" b="1">
                <a:solidFill>
                  <a:schemeClr val="bg1"/>
                </a:solidFill>
                <a:latin typeface="Times New Roman" panose="02020603050405020304" pitchFamily="18" charset="0"/>
                <a:cs typeface="Times New Roman" panose="02020603050405020304" pitchFamily="18" charset="0"/>
              </a:rPr>
              <a:t>Metamorfosi: Libro I</a:t>
            </a:r>
          </a:p>
          <a:p>
            <a:pPr marL="0" indent="0" algn="ctr">
              <a:spcBef>
                <a:spcPts val="0"/>
              </a:spcBef>
              <a:spcAft>
                <a:spcPts val="0"/>
              </a:spcAft>
              <a:buNone/>
            </a:pPr>
            <a:r>
              <a:rPr lang="it-IT" b="1">
                <a:solidFill>
                  <a:schemeClr val="bg1"/>
                </a:solidFill>
                <a:latin typeface="Times New Roman" panose="02020603050405020304" pitchFamily="18" charset="0"/>
                <a:cs typeface="Times New Roman" panose="02020603050405020304" pitchFamily="18" charset="0"/>
              </a:rPr>
              <a:t>Il resoconto delle ‘origini’ </a:t>
            </a:r>
          </a:p>
          <a:p>
            <a:pPr algn="just">
              <a:spcBef>
                <a:spcPts val="0"/>
              </a:spcBef>
              <a:spcAft>
                <a:spcPts val="0"/>
              </a:spcAft>
              <a:buClr>
                <a:srgbClr val="0070C0"/>
              </a:buClr>
              <a:buFontTx/>
              <a:buChar char="-"/>
            </a:pPr>
            <a:r>
              <a:rPr lang="it-IT" b="1">
                <a:solidFill>
                  <a:schemeClr val="bg1"/>
                </a:solidFill>
                <a:latin typeface="Times New Roman" panose="02020603050405020304" pitchFamily="18" charset="0"/>
                <a:cs typeface="Times New Roman" panose="02020603050405020304" pitchFamily="18" charset="0"/>
              </a:rPr>
              <a:t>La cosmogonia</a:t>
            </a:r>
            <a:r>
              <a:rPr lang="it-IT">
                <a:solidFill>
                  <a:schemeClr val="bg1"/>
                </a:solidFill>
                <a:latin typeface="Times New Roman" panose="02020603050405020304" pitchFamily="18" charset="0"/>
                <a:cs typeface="Times New Roman" panose="02020603050405020304" pitchFamily="18" charset="0"/>
              </a:rPr>
              <a:t>:</a:t>
            </a:r>
          </a:p>
          <a:p>
            <a:pPr marL="0" indent="0" algn="just">
              <a:spcBef>
                <a:spcPts val="0"/>
              </a:spcBef>
              <a:spcAft>
                <a:spcPts val="0"/>
              </a:spcAft>
              <a:buNone/>
            </a:pPr>
            <a:r>
              <a:rPr lang="it-IT" i="1">
                <a:solidFill>
                  <a:schemeClr val="bg1"/>
                </a:solidFill>
                <a:latin typeface="Times New Roman" panose="02020603050405020304" pitchFamily="18" charset="0"/>
                <a:cs typeface="Times New Roman" panose="02020603050405020304" pitchFamily="18" charset="0"/>
              </a:rPr>
              <a:t>			</a:t>
            </a:r>
            <a:r>
              <a:rPr lang="it-IT">
                <a:solidFill>
                  <a:schemeClr val="bg1"/>
                </a:solidFill>
                <a:latin typeface="Times New Roman" panose="02020603050405020304" pitchFamily="18" charset="0"/>
                <a:cs typeface="Times New Roman" panose="02020603050405020304" pitchFamily="18" charset="0"/>
              </a:rPr>
              <a:t>resoconto impostato tramite l’evocazione di narrazioni mitologiche e teologiche + </a:t>
            </a:r>
          </a:p>
          <a:p>
            <a:pPr marL="0" indent="0" algn="just">
              <a:spcBef>
                <a:spcPts val="0"/>
              </a:spcBef>
              <a:spcAft>
                <a:spcPts val="0"/>
              </a:spcAft>
              <a:buNone/>
            </a:pPr>
            <a:r>
              <a:rPr lang="it-IT">
                <a:solidFill>
                  <a:schemeClr val="bg1"/>
                </a:solidFill>
                <a:latin typeface="Times New Roman" panose="02020603050405020304" pitchFamily="18" charset="0"/>
                <a:cs typeface="Times New Roman" panose="02020603050405020304" pitchFamily="18" charset="0"/>
              </a:rPr>
              <a:t>                  combinazione del razionalismo naturalistico </a:t>
            </a:r>
            <a:r>
              <a:rPr lang="it-IT" i="1">
                <a:solidFill>
                  <a:schemeClr val="bg1"/>
                </a:solidFill>
                <a:latin typeface="Times New Roman" panose="02020603050405020304" pitchFamily="18" charset="0"/>
                <a:cs typeface="Times New Roman" panose="02020603050405020304" pitchFamily="18" charset="0"/>
              </a:rPr>
              <a:t>					</a:t>
            </a:r>
          </a:p>
          <a:p>
            <a:pPr marL="0" indent="0" algn="just">
              <a:spcBef>
                <a:spcPts val="0"/>
              </a:spcBef>
              <a:spcAft>
                <a:spcPts val="0"/>
              </a:spcAft>
              <a:buNone/>
            </a:pPr>
            <a:r>
              <a:rPr lang="it-IT">
                <a:solidFill>
                  <a:schemeClr val="bg1"/>
                </a:solidFill>
                <a:latin typeface="Times New Roman" panose="02020603050405020304" pitchFamily="18" charset="0"/>
                <a:cs typeface="Times New Roman" panose="02020603050405020304" pitchFamily="18" charset="0"/>
              </a:rPr>
              <a:t>							mitologemi e genealogie trattate in maniera discontinua ed enigmatica	</a:t>
            </a:r>
          </a:p>
          <a:p>
            <a:pPr marL="0" indent="0" algn="just">
              <a:spcBef>
                <a:spcPts val="0"/>
              </a:spcBef>
              <a:spcAft>
                <a:spcPts val="0"/>
              </a:spcAft>
              <a:buNone/>
            </a:pPr>
            <a:r>
              <a:rPr lang="it-IT">
                <a:solidFill>
                  <a:schemeClr val="bg1"/>
                </a:solidFill>
                <a:latin typeface="Times New Roman" panose="02020603050405020304" pitchFamily="18" charset="0"/>
                <a:cs typeface="Times New Roman" panose="02020603050405020304" pitchFamily="18" charset="0"/>
              </a:rPr>
              <a:t>              allusioni a Lucrezio e riuso lessicale non si combinano a un quadro teorico di riferimento      </a:t>
            </a:r>
          </a:p>
          <a:p>
            <a:pPr marL="0" indent="0" algn="just">
              <a:spcBef>
                <a:spcPts val="0"/>
              </a:spcBef>
              <a:spcAft>
                <a:spcPts val="0"/>
              </a:spcAft>
              <a:buNone/>
            </a:pPr>
            <a:endParaRPr lang="it-IT">
              <a:solidFill>
                <a:schemeClr val="bg1"/>
              </a:solidFill>
              <a:latin typeface="Times New Roman" panose="02020603050405020304" pitchFamily="18" charset="0"/>
              <a:cs typeface="Times New Roman" panose="02020603050405020304" pitchFamily="18" charset="0"/>
            </a:endParaRPr>
          </a:p>
          <a:p>
            <a:pPr marL="0" indent="0" algn="just">
              <a:spcBef>
                <a:spcPts val="0"/>
              </a:spcBef>
              <a:spcAft>
                <a:spcPts val="0"/>
              </a:spcAft>
              <a:buNone/>
            </a:pPr>
            <a:r>
              <a:rPr lang="it-IT">
                <a:solidFill>
                  <a:schemeClr val="bg1"/>
                </a:solidFill>
                <a:latin typeface="Times New Roman" panose="02020603050405020304" pitchFamily="18" charset="0"/>
                <a:cs typeface="Times New Roman" panose="02020603050405020304" pitchFamily="18" charset="0"/>
              </a:rPr>
              <a:t>viene proposto al lettore un resoconto della creazione, dove si mescolano in maniera ‘nuova’ e tramite la lente della ‘forma’: ironia, mistero, razionalismo, ma senza una precisa linea teorica filosofica       </a:t>
            </a:r>
          </a:p>
          <a:p>
            <a:pPr marL="0" indent="0" algn="just">
              <a:spcBef>
                <a:spcPts val="0"/>
              </a:spcBef>
              <a:spcAft>
                <a:spcPts val="0"/>
              </a:spcAft>
              <a:buNone/>
            </a:pPr>
            <a:r>
              <a:rPr lang="it-IT">
                <a:solidFill>
                  <a:schemeClr val="bg1"/>
                </a:solidFill>
                <a:latin typeface="Times New Roman" panose="02020603050405020304" pitchFamily="18" charset="0"/>
                <a:cs typeface="Times New Roman" panose="02020603050405020304" pitchFamily="18" charset="0"/>
              </a:rPr>
              <a:t>                             criterio fondamentale dell’esistenza e del mutamento</a:t>
            </a:r>
          </a:p>
          <a:p>
            <a:pPr marL="0" indent="0" algn="just">
              <a:spcBef>
                <a:spcPts val="0"/>
              </a:spcBef>
              <a:spcAft>
                <a:spcPts val="0"/>
              </a:spcAft>
              <a:buNone/>
            </a:pPr>
            <a:endParaRPr lang="it-IT">
              <a:solidFill>
                <a:schemeClr val="bg1"/>
              </a:solidFill>
              <a:latin typeface="Times New Roman" panose="02020603050405020304" pitchFamily="18" charset="0"/>
              <a:cs typeface="Times New Roman" panose="02020603050405020304" pitchFamily="18" charset="0"/>
            </a:endParaRPr>
          </a:p>
          <a:p>
            <a:pPr marL="0" indent="0" algn="just">
              <a:spcBef>
                <a:spcPts val="0"/>
              </a:spcBef>
              <a:spcAft>
                <a:spcPts val="0"/>
              </a:spcAft>
              <a:buNone/>
            </a:pPr>
            <a:r>
              <a:rPr lang="it-IT">
                <a:solidFill>
                  <a:schemeClr val="bg1"/>
                </a:solidFill>
                <a:latin typeface="Times New Roman" panose="02020603050405020304" pitchFamily="18" charset="0"/>
                <a:cs typeface="Times New Roman" panose="02020603050405020304" pitchFamily="18" charset="0"/>
              </a:rPr>
              <a:t>Ricerca di un linguaggio poetico che continui e rinnovi la tradizione didascalica:</a:t>
            </a:r>
          </a:p>
          <a:p>
            <a:pPr marL="0" indent="0" algn="just">
              <a:spcBef>
                <a:spcPts val="0"/>
              </a:spcBef>
              <a:spcAft>
                <a:spcPts val="0"/>
              </a:spcAft>
              <a:buNone/>
            </a:pPr>
            <a:r>
              <a:rPr lang="it-IT">
                <a:solidFill>
                  <a:schemeClr val="bg1"/>
                </a:solidFill>
                <a:latin typeface="Times New Roman" panose="02020603050405020304" pitchFamily="18" charset="0"/>
                <a:cs typeface="Times New Roman" panose="02020603050405020304" pitchFamily="18" charset="0"/>
              </a:rPr>
              <a:t> 			‣ grecismi </a:t>
            </a:r>
          </a:p>
          <a:p>
            <a:pPr marL="0" indent="0" algn="just">
              <a:spcBef>
                <a:spcPts val="0"/>
              </a:spcBef>
              <a:spcAft>
                <a:spcPts val="0"/>
              </a:spcAft>
              <a:buNone/>
            </a:pPr>
            <a:r>
              <a:rPr lang="it-IT">
                <a:solidFill>
                  <a:schemeClr val="bg1"/>
                </a:solidFill>
                <a:latin typeface="Times New Roman" panose="02020603050405020304" pitchFamily="18" charset="0"/>
                <a:cs typeface="Times New Roman" panose="02020603050405020304" pitchFamily="18" charset="0"/>
              </a:rPr>
              <a:t>			‣ presenza di elementi lessicali e nessi sintattici utilizzati perlopiù in prosa</a:t>
            </a:r>
          </a:p>
          <a:p>
            <a:pPr marL="0" indent="0" algn="just">
              <a:spcBef>
                <a:spcPts val="0"/>
              </a:spcBef>
              <a:spcAft>
                <a:spcPts val="0"/>
              </a:spcAft>
              <a:buNone/>
            </a:pPr>
            <a:r>
              <a:rPr lang="it-IT">
                <a:solidFill>
                  <a:schemeClr val="bg1"/>
                </a:solidFill>
                <a:latin typeface="Times New Roman" panose="02020603050405020304" pitchFamily="18" charset="0"/>
                <a:cs typeface="Times New Roman" panose="02020603050405020304" pitchFamily="18" charset="0"/>
              </a:rPr>
              <a:t>			‣ neologismi e neoformazioni</a:t>
            </a:r>
          </a:p>
          <a:p>
            <a:pPr marL="0" indent="0" algn="just">
              <a:spcBef>
                <a:spcPts val="0"/>
              </a:spcBef>
              <a:spcAft>
                <a:spcPts val="0"/>
              </a:spcAft>
              <a:buNone/>
            </a:pPr>
            <a:endParaRPr lang="it-IT">
              <a:latin typeface="Times New Roman" panose="02020603050405020304" pitchFamily="18" charset="0"/>
              <a:cs typeface="Times New Roman" panose="02020603050405020304" pitchFamily="18" charset="0"/>
            </a:endParaRPr>
          </a:p>
        </p:txBody>
      </p:sp>
      <p:sp>
        <p:nvSpPr>
          <p:cNvPr id="2" name="Freccia in giù 1">
            <a:extLst>
              <a:ext uri="{FF2B5EF4-FFF2-40B4-BE49-F238E27FC236}">
                <a16:creationId xmlns:a16="http://schemas.microsoft.com/office/drawing/2014/main" id="{C923DAAF-E331-442F-AAC8-85E313D56F81}"/>
              </a:ext>
            </a:extLst>
          </p:cNvPr>
          <p:cNvSpPr/>
          <p:nvPr/>
        </p:nvSpPr>
        <p:spPr>
          <a:xfrm>
            <a:off x="9806730" y="1526796"/>
            <a:ext cx="176169" cy="369116"/>
          </a:xfrm>
          <a:prstGeom prst="down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4" name="Freccia in giù 3">
            <a:extLst>
              <a:ext uri="{FF2B5EF4-FFF2-40B4-BE49-F238E27FC236}">
                <a16:creationId xmlns:a16="http://schemas.microsoft.com/office/drawing/2014/main" id="{10F5A30F-33AA-4B4D-9A12-44788AF1AA34}"/>
              </a:ext>
            </a:extLst>
          </p:cNvPr>
          <p:cNvSpPr/>
          <p:nvPr/>
        </p:nvSpPr>
        <p:spPr>
          <a:xfrm>
            <a:off x="2139193" y="1895912"/>
            <a:ext cx="176169" cy="369116"/>
          </a:xfrm>
          <a:prstGeom prst="down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5" name="Freccia in giù 4">
            <a:extLst>
              <a:ext uri="{FF2B5EF4-FFF2-40B4-BE49-F238E27FC236}">
                <a16:creationId xmlns:a16="http://schemas.microsoft.com/office/drawing/2014/main" id="{64E3372F-9A94-4553-B437-DF8E58599BF1}"/>
              </a:ext>
            </a:extLst>
          </p:cNvPr>
          <p:cNvSpPr/>
          <p:nvPr/>
        </p:nvSpPr>
        <p:spPr>
          <a:xfrm>
            <a:off x="847288" y="1157681"/>
            <a:ext cx="176169" cy="1812022"/>
          </a:xfrm>
          <a:prstGeom prst="down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9" name="Freccia in giù 8">
            <a:extLst>
              <a:ext uri="{FF2B5EF4-FFF2-40B4-BE49-F238E27FC236}">
                <a16:creationId xmlns:a16="http://schemas.microsoft.com/office/drawing/2014/main" id="{568A6201-7582-43AE-943B-D7F39F086EBF}"/>
              </a:ext>
            </a:extLst>
          </p:cNvPr>
          <p:cNvSpPr/>
          <p:nvPr/>
        </p:nvSpPr>
        <p:spPr>
          <a:xfrm>
            <a:off x="3280095" y="3716323"/>
            <a:ext cx="184558" cy="411061"/>
          </a:xfrm>
          <a:prstGeom prst="down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4146316639"/>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B2B663A5-20B3-47C4-8B2C-400DEF7F0B1E}"/>
              </a:ext>
            </a:extLst>
          </p:cNvPr>
          <p:cNvSpPr>
            <a:spLocks noGrp="1"/>
          </p:cNvSpPr>
          <p:nvPr>
            <p:ph idx="1"/>
          </p:nvPr>
        </p:nvSpPr>
        <p:spPr>
          <a:xfrm>
            <a:off x="0" y="0"/>
            <a:ext cx="12192000" cy="6858000"/>
          </a:xfrm>
          <a:blipFill>
            <a:blip r:embed="rId2"/>
            <a:tile tx="0" ty="0" sx="100000" sy="100000" flip="none" algn="tl"/>
          </a:blipFill>
        </p:spPr>
        <p:txBody>
          <a:bodyPr>
            <a:normAutofit/>
          </a:bodyPr>
          <a:lstStyle/>
          <a:p>
            <a:pPr marL="0" indent="0" algn="ctr">
              <a:spcBef>
                <a:spcPts val="0"/>
              </a:spcBef>
              <a:spcAft>
                <a:spcPts val="0"/>
              </a:spcAft>
              <a:buNone/>
            </a:pPr>
            <a:endParaRPr lang="it-IT" b="1">
              <a:solidFill>
                <a:schemeClr val="bg1"/>
              </a:solidFill>
              <a:latin typeface="Times New Roman" panose="02020603050405020304" pitchFamily="18" charset="0"/>
              <a:cs typeface="Times New Roman" panose="02020603050405020304" pitchFamily="18" charset="0"/>
            </a:endParaRPr>
          </a:p>
          <a:p>
            <a:pPr marL="0" indent="0" algn="ctr">
              <a:spcBef>
                <a:spcPts val="0"/>
              </a:spcBef>
              <a:spcAft>
                <a:spcPts val="0"/>
              </a:spcAft>
              <a:buNone/>
            </a:pPr>
            <a:endParaRPr lang="it-IT" b="1">
              <a:solidFill>
                <a:schemeClr val="bg1"/>
              </a:solidFill>
              <a:latin typeface="Times New Roman" panose="02020603050405020304" pitchFamily="18" charset="0"/>
              <a:cs typeface="Times New Roman" panose="02020603050405020304" pitchFamily="18" charset="0"/>
            </a:endParaRPr>
          </a:p>
          <a:p>
            <a:pPr marL="0" indent="0" algn="ctr">
              <a:spcBef>
                <a:spcPts val="0"/>
              </a:spcBef>
              <a:spcAft>
                <a:spcPts val="0"/>
              </a:spcAft>
              <a:buNone/>
            </a:pPr>
            <a:endParaRPr lang="it-IT" sz="3200" b="1">
              <a:solidFill>
                <a:schemeClr val="bg1"/>
              </a:solidFill>
              <a:latin typeface="Times New Roman" panose="02020603050405020304" pitchFamily="18" charset="0"/>
              <a:cs typeface="Times New Roman" panose="02020603050405020304" pitchFamily="18" charset="0"/>
            </a:endParaRPr>
          </a:p>
          <a:p>
            <a:pPr marL="0" indent="0" algn="ctr">
              <a:spcBef>
                <a:spcPts val="0"/>
              </a:spcBef>
              <a:spcAft>
                <a:spcPts val="0"/>
              </a:spcAft>
              <a:buNone/>
            </a:pPr>
            <a:endParaRPr lang="it-IT" sz="3200" b="1">
              <a:solidFill>
                <a:schemeClr val="bg1"/>
              </a:solidFill>
              <a:latin typeface="Times New Roman" panose="02020603050405020304" pitchFamily="18" charset="0"/>
              <a:cs typeface="Times New Roman" panose="02020603050405020304" pitchFamily="18" charset="0"/>
            </a:endParaRPr>
          </a:p>
          <a:p>
            <a:pPr marL="0" indent="0" algn="ctr">
              <a:spcBef>
                <a:spcPts val="0"/>
              </a:spcBef>
              <a:spcAft>
                <a:spcPts val="0"/>
              </a:spcAft>
              <a:buNone/>
            </a:pPr>
            <a:endParaRPr lang="it-IT" sz="3200">
              <a:solidFill>
                <a:schemeClr val="bg1"/>
              </a:solidFill>
              <a:latin typeface="Times New Roman" panose="02020603050405020304" pitchFamily="18" charset="0"/>
              <a:cs typeface="Times New Roman" panose="02020603050405020304" pitchFamily="18" charset="0"/>
            </a:endParaRPr>
          </a:p>
          <a:p>
            <a:pPr marL="0" indent="0" algn="ctr">
              <a:spcBef>
                <a:spcPts val="0"/>
              </a:spcBef>
              <a:spcAft>
                <a:spcPts val="0"/>
              </a:spcAft>
              <a:buNone/>
            </a:pPr>
            <a:r>
              <a:rPr lang="it-IT" sz="3200" i="1">
                <a:solidFill>
                  <a:schemeClr val="bg1"/>
                </a:solidFill>
                <a:latin typeface="Times New Roman" panose="02020603050405020304" pitchFamily="18" charset="0"/>
                <a:cs typeface="Times New Roman" panose="02020603050405020304" pitchFamily="18" charset="0"/>
              </a:rPr>
              <a:t>Come si ‘costruisce’ </a:t>
            </a:r>
          </a:p>
          <a:p>
            <a:pPr marL="0" indent="0" algn="ctr">
              <a:spcBef>
                <a:spcPts val="0"/>
              </a:spcBef>
              <a:spcAft>
                <a:spcPts val="0"/>
              </a:spcAft>
              <a:buNone/>
            </a:pPr>
            <a:r>
              <a:rPr lang="it-IT" sz="3200" i="1">
                <a:solidFill>
                  <a:schemeClr val="bg1"/>
                </a:solidFill>
                <a:latin typeface="Times New Roman" panose="02020603050405020304" pitchFamily="18" charset="0"/>
                <a:cs typeface="Times New Roman" panose="02020603050405020304" pitchFamily="18" charset="0"/>
              </a:rPr>
              <a:t>un commento lemmatico?</a:t>
            </a:r>
          </a:p>
          <a:p>
            <a:pPr marL="0" indent="0" algn="just">
              <a:spcBef>
                <a:spcPts val="0"/>
              </a:spcBef>
              <a:spcAft>
                <a:spcPts val="0"/>
              </a:spcAft>
              <a:buNone/>
            </a:pPr>
            <a:endParaRPr lang="it-I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68908372"/>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B2B663A5-20B3-47C4-8B2C-400DEF7F0B1E}"/>
              </a:ext>
            </a:extLst>
          </p:cNvPr>
          <p:cNvSpPr>
            <a:spLocks noGrp="1"/>
          </p:cNvSpPr>
          <p:nvPr>
            <p:ph idx="1"/>
          </p:nvPr>
        </p:nvSpPr>
        <p:spPr>
          <a:xfrm>
            <a:off x="0" y="0"/>
            <a:ext cx="12192000" cy="6858000"/>
          </a:xfrm>
          <a:blipFill>
            <a:blip r:embed="rId2"/>
            <a:tile tx="0" ty="0" sx="100000" sy="100000" flip="none" algn="tl"/>
          </a:blipFill>
        </p:spPr>
        <p:txBody>
          <a:bodyPr>
            <a:normAutofit/>
          </a:bodyPr>
          <a:lstStyle/>
          <a:p>
            <a:pPr marL="0" indent="0" algn="ctr">
              <a:spcBef>
                <a:spcPts val="0"/>
              </a:spcBef>
              <a:spcAft>
                <a:spcPts val="0"/>
              </a:spcAft>
              <a:buNone/>
            </a:pPr>
            <a:endParaRPr lang="it-IT" b="1">
              <a:solidFill>
                <a:schemeClr val="bg1"/>
              </a:solidFill>
              <a:latin typeface="Times New Roman" panose="02020603050405020304" pitchFamily="18" charset="0"/>
              <a:cs typeface="Times New Roman" panose="02020603050405020304" pitchFamily="18" charset="0"/>
            </a:endParaRPr>
          </a:p>
          <a:p>
            <a:pPr marL="0" indent="0" algn="just">
              <a:spcBef>
                <a:spcPts val="0"/>
              </a:spcBef>
              <a:spcAft>
                <a:spcPts val="0"/>
              </a:spcAft>
              <a:buNone/>
            </a:pPr>
            <a:r>
              <a:rPr lang="it-IT" b="1" i="1">
                <a:solidFill>
                  <a:schemeClr val="bg1"/>
                </a:solidFill>
                <a:latin typeface="Times New Roman" panose="02020603050405020304" pitchFamily="18" charset="0"/>
                <a:cs typeface="Times New Roman" panose="02020603050405020304" pitchFamily="18" charset="0"/>
              </a:rPr>
              <a:t>Prima di iniziare…</a:t>
            </a:r>
          </a:p>
          <a:p>
            <a:pPr marL="0" indent="0" algn="just">
              <a:spcBef>
                <a:spcPts val="0"/>
              </a:spcBef>
              <a:spcAft>
                <a:spcPts val="0"/>
              </a:spcAft>
              <a:buNone/>
            </a:pPr>
            <a:endParaRPr lang="it-IT" b="1">
              <a:solidFill>
                <a:schemeClr val="bg1"/>
              </a:solidFill>
              <a:latin typeface="Times New Roman" panose="02020603050405020304" pitchFamily="18" charset="0"/>
              <a:cs typeface="Times New Roman" panose="02020603050405020304" pitchFamily="18" charset="0"/>
            </a:endParaRPr>
          </a:p>
          <a:p>
            <a:pPr marL="0" indent="0" algn="just">
              <a:spcBef>
                <a:spcPts val="0"/>
              </a:spcBef>
              <a:spcAft>
                <a:spcPts val="0"/>
              </a:spcAft>
              <a:buNone/>
            </a:pPr>
            <a:r>
              <a:rPr lang="it-IT" b="1">
                <a:solidFill>
                  <a:schemeClr val="bg1"/>
                </a:solidFill>
                <a:latin typeface="Times New Roman" panose="02020603050405020304" pitchFamily="18" charset="0"/>
                <a:cs typeface="Times New Roman" panose="02020603050405020304" pitchFamily="18" charset="0"/>
              </a:rPr>
              <a:t>1). Breve ricerca bibliografica su autore/testo (o testo anonimo):  </a:t>
            </a:r>
            <a:r>
              <a:rPr lang="it-IT">
                <a:solidFill>
                  <a:schemeClr val="bg1"/>
                </a:solidFill>
                <a:latin typeface="Times New Roman" panose="02020603050405020304" pitchFamily="18" charset="0"/>
                <a:cs typeface="Times New Roman" panose="02020603050405020304" pitchFamily="18" charset="0"/>
              </a:rPr>
              <a:t>vd.</a:t>
            </a:r>
            <a:r>
              <a:rPr lang="it-IT" b="1">
                <a:solidFill>
                  <a:schemeClr val="bg1"/>
                </a:solidFill>
                <a:latin typeface="Times New Roman" panose="02020603050405020304" pitchFamily="18" charset="0"/>
                <a:cs typeface="Times New Roman" panose="02020603050405020304" pitchFamily="18" charset="0"/>
              </a:rPr>
              <a:t> →</a:t>
            </a:r>
            <a:r>
              <a:rPr lang="it-IT" b="1" i="1">
                <a:solidFill>
                  <a:schemeClr val="bg1"/>
                </a:solidFill>
                <a:latin typeface="Times New Roman" panose="02020603050405020304" pitchFamily="18" charset="0"/>
                <a:cs typeface="Times New Roman" panose="02020603050405020304" pitchFamily="18" charset="0"/>
              </a:rPr>
              <a:t>  </a:t>
            </a:r>
            <a:r>
              <a:rPr lang="it-IT">
                <a:solidFill>
                  <a:schemeClr val="bg1"/>
                </a:solidFill>
                <a:latin typeface="Times New Roman" panose="02020603050405020304" pitchFamily="18" charset="0"/>
                <a:cs typeface="Times New Roman" panose="02020603050405020304" pitchFamily="18" charset="0"/>
              </a:rPr>
              <a:t>strumenti </a:t>
            </a:r>
            <a:r>
              <a:rPr lang="it-IT" i="1">
                <a:solidFill>
                  <a:schemeClr val="bg1"/>
                </a:solidFill>
                <a:latin typeface="Times New Roman" panose="02020603050405020304" pitchFamily="18" charset="0"/>
                <a:cs typeface="Times New Roman" panose="02020603050405020304" pitchFamily="18" charset="0"/>
              </a:rPr>
              <a:t>slide …</a:t>
            </a:r>
          </a:p>
          <a:p>
            <a:pPr marL="0" indent="0" algn="just">
              <a:spcBef>
                <a:spcPts val="0"/>
              </a:spcBef>
              <a:spcAft>
                <a:spcPts val="0"/>
              </a:spcAft>
              <a:buNone/>
            </a:pPr>
            <a:endParaRPr lang="it-IT" b="1">
              <a:solidFill>
                <a:schemeClr val="bg1"/>
              </a:solidFill>
              <a:latin typeface="Times New Roman" panose="02020603050405020304" pitchFamily="18" charset="0"/>
              <a:cs typeface="Times New Roman" panose="02020603050405020304" pitchFamily="18" charset="0"/>
            </a:endParaRPr>
          </a:p>
          <a:p>
            <a:pPr marL="0" indent="0" algn="just">
              <a:spcBef>
                <a:spcPts val="0"/>
              </a:spcBef>
              <a:spcAft>
                <a:spcPts val="0"/>
              </a:spcAft>
              <a:buNone/>
            </a:pPr>
            <a:r>
              <a:rPr lang="it-IT" b="1">
                <a:solidFill>
                  <a:schemeClr val="bg1"/>
                </a:solidFill>
                <a:latin typeface="Times New Roman" panose="02020603050405020304" pitchFamily="18" charset="0"/>
                <a:cs typeface="Times New Roman" panose="02020603050405020304" pitchFamily="18" charset="0"/>
              </a:rPr>
              <a:t>2). Individuare l’edizione critica di riferimento (se si lavora su un testo inedito si deve prima stabilire criticamente il testo stesso o indicare una/la fonte che si adotta)</a:t>
            </a:r>
          </a:p>
          <a:p>
            <a:pPr marL="0" indent="0" algn="just">
              <a:spcBef>
                <a:spcPts val="0"/>
              </a:spcBef>
              <a:spcAft>
                <a:spcPts val="0"/>
              </a:spcAft>
              <a:buNone/>
            </a:pPr>
            <a:endParaRPr lang="it-IT" b="1">
              <a:solidFill>
                <a:schemeClr val="bg1"/>
              </a:solidFill>
              <a:latin typeface="Times New Roman" panose="02020603050405020304" pitchFamily="18" charset="0"/>
              <a:cs typeface="Times New Roman" panose="02020603050405020304" pitchFamily="18" charset="0"/>
            </a:endParaRPr>
          </a:p>
          <a:p>
            <a:pPr marL="0" indent="0" algn="just">
              <a:spcBef>
                <a:spcPts val="0"/>
              </a:spcBef>
              <a:spcAft>
                <a:spcPts val="0"/>
              </a:spcAft>
              <a:buNone/>
            </a:pPr>
            <a:r>
              <a:rPr lang="it-IT" b="1">
                <a:solidFill>
                  <a:schemeClr val="bg1"/>
                </a:solidFill>
                <a:latin typeface="Times New Roman" panose="02020603050405020304" pitchFamily="18" charset="0"/>
                <a:cs typeface="Times New Roman" panose="02020603050405020304" pitchFamily="18" charset="0"/>
              </a:rPr>
              <a:t>3). Se si commenta un testo già edito, individuare eventualmente traduzioni e commenti esistenti (antichi, moderni, contemporanei) che possono costituire materiale di confronto sul quale lavorare in maniera critica</a:t>
            </a:r>
          </a:p>
          <a:p>
            <a:pPr marL="0" indent="0" algn="just">
              <a:spcBef>
                <a:spcPts val="0"/>
              </a:spcBef>
              <a:spcAft>
                <a:spcPts val="0"/>
              </a:spcAft>
              <a:buNone/>
            </a:pPr>
            <a:endParaRPr lang="it-IT" b="1">
              <a:solidFill>
                <a:schemeClr val="bg1"/>
              </a:solidFill>
              <a:latin typeface="Times New Roman" panose="02020603050405020304" pitchFamily="18" charset="0"/>
              <a:cs typeface="Times New Roman" panose="02020603050405020304" pitchFamily="18" charset="0"/>
            </a:endParaRPr>
          </a:p>
          <a:p>
            <a:pPr marL="0" indent="0" algn="just">
              <a:spcBef>
                <a:spcPts val="0"/>
              </a:spcBef>
              <a:spcAft>
                <a:spcPts val="0"/>
              </a:spcAft>
              <a:buNone/>
            </a:pPr>
            <a:r>
              <a:rPr lang="it-IT" b="1">
                <a:solidFill>
                  <a:schemeClr val="bg1"/>
                </a:solidFill>
                <a:latin typeface="Times New Roman" panose="02020603050405020304" pitchFamily="18" charset="0"/>
                <a:cs typeface="Times New Roman" panose="02020603050405020304" pitchFamily="18" charset="0"/>
              </a:rPr>
              <a:t>4).  Individuare e indicare i repertori utili ai fini del commento lemmatico</a:t>
            </a:r>
          </a:p>
          <a:p>
            <a:pPr marL="0" indent="0" algn="just">
              <a:spcBef>
                <a:spcPts val="0"/>
              </a:spcBef>
              <a:spcAft>
                <a:spcPts val="0"/>
              </a:spcAft>
              <a:buNone/>
            </a:pPr>
            <a:endParaRPr lang="it-I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56736308"/>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B2B663A5-20B3-47C4-8B2C-400DEF7F0B1E}"/>
              </a:ext>
            </a:extLst>
          </p:cNvPr>
          <p:cNvSpPr>
            <a:spLocks noGrp="1"/>
          </p:cNvSpPr>
          <p:nvPr>
            <p:ph idx="1"/>
          </p:nvPr>
        </p:nvSpPr>
        <p:spPr>
          <a:xfrm>
            <a:off x="0" y="0"/>
            <a:ext cx="12192000" cy="6858000"/>
          </a:xfrm>
          <a:blipFill>
            <a:blip r:embed="rId2"/>
            <a:tile tx="0" ty="0" sx="100000" sy="100000" flip="none" algn="tl"/>
          </a:blipFill>
        </p:spPr>
        <p:txBody>
          <a:bodyPr>
            <a:normAutofit fontScale="85000" lnSpcReduction="20000"/>
          </a:bodyPr>
          <a:lstStyle/>
          <a:p>
            <a:pPr marL="0" indent="0" algn="ctr">
              <a:spcBef>
                <a:spcPts val="0"/>
              </a:spcBef>
              <a:spcAft>
                <a:spcPts val="0"/>
              </a:spcAft>
              <a:buNone/>
            </a:pPr>
            <a:endParaRPr lang="it-IT" b="1">
              <a:solidFill>
                <a:schemeClr val="bg1"/>
              </a:solidFill>
              <a:latin typeface="Times New Roman" panose="02020603050405020304" pitchFamily="18" charset="0"/>
              <a:cs typeface="Times New Roman" panose="02020603050405020304" pitchFamily="18" charset="0"/>
            </a:endParaRPr>
          </a:p>
          <a:p>
            <a:pPr marL="0" indent="0" algn="just">
              <a:spcBef>
                <a:spcPts val="0"/>
              </a:spcBef>
              <a:spcAft>
                <a:spcPts val="0"/>
              </a:spcAft>
              <a:buNone/>
            </a:pPr>
            <a:r>
              <a:rPr lang="it-IT" b="1" i="1">
                <a:solidFill>
                  <a:schemeClr val="bg1"/>
                </a:solidFill>
                <a:latin typeface="Times New Roman" panose="02020603050405020304" pitchFamily="18" charset="0"/>
                <a:cs typeface="Times New Roman" panose="02020603050405020304" pitchFamily="18" charset="0"/>
              </a:rPr>
              <a:t>Come si procede …</a:t>
            </a:r>
          </a:p>
          <a:p>
            <a:pPr marL="0" indent="0" algn="just">
              <a:spcBef>
                <a:spcPts val="0"/>
              </a:spcBef>
              <a:spcAft>
                <a:spcPts val="0"/>
              </a:spcAft>
              <a:buNone/>
            </a:pPr>
            <a:endParaRPr lang="it-IT" b="1" i="1">
              <a:solidFill>
                <a:schemeClr val="bg1"/>
              </a:solidFill>
              <a:latin typeface="Times New Roman" panose="02020603050405020304" pitchFamily="18" charset="0"/>
              <a:cs typeface="Times New Roman" panose="02020603050405020304" pitchFamily="18" charset="0"/>
            </a:endParaRPr>
          </a:p>
          <a:p>
            <a:pPr marL="0" indent="0" algn="just">
              <a:spcBef>
                <a:spcPts val="0"/>
              </a:spcBef>
              <a:spcAft>
                <a:spcPts val="0"/>
              </a:spcAft>
              <a:buNone/>
            </a:pPr>
            <a:endParaRPr lang="it-IT" b="1">
              <a:solidFill>
                <a:schemeClr val="bg1"/>
              </a:solidFill>
              <a:latin typeface="Times New Roman" panose="02020603050405020304" pitchFamily="18" charset="0"/>
              <a:cs typeface="Times New Roman" panose="02020603050405020304" pitchFamily="18" charset="0"/>
            </a:endParaRPr>
          </a:p>
          <a:p>
            <a:pPr marL="0" indent="0" algn="just">
              <a:spcBef>
                <a:spcPts val="0"/>
              </a:spcBef>
              <a:spcAft>
                <a:spcPts val="0"/>
              </a:spcAft>
              <a:buNone/>
            </a:pPr>
            <a:r>
              <a:rPr lang="it-IT" b="1">
                <a:solidFill>
                  <a:schemeClr val="bg1"/>
                </a:solidFill>
                <a:latin typeface="Times New Roman" panose="02020603050405020304" pitchFamily="18" charset="0"/>
                <a:cs typeface="Times New Roman" panose="02020603050405020304" pitchFamily="18" charset="0"/>
              </a:rPr>
              <a:t>1). Breve introduzione contenutistica e stilistica della pericope che si intende prendere in esame:</a:t>
            </a:r>
          </a:p>
          <a:p>
            <a:pPr marL="0" indent="0" algn="just">
              <a:spcBef>
                <a:spcPts val="0"/>
              </a:spcBef>
              <a:spcAft>
                <a:spcPts val="0"/>
              </a:spcAft>
              <a:buNone/>
            </a:pPr>
            <a:r>
              <a:rPr lang="it-IT" b="1">
                <a:solidFill>
                  <a:schemeClr val="bg1"/>
                </a:solidFill>
                <a:latin typeface="Times New Roman" panose="02020603050405020304" pitchFamily="18" charset="0"/>
                <a:cs typeface="Times New Roman" panose="02020603050405020304" pitchFamily="18" charset="0"/>
              </a:rPr>
              <a:t>			</a:t>
            </a:r>
            <a:r>
              <a:rPr lang="it-IT">
                <a:solidFill>
                  <a:schemeClr val="bg1"/>
                </a:solidFill>
                <a:latin typeface="Times New Roman" panose="02020603050405020304" pitchFamily="18" charset="0"/>
                <a:cs typeface="Times New Roman" panose="02020603050405020304" pitchFamily="18" charset="0"/>
              </a:rPr>
              <a:t>(es.)  </a:t>
            </a:r>
            <a:r>
              <a:rPr lang="it-IT" b="1">
                <a:solidFill>
                  <a:schemeClr val="bg1"/>
                </a:solidFill>
                <a:latin typeface="Times New Roman" panose="02020603050405020304" pitchFamily="18" charset="0"/>
                <a:cs typeface="Times New Roman" panose="02020603050405020304" pitchFamily="18" charset="0"/>
              </a:rPr>
              <a:t>1-4. </a:t>
            </a:r>
            <a:r>
              <a:rPr lang="it-IT">
                <a:solidFill>
                  <a:schemeClr val="bg1"/>
                </a:solidFill>
                <a:latin typeface="Times New Roman" panose="02020603050405020304" pitchFamily="18" charset="0"/>
                <a:cs typeface="Times New Roman" panose="02020603050405020304" pitchFamily="18" charset="0"/>
              </a:rPr>
              <a:t>Proemio: ….</a:t>
            </a:r>
          </a:p>
          <a:p>
            <a:pPr marL="0" indent="0" algn="just">
              <a:spcBef>
                <a:spcPts val="0"/>
              </a:spcBef>
              <a:spcAft>
                <a:spcPts val="0"/>
              </a:spcAft>
              <a:buNone/>
            </a:pPr>
            <a:r>
              <a:rPr lang="it-IT">
                <a:solidFill>
                  <a:schemeClr val="bg1"/>
                </a:solidFill>
                <a:latin typeface="Times New Roman" panose="02020603050405020304" pitchFamily="18" charset="0"/>
                <a:cs typeface="Times New Roman" panose="02020603050405020304" pitchFamily="18" charset="0"/>
              </a:rPr>
              <a:t>				  </a:t>
            </a:r>
            <a:r>
              <a:rPr lang="it-IT" b="1">
                <a:solidFill>
                  <a:schemeClr val="bg1"/>
                </a:solidFill>
                <a:latin typeface="Times New Roman" panose="02020603050405020304" pitchFamily="18" charset="0"/>
                <a:cs typeface="Times New Roman" panose="02020603050405020304" pitchFamily="18" charset="0"/>
              </a:rPr>
              <a:t>5-20.</a:t>
            </a:r>
            <a:r>
              <a:rPr lang="it-IT">
                <a:solidFill>
                  <a:schemeClr val="bg1"/>
                </a:solidFill>
                <a:latin typeface="Times New Roman" panose="02020603050405020304" pitchFamily="18" charset="0"/>
                <a:cs typeface="Times New Roman" panose="02020603050405020304" pitchFamily="18" charset="0"/>
              </a:rPr>
              <a:t> Cosmogonia …</a:t>
            </a:r>
          </a:p>
          <a:p>
            <a:pPr marL="0" indent="0" algn="just">
              <a:spcBef>
                <a:spcPts val="0"/>
              </a:spcBef>
              <a:spcAft>
                <a:spcPts val="0"/>
              </a:spcAft>
              <a:buNone/>
            </a:pPr>
            <a:endParaRPr lang="it-IT" b="1">
              <a:solidFill>
                <a:schemeClr val="bg1"/>
              </a:solidFill>
              <a:latin typeface="Times New Roman" panose="02020603050405020304" pitchFamily="18" charset="0"/>
              <a:cs typeface="Times New Roman" panose="02020603050405020304" pitchFamily="18" charset="0"/>
            </a:endParaRPr>
          </a:p>
          <a:p>
            <a:pPr marL="0" indent="0" algn="just">
              <a:spcBef>
                <a:spcPts val="0"/>
              </a:spcBef>
              <a:spcAft>
                <a:spcPts val="0"/>
              </a:spcAft>
              <a:buNone/>
            </a:pPr>
            <a:r>
              <a:rPr lang="it-IT" b="1">
                <a:solidFill>
                  <a:schemeClr val="bg1"/>
                </a:solidFill>
                <a:latin typeface="Times New Roman" panose="02020603050405020304" pitchFamily="18" charset="0"/>
                <a:cs typeface="Times New Roman" panose="02020603050405020304" pitchFamily="18" charset="0"/>
              </a:rPr>
              <a:t>2). Individuare le peculiarità di ogni singolo verso e gli elementi lessicali, sintattici (comprendendo: </a:t>
            </a:r>
            <a:r>
              <a:rPr lang="it-IT" b="1" i="1">
                <a:solidFill>
                  <a:schemeClr val="bg1"/>
                </a:solidFill>
                <a:latin typeface="Times New Roman" panose="02020603050405020304" pitchFamily="18" charset="0"/>
                <a:cs typeface="Times New Roman" panose="02020603050405020304" pitchFamily="18" charset="0"/>
              </a:rPr>
              <a:t>iuncturae</a:t>
            </a:r>
            <a:r>
              <a:rPr lang="it-IT" b="1">
                <a:solidFill>
                  <a:schemeClr val="bg1"/>
                </a:solidFill>
                <a:latin typeface="Times New Roman" panose="02020603050405020304" pitchFamily="18" charset="0"/>
                <a:cs typeface="Times New Roman" panose="02020603050405020304" pitchFamily="18" charset="0"/>
              </a:rPr>
              <a:t>, figure retoriche, etc.) sui quali ci si vuole soffermare per un’analisi dettagliata</a:t>
            </a:r>
          </a:p>
          <a:p>
            <a:pPr marL="0" indent="0" algn="just">
              <a:spcBef>
                <a:spcPts val="0"/>
              </a:spcBef>
              <a:spcAft>
                <a:spcPts val="0"/>
              </a:spcAft>
              <a:buNone/>
            </a:pPr>
            <a:endParaRPr lang="it-IT" b="1">
              <a:solidFill>
                <a:schemeClr val="bg1"/>
              </a:solidFill>
              <a:latin typeface="Times New Roman" panose="02020603050405020304" pitchFamily="18" charset="0"/>
              <a:cs typeface="Times New Roman" panose="02020603050405020304" pitchFamily="18" charset="0"/>
            </a:endParaRPr>
          </a:p>
          <a:p>
            <a:pPr marL="0" indent="0" algn="just">
              <a:spcBef>
                <a:spcPts val="0"/>
              </a:spcBef>
              <a:spcAft>
                <a:spcPts val="0"/>
              </a:spcAft>
              <a:buNone/>
            </a:pPr>
            <a:r>
              <a:rPr lang="it-IT" b="1">
                <a:solidFill>
                  <a:schemeClr val="bg1"/>
                </a:solidFill>
                <a:latin typeface="Times New Roman" panose="02020603050405020304" pitchFamily="18" charset="0"/>
                <a:cs typeface="Times New Roman" panose="02020603050405020304" pitchFamily="18" charset="0"/>
              </a:rPr>
              <a:t>			</a:t>
            </a:r>
            <a:r>
              <a:rPr lang="it-IT">
                <a:solidFill>
                  <a:schemeClr val="bg1"/>
                </a:solidFill>
                <a:latin typeface="Times New Roman" panose="02020603050405020304" pitchFamily="18" charset="0"/>
                <a:cs typeface="Times New Roman" panose="02020603050405020304" pitchFamily="18" charset="0"/>
              </a:rPr>
              <a:t>(es.) </a:t>
            </a:r>
            <a:r>
              <a:rPr lang="it-IT" b="1">
                <a:solidFill>
                  <a:schemeClr val="bg1"/>
                </a:solidFill>
                <a:latin typeface="Times New Roman" panose="02020603050405020304" pitchFamily="18" charset="0"/>
                <a:cs typeface="Times New Roman" panose="02020603050405020304" pitchFamily="18" charset="0"/>
              </a:rPr>
              <a:t>9. </a:t>
            </a:r>
            <a:r>
              <a:rPr lang="it-IT" b="1" i="1">
                <a:solidFill>
                  <a:schemeClr val="bg1"/>
                </a:solidFill>
                <a:latin typeface="Times New Roman" panose="02020603050405020304" pitchFamily="18" charset="0"/>
                <a:cs typeface="Times New Roman" panose="02020603050405020304" pitchFamily="18" charset="0"/>
              </a:rPr>
              <a:t>semina rerum</a:t>
            </a:r>
            <a:r>
              <a:rPr lang="it-IT" b="1">
                <a:solidFill>
                  <a:schemeClr val="bg1"/>
                </a:solidFill>
                <a:latin typeface="Times New Roman" panose="02020603050405020304" pitchFamily="18" charset="0"/>
                <a:cs typeface="Times New Roman" panose="02020603050405020304" pitchFamily="18" charset="0"/>
              </a:rPr>
              <a:t>:     →</a:t>
            </a:r>
            <a:r>
              <a:rPr lang="it-IT" b="1" i="1">
                <a:solidFill>
                  <a:schemeClr val="bg1"/>
                </a:solidFill>
                <a:latin typeface="Times New Roman" panose="02020603050405020304" pitchFamily="18" charset="0"/>
                <a:cs typeface="Times New Roman" panose="02020603050405020304" pitchFamily="18" charset="0"/>
              </a:rPr>
              <a:t>  </a:t>
            </a:r>
            <a:r>
              <a:rPr lang="it-IT" i="1">
                <a:solidFill>
                  <a:schemeClr val="bg1"/>
                </a:solidFill>
                <a:latin typeface="Times New Roman" panose="02020603050405020304" pitchFamily="18" charset="0"/>
                <a:cs typeface="Times New Roman" panose="02020603050405020304" pitchFamily="18" charset="0"/>
              </a:rPr>
              <a:t>slide …</a:t>
            </a:r>
          </a:p>
          <a:p>
            <a:pPr marL="0" indent="0" algn="just">
              <a:spcBef>
                <a:spcPts val="0"/>
              </a:spcBef>
              <a:spcAft>
                <a:spcPts val="0"/>
              </a:spcAft>
              <a:buNone/>
            </a:pPr>
            <a:r>
              <a:rPr lang="it-IT" i="1">
                <a:solidFill>
                  <a:schemeClr val="bg1"/>
                </a:solidFill>
                <a:latin typeface="Times New Roman" panose="02020603050405020304" pitchFamily="18" charset="0"/>
                <a:cs typeface="Times New Roman" panose="02020603050405020304" pitchFamily="18" charset="0"/>
              </a:rPr>
              <a:t>	</a:t>
            </a:r>
          </a:p>
          <a:p>
            <a:pPr marL="0" indent="0" algn="just">
              <a:spcBef>
                <a:spcPts val="0"/>
              </a:spcBef>
              <a:spcAft>
                <a:spcPts val="0"/>
              </a:spcAft>
              <a:buNone/>
            </a:pPr>
            <a:r>
              <a:rPr lang="it-IT" b="1" i="1">
                <a:solidFill>
                  <a:schemeClr val="bg1"/>
                </a:solidFill>
                <a:latin typeface="Times New Roman" panose="02020603050405020304" pitchFamily="18" charset="0"/>
                <a:cs typeface="Times New Roman" panose="02020603050405020304" pitchFamily="18" charset="0"/>
              </a:rPr>
              <a:t>		- </a:t>
            </a:r>
            <a:r>
              <a:rPr lang="it-IT" b="1">
                <a:solidFill>
                  <a:schemeClr val="bg1"/>
                </a:solidFill>
                <a:latin typeface="Times New Roman" panose="02020603050405020304" pitchFamily="18" charset="0"/>
                <a:cs typeface="Times New Roman" panose="02020603050405020304" pitchFamily="18" charset="0"/>
              </a:rPr>
              <a:t>si può anche decidere di commentare un singolo verso ritenuto particolarmente interessante e quindi analizzare in un’unica stringa di commento più elementi lessicali</a:t>
            </a:r>
          </a:p>
          <a:p>
            <a:pPr marL="0" indent="0" algn="just">
              <a:spcBef>
                <a:spcPts val="0"/>
              </a:spcBef>
              <a:spcAft>
                <a:spcPts val="0"/>
              </a:spcAft>
              <a:buNone/>
            </a:pPr>
            <a:r>
              <a:rPr lang="it-IT" b="1">
                <a:solidFill>
                  <a:schemeClr val="bg1"/>
                </a:solidFill>
                <a:latin typeface="Times New Roman" panose="02020603050405020304" pitchFamily="18" charset="0"/>
                <a:cs typeface="Times New Roman" panose="02020603050405020304" pitchFamily="18" charset="0"/>
              </a:rPr>
              <a:t>			</a:t>
            </a:r>
            <a:r>
              <a:rPr lang="it-IT">
                <a:solidFill>
                  <a:schemeClr val="bg1"/>
                </a:solidFill>
                <a:latin typeface="Times New Roman" panose="02020603050405020304" pitchFamily="18" charset="0"/>
                <a:cs typeface="Times New Roman" panose="02020603050405020304" pitchFamily="18" charset="0"/>
              </a:rPr>
              <a:t>(es.)</a:t>
            </a:r>
            <a:r>
              <a:rPr lang="it-IT" b="1">
                <a:solidFill>
                  <a:schemeClr val="bg1"/>
                </a:solidFill>
                <a:latin typeface="Times New Roman" panose="02020603050405020304" pitchFamily="18" charset="0"/>
                <a:cs typeface="Times New Roman" panose="02020603050405020304" pitchFamily="18" charset="0"/>
              </a:rPr>
              <a:t> 15. →</a:t>
            </a:r>
            <a:r>
              <a:rPr lang="it-IT" b="1" i="1">
                <a:solidFill>
                  <a:schemeClr val="bg1"/>
                </a:solidFill>
                <a:latin typeface="Times New Roman" panose="02020603050405020304" pitchFamily="18" charset="0"/>
                <a:cs typeface="Times New Roman" panose="02020603050405020304" pitchFamily="18" charset="0"/>
              </a:rPr>
              <a:t>  </a:t>
            </a:r>
            <a:r>
              <a:rPr lang="it-IT" i="1">
                <a:solidFill>
                  <a:schemeClr val="bg1"/>
                </a:solidFill>
                <a:latin typeface="Times New Roman" panose="02020603050405020304" pitchFamily="18" charset="0"/>
                <a:cs typeface="Times New Roman" panose="02020603050405020304" pitchFamily="18" charset="0"/>
              </a:rPr>
              <a:t>slide …</a:t>
            </a:r>
          </a:p>
          <a:p>
            <a:pPr marL="0" indent="0" algn="just">
              <a:spcBef>
                <a:spcPts val="0"/>
              </a:spcBef>
              <a:spcAft>
                <a:spcPts val="0"/>
              </a:spcAft>
              <a:buNone/>
            </a:pPr>
            <a:endParaRPr lang="it-IT" b="1">
              <a:solidFill>
                <a:schemeClr val="bg1"/>
              </a:solidFill>
              <a:latin typeface="Times New Roman" panose="02020603050405020304" pitchFamily="18" charset="0"/>
              <a:cs typeface="Times New Roman" panose="02020603050405020304" pitchFamily="18" charset="0"/>
            </a:endParaRPr>
          </a:p>
          <a:p>
            <a:pPr marL="0" indent="0" algn="just">
              <a:spcBef>
                <a:spcPts val="0"/>
              </a:spcBef>
              <a:spcAft>
                <a:spcPts val="0"/>
              </a:spcAft>
              <a:buNone/>
            </a:pPr>
            <a:endParaRPr lang="it-IT" b="1">
              <a:solidFill>
                <a:schemeClr val="bg1"/>
              </a:solidFill>
              <a:latin typeface="Times New Roman" panose="02020603050405020304" pitchFamily="18" charset="0"/>
              <a:cs typeface="Times New Roman" panose="02020603050405020304" pitchFamily="18" charset="0"/>
            </a:endParaRPr>
          </a:p>
          <a:p>
            <a:pPr marL="0" indent="0" algn="just">
              <a:spcBef>
                <a:spcPts val="0"/>
              </a:spcBef>
              <a:spcAft>
                <a:spcPts val="0"/>
              </a:spcAft>
              <a:buNone/>
            </a:pPr>
            <a:r>
              <a:rPr lang="it-IT" b="1">
                <a:solidFill>
                  <a:schemeClr val="bg1"/>
                </a:solidFill>
                <a:latin typeface="Times New Roman" panose="02020603050405020304" pitchFamily="18" charset="0"/>
                <a:cs typeface="Times New Roman" panose="02020603050405020304" pitchFamily="18" charset="0"/>
              </a:rPr>
              <a:t>NB. </a:t>
            </a:r>
            <a:r>
              <a:rPr lang="it-IT">
                <a:solidFill>
                  <a:schemeClr val="bg1"/>
                </a:solidFill>
                <a:latin typeface="Times New Roman" panose="02020603050405020304" pitchFamily="18" charset="0"/>
                <a:cs typeface="Times New Roman" panose="02020603050405020304" pitchFamily="18" charset="0"/>
              </a:rPr>
              <a:t>è importante esplicitare sempre se ci si trova in presenza di</a:t>
            </a:r>
            <a:r>
              <a:rPr lang="it-IT" i="1">
                <a:solidFill>
                  <a:schemeClr val="bg1"/>
                </a:solidFill>
                <a:latin typeface="Times New Roman" panose="02020603050405020304" pitchFamily="18" charset="0"/>
                <a:cs typeface="Times New Roman" panose="02020603050405020304" pitchFamily="18" charset="0"/>
              </a:rPr>
              <a:t> hapax</a:t>
            </a:r>
            <a:r>
              <a:rPr lang="it-IT">
                <a:solidFill>
                  <a:schemeClr val="bg1"/>
                </a:solidFill>
                <a:latin typeface="Times New Roman" panose="02020603050405020304" pitchFamily="18" charset="0"/>
                <a:cs typeface="Times New Roman" panose="02020603050405020304" pitchFamily="18" charset="0"/>
              </a:rPr>
              <a:t>, se il ricorso a un determinato elemento lessicale (o sintagma) presenta delle particolarità nell’applicazione semantica rispetto alla prassi e alla tradizione letteraria (oppure se l’autore si adegua ad essa riprendendone o potenziandone l’uso). Si deve inoltre individuare e commentare anche l’eventuale riuso di elementi lessicali, </a:t>
            </a:r>
            <a:r>
              <a:rPr lang="it-IT" i="1">
                <a:solidFill>
                  <a:schemeClr val="bg1"/>
                </a:solidFill>
                <a:latin typeface="Times New Roman" panose="02020603050405020304" pitchFamily="18" charset="0"/>
                <a:cs typeface="Times New Roman" panose="02020603050405020304" pitchFamily="18" charset="0"/>
              </a:rPr>
              <a:t>tesserae</a:t>
            </a:r>
            <a:r>
              <a:rPr lang="it-IT">
                <a:solidFill>
                  <a:schemeClr val="bg1"/>
                </a:solidFill>
                <a:latin typeface="Times New Roman" panose="02020603050405020304" pitchFamily="18" charset="0"/>
                <a:cs typeface="Times New Roman" panose="02020603050405020304" pitchFamily="18" charset="0"/>
              </a:rPr>
              <a:t>, etc. da parte di autori/testi successivi e quindi indagare sulla ricezione/fortuna del passo preso in considerazione ed eventualmente individuare e spiegare i collegamenti intertestuali, notando somiglianze, divergenze, riscritture, risemantizzazioni e modalità di citazione o di inclusione (presenza di allusioni, etc.). Il commento deve anche rendere conto di eventuali divergenze esegetiche rispetto a traduzioni esistenti o precedenti commenti e includere riferimenti bibliografici e l’indicazione dei repertori e delle fonti utilizzate </a:t>
            </a:r>
          </a:p>
          <a:p>
            <a:pPr marL="0" indent="0" algn="just">
              <a:spcBef>
                <a:spcPts val="0"/>
              </a:spcBef>
              <a:spcAft>
                <a:spcPts val="0"/>
              </a:spcAft>
              <a:buNone/>
            </a:pPr>
            <a:endParaRPr lang="it-IT" b="1">
              <a:solidFill>
                <a:schemeClr val="bg1"/>
              </a:solidFill>
              <a:latin typeface="Times New Roman" panose="02020603050405020304" pitchFamily="18" charset="0"/>
              <a:cs typeface="Times New Roman" panose="02020603050405020304" pitchFamily="18" charset="0"/>
            </a:endParaRPr>
          </a:p>
          <a:p>
            <a:pPr marL="0" indent="0" algn="just">
              <a:spcBef>
                <a:spcPts val="0"/>
              </a:spcBef>
              <a:spcAft>
                <a:spcPts val="0"/>
              </a:spcAft>
              <a:buNone/>
            </a:pPr>
            <a:endParaRPr lang="it-IT">
              <a:latin typeface="Times New Roman" panose="02020603050405020304" pitchFamily="18" charset="0"/>
              <a:cs typeface="Times New Roman" panose="02020603050405020304" pitchFamily="18" charset="0"/>
            </a:endParaRPr>
          </a:p>
        </p:txBody>
      </p:sp>
      <p:sp>
        <p:nvSpPr>
          <p:cNvPr id="2" name="Rettangolo con angoli arrotondati 1">
            <a:extLst>
              <a:ext uri="{FF2B5EF4-FFF2-40B4-BE49-F238E27FC236}">
                <a16:creationId xmlns:a16="http://schemas.microsoft.com/office/drawing/2014/main" id="{707D8713-0B64-4587-8BD6-53B5765DBA0A}"/>
              </a:ext>
            </a:extLst>
          </p:cNvPr>
          <p:cNvSpPr/>
          <p:nvPr/>
        </p:nvSpPr>
        <p:spPr>
          <a:xfrm>
            <a:off x="0" y="4269996"/>
            <a:ext cx="12192000" cy="2449586"/>
          </a:xfrm>
          <a:prstGeom prst="round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noFill/>
              <a:effectLst/>
              <a:uLnTx/>
              <a:uFillTx/>
              <a:latin typeface="Garamond" panose="02020404030301010803"/>
              <a:ea typeface="+mn-ea"/>
              <a:cs typeface="+mn-cs"/>
            </a:endParaRPr>
          </a:p>
        </p:txBody>
      </p:sp>
    </p:spTree>
    <p:extLst>
      <p:ext uri="{BB962C8B-B14F-4D97-AF65-F5344CB8AC3E}">
        <p14:creationId xmlns:p14="http://schemas.microsoft.com/office/powerpoint/2010/main" val="210811075"/>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B2B663A5-20B3-47C4-8B2C-400DEF7F0B1E}"/>
              </a:ext>
            </a:extLst>
          </p:cNvPr>
          <p:cNvSpPr>
            <a:spLocks noGrp="1"/>
          </p:cNvSpPr>
          <p:nvPr>
            <p:ph idx="1"/>
          </p:nvPr>
        </p:nvSpPr>
        <p:spPr>
          <a:xfrm>
            <a:off x="0" y="0"/>
            <a:ext cx="12192000" cy="6858000"/>
          </a:xfrm>
          <a:blipFill>
            <a:blip r:embed="rId2"/>
            <a:tile tx="0" ty="0" sx="100000" sy="100000" flip="none" algn="tl"/>
          </a:blipFill>
        </p:spPr>
        <p:txBody>
          <a:bodyPr>
            <a:normAutofit/>
          </a:bodyPr>
          <a:lstStyle/>
          <a:p>
            <a:pPr marL="0" indent="0" algn="just">
              <a:spcBef>
                <a:spcPts val="0"/>
              </a:spcBef>
              <a:spcAft>
                <a:spcPts val="0"/>
              </a:spcAft>
              <a:buNone/>
            </a:pPr>
            <a:r>
              <a:rPr lang="it-IT" b="1" i="1">
                <a:solidFill>
                  <a:schemeClr val="bg1"/>
                </a:solidFill>
                <a:latin typeface="Times New Roman" panose="02020603050405020304" pitchFamily="18" charset="0"/>
                <a:cs typeface="Times New Roman" panose="02020603050405020304" pitchFamily="18" charset="0"/>
              </a:rPr>
              <a:t>Strumenti …</a:t>
            </a:r>
          </a:p>
          <a:p>
            <a:pPr marL="0" indent="0" algn="just">
              <a:spcBef>
                <a:spcPts val="0"/>
              </a:spcBef>
              <a:spcAft>
                <a:spcPts val="0"/>
              </a:spcAft>
              <a:buNone/>
            </a:pPr>
            <a:endParaRPr lang="it-IT" b="1" i="1">
              <a:solidFill>
                <a:schemeClr val="bg1"/>
              </a:solidFill>
              <a:latin typeface="Times New Roman" panose="02020603050405020304" pitchFamily="18" charset="0"/>
              <a:cs typeface="Times New Roman" panose="02020603050405020304" pitchFamily="18" charset="0"/>
            </a:endParaRPr>
          </a:p>
          <a:p>
            <a:pPr algn="just">
              <a:spcBef>
                <a:spcPts val="0"/>
              </a:spcBef>
              <a:spcAft>
                <a:spcPts val="0"/>
              </a:spcAft>
              <a:buClrTx/>
              <a:buFontTx/>
              <a:buChar char="-"/>
            </a:pPr>
            <a:r>
              <a:rPr lang="it-IT" b="1" i="1">
                <a:solidFill>
                  <a:schemeClr val="bg1"/>
                </a:solidFill>
                <a:latin typeface="Times New Roman" panose="02020603050405020304" pitchFamily="18" charset="0"/>
                <a:cs typeface="Times New Roman" panose="02020603050405020304" pitchFamily="18" charset="0"/>
              </a:rPr>
              <a:t>L’Année philologique  </a:t>
            </a:r>
            <a:r>
              <a:rPr lang="it-IT" b="1">
                <a:solidFill>
                  <a:schemeClr val="bg1"/>
                </a:solidFill>
                <a:latin typeface="Times New Roman" panose="02020603050405020304" pitchFamily="18" charset="0"/>
                <a:cs typeface="Times New Roman" panose="02020603050405020304" pitchFamily="18" charset="0"/>
              </a:rPr>
              <a:t>→</a:t>
            </a:r>
            <a:r>
              <a:rPr lang="it-IT" b="1" i="1">
                <a:solidFill>
                  <a:schemeClr val="bg1"/>
                </a:solidFill>
                <a:latin typeface="Times New Roman" panose="02020603050405020304" pitchFamily="18" charset="0"/>
                <a:cs typeface="Times New Roman" panose="02020603050405020304" pitchFamily="18" charset="0"/>
              </a:rPr>
              <a:t>  </a:t>
            </a:r>
            <a:r>
              <a:rPr lang="it-IT" i="1">
                <a:solidFill>
                  <a:schemeClr val="bg1"/>
                </a:solidFill>
                <a:latin typeface="Times New Roman" panose="02020603050405020304" pitchFamily="18" charset="0"/>
                <a:cs typeface="Times New Roman" panose="02020603050405020304" pitchFamily="18" charset="0"/>
              </a:rPr>
              <a:t>slide …</a:t>
            </a:r>
          </a:p>
          <a:p>
            <a:pPr algn="just">
              <a:spcBef>
                <a:spcPts val="0"/>
              </a:spcBef>
              <a:spcAft>
                <a:spcPts val="0"/>
              </a:spcAft>
              <a:buFontTx/>
              <a:buChar char="-"/>
            </a:pPr>
            <a:endParaRPr lang="it-IT" i="1">
              <a:solidFill>
                <a:schemeClr val="bg1"/>
              </a:solidFill>
              <a:latin typeface="Times New Roman" panose="02020603050405020304" pitchFamily="18" charset="0"/>
              <a:cs typeface="Times New Roman" panose="02020603050405020304" pitchFamily="18" charset="0"/>
            </a:endParaRPr>
          </a:p>
          <a:p>
            <a:pPr algn="just">
              <a:spcBef>
                <a:spcPts val="0"/>
              </a:spcBef>
              <a:spcAft>
                <a:spcPts val="0"/>
              </a:spcAft>
              <a:buClrTx/>
              <a:buFontTx/>
              <a:buChar char="-"/>
            </a:pPr>
            <a:r>
              <a:rPr lang="it-IT" b="1" i="1">
                <a:solidFill>
                  <a:schemeClr val="bg1"/>
                </a:solidFill>
                <a:latin typeface="Times New Roman" panose="02020603050405020304" pitchFamily="18" charset="0"/>
                <a:cs typeface="Times New Roman" panose="02020603050405020304" pitchFamily="18" charset="0"/>
              </a:rPr>
              <a:t>Enciclopedie e repertori </a:t>
            </a:r>
          </a:p>
          <a:p>
            <a:pPr marL="0" indent="0" algn="just">
              <a:spcBef>
                <a:spcPts val="0"/>
              </a:spcBef>
              <a:spcAft>
                <a:spcPts val="0"/>
              </a:spcAft>
              <a:buNone/>
            </a:pPr>
            <a:endParaRPr lang="it-IT" b="1" i="1">
              <a:solidFill>
                <a:schemeClr val="bg1"/>
              </a:solidFill>
              <a:latin typeface="Times New Roman" panose="02020603050405020304" pitchFamily="18" charset="0"/>
              <a:cs typeface="Times New Roman" panose="02020603050405020304" pitchFamily="18" charset="0"/>
            </a:endParaRPr>
          </a:p>
          <a:p>
            <a:pPr marL="0" indent="0" algn="just">
              <a:spcBef>
                <a:spcPts val="0"/>
              </a:spcBef>
              <a:spcAft>
                <a:spcPts val="0"/>
              </a:spcAft>
              <a:buNone/>
            </a:pPr>
            <a:r>
              <a:rPr lang="it-IT" b="1" i="1">
                <a:solidFill>
                  <a:schemeClr val="bg1"/>
                </a:solidFill>
                <a:latin typeface="Times New Roman" panose="02020603050405020304" pitchFamily="18" charset="0"/>
                <a:cs typeface="Times New Roman" panose="02020603050405020304" pitchFamily="18" charset="0"/>
              </a:rPr>
              <a:t>-  Edizioni critiche e principali collane scientifiche</a:t>
            </a:r>
          </a:p>
          <a:p>
            <a:pPr marL="0" indent="0" algn="just">
              <a:spcBef>
                <a:spcPts val="0"/>
              </a:spcBef>
              <a:spcAft>
                <a:spcPts val="0"/>
              </a:spcAft>
              <a:buNone/>
            </a:pPr>
            <a:endParaRPr lang="it-IT" b="1" i="1">
              <a:solidFill>
                <a:schemeClr val="bg1"/>
              </a:solidFill>
              <a:latin typeface="Times New Roman" panose="02020603050405020304" pitchFamily="18" charset="0"/>
              <a:cs typeface="Times New Roman" panose="02020603050405020304" pitchFamily="18" charset="0"/>
            </a:endParaRPr>
          </a:p>
          <a:p>
            <a:pPr marL="0" indent="0" algn="just">
              <a:spcBef>
                <a:spcPts val="0"/>
              </a:spcBef>
              <a:spcAft>
                <a:spcPts val="0"/>
              </a:spcAft>
              <a:buNone/>
            </a:pPr>
            <a:r>
              <a:rPr lang="it-IT" b="1" i="1">
                <a:solidFill>
                  <a:schemeClr val="bg1"/>
                </a:solidFill>
                <a:latin typeface="Times New Roman" panose="02020603050405020304" pitchFamily="18" charset="0"/>
                <a:cs typeface="Times New Roman" panose="02020603050405020304" pitchFamily="18" charset="0"/>
              </a:rPr>
              <a:t>-  Dizionario etimologico </a:t>
            </a:r>
            <a:r>
              <a:rPr lang="it-IT" b="1">
                <a:solidFill>
                  <a:schemeClr val="bg1"/>
                </a:solidFill>
                <a:latin typeface="Times New Roman" panose="02020603050405020304" pitchFamily="18" charset="0"/>
                <a:cs typeface="Times New Roman" panose="02020603050405020304" pitchFamily="18" charset="0"/>
              </a:rPr>
              <a:t>→</a:t>
            </a:r>
            <a:r>
              <a:rPr lang="it-IT" b="1" i="1">
                <a:solidFill>
                  <a:schemeClr val="bg1"/>
                </a:solidFill>
                <a:latin typeface="Times New Roman" panose="02020603050405020304" pitchFamily="18" charset="0"/>
                <a:cs typeface="Times New Roman" panose="02020603050405020304" pitchFamily="18" charset="0"/>
              </a:rPr>
              <a:t>  </a:t>
            </a:r>
            <a:r>
              <a:rPr lang="it-IT" i="1">
                <a:solidFill>
                  <a:schemeClr val="bg1"/>
                </a:solidFill>
                <a:latin typeface="Times New Roman" panose="02020603050405020304" pitchFamily="18" charset="0"/>
                <a:cs typeface="Times New Roman" panose="02020603050405020304" pitchFamily="18" charset="0"/>
              </a:rPr>
              <a:t>slide …</a:t>
            </a:r>
          </a:p>
          <a:p>
            <a:pPr marL="0" indent="0" algn="just">
              <a:spcBef>
                <a:spcPts val="0"/>
              </a:spcBef>
              <a:spcAft>
                <a:spcPts val="0"/>
              </a:spcAft>
              <a:buNone/>
            </a:pPr>
            <a:endParaRPr lang="it-IT" b="1" i="1">
              <a:solidFill>
                <a:schemeClr val="bg1"/>
              </a:solidFill>
              <a:latin typeface="Times New Roman" panose="02020603050405020304" pitchFamily="18" charset="0"/>
              <a:cs typeface="Times New Roman" panose="02020603050405020304" pitchFamily="18" charset="0"/>
            </a:endParaRPr>
          </a:p>
          <a:p>
            <a:pPr algn="just">
              <a:spcBef>
                <a:spcPts val="0"/>
              </a:spcBef>
              <a:spcAft>
                <a:spcPts val="0"/>
              </a:spcAft>
              <a:buClrTx/>
              <a:buFontTx/>
              <a:buChar char="-"/>
            </a:pPr>
            <a:r>
              <a:rPr lang="it-IT" b="1" i="1">
                <a:solidFill>
                  <a:schemeClr val="bg1"/>
                </a:solidFill>
                <a:latin typeface="Times New Roman" panose="02020603050405020304" pitchFamily="18" charset="0"/>
                <a:cs typeface="Times New Roman" panose="02020603050405020304" pitchFamily="18" charset="0"/>
              </a:rPr>
              <a:t>Thesaurus Linguae Latinae  </a:t>
            </a:r>
            <a:r>
              <a:rPr lang="it-IT" b="1">
                <a:solidFill>
                  <a:schemeClr val="bg1"/>
                </a:solidFill>
                <a:latin typeface="Times New Roman" panose="02020603050405020304" pitchFamily="18" charset="0"/>
                <a:cs typeface="Times New Roman" panose="02020603050405020304" pitchFamily="18" charset="0"/>
              </a:rPr>
              <a:t>→</a:t>
            </a:r>
            <a:r>
              <a:rPr lang="it-IT" b="1" i="1">
                <a:solidFill>
                  <a:schemeClr val="bg1"/>
                </a:solidFill>
                <a:latin typeface="Times New Roman" panose="02020603050405020304" pitchFamily="18" charset="0"/>
                <a:cs typeface="Times New Roman" panose="02020603050405020304" pitchFamily="18" charset="0"/>
              </a:rPr>
              <a:t>  </a:t>
            </a:r>
            <a:r>
              <a:rPr lang="it-IT" i="1">
                <a:solidFill>
                  <a:schemeClr val="bg1"/>
                </a:solidFill>
                <a:latin typeface="Times New Roman" panose="02020603050405020304" pitchFamily="18" charset="0"/>
                <a:cs typeface="Times New Roman" panose="02020603050405020304" pitchFamily="18" charset="0"/>
              </a:rPr>
              <a:t>slide …</a:t>
            </a:r>
          </a:p>
          <a:p>
            <a:pPr algn="just">
              <a:spcBef>
                <a:spcPts val="0"/>
              </a:spcBef>
              <a:spcAft>
                <a:spcPts val="0"/>
              </a:spcAft>
              <a:buFontTx/>
              <a:buChar char="-"/>
            </a:pPr>
            <a:endParaRPr lang="it-IT" i="1">
              <a:solidFill>
                <a:schemeClr val="bg1"/>
              </a:solidFill>
              <a:latin typeface="Times New Roman" panose="02020603050405020304" pitchFamily="18" charset="0"/>
              <a:cs typeface="Times New Roman" panose="02020603050405020304" pitchFamily="18" charset="0"/>
            </a:endParaRPr>
          </a:p>
          <a:p>
            <a:pPr algn="just">
              <a:spcBef>
                <a:spcPts val="0"/>
              </a:spcBef>
              <a:spcAft>
                <a:spcPts val="0"/>
              </a:spcAft>
              <a:buClrTx/>
              <a:buFontTx/>
              <a:buChar char="-"/>
            </a:pPr>
            <a:r>
              <a:rPr lang="it-IT" b="1" i="1">
                <a:solidFill>
                  <a:schemeClr val="bg1"/>
                </a:solidFill>
                <a:latin typeface="Times New Roman" panose="02020603050405020304" pitchFamily="18" charset="0"/>
                <a:cs typeface="Times New Roman" panose="02020603050405020304" pitchFamily="18" charset="0"/>
              </a:rPr>
              <a:t>Concordanze</a:t>
            </a:r>
          </a:p>
          <a:p>
            <a:pPr marL="0" indent="0" algn="just">
              <a:spcBef>
                <a:spcPts val="0"/>
              </a:spcBef>
              <a:spcAft>
                <a:spcPts val="0"/>
              </a:spcAft>
              <a:buNone/>
            </a:pPr>
            <a:endParaRPr lang="it-IT" b="1" i="1">
              <a:solidFill>
                <a:schemeClr val="bg1"/>
              </a:solidFill>
              <a:latin typeface="Times New Roman" panose="02020603050405020304" pitchFamily="18" charset="0"/>
              <a:cs typeface="Times New Roman" panose="02020603050405020304" pitchFamily="18" charset="0"/>
            </a:endParaRPr>
          </a:p>
          <a:p>
            <a:pPr marL="0" indent="0" algn="just">
              <a:spcBef>
                <a:spcPts val="0"/>
              </a:spcBef>
              <a:spcAft>
                <a:spcPts val="0"/>
              </a:spcAft>
              <a:buNone/>
            </a:pPr>
            <a:r>
              <a:rPr lang="it-IT" b="1" i="1">
                <a:solidFill>
                  <a:schemeClr val="bg1"/>
                </a:solidFill>
                <a:latin typeface="Times New Roman" panose="02020603050405020304" pitchFamily="18" charset="0"/>
                <a:cs typeface="Times New Roman" panose="02020603050405020304" pitchFamily="18" charset="0"/>
              </a:rPr>
              <a:t>-  Databases </a:t>
            </a:r>
            <a:r>
              <a:rPr lang="it-IT" b="1">
                <a:solidFill>
                  <a:schemeClr val="bg1"/>
                </a:solidFill>
                <a:latin typeface="Times New Roman" panose="02020603050405020304" pitchFamily="18" charset="0"/>
                <a:cs typeface="Times New Roman" panose="02020603050405020304" pitchFamily="18" charset="0"/>
              </a:rPr>
              <a:t>→</a:t>
            </a:r>
            <a:r>
              <a:rPr lang="it-IT" b="1" i="1">
                <a:solidFill>
                  <a:schemeClr val="bg1"/>
                </a:solidFill>
                <a:latin typeface="Times New Roman" panose="02020603050405020304" pitchFamily="18" charset="0"/>
                <a:cs typeface="Times New Roman" panose="02020603050405020304" pitchFamily="18" charset="0"/>
              </a:rPr>
              <a:t>  </a:t>
            </a:r>
            <a:r>
              <a:rPr lang="it-IT" i="1">
                <a:solidFill>
                  <a:schemeClr val="bg1"/>
                </a:solidFill>
                <a:latin typeface="Times New Roman" panose="02020603050405020304" pitchFamily="18" charset="0"/>
                <a:cs typeface="Times New Roman" panose="02020603050405020304" pitchFamily="18" charset="0"/>
              </a:rPr>
              <a:t>slide …</a:t>
            </a:r>
          </a:p>
          <a:p>
            <a:pPr marL="0" indent="0" algn="just">
              <a:spcBef>
                <a:spcPts val="0"/>
              </a:spcBef>
              <a:spcAft>
                <a:spcPts val="0"/>
              </a:spcAft>
              <a:buNone/>
            </a:pPr>
            <a:endParaRPr lang="it-IT" b="1" i="1">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26041847"/>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B2B663A5-20B3-47C4-8B2C-400DEF7F0B1E}"/>
              </a:ext>
            </a:extLst>
          </p:cNvPr>
          <p:cNvSpPr>
            <a:spLocks noGrp="1"/>
          </p:cNvSpPr>
          <p:nvPr>
            <p:ph idx="1"/>
          </p:nvPr>
        </p:nvSpPr>
        <p:spPr>
          <a:xfrm>
            <a:off x="0" y="0"/>
            <a:ext cx="12192000" cy="6858000"/>
          </a:xfrm>
          <a:blipFill>
            <a:blip r:embed="rId2"/>
            <a:tile tx="0" ty="0" sx="100000" sy="100000" flip="none" algn="tl"/>
          </a:blipFill>
        </p:spPr>
        <p:txBody>
          <a:bodyPr>
            <a:normAutofit/>
          </a:bodyPr>
          <a:lstStyle/>
          <a:p>
            <a:pPr marL="0" indent="0" algn="ctr">
              <a:spcBef>
                <a:spcPts val="0"/>
              </a:spcBef>
              <a:spcAft>
                <a:spcPts val="0"/>
              </a:spcAft>
              <a:buNone/>
            </a:pPr>
            <a:endParaRPr lang="it-IT" b="1" i="1">
              <a:solidFill>
                <a:schemeClr val="bg1"/>
              </a:solidFill>
              <a:latin typeface="Times New Roman" panose="02020603050405020304" pitchFamily="18" charset="0"/>
              <a:cs typeface="Times New Roman" panose="02020603050405020304" pitchFamily="18" charset="0"/>
            </a:endParaRPr>
          </a:p>
          <a:p>
            <a:pPr marL="0" indent="0" algn="ctr">
              <a:spcBef>
                <a:spcPts val="0"/>
              </a:spcBef>
              <a:spcAft>
                <a:spcPts val="0"/>
              </a:spcAft>
              <a:buNone/>
            </a:pPr>
            <a:endParaRPr lang="it-IT" b="1" i="1">
              <a:solidFill>
                <a:schemeClr val="bg1"/>
              </a:solidFill>
              <a:latin typeface="Times New Roman" panose="02020603050405020304" pitchFamily="18" charset="0"/>
              <a:cs typeface="Times New Roman" panose="02020603050405020304" pitchFamily="18" charset="0"/>
            </a:endParaRPr>
          </a:p>
          <a:p>
            <a:pPr marL="0" indent="0" algn="ctr">
              <a:spcBef>
                <a:spcPts val="0"/>
              </a:spcBef>
              <a:spcAft>
                <a:spcPts val="0"/>
              </a:spcAft>
              <a:buNone/>
            </a:pPr>
            <a:endParaRPr lang="it-IT" sz="3200" b="1" i="1">
              <a:solidFill>
                <a:schemeClr val="bg1"/>
              </a:solidFill>
              <a:latin typeface="Times New Roman" panose="02020603050405020304" pitchFamily="18" charset="0"/>
              <a:cs typeface="Times New Roman" panose="02020603050405020304" pitchFamily="18" charset="0"/>
            </a:endParaRPr>
          </a:p>
          <a:p>
            <a:pPr marL="0" indent="0" algn="ctr">
              <a:spcBef>
                <a:spcPts val="0"/>
              </a:spcBef>
              <a:spcAft>
                <a:spcPts val="0"/>
              </a:spcAft>
              <a:buNone/>
            </a:pPr>
            <a:r>
              <a:rPr lang="it-IT" sz="3200">
                <a:solidFill>
                  <a:schemeClr val="bg1"/>
                </a:solidFill>
                <a:latin typeface="Times New Roman" panose="02020603050405020304" pitchFamily="18" charset="0"/>
                <a:cs typeface="Times New Roman" panose="02020603050405020304" pitchFamily="18" charset="0"/>
              </a:rPr>
              <a:t>Metamorfosi</a:t>
            </a:r>
          </a:p>
          <a:p>
            <a:pPr marL="0" indent="0" algn="ctr">
              <a:spcBef>
                <a:spcPts val="0"/>
              </a:spcBef>
              <a:spcAft>
                <a:spcPts val="0"/>
              </a:spcAft>
              <a:buNone/>
            </a:pPr>
            <a:r>
              <a:rPr lang="it-IT" sz="3200">
                <a:solidFill>
                  <a:schemeClr val="bg1"/>
                </a:solidFill>
                <a:latin typeface="Times New Roman" panose="02020603050405020304" pitchFamily="18" charset="0"/>
                <a:cs typeface="Times New Roman" panose="02020603050405020304" pitchFamily="18" charset="0"/>
              </a:rPr>
              <a:t>Libro I</a:t>
            </a:r>
          </a:p>
          <a:p>
            <a:pPr marL="0" indent="0" algn="ctr">
              <a:spcBef>
                <a:spcPts val="0"/>
              </a:spcBef>
              <a:spcAft>
                <a:spcPts val="0"/>
              </a:spcAft>
              <a:buNone/>
            </a:pPr>
            <a:r>
              <a:rPr lang="it-IT" sz="3200">
                <a:solidFill>
                  <a:schemeClr val="bg1"/>
                </a:solidFill>
                <a:latin typeface="Times New Roman" panose="02020603050405020304" pitchFamily="18" charset="0"/>
                <a:cs typeface="Times New Roman" panose="02020603050405020304" pitchFamily="18" charset="0"/>
              </a:rPr>
              <a:t>vv. 1-112</a:t>
            </a:r>
          </a:p>
          <a:p>
            <a:pPr marL="0" indent="0" algn="ctr">
              <a:spcBef>
                <a:spcPts val="0"/>
              </a:spcBef>
              <a:spcAft>
                <a:spcPts val="0"/>
              </a:spcAft>
              <a:buNone/>
            </a:pPr>
            <a:endParaRPr lang="it-IT" sz="3200">
              <a:solidFill>
                <a:schemeClr val="bg1"/>
              </a:solidFill>
              <a:latin typeface="Times New Roman" panose="02020603050405020304" pitchFamily="18" charset="0"/>
              <a:cs typeface="Times New Roman" panose="02020603050405020304" pitchFamily="18" charset="0"/>
            </a:endParaRPr>
          </a:p>
          <a:p>
            <a:pPr marL="0" indent="0" algn="ctr">
              <a:spcBef>
                <a:spcPts val="0"/>
              </a:spcBef>
              <a:spcAft>
                <a:spcPts val="0"/>
              </a:spcAft>
              <a:buNone/>
            </a:pPr>
            <a:r>
              <a:rPr lang="it-IT" sz="3200">
                <a:solidFill>
                  <a:schemeClr val="bg1"/>
                </a:solidFill>
                <a:latin typeface="Times New Roman" panose="02020603050405020304" pitchFamily="18" charset="0"/>
                <a:cs typeface="Times New Roman" panose="02020603050405020304" pitchFamily="18" charset="0"/>
              </a:rPr>
              <a:t>Esempi</a:t>
            </a:r>
          </a:p>
        </p:txBody>
      </p:sp>
    </p:spTree>
    <p:extLst>
      <p:ext uri="{BB962C8B-B14F-4D97-AF65-F5344CB8AC3E}">
        <p14:creationId xmlns:p14="http://schemas.microsoft.com/office/powerpoint/2010/main" val="35215009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5362" name="Titolo 1">
            <a:extLst>
              <a:ext uri="{FF2B5EF4-FFF2-40B4-BE49-F238E27FC236}">
                <a16:creationId xmlns:a16="http://schemas.microsoft.com/office/drawing/2014/main" id="{D7047530-18FE-40BB-A3C5-C9B47A538E1E}"/>
              </a:ext>
            </a:extLst>
          </p:cNvPr>
          <p:cNvSpPr>
            <a:spLocks noGrp="1" noChangeArrowheads="1"/>
          </p:cNvSpPr>
          <p:nvPr>
            <p:ph type="ctrTitle"/>
          </p:nvPr>
        </p:nvSpPr>
        <p:spPr>
          <a:xfrm>
            <a:off x="2687638" y="1898650"/>
            <a:ext cx="6816725" cy="1431925"/>
          </a:xfrm>
          <a:solidFill>
            <a:schemeClr val="tx1"/>
          </a:solidFill>
          <a:ln>
            <a:solidFill>
              <a:schemeClr val="accent4">
                <a:lumMod val="50000"/>
              </a:schemeClr>
            </a:solidFill>
          </a:ln>
        </p:spPr>
        <p:txBody>
          <a:bodyPr rtlCol="0"/>
          <a:lstStyle/>
          <a:p>
            <a:pPr eaLnBrk="1" fontAlgn="auto" hangingPunct="1">
              <a:spcBef>
                <a:spcPts val="600"/>
              </a:spcBef>
              <a:spcAft>
                <a:spcPts val="0"/>
              </a:spcAft>
              <a:defRPr/>
            </a:pPr>
            <a:br>
              <a:rPr lang="it-IT" sz="2800" i="1">
                <a:solidFill>
                  <a:schemeClr val="tx1">
                    <a:lumMod val="85000"/>
                    <a:lumOff val="15000"/>
                  </a:schemeClr>
                </a:solidFill>
              </a:rPr>
            </a:br>
            <a:br>
              <a:rPr lang="it-IT" sz="2800" i="1">
                <a:solidFill>
                  <a:schemeClr val="tx1">
                    <a:lumMod val="85000"/>
                    <a:lumOff val="15000"/>
                  </a:schemeClr>
                </a:solidFill>
              </a:rPr>
            </a:br>
            <a:br>
              <a:rPr lang="it-IT" sz="2800" i="1">
                <a:solidFill>
                  <a:schemeClr val="tx1">
                    <a:lumMod val="85000"/>
                    <a:lumOff val="15000"/>
                  </a:schemeClr>
                </a:solidFill>
              </a:rPr>
            </a:br>
            <a:br>
              <a:rPr lang="it-IT" sz="2800" i="1">
                <a:solidFill>
                  <a:schemeClr val="tx1">
                    <a:lumMod val="85000"/>
                    <a:lumOff val="15000"/>
                  </a:schemeClr>
                </a:solidFill>
              </a:rPr>
            </a:br>
            <a:br>
              <a:rPr lang="it-IT" sz="2800" i="1">
                <a:solidFill>
                  <a:schemeClr val="tx1">
                    <a:lumMod val="85000"/>
                    <a:lumOff val="15000"/>
                  </a:schemeClr>
                </a:solidFill>
              </a:rPr>
            </a:br>
            <a:br>
              <a:rPr lang="it-IT" sz="2800" i="1">
                <a:solidFill>
                  <a:schemeClr val="tx1">
                    <a:lumMod val="85000"/>
                    <a:lumOff val="15000"/>
                  </a:schemeClr>
                </a:solidFill>
              </a:rPr>
            </a:br>
            <a:br>
              <a:rPr lang="it-IT" sz="2800" i="1">
                <a:solidFill>
                  <a:schemeClr val="tx1">
                    <a:lumMod val="85000"/>
                    <a:lumOff val="15000"/>
                  </a:schemeClr>
                </a:solidFill>
              </a:rPr>
            </a:br>
            <a:br>
              <a:rPr lang="it-IT" sz="2800" i="1">
                <a:solidFill>
                  <a:schemeClr val="tx1">
                    <a:lumMod val="85000"/>
                    <a:lumOff val="15000"/>
                  </a:schemeClr>
                </a:solidFill>
              </a:rPr>
            </a:br>
            <a:br>
              <a:rPr lang="it-IT" sz="2800" i="1">
                <a:solidFill>
                  <a:schemeClr val="tx1">
                    <a:lumMod val="85000"/>
                    <a:lumOff val="15000"/>
                  </a:schemeClr>
                </a:solidFill>
              </a:rPr>
            </a:br>
            <a:br>
              <a:rPr lang="it-IT" sz="2800" i="1">
                <a:solidFill>
                  <a:schemeClr val="tx1">
                    <a:lumMod val="85000"/>
                    <a:lumOff val="15000"/>
                  </a:schemeClr>
                </a:solidFill>
              </a:rPr>
            </a:br>
            <a:br>
              <a:rPr lang="it-IT" sz="2800" i="1">
                <a:solidFill>
                  <a:schemeClr val="tx1">
                    <a:lumMod val="85000"/>
                    <a:lumOff val="15000"/>
                  </a:schemeClr>
                </a:solidFill>
              </a:rPr>
            </a:br>
            <a:br>
              <a:rPr lang="it-IT" sz="2800" i="1">
                <a:solidFill>
                  <a:schemeClr val="tx1">
                    <a:lumMod val="85000"/>
                    <a:lumOff val="15000"/>
                  </a:schemeClr>
                </a:solidFill>
              </a:rPr>
            </a:br>
            <a:br>
              <a:rPr lang="it-IT" sz="2800" i="1">
                <a:solidFill>
                  <a:schemeClr val="tx1">
                    <a:lumMod val="85000"/>
                    <a:lumOff val="15000"/>
                  </a:schemeClr>
                </a:solidFill>
              </a:rPr>
            </a:br>
            <a:br>
              <a:rPr lang="it-IT" sz="2800" i="1">
                <a:solidFill>
                  <a:schemeClr val="tx1">
                    <a:lumMod val="85000"/>
                    <a:lumOff val="15000"/>
                  </a:schemeClr>
                </a:solidFill>
              </a:rPr>
            </a:br>
            <a:br>
              <a:rPr lang="it-IT" sz="2800" i="1">
                <a:solidFill>
                  <a:schemeClr val="tx1">
                    <a:lumMod val="85000"/>
                    <a:lumOff val="15000"/>
                  </a:schemeClr>
                </a:solidFill>
              </a:rPr>
            </a:br>
            <a:br>
              <a:rPr lang="it-IT" sz="2800" i="1">
                <a:solidFill>
                  <a:schemeClr val="tx1">
                    <a:lumMod val="85000"/>
                    <a:lumOff val="15000"/>
                  </a:schemeClr>
                </a:solidFill>
              </a:rPr>
            </a:br>
            <a:br>
              <a:rPr lang="it-IT" sz="2800" i="1">
                <a:solidFill>
                  <a:schemeClr val="tx1">
                    <a:lumMod val="85000"/>
                    <a:lumOff val="15000"/>
                  </a:schemeClr>
                </a:solidFill>
              </a:rPr>
            </a:br>
            <a:br>
              <a:rPr lang="it-IT" sz="2800" i="1">
                <a:solidFill>
                  <a:schemeClr val="tx1">
                    <a:lumMod val="85000"/>
                    <a:lumOff val="15000"/>
                  </a:schemeClr>
                </a:solidFill>
              </a:rPr>
            </a:br>
            <a:br>
              <a:rPr lang="it-IT" sz="2800" i="1">
                <a:solidFill>
                  <a:schemeClr val="tx1">
                    <a:lumMod val="85000"/>
                    <a:lumOff val="15000"/>
                  </a:schemeClr>
                </a:solidFill>
              </a:rPr>
            </a:br>
            <a:br>
              <a:rPr lang="it-IT" sz="2800" i="1">
                <a:solidFill>
                  <a:schemeClr val="tx1">
                    <a:lumMod val="85000"/>
                    <a:lumOff val="15000"/>
                  </a:schemeClr>
                </a:solidFill>
              </a:rPr>
            </a:br>
            <a:br>
              <a:rPr lang="it-IT" sz="2800" i="1">
                <a:solidFill>
                  <a:schemeClr val="tx1">
                    <a:lumMod val="85000"/>
                    <a:lumOff val="15000"/>
                  </a:schemeClr>
                </a:solidFill>
              </a:rPr>
            </a:br>
            <a:br>
              <a:rPr lang="it-IT" sz="2800" i="1">
                <a:solidFill>
                  <a:schemeClr val="tx1">
                    <a:lumMod val="85000"/>
                    <a:lumOff val="15000"/>
                  </a:schemeClr>
                </a:solidFill>
              </a:rPr>
            </a:br>
            <a:br>
              <a:rPr lang="it-IT" sz="2800" i="1">
                <a:solidFill>
                  <a:schemeClr val="tx1">
                    <a:lumMod val="85000"/>
                    <a:lumOff val="15000"/>
                  </a:schemeClr>
                </a:solidFill>
              </a:rPr>
            </a:br>
            <a:br>
              <a:rPr lang="it-IT" sz="2800" i="1">
                <a:solidFill>
                  <a:schemeClr val="tx1">
                    <a:lumMod val="85000"/>
                    <a:lumOff val="15000"/>
                  </a:schemeClr>
                </a:solidFill>
              </a:rPr>
            </a:br>
            <a:br>
              <a:rPr lang="it-IT" sz="2800" i="1">
                <a:solidFill>
                  <a:schemeClr val="tx1">
                    <a:lumMod val="85000"/>
                    <a:lumOff val="15000"/>
                  </a:schemeClr>
                </a:solidFill>
              </a:rPr>
            </a:br>
            <a:br>
              <a:rPr lang="it-IT" sz="2800" i="1">
                <a:solidFill>
                  <a:schemeClr val="tx1">
                    <a:lumMod val="85000"/>
                    <a:lumOff val="15000"/>
                  </a:schemeClr>
                </a:solidFill>
              </a:rPr>
            </a:br>
            <a:br>
              <a:rPr lang="it-IT" sz="2800" i="1">
                <a:solidFill>
                  <a:schemeClr val="tx1">
                    <a:lumMod val="85000"/>
                    <a:lumOff val="15000"/>
                  </a:schemeClr>
                </a:solidFill>
              </a:rPr>
            </a:br>
            <a:br>
              <a:rPr lang="it-IT" sz="2800" i="1">
                <a:solidFill>
                  <a:schemeClr val="tx1">
                    <a:lumMod val="85000"/>
                    <a:lumOff val="15000"/>
                  </a:schemeClr>
                </a:solidFill>
              </a:rPr>
            </a:br>
            <a:br>
              <a:rPr lang="it-IT" sz="2800" i="1">
                <a:solidFill>
                  <a:schemeClr val="tx1">
                    <a:lumMod val="85000"/>
                    <a:lumOff val="15000"/>
                  </a:schemeClr>
                </a:solidFill>
              </a:rPr>
            </a:br>
            <a:br>
              <a:rPr lang="it-IT" sz="2800" i="1">
                <a:solidFill>
                  <a:schemeClr val="tx1">
                    <a:lumMod val="85000"/>
                    <a:lumOff val="15000"/>
                  </a:schemeClr>
                </a:solidFill>
              </a:rPr>
            </a:br>
            <a:br>
              <a:rPr lang="it-IT" sz="2800" i="1">
                <a:solidFill>
                  <a:schemeClr val="tx1">
                    <a:lumMod val="85000"/>
                    <a:lumOff val="15000"/>
                  </a:schemeClr>
                </a:solidFill>
                <a:latin typeface="+mn-lt"/>
              </a:rPr>
            </a:br>
            <a:br>
              <a:rPr lang="it-IT" sz="2800" i="1">
                <a:solidFill>
                  <a:schemeClr val="tx1">
                    <a:lumMod val="85000"/>
                    <a:lumOff val="15000"/>
                  </a:schemeClr>
                </a:solidFill>
                <a:latin typeface="+mn-lt"/>
              </a:rPr>
            </a:br>
            <a:br>
              <a:rPr lang="it-IT" sz="2800" i="1">
                <a:solidFill>
                  <a:schemeClr val="tx1">
                    <a:lumMod val="85000"/>
                    <a:lumOff val="15000"/>
                  </a:schemeClr>
                </a:solidFill>
                <a:latin typeface="+mn-lt"/>
              </a:rPr>
            </a:br>
            <a:br>
              <a:rPr lang="it-IT" sz="2800" i="1">
                <a:solidFill>
                  <a:schemeClr val="tx1">
                    <a:lumMod val="85000"/>
                    <a:lumOff val="15000"/>
                  </a:schemeClr>
                </a:solidFill>
                <a:latin typeface="+mn-lt"/>
              </a:rPr>
            </a:br>
            <a:br>
              <a:rPr lang="it-IT" sz="2800" i="1">
                <a:solidFill>
                  <a:schemeClr val="bg1"/>
                </a:solidFill>
              </a:rPr>
            </a:br>
            <a:r>
              <a:rPr lang="it-IT" sz="2400">
                <a:solidFill>
                  <a:schemeClr val="bg1"/>
                </a:solidFill>
                <a:latin typeface="Times New Roman" panose="02020603050405020304" pitchFamily="18" charset="0"/>
                <a:cs typeface="Times New Roman" panose="02020603050405020304" pitchFamily="18" charset="0"/>
              </a:rPr>
              <a:t>La lingua latina</a:t>
            </a:r>
            <a:br>
              <a:rPr lang="it-IT" sz="2800" i="1">
                <a:solidFill>
                  <a:schemeClr val="bg1"/>
                </a:solidFill>
              </a:rPr>
            </a:br>
            <a:r>
              <a:rPr lang="it-IT" sz="2800" i="1">
                <a:solidFill>
                  <a:schemeClr val="bg1"/>
                </a:solidFill>
              </a:rPr>
              <a:t> </a:t>
            </a:r>
            <a:endParaRPr lang="it-IT" altLang="it-IT" sz="2000">
              <a:ln>
                <a:noFill/>
              </a:ln>
              <a:solidFill>
                <a:schemeClr val="bg1"/>
              </a:solidFill>
            </a:endParaRPr>
          </a:p>
        </p:txBody>
      </p:sp>
      <p:sp>
        <p:nvSpPr>
          <p:cNvPr id="15363" name="Sottotitolo 4">
            <a:extLst>
              <a:ext uri="{FF2B5EF4-FFF2-40B4-BE49-F238E27FC236}">
                <a16:creationId xmlns:a16="http://schemas.microsoft.com/office/drawing/2014/main" id="{3C4C04CD-1B76-4363-97BA-980F278AB537}"/>
              </a:ext>
            </a:extLst>
          </p:cNvPr>
          <p:cNvSpPr>
            <a:spLocks noGrp="1" noChangeArrowheads="1"/>
          </p:cNvSpPr>
          <p:nvPr>
            <p:ph type="subTitle" idx="1"/>
          </p:nvPr>
        </p:nvSpPr>
        <p:spPr>
          <a:xfrm>
            <a:off x="2692400" y="3657600"/>
            <a:ext cx="6815138" cy="1530350"/>
          </a:xfrm>
          <a:solidFill>
            <a:schemeClr val="tx1"/>
          </a:solidFill>
          <a:ln>
            <a:solidFill>
              <a:schemeClr val="accent4">
                <a:lumMod val="50000"/>
              </a:schemeClr>
            </a:solidFill>
          </a:ln>
        </p:spPr>
        <p:txBody>
          <a:bodyPr rtlCol="0"/>
          <a:lstStyle/>
          <a:p>
            <a:pPr eaLnBrk="1" fontAlgn="auto" hangingPunct="1">
              <a:spcBef>
                <a:spcPct val="0"/>
              </a:spcBef>
              <a:spcAft>
                <a:spcPct val="0"/>
              </a:spcAft>
              <a:buFont typeface="Arial"/>
              <a:buNone/>
              <a:defRPr/>
            </a:pPr>
            <a:endParaRPr lang="it-IT" altLang="it-IT" sz="1700"/>
          </a:p>
          <a:p>
            <a:pPr eaLnBrk="1" fontAlgn="auto" hangingPunct="1">
              <a:spcBef>
                <a:spcPct val="0"/>
              </a:spcBef>
              <a:spcAft>
                <a:spcPct val="0"/>
              </a:spcAft>
              <a:buFont typeface="Arial"/>
              <a:buNone/>
              <a:defRPr/>
            </a:pPr>
            <a:endParaRPr lang="it-IT" altLang="it-IT" sz="1700">
              <a:solidFill>
                <a:schemeClr val="bg1"/>
              </a:solidFill>
            </a:endParaRPr>
          </a:p>
          <a:p>
            <a:pPr eaLnBrk="1" fontAlgn="auto" hangingPunct="1">
              <a:spcBef>
                <a:spcPct val="0"/>
              </a:spcBef>
              <a:spcAft>
                <a:spcPct val="0"/>
              </a:spcAft>
              <a:buFont typeface="Arial"/>
              <a:buNone/>
              <a:defRPr/>
            </a:pPr>
            <a:r>
              <a:rPr lang="it-IT" altLang="it-IT" sz="2400">
                <a:solidFill>
                  <a:schemeClr val="bg1"/>
                </a:solidFill>
                <a:latin typeface="Times New Roman" panose="02020603050405020304" pitchFamily="18" charset="0"/>
                <a:cs typeface="Times New Roman" panose="02020603050405020304" pitchFamily="18" charset="0"/>
              </a:rPr>
              <a:t>Le origini</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B2B663A5-20B3-47C4-8B2C-400DEF7F0B1E}"/>
              </a:ext>
            </a:extLst>
          </p:cNvPr>
          <p:cNvSpPr>
            <a:spLocks noGrp="1"/>
          </p:cNvSpPr>
          <p:nvPr>
            <p:ph idx="1"/>
          </p:nvPr>
        </p:nvSpPr>
        <p:spPr>
          <a:xfrm>
            <a:off x="0" y="0"/>
            <a:ext cx="12192000" cy="6858000"/>
          </a:xfrm>
          <a:blipFill>
            <a:blip r:embed="rId2"/>
            <a:tile tx="0" ty="0" sx="100000" sy="100000" flip="none" algn="tl"/>
          </a:blipFill>
        </p:spPr>
        <p:txBody>
          <a:bodyPr>
            <a:normAutofit/>
          </a:bodyPr>
          <a:lstStyle/>
          <a:p>
            <a:pPr marL="0" indent="0" algn="ctr">
              <a:spcBef>
                <a:spcPts val="0"/>
              </a:spcBef>
              <a:spcAft>
                <a:spcPts val="0"/>
              </a:spcAft>
              <a:buNone/>
            </a:pPr>
            <a:endParaRPr lang="it-IT" b="1" i="1">
              <a:solidFill>
                <a:schemeClr val="bg1"/>
              </a:solidFill>
              <a:latin typeface="Times New Roman" panose="02020603050405020304" pitchFamily="18" charset="0"/>
              <a:cs typeface="Times New Roman" panose="02020603050405020304" pitchFamily="18" charset="0"/>
            </a:endParaRPr>
          </a:p>
          <a:p>
            <a:pPr marL="0" indent="0" algn="ctr">
              <a:spcBef>
                <a:spcPts val="0"/>
              </a:spcBef>
              <a:spcAft>
                <a:spcPts val="0"/>
              </a:spcAft>
              <a:buNone/>
            </a:pPr>
            <a:endParaRPr lang="it-IT" b="1" i="1">
              <a:solidFill>
                <a:schemeClr val="bg1"/>
              </a:solidFill>
              <a:latin typeface="Times New Roman" panose="02020603050405020304" pitchFamily="18" charset="0"/>
              <a:cs typeface="Times New Roman" panose="02020603050405020304" pitchFamily="18" charset="0"/>
            </a:endParaRPr>
          </a:p>
          <a:p>
            <a:pPr marL="0" indent="0" algn="ctr">
              <a:spcBef>
                <a:spcPts val="0"/>
              </a:spcBef>
              <a:spcAft>
                <a:spcPts val="0"/>
              </a:spcAft>
              <a:buNone/>
            </a:pPr>
            <a:endParaRPr lang="it-IT" sz="3200" b="1" i="1">
              <a:solidFill>
                <a:schemeClr val="bg1"/>
              </a:solidFill>
              <a:latin typeface="Times New Roman" panose="02020603050405020304" pitchFamily="18" charset="0"/>
              <a:cs typeface="Times New Roman" panose="02020603050405020304" pitchFamily="18" charset="0"/>
            </a:endParaRPr>
          </a:p>
        </p:txBody>
      </p:sp>
      <p:pic>
        <p:nvPicPr>
          <p:cNvPr id="4" name="Immagine 3" descr="Immagine che contiene testo&#10;&#10;Descrizione generata automaticamente">
            <a:extLst>
              <a:ext uri="{FF2B5EF4-FFF2-40B4-BE49-F238E27FC236}">
                <a16:creationId xmlns:a16="http://schemas.microsoft.com/office/drawing/2014/main" id="{50A8686F-6A21-4D51-AD51-05C8236FD0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5442" y="0"/>
            <a:ext cx="7021116" cy="6858000"/>
          </a:xfrm>
          <a:prstGeom prst="rect">
            <a:avLst/>
          </a:prstGeom>
        </p:spPr>
      </p:pic>
    </p:spTree>
    <p:extLst>
      <p:ext uri="{BB962C8B-B14F-4D97-AF65-F5344CB8AC3E}">
        <p14:creationId xmlns:p14="http://schemas.microsoft.com/office/powerpoint/2010/main" val="1891418601"/>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Segnaposto contenuto 12" descr="Immagine che contiene screenshot&#10;&#10;Descrizione generata automaticamente">
            <a:extLst>
              <a:ext uri="{FF2B5EF4-FFF2-40B4-BE49-F238E27FC236}">
                <a16:creationId xmlns:a16="http://schemas.microsoft.com/office/drawing/2014/main" id="{697F33AE-FD81-4720-AA2F-27CA6642967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a:blipFill>
            <a:blip r:embed="rId3"/>
            <a:tile tx="0" ty="0" sx="100000" sy="100000" flip="none" algn="tl"/>
          </a:blipFill>
        </p:spPr>
      </p:pic>
      <p:sp>
        <p:nvSpPr>
          <p:cNvPr id="14" name="CasellaDiTesto 13">
            <a:extLst>
              <a:ext uri="{FF2B5EF4-FFF2-40B4-BE49-F238E27FC236}">
                <a16:creationId xmlns:a16="http://schemas.microsoft.com/office/drawing/2014/main" id="{100C1253-983E-4DAF-A216-BC9C150C1EBF}"/>
              </a:ext>
            </a:extLst>
          </p:cNvPr>
          <p:cNvSpPr txBox="1"/>
          <p:nvPr/>
        </p:nvSpPr>
        <p:spPr>
          <a:xfrm>
            <a:off x="0" y="0"/>
            <a:ext cx="2743200" cy="3825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v. 9</a:t>
            </a:r>
          </a:p>
        </p:txBody>
      </p:sp>
    </p:spTree>
    <p:extLst>
      <p:ext uri="{BB962C8B-B14F-4D97-AF65-F5344CB8AC3E}">
        <p14:creationId xmlns:p14="http://schemas.microsoft.com/office/powerpoint/2010/main" val="1036927862"/>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Immagine che contiene screenshot&#10;&#10;Descrizione generata automaticamente">
            <a:extLst>
              <a:ext uri="{FF2B5EF4-FFF2-40B4-BE49-F238E27FC236}">
                <a16:creationId xmlns:a16="http://schemas.microsoft.com/office/drawing/2014/main" id="{2C371EA4-4E05-4D59-B674-A22DB1E63BF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a:blipFill>
            <a:blip r:embed="rId3"/>
            <a:tile tx="0" ty="0" sx="100000" sy="100000" flip="none" algn="tl"/>
          </a:blipFill>
        </p:spPr>
      </p:pic>
    </p:spTree>
    <p:extLst>
      <p:ext uri="{BB962C8B-B14F-4D97-AF65-F5344CB8AC3E}">
        <p14:creationId xmlns:p14="http://schemas.microsoft.com/office/powerpoint/2010/main" val="2073015671"/>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Immagine che contiene screenshot&#10;&#10;Descrizione generata automaticamente">
            <a:extLst>
              <a:ext uri="{FF2B5EF4-FFF2-40B4-BE49-F238E27FC236}">
                <a16:creationId xmlns:a16="http://schemas.microsoft.com/office/drawing/2014/main" id="{C556B241-B9E7-4295-87B0-B7DDE54D541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7999"/>
          </a:xfrm>
          <a:blipFill>
            <a:blip r:embed="rId3"/>
            <a:tile tx="0" ty="0" sx="100000" sy="100000" flip="none" algn="tl"/>
          </a:blipFill>
        </p:spPr>
      </p:pic>
    </p:spTree>
    <p:extLst>
      <p:ext uri="{BB962C8B-B14F-4D97-AF65-F5344CB8AC3E}">
        <p14:creationId xmlns:p14="http://schemas.microsoft.com/office/powerpoint/2010/main" val="3967513064"/>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a:extLst>
              <a:ext uri="{FF2B5EF4-FFF2-40B4-BE49-F238E27FC236}">
                <a16:creationId xmlns:a16="http://schemas.microsoft.com/office/drawing/2014/main" id="{5AF38B5D-DE01-4B64-94B5-7139D2EEF9A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91327" y="2508308"/>
            <a:ext cx="7744906" cy="1340843"/>
          </a:xfrm>
          <a:blipFill>
            <a:blip r:embed="rId3"/>
            <a:tile tx="0" ty="0" sx="100000" sy="100000" flip="none" algn="tl"/>
          </a:blipFill>
        </p:spPr>
      </p:pic>
      <p:sp>
        <p:nvSpPr>
          <p:cNvPr id="5" name="CasellaDiTesto 4">
            <a:extLst>
              <a:ext uri="{FF2B5EF4-FFF2-40B4-BE49-F238E27FC236}">
                <a16:creationId xmlns:a16="http://schemas.microsoft.com/office/drawing/2014/main" id="{5FCD10E8-4DC1-441B-86F3-AA92066D3C3E}"/>
              </a:ext>
            </a:extLst>
          </p:cNvPr>
          <p:cNvSpPr txBox="1"/>
          <p:nvPr/>
        </p:nvSpPr>
        <p:spPr>
          <a:xfrm>
            <a:off x="1409349" y="1132514"/>
            <a:ext cx="74242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v. 15      (vd. </a:t>
            </a:r>
            <a:r>
              <a:rPr kumimoji="0" lang="it-IT" sz="1800" b="1"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Thesaurus Linguae Latinae</a:t>
            </a:r>
            <a:r>
              <a:rPr kumimoji="0" lang="it-IT"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1546175106"/>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Immagine che contiene screenshot&#10;&#10;Descrizione generata automaticamente">
            <a:extLst>
              <a:ext uri="{FF2B5EF4-FFF2-40B4-BE49-F238E27FC236}">
                <a16:creationId xmlns:a16="http://schemas.microsoft.com/office/drawing/2014/main" id="{C8B52A9D-7598-4A51-9B80-CB90C67C879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46619" y="520117"/>
            <a:ext cx="10654019" cy="5721292"/>
          </a:xfrm>
          <a:blipFill>
            <a:blip r:embed="rId3"/>
            <a:tile tx="0" ty="0" sx="100000" sy="100000" flip="none" algn="tl"/>
          </a:blipFill>
        </p:spPr>
      </p:pic>
    </p:spTree>
    <p:extLst>
      <p:ext uri="{BB962C8B-B14F-4D97-AF65-F5344CB8AC3E}">
        <p14:creationId xmlns:p14="http://schemas.microsoft.com/office/powerpoint/2010/main" val="2105152981"/>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descr="Immagine che contiene screenshot&#10;&#10;Descrizione generata automaticamente">
            <a:extLst>
              <a:ext uri="{FF2B5EF4-FFF2-40B4-BE49-F238E27FC236}">
                <a16:creationId xmlns:a16="http://schemas.microsoft.com/office/drawing/2014/main" id="{D0D5E5D9-2140-4487-8F3C-1DE0181951A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82181" y="562062"/>
            <a:ext cx="9885504" cy="5654179"/>
          </a:xfrm>
          <a:blipFill>
            <a:blip r:embed="rId3"/>
            <a:tile tx="0" ty="0" sx="100000" sy="100000" flip="none" algn="tl"/>
          </a:blipFill>
        </p:spPr>
      </p:pic>
    </p:spTree>
    <p:extLst>
      <p:ext uri="{BB962C8B-B14F-4D97-AF65-F5344CB8AC3E}">
        <p14:creationId xmlns:p14="http://schemas.microsoft.com/office/powerpoint/2010/main" val="237246186"/>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Segnaposto contenuto 7" descr="Immagine che contiene quotidiano, testo&#10;&#10;Descrizione generata automaticamente">
            <a:extLst>
              <a:ext uri="{FF2B5EF4-FFF2-40B4-BE49-F238E27FC236}">
                <a16:creationId xmlns:a16="http://schemas.microsoft.com/office/drawing/2014/main" id="{49F86584-E226-49CD-857E-CAE656A39E7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37118" y="0"/>
            <a:ext cx="10571242" cy="6858000"/>
          </a:xfrm>
        </p:spPr>
      </p:pic>
      <p:sp>
        <p:nvSpPr>
          <p:cNvPr id="9" name="CasellaDiTesto 8">
            <a:extLst>
              <a:ext uri="{FF2B5EF4-FFF2-40B4-BE49-F238E27FC236}">
                <a16:creationId xmlns:a16="http://schemas.microsoft.com/office/drawing/2014/main" id="{CD659875-6418-44D0-808C-811C67EA4920}"/>
              </a:ext>
            </a:extLst>
          </p:cNvPr>
          <p:cNvSpPr txBox="1"/>
          <p:nvPr/>
        </p:nvSpPr>
        <p:spPr>
          <a:xfrm>
            <a:off x="67112" y="302004"/>
            <a:ext cx="88084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v. 30</a:t>
            </a:r>
          </a:p>
        </p:txBody>
      </p:sp>
    </p:spTree>
    <p:extLst>
      <p:ext uri="{BB962C8B-B14F-4D97-AF65-F5344CB8AC3E}">
        <p14:creationId xmlns:p14="http://schemas.microsoft.com/office/powerpoint/2010/main" val="1565938986"/>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B2B663A5-20B3-47C4-8B2C-400DEF7F0B1E}"/>
              </a:ext>
            </a:extLst>
          </p:cNvPr>
          <p:cNvSpPr>
            <a:spLocks noGrp="1"/>
          </p:cNvSpPr>
          <p:nvPr>
            <p:ph idx="1"/>
          </p:nvPr>
        </p:nvSpPr>
        <p:spPr>
          <a:xfrm>
            <a:off x="0" y="0"/>
            <a:ext cx="12192000" cy="6858000"/>
          </a:xfrm>
          <a:blipFill>
            <a:blip r:embed="rId2"/>
            <a:tile tx="0" ty="0" sx="100000" sy="100000" flip="none" algn="tl"/>
          </a:blipFill>
        </p:spPr>
        <p:txBody>
          <a:bodyPr>
            <a:normAutofit/>
          </a:bodyPr>
          <a:lstStyle/>
          <a:p>
            <a:pPr marL="0" indent="0" algn="ctr">
              <a:spcBef>
                <a:spcPts val="0"/>
              </a:spcBef>
              <a:spcAft>
                <a:spcPts val="0"/>
              </a:spcAft>
              <a:buNone/>
            </a:pPr>
            <a:endParaRPr lang="it-IT" b="1" i="1">
              <a:solidFill>
                <a:schemeClr val="bg1"/>
              </a:solidFill>
              <a:latin typeface="Times New Roman" panose="02020603050405020304" pitchFamily="18" charset="0"/>
              <a:cs typeface="Times New Roman" panose="02020603050405020304" pitchFamily="18" charset="0"/>
            </a:endParaRPr>
          </a:p>
          <a:p>
            <a:pPr marL="0" indent="0" algn="just">
              <a:spcBef>
                <a:spcPts val="0"/>
              </a:spcBef>
              <a:spcAft>
                <a:spcPts val="0"/>
              </a:spcAft>
              <a:buNone/>
            </a:pPr>
            <a:endParaRPr lang="it-IT" b="1" i="1">
              <a:solidFill>
                <a:schemeClr val="bg1"/>
              </a:solidFill>
              <a:latin typeface="Times New Roman" panose="02020603050405020304" pitchFamily="18" charset="0"/>
              <a:cs typeface="Times New Roman" panose="02020603050405020304" pitchFamily="18" charset="0"/>
            </a:endParaRPr>
          </a:p>
        </p:txBody>
      </p:sp>
      <p:pic>
        <p:nvPicPr>
          <p:cNvPr id="4" name="Immagine 3" descr="Immagine che contiene testo, ricevuta, documento&#10;&#10;Descrizione generata automaticamente">
            <a:extLst>
              <a:ext uri="{FF2B5EF4-FFF2-40B4-BE49-F238E27FC236}">
                <a16:creationId xmlns:a16="http://schemas.microsoft.com/office/drawing/2014/main" id="{ECA6499C-BD22-4B25-92FD-6B6C076A88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445395" cy="5103844"/>
          </a:xfrm>
          <a:prstGeom prst="rect">
            <a:avLst/>
          </a:prstGeom>
        </p:spPr>
      </p:pic>
      <p:pic>
        <p:nvPicPr>
          <p:cNvPr id="6" name="Immagine 5" descr="Immagine che contiene testo, quotidiano&#10;&#10;Descrizione generata automaticamente">
            <a:extLst>
              <a:ext uri="{FF2B5EF4-FFF2-40B4-BE49-F238E27FC236}">
                <a16:creationId xmlns:a16="http://schemas.microsoft.com/office/drawing/2014/main" id="{1CF132A8-221B-4ACF-AE4D-848CC6F14A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45395" y="0"/>
            <a:ext cx="8746605" cy="6858000"/>
          </a:xfrm>
          <a:prstGeom prst="rect">
            <a:avLst/>
          </a:prstGeom>
        </p:spPr>
      </p:pic>
    </p:spTree>
    <p:extLst>
      <p:ext uri="{BB962C8B-B14F-4D97-AF65-F5344CB8AC3E}">
        <p14:creationId xmlns:p14="http://schemas.microsoft.com/office/powerpoint/2010/main" val="3984948808"/>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Immagine che contiene testo, quotidiano&#10;&#10;Descrizione generata automaticamente">
            <a:extLst>
              <a:ext uri="{FF2B5EF4-FFF2-40B4-BE49-F238E27FC236}">
                <a16:creationId xmlns:a16="http://schemas.microsoft.com/office/drawing/2014/main" id="{838E81AF-DADC-4D42-8D6F-FB9026D8902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07705" y="1801629"/>
            <a:ext cx="10095723" cy="3936698"/>
          </a:xfrm>
          <a:blipFill>
            <a:blip r:embed="rId3"/>
            <a:tile tx="0" ty="0" sx="100000" sy="100000" flip="none" algn="tl"/>
          </a:blipFill>
        </p:spPr>
      </p:pic>
      <p:sp>
        <p:nvSpPr>
          <p:cNvPr id="5" name="CasellaDiTesto 4">
            <a:extLst>
              <a:ext uri="{FF2B5EF4-FFF2-40B4-BE49-F238E27FC236}">
                <a16:creationId xmlns:a16="http://schemas.microsoft.com/office/drawing/2014/main" id="{4107034B-E800-4B43-A47E-6BC2FA5F8777}"/>
              </a:ext>
            </a:extLst>
          </p:cNvPr>
          <p:cNvSpPr txBox="1"/>
          <p:nvPr/>
        </p:nvSpPr>
        <p:spPr>
          <a:xfrm>
            <a:off x="1375794" y="880844"/>
            <a:ext cx="220630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v. 57</a:t>
            </a:r>
          </a:p>
        </p:txBody>
      </p:sp>
    </p:spTree>
    <p:extLst>
      <p:ext uri="{BB962C8B-B14F-4D97-AF65-F5344CB8AC3E}">
        <p14:creationId xmlns:p14="http://schemas.microsoft.com/office/powerpoint/2010/main" val="11559862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A237EF3F-C759-4732-95D0-95CD43685A81}"/>
              </a:ext>
            </a:extLst>
          </p:cNvPr>
          <p:cNvSpPr>
            <a:spLocks noGrp="1"/>
          </p:cNvSpPr>
          <p:nvPr>
            <p:ph idx="1"/>
          </p:nvPr>
        </p:nvSpPr>
        <p:spPr>
          <a:xfrm>
            <a:off x="-7938" y="0"/>
            <a:ext cx="12192001" cy="6858000"/>
          </a:xfrm>
          <a:blipFill>
            <a:blip r:embed="rId2"/>
            <a:tile tx="0" ty="0" sx="100000" sy="100000" flip="none" algn="tl"/>
          </a:blipFill>
        </p:spPr>
        <p:txBody>
          <a:bodyPr rtlCol="0">
            <a:normAutofit/>
          </a:bodyPr>
          <a:lstStyle/>
          <a:p>
            <a:pPr marL="0" indent="0" algn="ctr" eaLnBrk="1" fontAlgn="auto" hangingPunct="1">
              <a:spcBef>
                <a:spcPts val="0"/>
              </a:spcBef>
              <a:spcAft>
                <a:spcPts val="0"/>
              </a:spcAft>
              <a:buFont typeface="Arial"/>
              <a:buNone/>
              <a:defRPr/>
            </a:pPr>
            <a:r>
              <a:rPr lang="it-IT" sz="2800">
                <a:solidFill>
                  <a:schemeClr val="bg1"/>
                </a:solidFill>
                <a:latin typeface="Times New Roman" panose="02020603050405020304" pitchFamily="18" charset="0"/>
                <a:cs typeface="Times New Roman" panose="02020603050405020304" pitchFamily="18" charset="0"/>
              </a:rPr>
              <a:t>Per incominciare: classificare una lingua</a:t>
            </a:r>
          </a:p>
          <a:p>
            <a:pPr marL="0" indent="0" algn="just" eaLnBrk="1" fontAlgn="auto" hangingPunct="1">
              <a:spcBef>
                <a:spcPts val="0"/>
              </a:spcBef>
              <a:spcAft>
                <a:spcPts val="0"/>
              </a:spcAft>
              <a:buFont typeface="Arial"/>
              <a:buNone/>
              <a:defRPr/>
            </a:pPr>
            <a:endParaRPr lang="it-IT" sz="2800">
              <a:solidFill>
                <a:schemeClr val="bg1"/>
              </a:solidFill>
              <a:latin typeface="Times New Roman" panose="02020603050405020304" pitchFamily="18" charset="0"/>
              <a:cs typeface="Times New Roman" panose="02020603050405020304" pitchFamily="18" charset="0"/>
            </a:endParaRPr>
          </a:p>
          <a:p>
            <a:pPr algn="just" eaLnBrk="1" fontAlgn="auto" hangingPunct="1">
              <a:spcBef>
                <a:spcPts val="0"/>
              </a:spcBef>
              <a:spcAft>
                <a:spcPts val="0"/>
              </a:spcAft>
              <a:buFont typeface="Arial"/>
              <a:buChar char="•"/>
              <a:defRPr/>
            </a:pPr>
            <a:r>
              <a:rPr lang="it-IT">
                <a:solidFill>
                  <a:schemeClr val="bg1"/>
                </a:solidFill>
                <a:latin typeface="Times New Roman" panose="02020603050405020304" pitchFamily="18" charset="0"/>
                <a:cs typeface="Times New Roman" panose="02020603050405020304" pitchFamily="18" charset="0"/>
              </a:rPr>
              <a:t>Classificazione genetica				</a:t>
            </a:r>
            <a:r>
              <a:rPr lang="it-IT" sz="2200">
                <a:solidFill>
                  <a:schemeClr val="bg1"/>
                </a:solidFill>
                <a:latin typeface="Times New Roman" panose="02020603050405020304" pitchFamily="18" charset="0"/>
                <a:cs typeface="Times New Roman" panose="02020603050405020304" pitchFamily="18" charset="0"/>
              </a:rPr>
              <a:t>Inizio dell’interesse scientifico:</a:t>
            </a:r>
          </a:p>
          <a:p>
            <a:pPr marL="0" indent="0" algn="just" eaLnBrk="1" fontAlgn="auto" hangingPunct="1">
              <a:spcBef>
                <a:spcPts val="0"/>
              </a:spcBef>
              <a:spcAft>
                <a:spcPts val="0"/>
              </a:spcAft>
              <a:buFont typeface="Arial"/>
              <a:buNone/>
              <a:defRPr/>
            </a:pPr>
            <a:r>
              <a:rPr lang="it-IT" sz="2200">
                <a:solidFill>
                  <a:schemeClr val="bg1"/>
                </a:solidFill>
                <a:latin typeface="Times New Roman" panose="02020603050405020304" pitchFamily="18" charset="0"/>
                <a:cs typeface="Times New Roman" panose="02020603050405020304" pitchFamily="18" charset="0"/>
              </a:rPr>
              <a:t>										1786  memoriale di Sir William Jones </a:t>
            </a:r>
          </a:p>
          <a:p>
            <a:pPr algn="just" eaLnBrk="1" fontAlgn="auto" hangingPunct="1">
              <a:spcBef>
                <a:spcPts val="0"/>
              </a:spcBef>
              <a:spcAft>
                <a:spcPts val="0"/>
              </a:spcAft>
              <a:buFont typeface="Arial"/>
              <a:buChar char="•"/>
              <a:defRPr/>
            </a:pPr>
            <a:r>
              <a:rPr lang="it-IT">
                <a:solidFill>
                  <a:schemeClr val="bg1"/>
                </a:solidFill>
                <a:latin typeface="Times New Roman" panose="02020603050405020304" pitchFamily="18" charset="0"/>
                <a:cs typeface="Times New Roman" panose="02020603050405020304" pitchFamily="18" charset="0"/>
              </a:rPr>
              <a:t>Classificazione tipologica</a:t>
            </a:r>
          </a:p>
          <a:p>
            <a:pPr marL="0" indent="0" algn="just" eaLnBrk="1" fontAlgn="auto" hangingPunct="1">
              <a:spcBef>
                <a:spcPts val="0"/>
              </a:spcBef>
              <a:spcAft>
                <a:spcPts val="0"/>
              </a:spcAft>
              <a:buFont typeface="Arial"/>
              <a:buNone/>
              <a:defRPr/>
            </a:pPr>
            <a:r>
              <a:rPr lang="it-IT">
                <a:solidFill>
                  <a:schemeClr val="bg1"/>
                </a:solidFill>
                <a:latin typeface="Times New Roman" panose="02020603050405020304" pitchFamily="18" charset="0"/>
                <a:cs typeface="Times New Roman" panose="02020603050405020304" pitchFamily="18" charset="0"/>
              </a:rPr>
              <a:t>								            </a:t>
            </a:r>
            <a:r>
              <a:rPr lang="it-IT" sz="2200">
                <a:solidFill>
                  <a:schemeClr val="bg1"/>
                </a:solidFill>
                <a:latin typeface="Times New Roman" panose="02020603050405020304" pitchFamily="18" charset="0"/>
                <a:cs typeface="Times New Roman" panose="02020603050405020304" pitchFamily="18" charset="0"/>
              </a:rPr>
              <a:t>osservazione delle somiglianze tra latino, greco e sanscrito</a:t>
            </a:r>
          </a:p>
          <a:p>
            <a:pPr algn="just" eaLnBrk="1" fontAlgn="auto" hangingPunct="1">
              <a:spcBef>
                <a:spcPts val="0"/>
              </a:spcBef>
              <a:spcAft>
                <a:spcPts val="0"/>
              </a:spcAft>
              <a:buFont typeface="Arial"/>
              <a:buChar char="•"/>
              <a:defRPr/>
            </a:pPr>
            <a:endParaRPr lang="it-IT">
              <a:solidFill>
                <a:schemeClr val="bg1"/>
              </a:solidFill>
              <a:latin typeface="Times New Roman" panose="02020603050405020304" pitchFamily="18" charset="0"/>
              <a:cs typeface="Times New Roman" panose="02020603050405020304" pitchFamily="18" charset="0"/>
            </a:endParaRPr>
          </a:p>
          <a:p>
            <a:pPr marL="0" indent="0" algn="just" eaLnBrk="1" fontAlgn="auto" hangingPunct="1">
              <a:spcBef>
                <a:spcPts val="0"/>
              </a:spcBef>
              <a:spcAft>
                <a:spcPts val="0"/>
              </a:spcAft>
              <a:buFont typeface="Arial"/>
              <a:buNone/>
              <a:defRPr/>
            </a:pPr>
            <a:r>
              <a:rPr lang="it-IT" sz="2000">
                <a:solidFill>
                  <a:schemeClr val="bg1"/>
                </a:solidFill>
                <a:latin typeface="Times New Roman" panose="02020603050405020304" pitchFamily="18" charset="0"/>
                <a:cs typeface="Times New Roman" panose="02020603050405020304" pitchFamily="18" charset="0"/>
              </a:rPr>
              <a:t>«A differenza di quanto capita nella classiﬁcazione genetica, la classiﬁcazione tipologica può dare risultati diversi per una stessa lingua, a seconda dei parametri impiegati: in altre parole, una lingua potrà appartenere a un dato tipo morfologico, e accostarsi a un determinato gruppo di altre lingue, ma da un punto di vista sintattico potrà fare gruppo con lingue diverse dalle prime. È possibile operare distinzioni e classiﬁcare le lingue in base a livelli diversi, ma i campi privilegiati della tipologia linguistica sono da tempo due: la morfologia e la sintassi». </a:t>
            </a:r>
          </a:p>
          <a:p>
            <a:pPr marL="0" indent="0" algn="just" eaLnBrk="1" fontAlgn="auto" hangingPunct="1">
              <a:spcBef>
                <a:spcPts val="0"/>
              </a:spcBef>
              <a:spcAft>
                <a:spcPts val="0"/>
              </a:spcAft>
              <a:buFont typeface="Arial"/>
              <a:buNone/>
              <a:defRPr/>
            </a:pPr>
            <a:endParaRPr lang="it-IT" sz="2000">
              <a:solidFill>
                <a:schemeClr val="bg1"/>
              </a:solidFill>
              <a:latin typeface="Times New Roman" panose="02020603050405020304" pitchFamily="18" charset="0"/>
              <a:cs typeface="Times New Roman" panose="02020603050405020304" pitchFamily="18" charset="0"/>
            </a:endParaRPr>
          </a:p>
          <a:p>
            <a:pPr marL="0" indent="0" algn="just" eaLnBrk="1" fontAlgn="auto" hangingPunct="1">
              <a:spcBef>
                <a:spcPts val="0"/>
              </a:spcBef>
              <a:spcAft>
                <a:spcPts val="0"/>
              </a:spcAft>
              <a:buFont typeface="Arial"/>
              <a:buNone/>
              <a:defRPr/>
            </a:pPr>
            <a:r>
              <a:rPr lang="it-IT" sz="2000">
                <a:solidFill>
                  <a:schemeClr val="bg1"/>
                </a:solidFill>
                <a:latin typeface="Times New Roman" panose="02020603050405020304" pitchFamily="18" charset="0"/>
                <a:cs typeface="Times New Roman" panose="02020603050405020304" pitchFamily="18" charset="0"/>
              </a:rPr>
              <a:t>(cit. da S. Luraghi, </a:t>
            </a:r>
            <a:r>
              <a:rPr lang="it-IT" sz="2000" i="1">
                <a:solidFill>
                  <a:schemeClr val="bg1"/>
                </a:solidFill>
                <a:latin typeface="Times New Roman" panose="02020603050405020304" pitchFamily="18" charset="0"/>
                <a:cs typeface="Times New Roman" panose="02020603050405020304" pitchFamily="18" charset="0"/>
              </a:rPr>
              <a:t>Introduzione alla linguistica storica</a:t>
            </a:r>
            <a:r>
              <a:rPr lang="it-IT" sz="2000">
                <a:solidFill>
                  <a:schemeClr val="bg1"/>
                </a:solidFill>
                <a:latin typeface="Times New Roman" panose="02020603050405020304" pitchFamily="18" charset="0"/>
                <a:cs typeface="Times New Roman" panose="02020603050405020304" pitchFamily="18" charset="0"/>
              </a:rPr>
              <a:t>, Roma 2006, p. 27)</a:t>
            </a:r>
          </a:p>
          <a:p>
            <a:pPr marL="0" indent="0" algn="just" eaLnBrk="1" fontAlgn="auto" hangingPunct="1">
              <a:spcBef>
                <a:spcPts val="0"/>
              </a:spcBef>
              <a:spcAft>
                <a:spcPts val="0"/>
              </a:spcAft>
              <a:buFont typeface="Arial"/>
              <a:buNone/>
              <a:defRPr/>
            </a:pPr>
            <a:endParaRPr lang="it-IT" sz="2000">
              <a:solidFill>
                <a:schemeClr val="bg1"/>
              </a:solidFill>
              <a:latin typeface="Times New Roman" panose="02020603050405020304" pitchFamily="18" charset="0"/>
              <a:cs typeface="Times New Roman" panose="02020603050405020304" pitchFamily="18" charset="0"/>
            </a:endParaRPr>
          </a:p>
          <a:p>
            <a:pPr algn="just" eaLnBrk="1" fontAlgn="auto" hangingPunct="1">
              <a:spcBef>
                <a:spcPts val="0"/>
              </a:spcBef>
              <a:spcAft>
                <a:spcPts val="0"/>
              </a:spcAft>
              <a:buFont typeface="Arial"/>
              <a:buChar char="•"/>
              <a:defRPr/>
            </a:pPr>
            <a:r>
              <a:rPr lang="it-IT">
                <a:solidFill>
                  <a:schemeClr val="bg1"/>
                </a:solidFill>
                <a:latin typeface="Times New Roman" panose="02020603050405020304" pitchFamily="18" charset="0"/>
                <a:cs typeface="Times New Roman" panose="02020603050405020304" pitchFamily="18" charset="0"/>
              </a:rPr>
              <a:t>Classificazione areale		</a:t>
            </a:r>
            <a:r>
              <a:rPr lang="it-IT" sz="2000">
                <a:solidFill>
                  <a:schemeClr val="bg1"/>
                </a:solidFill>
                <a:latin typeface="Times New Roman" panose="02020603050405020304" pitchFamily="18" charset="0"/>
                <a:cs typeface="Times New Roman" panose="02020603050405020304" pitchFamily="18" charset="0"/>
              </a:rPr>
              <a:t>studia la parentela sviluppata per contatto</a:t>
            </a:r>
          </a:p>
          <a:p>
            <a:pPr marL="0" indent="0" algn="just" eaLnBrk="1" fontAlgn="auto" hangingPunct="1">
              <a:spcBef>
                <a:spcPts val="0"/>
              </a:spcBef>
              <a:spcAft>
                <a:spcPts val="0"/>
              </a:spcAft>
              <a:buFont typeface="Arial"/>
              <a:buNone/>
              <a:defRPr/>
            </a:pPr>
            <a:r>
              <a:rPr lang="it-IT" sz="2000">
                <a:solidFill>
                  <a:schemeClr val="bg1"/>
                </a:solidFill>
                <a:latin typeface="Times New Roman" panose="02020603050405020304" pitchFamily="18" charset="0"/>
                <a:cs typeface="Times New Roman" panose="02020603050405020304" pitchFamily="18" charset="0"/>
              </a:rPr>
              <a:t>								contatti tra lingue geneticamente non imparentate e tipologicamente diverse che 								       sviluppano caratteristiche comuni</a:t>
            </a:r>
          </a:p>
          <a:p>
            <a:pPr marL="0" indent="0" algn="just" eaLnBrk="1" fontAlgn="auto" hangingPunct="1">
              <a:spcBef>
                <a:spcPts val="0"/>
              </a:spcBef>
              <a:spcAft>
                <a:spcPts val="0"/>
              </a:spcAft>
              <a:buFont typeface="Arial"/>
              <a:buNone/>
              <a:defRPr/>
            </a:pPr>
            <a:r>
              <a:rPr lang="it-IT" sz="2000">
                <a:solidFill>
                  <a:schemeClr val="bg1"/>
                </a:solidFill>
                <a:latin typeface="Times New Roman" panose="02020603050405020304" pitchFamily="18" charset="0"/>
                <a:cs typeface="Times New Roman" panose="02020603050405020304" pitchFamily="18" charset="0"/>
              </a:rPr>
              <a:t>								classificazione per aree linguistiche/leghe linguistiche</a:t>
            </a:r>
          </a:p>
        </p:txBody>
      </p:sp>
      <p:sp>
        <p:nvSpPr>
          <p:cNvPr id="4" name="Rettangolo 3">
            <a:extLst>
              <a:ext uri="{FF2B5EF4-FFF2-40B4-BE49-F238E27FC236}">
                <a16:creationId xmlns:a16="http://schemas.microsoft.com/office/drawing/2014/main" id="{0068E723-6922-40A7-AC50-BF5D4424D9CD}"/>
              </a:ext>
            </a:extLst>
          </p:cNvPr>
          <p:cNvSpPr/>
          <p:nvPr/>
        </p:nvSpPr>
        <p:spPr>
          <a:xfrm>
            <a:off x="4554538" y="822325"/>
            <a:ext cx="7324725" cy="1719263"/>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6" name="Freccia curva 5">
            <a:extLst>
              <a:ext uri="{FF2B5EF4-FFF2-40B4-BE49-F238E27FC236}">
                <a16:creationId xmlns:a16="http://schemas.microsoft.com/office/drawing/2014/main" id="{6F9BC90A-8538-48A6-93CF-A9DF0B91D009}"/>
              </a:ext>
            </a:extLst>
          </p:cNvPr>
          <p:cNvSpPr/>
          <p:nvPr/>
        </p:nvSpPr>
        <p:spPr>
          <a:xfrm rot="5400000">
            <a:off x="8955088" y="1522413"/>
            <a:ext cx="579437" cy="319087"/>
          </a:xfrm>
          <a:prstGeom prst="bentArrow">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7" name="Freccia a destra 6">
            <a:extLst>
              <a:ext uri="{FF2B5EF4-FFF2-40B4-BE49-F238E27FC236}">
                <a16:creationId xmlns:a16="http://schemas.microsoft.com/office/drawing/2014/main" id="{8AAD917D-4692-4755-8811-B8040DC363EC}"/>
              </a:ext>
            </a:extLst>
          </p:cNvPr>
          <p:cNvSpPr/>
          <p:nvPr/>
        </p:nvSpPr>
        <p:spPr>
          <a:xfrm>
            <a:off x="3511550" y="1049338"/>
            <a:ext cx="858838" cy="166687"/>
          </a:xfrm>
          <a:prstGeom prst="rightArrow">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8" name="Rettangolo 7">
            <a:extLst>
              <a:ext uri="{FF2B5EF4-FFF2-40B4-BE49-F238E27FC236}">
                <a16:creationId xmlns:a16="http://schemas.microsoft.com/office/drawing/2014/main" id="{4DE71718-042B-4CCD-A431-A4093A14D443}"/>
              </a:ext>
            </a:extLst>
          </p:cNvPr>
          <p:cNvSpPr/>
          <p:nvPr/>
        </p:nvSpPr>
        <p:spPr>
          <a:xfrm>
            <a:off x="52388" y="2643188"/>
            <a:ext cx="12087225" cy="2414587"/>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9" name="Freccia curva 8">
            <a:extLst>
              <a:ext uri="{FF2B5EF4-FFF2-40B4-BE49-F238E27FC236}">
                <a16:creationId xmlns:a16="http://schemas.microsoft.com/office/drawing/2014/main" id="{2D304841-A44B-4173-A584-4BAF5A9B627C}"/>
              </a:ext>
            </a:extLst>
          </p:cNvPr>
          <p:cNvSpPr/>
          <p:nvPr/>
        </p:nvSpPr>
        <p:spPr>
          <a:xfrm rot="5400000">
            <a:off x="3377406" y="1942626"/>
            <a:ext cx="746125" cy="381000"/>
          </a:xfrm>
          <a:prstGeom prst="bentArrow">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cxnSp>
        <p:nvCxnSpPr>
          <p:cNvPr id="11" name="Connettore 2 10">
            <a:extLst>
              <a:ext uri="{FF2B5EF4-FFF2-40B4-BE49-F238E27FC236}">
                <a16:creationId xmlns:a16="http://schemas.microsoft.com/office/drawing/2014/main" id="{6326327E-AA41-4450-9EC0-ACF5B2F9D5E9}"/>
              </a:ext>
            </a:extLst>
          </p:cNvPr>
          <p:cNvCxnSpPr>
            <a:cxnSpLocks/>
          </p:cNvCxnSpPr>
          <p:nvPr/>
        </p:nvCxnSpPr>
        <p:spPr>
          <a:xfrm flipV="1">
            <a:off x="3122613" y="5345113"/>
            <a:ext cx="595312" cy="5873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68617" name="Immagine 12">
            <a:extLst>
              <a:ext uri="{FF2B5EF4-FFF2-40B4-BE49-F238E27FC236}">
                <a16:creationId xmlns:a16="http://schemas.microsoft.com/office/drawing/2014/main" id="{B11AE40E-588D-4A90-89A7-4E5B76DF2B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581742">
            <a:off x="3044825" y="5443538"/>
            <a:ext cx="823913"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8" name="Immagine 13">
            <a:extLst>
              <a:ext uri="{FF2B5EF4-FFF2-40B4-BE49-F238E27FC236}">
                <a16:creationId xmlns:a16="http://schemas.microsoft.com/office/drawing/2014/main" id="{9C2D39EE-7171-4CA7-B4E3-3B41F7655B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573832">
            <a:off x="2825751" y="5827712"/>
            <a:ext cx="118745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descr="Immagine che contiene quotidiano, testo&#10;&#10;Descrizione generata automaticamente">
            <a:extLst>
              <a:ext uri="{FF2B5EF4-FFF2-40B4-BE49-F238E27FC236}">
                <a16:creationId xmlns:a16="http://schemas.microsoft.com/office/drawing/2014/main" id="{A9ADF95E-5824-4C07-82FC-131B171F8CF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79714" y="128127"/>
            <a:ext cx="9937101" cy="6601746"/>
          </a:xfrm>
          <a:blipFill>
            <a:blip r:embed="rId3"/>
            <a:tile tx="0" ty="0" sx="100000" sy="100000" flip="none" algn="tl"/>
          </a:blipFill>
        </p:spPr>
      </p:pic>
    </p:spTree>
    <p:extLst>
      <p:ext uri="{BB962C8B-B14F-4D97-AF65-F5344CB8AC3E}">
        <p14:creationId xmlns:p14="http://schemas.microsoft.com/office/powerpoint/2010/main" val="1832988429"/>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descr="Immagine che contiene quotidiano, testo&#10;&#10;Descrizione generata automaticamente">
            <a:extLst>
              <a:ext uri="{FF2B5EF4-FFF2-40B4-BE49-F238E27FC236}">
                <a16:creationId xmlns:a16="http://schemas.microsoft.com/office/drawing/2014/main" id="{BB4D90A2-5468-40CA-97BA-6021733540E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14400" y="342469"/>
            <a:ext cx="10075177" cy="6173061"/>
          </a:xfrm>
          <a:blipFill>
            <a:blip r:embed="rId3"/>
            <a:tile tx="0" ty="0" sx="100000" sy="100000" flip="none" algn="tl"/>
          </a:blipFill>
        </p:spPr>
      </p:pic>
    </p:spTree>
    <p:extLst>
      <p:ext uri="{BB962C8B-B14F-4D97-AF65-F5344CB8AC3E}">
        <p14:creationId xmlns:p14="http://schemas.microsoft.com/office/powerpoint/2010/main" val="1400913239"/>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Immagine che contiene screenshot&#10;&#10;Descrizione generata automaticamente">
            <a:extLst>
              <a:ext uri="{FF2B5EF4-FFF2-40B4-BE49-F238E27FC236}">
                <a16:creationId xmlns:a16="http://schemas.microsoft.com/office/drawing/2014/main" id="{CCC40ADB-F8DB-4FBB-B52A-BF34E54AD1C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38231" y="490127"/>
            <a:ext cx="10536573" cy="5877745"/>
          </a:xfrm>
          <a:blipFill>
            <a:blip r:embed="rId3"/>
            <a:tile tx="0" ty="0" sx="100000" sy="100000" flip="none" algn="tl"/>
          </a:blipFill>
        </p:spPr>
      </p:pic>
    </p:spTree>
    <p:extLst>
      <p:ext uri="{BB962C8B-B14F-4D97-AF65-F5344CB8AC3E}">
        <p14:creationId xmlns:p14="http://schemas.microsoft.com/office/powerpoint/2010/main" val="3371334741"/>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Immagine che contiene screenshot&#10;&#10;Descrizione generata automaticamente">
            <a:extLst>
              <a:ext uri="{FF2B5EF4-FFF2-40B4-BE49-F238E27FC236}">
                <a16:creationId xmlns:a16="http://schemas.microsoft.com/office/drawing/2014/main" id="{09BE7F2A-9368-4AEB-A686-470DD9EFBC4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31641" y="690465"/>
            <a:ext cx="9632102" cy="5635690"/>
          </a:xfrm>
          <a:blipFill>
            <a:blip r:embed="rId3"/>
            <a:tile tx="0" ty="0" sx="100000" sy="100000" flip="none" algn="tl"/>
          </a:blipFill>
        </p:spPr>
      </p:pic>
    </p:spTree>
    <p:extLst>
      <p:ext uri="{BB962C8B-B14F-4D97-AF65-F5344CB8AC3E}">
        <p14:creationId xmlns:p14="http://schemas.microsoft.com/office/powerpoint/2010/main" val="1636229328"/>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Immagine che contiene screenshot&#10;&#10;Descrizione generata automaticamente">
            <a:extLst>
              <a:ext uri="{FF2B5EF4-FFF2-40B4-BE49-F238E27FC236}">
                <a16:creationId xmlns:a16="http://schemas.microsoft.com/office/drawing/2014/main" id="{F03E7DC8-1F05-4A3A-AEE1-06ED8D7651C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96954" y="541176"/>
            <a:ext cx="10637240" cy="5747657"/>
          </a:xfrm>
          <a:blipFill>
            <a:blip r:embed="rId3"/>
            <a:tile tx="0" ty="0" sx="100000" sy="100000" flip="none" algn="tl"/>
          </a:blipFill>
        </p:spPr>
      </p:pic>
    </p:spTree>
    <p:extLst>
      <p:ext uri="{BB962C8B-B14F-4D97-AF65-F5344CB8AC3E}">
        <p14:creationId xmlns:p14="http://schemas.microsoft.com/office/powerpoint/2010/main" val="1351112106"/>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Segnaposto contenuto 7" descr="Immagine che contiene screenshot&#10;&#10;Descrizione generata automaticamente">
            <a:extLst>
              <a:ext uri="{FF2B5EF4-FFF2-40B4-BE49-F238E27FC236}">
                <a16:creationId xmlns:a16="http://schemas.microsoft.com/office/drawing/2014/main" id="{4D0657C7-EBD0-42EC-8115-489BBD2A02B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21095" y="569167"/>
            <a:ext cx="10590244" cy="5589037"/>
          </a:xfrm>
        </p:spPr>
      </p:pic>
    </p:spTree>
    <p:extLst>
      <p:ext uri="{BB962C8B-B14F-4D97-AF65-F5344CB8AC3E}">
        <p14:creationId xmlns:p14="http://schemas.microsoft.com/office/powerpoint/2010/main" val="2181772105"/>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olo 1">
            <a:extLst>
              <a:ext uri="{FF2B5EF4-FFF2-40B4-BE49-F238E27FC236}">
                <a16:creationId xmlns:a16="http://schemas.microsoft.com/office/drawing/2014/main" id="{84329BD5-E7E4-4ADA-811C-DCB5E6562A5B}"/>
              </a:ext>
            </a:extLst>
          </p:cNvPr>
          <p:cNvSpPr>
            <a:spLocks noGrp="1" noChangeArrowheads="1"/>
          </p:cNvSpPr>
          <p:nvPr>
            <p:ph type="ctrTitle"/>
          </p:nvPr>
        </p:nvSpPr>
        <p:spPr>
          <a:xfrm>
            <a:off x="2373313" y="1552575"/>
            <a:ext cx="7442200" cy="1876425"/>
          </a:xfrm>
          <a:solidFill>
            <a:schemeClr val="tx1"/>
          </a:solidFill>
        </p:spPr>
        <p:txBody>
          <a:bodyPr/>
          <a:lstStyle/>
          <a:p>
            <a:pPr eaLnBrk="1" hangingPunct="1">
              <a:defRPr/>
            </a:pPr>
            <a:r>
              <a:rPr lang="it-IT" sz="2400">
                <a:solidFill>
                  <a:schemeClr val="bg1"/>
                </a:solidFill>
                <a:latin typeface="Times New Roman" panose="02020603050405020304" pitchFamily="18" charset="0"/>
                <a:cs typeface="Times New Roman" panose="02020603050405020304" pitchFamily="18" charset="0"/>
              </a:rPr>
              <a:t>Lucano</a:t>
            </a:r>
            <a:br>
              <a:rPr lang="it-IT" sz="2400">
                <a:solidFill>
                  <a:schemeClr val="bg1"/>
                </a:solidFill>
                <a:latin typeface="Times New Roman" panose="02020603050405020304" pitchFamily="18" charset="0"/>
                <a:cs typeface="Times New Roman" panose="02020603050405020304" pitchFamily="18" charset="0"/>
              </a:rPr>
            </a:br>
            <a:r>
              <a:rPr lang="it-IT" sz="2400" i="1">
                <a:solidFill>
                  <a:schemeClr val="bg1"/>
                </a:solidFill>
                <a:latin typeface="Times New Roman" panose="02020603050405020304" pitchFamily="18" charset="0"/>
                <a:cs typeface="Times New Roman" panose="02020603050405020304" pitchFamily="18" charset="0"/>
              </a:rPr>
              <a:t>Pharsalia</a:t>
            </a:r>
            <a:br>
              <a:rPr lang="it-IT" sz="2400" i="1">
                <a:solidFill>
                  <a:schemeClr val="bg1"/>
                </a:solidFill>
                <a:latin typeface="Times New Roman" panose="02020603050405020304" pitchFamily="18" charset="0"/>
                <a:cs typeface="Times New Roman" panose="02020603050405020304" pitchFamily="18" charset="0"/>
              </a:rPr>
            </a:br>
            <a:r>
              <a:rPr lang="it-IT" sz="2400">
                <a:solidFill>
                  <a:schemeClr val="bg1"/>
                </a:solidFill>
                <a:latin typeface="Times New Roman" panose="02020603050405020304" pitchFamily="18" charset="0"/>
                <a:cs typeface="Times New Roman" panose="02020603050405020304" pitchFamily="18" charset="0"/>
              </a:rPr>
              <a:t>IX,734-838</a:t>
            </a:r>
            <a:br>
              <a:rPr lang="it-IT" sz="2400">
                <a:solidFill>
                  <a:schemeClr val="bg1"/>
                </a:solidFill>
                <a:latin typeface="Times New Roman" panose="02020603050405020304" pitchFamily="18" charset="0"/>
                <a:cs typeface="Times New Roman" panose="02020603050405020304" pitchFamily="18" charset="0"/>
              </a:rPr>
            </a:br>
            <a:endParaRPr lang="it-IT" altLang="it-IT" sz="2400">
              <a:ln>
                <a:noFill/>
              </a:ln>
              <a:solidFill>
                <a:schemeClr val="bg1"/>
              </a:solidFill>
              <a:latin typeface="Times New Roman" panose="02020603050405020304" pitchFamily="18" charset="0"/>
              <a:cs typeface="Times New Roman" panose="02020603050405020304" pitchFamily="18" charset="0"/>
            </a:endParaRPr>
          </a:p>
        </p:txBody>
      </p:sp>
      <p:sp>
        <p:nvSpPr>
          <p:cNvPr id="29699" name="Sottotitolo 4">
            <a:extLst>
              <a:ext uri="{FF2B5EF4-FFF2-40B4-BE49-F238E27FC236}">
                <a16:creationId xmlns:a16="http://schemas.microsoft.com/office/drawing/2014/main" id="{53F9F8BA-D04E-48EA-ABF1-DC8069A342B4}"/>
              </a:ext>
            </a:extLst>
          </p:cNvPr>
          <p:cNvSpPr>
            <a:spLocks noGrp="1" noChangeArrowheads="1"/>
          </p:cNvSpPr>
          <p:nvPr>
            <p:ph type="subTitle" idx="1"/>
          </p:nvPr>
        </p:nvSpPr>
        <p:spPr>
          <a:xfrm>
            <a:off x="2373313" y="3573463"/>
            <a:ext cx="7442200" cy="1731962"/>
          </a:xfrm>
          <a:solidFill>
            <a:schemeClr val="tx1"/>
          </a:solidFill>
        </p:spPr>
        <p:txBody>
          <a:bodyPr/>
          <a:lstStyle/>
          <a:p>
            <a:pPr>
              <a:defRPr/>
            </a:pPr>
            <a:r>
              <a:rPr lang="it-IT" sz="2000" i="1">
                <a:solidFill>
                  <a:schemeClr val="bg1"/>
                </a:solidFill>
                <a:latin typeface="Times New Roman" panose="02020603050405020304" pitchFamily="18" charset="0"/>
                <a:cs typeface="Times New Roman" panose="02020603050405020304" pitchFamily="18" charset="0"/>
              </a:rPr>
              <a:t>Testo</a:t>
            </a:r>
          </a:p>
          <a:p>
            <a:pPr>
              <a:defRPr/>
            </a:pPr>
            <a:r>
              <a:rPr lang="it-IT" sz="2000" i="1">
                <a:solidFill>
                  <a:schemeClr val="bg1"/>
                </a:solidFill>
                <a:latin typeface="Times New Roman" panose="02020603050405020304" pitchFamily="18" charset="0"/>
                <a:cs typeface="Times New Roman" panose="02020603050405020304" pitchFamily="18" charset="0"/>
              </a:rPr>
              <a:t>Contesto</a:t>
            </a:r>
          </a:p>
          <a:p>
            <a:pPr>
              <a:defRPr/>
            </a:pPr>
            <a:r>
              <a:rPr lang="it-IT" sz="2000" i="1">
                <a:solidFill>
                  <a:schemeClr val="bg1"/>
                </a:solidFill>
                <a:latin typeface="Times New Roman" panose="02020603050405020304" pitchFamily="18" charset="0"/>
                <a:cs typeface="Times New Roman" panose="02020603050405020304" pitchFamily="18" charset="0"/>
              </a:rPr>
              <a:t>Analisi del testo</a:t>
            </a:r>
          </a:p>
          <a:p>
            <a:pPr eaLnBrk="1" hangingPunct="1">
              <a:spcBef>
                <a:spcPct val="0"/>
              </a:spcBef>
              <a:spcAft>
                <a:spcPct val="0"/>
              </a:spcAft>
              <a:defRPr/>
            </a:pPr>
            <a:endParaRPr lang="it-IT" altLang="it-IT" sz="1700">
              <a:cs typeface="Times New Roman" panose="02020603050405020304" pitchFamily="18" charset="0"/>
            </a:endParaRPr>
          </a:p>
        </p:txBody>
      </p:sp>
    </p:spTree>
    <p:extLst>
      <p:ext uri="{BB962C8B-B14F-4D97-AF65-F5344CB8AC3E}">
        <p14:creationId xmlns:p14="http://schemas.microsoft.com/office/powerpoint/2010/main" val="1569730336"/>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83904046-7D8F-46DF-A519-D9F174BDB04C}"/>
              </a:ext>
            </a:extLst>
          </p:cNvPr>
          <p:cNvSpPr>
            <a:spLocks noGrp="1"/>
          </p:cNvSpPr>
          <p:nvPr>
            <p:ph idx="1"/>
          </p:nvPr>
        </p:nvSpPr>
        <p:spPr>
          <a:xfrm>
            <a:off x="0" y="0"/>
            <a:ext cx="12192000" cy="6858000"/>
          </a:xfrm>
          <a:blipFill>
            <a:blip r:embed="rId2"/>
            <a:tile tx="0" ty="0" sx="100000" sy="100000" flip="none" algn="tl"/>
          </a:blipFill>
        </p:spPr>
        <p:txBody>
          <a:bodyPr/>
          <a:lstStyle/>
          <a:p>
            <a:pPr marL="0" indent="0" algn="just">
              <a:buNone/>
              <a:defRPr/>
            </a:pPr>
            <a:r>
              <a:rPr lang="it-IT" altLang="it-IT" b="1" u="sng">
                <a:latin typeface="Times New Roman" panose="02020603050405020304" pitchFamily="18" charset="0"/>
                <a:cs typeface="Times New Roman" panose="02020603050405020304" pitchFamily="18" charset="0"/>
              </a:rPr>
              <a:t>Lucano:</a:t>
            </a:r>
            <a:r>
              <a:rPr lang="it-IT" altLang="it-IT">
                <a:latin typeface="Times New Roman" panose="02020603050405020304" pitchFamily="18" charset="0"/>
                <a:cs typeface="Times New Roman" panose="02020603050405020304" pitchFamily="18" charset="0"/>
              </a:rPr>
              <a:t> (39 d.C. - 65 d.C.)</a:t>
            </a:r>
            <a:r>
              <a:rPr lang="it-IT" altLang="it-IT" b="1" u="sng">
                <a:latin typeface="Times New Roman" panose="02020603050405020304" pitchFamily="18" charset="0"/>
                <a:cs typeface="Times New Roman" panose="02020603050405020304" pitchFamily="18" charset="0"/>
              </a:rPr>
              <a:t> </a:t>
            </a:r>
          </a:p>
          <a:p>
            <a:pPr marL="0" indent="0" algn="just">
              <a:spcBef>
                <a:spcPts val="0"/>
              </a:spcBef>
              <a:buNone/>
              <a:defRPr/>
            </a:pPr>
            <a:r>
              <a:rPr lang="it-IT" altLang="it-IT" i="1">
                <a:latin typeface="Times New Roman" panose="02020603050405020304" pitchFamily="18" charset="0"/>
                <a:cs typeface="Times New Roman" panose="02020603050405020304" pitchFamily="18" charset="0"/>
              </a:rPr>
              <a:t>Bellum civile </a:t>
            </a:r>
            <a:r>
              <a:rPr lang="it-IT" altLang="it-IT">
                <a:latin typeface="Times New Roman" panose="02020603050405020304" pitchFamily="18" charset="0"/>
                <a:cs typeface="Times New Roman" panose="02020603050405020304" pitchFamily="18" charset="0"/>
              </a:rPr>
              <a:t>(</a:t>
            </a:r>
            <a:r>
              <a:rPr lang="it-IT" altLang="it-IT" i="1">
                <a:latin typeface="Times New Roman" panose="02020603050405020304" pitchFamily="18" charset="0"/>
                <a:cs typeface="Times New Roman" panose="02020603050405020304" pitchFamily="18" charset="0"/>
              </a:rPr>
              <a:t>Pharsalia</a:t>
            </a:r>
            <a:r>
              <a:rPr lang="it-IT" altLang="it-IT">
                <a:latin typeface="Times New Roman" panose="02020603050405020304" pitchFamily="18" charset="0"/>
                <a:cs typeface="Times New Roman" panose="02020603050405020304" pitchFamily="18" charset="0"/>
              </a:rPr>
              <a:t>) X libri: tema storico → la guerra tra Cesare e Pompeo fino al 47 a.C. (forse il progetto originario era di 12 su modello dell’</a:t>
            </a:r>
            <a:r>
              <a:rPr lang="it-IT" altLang="it-IT" i="1">
                <a:latin typeface="Times New Roman" panose="02020603050405020304" pitchFamily="18" charset="0"/>
                <a:cs typeface="Times New Roman" panose="02020603050405020304" pitchFamily="18" charset="0"/>
              </a:rPr>
              <a:t>Eneide</a:t>
            </a:r>
            <a:r>
              <a:rPr lang="it-IT" altLang="it-IT">
                <a:latin typeface="Times New Roman" panose="02020603050405020304" pitchFamily="18" charset="0"/>
                <a:cs typeface="Times New Roman" panose="02020603050405020304" pitchFamily="18" charset="0"/>
              </a:rPr>
              <a:t>)</a:t>
            </a:r>
          </a:p>
          <a:p>
            <a:pPr algn="just">
              <a:spcBef>
                <a:spcPts val="0"/>
              </a:spcBef>
              <a:buClrTx/>
              <a:buFont typeface="Arial" panose="020B0604020202020204" pitchFamily="34" charset="0"/>
              <a:buChar char="•"/>
              <a:defRPr/>
            </a:pPr>
            <a:r>
              <a:rPr lang="it-IT" altLang="it-IT">
                <a:latin typeface="Times New Roman" panose="02020603050405020304" pitchFamily="18" charset="0"/>
                <a:cs typeface="Times New Roman" panose="02020603050405020304" pitchFamily="18" charset="0"/>
              </a:rPr>
              <a:t>La scelta di un tema storico costituisce una sorta di ‘recupero’ di un elemento proprio dell’epica arcaica ma con intenti nuovi </a:t>
            </a:r>
          </a:p>
          <a:p>
            <a:pPr algn="just">
              <a:spcBef>
                <a:spcPts val="0"/>
              </a:spcBef>
              <a:buClrTx/>
              <a:buFont typeface="Arial" panose="020B0604020202020204" pitchFamily="34" charset="0"/>
              <a:buChar char="•"/>
              <a:defRPr/>
            </a:pPr>
            <a:r>
              <a:rPr lang="it-IT" altLang="it-IT">
                <a:latin typeface="Times New Roman" panose="02020603050405020304" pitchFamily="18" charset="0"/>
                <a:cs typeface="Times New Roman" panose="02020603050405020304" pitchFamily="18" charset="0"/>
              </a:rPr>
              <a:t>Opera anticonformista legata a un rapporto ‘cortigiano’ iniziale (vd. elogio a Nerone nella prima parte) progressivamente sfaldatosi di riflesso alla sfortuna politica dell’autore </a:t>
            </a:r>
          </a:p>
          <a:p>
            <a:pPr algn="just">
              <a:spcBef>
                <a:spcPts val="0"/>
              </a:spcBef>
              <a:buClrTx/>
              <a:buFont typeface="Arial" panose="020B0604020202020204" pitchFamily="34" charset="0"/>
              <a:buChar char="•"/>
              <a:defRPr/>
            </a:pPr>
            <a:r>
              <a:rPr lang="it-IT" altLang="it-IT">
                <a:latin typeface="Times New Roman" panose="02020603050405020304" pitchFamily="18" charset="0"/>
                <a:cs typeface="Times New Roman" panose="02020603050405020304" pitchFamily="18" charset="0"/>
              </a:rPr>
              <a:t>Razionalismo di base nella narrazione della storia di Roma → assenza di presenza e partecipazione divina nelle vicende umane = frattura nella tradizione epica romana</a:t>
            </a:r>
          </a:p>
          <a:p>
            <a:pPr algn="just">
              <a:spcBef>
                <a:spcPts val="0"/>
              </a:spcBef>
              <a:buClrTx/>
              <a:buFont typeface="Arial" panose="020B0604020202020204" pitchFamily="34" charset="0"/>
              <a:buChar char="•"/>
              <a:defRPr/>
            </a:pPr>
            <a:r>
              <a:rPr lang="it-IT" altLang="it-IT">
                <a:latin typeface="Times New Roman" panose="02020603050405020304" pitchFamily="18" charset="0"/>
                <a:cs typeface="Times New Roman" panose="02020603050405020304" pitchFamily="18" charset="0"/>
              </a:rPr>
              <a:t>Presenza dell’irrazionale (rif. a presenze demoniache, magiche, scene infernali e di riti magici in particolare nel l. VI), gusto dell’orrido e del meraviglioso → in linea con il gusto ovidiano, ma in Lucano tutto ciò non si inserisce in un ordine cosmico provvidenziale, bensì è elemento di caos e di sconvolgimento</a:t>
            </a:r>
          </a:p>
          <a:p>
            <a:pPr algn="just">
              <a:spcBef>
                <a:spcPts val="0"/>
              </a:spcBef>
              <a:buClrTx/>
              <a:buFont typeface="Arial" panose="020B0604020202020204" pitchFamily="34" charset="0"/>
              <a:buChar char="•"/>
              <a:defRPr/>
            </a:pPr>
            <a:r>
              <a:rPr lang="it-IT" altLang="it-IT" i="1">
                <a:latin typeface="Times New Roman" panose="02020603050405020304" pitchFamily="18" charset="0"/>
                <a:cs typeface="Times New Roman" panose="02020603050405020304" pitchFamily="18" charset="0"/>
              </a:rPr>
              <a:t>Ardens et concitatus </a:t>
            </a:r>
            <a:r>
              <a:rPr lang="it-IT" altLang="it-IT">
                <a:latin typeface="Times New Roman" panose="02020603050405020304" pitchFamily="18" charset="0"/>
                <a:cs typeface="Times New Roman" panose="02020603050405020304" pitchFamily="18" charset="0"/>
              </a:rPr>
              <a:t>(cf. Quint. </a:t>
            </a:r>
            <a:r>
              <a:rPr lang="it-IT" altLang="it-IT" i="1">
                <a:latin typeface="Times New Roman" panose="02020603050405020304" pitchFamily="18" charset="0"/>
                <a:cs typeface="Times New Roman" panose="02020603050405020304" pitchFamily="18" charset="0"/>
              </a:rPr>
              <a:t>Inst. </a:t>
            </a:r>
            <a:r>
              <a:rPr lang="it-IT" altLang="it-IT">
                <a:latin typeface="Times New Roman" panose="02020603050405020304" pitchFamily="18" charset="0"/>
                <a:cs typeface="Times New Roman" panose="02020603050405020304" pitchFamily="18" charset="0"/>
              </a:rPr>
              <a:t>10,1,90) → ritmo narrativo incalzante che si concretizza nell’impostazione sovrabbondante dei periodi e ad esempio nell’utilizzo frequente di </a:t>
            </a:r>
            <a:r>
              <a:rPr lang="it-IT" altLang="it-IT" i="1">
                <a:latin typeface="Times New Roman" panose="02020603050405020304" pitchFamily="18" charset="0"/>
                <a:cs typeface="Times New Roman" panose="02020603050405020304" pitchFamily="18" charset="0"/>
              </a:rPr>
              <a:t>enjambements</a:t>
            </a:r>
          </a:p>
          <a:p>
            <a:pPr marL="0" indent="0" algn="just">
              <a:spcBef>
                <a:spcPts val="0"/>
              </a:spcBef>
              <a:buNone/>
              <a:defRPr/>
            </a:pPr>
            <a:endParaRPr lang="it-IT" altLang="it-IT" i="1">
              <a:latin typeface="Times New Roman" panose="02020603050405020304" pitchFamily="18" charset="0"/>
              <a:cs typeface="Times New Roman" panose="02020603050405020304" pitchFamily="18" charset="0"/>
            </a:endParaRPr>
          </a:p>
          <a:p>
            <a:endParaRPr lang="it-IT"/>
          </a:p>
        </p:txBody>
      </p:sp>
    </p:spTree>
    <p:extLst>
      <p:ext uri="{BB962C8B-B14F-4D97-AF65-F5344CB8AC3E}">
        <p14:creationId xmlns:p14="http://schemas.microsoft.com/office/powerpoint/2010/main" val="2735998303"/>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83904046-7D8F-46DF-A519-D9F174BDB04C}"/>
              </a:ext>
            </a:extLst>
          </p:cNvPr>
          <p:cNvSpPr>
            <a:spLocks noGrp="1"/>
          </p:cNvSpPr>
          <p:nvPr>
            <p:ph idx="1"/>
          </p:nvPr>
        </p:nvSpPr>
        <p:spPr>
          <a:xfrm>
            <a:off x="0" y="0"/>
            <a:ext cx="12192000" cy="6858000"/>
          </a:xfrm>
          <a:blipFill>
            <a:blip r:embed="rId2"/>
            <a:tile tx="0" ty="0" sx="100000" sy="100000" flip="none" algn="tl"/>
          </a:blipFill>
        </p:spPr>
        <p:txBody>
          <a:bodyPr>
            <a:normAutofit/>
          </a:bodyPr>
          <a:lstStyle/>
          <a:p>
            <a:pPr marL="0" indent="0" algn="just">
              <a:spcBef>
                <a:spcPts val="0"/>
              </a:spcBef>
              <a:buNone/>
              <a:defRPr/>
            </a:pPr>
            <a:endParaRPr lang="it-IT" altLang="it-IT">
              <a:latin typeface="Times New Roman" panose="02020603050405020304" pitchFamily="18" charset="0"/>
              <a:cs typeface="Times New Roman" panose="02020603050405020304" pitchFamily="18" charset="0"/>
            </a:endParaRPr>
          </a:p>
          <a:p>
            <a:pPr algn="just">
              <a:spcBef>
                <a:spcPts val="0"/>
              </a:spcBef>
              <a:buClrTx/>
              <a:buFont typeface="Arial" panose="020B0604020202020204" pitchFamily="34" charset="0"/>
              <a:buChar char="•"/>
              <a:defRPr/>
            </a:pPr>
            <a:r>
              <a:rPr lang="it-IT" altLang="it-IT">
                <a:latin typeface="Times New Roman" panose="02020603050405020304" pitchFamily="18" charset="0"/>
                <a:cs typeface="Times New Roman" panose="02020603050405020304" pitchFamily="18" charset="0"/>
              </a:rPr>
              <a:t>Espressionismo arcaico → allitterazioni, assonanze etc. → tendenza anticlassicista e ricerca di nuovi moduli narrativi</a:t>
            </a:r>
          </a:p>
          <a:p>
            <a:pPr algn="just">
              <a:spcBef>
                <a:spcPts val="0"/>
              </a:spcBef>
              <a:buClrTx/>
              <a:buFont typeface="Arial" panose="020B0604020202020204" pitchFamily="34" charset="0"/>
              <a:buChar char="•"/>
              <a:defRPr/>
            </a:pPr>
            <a:r>
              <a:rPr lang="it-IT">
                <a:latin typeface="Times New Roman" panose="02020603050405020304" pitchFamily="18" charset="0"/>
                <a:cs typeface="Times New Roman" panose="02020603050405020304" pitchFamily="18" charset="0"/>
              </a:rPr>
              <a:t>Punti di contatto con le tragedie di Seneca e con lo stile oratorio/declamatorio</a:t>
            </a:r>
          </a:p>
          <a:p>
            <a:pPr algn="just">
              <a:spcBef>
                <a:spcPts val="0"/>
              </a:spcBef>
              <a:buClrTx/>
              <a:buFont typeface="Arial" panose="020B0604020202020204" pitchFamily="34" charset="0"/>
              <a:buChar char="•"/>
              <a:defRPr/>
            </a:pPr>
            <a:r>
              <a:rPr lang="it-IT">
                <a:latin typeface="Times New Roman" panose="02020603050405020304" pitchFamily="18" charset="0"/>
                <a:cs typeface="Times New Roman" panose="02020603050405020304" pitchFamily="18" charset="0"/>
              </a:rPr>
              <a:t>Sentenziosità del dettato (ad esempio evita la sinalefe sacrificando la fluidità del verso)</a:t>
            </a:r>
          </a:p>
          <a:p>
            <a:pPr algn="just">
              <a:spcBef>
                <a:spcPts val="0"/>
              </a:spcBef>
              <a:buClrTx/>
              <a:buFont typeface="Arial" panose="020B0604020202020204" pitchFamily="34" charset="0"/>
              <a:buChar char="•"/>
              <a:defRPr/>
            </a:pPr>
            <a:r>
              <a:rPr lang="it-IT">
                <a:latin typeface="Times New Roman" panose="02020603050405020304" pitchFamily="18" charset="0"/>
                <a:cs typeface="Times New Roman" panose="02020603050405020304" pitchFamily="18" charset="0"/>
              </a:rPr>
              <a:t>Continuo intervento dell’autore (che si traduce in un elevato numero di apostrofi)</a:t>
            </a:r>
          </a:p>
          <a:p>
            <a:pPr algn="just">
              <a:spcBef>
                <a:spcPts val="0"/>
              </a:spcBef>
              <a:buClrTx/>
              <a:buFont typeface="Arial" panose="020B0604020202020204" pitchFamily="34" charset="0"/>
              <a:buChar char="•"/>
              <a:defRPr/>
            </a:pPr>
            <a:r>
              <a:rPr lang="it-IT">
                <a:latin typeface="Times New Roman" panose="02020603050405020304" pitchFamily="18" charset="0"/>
                <a:cs typeface="Times New Roman" panose="02020603050405020304" pitchFamily="18" charset="0"/>
              </a:rPr>
              <a:t>Rovesciamento sistematico dell’impostazione ideologica virgiliana ed augustea in connessione con il sentimento di crisi che pervade la sua epoca</a:t>
            </a:r>
          </a:p>
          <a:p>
            <a:pPr marL="0" indent="0" algn="just">
              <a:spcBef>
                <a:spcPts val="0"/>
              </a:spcBef>
              <a:buNone/>
              <a:defRPr/>
            </a:pPr>
            <a:endParaRPr lang="it-IT">
              <a:latin typeface="Times New Roman" panose="02020603050405020304" pitchFamily="18" charset="0"/>
              <a:cs typeface="Times New Roman" panose="02020603050405020304" pitchFamily="18" charset="0"/>
            </a:endParaRPr>
          </a:p>
          <a:p>
            <a:pPr marL="0" indent="0" algn="just">
              <a:spcBef>
                <a:spcPts val="0"/>
              </a:spcBef>
              <a:buNone/>
              <a:defRPr/>
            </a:pPr>
            <a:r>
              <a:rPr lang="it-IT">
                <a:latin typeface="Times New Roman" panose="02020603050405020304" pitchFamily="18" charset="0"/>
                <a:cs typeface="Times New Roman" panose="02020603050405020304" pitchFamily="18" charset="0"/>
              </a:rPr>
              <a:t>«Lo stravolgimento delle immagini e dei contenuti corrisponde esattamente allo stravolgimento della forma, quella epica, di cui sono abbondantemente sovvertite le regole del racconto. Il processo di drammatizzazione, già intrapreso nell’epica virgiliana, è portato alle conseguenze estreme con la vera e propria trasformazione mediante l’innesto di forme tragiche. Le fratture e i contrasti stridenti nel racconto sono ormai introdotti senza alcuna attenuazione, la struttura di base si rivela articolata a scene» (Perutelli 2009, p. 39).</a:t>
            </a:r>
          </a:p>
          <a:p>
            <a:pPr algn="just">
              <a:spcBef>
                <a:spcPts val="0"/>
              </a:spcBef>
              <a:buFontTx/>
              <a:buChar char="-"/>
              <a:defRPr/>
            </a:pPr>
            <a:endParaRPr lang="it-IT"/>
          </a:p>
        </p:txBody>
      </p:sp>
      <p:sp>
        <p:nvSpPr>
          <p:cNvPr id="4" name="Rettangolo con angoli arrotondati 3">
            <a:extLst>
              <a:ext uri="{FF2B5EF4-FFF2-40B4-BE49-F238E27FC236}">
                <a16:creationId xmlns:a16="http://schemas.microsoft.com/office/drawing/2014/main" id="{1188E942-D711-42F9-BFBC-869F30177AFB}"/>
              </a:ext>
            </a:extLst>
          </p:cNvPr>
          <p:cNvSpPr/>
          <p:nvPr/>
        </p:nvSpPr>
        <p:spPr>
          <a:xfrm>
            <a:off x="0" y="3873618"/>
            <a:ext cx="12192000" cy="2273415"/>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2054603010"/>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83904046-7D8F-46DF-A519-D9F174BDB04C}"/>
              </a:ext>
            </a:extLst>
          </p:cNvPr>
          <p:cNvSpPr>
            <a:spLocks noGrp="1"/>
          </p:cNvSpPr>
          <p:nvPr>
            <p:ph idx="1"/>
          </p:nvPr>
        </p:nvSpPr>
        <p:spPr>
          <a:xfrm>
            <a:off x="0" y="0"/>
            <a:ext cx="12192000" cy="6858000"/>
          </a:xfrm>
          <a:blipFill>
            <a:blip r:embed="rId2"/>
            <a:tile tx="0" ty="0" sx="100000" sy="100000" flip="none" algn="tl"/>
          </a:blipFill>
        </p:spPr>
        <p:txBody>
          <a:bodyPr/>
          <a:lstStyle/>
          <a:p>
            <a:pPr marL="0" indent="0" algn="just">
              <a:spcBef>
                <a:spcPts val="0"/>
              </a:spcBef>
              <a:buNone/>
              <a:defRPr/>
            </a:pPr>
            <a:endParaRPr lang="it-IT">
              <a:latin typeface="Times New Roman" panose="02020603050405020304" pitchFamily="18" charset="0"/>
              <a:cs typeface="Times New Roman" panose="02020603050405020304" pitchFamily="18" charset="0"/>
            </a:endParaRPr>
          </a:p>
          <a:p>
            <a:pPr algn="just">
              <a:spcBef>
                <a:spcPts val="0"/>
              </a:spcBef>
              <a:buClrTx/>
              <a:buFont typeface="Arial" panose="020B0604020202020204" pitchFamily="34" charset="0"/>
              <a:buChar char="•"/>
              <a:defRPr/>
            </a:pPr>
            <a:r>
              <a:rPr lang="it-IT">
                <a:latin typeface="Times New Roman" panose="02020603050405020304" pitchFamily="18" charset="0"/>
                <a:cs typeface="Times New Roman" panose="02020603050405020304" pitchFamily="18" charset="0"/>
              </a:rPr>
              <a:t>Presenza di un’ideologia politico-moralista → schematismi enfatici del discorso retorico (costrutti laboriosi, antitesi, </a:t>
            </a:r>
            <a:r>
              <a:rPr lang="it-IT" i="1">
                <a:latin typeface="Times New Roman" panose="02020603050405020304" pitchFamily="18" charset="0"/>
                <a:cs typeface="Times New Roman" panose="02020603050405020304" pitchFamily="18" charset="0"/>
              </a:rPr>
              <a:t>sententiae </a:t>
            </a:r>
            <a:r>
              <a:rPr lang="it-IT">
                <a:latin typeface="Times New Roman" panose="02020603050405020304" pitchFamily="18" charset="0"/>
                <a:cs typeface="Times New Roman" panose="02020603050405020304" pitchFamily="18" charset="0"/>
              </a:rPr>
              <a:t>ad effetto)</a:t>
            </a:r>
          </a:p>
          <a:p>
            <a:pPr algn="just">
              <a:spcBef>
                <a:spcPts val="0"/>
              </a:spcBef>
              <a:spcAft>
                <a:spcPts val="0"/>
              </a:spcAft>
              <a:buClrTx/>
              <a:buFont typeface="Arial" panose="020B0604020202020204" pitchFamily="34" charset="0"/>
              <a:buChar char="•"/>
              <a:defRPr/>
            </a:pPr>
            <a:endParaRPr lang="it-IT">
              <a:latin typeface="Times New Roman" panose="02020603050405020304" pitchFamily="18" charset="0"/>
              <a:cs typeface="Times New Roman" panose="02020603050405020304" pitchFamily="18" charset="0"/>
            </a:endParaRPr>
          </a:p>
          <a:p>
            <a:pPr algn="just">
              <a:spcBef>
                <a:spcPts val="0"/>
              </a:spcBef>
              <a:spcAft>
                <a:spcPts val="0"/>
              </a:spcAft>
              <a:buClrTx/>
              <a:buFont typeface="Arial" panose="020B0604020202020204" pitchFamily="34" charset="0"/>
              <a:buChar char="•"/>
              <a:defRPr/>
            </a:pPr>
            <a:r>
              <a:rPr lang="it-IT">
                <a:latin typeface="Times New Roman" panose="02020603050405020304" pitchFamily="18" charset="0"/>
                <a:cs typeface="Times New Roman" panose="02020603050405020304" pitchFamily="18" charset="0"/>
              </a:rPr>
              <a:t>Componente sovrannaturale  →  accadimenti particolari: sogni, visioni, pratiche magiche si alternano nella trama narrativa a estesi quadri narrativi, dove il poeta introduce parentesi descrittive incentrate di volta in volta su soggetti differenti.</a:t>
            </a:r>
          </a:p>
          <a:p>
            <a:pPr algn="just">
              <a:spcBef>
                <a:spcPts val="0"/>
              </a:spcBef>
              <a:spcAft>
                <a:spcPts val="0"/>
              </a:spcAft>
              <a:buClrTx/>
              <a:buFont typeface="Arial" panose="020B0604020202020204" pitchFamily="34" charset="0"/>
              <a:buChar char="•"/>
              <a:defRPr/>
            </a:pPr>
            <a:endParaRPr lang="it-IT">
              <a:latin typeface="Times New Roman" panose="02020603050405020304" pitchFamily="18" charset="0"/>
              <a:cs typeface="Times New Roman" panose="02020603050405020304" pitchFamily="18" charset="0"/>
            </a:endParaRPr>
          </a:p>
          <a:p>
            <a:pPr algn="just">
              <a:spcBef>
                <a:spcPts val="0"/>
              </a:spcBef>
              <a:spcAft>
                <a:spcPts val="0"/>
              </a:spcAft>
              <a:buClrTx/>
              <a:buFont typeface="Arial" panose="020B0604020202020204" pitchFamily="34" charset="0"/>
              <a:buChar char="•"/>
              <a:defRPr/>
            </a:pPr>
            <a:r>
              <a:rPr lang="it-IT">
                <a:latin typeface="Times New Roman" panose="02020603050405020304" pitchFamily="18" charset="0"/>
                <a:cs typeface="Times New Roman" panose="02020603050405020304" pitchFamily="18" charset="0"/>
              </a:rPr>
              <a:t>Componente tecnico-erudita → presenza di lessico ascrivibile all’ambito scientifico, in particolare medico</a:t>
            </a:r>
          </a:p>
          <a:p>
            <a:pPr algn="just">
              <a:spcBef>
                <a:spcPts val="0"/>
              </a:spcBef>
              <a:spcAft>
                <a:spcPts val="0"/>
              </a:spcAft>
              <a:buClrTx/>
              <a:buFont typeface="Arial" panose="020B0604020202020204" pitchFamily="34" charset="0"/>
              <a:buChar char="•"/>
              <a:defRPr/>
            </a:pPr>
            <a:endParaRPr lang="it-IT">
              <a:latin typeface="Times New Roman" panose="02020603050405020304" pitchFamily="18" charset="0"/>
              <a:cs typeface="Times New Roman" panose="02020603050405020304" pitchFamily="18" charset="0"/>
            </a:endParaRPr>
          </a:p>
          <a:p>
            <a:pPr algn="just">
              <a:spcBef>
                <a:spcPts val="0"/>
              </a:spcBef>
              <a:spcAft>
                <a:spcPts val="0"/>
              </a:spcAft>
              <a:buClrTx/>
              <a:buFont typeface="Arial" panose="020B0604020202020204" pitchFamily="34" charset="0"/>
              <a:buChar char="•"/>
              <a:defRPr/>
            </a:pPr>
            <a:r>
              <a:rPr lang="it-IT">
                <a:latin typeface="Times New Roman" panose="02020603050405020304" pitchFamily="18" charset="0"/>
                <a:cs typeface="Times New Roman" panose="02020603050405020304" pitchFamily="18" charset="0"/>
              </a:rPr>
              <a:t>Scienza e poesia concorrono in un insieme denso di </a:t>
            </a:r>
            <a:r>
              <a:rPr lang="it-IT" i="1">
                <a:latin typeface="Times New Roman" panose="02020603050405020304" pitchFamily="18" charset="0"/>
                <a:cs typeface="Times New Roman" panose="02020603050405020304" pitchFamily="18" charset="0"/>
              </a:rPr>
              <a:t>pathos </a:t>
            </a:r>
            <a:r>
              <a:rPr lang="it-IT">
                <a:latin typeface="Times New Roman" panose="02020603050405020304" pitchFamily="18" charset="0"/>
                <a:cs typeface="Times New Roman" panose="02020603050405020304" pitchFamily="18" charset="0"/>
              </a:rPr>
              <a:t>dove la componente erudita della descrizione trascende nel macabro e nell’orrido</a:t>
            </a:r>
          </a:p>
          <a:p>
            <a:pPr marL="0" indent="0" algn="just">
              <a:spcBef>
                <a:spcPts val="0"/>
              </a:spcBef>
              <a:spcAft>
                <a:spcPts val="0"/>
              </a:spcAft>
              <a:buNone/>
              <a:defRPr/>
            </a:pPr>
            <a:endParaRPr lang="it-IT">
              <a:latin typeface="Times New Roman" panose="02020603050405020304" pitchFamily="18" charset="0"/>
              <a:cs typeface="Times New Roman" panose="02020603050405020304" pitchFamily="18" charset="0"/>
            </a:endParaRPr>
          </a:p>
          <a:p>
            <a:pPr marL="0" indent="0" algn="just">
              <a:spcBef>
                <a:spcPts val="0"/>
              </a:spcBef>
              <a:buNone/>
              <a:defRPr/>
            </a:pPr>
            <a:endParaRPr lang="it-IT" altLang="it-IT" i="1">
              <a:latin typeface="Times New Roman" panose="02020603050405020304" pitchFamily="18" charset="0"/>
              <a:cs typeface="Times New Roman" panose="02020603050405020304" pitchFamily="18" charset="0"/>
            </a:endParaRPr>
          </a:p>
          <a:p>
            <a:endParaRPr lang="it-IT"/>
          </a:p>
        </p:txBody>
      </p:sp>
    </p:spTree>
    <p:extLst>
      <p:ext uri="{BB962C8B-B14F-4D97-AF65-F5344CB8AC3E}">
        <p14:creationId xmlns:p14="http://schemas.microsoft.com/office/powerpoint/2010/main" val="25434792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34186540-C952-4865-A12F-45BDBFAA73A6}"/>
              </a:ext>
            </a:extLst>
          </p:cNvPr>
          <p:cNvSpPr>
            <a:spLocks noGrp="1"/>
          </p:cNvSpPr>
          <p:nvPr>
            <p:ph idx="1"/>
          </p:nvPr>
        </p:nvSpPr>
        <p:spPr>
          <a:xfrm>
            <a:off x="0" y="0"/>
            <a:ext cx="12192000" cy="6858000"/>
          </a:xfrm>
          <a:blipFill>
            <a:blip r:embed="rId2"/>
            <a:tile tx="0" ty="0" sx="100000" sy="100000" flip="none" algn="tl"/>
          </a:blipFill>
        </p:spPr>
        <p:txBody>
          <a:bodyPr rtlCol="0">
            <a:normAutofit/>
          </a:bodyPr>
          <a:lstStyle/>
          <a:p>
            <a:pPr marL="0" indent="0" algn="ctr" eaLnBrk="1" fontAlgn="auto" hangingPunct="1">
              <a:buFont typeface="Arial"/>
              <a:buNone/>
              <a:defRPr/>
            </a:pPr>
            <a:endParaRPr lang="it-IT" sz="3200" i="1">
              <a:solidFill>
                <a:schemeClr val="bg1"/>
              </a:solidFill>
              <a:latin typeface="Times New Roman" panose="02020603050405020304" pitchFamily="18" charset="0"/>
              <a:cs typeface="Times New Roman" panose="02020603050405020304" pitchFamily="18" charset="0"/>
            </a:endParaRPr>
          </a:p>
          <a:p>
            <a:pPr algn="just" eaLnBrk="1" fontAlgn="auto" hangingPunct="1">
              <a:buFont typeface="Wingdings" panose="05000000000000000000" pitchFamily="2" charset="2"/>
              <a:buChar char="Ø"/>
              <a:defRPr/>
            </a:pPr>
            <a:r>
              <a:rPr lang="it-IT">
                <a:solidFill>
                  <a:schemeClr val="bg1"/>
                </a:solidFill>
                <a:latin typeface="Times New Roman" panose="02020603050405020304" pitchFamily="18" charset="0"/>
                <a:cs typeface="Times New Roman" panose="02020603050405020304" pitchFamily="18" charset="0"/>
              </a:rPr>
              <a:t>    Idea antica della derivazione del latino dal greco e primi indagini scientifiche</a:t>
            </a:r>
          </a:p>
          <a:p>
            <a:pPr algn="just" eaLnBrk="1" fontAlgn="auto" hangingPunct="1">
              <a:buFont typeface="Wingdings" panose="05000000000000000000" pitchFamily="2" charset="2"/>
              <a:buChar char="Ø"/>
              <a:defRPr/>
            </a:pPr>
            <a:r>
              <a:rPr lang="it-IT">
                <a:solidFill>
                  <a:schemeClr val="bg1"/>
                </a:solidFill>
                <a:latin typeface="Times New Roman" panose="02020603050405020304" pitchFamily="18" charset="0"/>
                <a:cs typeface="Times New Roman" panose="02020603050405020304" pitchFamily="18" charset="0"/>
              </a:rPr>
              <a:t>    La scoperta dell’antico indiano                                                                                             </a:t>
            </a:r>
          </a:p>
          <a:p>
            <a:pPr algn="just" eaLnBrk="1" fontAlgn="auto" hangingPunct="1">
              <a:buFont typeface="Wingdings" panose="05000000000000000000" pitchFamily="2" charset="2"/>
              <a:buChar char="Ø"/>
              <a:defRPr/>
            </a:pPr>
            <a:r>
              <a:rPr lang="it-IT">
                <a:solidFill>
                  <a:schemeClr val="bg1"/>
                </a:solidFill>
                <a:latin typeface="Times New Roman" panose="02020603050405020304" pitchFamily="18" charset="0"/>
                <a:cs typeface="Times New Roman" panose="02020603050405020304" pitchFamily="18" charset="0"/>
              </a:rPr>
              <a:t>    L’evidenza dell’esistenza di una grande famiglia linguistica derivata da una proto-lingua</a:t>
            </a:r>
          </a:p>
          <a:p>
            <a:pPr marL="0" indent="0" algn="just" eaLnBrk="1" fontAlgn="auto" hangingPunct="1">
              <a:buFont typeface="Arial"/>
              <a:buNone/>
              <a:defRPr/>
            </a:pPr>
            <a:r>
              <a:rPr lang="it-IT">
                <a:solidFill>
                  <a:schemeClr val="bg1"/>
                </a:solidFill>
                <a:latin typeface="Times New Roman" panose="02020603050405020304" pitchFamily="18" charset="0"/>
                <a:cs typeface="Times New Roman" panose="02020603050405020304" pitchFamily="18" charset="0"/>
              </a:rPr>
              <a:t>                                                                              </a:t>
            </a:r>
          </a:p>
          <a:p>
            <a:pPr marL="0" indent="0" algn="just" eaLnBrk="1" fontAlgn="auto" hangingPunct="1">
              <a:spcBef>
                <a:spcPts val="0"/>
              </a:spcBef>
              <a:spcAft>
                <a:spcPts val="0"/>
              </a:spcAft>
              <a:buClrTx/>
              <a:buSzTx/>
              <a:buFont typeface="Arial"/>
              <a:buNone/>
              <a:defRPr/>
            </a:pPr>
            <a:r>
              <a:rPr lang="it-IT">
                <a:solidFill>
                  <a:schemeClr val="bg1"/>
                </a:solidFill>
                <a:latin typeface="Times New Roman" panose="02020603050405020304" pitchFamily="18" charset="0"/>
                <a:cs typeface="Times New Roman" panose="02020603050405020304" pitchFamily="18" charset="0"/>
              </a:rPr>
              <a:t>    </a:t>
            </a:r>
            <a:endParaRPr lang="it-IT">
              <a:solidFill>
                <a:schemeClr val="bg1"/>
              </a:solidFill>
              <a:cs typeface="Times New Roman" panose="02020603050405020304" pitchFamily="18" charset="0"/>
            </a:endParaRPr>
          </a:p>
          <a:p>
            <a:pPr marL="0" indent="0" algn="just" eaLnBrk="1" fontAlgn="auto" hangingPunct="1">
              <a:spcBef>
                <a:spcPts val="0"/>
              </a:spcBef>
              <a:spcAft>
                <a:spcPts val="0"/>
              </a:spcAft>
              <a:buClrTx/>
              <a:buSzTx/>
              <a:buFont typeface="Arial"/>
              <a:buNone/>
              <a:defRPr/>
            </a:pPr>
            <a:r>
              <a:rPr lang="it-IT">
                <a:solidFill>
                  <a:schemeClr val="bg1"/>
                </a:solidFill>
                <a:cs typeface="Times New Roman" panose="02020603050405020304" pitchFamily="18" charset="0"/>
              </a:rPr>
              <a:t> </a:t>
            </a:r>
            <a:r>
              <a:rPr lang="it-IT">
                <a:solidFill>
                  <a:schemeClr val="bg1"/>
                </a:solidFill>
                <a:latin typeface="Times New Roman" panose="02020603050405020304" pitchFamily="18" charset="0"/>
                <a:cs typeface="Times New Roman" panose="02020603050405020304" pitchFamily="18" charset="0"/>
              </a:rPr>
              <a:t>«Indoeuropeo è il nome dato, per ragioni geografiche, a una famiglia linguistica ampia e  geneticamente ben definita che comprende la maggior parte delle lingue d’Europa, passate e presenti, e che si estende, attraverso l’Iran e l’Afghanistan, fino alla metà settentrionale del subcontinente indiano. [...] Le somiglianze fra queste lingue, attestate per oltre quasi quattro millenni, ci impongono di assumere che esse siano la continuazione di un’unica lingua comune preistorica, parlata forse circa settemila anni fa, chiamata indoeuropeo o proto-indoeuropeo» </a:t>
            </a:r>
          </a:p>
          <a:p>
            <a:pPr marL="0" indent="0" algn="just" eaLnBrk="1" fontAlgn="auto" hangingPunct="1">
              <a:spcBef>
                <a:spcPts val="0"/>
              </a:spcBef>
              <a:spcAft>
                <a:spcPts val="0"/>
              </a:spcAft>
              <a:buClrTx/>
              <a:buSzTx/>
              <a:buFont typeface="Arial"/>
              <a:buNone/>
              <a:defRPr/>
            </a:pPr>
            <a:endParaRPr lang="it-IT">
              <a:solidFill>
                <a:schemeClr val="bg1"/>
              </a:solidFill>
              <a:latin typeface="Times New Roman" panose="02020603050405020304" pitchFamily="18" charset="0"/>
              <a:cs typeface="Times New Roman" panose="02020603050405020304" pitchFamily="18" charset="0"/>
            </a:endParaRPr>
          </a:p>
          <a:p>
            <a:pPr marL="0" indent="0" algn="just" eaLnBrk="1" fontAlgn="auto" hangingPunct="1">
              <a:spcBef>
                <a:spcPts val="0"/>
              </a:spcBef>
              <a:spcAft>
                <a:spcPts val="0"/>
              </a:spcAft>
              <a:buClrTx/>
              <a:buSzTx/>
              <a:buFont typeface="Arial"/>
              <a:buNone/>
              <a:defRPr/>
            </a:pPr>
            <a:r>
              <a:rPr lang="it-IT" sz="2000">
                <a:solidFill>
                  <a:schemeClr val="bg1"/>
                </a:solidFill>
                <a:latin typeface="Times New Roman" panose="02020603050405020304" pitchFamily="18" charset="0"/>
                <a:cs typeface="Times New Roman" panose="02020603050405020304" pitchFamily="18" charset="0"/>
              </a:rPr>
              <a:t>(cit. da: C. Watkins, </a:t>
            </a:r>
            <a:r>
              <a:rPr lang="it-IT" sz="2000" i="1">
                <a:solidFill>
                  <a:schemeClr val="bg1"/>
                </a:solidFill>
                <a:latin typeface="Times New Roman" panose="02020603050405020304" pitchFamily="18" charset="0"/>
                <a:cs typeface="Times New Roman" panose="02020603050405020304" pitchFamily="18" charset="0"/>
              </a:rPr>
              <a:t>Il proto-indoeuropeo</a:t>
            </a:r>
            <a:r>
              <a:rPr lang="it-IT" sz="2000">
                <a:solidFill>
                  <a:schemeClr val="bg1"/>
                </a:solidFill>
                <a:latin typeface="Times New Roman" panose="02020603050405020304" pitchFamily="18" charset="0"/>
                <a:cs typeface="Times New Roman" panose="02020603050405020304" pitchFamily="18" charset="0"/>
              </a:rPr>
              <a:t>, in: AA.VV., </a:t>
            </a:r>
            <a:r>
              <a:rPr lang="it-IT" sz="2000" i="1">
                <a:solidFill>
                  <a:schemeClr val="bg1"/>
                </a:solidFill>
                <a:latin typeface="Times New Roman" panose="02020603050405020304" pitchFamily="18" charset="0"/>
                <a:cs typeface="Times New Roman" panose="02020603050405020304" pitchFamily="18" charset="0"/>
              </a:rPr>
              <a:t>Le lingue indoeuropee</a:t>
            </a:r>
            <a:r>
              <a:rPr lang="it-IT" sz="2000">
                <a:solidFill>
                  <a:schemeClr val="bg1"/>
                </a:solidFill>
                <a:latin typeface="Times New Roman" panose="02020603050405020304" pitchFamily="18" charset="0"/>
                <a:cs typeface="Times New Roman" panose="02020603050405020304" pitchFamily="18" charset="0"/>
              </a:rPr>
              <a:t>, a cura di A. Giacalone Ramat e P. Ramat, Bologna 1993, 45-46)</a:t>
            </a:r>
          </a:p>
          <a:p>
            <a:pPr marL="0" indent="0" algn="just" eaLnBrk="1" fontAlgn="auto" hangingPunct="1">
              <a:buFont typeface="Arial"/>
              <a:buNone/>
              <a:defRPr/>
            </a:pPr>
            <a:endParaRPr lang="it-IT">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algn="just" eaLnBrk="1" fontAlgn="auto" hangingPunct="1">
              <a:buFont typeface="Arial"/>
              <a:buNone/>
              <a:defRPr/>
            </a:pPr>
            <a:endParaRPr lang="it-IT">
              <a:solidFill>
                <a:schemeClr val="tx1">
                  <a:lumMod val="85000"/>
                  <a:lumOff val="15000"/>
                </a:schemeClr>
              </a:solidFill>
              <a:latin typeface="Times New Roman" panose="02020603050405020304" pitchFamily="18" charset="0"/>
              <a:cs typeface="Times New Roman" panose="02020603050405020304" pitchFamily="18" charset="0"/>
            </a:endParaRPr>
          </a:p>
          <a:p>
            <a:pPr eaLnBrk="1" fontAlgn="auto" hangingPunct="1">
              <a:buFont typeface="Arial"/>
              <a:buChar char="•"/>
              <a:defRPr/>
            </a:pPr>
            <a:endParaRPr lang="it-IT">
              <a:solidFill>
                <a:schemeClr val="tx1">
                  <a:lumMod val="85000"/>
                  <a:lumOff val="15000"/>
                </a:schemeClr>
              </a:solidFill>
            </a:endParaRPr>
          </a:p>
        </p:txBody>
      </p:sp>
      <p:sp>
        <p:nvSpPr>
          <p:cNvPr id="2" name="Rettangolo con angoli arrotondati 1">
            <a:extLst>
              <a:ext uri="{FF2B5EF4-FFF2-40B4-BE49-F238E27FC236}">
                <a16:creationId xmlns:a16="http://schemas.microsoft.com/office/drawing/2014/main" id="{8476902D-F652-47E2-8156-E2291A01CCDF}"/>
              </a:ext>
            </a:extLst>
          </p:cNvPr>
          <p:cNvSpPr/>
          <p:nvPr/>
        </p:nvSpPr>
        <p:spPr>
          <a:xfrm>
            <a:off x="0" y="2919413"/>
            <a:ext cx="12192000" cy="3632200"/>
          </a:xfrm>
          <a:prstGeom prst="round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4" name="Freccia in giù 3">
            <a:extLst>
              <a:ext uri="{FF2B5EF4-FFF2-40B4-BE49-F238E27FC236}">
                <a16:creationId xmlns:a16="http://schemas.microsoft.com/office/drawing/2014/main" id="{05FA53D9-45B3-46E4-9D94-1D6E2CDC19DB}"/>
              </a:ext>
            </a:extLst>
          </p:cNvPr>
          <p:cNvSpPr/>
          <p:nvPr/>
        </p:nvSpPr>
        <p:spPr>
          <a:xfrm>
            <a:off x="5754688" y="2222500"/>
            <a:ext cx="477837" cy="579438"/>
          </a:xfrm>
          <a:prstGeom prst="downArrow">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83904046-7D8F-46DF-A519-D9F174BDB04C}"/>
              </a:ext>
            </a:extLst>
          </p:cNvPr>
          <p:cNvSpPr>
            <a:spLocks noGrp="1"/>
          </p:cNvSpPr>
          <p:nvPr>
            <p:ph idx="1"/>
          </p:nvPr>
        </p:nvSpPr>
        <p:spPr>
          <a:xfrm>
            <a:off x="0" y="0"/>
            <a:ext cx="12192000" cy="6858000"/>
          </a:xfrm>
          <a:blipFill>
            <a:blip r:embed="rId2"/>
            <a:tile tx="0" ty="0" sx="100000" sy="100000" flip="none" algn="tl"/>
          </a:blipFill>
        </p:spPr>
        <p:txBody>
          <a:bodyPr>
            <a:normAutofit fontScale="92500"/>
          </a:bodyPr>
          <a:lstStyle/>
          <a:p>
            <a:pPr marL="0" indent="0" algn="ctr">
              <a:spcBef>
                <a:spcPts val="0"/>
              </a:spcBef>
              <a:spcAft>
                <a:spcPts val="0"/>
              </a:spcAft>
              <a:buNone/>
            </a:pPr>
            <a:endParaRPr lang="it-IT" b="1" i="1">
              <a:latin typeface="Times New Roman" panose="02020603050405020304" pitchFamily="18" charset="0"/>
              <a:cs typeface="Times New Roman" panose="02020603050405020304" pitchFamily="18" charset="0"/>
            </a:endParaRPr>
          </a:p>
          <a:p>
            <a:pPr marL="0" indent="0" algn="ctr">
              <a:spcBef>
                <a:spcPts val="0"/>
              </a:spcBef>
              <a:spcAft>
                <a:spcPts val="0"/>
              </a:spcAft>
              <a:buNone/>
            </a:pPr>
            <a:r>
              <a:rPr lang="it-IT" b="1" i="1">
                <a:latin typeface="Times New Roman" panose="02020603050405020304" pitchFamily="18" charset="0"/>
                <a:cs typeface="Times New Roman" panose="02020603050405020304" pitchFamily="18" charset="0"/>
              </a:rPr>
              <a:t>Descrizioni tra scienza e gusto del dettaglio erudito</a:t>
            </a:r>
          </a:p>
          <a:p>
            <a:pPr marL="0" indent="0" algn="ctr">
              <a:spcBef>
                <a:spcPts val="0"/>
              </a:spcBef>
              <a:spcAft>
                <a:spcPts val="0"/>
              </a:spcAft>
              <a:buNone/>
            </a:pPr>
            <a:endParaRPr lang="it-IT" b="1">
              <a:latin typeface="Times New Roman" panose="02020603050405020304" pitchFamily="18" charset="0"/>
              <a:cs typeface="Times New Roman" panose="02020603050405020304" pitchFamily="18" charset="0"/>
            </a:endParaRPr>
          </a:p>
          <a:p>
            <a:pPr algn="just">
              <a:spcBef>
                <a:spcPts val="0"/>
              </a:spcBef>
              <a:spcAft>
                <a:spcPts val="0"/>
              </a:spcAft>
            </a:pPr>
            <a:r>
              <a:rPr lang="it-IT" b="1">
                <a:latin typeface="Times New Roman" panose="02020603050405020304" pitchFamily="18" charset="0"/>
                <a:cs typeface="Times New Roman" panose="02020603050405020304" pitchFamily="18" charset="0"/>
              </a:rPr>
              <a:t>I serpenti del deserto  (IX 706-838)</a:t>
            </a:r>
            <a:r>
              <a:rPr lang="it-IT">
                <a:latin typeface="Times New Roman" panose="02020603050405020304" pitchFamily="18" charset="0"/>
                <a:cs typeface="Times New Roman" panose="02020603050405020304" pitchFamily="18" charset="0"/>
              </a:rPr>
              <a:t> → </a:t>
            </a:r>
            <a:r>
              <a:rPr lang="it-IT" u="sng">
                <a:latin typeface="Times New Roman" panose="02020603050405020304" pitchFamily="18" charset="0"/>
                <a:cs typeface="Times New Roman" panose="02020603050405020304" pitchFamily="18" charset="0"/>
              </a:rPr>
              <a:t>minuzia da trattato zoologico e medico </a:t>
            </a:r>
            <a:r>
              <a:rPr lang="it-IT">
                <a:latin typeface="Times New Roman" panose="02020603050405020304" pitchFamily="18" charset="0"/>
                <a:cs typeface="Times New Roman" panose="02020603050405020304" pitchFamily="18" charset="0"/>
              </a:rPr>
              <a:t>nell’elencazione delle differenti specie di serpenti velonosi che popolano il deserto libico e sull’effetto del veleno nel corpo umano →  </a:t>
            </a:r>
            <a:r>
              <a:rPr lang="it-IT" u="sng">
                <a:latin typeface="Times New Roman" panose="02020603050405020304" pitchFamily="18" charset="0"/>
                <a:cs typeface="Times New Roman" panose="02020603050405020304" pitchFamily="18" charset="0"/>
              </a:rPr>
              <a:t>descrizione</a:t>
            </a:r>
            <a:r>
              <a:rPr lang="it-IT">
                <a:latin typeface="Times New Roman" panose="02020603050405020304" pitchFamily="18" charset="0"/>
                <a:cs typeface="Times New Roman" panose="02020603050405020304" pitchFamily="18" charset="0"/>
              </a:rPr>
              <a:t> delle sofferenze e delle lacerazioni che causano atroci morti nei soldati di Catone →  </a:t>
            </a:r>
            <a:r>
              <a:rPr lang="it-IT" u="sng">
                <a:latin typeface="Times New Roman" panose="02020603050405020304" pitchFamily="18" charset="0"/>
                <a:cs typeface="Times New Roman" panose="02020603050405020304" pitchFamily="18" charset="0"/>
              </a:rPr>
              <a:t>esasperazione di dettagli anatomici </a:t>
            </a:r>
            <a:r>
              <a:rPr lang="it-IT">
                <a:latin typeface="Times New Roman" panose="02020603050405020304" pitchFamily="18" charset="0"/>
                <a:cs typeface="Times New Roman" panose="02020603050405020304" pitchFamily="18" charset="0"/>
              </a:rPr>
              <a:t>→ </a:t>
            </a:r>
            <a:r>
              <a:rPr lang="it-IT" u="sng">
                <a:latin typeface="Times New Roman" panose="02020603050405020304" pitchFamily="18" charset="0"/>
                <a:cs typeface="Times New Roman" panose="02020603050405020304" pitchFamily="18" charset="0"/>
              </a:rPr>
              <a:t>immagini vivide </a:t>
            </a:r>
            <a:r>
              <a:rPr lang="it-IT">
                <a:latin typeface="Times New Roman" panose="02020603050405020304" pitchFamily="18" charset="0"/>
                <a:cs typeface="Times New Roman" panose="02020603050405020304" pitchFamily="18" charset="0"/>
              </a:rPr>
              <a:t>della patologia che subentra devastante al morso dei rettili → </a:t>
            </a:r>
            <a:r>
              <a:rPr lang="it-IT" u="sng">
                <a:latin typeface="Times New Roman" panose="02020603050405020304" pitchFamily="18" charset="0"/>
                <a:cs typeface="Times New Roman" panose="02020603050405020304" pitchFamily="18" charset="0"/>
              </a:rPr>
              <a:t>progressione</a:t>
            </a:r>
            <a:r>
              <a:rPr lang="it-IT">
                <a:latin typeface="Times New Roman" panose="02020603050405020304" pitchFamily="18" charset="0"/>
                <a:cs typeface="Times New Roman" panose="02020603050405020304" pitchFamily="18" charset="0"/>
              </a:rPr>
              <a:t> dei sintomi nel corpo umano. </a:t>
            </a:r>
          </a:p>
          <a:p>
            <a:pPr algn="just">
              <a:spcBef>
                <a:spcPts val="0"/>
              </a:spcBef>
              <a:spcAft>
                <a:spcPts val="0"/>
              </a:spcAft>
            </a:pPr>
            <a:endParaRPr lang="it-IT">
              <a:latin typeface="Times New Roman" panose="02020603050405020304" pitchFamily="18" charset="0"/>
              <a:cs typeface="Times New Roman" panose="02020603050405020304" pitchFamily="18" charset="0"/>
            </a:endParaRPr>
          </a:p>
          <a:p>
            <a:pPr algn="just">
              <a:spcBef>
                <a:spcPts val="0"/>
              </a:spcBef>
              <a:spcAft>
                <a:spcPts val="0"/>
              </a:spcAft>
            </a:pPr>
            <a:r>
              <a:rPr lang="it-IT" b="1">
                <a:latin typeface="Times New Roman" panose="02020603050405020304" pitchFamily="18" charset="0"/>
                <a:cs typeface="Times New Roman" panose="02020603050405020304" pitchFamily="18" charset="0"/>
              </a:rPr>
              <a:t>Le fonti del Nilo (X 194-333) </a:t>
            </a:r>
            <a:r>
              <a:rPr lang="it-IT">
                <a:latin typeface="Times New Roman" panose="02020603050405020304" pitchFamily="18" charset="0"/>
                <a:cs typeface="Times New Roman" panose="02020603050405020304" pitchFamily="18" charset="0"/>
              </a:rPr>
              <a:t>→ disquisizione tecnico-scientifica mista a gusto etnografico e a curiosità geografiche la digressione sul Nilo e le origini della sua fonte nascosta. </a:t>
            </a:r>
          </a:p>
          <a:p>
            <a:pPr algn="just">
              <a:spcBef>
                <a:spcPts val="0"/>
              </a:spcBef>
              <a:spcAft>
                <a:spcPts val="0"/>
              </a:spcAft>
            </a:pPr>
            <a:endParaRPr lang="it-IT">
              <a:latin typeface="Times New Roman" panose="02020603050405020304" pitchFamily="18" charset="0"/>
              <a:cs typeface="Times New Roman" panose="02020603050405020304" pitchFamily="18" charset="0"/>
            </a:endParaRPr>
          </a:p>
          <a:p>
            <a:pPr algn="just">
              <a:spcBef>
                <a:spcPts val="0"/>
              </a:spcBef>
              <a:spcAft>
                <a:spcPts val="0"/>
              </a:spcAft>
            </a:pPr>
            <a:r>
              <a:rPr lang="it-IT" b="1">
                <a:latin typeface="Times New Roman" panose="02020603050405020304" pitchFamily="18" charset="0"/>
                <a:cs typeface="Times New Roman" panose="02020603050405020304" pitchFamily="18" charset="0"/>
              </a:rPr>
              <a:t>La reggia di Cleopatra (X 111-126; 155-171) </a:t>
            </a:r>
            <a:r>
              <a:rPr lang="it-IT">
                <a:latin typeface="Times New Roman" panose="02020603050405020304" pitchFamily="18" charset="0"/>
                <a:cs typeface="Times New Roman" panose="02020603050405020304" pitchFamily="18" charset="0"/>
              </a:rPr>
              <a:t>→</a:t>
            </a:r>
            <a:r>
              <a:rPr lang="it-IT" b="1">
                <a:latin typeface="Times New Roman" panose="02020603050405020304" pitchFamily="18" charset="0"/>
                <a:cs typeface="Times New Roman" panose="02020603050405020304" pitchFamily="18" charset="0"/>
              </a:rPr>
              <a:t> </a:t>
            </a:r>
            <a:r>
              <a:rPr lang="it-IT">
                <a:latin typeface="Times New Roman" panose="02020603050405020304" pitchFamily="18" charset="0"/>
                <a:cs typeface="Times New Roman" panose="02020603050405020304" pitchFamily="18" charset="0"/>
              </a:rPr>
              <a:t>componente ecfrastica (descrizione della reggia e del banchetto di Cleopatra) → parentesi nella quale il sapiente uso della parola ricrea l’architettura e l’ambiente fisico architettonico in combinazione al motivo della descrizione del banchetto. </a:t>
            </a:r>
          </a:p>
          <a:p>
            <a:pPr marL="0" indent="0" algn="just">
              <a:spcBef>
                <a:spcPts val="0"/>
              </a:spcBef>
              <a:spcAft>
                <a:spcPts val="0"/>
              </a:spcAft>
              <a:buNone/>
            </a:pPr>
            <a:endParaRPr lang="it-IT">
              <a:latin typeface="Times New Roman" panose="02020603050405020304" pitchFamily="18" charset="0"/>
              <a:cs typeface="Times New Roman" panose="02020603050405020304" pitchFamily="18" charset="0"/>
            </a:endParaRPr>
          </a:p>
          <a:p>
            <a:pPr marL="0" indent="0" algn="just">
              <a:spcBef>
                <a:spcPts val="0"/>
              </a:spcBef>
              <a:spcAft>
                <a:spcPts val="0"/>
              </a:spcAft>
              <a:buNone/>
            </a:pPr>
            <a:r>
              <a:rPr lang="it-IT" sz="2200">
                <a:latin typeface="Times New Roman" panose="02020603050405020304" pitchFamily="18" charset="0"/>
                <a:cs typeface="Times New Roman" panose="02020603050405020304" pitchFamily="18" charset="0"/>
              </a:rPr>
              <a:t>(NB. contesto) La scena ambientata in Egitto si sposta ad Alessandria dove Cesare visita la tomba di Alessandro Magno e si intrattiene con Cleopatra. Si tiene quindi un lussuoso banchetto nella reggia di Cleopatra e una discussione (con il sacerdote Acoreo) di carattere scientifico sulle origini nascoste della fonte del fiume Nilo. </a:t>
            </a:r>
          </a:p>
          <a:p>
            <a:pPr marL="0" indent="0" algn="just">
              <a:spcBef>
                <a:spcPts val="0"/>
              </a:spcBef>
              <a:spcAft>
                <a:spcPts val="0"/>
              </a:spcAft>
              <a:buNone/>
            </a:pPr>
            <a:endParaRPr lang="it-IT">
              <a:latin typeface="Times New Roman" panose="02020603050405020304" pitchFamily="18" charset="0"/>
              <a:cs typeface="Times New Roman" panose="02020603050405020304" pitchFamily="18" charset="0"/>
            </a:endParaRPr>
          </a:p>
        </p:txBody>
      </p:sp>
      <p:sp>
        <p:nvSpPr>
          <p:cNvPr id="2" name="Freccia in giù 1">
            <a:extLst>
              <a:ext uri="{FF2B5EF4-FFF2-40B4-BE49-F238E27FC236}">
                <a16:creationId xmlns:a16="http://schemas.microsoft.com/office/drawing/2014/main" id="{92C195A5-7817-4F9B-9E15-E9A9CB09A57A}"/>
              </a:ext>
            </a:extLst>
          </p:cNvPr>
          <p:cNvSpPr/>
          <p:nvPr/>
        </p:nvSpPr>
        <p:spPr>
          <a:xfrm>
            <a:off x="117446" y="3429000"/>
            <a:ext cx="83890" cy="6480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4" name="Freccia in giù 3">
            <a:extLst>
              <a:ext uri="{FF2B5EF4-FFF2-40B4-BE49-F238E27FC236}">
                <a16:creationId xmlns:a16="http://schemas.microsoft.com/office/drawing/2014/main" id="{800B8EBD-A3EA-41D7-9F55-FC6482E06009}"/>
              </a:ext>
            </a:extLst>
          </p:cNvPr>
          <p:cNvSpPr/>
          <p:nvPr/>
        </p:nvSpPr>
        <p:spPr>
          <a:xfrm>
            <a:off x="117446" y="4471331"/>
            <a:ext cx="83890" cy="75190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5" name="Rettangolo 4">
            <a:extLst>
              <a:ext uri="{FF2B5EF4-FFF2-40B4-BE49-F238E27FC236}">
                <a16:creationId xmlns:a16="http://schemas.microsoft.com/office/drawing/2014/main" id="{AA7F223D-59BF-4981-95FB-F0D5F52C59FE}"/>
              </a:ext>
            </a:extLst>
          </p:cNvPr>
          <p:cNvSpPr/>
          <p:nvPr/>
        </p:nvSpPr>
        <p:spPr>
          <a:xfrm>
            <a:off x="62917" y="5374239"/>
            <a:ext cx="12066165" cy="1048625"/>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2002762699"/>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A83F5B8E-A919-432B-9120-CF462E5C1137}"/>
              </a:ext>
            </a:extLst>
          </p:cNvPr>
          <p:cNvSpPr>
            <a:spLocks noGrp="1"/>
          </p:cNvSpPr>
          <p:nvPr>
            <p:ph idx="1"/>
          </p:nvPr>
        </p:nvSpPr>
        <p:spPr>
          <a:xfrm>
            <a:off x="0" y="0"/>
            <a:ext cx="12192000" cy="6858000"/>
          </a:xfrm>
          <a:blipFill>
            <a:blip r:embed="rId2"/>
            <a:tile tx="0" ty="0" sx="100000" sy="100000" flip="none" algn="tl"/>
          </a:blipFill>
        </p:spPr>
        <p:txBody>
          <a:bodyPr>
            <a:normAutofit/>
          </a:bodyPr>
          <a:lstStyle/>
          <a:p>
            <a:pPr marL="0" indent="0">
              <a:spcBef>
                <a:spcPts val="0"/>
              </a:spcBef>
              <a:spcAft>
                <a:spcPts val="0"/>
              </a:spcAft>
              <a:buNone/>
            </a:pPr>
            <a:r>
              <a:rPr lang="it-IT" sz="2200" b="1">
                <a:latin typeface="Times New Roman" panose="02020603050405020304" pitchFamily="18" charset="0"/>
                <a:cs typeface="Times New Roman" panose="02020603050405020304" pitchFamily="18" charset="0"/>
              </a:rPr>
              <a:t>Qualche osservazione sul passo: IX, 734-838</a:t>
            </a:r>
          </a:p>
          <a:p>
            <a:pPr>
              <a:spcBef>
                <a:spcPts val="0"/>
              </a:spcBef>
              <a:spcAft>
                <a:spcPts val="0"/>
              </a:spcAft>
            </a:pPr>
            <a:r>
              <a:rPr lang="it-IT" sz="2200" b="1">
                <a:latin typeface="Times New Roman" panose="02020603050405020304" pitchFamily="18" charset="0"/>
                <a:cs typeface="Times New Roman" panose="02020603050405020304" pitchFamily="18" charset="0"/>
              </a:rPr>
              <a:t>v. 734 </a:t>
            </a:r>
            <a:r>
              <a:rPr lang="it-IT" sz="2200" i="1">
                <a:latin typeface="Times New Roman" panose="02020603050405020304" pitchFamily="18" charset="0"/>
                <a:cs typeface="Times New Roman" panose="02020603050405020304" pitchFamily="18" charset="0"/>
              </a:rPr>
              <a:t>Has inter pestes </a:t>
            </a:r>
            <a:r>
              <a:rPr lang="it-IT" sz="2200">
                <a:latin typeface="Times New Roman" panose="02020603050405020304" pitchFamily="18" charset="0"/>
                <a:cs typeface="Times New Roman" panose="02020603050405020304" pitchFamily="18" charset="0"/>
              </a:rPr>
              <a:t>(cf. vv. 619, 724, 787, 805 e 844) </a:t>
            </a:r>
            <a:r>
              <a:rPr lang="it-IT" sz="2200" i="1">
                <a:latin typeface="Times New Roman" panose="02020603050405020304" pitchFamily="18" charset="0"/>
                <a:cs typeface="Times New Roman" panose="02020603050405020304" pitchFamily="18" charset="0"/>
              </a:rPr>
              <a:t>~ </a:t>
            </a:r>
            <a:r>
              <a:rPr lang="it-IT" sz="2200">
                <a:latin typeface="Times New Roman" panose="02020603050405020304" pitchFamily="18" charset="0"/>
                <a:cs typeface="Times New Roman" panose="02020603050405020304" pitchFamily="18" charset="0"/>
              </a:rPr>
              <a:t>Verg. </a:t>
            </a:r>
            <a:r>
              <a:rPr lang="it-IT" sz="2200" i="1">
                <a:latin typeface="Times New Roman" panose="02020603050405020304" pitchFamily="18" charset="0"/>
                <a:cs typeface="Times New Roman" panose="02020603050405020304" pitchFamily="18" charset="0"/>
              </a:rPr>
              <a:t>georg</a:t>
            </a:r>
            <a:r>
              <a:rPr lang="it-IT" sz="2200">
                <a:latin typeface="Times New Roman" panose="02020603050405020304" pitchFamily="18" charset="0"/>
                <a:cs typeface="Times New Roman" panose="02020603050405020304" pitchFamily="18" charset="0"/>
              </a:rPr>
              <a:t>., 3,419: </a:t>
            </a:r>
            <a:r>
              <a:rPr lang="it-IT" sz="2200" i="1">
                <a:latin typeface="Times New Roman" panose="02020603050405020304" pitchFamily="18" charset="0"/>
                <a:cs typeface="Times New Roman" panose="02020603050405020304" pitchFamily="18" charset="0"/>
              </a:rPr>
              <a:t>pestis acerba boum; </a:t>
            </a:r>
            <a:r>
              <a:rPr lang="it-IT" sz="2200">
                <a:latin typeface="Times New Roman" panose="02020603050405020304" pitchFamily="18" charset="0"/>
                <a:cs typeface="Times New Roman" panose="02020603050405020304" pitchFamily="18" charset="0"/>
              </a:rPr>
              <a:t>Sen., </a:t>
            </a:r>
            <a:r>
              <a:rPr lang="it-IT" sz="2200" i="1">
                <a:latin typeface="Times New Roman" panose="02020603050405020304" pitchFamily="18" charset="0"/>
                <a:cs typeface="Times New Roman" panose="02020603050405020304" pitchFamily="18" charset="0"/>
              </a:rPr>
              <a:t>Med</a:t>
            </a:r>
            <a:r>
              <a:rPr lang="it-IT" sz="2200">
                <a:latin typeface="Times New Roman" panose="02020603050405020304" pitchFamily="18" charset="0"/>
                <a:cs typeface="Times New Roman" panose="02020603050405020304" pitchFamily="18" charset="0"/>
              </a:rPr>
              <a:t>., 681-82: </a:t>
            </a:r>
            <a:r>
              <a:rPr lang="it-IT" sz="2200" i="1">
                <a:latin typeface="Times New Roman" panose="02020603050405020304" pitchFamily="18" charset="0"/>
                <a:cs typeface="Times New Roman" panose="02020603050405020304" pitchFamily="18" charset="0"/>
              </a:rPr>
              <a:t>pestes vocat quascumque ferventis creat / harena Libyae</a:t>
            </a:r>
          </a:p>
          <a:p>
            <a:pPr>
              <a:spcBef>
                <a:spcPts val="0"/>
              </a:spcBef>
              <a:spcAft>
                <a:spcPts val="0"/>
              </a:spcAft>
            </a:pPr>
            <a:r>
              <a:rPr lang="pt-BR" sz="2200" b="1">
                <a:latin typeface="Times New Roman" panose="02020603050405020304" pitchFamily="18" charset="0"/>
                <a:cs typeface="Times New Roman" panose="02020603050405020304" pitchFamily="18" charset="0"/>
              </a:rPr>
              <a:t>v. 760 </a:t>
            </a:r>
            <a:r>
              <a:rPr lang="pt-BR" sz="2200" i="1">
                <a:latin typeface="Times New Roman" panose="02020603050405020304" pitchFamily="18" charset="0"/>
                <a:cs typeface="Times New Roman" panose="02020603050405020304" pitchFamily="18" charset="0"/>
              </a:rPr>
              <a:t>atque os inplere cruore ~ </a:t>
            </a:r>
            <a:r>
              <a:rPr lang="it-IT" sz="2200">
                <a:latin typeface="Times New Roman" panose="02020603050405020304" pitchFamily="18" charset="0"/>
                <a:cs typeface="Times New Roman" panose="02020603050405020304" pitchFamily="18" charset="0"/>
              </a:rPr>
              <a:t>Ov., </a:t>
            </a:r>
            <a:r>
              <a:rPr lang="it-IT" sz="2200" i="1">
                <a:latin typeface="Times New Roman" panose="02020603050405020304" pitchFamily="18" charset="0"/>
                <a:cs typeface="Times New Roman" panose="02020603050405020304" pitchFamily="18" charset="0"/>
              </a:rPr>
              <a:t>met</a:t>
            </a:r>
            <a:r>
              <a:rPr lang="it-IT" sz="2200">
                <a:latin typeface="Times New Roman" panose="02020603050405020304" pitchFamily="18" charset="0"/>
                <a:cs typeface="Times New Roman" panose="02020603050405020304" pitchFamily="18" charset="0"/>
              </a:rPr>
              <a:t>., 8,877-878: </a:t>
            </a:r>
            <a:r>
              <a:rPr lang="it-IT" sz="2200" i="1">
                <a:latin typeface="Times New Roman" panose="02020603050405020304" pitchFamily="18" charset="0"/>
                <a:cs typeface="Times New Roman" panose="02020603050405020304" pitchFamily="18" charset="0"/>
              </a:rPr>
              <a:t>ipse suos artus lacero divellere morsu / coepit et infelix minuendo corpus alebat</a:t>
            </a:r>
            <a:endParaRPr lang="it-IT" sz="2200">
              <a:latin typeface="Times New Roman" panose="02020603050405020304" pitchFamily="18" charset="0"/>
              <a:cs typeface="Times New Roman" panose="02020603050405020304" pitchFamily="18" charset="0"/>
            </a:endParaRPr>
          </a:p>
          <a:p>
            <a:pPr>
              <a:spcBef>
                <a:spcPts val="0"/>
              </a:spcBef>
              <a:spcAft>
                <a:spcPts val="0"/>
              </a:spcAft>
            </a:pPr>
            <a:endParaRPr lang="it-IT" sz="2200">
              <a:latin typeface="Times New Roman" panose="02020603050405020304" pitchFamily="18" charset="0"/>
              <a:cs typeface="Times New Roman" panose="02020603050405020304" pitchFamily="18" charset="0"/>
            </a:endParaRPr>
          </a:p>
          <a:p>
            <a:pPr>
              <a:spcBef>
                <a:spcPts val="0"/>
              </a:spcBef>
              <a:spcAft>
                <a:spcPts val="0"/>
              </a:spcAft>
            </a:pPr>
            <a:r>
              <a:rPr lang="it-IT" sz="2200">
                <a:latin typeface="Times New Roman" panose="02020603050405020304" pitchFamily="18" charset="0"/>
                <a:cs typeface="Times New Roman" panose="02020603050405020304" pitchFamily="18" charset="0"/>
              </a:rPr>
              <a:t>Presenza di dettagli raccapriccianti          rielaborazione poetica e drammatica di fonti scientifiche </a:t>
            </a:r>
          </a:p>
          <a:p>
            <a:pPr marL="0" indent="0" algn="ctr">
              <a:spcBef>
                <a:spcPts val="0"/>
              </a:spcBef>
              <a:spcAft>
                <a:spcPts val="0"/>
              </a:spcAft>
              <a:buNone/>
            </a:pPr>
            <a:endParaRPr lang="it-IT" sz="2200">
              <a:latin typeface="Times New Roman" panose="02020603050405020304" pitchFamily="18" charset="0"/>
              <a:cs typeface="Times New Roman" panose="02020603050405020304" pitchFamily="18" charset="0"/>
            </a:endParaRPr>
          </a:p>
          <a:p>
            <a:pPr marL="0" indent="0" algn="ctr">
              <a:spcBef>
                <a:spcPts val="0"/>
              </a:spcBef>
              <a:spcAft>
                <a:spcPts val="0"/>
              </a:spcAft>
              <a:buNone/>
            </a:pPr>
            <a:endParaRPr lang="it-IT" sz="2200">
              <a:latin typeface="Times New Roman" panose="02020603050405020304" pitchFamily="18" charset="0"/>
              <a:cs typeface="Times New Roman" panose="02020603050405020304" pitchFamily="18" charset="0"/>
            </a:endParaRPr>
          </a:p>
          <a:p>
            <a:pPr marL="0" indent="0" algn="ctr">
              <a:spcBef>
                <a:spcPts val="0"/>
              </a:spcBef>
              <a:spcAft>
                <a:spcPts val="0"/>
              </a:spcAft>
              <a:buNone/>
            </a:pPr>
            <a:r>
              <a:rPr lang="it-IT" sz="2200">
                <a:latin typeface="Times New Roman" panose="02020603050405020304" pitchFamily="18" charset="0"/>
                <a:cs typeface="Times New Roman" panose="02020603050405020304" pitchFamily="18" charset="0"/>
              </a:rPr>
              <a:t>ad es. cf. </a:t>
            </a:r>
            <a:r>
              <a:rPr lang="it-IT" sz="2200" i="1">
                <a:latin typeface="Times New Roman" panose="02020603050405020304" pitchFamily="18" charset="0"/>
                <a:cs typeface="Times New Roman" panose="02020603050405020304" pitchFamily="18" charset="0"/>
              </a:rPr>
              <a:t>Theriaká</a:t>
            </a:r>
            <a:r>
              <a:rPr lang="it-IT" sz="2200">
                <a:latin typeface="Times New Roman" panose="02020603050405020304" pitchFamily="18" charset="0"/>
                <a:cs typeface="Times New Roman" panose="02020603050405020304" pitchFamily="18" charset="0"/>
              </a:rPr>
              <a:t> di Nicandro (mediazione del perduto Emilio Macro cf. </a:t>
            </a:r>
            <a:r>
              <a:rPr lang="it-IT" sz="2200" i="1">
                <a:latin typeface="Times New Roman" panose="02020603050405020304" pitchFamily="18" charset="0"/>
                <a:cs typeface="Times New Roman" panose="02020603050405020304" pitchFamily="18" charset="0"/>
              </a:rPr>
              <a:t>Commenta Bernensia</a:t>
            </a:r>
            <a:r>
              <a:rPr lang="it-IT" sz="2200">
                <a:latin typeface="Times New Roman" panose="02020603050405020304" pitchFamily="18" charset="0"/>
                <a:cs typeface="Times New Roman" panose="02020603050405020304" pitchFamily="18" charset="0"/>
              </a:rPr>
              <a:t> a </a:t>
            </a:r>
            <a:r>
              <a:rPr lang="it-IT" sz="2200" i="1">
                <a:latin typeface="Times New Roman" panose="02020603050405020304" pitchFamily="18" charset="0"/>
                <a:cs typeface="Times New Roman" panose="02020603050405020304" pitchFamily="18" charset="0"/>
              </a:rPr>
              <a:t>Phars. </a:t>
            </a:r>
            <a:r>
              <a:rPr lang="it-IT" sz="2200">
                <a:latin typeface="Times New Roman" panose="02020603050405020304" pitchFamily="18" charset="0"/>
                <a:cs typeface="Times New Roman" panose="02020603050405020304" pitchFamily="18" charset="0"/>
              </a:rPr>
              <a:t>IX,701)</a:t>
            </a:r>
          </a:p>
          <a:p>
            <a:pPr marL="0" indent="0" algn="ctr">
              <a:spcBef>
                <a:spcPts val="0"/>
              </a:spcBef>
              <a:spcAft>
                <a:spcPts val="0"/>
              </a:spcAft>
              <a:buNone/>
            </a:pPr>
            <a:endParaRPr lang="it-IT" sz="2200">
              <a:latin typeface="Times New Roman" panose="02020603050405020304" pitchFamily="18" charset="0"/>
              <a:cs typeface="Times New Roman" panose="02020603050405020304" pitchFamily="18" charset="0"/>
            </a:endParaRPr>
          </a:p>
          <a:p>
            <a:pPr>
              <a:spcBef>
                <a:spcPts val="0"/>
              </a:spcBef>
              <a:spcAft>
                <a:spcPts val="0"/>
              </a:spcAft>
            </a:pPr>
            <a:r>
              <a:rPr lang="it-IT" sz="2200" b="1">
                <a:latin typeface="Times New Roman" panose="02020603050405020304" pitchFamily="18" charset="0"/>
                <a:cs typeface="Times New Roman" panose="02020603050405020304" pitchFamily="18" charset="0"/>
              </a:rPr>
              <a:t>v. 738 </a:t>
            </a:r>
            <a:r>
              <a:rPr lang="it-IT" sz="2200" i="1">
                <a:latin typeface="Times New Roman" panose="02020603050405020304" pitchFamily="18" charset="0"/>
                <a:cs typeface="Times New Roman" panose="02020603050405020304" pitchFamily="18" charset="0"/>
              </a:rPr>
              <a:t>dipsas</a:t>
            </a:r>
            <a:r>
              <a:rPr lang="it-IT" sz="2200">
                <a:latin typeface="Times New Roman" panose="02020603050405020304" pitchFamily="18" charset="0"/>
                <a:cs typeface="Times New Roman" panose="02020603050405020304" pitchFamily="18" charset="0"/>
              </a:rPr>
              <a:t>: Nicandro, </a:t>
            </a:r>
            <a:r>
              <a:rPr lang="it-IT" sz="2200" i="1">
                <a:latin typeface="Times New Roman" panose="02020603050405020304" pitchFamily="18" charset="0"/>
                <a:cs typeface="Times New Roman" panose="02020603050405020304" pitchFamily="18" charset="0"/>
              </a:rPr>
              <a:t>Ther</a:t>
            </a:r>
            <a:r>
              <a:rPr lang="it-IT" sz="2200">
                <a:latin typeface="Times New Roman" panose="02020603050405020304" pitchFamily="18" charset="0"/>
                <a:cs typeface="Times New Roman" panose="02020603050405020304" pitchFamily="18" charset="0"/>
              </a:rPr>
              <a:t>., 334-335; 338; Eliano, </a:t>
            </a:r>
            <a:r>
              <a:rPr lang="it-IT" sz="2200" i="1">
                <a:latin typeface="Times New Roman" panose="02020603050405020304" pitchFamily="18" charset="0"/>
                <a:cs typeface="Times New Roman" panose="02020603050405020304" pitchFamily="18" charset="0"/>
              </a:rPr>
              <a:t>nat.an.</a:t>
            </a:r>
            <a:r>
              <a:rPr lang="it-IT" sz="2200">
                <a:latin typeface="Times New Roman" panose="02020603050405020304" pitchFamily="18" charset="0"/>
                <a:cs typeface="Times New Roman" panose="02020603050405020304" pitchFamily="18" charset="0"/>
              </a:rPr>
              <a:t>, 6,51 </a:t>
            </a:r>
          </a:p>
          <a:p>
            <a:pPr>
              <a:spcBef>
                <a:spcPts val="0"/>
              </a:spcBef>
              <a:spcAft>
                <a:spcPts val="0"/>
              </a:spcAft>
            </a:pPr>
            <a:r>
              <a:rPr lang="it-IT" sz="2200" b="1">
                <a:latin typeface="Times New Roman" panose="02020603050405020304" pitchFamily="18" charset="0"/>
                <a:cs typeface="Times New Roman" panose="02020603050405020304" pitchFamily="18" charset="0"/>
              </a:rPr>
              <a:t>v. 764 </a:t>
            </a:r>
            <a:r>
              <a:rPr lang="it-IT" sz="2200" i="1">
                <a:latin typeface="Times New Roman" panose="02020603050405020304" pitchFamily="18" charset="0"/>
                <a:cs typeface="Times New Roman" panose="02020603050405020304" pitchFamily="18" charset="0"/>
              </a:rPr>
              <a:t>seps</a:t>
            </a:r>
            <a:r>
              <a:rPr lang="it-IT" sz="2200">
                <a:latin typeface="Times New Roman" panose="02020603050405020304" pitchFamily="18" charset="0"/>
                <a:cs typeface="Times New Roman" panose="02020603050405020304" pitchFamily="18" charset="0"/>
              </a:rPr>
              <a:t>: Nicandro, </a:t>
            </a:r>
            <a:r>
              <a:rPr lang="it-IT" sz="2200" i="1">
                <a:latin typeface="Times New Roman" panose="02020603050405020304" pitchFamily="18" charset="0"/>
                <a:cs typeface="Times New Roman" panose="02020603050405020304" pitchFamily="18" charset="0"/>
              </a:rPr>
              <a:t>Ther</a:t>
            </a:r>
            <a:r>
              <a:rPr lang="it-IT" sz="2200">
                <a:latin typeface="Times New Roman" panose="02020603050405020304" pitchFamily="18" charset="0"/>
                <a:cs typeface="Times New Roman" panose="02020603050405020304" pitchFamily="18" charset="0"/>
              </a:rPr>
              <a:t>., 147</a:t>
            </a:r>
          </a:p>
          <a:p>
            <a:pPr>
              <a:spcBef>
                <a:spcPts val="0"/>
              </a:spcBef>
              <a:spcAft>
                <a:spcPts val="0"/>
              </a:spcAft>
            </a:pPr>
            <a:r>
              <a:rPr lang="it-IT" sz="2200" b="1">
                <a:latin typeface="Times New Roman" panose="02020603050405020304" pitchFamily="18" charset="0"/>
                <a:cs typeface="Times New Roman" panose="02020603050405020304" pitchFamily="18" charset="0"/>
              </a:rPr>
              <a:t>vv. 790-791 </a:t>
            </a:r>
            <a:r>
              <a:rPr lang="it-IT" sz="2200" i="1">
                <a:latin typeface="Times New Roman" panose="02020603050405020304" pitchFamily="18" charset="0"/>
                <a:cs typeface="Times New Roman" panose="02020603050405020304" pitchFamily="18" charset="0"/>
              </a:rPr>
              <a:t>torridus . . . percussit prester</a:t>
            </a:r>
            <a:r>
              <a:rPr lang="it-IT" sz="2200">
                <a:latin typeface="Times New Roman" panose="02020603050405020304" pitchFamily="18" charset="0"/>
                <a:cs typeface="Times New Roman" panose="02020603050405020304" pitchFamily="18" charset="0"/>
              </a:rPr>
              <a:t> ~ Celso, V,27,4: </a:t>
            </a:r>
            <a:r>
              <a:rPr lang="it-IT" sz="2200" i="1">
                <a:latin typeface="Times New Roman" panose="02020603050405020304" pitchFamily="18" charset="0"/>
                <a:cs typeface="Times New Roman" panose="02020603050405020304" pitchFamily="18" charset="0"/>
              </a:rPr>
              <a:t>quem aspis percussit </a:t>
            </a:r>
            <a:r>
              <a:rPr lang="it-IT" sz="2200">
                <a:latin typeface="Times New Roman" panose="02020603050405020304" pitchFamily="18" charset="0"/>
                <a:cs typeface="Times New Roman" panose="02020603050405020304" pitchFamily="18" charset="0"/>
              </a:rPr>
              <a:t>(cf. Nicandro, </a:t>
            </a:r>
            <a:r>
              <a:rPr lang="it-IT" sz="2200" i="1">
                <a:latin typeface="Times New Roman" panose="02020603050405020304" pitchFamily="18" charset="0"/>
                <a:cs typeface="Times New Roman" panose="02020603050405020304" pitchFamily="18" charset="0"/>
              </a:rPr>
              <a:t>Ther</a:t>
            </a:r>
            <a:r>
              <a:rPr lang="it-IT" sz="2200">
                <a:latin typeface="Times New Roman" panose="02020603050405020304" pitchFamily="18" charset="0"/>
                <a:cs typeface="Times New Roman" panose="02020603050405020304" pitchFamily="18" charset="0"/>
              </a:rPr>
              <a:t>., 403-404, ma per il </a:t>
            </a:r>
            <a:r>
              <a:rPr lang="it-IT" sz="2200" i="1">
                <a:latin typeface="Times New Roman" panose="02020603050405020304" pitchFamily="18" charset="0"/>
                <a:cs typeface="Times New Roman" panose="02020603050405020304" pitchFamily="18" charset="0"/>
              </a:rPr>
              <a:t>basiliscus</a:t>
            </a:r>
            <a:r>
              <a:rPr lang="it-IT" sz="2200">
                <a:latin typeface="Times New Roman" panose="02020603050405020304" pitchFamily="18" charset="0"/>
                <a:cs typeface="Times New Roman" panose="02020603050405020304" pitchFamily="18" charset="0"/>
              </a:rPr>
              <a:t>)</a:t>
            </a:r>
          </a:p>
          <a:p>
            <a:pPr algn="just">
              <a:spcBef>
                <a:spcPts val="0"/>
              </a:spcBef>
              <a:spcAft>
                <a:spcPts val="0"/>
              </a:spcAft>
            </a:pPr>
            <a:r>
              <a:rPr lang="it-IT" sz="2200" b="1">
                <a:latin typeface="Times New Roman" panose="02020603050405020304" pitchFamily="18" charset="0"/>
                <a:cs typeface="Times New Roman" panose="02020603050405020304" pitchFamily="18" charset="0"/>
              </a:rPr>
              <a:t>vv. 802-803 </a:t>
            </a:r>
            <a:r>
              <a:rPr lang="it-IT" sz="2200" i="1">
                <a:latin typeface="Times New Roman" panose="02020603050405020304" pitchFamily="18" charset="0"/>
                <a:cs typeface="Times New Roman" panose="02020603050405020304" pitchFamily="18" charset="0"/>
              </a:rPr>
              <a:t>epulasque daturum haud inpune feris ~ </a:t>
            </a:r>
            <a:r>
              <a:rPr lang="it-IT" sz="2200">
                <a:latin typeface="Times New Roman" panose="02020603050405020304" pitchFamily="18" charset="0"/>
                <a:cs typeface="Times New Roman" panose="02020603050405020304" pitchFamily="18" charset="0"/>
              </a:rPr>
              <a:t>Nicandro,</a:t>
            </a:r>
            <a:r>
              <a:rPr lang="it-IT" sz="2200" i="1">
                <a:latin typeface="Times New Roman" panose="02020603050405020304" pitchFamily="18" charset="0"/>
                <a:cs typeface="Times New Roman" panose="02020603050405020304" pitchFamily="18" charset="0"/>
              </a:rPr>
              <a:t> Ther., </a:t>
            </a:r>
            <a:r>
              <a:rPr lang="it-IT" sz="2200">
                <a:latin typeface="Times New Roman" panose="02020603050405020304" pitchFamily="18" charset="0"/>
                <a:cs typeface="Times New Roman" panose="02020603050405020304" pitchFamily="18" charset="0"/>
              </a:rPr>
              <a:t>405 sgg</a:t>
            </a:r>
            <a:r>
              <a:rPr lang="it-IT" sz="2200" i="1">
                <a:latin typeface="Times New Roman" panose="02020603050405020304" pitchFamily="18" charset="0"/>
                <a:cs typeface="Times New Roman" panose="02020603050405020304" pitchFamily="18" charset="0"/>
              </a:rPr>
              <a:t>. </a:t>
            </a:r>
            <a:r>
              <a:rPr lang="it-IT" sz="2200">
                <a:latin typeface="Times New Roman" panose="02020603050405020304" pitchFamily="18" charset="0"/>
                <a:cs typeface="Times New Roman" panose="02020603050405020304" pitchFamily="18" charset="0"/>
              </a:rPr>
              <a:t>(ma per</a:t>
            </a:r>
            <a:r>
              <a:rPr lang="it-IT" sz="2200" i="1">
                <a:latin typeface="Times New Roman" panose="02020603050405020304" pitchFamily="18" charset="0"/>
                <a:cs typeface="Times New Roman" panose="02020603050405020304" pitchFamily="18" charset="0"/>
              </a:rPr>
              <a:t> basiliscus</a:t>
            </a:r>
            <a:r>
              <a:rPr lang="it-IT" sz="2200">
                <a:latin typeface="Times New Roman" panose="02020603050405020304" pitchFamily="18" charset="0"/>
                <a:cs typeface="Times New Roman" panose="02020603050405020304" pitchFamily="18" charset="0"/>
              </a:rPr>
              <a:t>)</a:t>
            </a:r>
          </a:p>
          <a:p>
            <a:pPr algn="just">
              <a:spcBef>
                <a:spcPts val="0"/>
              </a:spcBef>
              <a:spcAft>
                <a:spcPts val="0"/>
              </a:spcAft>
            </a:pPr>
            <a:r>
              <a:rPr lang="it-IT" sz="2200" b="1">
                <a:latin typeface="Times New Roman" panose="02020603050405020304" pitchFamily="18" charset="0"/>
                <a:cs typeface="Times New Roman" panose="02020603050405020304" pitchFamily="18" charset="0"/>
              </a:rPr>
              <a:t>v. 806 </a:t>
            </a:r>
            <a:r>
              <a:rPr lang="it-IT" sz="2200" i="1">
                <a:latin typeface="Times New Roman" panose="02020603050405020304" pitchFamily="18" charset="0"/>
                <a:cs typeface="Times New Roman" panose="02020603050405020304" pitchFamily="18" charset="0"/>
              </a:rPr>
              <a:t>haemorrhois</a:t>
            </a:r>
            <a:r>
              <a:rPr lang="it-IT" sz="2200">
                <a:latin typeface="Times New Roman" panose="02020603050405020304" pitchFamily="18" charset="0"/>
                <a:cs typeface="Times New Roman" panose="02020603050405020304" pitchFamily="18" charset="0"/>
              </a:rPr>
              <a:t>: Nicandro, </a:t>
            </a:r>
            <a:r>
              <a:rPr lang="it-IT" sz="2200" i="1">
                <a:latin typeface="Times New Roman" panose="02020603050405020304" pitchFamily="18" charset="0"/>
                <a:cs typeface="Times New Roman" panose="02020603050405020304" pitchFamily="18" charset="0"/>
              </a:rPr>
              <a:t>Ther</a:t>
            </a:r>
            <a:r>
              <a:rPr lang="it-IT" sz="2200">
                <a:latin typeface="Times New Roman" panose="02020603050405020304" pitchFamily="18" charset="0"/>
                <a:cs typeface="Times New Roman" panose="02020603050405020304" pitchFamily="18" charset="0"/>
              </a:rPr>
              <a:t>., 282 sgg.</a:t>
            </a:r>
          </a:p>
          <a:p>
            <a:pPr algn="just">
              <a:spcBef>
                <a:spcPts val="0"/>
              </a:spcBef>
              <a:spcAft>
                <a:spcPts val="0"/>
              </a:spcAft>
            </a:pPr>
            <a:r>
              <a:rPr lang="it-IT" sz="2200" b="1">
                <a:latin typeface="Times New Roman" panose="02020603050405020304" pitchFamily="18" charset="0"/>
                <a:cs typeface="Times New Roman" panose="02020603050405020304" pitchFamily="18" charset="0"/>
              </a:rPr>
              <a:t>v. 816 </a:t>
            </a:r>
            <a:r>
              <a:rPr lang="it-IT" sz="2200" i="1">
                <a:latin typeface="Times New Roman" panose="02020603050405020304" pitchFamily="18" charset="0"/>
                <a:cs typeface="Times New Roman" panose="02020603050405020304" pitchFamily="18" charset="0"/>
              </a:rPr>
              <a:t>Niliaca serpens: </a:t>
            </a:r>
            <a:r>
              <a:rPr lang="it-IT" sz="2200">
                <a:latin typeface="Times New Roman" panose="02020603050405020304" pitchFamily="18" charset="0"/>
                <a:cs typeface="Times New Roman" panose="02020603050405020304" pitchFamily="18" charset="0"/>
              </a:rPr>
              <a:t>Nicandro, </a:t>
            </a:r>
            <a:r>
              <a:rPr lang="it-IT" sz="2200" i="1">
                <a:latin typeface="Times New Roman" panose="02020603050405020304" pitchFamily="18" charset="0"/>
                <a:cs typeface="Times New Roman" panose="02020603050405020304" pitchFamily="18" charset="0"/>
              </a:rPr>
              <a:t>Ther.</a:t>
            </a:r>
            <a:r>
              <a:rPr lang="it-IT" sz="2200">
                <a:latin typeface="Times New Roman" panose="02020603050405020304" pitchFamily="18" charset="0"/>
                <a:cs typeface="Times New Roman" panose="02020603050405020304" pitchFamily="18" charset="0"/>
              </a:rPr>
              <a:t>, 187-189</a:t>
            </a:r>
          </a:p>
          <a:p>
            <a:pPr algn="just">
              <a:spcBef>
                <a:spcPts val="0"/>
              </a:spcBef>
              <a:spcAft>
                <a:spcPts val="0"/>
              </a:spcAft>
            </a:pPr>
            <a:endParaRPr lang="it-IT">
              <a:latin typeface="Times New Roman" panose="02020603050405020304" pitchFamily="18" charset="0"/>
              <a:cs typeface="Times New Roman" panose="02020603050405020304" pitchFamily="18" charset="0"/>
            </a:endParaRPr>
          </a:p>
          <a:p>
            <a:pPr algn="just">
              <a:spcBef>
                <a:spcPts val="0"/>
              </a:spcBef>
              <a:spcAft>
                <a:spcPts val="0"/>
              </a:spcAft>
            </a:pPr>
            <a:endParaRPr lang="it-IT" sz="2200">
              <a:latin typeface="Times New Roman" panose="02020603050405020304" pitchFamily="18" charset="0"/>
              <a:cs typeface="Times New Roman" panose="02020603050405020304" pitchFamily="18" charset="0"/>
            </a:endParaRPr>
          </a:p>
          <a:p>
            <a:pPr algn="just"/>
            <a:endParaRPr lang="it-IT">
              <a:latin typeface="Times New Roman" panose="02020603050405020304" pitchFamily="18" charset="0"/>
              <a:cs typeface="Times New Roman" panose="02020603050405020304" pitchFamily="18" charset="0"/>
            </a:endParaRPr>
          </a:p>
          <a:p>
            <a:endParaRPr lang="it-IT">
              <a:latin typeface="Times New Roman" panose="02020603050405020304" pitchFamily="18" charset="0"/>
              <a:cs typeface="Times New Roman" panose="02020603050405020304" pitchFamily="18" charset="0"/>
            </a:endParaRPr>
          </a:p>
        </p:txBody>
      </p:sp>
      <p:sp>
        <p:nvSpPr>
          <p:cNvPr id="4" name="Freccia bidirezionale orizzontale 3">
            <a:extLst>
              <a:ext uri="{FF2B5EF4-FFF2-40B4-BE49-F238E27FC236}">
                <a16:creationId xmlns:a16="http://schemas.microsoft.com/office/drawing/2014/main" id="{FC8F62DA-51D8-48D6-B71E-4753D4BEEA71}"/>
              </a:ext>
            </a:extLst>
          </p:cNvPr>
          <p:cNvSpPr/>
          <p:nvPr/>
        </p:nvSpPr>
        <p:spPr>
          <a:xfrm>
            <a:off x="4454554" y="2197920"/>
            <a:ext cx="327170" cy="117445"/>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8" name="Parentesi graffa chiusa 7">
            <a:extLst>
              <a:ext uri="{FF2B5EF4-FFF2-40B4-BE49-F238E27FC236}">
                <a16:creationId xmlns:a16="http://schemas.microsoft.com/office/drawing/2014/main" id="{2B852BA2-C234-4F46-9396-B346FD6DCC98}"/>
              </a:ext>
            </a:extLst>
          </p:cNvPr>
          <p:cNvSpPr/>
          <p:nvPr/>
        </p:nvSpPr>
        <p:spPr>
          <a:xfrm rot="5400000">
            <a:off x="5637402" y="-2491530"/>
            <a:ext cx="545284" cy="10326848"/>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2237607672"/>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A83F5B8E-A919-432B-9120-CF462E5C1137}"/>
              </a:ext>
            </a:extLst>
          </p:cNvPr>
          <p:cNvSpPr>
            <a:spLocks noGrp="1"/>
          </p:cNvSpPr>
          <p:nvPr>
            <p:ph idx="1"/>
          </p:nvPr>
        </p:nvSpPr>
        <p:spPr>
          <a:xfrm>
            <a:off x="0" y="0"/>
            <a:ext cx="12192000" cy="6858000"/>
          </a:xfrm>
          <a:blipFill>
            <a:blip r:embed="rId2"/>
            <a:tile tx="0" ty="0" sx="100000" sy="100000" flip="none" algn="tl"/>
          </a:blipFill>
        </p:spPr>
        <p:txBody>
          <a:bodyPr>
            <a:normAutofit fontScale="85000" lnSpcReduction="20000"/>
          </a:bodyPr>
          <a:lstStyle/>
          <a:p>
            <a:pPr marL="0" indent="0" algn="just">
              <a:buNone/>
            </a:pPr>
            <a:r>
              <a:rPr lang="it-IT" sz="2800" b="1">
                <a:latin typeface="Times New Roman" panose="02020603050405020304" pitchFamily="18" charset="0"/>
                <a:cs typeface="Times New Roman" panose="02020603050405020304" pitchFamily="18" charset="0"/>
              </a:rPr>
              <a:t>Una scena di pestilenza: </a:t>
            </a:r>
            <a:r>
              <a:rPr lang="it-IT" sz="2800" b="1" i="1">
                <a:latin typeface="Times New Roman" panose="02020603050405020304" pitchFamily="18" charset="0"/>
                <a:cs typeface="Times New Roman" panose="02020603050405020304" pitchFamily="18" charset="0"/>
              </a:rPr>
              <a:t>Phars. </a:t>
            </a:r>
            <a:r>
              <a:rPr lang="it-IT" sz="2800" b="1">
                <a:latin typeface="Times New Roman" panose="02020603050405020304" pitchFamily="18" charset="0"/>
                <a:cs typeface="Times New Roman" panose="02020603050405020304" pitchFamily="18" charset="0"/>
              </a:rPr>
              <a:t>VI,88-105 </a:t>
            </a:r>
          </a:p>
          <a:p>
            <a:pPr marL="0" indent="0">
              <a:lnSpc>
                <a:spcPct val="120000"/>
              </a:lnSpc>
              <a:spcBef>
                <a:spcPts val="0"/>
              </a:spcBef>
              <a:spcAft>
                <a:spcPts val="0"/>
              </a:spcAft>
              <a:buNone/>
            </a:pPr>
            <a:r>
              <a:rPr lang="it-IT" sz="2600">
                <a:latin typeface="Times New Roman" panose="02020603050405020304" pitchFamily="18" charset="0"/>
                <a:cs typeface="Times New Roman" panose="02020603050405020304" pitchFamily="18" charset="0"/>
              </a:rPr>
              <a:t>Corpora dum soluit tabes et digerit artus,</a:t>
            </a:r>
          </a:p>
          <a:p>
            <a:pPr marL="0" indent="0">
              <a:lnSpc>
                <a:spcPct val="120000"/>
              </a:lnSpc>
              <a:spcBef>
                <a:spcPts val="0"/>
              </a:spcBef>
              <a:spcAft>
                <a:spcPts val="0"/>
              </a:spcAft>
              <a:buNone/>
            </a:pPr>
            <a:r>
              <a:rPr lang="it-IT" sz="2600">
                <a:latin typeface="Times New Roman" panose="02020603050405020304" pitchFamily="18" charset="0"/>
                <a:cs typeface="Times New Roman" panose="02020603050405020304" pitchFamily="18" charset="0"/>
              </a:rPr>
              <a:t>traxit iners caelum fluidae contagia pestis</a:t>
            </a:r>
          </a:p>
          <a:p>
            <a:pPr marL="0" indent="0">
              <a:lnSpc>
                <a:spcPct val="120000"/>
              </a:lnSpc>
              <a:spcBef>
                <a:spcPts val="0"/>
              </a:spcBef>
              <a:spcAft>
                <a:spcPts val="0"/>
              </a:spcAft>
              <a:buNone/>
            </a:pPr>
            <a:r>
              <a:rPr lang="it-IT" sz="2600">
                <a:latin typeface="Times New Roman" panose="02020603050405020304" pitchFamily="18" charset="0"/>
                <a:cs typeface="Times New Roman" panose="02020603050405020304" pitchFamily="18" charset="0"/>
              </a:rPr>
              <a:t>obscuram in nubem. Tali spiramine Nesis                 90</a:t>
            </a:r>
          </a:p>
          <a:p>
            <a:pPr marL="0" indent="0">
              <a:lnSpc>
                <a:spcPct val="120000"/>
              </a:lnSpc>
              <a:spcBef>
                <a:spcPts val="0"/>
              </a:spcBef>
              <a:spcAft>
                <a:spcPts val="0"/>
              </a:spcAft>
              <a:buNone/>
            </a:pPr>
            <a:r>
              <a:rPr lang="it-IT" sz="2600">
                <a:latin typeface="Times New Roman" panose="02020603050405020304" pitchFamily="18" charset="0"/>
                <a:cs typeface="Times New Roman" panose="02020603050405020304" pitchFamily="18" charset="0"/>
              </a:rPr>
              <a:t>emittit Stygium nebulosis aera saxis,</a:t>
            </a:r>
          </a:p>
          <a:p>
            <a:pPr marL="0" indent="0">
              <a:lnSpc>
                <a:spcPct val="120000"/>
              </a:lnSpc>
              <a:spcBef>
                <a:spcPts val="0"/>
              </a:spcBef>
              <a:spcAft>
                <a:spcPts val="0"/>
              </a:spcAft>
              <a:buNone/>
            </a:pPr>
            <a:r>
              <a:rPr lang="it-IT" sz="2600">
                <a:latin typeface="Times New Roman" panose="02020603050405020304" pitchFamily="18" charset="0"/>
                <a:cs typeface="Times New Roman" panose="02020603050405020304" pitchFamily="18" charset="0"/>
              </a:rPr>
              <a:t>antraque letiferi rabiem Typhonis anhelant.</a:t>
            </a:r>
          </a:p>
          <a:p>
            <a:pPr marL="0" indent="0">
              <a:lnSpc>
                <a:spcPct val="120000"/>
              </a:lnSpc>
              <a:spcBef>
                <a:spcPts val="0"/>
              </a:spcBef>
              <a:spcAft>
                <a:spcPts val="0"/>
              </a:spcAft>
              <a:buNone/>
            </a:pPr>
            <a:r>
              <a:rPr lang="it-IT" sz="2600">
                <a:latin typeface="Times New Roman" panose="02020603050405020304" pitchFamily="18" charset="0"/>
                <a:cs typeface="Times New Roman" panose="02020603050405020304" pitchFamily="18" charset="0"/>
              </a:rPr>
              <a:t>Inde labant populi, caeloque paratior unda</a:t>
            </a:r>
          </a:p>
          <a:p>
            <a:pPr marL="0" indent="0">
              <a:lnSpc>
                <a:spcPct val="120000"/>
              </a:lnSpc>
              <a:spcBef>
                <a:spcPts val="0"/>
              </a:spcBef>
              <a:spcAft>
                <a:spcPts val="0"/>
              </a:spcAft>
              <a:buNone/>
            </a:pPr>
            <a:r>
              <a:rPr lang="it-IT" sz="2600">
                <a:latin typeface="Times New Roman" panose="02020603050405020304" pitchFamily="18" charset="0"/>
                <a:cs typeface="Times New Roman" panose="02020603050405020304" pitchFamily="18" charset="0"/>
              </a:rPr>
              <a:t>omne pati virus duravit viscera caeno.</a:t>
            </a:r>
          </a:p>
          <a:p>
            <a:pPr marL="0" indent="0">
              <a:lnSpc>
                <a:spcPct val="120000"/>
              </a:lnSpc>
              <a:spcBef>
                <a:spcPts val="0"/>
              </a:spcBef>
              <a:spcAft>
                <a:spcPts val="0"/>
              </a:spcAft>
              <a:buNone/>
            </a:pPr>
            <a:r>
              <a:rPr lang="it-IT" sz="2600">
                <a:latin typeface="Times New Roman" panose="02020603050405020304" pitchFamily="18" charset="0"/>
                <a:cs typeface="Times New Roman" panose="02020603050405020304" pitchFamily="18" charset="0"/>
              </a:rPr>
              <a:t>Iam riget atra cutis distentaque lumina rumpit,         95</a:t>
            </a:r>
          </a:p>
          <a:p>
            <a:pPr marL="0" indent="0">
              <a:lnSpc>
                <a:spcPct val="120000"/>
              </a:lnSpc>
              <a:spcBef>
                <a:spcPts val="0"/>
              </a:spcBef>
              <a:spcAft>
                <a:spcPts val="0"/>
              </a:spcAft>
              <a:buNone/>
            </a:pPr>
            <a:r>
              <a:rPr lang="it-IT" sz="2600">
                <a:latin typeface="Times New Roman" panose="02020603050405020304" pitchFamily="18" charset="0"/>
                <a:cs typeface="Times New Roman" panose="02020603050405020304" pitchFamily="18" charset="0"/>
              </a:rPr>
              <a:t>igneaque in vultus et sacro fervida morbo</a:t>
            </a:r>
          </a:p>
          <a:p>
            <a:pPr marL="0" indent="0">
              <a:lnSpc>
                <a:spcPct val="120000"/>
              </a:lnSpc>
              <a:spcBef>
                <a:spcPts val="0"/>
              </a:spcBef>
              <a:spcAft>
                <a:spcPts val="0"/>
              </a:spcAft>
              <a:buNone/>
            </a:pPr>
            <a:r>
              <a:rPr lang="it-IT" sz="2600">
                <a:latin typeface="Times New Roman" panose="02020603050405020304" pitchFamily="18" charset="0"/>
                <a:cs typeface="Times New Roman" panose="02020603050405020304" pitchFamily="18" charset="0"/>
              </a:rPr>
              <a:t>pestis abit, fessumque caput se ferre recusat.</a:t>
            </a:r>
          </a:p>
          <a:p>
            <a:pPr marL="0" indent="0">
              <a:lnSpc>
                <a:spcPct val="120000"/>
              </a:lnSpc>
              <a:spcBef>
                <a:spcPts val="0"/>
              </a:spcBef>
              <a:spcAft>
                <a:spcPts val="0"/>
              </a:spcAft>
              <a:buNone/>
            </a:pPr>
            <a:r>
              <a:rPr lang="it-IT" sz="2600">
                <a:latin typeface="Times New Roman" panose="02020603050405020304" pitchFamily="18" charset="0"/>
                <a:cs typeface="Times New Roman" panose="02020603050405020304" pitchFamily="18" charset="0"/>
              </a:rPr>
              <a:t>Iam magis atque magis praeceps agit omnia fatum,</a:t>
            </a:r>
          </a:p>
          <a:p>
            <a:pPr marL="0" indent="0">
              <a:lnSpc>
                <a:spcPct val="120000"/>
              </a:lnSpc>
              <a:spcBef>
                <a:spcPts val="0"/>
              </a:spcBef>
              <a:spcAft>
                <a:spcPts val="0"/>
              </a:spcAft>
              <a:buNone/>
            </a:pPr>
            <a:r>
              <a:rPr lang="it-IT" sz="2600">
                <a:latin typeface="Times New Roman" panose="02020603050405020304" pitchFamily="18" charset="0"/>
                <a:cs typeface="Times New Roman" panose="02020603050405020304" pitchFamily="18" charset="0"/>
              </a:rPr>
              <a:t>nec medii dirimunt morbi vitamque necemque,</a:t>
            </a:r>
          </a:p>
          <a:p>
            <a:pPr marL="0" indent="0">
              <a:lnSpc>
                <a:spcPct val="120000"/>
              </a:lnSpc>
              <a:spcBef>
                <a:spcPts val="0"/>
              </a:spcBef>
              <a:spcAft>
                <a:spcPts val="0"/>
              </a:spcAft>
              <a:buNone/>
            </a:pPr>
            <a:r>
              <a:rPr lang="it-IT" sz="2600">
                <a:latin typeface="Times New Roman" panose="02020603050405020304" pitchFamily="18" charset="0"/>
                <a:cs typeface="Times New Roman" panose="02020603050405020304" pitchFamily="18" charset="0"/>
              </a:rPr>
              <a:t>sed languor cum morte venit, turbaque cadentum   100</a:t>
            </a:r>
          </a:p>
          <a:p>
            <a:pPr marL="0" indent="0">
              <a:lnSpc>
                <a:spcPct val="120000"/>
              </a:lnSpc>
              <a:spcBef>
                <a:spcPts val="0"/>
              </a:spcBef>
              <a:spcAft>
                <a:spcPts val="0"/>
              </a:spcAft>
              <a:buNone/>
            </a:pPr>
            <a:r>
              <a:rPr lang="it-IT" sz="2600">
                <a:latin typeface="Times New Roman" panose="02020603050405020304" pitchFamily="18" charset="0"/>
                <a:cs typeface="Times New Roman" panose="02020603050405020304" pitchFamily="18" charset="0"/>
              </a:rPr>
              <a:t>aucta lues, dum mixta iacent incondita vivis</a:t>
            </a:r>
          </a:p>
          <a:p>
            <a:pPr marL="0" indent="0">
              <a:lnSpc>
                <a:spcPct val="120000"/>
              </a:lnSpc>
              <a:spcBef>
                <a:spcPts val="0"/>
              </a:spcBef>
              <a:spcAft>
                <a:spcPts val="0"/>
              </a:spcAft>
              <a:buNone/>
            </a:pPr>
            <a:r>
              <a:rPr lang="it-IT" sz="2600">
                <a:latin typeface="Times New Roman" panose="02020603050405020304" pitchFamily="18" charset="0"/>
                <a:cs typeface="Times New Roman" panose="02020603050405020304" pitchFamily="18" charset="0"/>
              </a:rPr>
              <a:t>corpora; nam miseros ultra tentoria cives</a:t>
            </a:r>
          </a:p>
          <a:p>
            <a:pPr marL="0" indent="0">
              <a:lnSpc>
                <a:spcPct val="120000"/>
              </a:lnSpc>
              <a:spcBef>
                <a:spcPts val="0"/>
              </a:spcBef>
              <a:spcAft>
                <a:spcPts val="0"/>
              </a:spcAft>
              <a:buNone/>
            </a:pPr>
            <a:r>
              <a:rPr lang="it-IT" sz="2600">
                <a:latin typeface="Times New Roman" panose="02020603050405020304" pitchFamily="18" charset="0"/>
                <a:cs typeface="Times New Roman" panose="02020603050405020304" pitchFamily="18" charset="0"/>
              </a:rPr>
              <a:t>spargere funus erat. Tamen hos minuere labores</a:t>
            </a:r>
          </a:p>
          <a:p>
            <a:pPr marL="0" indent="0">
              <a:lnSpc>
                <a:spcPct val="120000"/>
              </a:lnSpc>
              <a:spcBef>
                <a:spcPts val="0"/>
              </a:spcBef>
              <a:spcAft>
                <a:spcPts val="0"/>
              </a:spcAft>
              <a:buNone/>
            </a:pPr>
            <a:r>
              <a:rPr lang="it-IT" sz="2600">
                <a:latin typeface="Times New Roman" panose="02020603050405020304" pitchFamily="18" charset="0"/>
                <a:cs typeface="Times New Roman" panose="02020603050405020304" pitchFamily="18" charset="0"/>
              </a:rPr>
              <a:t>a tergo pelagus pulsusque aquilonibus aer</a:t>
            </a:r>
          </a:p>
          <a:p>
            <a:pPr marL="0" indent="0">
              <a:lnSpc>
                <a:spcPct val="120000"/>
              </a:lnSpc>
              <a:spcBef>
                <a:spcPts val="0"/>
              </a:spcBef>
              <a:spcAft>
                <a:spcPts val="0"/>
              </a:spcAft>
              <a:buNone/>
            </a:pPr>
            <a:r>
              <a:rPr lang="it-IT" sz="2600">
                <a:latin typeface="Times New Roman" panose="02020603050405020304" pitchFamily="18" charset="0"/>
                <a:cs typeface="Times New Roman" panose="02020603050405020304" pitchFamily="18" charset="0"/>
              </a:rPr>
              <a:t>litoraque et plenae peregrina messe carinae.           105</a:t>
            </a:r>
          </a:p>
          <a:p>
            <a:pPr marL="0" indent="0" algn="just">
              <a:buNone/>
            </a:pPr>
            <a:endParaRPr lang="it-IT" b="1">
              <a:latin typeface="Times New Roman" panose="02020603050405020304" pitchFamily="18" charset="0"/>
              <a:cs typeface="Times New Roman" panose="02020603050405020304" pitchFamily="18" charset="0"/>
            </a:endParaRPr>
          </a:p>
          <a:p>
            <a:pPr marL="0" indent="0" algn="just">
              <a:buNone/>
            </a:pPr>
            <a:endParaRPr lang="it-IT" b="1">
              <a:latin typeface="Times New Roman" panose="02020603050405020304" pitchFamily="18" charset="0"/>
              <a:cs typeface="Times New Roman" panose="02020603050405020304" pitchFamily="18" charset="0"/>
            </a:endParaRPr>
          </a:p>
          <a:p>
            <a:pPr marL="0" indent="0" algn="just">
              <a:buNone/>
            </a:pPr>
            <a:endParaRPr lang="it-IT" b="1">
              <a:latin typeface="Times New Roman" panose="02020603050405020304" pitchFamily="18" charset="0"/>
              <a:cs typeface="Times New Roman" panose="02020603050405020304" pitchFamily="18" charset="0"/>
            </a:endParaRPr>
          </a:p>
          <a:p>
            <a:pPr marL="0" indent="0" algn="just">
              <a:buNone/>
            </a:pPr>
            <a:endParaRPr lang="it-IT"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28371076"/>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olo 1">
            <a:extLst>
              <a:ext uri="{FF2B5EF4-FFF2-40B4-BE49-F238E27FC236}">
                <a16:creationId xmlns:a16="http://schemas.microsoft.com/office/drawing/2014/main" id="{5043CDC4-3B99-4480-988F-78BCDEB5DD6F}"/>
              </a:ext>
            </a:extLst>
          </p:cNvPr>
          <p:cNvSpPr>
            <a:spLocks noGrp="1" noChangeArrowheads="1"/>
          </p:cNvSpPr>
          <p:nvPr>
            <p:ph type="ctrTitle"/>
          </p:nvPr>
        </p:nvSpPr>
        <p:spPr>
          <a:xfrm>
            <a:off x="2692400" y="1670050"/>
            <a:ext cx="6815138" cy="1758950"/>
          </a:xfrm>
        </p:spPr>
        <p:txBody>
          <a:bodyPr/>
          <a:lstStyle/>
          <a:p>
            <a:pPr eaLnBrk="1" hangingPunct="1">
              <a:defRPr/>
            </a:pPr>
            <a:br>
              <a:rPr lang="it-IT" altLang="it-IT" sz="2400" b="1">
                <a:solidFill>
                  <a:schemeClr val="bg1"/>
                </a:solidFill>
                <a:cs typeface="Times New Roman" panose="02020603050405020304" pitchFamily="18" charset="0"/>
              </a:rPr>
            </a:br>
            <a:br>
              <a:rPr lang="it-IT" altLang="it-IT" sz="2400" b="1">
                <a:solidFill>
                  <a:schemeClr val="bg1"/>
                </a:solidFill>
                <a:cs typeface="Times New Roman" panose="02020603050405020304" pitchFamily="18" charset="0"/>
              </a:rPr>
            </a:br>
            <a:br>
              <a:rPr lang="it-IT" altLang="it-IT" sz="2400" b="1">
                <a:solidFill>
                  <a:schemeClr val="bg1"/>
                </a:solidFill>
                <a:cs typeface="Times New Roman" panose="02020603050405020304" pitchFamily="18" charset="0"/>
              </a:rPr>
            </a:br>
            <a:br>
              <a:rPr lang="it-IT" altLang="it-IT" sz="2400" b="1">
                <a:solidFill>
                  <a:schemeClr val="bg1"/>
                </a:solidFill>
                <a:cs typeface="Times New Roman" panose="02020603050405020304" pitchFamily="18" charset="0"/>
              </a:rPr>
            </a:br>
            <a:br>
              <a:rPr lang="it-IT" altLang="it-IT" sz="2400" b="1">
                <a:solidFill>
                  <a:schemeClr val="bg1"/>
                </a:solidFill>
                <a:cs typeface="Times New Roman" panose="02020603050405020304" pitchFamily="18" charset="0"/>
              </a:rPr>
            </a:br>
            <a:br>
              <a:rPr lang="it-IT" altLang="it-IT" sz="2400" b="1">
                <a:solidFill>
                  <a:schemeClr val="bg1"/>
                </a:solidFill>
                <a:cs typeface="Times New Roman" panose="02020603050405020304" pitchFamily="18" charset="0"/>
              </a:rPr>
            </a:br>
            <a:br>
              <a:rPr lang="it-IT" altLang="it-IT" sz="2400" b="1">
                <a:solidFill>
                  <a:schemeClr val="bg1"/>
                </a:solidFill>
                <a:cs typeface="Times New Roman" panose="02020603050405020304" pitchFamily="18" charset="0"/>
              </a:rPr>
            </a:br>
            <a:br>
              <a:rPr lang="it-IT" altLang="it-IT" sz="2400" b="1">
                <a:solidFill>
                  <a:schemeClr val="bg1"/>
                </a:solidFill>
                <a:cs typeface="Times New Roman" panose="02020603050405020304" pitchFamily="18" charset="0"/>
              </a:rPr>
            </a:br>
            <a:r>
              <a:rPr lang="it-IT" altLang="it-IT" sz="2400">
                <a:solidFill>
                  <a:schemeClr val="bg1"/>
                </a:solidFill>
                <a:latin typeface="Times New Roman" panose="02020603050405020304" pitchFamily="18" charset="0"/>
                <a:cs typeface="Times New Roman" panose="02020603050405020304" pitchFamily="18" charset="0"/>
              </a:rPr>
              <a:t>Scienza, </a:t>
            </a:r>
            <a:r>
              <a:rPr lang="it-IT" altLang="it-IT" sz="2400" i="1">
                <a:solidFill>
                  <a:schemeClr val="bg1"/>
                </a:solidFill>
                <a:latin typeface="Times New Roman" panose="02020603050405020304" pitchFamily="18" charset="0"/>
                <a:cs typeface="Times New Roman" panose="02020603050405020304" pitchFamily="18" charset="0"/>
              </a:rPr>
              <a:t>mirabilia</a:t>
            </a:r>
            <a:r>
              <a:rPr lang="it-IT" altLang="it-IT" sz="2400">
                <a:solidFill>
                  <a:schemeClr val="bg1"/>
                </a:solidFill>
                <a:latin typeface="Times New Roman" panose="02020603050405020304" pitchFamily="18" charset="0"/>
                <a:cs typeface="Times New Roman" panose="02020603050405020304" pitchFamily="18" charset="0"/>
              </a:rPr>
              <a:t> e poesia </a:t>
            </a:r>
            <a:br>
              <a:rPr lang="it-IT" altLang="it-IT" sz="2400" b="1">
                <a:solidFill>
                  <a:schemeClr val="bg1"/>
                </a:solidFill>
                <a:latin typeface="Times New Roman" panose="02020603050405020304" pitchFamily="18" charset="0"/>
                <a:cs typeface="Times New Roman" panose="02020603050405020304" pitchFamily="18" charset="0"/>
              </a:rPr>
            </a:br>
            <a:r>
              <a:rPr lang="it-IT" altLang="it-IT" sz="2400">
                <a:solidFill>
                  <a:schemeClr val="bg1"/>
                </a:solidFill>
                <a:latin typeface="Times New Roman" panose="02020603050405020304" pitchFamily="18" charset="0"/>
                <a:cs typeface="Times New Roman" panose="02020603050405020304" pitchFamily="18" charset="0"/>
              </a:rPr>
              <a:t>nella tarda antichità</a:t>
            </a:r>
            <a:br>
              <a:rPr lang="it-IT" altLang="it-IT" sz="2400" b="1">
                <a:solidFill>
                  <a:schemeClr val="bg1"/>
                </a:solidFill>
                <a:latin typeface="Times New Roman" panose="02020603050405020304" pitchFamily="18" charset="0"/>
                <a:cs typeface="Times New Roman" panose="02020603050405020304" pitchFamily="18" charset="0"/>
              </a:rPr>
            </a:br>
            <a:endParaRPr lang="it-IT" altLang="it-IT" sz="2400">
              <a:ln>
                <a:noFill/>
              </a:ln>
              <a:solidFill>
                <a:schemeClr val="bg1"/>
              </a:solidFill>
              <a:latin typeface="Times New Roman" panose="02020603050405020304" pitchFamily="18" charset="0"/>
              <a:cs typeface="Times New Roman" panose="02020603050405020304" pitchFamily="18" charset="0"/>
            </a:endParaRPr>
          </a:p>
        </p:txBody>
      </p:sp>
      <p:sp>
        <p:nvSpPr>
          <p:cNvPr id="66563" name="Sottotitolo 4">
            <a:extLst>
              <a:ext uri="{FF2B5EF4-FFF2-40B4-BE49-F238E27FC236}">
                <a16:creationId xmlns:a16="http://schemas.microsoft.com/office/drawing/2014/main" id="{7DD1349C-083D-4BE2-8D44-75DEB170364A}"/>
              </a:ext>
            </a:extLst>
          </p:cNvPr>
          <p:cNvSpPr>
            <a:spLocks noGrp="1" noChangeArrowheads="1"/>
          </p:cNvSpPr>
          <p:nvPr>
            <p:ph type="subTitle" idx="1"/>
          </p:nvPr>
        </p:nvSpPr>
        <p:spPr>
          <a:xfrm>
            <a:off x="2692400" y="3657600"/>
            <a:ext cx="6815138" cy="1677988"/>
          </a:xfrm>
        </p:spPr>
        <p:txBody>
          <a:bodyPr>
            <a:normAutofit/>
          </a:bodyPr>
          <a:lstStyle/>
          <a:p>
            <a:pPr algn="r" eaLnBrk="1" hangingPunct="1">
              <a:spcBef>
                <a:spcPct val="0"/>
              </a:spcBef>
              <a:spcAft>
                <a:spcPct val="0"/>
              </a:spcAft>
              <a:defRPr/>
            </a:pPr>
            <a:endParaRPr lang="it-IT" altLang="it-IT" sz="1700">
              <a:solidFill>
                <a:schemeClr val="bg1"/>
              </a:solidFill>
              <a:cs typeface="Times New Roman" panose="02020603050405020304" pitchFamily="18" charset="0"/>
            </a:endParaRPr>
          </a:p>
          <a:p>
            <a:pPr eaLnBrk="1" hangingPunct="1">
              <a:spcBef>
                <a:spcPct val="0"/>
              </a:spcBef>
              <a:spcAft>
                <a:spcPct val="0"/>
              </a:spcAft>
              <a:defRPr/>
            </a:pPr>
            <a:r>
              <a:rPr lang="it-IT" altLang="it-IT" sz="2400">
                <a:solidFill>
                  <a:schemeClr val="bg1"/>
                </a:solidFill>
                <a:latin typeface="Times New Roman" panose="02020603050405020304" pitchFamily="18" charset="0"/>
                <a:cs typeface="Times New Roman" panose="02020603050405020304" pitchFamily="18" charset="0"/>
              </a:rPr>
              <a:t>Claudio Claudiano – </a:t>
            </a:r>
            <a:r>
              <a:rPr lang="it-IT" altLang="it-IT" sz="2400" i="1">
                <a:solidFill>
                  <a:schemeClr val="bg1"/>
                </a:solidFill>
                <a:latin typeface="Times New Roman" panose="02020603050405020304" pitchFamily="18" charset="0"/>
                <a:cs typeface="Times New Roman" panose="02020603050405020304" pitchFamily="18" charset="0"/>
              </a:rPr>
              <a:t>Carm.min. </a:t>
            </a:r>
            <a:r>
              <a:rPr lang="it-IT" altLang="it-IT" sz="2400">
                <a:solidFill>
                  <a:schemeClr val="bg1"/>
                </a:solidFill>
                <a:latin typeface="Times New Roman" panose="02020603050405020304" pitchFamily="18" charset="0"/>
                <a:cs typeface="Times New Roman" panose="02020603050405020304" pitchFamily="18" charset="0"/>
              </a:rPr>
              <a:t>29</a:t>
            </a:r>
          </a:p>
          <a:p>
            <a:pPr eaLnBrk="1" hangingPunct="1">
              <a:spcBef>
                <a:spcPct val="0"/>
              </a:spcBef>
              <a:spcAft>
                <a:spcPct val="0"/>
              </a:spcAft>
              <a:defRPr/>
            </a:pPr>
            <a:endParaRPr lang="it-IT" altLang="it-IT" sz="2400">
              <a:solidFill>
                <a:schemeClr val="bg1"/>
              </a:solidFill>
              <a:latin typeface="Times New Roman" panose="02020603050405020304" pitchFamily="18" charset="0"/>
              <a:cs typeface="Times New Roman" panose="02020603050405020304" pitchFamily="18" charset="0"/>
            </a:endParaRPr>
          </a:p>
          <a:p>
            <a:pPr algn="r" eaLnBrk="1" hangingPunct="1">
              <a:spcBef>
                <a:spcPct val="0"/>
              </a:spcBef>
              <a:spcAft>
                <a:spcPct val="0"/>
              </a:spcAft>
              <a:defRPr/>
            </a:pPr>
            <a:endParaRPr lang="it-IT" altLang="it-IT" sz="1200">
              <a:solidFill>
                <a:schemeClr val="bg1"/>
              </a:solidFill>
              <a:cs typeface="Times New Roman" panose="02020603050405020304" pitchFamily="18" charset="0"/>
            </a:endParaRPr>
          </a:p>
          <a:p>
            <a:pPr algn="r" eaLnBrk="1" hangingPunct="1">
              <a:spcBef>
                <a:spcPct val="0"/>
              </a:spcBef>
              <a:spcAft>
                <a:spcPct val="0"/>
              </a:spcAft>
              <a:defRPr/>
            </a:pPr>
            <a:endParaRPr lang="it-IT" altLang="it-IT" sz="1200">
              <a:solidFill>
                <a:schemeClr val="bg1"/>
              </a:solidFill>
              <a:cs typeface="Times New Roman" panose="02020603050405020304" pitchFamily="18" charset="0"/>
            </a:endParaRPr>
          </a:p>
          <a:p>
            <a:pPr algn="r" eaLnBrk="1" hangingPunct="1">
              <a:spcBef>
                <a:spcPct val="0"/>
              </a:spcBef>
              <a:spcAft>
                <a:spcPct val="0"/>
              </a:spcAft>
              <a:defRPr/>
            </a:pPr>
            <a:endParaRPr lang="it-IT" altLang="it-IT" sz="1200">
              <a:solidFill>
                <a:schemeClr val="bg1"/>
              </a:solidFill>
              <a:cs typeface="Times New Roman" panose="02020603050405020304" pitchFamily="18" charset="0"/>
            </a:endParaRPr>
          </a:p>
          <a:p>
            <a:pPr algn="r" eaLnBrk="1" hangingPunct="1">
              <a:spcBef>
                <a:spcPct val="0"/>
              </a:spcBef>
              <a:spcAft>
                <a:spcPct val="0"/>
              </a:spcAft>
              <a:defRPr/>
            </a:pPr>
            <a:endParaRPr lang="it-IT" altLang="it-IT" sz="1200">
              <a:solidFill>
                <a:schemeClr val="bg1"/>
              </a:solidFill>
              <a:cs typeface="Times New Roman" panose="02020603050405020304" pitchFamily="18" charset="0"/>
            </a:endParaRPr>
          </a:p>
        </p:txBody>
      </p:sp>
    </p:spTree>
    <p:extLst>
      <p:ext uri="{BB962C8B-B14F-4D97-AF65-F5344CB8AC3E}">
        <p14:creationId xmlns:p14="http://schemas.microsoft.com/office/powerpoint/2010/main" val="1229095627"/>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755F626B-A510-474C-BF46-9BD4FE2F0DE7}"/>
              </a:ext>
            </a:extLst>
          </p:cNvPr>
          <p:cNvSpPr>
            <a:spLocks noGrp="1"/>
          </p:cNvSpPr>
          <p:nvPr>
            <p:ph idx="1"/>
          </p:nvPr>
        </p:nvSpPr>
        <p:spPr>
          <a:xfrm>
            <a:off x="0" y="0"/>
            <a:ext cx="12192000" cy="6857999"/>
          </a:xfrm>
          <a:blipFill>
            <a:blip r:embed="rId2"/>
            <a:tile tx="0" ty="0" sx="100000" sy="100000" flip="none" algn="tl"/>
          </a:blipFill>
        </p:spPr>
        <p:txBody>
          <a:bodyPr>
            <a:normAutofit fontScale="85000" lnSpcReduction="10000"/>
          </a:bodyPr>
          <a:lstStyle/>
          <a:p>
            <a:pPr marL="0" indent="0" algn="ctr">
              <a:lnSpc>
                <a:spcPct val="110000"/>
              </a:lnSpc>
              <a:spcBef>
                <a:spcPts val="0"/>
              </a:spcBef>
              <a:spcAft>
                <a:spcPts val="0"/>
              </a:spcAft>
              <a:buNone/>
              <a:defRPr/>
            </a:pPr>
            <a:r>
              <a:rPr lang="it-IT" b="1">
                <a:solidFill>
                  <a:schemeClr val="bg1"/>
                </a:solidFill>
                <a:latin typeface="Times New Roman" panose="02020603050405020304" pitchFamily="18" charset="0"/>
                <a:cs typeface="Times New Roman" panose="02020603050405020304" pitchFamily="18" charset="0"/>
              </a:rPr>
              <a:t>Per delineare un quadro d’insieme sulla poetica nella tarda antichità…</a:t>
            </a:r>
          </a:p>
          <a:p>
            <a:pPr marL="0" indent="0" algn="ctr">
              <a:lnSpc>
                <a:spcPct val="110000"/>
              </a:lnSpc>
              <a:spcBef>
                <a:spcPts val="0"/>
              </a:spcBef>
              <a:spcAft>
                <a:spcPts val="0"/>
              </a:spcAft>
              <a:buNone/>
              <a:defRPr/>
            </a:pPr>
            <a:endParaRPr lang="it-IT" b="1" i="1">
              <a:solidFill>
                <a:schemeClr val="bg1"/>
              </a:solidFill>
              <a:latin typeface="Times New Roman" panose="02020603050405020304" pitchFamily="18" charset="0"/>
              <a:cs typeface="Times New Roman" panose="02020603050405020304" pitchFamily="18" charset="0"/>
            </a:endParaRPr>
          </a:p>
          <a:p>
            <a:pPr algn="just">
              <a:lnSpc>
                <a:spcPct val="110000"/>
              </a:lnSpc>
              <a:spcBef>
                <a:spcPts val="0"/>
              </a:spcBef>
              <a:spcAft>
                <a:spcPts val="0"/>
              </a:spcAft>
              <a:buFont typeface="Arial" panose="020B0604020202020204" pitchFamily="34" charset="0"/>
              <a:buChar char="•"/>
              <a:defRPr/>
            </a:pPr>
            <a:r>
              <a:rPr lang="it-IT" i="1">
                <a:solidFill>
                  <a:schemeClr val="bg1"/>
                </a:solidFill>
                <a:latin typeface="Times New Roman" panose="02020603050405020304" pitchFamily="18" charset="0"/>
                <a:cs typeface="Times New Roman" panose="02020603050405020304" pitchFamily="18" charset="0"/>
              </a:rPr>
              <a:t>Poikilia </a:t>
            </a:r>
            <a:r>
              <a:rPr lang="it-IT">
                <a:solidFill>
                  <a:schemeClr val="bg1"/>
                </a:solidFill>
                <a:latin typeface="Times New Roman" panose="02020603050405020304" pitchFamily="18" charset="0"/>
                <a:cs typeface="Times New Roman" panose="02020603050405020304" pitchFamily="18" charset="0"/>
              </a:rPr>
              <a:t>e</a:t>
            </a:r>
            <a:r>
              <a:rPr lang="it-IT" i="1">
                <a:solidFill>
                  <a:schemeClr val="bg1"/>
                </a:solidFill>
                <a:latin typeface="Times New Roman" panose="02020603050405020304" pitchFamily="18" charset="0"/>
                <a:cs typeface="Times New Roman" panose="02020603050405020304" pitchFamily="18" charset="0"/>
              </a:rPr>
              <a:t> mélange</a:t>
            </a:r>
            <a:r>
              <a:rPr lang="it-IT">
                <a:solidFill>
                  <a:schemeClr val="bg1"/>
                </a:solidFill>
                <a:latin typeface="Times New Roman" panose="02020603050405020304" pitchFamily="18" charset="0"/>
                <a:cs typeface="Times New Roman" panose="02020603050405020304" pitchFamily="18" charset="0"/>
              </a:rPr>
              <a:t> di toni e generi differenti → processo di frantumazione e rimescolamento che conduce a un impallidimento/perdita dell’identità originaria e alla creazione di ‘forme’ diverse (ciò non avviene nella </a:t>
            </a:r>
            <a:r>
              <a:rPr lang="it-IT" i="1">
                <a:solidFill>
                  <a:schemeClr val="bg1"/>
                </a:solidFill>
                <a:latin typeface="Times New Roman" panose="02020603050405020304" pitchFamily="18" charset="0"/>
                <a:cs typeface="Times New Roman" panose="02020603050405020304" pitchFamily="18" charset="0"/>
              </a:rPr>
              <a:t>Kreuzung der Gattungen</a:t>
            </a:r>
            <a:r>
              <a:rPr lang="it-IT">
                <a:solidFill>
                  <a:schemeClr val="bg1"/>
                </a:solidFill>
                <a:latin typeface="Times New Roman" panose="02020603050405020304" pitchFamily="18" charset="0"/>
                <a:cs typeface="Times New Roman" panose="02020603050405020304" pitchFamily="18" charset="0"/>
              </a:rPr>
              <a:t>)</a:t>
            </a:r>
          </a:p>
          <a:p>
            <a:pPr algn="just">
              <a:lnSpc>
                <a:spcPct val="110000"/>
              </a:lnSpc>
              <a:spcBef>
                <a:spcPts val="0"/>
              </a:spcBef>
              <a:spcAft>
                <a:spcPts val="0"/>
              </a:spcAft>
              <a:defRPr/>
            </a:pPr>
            <a:endParaRPr lang="it-IT" i="1">
              <a:solidFill>
                <a:schemeClr val="bg1"/>
              </a:solidFill>
              <a:latin typeface="Times New Roman" panose="02020603050405020304" pitchFamily="18" charset="0"/>
              <a:cs typeface="Times New Roman" panose="02020603050405020304" pitchFamily="18" charset="0"/>
            </a:endParaRPr>
          </a:p>
          <a:p>
            <a:pPr algn="just">
              <a:lnSpc>
                <a:spcPct val="110000"/>
              </a:lnSpc>
              <a:spcBef>
                <a:spcPts val="0"/>
              </a:spcBef>
              <a:spcAft>
                <a:spcPts val="0"/>
              </a:spcAft>
              <a:buFont typeface="Arial" panose="020B0604020202020204" pitchFamily="34" charset="0"/>
              <a:buChar char="•"/>
              <a:defRPr/>
            </a:pPr>
            <a:r>
              <a:rPr lang="it-IT">
                <a:solidFill>
                  <a:schemeClr val="bg1"/>
                </a:solidFill>
                <a:latin typeface="Times New Roman" panose="02020603050405020304" pitchFamily="18" charset="0"/>
                <a:cs typeface="Times New Roman" panose="02020603050405020304" pitchFamily="18" charset="0"/>
              </a:rPr>
              <a:t>Estetica diversa → focalizzazione ed elaborazione del dettaglio che è privilegiato rispetto alla proporzione e all’unità dell’insieme → costruzione e articolazione per giustapposizione di </a:t>
            </a:r>
            <a:r>
              <a:rPr lang="it-IT" i="1">
                <a:solidFill>
                  <a:schemeClr val="bg1"/>
                </a:solidFill>
                <a:latin typeface="Times New Roman" panose="02020603050405020304" pitchFamily="18" charset="0"/>
                <a:cs typeface="Times New Roman" panose="02020603050405020304" pitchFamily="18" charset="0"/>
              </a:rPr>
              <a:t>tableaux  </a:t>
            </a:r>
            <a:r>
              <a:rPr lang="it-IT">
                <a:solidFill>
                  <a:schemeClr val="bg1"/>
                </a:solidFill>
                <a:latin typeface="Times New Roman" panose="02020603050405020304" pitchFamily="18" charset="0"/>
                <a:cs typeface="Times New Roman" panose="02020603050405020304" pitchFamily="18" charset="0"/>
              </a:rPr>
              <a:t>→</a:t>
            </a:r>
            <a:r>
              <a:rPr lang="it-IT" i="1">
                <a:solidFill>
                  <a:schemeClr val="bg1"/>
                </a:solidFill>
                <a:latin typeface="Times New Roman" panose="02020603050405020304" pitchFamily="18" charset="0"/>
                <a:cs typeface="Times New Roman" panose="02020603050405020304" pitchFamily="18" charset="0"/>
              </a:rPr>
              <a:t>‘Miniaturisation’ </a:t>
            </a:r>
          </a:p>
          <a:p>
            <a:pPr algn="just">
              <a:lnSpc>
                <a:spcPct val="110000"/>
              </a:lnSpc>
              <a:spcBef>
                <a:spcPts val="0"/>
              </a:spcBef>
              <a:spcAft>
                <a:spcPts val="0"/>
              </a:spcAft>
              <a:defRPr/>
            </a:pPr>
            <a:endParaRPr lang="it-IT" i="1">
              <a:solidFill>
                <a:schemeClr val="bg1"/>
              </a:solidFill>
              <a:latin typeface="Times New Roman" panose="02020603050405020304" pitchFamily="18" charset="0"/>
              <a:cs typeface="Times New Roman" panose="02020603050405020304" pitchFamily="18" charset="0"/>
            </a:endParaRPr>
          </a:p>
          <a:p>
            <a:pPr algn="just">
              <a:lnSpc>
                <a:spcPct val="110000"/>
              </a:lnSpc>
              <a:spcBef>
                <a:spcPts val="0"/>
              </a:spcBef>
              <a:spcAft>
                <a:spcPts val="0"/>
              </a:spcAft>
              <a:defRPr/>
            </a:pPr>
            <a:r>
              <a:rPr lang="it-IT" i="1">
                <a:solidFill>
                  <a:schemeClr val="bg1"/>
                </a:solidFill>
                <a:latin typeface="Times New Roman" panose="02020603050405020304" pitchFamily="18" charset="0"/>
                <a:cs typeface="Times New Roman" panose="02020603050405020304" pitchFamily="18" charset="0"/>
              </a:rPr>
              <a:t>Ekphrasis </a:t>
            </a:r>
            <a:r>
              <a:rPr lang="it-IT">
                <a:solidFill>
                  <a:schemeClr val="bg1"/>
                </a:solidFill>
                <a:latin typeface="Times New Roman" panose="02020603050405020304" pitchFamily="18" charset="0"/>
                <a:cs typeface="Times New Roman" panose="02020603050405020304" pitchFamily="18" charset="0"/>
              </a:rPr>
              <a:t>e dimensione ‘visuale’  </a:t>
            </a:r>
          </a:p>
          <a:p>
            <a:pPr algn="just">
              <a:lnSpc>
                <a:spcPct val="110000"/>
              </a:lnSpc>
              <a:spcBef>
                <a:spcPts val="0"/>
              </a:spcBef>
              <a:spcAft>
                <a:spcPts val="0"/>
              </a:spcAft>
              <a:defRPr/>
            </a:pPr>
            <a:endParaRPr lang="it-IT">
              <a:solidFill>
                <a:schemeClr val="bg1"/>
              </a:solidFill>
              <a:latin typeface="Times New Roman" panose="02020603050405020304" pitchFamily="18" charset="0"/>
              <a:cs typeface="Times New Roman" panose="02020603050405020304" pitchFamily="18" charset="0"/>
            </a:endParaRPr>
          </a:p>
          <a:p>
            <a:pPr algn="just">
              <a:lnSpc>
                <a:spcPct val="110000"/>
              </a:lnSpc>
              <a:spcBef>
                <a:spcPts val="0"/>
              </a:spcBef>
              <a:spcAft>
                <a:spcPts val="0"/>
              </a:spcAft>
              <a:buFont typeface="Arial" panose="020B0604020202020204" pitchFamily="34" charset="0"/>
              <a:buChar char="•"/>
              <a:defRPr/>
            </a:pPr>
            <a:r>
              <a:rPr lang="it-IT">
                <a:solidFill>
                  <a:schemeClr val="bg1"/>
                </a:solidFill>
                <a:latin typeface="Times New Roman" panose="02020603050405020304" pitchFamily="18" charset="0"/>
                <a:cs typeface="Times New Roman" panose="02020603050405020304" pitchFamily="18" charset="0"/>
              </a:rPr>
              <a:t>Poesia e</a:t>
            </a:r>
            <a:r>
              <a:rPr lang="it-IT" i="1">
                <a:solidFill>
                  <a:schemeClr val="bg1"/>
                </a:solidFill>
                <a:latin typeface="Times New Roman" panose="02020603050405020304" pitchFamily="18" charset="0"/>
                <a:cs typeface="Times New Roman" panose="02020603050405020304" pitchFamily="18" charset="0"/>
              </a:rPr>
              <a:t> lusus        </a:t>
            </a:r>
            <a:r>
              <a:rPr lang="it-IT">
                <a:solidFill>
                  <a:schemeClr val="bg1"/>
                </a:solidFill>
                <a:latin typeface="Times New Roman" panose="02020603050405020304" pitchFamily="18" charset="0"/>
                <a:cs typeface="Times New Roman" panose="02020603050405020304" pitchFamily="18" charset="0"/>
              </a:rPr>
              <a:t>Poesia di ‘cerchia’</a:t>
            </a:r>
          </a:p>
          <a:p>
            <a:pPr marL="342900" indent="-342900" algn="just">
              <a:lnSpc>
                <a:spcPct val="110000"/>
              </a:lnSpc>
              <a:spcBef>
                <a:spcPts val="0"/>
              </a:spcBef>
              <a:spcAft>
                <a:spcPts val="0"/>
              </a:spcAft>
              <a:buFont typeface="Courier New" panose="02070309020205020404" pitchFamily="49" charset="0"/>
              <a:buChar char="o"/>
              <a:defRPr/>
            </a:pPr>
            <a:endParaRPr lang="it-IT">
              <a:solidFill>
                <a:schemeClr val="bg1"/>
              </a:solidFill>
              <a:latin typeface="Times New Roman" panose="02020603050405020304" pitchFamily="18" charset="0"/>
              <a:cs typeface="Times New Roman" panose="02020603050405020304" pitchFamily="18" charset="0"/>
            </a:endParaRPr>
          </a:p>
          <a:p>
            <a:pPr algn="just">
              <a:lnSpc>
                <a:spcPct val="110000"/>
              </a:lnSpc>
              <a:spcBef>
                <a:spcPts val="0"/>
              </a:spcBef>
              <a:spcAft>
                <a:spcPts val="0"/>
              </a:spcAft>
              <a:buFont typeface="Arial" panose="020B0604020202020204" pitchFamily="34" charset="0"/>
              <a:buChar char="•"/>
              <a:defRPr/>
            </a:pPr>
            <a:r>
              <a:rPr lang="it-IT">
                <a:solidFill>
                  <a:schemeClr val="bg1"/>
                </a:solidFill>
                <a:latin typeface="Times New Roman" panose="02020603050405020304" pitchFamily="18" charset="0"/>
                <a:cs typeface="Times New Roman" panose="02020603050405020304" pitchFamily="18" charset="0"/>
              </a:rPr>
              <a:t>Componente retorica e preziosismo nell’elaborazione formale (assimilazione e applicazione di tratti caratterizzanti ad esempio l’oratoria epidittica e di movenze proprie della poesia d’occasione)</a:t>
            </a:r>
          </a:p>
          <a:p>
            <a:pPr algn="just">
              <a:lnSpc>
                <a:spcPct val="110000"/>
              </a:lnSpc>
              <a:spcBef>
                <a:spcPts val="0"/>
              </a:spcBef>
              <a:spcAft>
                <a:spcPts val="0"/>
              </a:spcAft>
              <a:defRPr/>
            </a:pPr>
            <a:endParaRPr lang="it-IT">
              <a:solidFill>
                <a:schemeClr val="bg1"/>
              </a:solidFill>
              <a:latin typeface="Times New Roman" panose="02020603050405020304" pitchFamily="18" charset="0"/>
              <a:cs typeface="Times New Roman" panose="02020603050405020304" pitchFamily="18" charset="0"/>
            </a:endParaRPr>
          </a:p>
          <a:p>
            <a:pPr algn="just">
              <a:lnSpc>
                <a:spcPct val="110000"/>
              </a:lnSpc>
              <a:spcBef>
                <a:spcPts val="0"/>
              </a:spcBef>
              <a:spcAft>
                <a:spcPts val="0"/>
              </a:spcAft>
              <a:buFont typeface="Arial" panose="020B0604020202020204" pitchFamily="34" charset="0"/>
              <a:buChar char="•"/>
              <a:defRPr/>
            </a:pPr>
            <a:r>
              <a:rPr lang="it-IT">
                <a:solidFill>
                  <a:schemeClr val="bg1"/>
                </a:solidFill>
                <a:latin typeface="Times New Roman" panose="02020603050405020304" pitchFamily="18" charset="0"/>
                <a:cs typeface="Times New Roman" panose="02020603050405020304" pitchFamily="18" charset="0"/>
              </a:rPr>
              <a:t>Riuso letterario, gioco intertestuale</a:t>
            </a:r>
          </a:p>
          <a:p>
            <a:pPr algn="just">
              <a:lnSpc>
                <a:spcPct val="110000"/>
              </a:lnSpc>
              <a:spcBef>
                <a:spcPts val="0"/>
              </a:spcBef>
              <a:spcAft>
                <a:spcPts val="0"/>
              </a:spcAft>
              <a:defRPr/>
            </a:pPr>
            <a:endParaRPr lang="it-IT">
              <a:solidFill>
                <a:schemeClr val="bg1"/>
              </a:solidFill>
              <a:latin typeface="Times New Roman" panose="02020603050405020304" pitchFamily="18" charset="0"/>
              <a:cs typeface="Times New Roman" panose="02020603050405020304" pitchFamily="18" charset="0"/>
            </a:endParaRPr>
          </a:p>
          <a:p>
            <a:pPr algn="just">
              <a:lnSpc>
                <a:spcPct val="110000"/>
              </a:lnSpc>
              <a:spcBef>
                <a:spcPts val="0"/>
              </a:spcBef>
              <a:spcAft>
                <a:spcPts val="0"/>
              </a:spcAft>
              <a:buFont typeface="Arial" panose="020B0604020202020204" pitchFamily="34" charset="0"/>
              <a:buChar char="•"/>
              <a:defRPr/>
            </a:pPr>
            <a:r>
              <a:rPr lang="it-IT">
                <a:solidFill>
                  <a:schemeClr val="bg1"/>
                </a:solidFill>
                <a:latin typeface="Times New Roman" panose="02020603050405020304" pitchFamily="18" charset="0"/>
                <a:cs typeface="Times New Roman" panose="02020603050405020304" pitchFamily="18" charset="0"/>
              </a:rPr>
              <a:t>Gusto antiquario e </a:t>
            </a:r>
            <a:r>
              <a:rPr lang="it-IT" i="1">
                <a:solidFill>
                  <a:schemeClr val="bg1"/>
                </a:solidFill>
                <a:latin typeface="Times New Roman" panose="02020603050405020304" pitchFamily="18" charset="0"/>
                <a:cs typeface="Times New Roman" panose="02020603050405020304" pitchFamily="18" charset="0"/>
              </a:rPr>
              <a:t>mirabilia</a:t>
            </a:r>
          </a:p>
          <a:p>
            <a:pPr algn="just">
              <a:lnSpc>
                <a:spcPct val="110000"/>
              </a:lnSpc>
              <a:spcBef>
                <a:spcPts val="0"/>
              </a:spcBef>
              <a:spcAft>
                <a:spcPts val="0"/>
              </a:spcAft>
              <a:defRPr/>
            </a:pPr>
            <a:endParaRPr lang="it-IT" i="1">
              <a:solidFill>
                <a:schemeClr val="bg1"/>
              </a:solidFill>
              <a:latin typeface="Times New Roman" panose="02020603050405020304" pitchFamily="18" charset="0"/>
              <a:cs typeface="Times New Roman" panose="02020603050405020304" pitchFamily="18" charset="0"/>
            </a:endParaRPr>
          </a:p>
          <a:p>
            <a:pPr algn="just">
              <a:lnSpc>
                <a:spcPct val="110000"/>
              </a:lnSpc>
              <a:spcBef>
                <a:spcPts val="0"/>
              </a:spcBef>
              <a:spcAft>
                <a:spcPts val="0"/>
              </a:spcAft>
              <a:buFont typeface="Arial" panose="020B0604020202020204" pitchFamily="34" charset="0"/>
              <a:buChar char="•"/>
              <a:defRPr/>
            </a:pPr>
            <a:r>
              <a:rPr lang="it-IT">
                <a:solidFill>
                  <a:schemeClr val="bg1"/>
                </a:solidFill>
                <a:latin typeface="Times New Roman" panose="02020603050405020304" pitchFamily="18" charset="0"/>
                <a:cs typeface="Times New Roman" panose="02020603050405020304" pitchFamily="18" charset="0"/>
              </a:rPr>
              <a:t>Rispecchiamento nel passato a livello letterario, ideologico, culturale → appartenenza alla </a:t>
            </a:r>
            <a:r>
              <a:rPr lang="it-IT" i="1">
                <a:solidFill>
                  <a:schemeClr val="bg1"/>
                </a:solidFill>
                <a:latin typeface="Times New Roman" panose="02020603050405020304" pitchFamily="18" charset="0"/>
                <a:cs typeface="Times New Roman" panose="02020603050405020304" pitchFamily="18" charset="0"/>
              </a:rPr>
              <a:t>Romanitas </a:t>
            </a:r>
            <a:r>
              <a:rPr lang="it-IT">
                <a:solidFill>
                  <a:schemeClr val="bg1"/>
                </a:solidFill>
                <a:latin typeface="Times New Roman" panose="02020603050405020304" pitchFamily="18" charset="0"/>
                <a:cs typeface="Times New Roman" panose="02020603050405020304" pitchFamily="18" charset="0"/>
              </a:rPr>
              <a:t>ed esercizio delle </a:t>
            </a:r>
            <a:r>
              <a:rPr lang="it-IT" i="1">
                <a:solidFill>
                  <a:schemeClr val="bg1"/>
                </a:solidFill>
                <a:latin typeface="Times New Roman" panose="02020603050405020304" pitchFamily="18" charset="0"/>
                <a:cs typeface="Times New Roman" panose="02020603050405020304" pitchFamily="18" charset="0"/>
              </a:rPr>
              <a:t>belles lettres</a:t>
            </a:r>
            <a:r>
              <a:rPr lang="it-IT">
                <a:solidFill>
                  <a:schemeClr val="bg1"/>
                </a:solidFill>
                <a:latin typeface="Times New Roman" panose="02020603050405020304" pitchFamily="18" charset="0"/>
                <a:cs typeface="Times New Roman" panose="02020603050405020304" pitchFamily="18" charset="0"/>
              </a:rPr>
              <a:t> </a:t>
            </a:r>
          </a:p>
          <a:p>
            <a:endParaRPr lang="it-IT"/>
          </a:p>
        </p:txBody>
      </p:sp>
      <p:sp>
        <p:nvSpPr>
          <p:cNvPr id="4" name="Freccia bidirezionale orizzontale 3">
            <a:extLst>
              <a:ext uri="{FF2B5EF4-FFF2-40B4-BE49-F238E27FC236}">
                <a16:creationId xmlns:a16="http://schemas.microsoft.com/office/drawing/2014/main" id="{615B1163-7072-4F16-9CA6-346B5848DE33}"/>
              </a:ext>
            </a:extLst>
          </p:cNvPr>
          <p:cNvSpPr/>
          <p:nvPr/>
        </p:nvSpPr>
        <p:spPr>
          <a:xfrm>
            <a:off x="1929468" y="3540155"/>
            <a:ext cx="293614" cy="109056"/>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172203889"/>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50022FE0-8C1E-4889-9667-F081F788639F}"/>
              </a:ext>
            </a:extLst>
          </p:cNvPr>
          <p:cNvSpPr>
            <a:spLocks noGrp="1"/>
          </p:cNvSpPr>
          <p:nvPr>
            <p:ph idx="1"/>
          </p:nvPr>
        </p:nvSpPr>
        <p:spPr>
          <a:xfrm>
            <a:off x="0" y="0"/>
            <a:ext cx="12192000" cy="6858000"/>
          </a:xfrm>
          <a:blipFill>
            <a:blip r:embed="rId2"/>
            <a:tile tx="0" ty="0" sx="100000" sy="100000" flip="none" algn="tl"/>
          </a:blipFill>
        </p:spPr>
        <p:txBody>
          <a:bodyPr>
            <a:normAutofit fontScale="92500" lnSpcReduction="10000"/>
          </a:bodyPr>
          <a:lstStyle/>
          <a:p>
            <a:pPr marL="0" indent="0">
              <a:lnSpc>
                <a:spcPct val="120000"/>
              </a:lnSpc>
              <a:spcBef>
                <a:spcPts val="0"/>
              </a:spcBef>
              <a:spcAft>
                <a:spcPts val="0"/>
              </a:spcAft>
              <a:buNone/>
            </a:pPr>
            <a:r>
              <a:rPr lang="it-IT" b="1">
                <a:solidFill>
                  <a:schemeClr val="bg1"/>
                </a:solidFill>
                <a:latin typeface="Times New Roman" panose="02020603050405020304" pitchFamily="18" charset="0"/>
                <a:cs typeface="Times New Roman" panose="02020603050405020304" pitchFamily="18" charset="0"/>
              </a:rPr>
              <a:t>Claudio Claudiano </a:t>
            </a:r>
            <a:r>
              <a:rPr lang="it-IT">
                <a:solidFill>
                  <a:schemeClr val="bg1"/>
                </a:solidFill>
                <a:latin typeface="Times New Roman" panose="02020603050405020304" pitchFamily="18" charset="0"/>
                <a:cs typeface="Times New Roman" panose="02020603050405020304" pitchFamily="18" charset="0"/>
              </a:rPr>
              <a:t>(origine egiziana, nato ad Alessandria intorno al 370 - incerta la data di morte)</a:t>
            </a:r>
          </a:p>
          <a:p>
            <a:pPr>
              <a:lnSpc>
                <a:spcPct val="120000"/>
              </a:lnSpc>
              <a:spcBef>
                <a:spcPts val="0"/>
              </a:spcBef>
              <a:spcAft>
                <a:spcPts val="0"/>
              </a:spcAft>
            </a:pPr>
            <a:r>
              <a:rPr lang="it-IT">
                <a:solidFill>
                  <a:schemeClr val="bg1"/>
                </a:solidFill>
                <a:latin typeface="Times New Roman" panose="02020603050405020304" pitchFamily="18" charset="0"/>
                <a:cs typeface="Times New Roman" panose="02020603050405020304" pitchFamily="18" charset="0"/>
              </a:rPr>
              <a:t>Trasferitosi a Roma nel 395 ottiene immediatamente grande successo con la composizione e la recitazione di un panegirico in versi in onore di due esponenti della </a:t>
            </a:r>
            <a:r>
              <a:rPr lang="it-IT" i="1">
                <a:solidFill>
                  <a:schemeClr val="bg1"/>
                </a:solidFill>
                <a:latin typeface="Times New Roman" panose="02020603050405020304" pitchFamily="18" charset="0"/>
                <a:cs typeface="Times New Roman" panose="02020603050405020304" pitchFamily="18" charset="0"/>
              </a:rPr>
              <a:t>gens Anicia</a:t>
            </a:r>
            <a:r>
              <a:rPr lang="it-IT">
                <a:solidFill>
                  <a:schemeClr val="bg1"/>
                </a:solidFill>
                <a:latin typeface="Times New Roman" panose="02020603050405020304" pitchFamily="18" charset="0"/>
                <a:cs typeface="Times New Roman" panose="02020603050405020304" pitchFamily="18" charset="0"/>
              </a:rPr>
              <a:t>: i fratelli Olibrio e Probino </a:t>
            </a:r>
          </a:p>
          <a:p>
            <a:pPr>
              <a:lnSpc>
                <a:spcPct val="120000"/>
              </a:lnSpc>
              <a:spcBef>
                <a:spcPts val="0"/>
              </a:spcBef>
              <a:spcAft>
                <a:spcPts val="0"/>
              </a:spcAft>
            </a:pPr>
            <a:r>
              <a:rPr lang="it-IT">
                <a:solidFill>
                  <a:schemeClr val="bg1"/>
                </a:solidFill>
                <a:latin typeface="Times New Roman" panose="02020603050405020304" pitchFamily="18" charset="0"/>
                <a:cs typeface="Times New Roman" panose="02020603050405020304" pitchFamily="18" charset="0"/>
              </a:rPr>
              <a:t>Si trasferisce a corte (a Milano) e diventa il poeta ufficiale del giovane imperatore Onorio e del suo generale Stilicone </a:t>
            </a:r>
          </a:p>
          <a:p>
            <a:pPr>
              <a:lnSpc>
                <a:spcPct val="120000"/>
              </a:lnSpc>
              <a:spcBef>
                <a:spcPts val="0"/>
              </a:spcBef>
              <a:spcAft>
                <a:spcPts val="0"/>
              </a:spcAft>
            </a:pPr>
            <a:r>
              <a:rPr lang="it-IT">
                <a:solidFill>
                  <a:schemeClr val="bg1"/>
                </a:solidFill>
                <a:latin typeface="Times New Roman" panose="02020603050405020304" pitchFamily="18" charset="0"/>
                <a:cs typeface="Times New Roman" panose="02020603050405020304" pitchFamily="18" charset="0"/>
              </a:rPr>
              <a:t>Riconoscimenti significativi come il titolo di </a:t>
            </a:r>
            <a:r>
              <a:rPr lang="it-IT" i="1">
                <a:solidFill>
                  <a:schemeClr val="bg1"/>
                </a:solidFill>
                <a:latin typeface="Times New Roman" panose="02020603050405020304" pitchFamily="18" charset="0"/>
                <a:cs typeface="Times New Roman" panose="02020603050405020304" pitchFamily="18" charset="0"/>
              </a:rPr>
              <a:t>vir clarissimus, tribunus, notarius </a:t>
            </a:r>
            <a:r>
              <a:rPr lang="it-IT">
                <a:solidFill>
                  <a:schemeClr val="bg1"/>
                </a:solidFill>
                <a:latin typeface="Times New Roman" panose="02020603050405020304" pitchFamily="18" charset="0"/>
                <a:cs typeface="Times New Roman" panose="02020603050405020304" pitchFamily="18" charset="0"/>
              </a:rPr>
              <a:t>e un’iscrizione di elogio con la statua nel Foro di Traiano</a:t>
            </a:r>
          </a:p>
          <a:p>
            <a:pPr>
              <a:lnSpc>
                <a:spcPct val="120000"/>
              </a:lnSpc>
              <a:spcBef>
                <a:spcPts val="0"/>
              </a:spcBef>
              <a:spcAft>
                <a:spcPts val="0"/>
              </a:spcAft>
            </a:pPr>
            <a:r>
              <a:rPr lang="it-IT">
                <a:solidFill>
                  <a:schemeClr val="bg1"/>
                </a:solidFill>
                <a:latin typeface="Times New Roman" panose="02020603050405020304" pitchFamily="18" charset="0"/>
                <a:cs typeface="Times New Roman" panose="02020603050405020304" pitchFamily="18" charset="0"/>
              </a:rPr>
              <a:t>Panegirico per il terzo consolato di Onorio (396), per il quarto (398) e per il sesto (404)</a:t>
            </a:r>
          </a:p>
          <a:p>
            <a:pPr>
              <a:lnSpc>
                <a:spcPct val="120000"/>
              </a:lnSpc>
              <a:spcBef>
                <a:spcPts val="0"/>
              </a:spcBef>
              <a:spcAft>
                <a:spcPts val="0"/>
              </a:spcAft>
            </a:pPr>
            <a:r>
              <a:rPr lang="it-IT">
                <a:solidFill>
                  <a:schemeClr val="bg1"/>
                </a:solidFill>
                <a:latin typeface="Times New Roman" panose="02020603050405020304" pitchFamily="18" charset="0"/>
                <a:cs typeface="Times New Roman" panose="02020603050405020304" pitchFamily="18" charset="0"/>
              </a:rPr>
              <a:t>Panegirico per Manlio Teodoro (399) </a:t>
            </a:r>
          </a:p>
          <a:p>
            <a:pPr>
              <a:lnSpc>
                <a:spcPct val="120000"/>
              </a:lnSpc>
              <a:spcBef>
                <a:spcPts val="0"/>
              </a:spcBef>
              <a:spcAft>
                <a:spcPts val="0"/>
              </a:spcAft>
            </a:pPr>
            <a:r>
              <a:rPr lang="it-IT" i="1">
                <a:solidFill>
                  <a:schemeClr val="bg1"/>
                </a:solidFill>
                <a:latin typeface="Times New Roman" panose="02020603050405020304" pitchFamily="18" charset="0"/>
                <a:cs typeface="Times New Roman" panose="02020603050405020304" pitchFamily="18" charset="0"/>
              </a:rPr>
              <a:t>De consulatu Stilichonis </a:t>
            </a:r>
            <a:r>
              <a:rPr lang="it-IT">
                <a:solidFill>
                  <a:schemeClr val="bg1"/>
                </a:solidFill>
                <a:latin typeface="Times New Roman" panose="02020603050405020304" pitchFamily="18" charset="0"/>
                <a:cs typeface="Times New Roman" panose="02020603050405020304" pitchFamily="18" charset="0"/>
              </a:rPr>
              <a:t>(oppure </a:t>
            </a:r>
            <a:r>
              <a:rPr lang="it-IT" i="1">
                <a:solidFill>
                  <a:schemeClr val="bg1"/>
                </a:solidFill>
                <a:latin typeface="Times New Roman" panose="02020603050405020304" pitchFamily="18" charset="0"/>
                <a:cs typeface="Times New Roman" panose="02020603050405020304" pitchFamily="18" charset="0"/>
              </a:rPr>
              <a:t>Laudes Stilichonis</a:t>
            </a:r>
            <a:r>
              <a:rPr lang="it-IT">
                <a:solidFill>
                  <a:schemeClr val="bg1"/>
                </a:solidFill>
                <a:latin typeface="Times New Roman" panose="02020603050405020304" pitchFamily="18" charset="0"/>
                <a:cs typeface="Times New Roman" panose="02020603050405020304" pitchFamily="18" charset="0"/>
              </a:rPr>
              <a:t>) in tre libri</a:t>
            </a:r>
          </a:p>
          <a:p>
            <a:pPr>
              <a:lnSpc>
                <a:spcPct val="120000"/>
              </a:lnSpc>
              <a:spcBef>
                <a:spcPts val="0"/>
              </a:spcBef>
              <a:spcAft>
                <a:spcPts val="0"/>
              </a:spcAft>
            </a:pPr>
            <a:r>
              <a:rPr lang="it-IT" i="1">
                <a:solidFill>
                  <a:schemeClr val="bg1"/>
                </a:solidFill>
                <a:latin typeface="Times New Roman" panose="02020603050405020304" pitchFamily="18" charset="0"/>
                <a:cs typeface="Times New Roman" panose="02020603050405020304" pitchFamily="18" charset="0"/>
              </a:rPr>
              <a:t>Bellum Geticum </a:t>
            </a:r>
            <a:r>
              <a:rPr lang="it-IT">
                <a:solidFill>
                  <a:schemeClr val="bg1"/>
                </a:solidFill>
                <a:latin typeface="Times New Roman" panose="02020603050405020304" pitchFamily="18" charset="0"/>
                <a:cs typeface="Times New Roman" panose="02020603050405020304" pitchFamily="18" charset="0"/>
              </a:rPr>
              <a:t>(o </a:t>
            </a:r>
            <a:r>
              <a:rPr lang="it-IT" i="1">
                <a:solidFill>
                  <a:schemeClr val="bg1"/>
                </a:solidFill>
                <a:latin typeface="Times New Roman" panose="02020603050405020304" pitchFamily="18" charset="0"/>
                <a:cs typeface="Times New Roman" panose="02020603050405020304" pitchFamily="18" charset="0"/>
              </a:rPr>
              <a:t>Gothicum</a:t>
            </a:r>
            <a:r>
              <a:rPr lang="it-IT">
                <a:solidFill>
                  <a:schemeClr val="bg1"/>
                </a:solidFill>
                <a:latin typeface="Times New Roman" panose="02020603050405020304" pitchFamily="18" charset="0"/>
                <a:cs typeface="Times New Roman" panose="02020603050405020304" pitchFamily="18" charset="0"/>
              </a:rPr>
              <a:t>) nel 402 in occasione della battaglia di Pollenzo</a:t>
            </a:r>
          </a:p>
          <a:p>
            <a:pPr>
              <a:lnSpc>
                <a:spcPct val="120000"/>
              </a:lnSpc>
              <a:spcBef>
                <a:spcPts val="0"/>
              </a:spcBef>
              <a:spcAft>
                <a:spcPts val="0"/>
              </a:spcAft>
            </a:pPr>
            <a:r>
              <a:rPr lang="it-IT" i="1">
                <a:solidFill>
                  <a:schemeClr val="bg1"/>
                </a:solidFill>
                <a:latin typeface="Times New Roman" panose="02020603050405020304" pitchFamily="18" charset="0"/>
                <a:cs typeface="Times New Roman" panose="02020603050405020304" pitchFamily="18" charset="0"/>
              </a:rPr>
              <a:t>Bellum Gildonicum</a:t>
            </a:r>
          </a:p>
          <a:p>
            <a:pPr>
              <a:lnSpc>
                <a:spcPct val="120000"/>
              </a:lnSpc>
              <a:spcBef>
                <a:spcPts val="0"/>
              </a:spcBef>
              <a:spcAft>
                <a:spcPts val="0"/>
              </a:spcAft>
            </a:pPr>
            <a:r>
              <a:rPr lang="it-IT" i="1">
                <a:solidFill>
                  <a:schemeClr val="bg1"/>
                </a:solidFill>
                <a:latin typeface="Times New Roman" panose="02020603050405020304" pitchFamily="18" charset="0"/>
                <a:cs typeface="Times New Roman" panose="02020603050405020304" pitchFamily="18" charset="0"/>
              </a:rPr>
              <a:t>De raptu Proserpinae</a:t>
            </a:r>
          </a:p>
          <a:p>
            <a:pPr>
              <a:lnSpc>
                <a:spcPct val="120000"/>
              </a:lnSpc>
              <a:spcBef>
                <a:spcPts val="0"/>
              </a:spcBef>
              <a:spcAft>
                <a:spcPts val="0"/>
              </a:spcAft>
            </a:pPr>
            <a:r>
              <a:rPr lang="it-IT">
                <a:solidFill>
                  <a:schemeClr val="bg1"/>
                </a:solidFill>
                <a:latin typeface="Times New Roman" panose="02020603050405020304" pitchFamily="18" charset="0"/>
                <a:cs typeface="Times New Roman" panose="02020603050405020304" pitchFamily="18" charset="0"/>
              </a:rPr>
              <a:t>Epitalamio per le nozze di Onorio e Maria (399)</a:t>
            </a:r>
          </a:p>
          <a:p>
            <a:pPr>
              <a:lnSpc>
                <a:spcPct val="120000"/>
              </a:lnSpc>
              <a:spcBef>
                <a:spcPts val="0"/>
              </a:spcBef>
              <a:spcAft>
                <a:spcPts val="0"/>
              </a:spcAft>
            </a:pPr>
            <a:r>
              <a:rPr lang="it-IT" i="1">
                <a:solidFill>
                  <a:schemeClr val="bg1"/>
                </a:solidFill>
                <a:latin typeface="Times New Roman" panose="02020603050405020304" pitchFamily="18" charset="0"/>
                <a:cs typeface="Times New Roman" panose="02020603050405020304" pitchFamily="18" charset="0"/>
              </a:rPr>
              <a:t>In Rufinum</a:t>
            </a:r>
          </a:p>
          <a:p>
            <a:pPr>
              <a:lnSpc>
                <a:spcPct val="120000"/>
              </a:lnSpc>
              <a:spcBef>
                <a:spcPts val="0"/>
              </a:spcBef>
              <a:spcAft>
                <a:spcPts val="0"/>
              </a:spcAft>
            </a:pPr>
            <a:r>
              <a:rPr lang="it-IT" i="1">
                <a:solidFill>
                  <a:schemeClr val="bg1"/>
                </a:solidFill>
                <a:latin typeface="Times New Roman" panose="02020603050405020304" pitchFamily="18" charset="0"/>
                <a:cs typeface="Times New Roman" panose="02020603050405020304" pitchFamily="18" charset="0"/>
              </a:rPr>
              <a:t>In Eutropium</a:t>
            </a:r>
          </a:p>
          <a:p>
            <a:pPr>
              <a:lnSpc>
                <a:spcPct val="120000"/>
              </a:lnSpc>
              <a:spcBef>
                <a:spcPts val="0"/>
              </a:spcBef>
              <a:spcAft>
                <a:spcPts val="0"/>
              </a:spcAft>
            </a:pPr>
            <a:r>
              <a:rPr lang="it-IT" i="1">
                <a:solidFill>
                  <a:schemeClr val="bg1"/>
                </a:solidFill>
                <a:latin typeface="Times New Roman" panose="02020603050405020304" pitchFamily="18" charset="0"/>
                <a:cs typeface="Times New Roman" panose="02020603050405020304" pitchFamily="18" charset="0"/>
              </a:rPr>
              <a:t>Carmina minora</a:t>
            </a:r>
            <a:endParaRPr lang="it-IT">
              <a:solidFill>
                <a:schemeClr val="bg1"/>
              </a:solidFill>
              <a:latin typeface="Times New Roman" panose="02020603050405020304" pitchFamily="18" charset="0"/>
              <a:cs typeface="Times New Roman" panose="02020603050405020304" pitchFamily="18" charset="0"/>
            </a:endParaRPr>
          </a:p>
          <a:p>
            <a:pPr>
              <a:lnSpc>
                <a:spcPct val="120000"/>
              </a:lnSpc>
              <a:spcBef>
                <a:spcPts val="0"/>
              </a:spcBef>
              <a:spcAft>
                <a:spcPts val="0"/>
              </a:spcAft>
            </a:pPr>
            <a:endParaRPr lang="it-I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62184251"/>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70BF4A48-048F-4C7B-8562-5B3633294E4F}"/>
              </a:ext>
            </a:extLst>
          </p:cNvPr>
          <p:cNvSpPr>
            <a:spLocks noGrp="1"/>
          </p:cNvSpPr>
          <p:nvPr>
            <p:ph idx="1"/>
          </p:nvPr>
        </p:nvSpPr>
        <p:spPr>
          <a:xfrm>
            <a:off x="0" y="0"/>
            <a:ext cx="12192000" cy="6858000"/>
          </a:xfrm>
          <a:blipFill>
            <a:blip r:embed="rId2"/>
            <a:tile tx="0" ty="0" sx="100000" sy="100000" flip="none" algn="tl"/>
          </a:blipFill>
        </p:spPr>
        <p:txBody>
          <a:bodyPr>
            <a:normAutofit lnSpcReduction="10000"/>
          </a:bodyPr>
          <a:lstStyle/>
          <a:p>
            <a:pPr algn="just">
              <a:lnSpc>
                <a:spcPct val="110000"/>
              </a:lnSpc>
              <a:spcBef>
                <a:spcPts val="0"/>
              </a:spcBef>
              <a:spcAft>
                <a:spcPts val="0"/>
              </a:spcAft>
            </a:pPr>
            <a:r>
              <a:rPr lang="it-IT">
                <a:solidFill>
                  <a:schemeClr val="bg1"/>
                </a:solidFill>
                <a:latin typeface="Times New Roman" panose="02020603050405020304" pitchFamily="18" charset="0"/>
                <a:cs typeface="Times New Roman" panose="02020603050405020304" pitchFamily="18" charset="0"/>
              </a:rPr>
              <a:t>Poesia come strumento di conoscenza della natura e dei </a:t>
            </a:r>
            <a:r>
              <a:rPr lang="it-IT" i="1">
                <a:solidFill>
                  <a:schemeClr val="bg1"/>
                </a:solidFill>
                <a:latin typeface="Times New Roman" panose="02020603050405020304" pitchFamily="18" charset="0"/>
                <a:cs typeface="Times New Roman" panose="02020603050405020304" pitchFamily="18" charset="0"/>
              </a:rPr>
              <a:t>mirabilia </a:t>
            </a:r>
            <a:r>
              <a:rPr lang="it-IT">
                <a:solidFill>
                  <a:schemeClr val="bg1"/>
                </a:solidFill>
                <a:latin typeface="Times New Roman" panose="02020603050405020304" pitchFamily="18" charset="0"/>
                <a:cs typeface="Times New Roman" panose="02020603050405020304" pitchFamily="18" charset="0"/>
              </a:rPr>
              <a:t>di essa</a:t>
            </a:r>
          </a:p>
          <a:p>
            <a:pPr algn="just">
              <a:lnSpc>
                <a:spcPct val="110000"/>
              </a:lnSpc>
              <a:spcBef>
                <a:spcPts val="0"/>
              </a:spcBef>
              <a:spcAft>
                <a:spcPts val="0"/>
              </a:spcAft>
            </a:pPr>
            <a:r>
              <a:rPr lang="it-IT">
                <a:solidFill>
                  <a:schemeClr val="bg1"/>
                </a:solidFill>
                <a:latin typeface="Times New Roman" panose="02020603050405020304" pitchFamily="18" charset="0"/>
                <a:cs typeface="Times New Roman" panose="02020603050405020304" pitchFamily="18" charset="0"/>
              </a:rPr>
              <a:t>Emulazione e confronto dialettico con la tradizione letteraria        magnetismo </a:t>
            </a:r>
          </a:p>
          <a:p>
            <a:pPr algn="just">
              <a:lnSpc>
                <a:spcPct val="110000"/>
              </a:lnSpc>
              <a:spcBef>
                <a:spcPts val="0"/>
              </a:spcBef>
              <a:spcAft>
                <a:spcPts val="0"/>
              </a:spcAft>
            </a:pPr>
            <a:r>
              <a:rPr lang="it-IT">
                <a:solidFill>
                  <a:schemeClr val="bg1"/>
                </a:solidFill>
                <a:latin typeface="Times New Roman" panose="02020603050405020304" pitchFamily="18" charset="0"/>
                <a:cs typeface="Times New Roman" panose="02020603050405020304" pitchFamily="18" charset="0"/>
              </a:rPr>
              <a:t>Memoria letteraria e riferimenti alla poesia sublime, cosmogonica e cosmologica</a:t>
            </a:r>
          </a:p>
          <a:p>
            <a:pPr algn="just">
              <a:lnSpc>
                <a:spcPct val="110000"/>
              </a:lnSpc>
              <a:spcBef>
                <a:spcPts val="0"/>
              </a:spcBef>
              <a:spcAft>
                <a:spcPts val="0"/>
              </a:spcAft>
            </a:pPr>
            <a:r>
              <a:rPr lang="it-IT">
                <a:solidFill>
                  <a:schemeClr val="bg1"/>
                </a:solidFill>
                <a:latin typeface="Times New Roman" panose="02020603050405020304" pitchFamily="18" charset="0"/>
                <a:cs typeface="Times New Roman" panose="02020603050405020304" pitchFamily="18" charset="0"/>
              </a:rPr>
              <a:t>Riferimento a Virgilio e omaggio a Lucrezio (cf. </a:t>
            </a:r>
            <a:r>
              <a:rPr lang="it-IT" i="1">
                <a:solidFill>
                  <a:schemeClr val="bg1"/>
                </a:solidFill>
                <a:latin typeface="Times New Roman" panose="02020603050405020304" pitchFamily="18" charset="0"/>
                <a:cs typeface="Times New Roman" panose="02020603050405020304" pitchFamily="18" charset="0"/>
              </a:rPr>
              <a:t>DRN </a:t>
            </a:r>
            <a:r>
              <a:rPr lang="it-IT">
                <a:solidFill>
                  <a:schemeClr val="bg1"/>
                </a:solidFill>
                <a:latin typeface="Times New Roman" panose="02020603050405020304" pitchFamily="18" charset="0"/>
                <a:cs typeface="Times New Roman" panose="02020603050405020304" pitchFamily="18" charset="0"/>
              </a:rPr>
              <a:t>6, 998-1089)      </a:t>
            </a:r>
          </a:p>
          <a:p>
            <a:pPr marL="0" indent="0" algn="just">
              <a:lnSpc>
                <a:spcPct val="110000"/>
              </a:lnSpc>
              <a:spcBef>
                <a:spcPts val="0"/>
              </a:spcBef>
              <a:spcAft>
                <a:spcPts val="0"/>
              </a:spcAft>
              <a:buNone/>
            </a:pPr>
            <a:r>
              <a:rPr lang="it-IT">
                <a:solidFill>
                  <a:schemeClr val="bg1"/>
                </a:solidFill>
                <a:latin typeface="Times New Roman" panose="02020603050405020304" pitchFamily="18" charset="0"/>
                <a:cs typeface="Times New Roman" panose="02020603050405020304" pitchFamily="18" charset="0"/>
              </a:rPr>
              <a:t>                                       valenza metaletteraria (</a:t>
            </a:r>
            <a:r>
              <a:rPr lang="it-IT" i="1">
                <a:solidFill>
                  <a:schemeClr val="bg1"/>
                </a:solidFill>
                <a:latin typeface="Times New Roman" panose="02020603050405020304" pitchFamily="18" charset="0"/>
                <a:cs typeface="Times New Roman" panose="02020603050405020304" pitchFamily="18" charset="0"/>
              </a:rPr>
              <a:t>georg. </a:t>
            </a:r>
            <a:r>
              <a:rPr lang="it-IT">
                <a:solidFill>
                  <a:schemeClr val="bg1"/>
                </a:solidFill>
                <a:latin typeface="Times New Roman" panose="02020603050405020304" pitchFamily="18" charset="0"/>
                <a:cs typeface="Times New Roman" panose="02020603050405020304" pitchFamily="18" charset="0"/>
              </a:rPr>
              <a:t>2, 475 ss. ; </a:t>
            </a:r>
            <a:r>
              <a:rPr lang="it-IT" i="1">
                <a:solidFill>
                  <a:schemeClr val="bg1"/>
                </a:solidFill>
                <a:latin typeface="Times New Roman" panose="02020603050405020304" pitchFamily="18" charset="0"/>
                <a:cs typeface="Times New Roman" panose="02020603050405020304" pitchFamily="18" charset="0"/>
              </a:rPr>
              <a:t>Aen. </a:t>
            </a:r>
            <a:r>
              <a:rPr lang="it-IT">
                <a:solidFill>
                  <a:schemeClr val="bg1"/>
                </a:solidFill>
                <a:latin typeface="Times New Roman" panose="02020603050405020304" pitchFamily="18" charset="0"/>
                <a:cs typeface="Times New Roman" panose="02020603050405020304" pitchFamily="18" charset="0"/>
              </a:rPr>
              <a:t>1, 742 ss.)</a:t>
            </a:r>
          </a:p>
          <a:p>
            <a:pPr algn="just">
              <a:lnSpc>
                <a:spcPct val="110000"/>
              </a:lnSpc>
              <a:spcBef>
                <a:spcPts val="0"/>
              </a:spcBef>
              <a:spcAft>
                <a:spcPts val="0"/>
              </a:spcAft>
            </a:pPr>
            <a:r>
              <a:rPr lang="it-IT">
                <a:solidFill>
                  <a:schemeClr val="bg1"/>
                </a:solidFill>
                <a:latin typeface="Times New Roman" panose="02020603050405020304" pitchFamily="18" charset="0"/>
                <a:cs typeface="Times New Roman" panose="02020603050405020304" pitchFamily="18" charset="0"/>
              </a:rPr>
              <a:t>Esigenza scientifica e ruolo del poeta che attualizza il racconto</a:t>
            </a:r>
          </a:p>
          <a:p>
            <a:pPr algn="just">
              <a:lnSpc>
                <a:spcPct val="110000"/>
              </a:lnSpc>
              <a:spcBef>
                <a:spcPts val="0"/>
              </a:spcBef>
              <a:spcAft>
                <a:spcPts val="0"/>
              </a:spcAft>
            </a:pPr>
            <a:r>
              <a:rPr lang="it-IT">
                <a:solidFill>
                  <a:schemeClr val="bg1"/>
                </a:solidFill>
                <a:latin typeface="Times New Roman" panose="02020603050405020304" pitchFamily="18" charset="0"/>
                <a:cs typeface="Times New Roman" panose="02020603050405020304" pitchFamily="18" charset="0"/>
              </a:rPr>
              <a:t>Allegoria 	  magnetismo  		 amore di Venere (magnete) e Marte (ferro)</a:t>
            </a:r>
          </a:p>
          <a:p>
            <a:pPr algn="just">
              <a:lnSpc>
                <a:spcPct val="110000"/>
              </a:lnSpc>
              <a:spcBef>
                <a:spcPts val="0"/>
              </a:spcBef>
              <a:spcAft>
                <a:spcPts val="0"/>
              </a:spcAft>
            </a:pPr>
            <a:r>
              <a:rPr lang="it-IT">
                <a:solidFill>
                  <a:schemeClr val="bg1"/>
                </a:solidFill>
                <a:latin typeface="Times New Roman" panose="02020603050405020304" pitchFamily="18" charset="0"/>
                <a:cs typeface="Times New Roman" panose="02020603050405020304" pitchFamily="18" charset="0"/>
              </a:rPr>
              <a:t>allusione virgiliana (</a:t>
            </a:r>
            <a:r>
              <a:rPr lang="it-IT" i="1">
                <a:solidFill>
                  <a:schemeClr val="bg1"/>
                </a:solidFill>
                <a:latin typeface="Times New Roman" panose="02020603050405020304" pitchFamily="18" charset="0"/>
                <a:cs typeface="Times New Roman" panose="02020603050405020304" pitchFamily="18" charset="0"/>
              </a:rPr>
              <a:t>Aen</a:t>
            </a:r>
            <a:r>
              <a:rPr lang="it-IT">
                <a:solidFill>
                  <a:schemeClr val="bg1"/>
                </a:solidFill>
                <a:latin typeface="Times New Roman" panose="02020603050405020304" pitchFamily="18" charset="0"/>
                <a:cs typeface="Times New Roman" panose="02020603050405020304" pitchFamily="18" charset="0"/>
              </a:rPr>
              <a:t>. 7, 44) nel v. 31 </a:t>
            </a:r>
            <a:r>
              <a:rPr lang="it-IT" i="1">
                <a:solidFill>
                  <a:schemeClr val="bg1"/>
                </a:solidFill>
                <a:latin typeface="Times New Roman" panose="02020603050405020304" pitchFamily="18" charset="0"/>
                <a:cs typeface="Times New Roman" panose="02020603050405020304" pitchFamily="18" charset="0"/>
              </a:rPr>
              <a:t>hic mirum consurgit opus</a:t>
            </a:r>
            <a:r>
              <a:rPr lang="it-IT">
                <a:solidFill>
                  <a:schemeClr val="bg1"/>
                </a:solidFill>
                <a:latin typeface="Times New Roman" panose="02020603050405020304" pitchFamily="18" charset="0"/>
                <a:cs typeface="Times New Roman" panose="02020603050405020304" pitchFamily="18" charset="0"/>
              </a:rPr>
              <a:t>       assimilazione dell’azione meravigliosa della calamita alla creazione poetica    Manil. 2,782 </a:t>
            </a:r>
            <a:r>
              <a:rPr lang="it-IT" i="1">
                <a:solidFill>
                  <a:schemeClr val="bg1"/>
                </a:solidFill>
                <a:latin typeface="Times New Roman" panose="02020603050405020304" pitchFamily="18" charset="0"/>
                <a:cs typeface="Times New Roman" panose="02020603050405020304" pitchFamily="18" charset="0"/>
              </a:rPr>
              <a:t>tunc demum consurgit opus</a:t>
            </a:r>
          </a:p>
          <a:p>
            <a:pPr algn="just">
              <a:lnSpc>
                <a:spcPct val="110000"/>
              </a:lnSpc>
              <a:spcBef>
                <a:spcPts val="0"/>
              </a:spcBef>
              <a:spcAft>
                <a:spcPts val="0"/>
              </a:spcAft>
            </a:pPr>
            <a:r>
              <a:rPr lang="it-IT">
                <a:solidFill>
                  <a:schemeClr val="bg1"/>
                </a:solidFill>
                <a:latin typeface="Times New Roman" panose="02020603050405020304" pitchFamily="18" charset="0"/>
                <a:cs typeface="Times New Roman" panose="02020603050405020304" pitchFamily="18" charset="0"/>
              </a:rPr>
              <a:t>Pietra meravigliosa ma di nessun pregio estetico/esteriore</a:t>
            </a:r>
          </a:p>
          <a:p>
            <a:pPr algn="just">
              <a:lnSpc>
                <a:spcPct val="110000"/>
              </a:lnSpc>
              <a:spcBef>
                <a:spcPts val="0"/>
              </a:spcBef>
              <a:spcAft>
                <a:spcPts val="0"/>
              </a:spcAft>
            </a:pPr>
            <a:r>
              <a:rPr lang="it-IT">
                <a:solidFill>
                  <a:schemeClr val="bg1"/>
                </a:solidFill>
                <a:latin typeface="Times New Roman" panose="02020603050405020304" pitchFamily="18" charset="0"/>
                <a:cs typeface="Times New Roman" panose="02020603050405020304" pitchFamily="18" charset="0"/>
              </a:rPr>
              <a:t>Riecheggiamento della letteratura scientifica (es. Plinio il Vecchio)</a:t>
            </a:r>
          </a:p>
          <a:p>
            <a:pPr algn="just">
              <a:lnSpc>
                <a:spcPct val="110000"/>
              </a:lnSpc>
              <a:spcBef>
                <a:spcPts val="0"/>
              </a:spcBef>
              <a:spcAft>
                <a:spcPts val="0"/>
              </a:spcAft>
            </a:pPr>
            <a:r>
              <a:rPr lang="it-IT">
                <a:solidFill>
                  <a:schemeClr val="bg1"/>
                </a:solidFill>
                <a:latin typeface="Times New Roman" panose="02020603050405020304" pitchFamily="18" charset="0"/>
                <a:cs typeface="Times New Roman" panose="02020603050405020304" pitchFamily="18" charset="0"/>
              </a:rPr>
              <a:t>Potere attrattivo della calamita sul ferro       similitudine        rappresentazione unione delle due divinità</a:t>
            </a:r>
          </a:p>
          <a:p>
            <a:pPr algn="just">
              <a:lnSpc>
                <a:spcPct val="110000"/>
              </a:lnSpc>
              <a:spcBef>
                <a:spcPts val="0"/>
              </a:spcBef>
              <a:spcAft>
                <a:spcPts val="0"/>
              </a:spcAft>
            </a:pPr>
            <a:r>
              <a:rPr lang="it-IT" i="1">
                <a:solidFill>
                  <a:schemeClr val="bg1"/>
                </a:solidFill>
                <a:latin typeface="Times New Roman" panose="02020603050405020304" pitchFamily="18" charset="0"/>
                <a:cs typeface="Times New Roman" panose="02020603050405020304" pitchFamily="18" charset="0"/>
              </a:rPr>
              <a:t>Natura </a:t>
            </a:r>
            <a:r>
              <a:rPr lang="it-IT">
                <a:solidFill>
                  <a:schemeClr val="bg1"/>
                </a:solidFill>
                <a:latin typeface="Times New Roman" panose="02020603050405020304" pitchFamily="18" charset="0"/>
                <a:cs typeface="Times New Roman" panose="02020603050405020304" pitchFamily="18" charset="0"/>
              </a:rPr>
              <a:t>(valore teologico e cosmico) pronuba         mondo regolato dalla </a:t>
            </a:r>
            <a:r>
              <a:rPr lang="it-IT" i="1">
                <a:solidFill>
                  <a:schemeClr val="bg1"/>
                </a:solidFill>
                <a:latin typeface="Times New Roman" panose="02020603050405020304" pitchFamily="18" charset="0"/>
                <a:cs typeface="Times New Roman" panose="02020603050405020304" pitchFamily="18" charset="0"/>
              </a:rPr>
              <a:t>Natura </a:t>
            </a:r>
            <a:r>
              <a:rPr lang="it-IT">
                <a:solidFill>
                  <a:schemeClr val="bg1"/>
                </a:solidFill>
                <a:latin typeface="Times New Roman" panose="02020603050405020304" pitchFamily="18" charset="0"/>
                <a:cs typeface="Times New Roman" panose="02020603050405020304" pitchFamily="18" charset="0"/>
              </a:rPr>
              <a:t>ma popolato da dèi</a:t>
            </a:r>
          </a:p>
          <a:p>
            <a:pPr algn="just">
              <a:lnSpc>
                <a:spcPct val="110000"/>
              </a:lnSpc>
              <a:spcBef>
                <a:spcPts val="0"/>
              </a:spcBef>
              <a:spcAft>
                <a:spcPts val="0"/>
              </a:spcAft>
            </a:pPr>
            <a:r>
              <a:rPr lang="it-IT">
                <a:solidFill>
                  <a:schemeClr val="bg1"/>
                </a:solidFill>
                <a:latin typeface="Times New Roman" panose="02020603050405020304" pitchFamily="18" charset="0"/>
                <a:cs typeface="Times New Roman" panose="02020603050405020304" pitchFamily="18" charset="0"/>
              </a:rPr>
              <a:t>Cupido          allegoria della concordia necessaria che governa le opere della </a:t>
            </a:r>
            <a:r>
              <a:rPr lang="it-IT" i="1">
                <a:solidFill>
                  <a:schemeClr val="bg1"/>
                </a:solidFill>
                <a:latin typeface="Times New Roman" panose="02020603050405020304" pitchFamily="18" charset="0"/>
                <a:cs typeface="Times New Roman" panose="02020603050405020304" pitchFamily="18" charset="0"/>
              </a:rPr>
              <a:t>Natura</a:t>
            </a:r>
          </a:p>
          <a:p>
            <a:pPr algn="just">
              <a:lnSpc>
                <a:spcPct val="110000"/>
              </a:lnSpc>
              <a:spcBef>
                <a:spcPts val="0"/>
              </a:spcBef>
              <a:spcAft>
                <a:spcPts val="0"/>
              </a:spcAft>
            </a:pPr>
            <a:endParaRPr lang="it-IT">
              <a:latin typeface="Times New Roman" panose="02020603050405020304" pitchFamily="18" charset="0"/>
              <a:cs typeface="Times New Roman" panose="02020603050405020304" pitchFamily="18" charset="0"/>
            </a:endParaRPr>
          </a:p>
        </p:txBody>
      </p:sp>
      <p:sp>
        <p:nvSpPr>
          <p:cNvPr id="2" name="Freccia a destra 1">
            <a:extLst>
              <a:ext uri="{FF2B5EF4-FFF2-40B4-BE49-F238E27FC236}">
                <a16:creationId xmlns:a16="http://schemas.microsoft.com/office/drawing/2014/main" id="{4843E1EA-A77F-4900-8787-8A2E89500802}"/>
              </a:ext>
            </a:extLst>
          </p:cNvPr>
          <p:cNvSpPr/>
          <p:nvPr/>
        </p:nvSpPr>
        <p:spPr>
          <a:xfrm>
            <a:off x="7944374" y="578840"/>
            <a:ext cx="276837" cy="11744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4" name="Freccia circolare a destra 3">
            <a:extLst>
              <a:ext uri="{FF2B5EF4-FFF2-40B4-BE49-F238E27FC236}">
                <a16:creationId xmlns:a16="http://schemas.microsoft.com/office/drawing/2014/main" id="{E1AEA447-3777-4356-B0C5-1FC4145973B8}"/>
              </a:ext>
            </a:extLst>
          </p:cNvPr>
          <p:cNvSpPr/>
          <p:nvPr/>
        </p:nvSpPr>
        <p:spPr>
          <a:xfrm>
            <a:off x="2759978" y="1484851"/>
            <a:ext cx="192947" cy="310393"/>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5" name="Freccia a destra 4">
            <a:extLst>
              <a:ext uri="{FF2B5EF4-FFF2-40B4-BE49-F238E27FC236}">
                <a16:creationId xmlns:a16="http://schemas.microsoft.com/office/drawing/2014/main" id="{3C1AC392-E202-4F47-95AE-E0B3EECBC640}"/>
              </a:ext>
            </a:extLst>
          </p:cNvPr>
          <p:cNvSpPr/>
          <p:nvPr/>
        </p:nvSpPr>
        <p:spPr>
          <a:xfrm>
            <a:off x="1681988" y="2416029"/>
            <a:ext cx="243281" cy="1258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6" name="Freccia a destra 5">
            <a:extLst>
              <a:ext uri="{FF2B5EF4-FFF2-40B4-BE49-F238E27FC236}">
                <a16:creationId xmlns:a16="http://schemas.microsoft.com/office/drawing/2014/main" id="{DBB6F270-41DF-4764-BFE8-D452A2D9F23A}"/>
              </a:ext>
            </a:extLst>
          </p:cNvPr>
          <p:cNvSpPr/>
          <p:nvPr/>
        </p:nvSpPr>
        <p:spPr>
          <a:xfrm>
            <a:off x="3842158" y="2416029"/>
            <a:ext cx="243281" cy="1258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7" name="Freccia a destra 6">
            <a:extLst>
              <a:ext uri="{FF2B5EF4-FFF2-40B4-BE49-F238E27FC236}">
                <a16:creationId xmlns:a16="http://schemas.microsoft.com/office/drawing/2014/main" id="{251E0322-1DA3-4A56-BA33-CB87BB1F8FE4}"/>
              </a:ext>
            </a:extLst>
          </p:cNvPr>
          <p:cNvSpPr/>
          <p:nvPr/>
        </p:nvSpPr>
        <p:spPr>
          <a:xfrm flipV="1">
            <a:off x="9756396" y="2776757"/>
            <a:ext cx="394283" cy="1342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8" name="Freccia a destra 7">
            <a:extLst>
              <a:ext uri="{FF2B5EF4-FFF2-40B4-BE49-F238E27FC236}">
                <a16:creationId xmlns:a16="http://schemas.microsoft.com/office/drawing/2014/main" id="{A7CB518F-4EAF-4C97-86AF-2344A7A7DC64}"/>
              </a:ext>
            </a:extLst>
          </p:cNvPr>
          <p:cNvSpPr/>
          <p:nvPr/>
        </p:nvSpPr>
        <p:spPr>
          <a:xfrm>
            <a:off x="8414157" y="3101829"/>
            <a:ext cx="243281" cy="13422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9" name="Freccia a destra 8">
            <a:extLst>
              <a:ext uri="{FF2B5EF4-FFF2-40B4-BE49-F238E27FC236}">
                <a16:creationId xmlns:a16="http://schemas.microsoft.com/office/drawing/2014/main" id="{C7F89963-DD18-4290-84E6-83223E75FB6C}"/>
              </a:ext>
            </a:extLst>
          </p:cNvPr>
          <p:cNvSpPr/>
          <p:nvPr/>
        </p:nvSpPr>
        <p:spPr>
          <a:xfrm>
            <a:off x="5402510" y="4592971"/>
            <a:ext cx="268448" cy="1426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10" name="Freccia a destra 9">
            <a:extLst>
              <a:ext uri="{FF2B5EF4-FFF2-40B4-BE49-F238E27FC236}">
                <a16:creationId xmlns:a16="http://schemas.microsoft.com/office/drawing/2014/main" id="{93A06C99-96AC-4C40-A460-BB98A992EB44}"/>
              </a:ext>
            </a:extLst>
          </p:cNvPr>
          <p:cNvSpPr/>
          <p:nvPr/>
        </p:nvSpPr>
        <p:spPr>
          <a:xfrm>
            <a:off x="7432646" y="4609749"/>
            <a:ext cx="335559" cy="1258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11" name="Freccia a destra 10">
            <a:extLst>
              <a:ext uri="{FF2B5EF4-FFF2-40B4-BE49-F238E27FC236}">
                <a16:creationId xmlns:a16="http://schemas.microsoft.com/office/drawing/2014/main" id="{0D25C245-092A-449A-BDF8-C191FB77DE16}"/>
              </a:ext>
            </a:extLst>
          </p:cNvPr>
          <p:cNvSpPr/>
          <p:nvPr/>
        </p:nvSpPr>
        <p:spPr>
          <a:xfrm>
            <a:off x="6096000" y="5310231"/>
            <a:ext cx="329967" cy="15939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12" name="Freccia a destra 11">
            <a:extLst>
              <a:ext uri="{FF2B5EF4-FFF2-40B4-BE49-F238E27FC236}">
                <a16:creationId xmlns:a16="http://schemas.microsoft.com/office/drawing/2014/main" id="{9BE24A1C-1D22-4165-8D6C-9EFD3251EE55}"/>
              </a:ext>
            </a:extLst>
          </p:cNvPr>
          <p:cNvSpPr/>
          <p:nvPr/>
        </p:nvSpPr>
        <p:spPr>
          <a:xfrm>
            <a:off x="1468072" y="6040073"/>
            <a:ext cx="453005" cy="1258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765065909"/>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70BF4A48-048F-4C7B-8562-5B3633294E4F}"/>
              </a:ext>
            </a:extLst>
          </p:cNvPr>
          <p:cNvSpPr>
            <a:spLocks noGrp="1"/>
          </p:cNvSpPr>
          <p:nvPr>
            <p:ph idx="1"/>
          </p:nvPr>
        </p:nvSpPr>
        <p:spPr>
          <a:xfrm>
            <a:off x="0" y="0"/>
            <a:ext cx="12192000" cy="6858000"/>
          </a:xfrm>
          <a:blipFill>
            <a:blip r:embed="rId2"/>
            <a:tile tx="0" ty="0" sx="100000" sy="100000" flip="none" algn="tl"/>
          </a:blipFill>
        </p:spPr>
        <p:txBody>
          <a:bodyPr>
            <a:normAutofit/>
          </a:bodyPr>
          <a:lstStyle/>
          <a:p>
            <a:pPr>
              <a:spcBef>
                <a:spcPts val="0"/>
              </a:spcBef>
              <a:spcAft>
                <a:spcPts val="0"/>
              </a:spcAft>
            </a:pPr>
            <a:r>
              <a:rPr lang="it-IT" b="1">
                <a:solidFill>
                  <a:schemeClr val="bg1"/>
                </a:solidFill>
                <a:latin typeface="Times New Roman" panose="02020603050405020304" pitchFamily="18" charset="0"/>
                <a:cs typeface="Times New Roman" panose="02020603050405020304" pitchFamily="18" charset="0"/>
              </a:rPr>
              <a:t>Struttura del carme:</a:t>
            </a:r>
          </a:p>
          <a:p>
            <a:pPr marL="0" indent="0">
              <a:spcBef>
                <a:spcPts val="0"/>
              </a:spcBef>
              <a:spcAft>
                <a:spcPts val="0"/>
              </a:spcAft>
              <a:buNone/>
            </a:pPr>
            <a:r>
              <a:rPr lang="it-IT">
                <a:solidFill>
                  <a:schemeClr val="bg1"/>
                </a:solidFill>
                <a:latin typeface="Times New Roman" panose="02020603050405020304" pitchFamily="18" charset="0"/>
                <a:cs typeface="Times New Roman" panose="02020603050405020304" pitchFamily="18" charset="0"/>
              </a:rPr>
              <a:t>	</a:t>
            </a:r>
          </a:p>
          <a:p>
            <a:pPr marL="0" indent="0">
              <a:spcBef>
                <a:spcPts val="0"/>
              </a:spcBef>
              <a:spcAft>
                <a:spcPts val="0"/>
              </a:spcAft>
              <a:buNone/>
            </a:pPr>
            <a:r>
              <a:rPr lang="it-IT" b="1">
                <a:solidFill>
                  <a:schemeClr val="bg1"/>
                </a:solidFill>
                <a:latin typeface="Times New Roman" panose="02020603050405020304" pitchFamily="18" charset="0"/>
                <a:cs typeface="Times New Roman" panose="02020603050405020304" pitchFamily="18" charset="0"/>
              </a:rPr>
              <a:t>	vv. 1-9 </a:t>
            </a:r>
            <a:r>
              <a:rPr lang="it-IT">
                <a:solidFill>
                  <a:schemeClr val="bg1"/>
                </a:solidFill>
                <a:latin typeface="Times New Roman" panose="02020603050405020304" pitchFamily="18" charset="0"/>
                <a:cs typeface="Times New Roman" panose="02020603050405020304" pitchFamily="18" charset="0"/>
              </a:rPr>
              <a:t>proemio.</a:t>
            </a:r>
          </a:p>
          <a:p>
            <a:pPr marL="0" indent="0">
              <a:spcBef>
                <a:spcPts val="0"/>
              </a:spcBef>
              <a:spcAft>
                <a:spcPts val="0"/>
              </a:spcAft>
              <a:buNone/>
            </a:pPr>
            <a:r>
              <a:rPr lang="it-IT">
                <a:solidFill>
                  <a:schemeClr val="bg1"/>
                </a:solidFill>
                <a:latin typeface="Times New Roman" panose="02020603050405020304" pitchFamily="18" charset="0"/>
                <a:cs typeface="Times New Roman" panose="02020603050405020304" pitchFamily="18" charset="0"/>
              </a:rPr>
              <a:t>	</a:t>
            </a:r>
          </a:p>
          <a:p>
            <a:pPr marL="0" indent="0">
              <a:spcBef>
                <a:spcPts val="0"/>
              </a:spcBef>
              <a:spcAft>
                <a:spcPts val="0"/>
              </a:spcAft>
              <a:buNone/>
            </a:pPr>
            <a:r>
              <a:rPr lang="it-IT" b="1">
                <a:solidFill>
                  <a:schemeClr val="bg1"/>
                </a:solidFill>
                <a:latin typeface="Times New Roman" panose="02020603050405020304" pitchFamily="18" charset="0"/>
                <a:cs typeface="Times New Roman" panose="02020603050405020304" pitchFamily="18" charset="0"/>
              </a:rPr>
              <a:t>	vv. 9-21</a:t>
            </a:r>
            <a:r>
              <a:rPr lang="it-IT">
                <a:solidFill>
                  <a:schemeClr val="bg1"/>
                </a:solidFill>
                <a:latin typeface="Times New Roman" panose="02020603050405020304" pitchFamily="18" charset="0"/>
                <a:cs typeface="Times New Roman" panose="02020603050405020304" pitchFamily="18" charset="0"/>
              </a:rPr>
              <a:t> catalogo in negativo (10-15) e in positivo (16-21) degli usi </a:t>
            </a:r>
          </a:p>
          <a:p>
            <a:pPr marL="0" indent="0">
              <a:spcBef>
                <a:spcPts val="0"/>
              </a:spcBef>
              <a:spcAft>
                <a:spcPts val="0"/>
              </a:spcAft>
              <a:buNone/>
            </a:pPr>
            <a:r>
              <a:rPr lang="it-IT">
                <a:solidFill>
                  <a:schemeClr val="bg1"/>
                </a:solidFill>
                <a:latin typeface="Times New Roman" panose="02020603050405020304" pitchFamily="18" charset="0"/>
                <a:cs typeface="Times New Roman" panose="02020603050405020304" pitchFamily="18" charset="0"/>
              </a:rPr>
              <a:t>      e della proprietà del magnete.</a:t>
            </a:r>
          </a:p>
          <a:p>
            <a:pPr marL="0" indent="0">
              <a:spcBef>
                <a:spcPts val="0"/>
              </a:spcBef>
              <a:spcAft>
                <a:spcPts val="0"/>
              </a:spcAft>
              <a:buNone/>
            </a:pPr>
            <a:r>
              <a:rPr lang="it-IT">
                <a:solidFill>
                  <a:schemeClr val="bg1"/>
                </a:solidFill>
                <a:latin typeface="Times New Roman" panose="02020603050405020304" pitchFamily="18" charset="0"/>
                <a:cs typeface="Times New Roman" panose="02020603050405020304" pitchFamily="18" charset="0"/>
              </a:rPr>
              <a:t>	</a:t>
            </a:r>
          </a:p>
          <a:p>
            <a:pPr marL="0" indent="0">
              <a:spcBef>
                <a:spcPts val="0"/>
              </a:spcBef>
              <a:spcAft>
                <a:spcPts val="0"/>
              </a:spcAft>
              <a:buNone/>
            </a:pPr>
            <a:r>
              <a:rPr lang="it-IT" b="1">
                <a:solidFill>
                  <a:schemeClr val="bg1"/>
                </a:solidFill>
                <a:latin typeface="Times New Roman" panose="02020603050405020304" pitchFamily="18" charset="0"/>
                <a:cs typeface="Times New Roman" panose="02020603050405020304" pitchFamily="18" charset="0"/>
              </a:rPr>
              <a:t>	vv. 22-50 </a:t>
            </a:r>
            <a:r>
              <a:rPr lang="it-IT" i="1">
                <a:solidFill>
                  <a:schemeClr val="bg1"/>
                </a:solidFill>
                <a:latin typeface="Times New Roman" panose="02020603050405020304" pitchFamily="18" charset="0"/>
                <a:cs typeface="Times New Roman" panose="02020603050405020304" pitchFamily="18" charset="0"/>
              </a:rPr>
              <a:t>de ornatu Veneris et Martis</a:t>
            </a:r>
            <a:r>
              <a:rPr lang="it-IT">
                <a:solidFill>
                  <a:schemeClr val="bg1"/>
                </a:solidFill>
                <a:latin typeface="Times New Roman" panose="02020603050405020304" pitchFamily="18" charset="0"/>
                <a:cs typeface="Times New Roman" panose="02020603050405020304" pitchFamily="18" charset="0"/>
              </a:rPr>
              <a:t>: magnetismo e allegoria mitologica </a:t>
            </a:r>
          </a:p>
          <a:p>
            <a:pPr marL="0" indent="0">
              <a:spcBef>
                <a:spcPts val="0"/>
              </a:spcBef>
              <a:spcAft>
                <a:spcPts val="0"/>
              </a:spcAft>
              <a:buNone/>
            </a:pPr>
            <a:r>
              <a:rPr lang="it-IT">
                <a:solidFill>
                  <a:schemeClr val="bg1"/>
                </a:solidFill>
                <a:latin typeface="Times New Roman" panose="02020603050405020304" pitchFamily="18" charset="0"/>
                <a:cs typeface="Times New Roman" panose="02020603050405020304" pitchFamily="18" charset="0"/>
              </a:rPr>
              <a:t>	</a:t>
            </a:r>
          </a:p>
          <a:p>
            <a:pPr marL="0" indent="0">
              <a:spcBef>
                <a:spcPts val="0"/>
              </a:spcBef>
              <a:spcAft>
                <a:spcPts val="0"/>
              </a:spcAft>
              <a:buNone/>
            </a:pPr>
            <a:r>
              <a:rPr lang="it-IT" b="1">
                <a:solidFill>
                  <a:schemeClr val="bg1"/>
                </a:solidFill>
                <a:latin typeface="Times New Roman" panose="02020603050405020304" pitchFamily="18" charset="0"/>
                <a:cs typeface="Times New Roman" panose="02020603050405020304" pitchFamily="18" charset="0"/>
              </a:rPr>
              <a:t>	vv. 51-57 </a:t>
            </a:r>
            <a:r>
              <a:rPr lang="it-IT">
                <a:solidFill>
                  <a:schemeClr val="bg1"/>
                </a:solidFill>
                <a:latin typeface="Times New Roman" panose="02020603050405020304" pitchFamily="18" charset="0"/>
                <a:cs typeface="Times New Roman" panose="02020603050405020304" pitchFamily="18" charset="0"/>
              </a:rPr>
              <a:t>apostrofe a</a:t>
            </a:r>
            <a:r>
              <a:rPr lang="it-IT" b="1">
                <a:solidFill>
                  <a:schemeClr val="bg1"/>
                </a:solidFill>
                <a:latin typeface="Times New Roman" panose="02020603050405020304" pitchFamily="18" charset="0"/>
                <a:cs typeface="Times New Roman" panose="02020603050405020304" pitchFamily="18" charset="0"/>
              </a:rPr>
              <a:t> </a:t>
            </a:r>
            <a:r>
              <a:rPr lang="it-IT">
                <a:solidFill>
                  <a:schemeClr val="bg1"/>
                </a:solidFill>
                <a:latin typeface="Times New Roman" panose="02020603050405020304" pitchFamily="18" charset="0"/>
                <a:cs typeface="Times New Roman" panose="02020603050405020304" pitchFamily="18" charset="0"/>
              </a:rPr>
              <a:t>Cupido e onnipotenza dell’amore.</a:t>
            </a:r>
          </a:p>
        </p:txBody>
      </p:sp>
    </p:spTree>
    <p:extLst>
      <p:ext uri="{BB962C8B-B14F-4D97-AF65-F5344CB8AC3E}">
        <p14:creationId xmlns:p14="http://schemas.microsoft.com/office/powerpoint/2010/main" val="3963493189"/>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70BF4A48-048F-4C7B-8562-5B3633294E4F}"/>
              </a:ext>
            </a:extLst>
          </p:cNvPr>
          <p:cNvSpPr>
            <a:spLocks noGrp="1"/>
          </p:cNvSpPr>
          <p:nvPr>
            <p:ph idx="1"/>
          </p:nvPr>
        </p:nvSpPr>
        <p:spPr>
          <a:xfrm>
            <a:off x="0" y="0"/>
            <a:ext cx="12192000" cy="6858000"/>
          </a:xfrm>
          <a:blipFill>
            <a:blip r:embed="rId2"/>
            <a:tile tx="0" ty="0" sx="100000" sy="100000" flip="none" algn="tl"/>
          </a:blipFill>
        </p:spPr>
        <p:txBody>
          <a:bodyPr>
            <a:normAutofit/>
          </a:bodyPr>
          <a:lstStyle/>
          <a:p>
            <a:pPr marL="0" indent="0" algn="ctr">
              <a:spcBef>
                <a:spcPts val="0"/>
              </a:spcBef>
              <a:spcAft>
                <a:spcPts val="0"/>
              </a:spcAft>
              <a:buNone/>
            </a:pPr>
            <a:endParaRPr lang="it-IT" b="1">
              <a:solidFill>
                <a:schemeClr val="bg1"/>
              </a:solidFill>
              <a:latin typeface="Times New Roman" panose="02020603050405020304" pitchFamily="18" charset="0"/>
              <a:cs typeface="Times New Roman" panose="02020603050405020304" pitchFamily="18" charset="0"/>
            </a:endParaRPr>
          </a:p>
          <a:p>
            <a:pPr marL="0" indent="0" algn="ctr">
              <a:spcBef>
                <a:spcPts val="0"/>
              </a:spcBef>
              <a:spcAft>
                <a:spcPts val="0"/>
              </a:spcAft>
              <a:buNone/>
            </a:pPr>
            <a:endParaRPr lang="it-IT" sz="3200" b="1">
              <a:solidFill>
                <a:schemeClr val="bg1"/>
              </a:solidFill>
              <a:latin typeface="Times New Roman" panose="02020603050405020304" pitchFamily="18" charset="0"/>
              <a:cs typeface="Times New Roman" panose="02020603050405020304" pitchFamily="18" charset="0"/>
            </a:endParaRPr>
          </a:p>
          <a:p>
            <a:pPr marL="0" indent="0" algn="ctr">
              <a:spcBef>
                <a:spcPts val="0"/>
              </a:spcBef>
              <a:spcAft>
                <a:spcPts val="0"/>
              </a:spcAft>
              <a:buNone/>
            </a:pPr>
            <a:endParaRPr lang="it-IT" sz="3200" b="1">
              <a:solidFill>
                <a:schemeClr val="bg1"/>
              </a:solidFill>
              <a:latin typeface="Times New Roman" panose="02020603050405020304" pitchFamily="18" charset="0"/>
              <a:cs typeface="Times New Roman" panose="02020603050405020304" pitchFamily="18" charset="0"/>
            </a:endParaRPr>
          </a:p>
          <a:p>
            <a:pPr marL="0" indent="0" algn="ctr">
              <a:spcBef>
                <a:spcPts val="0"/>
              </a:spcBef>
              <a:spcAft>
                <a:spcPts val="0"/>
              </a:spcAft>
              <a:buNone/>
            </a:pPr>
            <a:r>
              <a:rPr lang="it-IT" sz="3200">
                <a:solidFill>
                  <a:schemeClr val="bg1"/>
                </a:solidFill>
                <a:latin typeface="Times New Roman" panose="02020603050405020304" pitchFamily="18" charset="0"/>
                <a:cs typeface="Times New Roman" panose="02020603050405020304" pitchFamily="18" charset="0"/>
              </a:rPr>
              <a:t>Note di commento</a:t>
            </a:r>
          </a:p>
          <a:p>
            <a:pPr marL="0" indent="0" algn="ctr">
              <a:spcBef>
                <a:spcPts val="0"/>
              </a:spcBef>
              <a:spcAft>
                <a:spcPts val="0"/>
              </a:spcAft>
              <a:buNone/>
            </a:pPr>
            <a:endParaRPr lang="it-IT" sz="3200">
              <a:solidFill>
                <a:schemeClr val="bg1"/>
              </a:solidFill>
              <a:latin typeface="Times New Roman" panose="02020603050405020304" pitchFamily="18" charset="0"/>
              <a:cs typeface="Times New Roman" panose="02020603050405020304" pitchFamily="18" charset="0"/>
            </a:endParaRPr>
          </a:p>
          <a:p>
            <a:pPr marL="0" indent="0" algn="ctr">
              <a:spcBef>
                <a:spcPts val="0"/>
              </a:spcBef>
              <a:spcAft>
                <a:spcPts val="0"/>
              </a:spcAft>
              <a:buNone/>
            </a:pPr>
            <a:r>
              <a:rPr lang="it-IT" sz="3200">
                <a:solidFill>
                  <a:schemeClr val="bg1"/>
                </a:solidFill>
                <a:latin typeface="Times New Roman" panose="02020603050405020304" pitchFamily="18" charset="0"/>
                <a:cs typeface="Times New Roman" panose="02020603050405020304" pitchFamily="18" charset="0"/>
              </a:rPr>
              <a:t>con esempio di analisi lemmatica:</a:t>
            </a:r>
          </a:p>
          <a:p>
            <a:pPr marL="0" indent="0" algn="ctr">
              <a:spcBef>
                <a:spcPts val="0"/>
              </a:spcBef>
              <a:spcAft>
                <a:spcPts val="0"/>
              </a:spcAft>
              <a:buNone/>
            </a:pPr>
            <a:endParaRPr lang="it-IT" sz="3200">
              <a:solidFill>
                <a:schemeClr val="bg1"/>
              </a:solidFill>
              <a:latin typeface="Times New Roman" panose="02020603050405020304" pitchFamily="18" charset="0"/>
              <a:cs typeface="Times New Roman" panose="02020603050405020304" pitchFamily="18" charset="0"/>
            </a:endParaRPr>
          </a:p>
          <a:p>
            <a:pPr marL="0" indent="0" algn="ctr">
              <a:spcBef>
                <a:spcPts val="0"/>
              </a:spcBef>
              <a:spcAft>
                <a:spcPts val="0"/>
              </a:spcAft>
              <a:buNone/>
            </a:pPr>
            <a:r>
              <a:rPr lang="it-IT" sz="3200">
                <a:solidFill>
                  <a:schemeClr val="bg1"/>
                </a:solidFill>
                <a:latin typeface="Times New Roman" panose="02020603050405020304" pitchFamily="18" charset="0"/>
                <a:cs typeface="Times New Roman" panose="02020603050405020304" pitchFamily="18" charset="0"/>
              </a:rPr>
              <a:t>vv. 1-15</a:t>
            </a:r>
          </a:p>
          <a:p>
            <a:pPr marL="0" indent="0" algn="ctr">
              <a:spcBef>
                <a:spcPts val="0"/>
              </a:spcBef>
              <a:spcAft>
                <a:spcPts val="0"/>
              </a:spcAft>
              <a:buNone/>
            </a:pPr>
            <a:endParaRPr lang="it-IT" b="1">
              <a:solidFill>
                <a:schemeClr val="bg1"/>
              </a:solidFill>
              <a:latin typeface="Times New Roman" panose="02020603050405020304" pitchFamily="18" charset="0"/>
              <a:cs typeface="Times New Roman" panose="02020603050405020304" pitchFamily="18" charset="0"/>
            </a:endParaRPr>
          </a:p>
          <a:p>
            <a:pPr marL="0" indent="0">
              <a:spcBef>
                <a:spcPts val="0"/>
              </a:spcBef>
              <a:spcAft>
                <a:spcPts val="0"/>
              </a:spcAft>
              <a:buNone/>
            </a:pPr>
            <a:endParaRPr lang="it-IT">
              <a:latin typeface="Times New Roman" panose="02020603050405020304" pitchFamily="18" charset="0"/>
              <a:cs typeface="Times New Roman" panose="02020603050405020304" pitchFamily="18" charset="0"/>
            </a:endParaRPr>
          </a:p>
          <a:p>
            <a:pPr marL="0" indent="0">
              <a:spcBef>
                <a:spcPts val="0"/>
              </a:spcBef>
              <a:spcAft>
                <a:spcPts val="0"/>
              </a:spcAft>
              <a:buNone/>
            </a:pPr>
            <a:endParaRPr lang="it-IT">
              <a:latin typeface="Times New Roman" panose="02020603050405020304" pitchFamily="18" charset="0"/>
              <a:cs typeface="Times New Roman" panose="02020603050405020304" pitchFamily="18" charset="0"/>
            </a:endParaRPr>
          </a:p>
          <a:p>
            <a:pPr marL="0" indent="0">
              <a:spcBef>
                <a:spcPts val="0"/>
              </a:spcBef>
              <a:spcAft>
                <a:spcPts val="0"/>
              </a:spcAft>
              <a:buNone/>
            </a:pPr>
            <a:endParaRPr lang="it-I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74770744"/>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70BF4A48-048F-4C7B-8562-5B3633294E4F}"/>
              </a:ext>
            </a:extLst>
          </p:cNvPr>
          <p:cNvSpPr>
            <a:spLocks noGrp="1"/>
          </p:cNvSpPr>
          <p:nvPr>
            <p:ph idx="1"/>
          </p:nvPr>
        </p:nvSpPr>
        <p:spPr>
          <a:xfrm>
            <a:off x="0" y="0"/>
            <a:ext cx="12192000" cy="6858000"/>
          </a:xfrm>
          <a:blipFill>
            <a:blip r:embed="rId2"/>
            <a:tile tx="0" ty="0" sx="100000" sy="100000" flip="none" algn="tl"/>
          </a:blipFill>
        </p:spPr>
        <p:txBody>
          <a:bodyPr>
            <a:normAutofit/>
          </a:bodyPr>
          <a:lstStyle/>
          <a:p>
            <a:pPr marL="0" indent="0">
              <a:spcBef>
                <a:spcPts val="0"/>
              </a:spcBef>
              <a:spcAft>
                <a:spcPts val="0"/>
              </a:spcAft>
              <a:buNone/>
            </a:pPr>
            <a:r>
              <a:rPr lang="it-IT" b="1">
                <a:solidFill>
                  <a:schemeClr val="bg1"/>
                </a:solidFill>
                <a:latin typeface="Times New Roman" panose="02020603050405020304" pitchFamily="18" charset="0"/>
                <a:cs typeface="Times New Roman" panose="02020603050405020304" pitchFamily="18" charset="0"/>
              </a:rPr>
              <a:t>Vv. 1-9, cf.</a:t>
            </a:r>
          </a:p>
          <a:p>
            <a:pPr marL="0" indent="0">
              <a:spcBef>
                <a:spcPts val="0"/>
              </a:spcBef>
              <a:spcAft>
                <a:spcPts val="0"/>
              </a:spcAft>
              <a:buNone/>
            </a:pPr>
            <a:endParaRPr lang="it-IT">
              <a:latin typeface="Times New Roman" panose="02020603050405020304" pitchFamily="18" charset="0"/>
              <a:cs typeface="Times New Roman" panose="02020603050405020304" pitchFamily="18" charset="0"/>
            </a:endParaRPr>
          </a:p>
          <a:p>
            <a:pPr marL="0" indent="0">
              <a:spcBef>
                <a:spcPts val="0"/>
              </a:spcBef>
              <a:spcAft>
                <a:spcPts val="0"/>
              </a:spcAft>
              <a:buNone/>
            </a:pPr>
            <a:endParaRPr lang="it-IT">
              <a:latin typeface="Times New Roman" panose="02020603050405020304" pitchFamily="18" charset="0"/>
              <a:cs typeface="Times New Roman" panose="02020603050405020304" pitchFamily="18" charset="0"/>
            </a:endParaRPr>
          </a:p>
          <a:p>
            <a:pPr marL="0" indent="0">
              <a:spcBef>
                <a:spcPts val="0"/>
              </a:spcBef>
              <a:spcAft>
                <a:spcPts val="0"/>
              </a:spcAft>
              <a:buNone/>
            </a:pPr>
            <a:endParaRPr lang="it-IT">
              <a:latin typeface="Times New Roman" panose="02020603050405020304" pitchFamily="18" charset="0"/>
              <a:cs typeface="Times New Roman" panose="02020603050405020304" pitchFamily="18" charset="0"/>
            </a:endParaRPr>
          </a:p>
        </p:txBody>
      </p:sp>
      <p:pic>
        <p:nvPicPr>
          <p:cNvPr id="4" name="Immagine 3" descr="Immagine che contiene testo&#10;&#10;Descrizione generata automaticamente">
            <a:extLst>
              <a:ext uri="{FF2B5EF4-FFF2-40B4-BE49-F238E27FC236}">
                <a16:creationId xmlns:a16="http://schemas.microsoft.com/office/drawing/2014/main" id="{0C18B93C-E60F-4377-9AB9-E9BF44E161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2941" y="656838"/>
            <a:ext cx="8726118" cy="5544324"/>
          </a:xfrm>
          <a:prstGeom prst="rect">
            <a:avLst/>
          </a:prstGeom>
        </p:spPr>
      </p:pic>
    </p:spTree>
    <p:extLst>
      <p:ext uri="{BB962C8B-B14F-4D97-AF65-F5344CB8AC3E}">
        <p14:creationId xmlns:p14="http://schemas.microsoft.com/office/powerpoint/2010/main" val="11326819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Segnaposto contenuto 4" descr="Immagine che contiene mappa&#10;&#10;Descrizione generata automaticamente">
            <a:extLst>
              <a:ext uri="{FF2B5EF4-FFF2-40B4-BE49-F238E27FC236}">
                <a16:creationId xmlns:a16="http://schemas.microsoft.com/office/drawing/2014/main" id="{63C9A7B2-FD5A-4660-B2CE-0C6DA1D2DF5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28650" y="646113"/>
            <a:ext cx="6837363" cy="4646612"/>
          </a:xfrm>
          <a:blipFill dpi="0" rotWithShape="1">
            <a:blip r:embed="rId3"/>
            <a:srcRect/>
            <a:tile tx="0" ty="0" sx="100000" sy="100000" flip="none" algn="tl"/>
          </a:blipFill>
        </p:spPr>
      </p:pic>
      <p:sp>
        <p:nvSpPr>
          <p:cNvPr id="6" name="Rettangolo 5">
            <a:extLst>
              <a:ext uri="{FF2B5EF4-FFF2-40B4-BE49-F238E27FC236}">
                <a16:creationId xmlns:a16="http://schemas.microsoft.com/office/drawing/2014/main" id="{1CFA1CC8-41AC-4E4A-9FC7-4B497F8F346C}"/>
              </a:ext>
            </a:extLst>
          </p:cNvPr>
          <p:cNvSpPr/>
          <p:nvPr/>
        </p:nvSpPr>
        <p:spPr>
          <a:xfrm>
            <a:off x="7466013" y="2089150"/>
            <a:ext cx="3330575" cy="167798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70660" name="CasellaDiTesto 6">
            <a:extLst>
              <a:ext uri="{FF2B5EF4-FFF2-40B4-BE49-F238E27FC236}">
                <a16:creationId xmlns:a16="http://schemas.microsoft.com/office/drawing/2014/main" id="{BFF335D8-807D-4857-8D7F-4BDBAEFD4646}"/>
              </a:ext>
            </a:extLst>
          </p:cNvPr>
          <p:cNvSpPr txBox="1">
            <a:spLocks noChangeArrowheads="1"/>
          </p:cNvSpPr>
          <p:nvPr/>
        </p:nvSpPr>
        <p:spPr bwMode="auto">
          <a:xfrm>
            <a:off x="7562850" y="2228850"/>
            <a:ext cx="31369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altLang="it-IT"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Distribuzione delle lingue indoeuropee: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altLang="it-IT"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I Millennio a.C.</a:t>
            </a:r>
            <a:endParaRPr kumimoji="0" lang="it-IT" altLang="it-IT"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Immagine che contiene testo&#10;&#10;Descrizione generata automaticamente">
            <a:extLst>
              <a:ext uri="{FF2B5EF4-FFF2-40B4-BE49-F238E27FC236}">
                <a16:creationId xmlns:a16="http://schemas.microsoft.com/office/drawing/2014/main" id="{414D0658-18B5-4B81-8F95-5B4B0BCC28C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85670" y="0"/>
            <a:ext cx="11220660" cy="5782482"/>
          </a:xfrm>
          <a:blipFill>
            <a:blip r:embed="rId3"/>
            <a:tile tx="0" ty="0" sx="100000" sy="100000" flip="none" algn="tl"/>
          </a:blipFill>
        </p:spPr>
      </p:pic>
      <p:sp>
        <p:nvSpPr>
          <p:cNvPr id="5" name="CasellaDiTesto 4">
            <a:extLst>
              <a:ext uri="{FF2B5EF4-FFF2-40B4-BE49-F238E27FC236}">
                <a16:creationId xmlns:a16="http://schemas.microsoft.com/office/drawing/2014/main" id="{A8A65EA5-3FDD-4F99-8D6B-9651B13CDB72}"/>
              </a:ext>
            </a:extLst>
          </p:cNvPr>
          <p:cNvSpPr txBox="1"/>
          <p:nvPr/>
        </p:nvSpPr>
        <p:spPr>
          <a:xfrm>
            <a:off x="518334" y="5706981"/>
            <a:ext cx="11155332" cy="646331"/>
          </a:xfrm>
          <a:prstGeom prst="rect">
            <a:avLst/>
          </a:prstGeom>
          <a:solidFill>
            <a:schemeClr val="tx1"/>
          </a:solidFill>
          <a:ln w="28575">
            <a:solidFill>
              <a:schemeClr val="accent1">
                <a:lumMod val="75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a:t>
            </a:r>
            <a:r>
              <a:rPr kumimoji="0" lang="it-IT"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(commento tratto da: L. Cristante, </a:t>
            </a:r>
            <a:r>
              <a:rPr kumimoji="0" lang="it-IT" sz="1800" b="1"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La calamita innamorata (Claud. carm. min. 29 Magnes; con un saggio di commento), </a:t>
            </a:r>
            <a:r>
              <a:rPr kumimoji="0" lang="it-IT"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in ‘</a:t>
            </a:r>
            <a:r>
              <a:rPr kumimoji="0" lang="it-IT" sz="1800" b="1"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Incontri triestini di filologia classica’ </a:t>
            </a:r>
            <a:r>
              <a:rPr kumimoji="0" lang="it-IT"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I, 2001-2002, pp. 35-85)</a:t>
            </a:r>
          </a:p>
        </p:txBody>
      </p:sp>
    </p:spTree>
    <p:extLst>
      <p:ext uri="{BB962C8B-B14F-4D97-AF65-F5344CB8AC3E}">
        <p14:creationId xmlns:p14="http://schemas.microsoft.com/office/powerpoint/2010/main" val="3014840512"/>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Immagine che contiene testo&#10;&#10;Descrizione generata automaticamente">
            <a:extLst>
              <a:ext uri="{FF2B5EF4-FFF2-40B4-BE49-F238E27FC236}">
                <a16:creationId xmlns:a16="http://schemas.microsoft.com/office/drawing/2014/main" id="{CC22A540-1F72-4B9E-818D-8344EBACC4B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89755" y="85258"/>
            <a:ext cx="11212490" cy="6687483"/>
          </a:xfrm>
          <a:blipFill>
            <a:blip r:embed="rId3"/>
            <a:tile tx="0" ty="0" sx="100000" sy="100000" flip="none" algn="tl"/>
          </a:blipFill>
        </p:spPr>
      </p:pic>
    </p:spTree>
    <p:extLst>
      <p:ext uri="{BB962C8B-B14F-4D97-AF65-F5344CB8AC3E}">
        <p14:creationId xmlns:p14="http://schemas.microsoft.com/office/powerpoint/2010/main" val="1370818021"/>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Immagine che contiene testo&#10;&#10;Descrizione generata automaticamente">
            <a:extLst>
              <a:ext uri="{FF2B5EF4-FFF2-40B4-BE49-F238E27FC236}">
                <a16:creationId xmlns:a16="http://schemas.microsoft.com/office/drawing/2014/main" id="{B13D1952-1156-4300-B504-30EBB47F1CF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00543" y="1677722"/>
            <a:ext cx="11190914" cy="2686425"/>
          </a:xfrm>
          <a:blipFill>
            <a:blip r:embed="rId3"/>
            <a:tile tx="0" ty="0" sx="100000" sy="100000" flip="none" algn="tl"/>
          </a:blipFill>
        </p:spPr>
      </p:pic>
    </p:spTree>
    <p:extLst>
      <p:ext uri="{BB962C8B-B14F-4D97-AF65-F5344CB8AC3E}">
        <p14:creationId xmlns:p14="http://schemas.microsoft.com/office/powerpoint/2010/main" val="2827708297"/>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Immagine che contiene testo, quotidiano&#10;&#10;Descrizione generata automaticamente">
            <a:extLst>
              <a:ext uri="{FF2B5EF4-FFF2-40B4-BE49-F238E27FC236}">
                <a16:creationId xmlns:a16="http://schemas.microsoft.com/office/drawing/2014/main" id="{CF977E03-4FC1-4314-9F5D-ACB58CBB198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9784" y="0"/>
            <a:ext cx="11316748" cy="6858000"/>
          </a:xfrm>
          <a:blipFill>
            <a:blip r:embed="rId3"/>
            <a:tile tx="0" ty="0" sx="100000" sy="100000" flip="none" algn="tl"/>
          </a:blipFill>
        </p:spPr>
      </p:pic>
    </p:spTree>
    <p:extLst>
      <p:ext uri="{BB962C8B-B14F-4D97-AF65-F5344CB8AC3E}">
        <p14:creationId xmlns:p14="http://schemas.microsoft.com/office/powerpoint/2010/main" val="2288107109"/>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olo 1">
            <a:extLst>
              <a:ext uri="{FF2B5EF4-FFF2-40B4-BE49-F238E27FC236}">
                <a16:creationId xmlns:a16="http://schemas.microsoft.com/office/drawing/2014/main" id="{6A698D10-03CB-4FC0-A0DD-852F86987F1A}"/>
              </a:ext>
            </a:extLst>
          </p:cNvPr>
          <p:cNvSpPr>
            <a:spLocks noGrp="1" noChangeArrowheads="1"/>
          </p:cNvSpPr>
          <p:nvPr>
            <p:ph type="ctrTitle"/>
          </p:nvPr>
        </p:nvSpPr>
        <p:spPr/>
        <p:txBody>
          <a:bodyPr>
            <a:normAutofit/>
          </a:bodyPr>
          <a:lstStyle/>
          <a:p>
            <a:r>
              <a:rPr lang="it-IT" altLang="it-IT" sz="2400">
                <a:solidFill>
                  <a:schemeClr val="bg1"/>
                </a:solidFill>
                <a:latin typeface="Times New Roman" panose="02020603050405020304" pitchFamily="18" charset="0"/>
                <a:cs typeface="Times New Roman" panose="02020603050405020304" pitchFamily="18" charset="0"/>
              </a:rPr>
              <a:t>Spazi antropici ed elementi naturali</a:t>
            </a:r>
            <a:br>
              <a:rPr lang="it-IT" altLang="it-IT" sz="2400">
                <a:solidFill>
                  <a:schemeClr val="bg1"/>
                </a:solidFill>
                <a:latin typeface="Times New Roman" panose="02020603050405020304" pitchFamily="18" charset="0"/>
                <a:cs typeface="Times New Roman" panose="02020603050405020304" pitchFamily="18" charset="0"/>
              </a:rPr>
            </a:br>
            <a:br>
              <a:rPr lang="it-IT" altLang="it-IT" sz="2400">
                <a:solidFill>
                  <a:schemeClr val="bg1"/>
                </a:solidFill>
                <a:latin typeface="Times New Roman" panose="02020603050405020304" pitchFamily="18" charset="0"/>
                <a:cs typeface="Times New Roman" panose="02020603050405020304" pitchFamily="18" charset="0"/>
              </a:rPr>
            </a:br>
            <a:endParaRPr lang="it-IT" altLang="it-IT" sz="2400">
              <a:ln>
                <a:noFill/>
              </a:ln>
              <a:solidFill>
                <a:schemeClr val="bg1"/>
              </a:solidFill>
              <a:latin typeface="Times New Roman" panose="02020603050405020304" pitchFamily="18" charset="0"/>
              <a:cs typeface="Times New Roman" panose="02020603050405020304" pitchFamily="18" charset="0"/>
            </a:endParaRPr>
          </a:p>
        </p:txBody>
      </p:sp>
      <p:sp>
        <p:nvSpPr>
          <p:cNvPr id="29699" name="Sottotitolo 4">
            <a:extLst>
              <a:ext uri="{FF2B5EF4-FFF2-40B4-BE49-F238E27FC236}">
                <a16:creationId xmlns:a16="http://schemas.microsoft.com/office/drawing/2014/main" id="{A1E604BA-ABF6-4FF4-B8E6-2AA9A12F0B0F}"/>
              </a:ext>
            </a:extLst>
          </p:cNvPr>
          <p:cNvSpPr>
            <a:spLocks noGrp="1" noChangeArrowheads="1"/>
          </p:cNvSpPr>
          <p:nvPr>
            <p:ph type="subTitle" idx="1"/>
          </p:nvPr>
        </p:nvSpPr>
        <p:spPr>
          <a:xfrm>
            <a:off x="2692398" y="3657597"/>
            <a:ext cx="6815669" cy="1686190"/>
          </a:xfrm>
        </p:spPr>
        <p:txBody>
          <a:bodyPr>
            <a:noAutofit/>
          </a:bodyPr>
          <a:lstStyle/>
          <a:p>
            <a:pPr eaLnBrk="1" hangingPunct="1">
              <a:lnSpc>
                <a:spcPct val="90000"/>
              </a:lnSpc>
              <a:spcBef>
                <a:spcPct val="0"/>
              </a:spcBef>
              <a:defRPr/>
            </a:pPr>
            <a:endParaRPr lang="it-IT" altLang="it-IT" sz="2000">
              <a:solidFill>
                <a:schemeClr val="bg1"/>
              </a:solidFill>
              <a:latin typeface="Times New Roman" panose="02020603050405020304" pitchFamily="18" charset="0"/>
              <a:cs typeface="Times New Roman" panose="02020603050405020304" pitchFamily="18" charset="0"/>
            </a:endParaRPr>
          </a:p>
          <a:p>
            <a:pPr eaLnBrk="1" hangingPunct="1">
              <a:lnSpc>
                <a:spcPct val="90000"/>
              </a:lnSpc>
              <a:spcBef>
                <a:spcPct val="0"/>
              </a:spcBef>
              <a:defRPr/>
            </a:pPr>
            <a:r>
              <a:rPr lang="it-IT" altLang="it-IT" sz="2000">
                <a:solidFill>
                  <a:schemeClr val="bg1"/>
                </a:solidFill>
                <a:latin typeface="Times New Roman" panose="02020603050405020304" pitchFamily="18" charset="0"/>
                <a:cs typeface="Times New Roman" panose="02020603050405020304" pitchFamily="18" charset="0"/>
              </a:rPr>
              <a:t>Paesaggio naturale e paesaggio antropico</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olo 1">
            <a:extLst>
              <a:ext uri="{FF2B5EF4-FFF2-40B4-BE49-F238E27FC236}">
                <a16:creationId xmlns:a16="http://schemas.microsoft.com/office/drawing/2014/main" id="{6A698D10-03CB-4FC0-A0DD-852F86987F1A}"/>
              </a:ext>
            </a:extLst>
          </p:cNvPr>
          <p:cNvSpPr>
            <a:spLocks noGrp="1" noChangeArrowheads="1"/>
          </p:cNvSpPr>
          <p:nvPr>
            <p:ph type="ctrTitle"/>
          </p:nvPr>
        </p:nvSpPr>
        <p:spPr/>
        <p:txBody>
          <a:bodyPr>
            <a:normAutofit/>
          </a:bodyPr>
          <a:lstStyle/>
          <a:p>
            <a:r>
              <a:rPr lang="it-IT" altLang="it-IT" sz="2400">
                <a:solidFill>
                  <a:schemeClr val="bg1"/>
                </a:solidFill>
                <a:latin typeface="Times New Roman" panose="02020603050405020304" pitchFamily="18" charset="0"/>
                <a:cs typeface="Times New Roman" panose="02020603050405020304" pitchFamily="18" charset="0"/>
              </a:rPr>
              <a:t>Villa </a:t>
            </a:r>
            <a:br>
              <a:rPr lang="it-IT" altLang="it-IT" sz="2400">
                <a:solidFill>
                  <a:schemeClr val="bg1"/>
                </a:solidFill>
                <a:latin typeface="Times New Roman" panose="02020603050405020304" pitchFamily="18" charset="0"/>
                <a:cs typeface="Times New Roman" panose="02020603050405020304" pitchFamily="18" charset="0"/>
              </a:rPr>
            </a:br>
            <a:r>
              <a:rPr lang="it-IT" altLang="it-IT" sz="2400">
                <a:solidFill>
                  <a:schemeClr val="bg1"/>
                </a:solidFill>
                <a:latin typeface="Times New Roman" panose="02020603050405020304" pitchFamily="18" charset="0"/>
                <a:cs typeface="Times New Roman" panose="02020603050405020304" pitchFamily="18" charset="0"/>
              </a:rPr>
              <a:t>e vita in villa</a:t>
            </a:r>
            <a:br>
              <a:rPr lang="it-IT" altLang="it-IT" sz="2400">
                <a:solidFill>
                  <a:schemeClr val="bg1"/>
                </a:solidFill>
                <a:latin typeface="Times New Roman" panose="02020603050405020304" pitchFamily="18" charset="0"/>
                <a:cs typeface="Times New Roman" panose="02020603050405020304" pitchFamily="18" charset="0"/>
              </a:rPr>
            </a:br>
            <a:endParaRPr lang="it-IT" altLang="it-IT" sz="2400">
              <a:ln>
                <a:noFill/>
              </a:ln>
              <a:solidFill>
                <a:schemeClr val="bg1"/>
              </a:solidFill>
              <a:latin typeface="Times New Roman" panose="02020603050405020304" pitchFamily="18" charset="0"/>
              <a:cs typeface="Times New Roman" panose="02020603050405020304" pitchFamily="18" charset="0"/>
            </a:endParaRPr>
          </a:p>
        </p:txBody>
      </p:sp>
      <p:sp>
        <p:nvSpPr>
          <p:cNvPr id="29699" name="Sottotitolo 4">
            <a:extLst>
              <a:ext uri="{FF2B5EF4-FFF2-40B4-BE49-F238E27FC236}">
                <a16:creationId xmlns:a16="http://schemas.microsoft.com/office/drawing/2014/main" id="{A1E604BA-ABF6-4FF4-B8E6-2AA9A12F0B0F}"/>
              </a:ext>
            </a:extLst>
          </p:cNvPr>
          <p:cNvSpPr>
            <a:spLocks noGrp="1" noChangeArrowheads="1"/>
          </p:cNvSpPr>
          <p:nvPr>
            <p:ph type="subTitle" idx="1"/>
          </p:nvPr>
        </p:nvSpPr>
        <p:spPr>
          <a:xfrm>
            <a:off x="2692398" y="3657597"/>
            <a:ext cx="6815669" cy="1686190"/>
          </a:xfrm>
        </p:spPr>
        <p:txBody>
          <a:bodyPr>
            <a:noAutofit/>
          </a:bodyPr>
          <a:lstStyle/>
          <a:p>
            <a:pPr marL="0" indent="0" algn="ctr">
              <a:spcBef>
                <a:spcPts val="0"/>
              </a:spcBef>
              <a:spcAft>
                <a:spcPts val="0"/>
              </a:spcAft>
              <a:buNone/>
            </a:pPr>
            <a:r>
              <a:rPr lang="it-IT" sz="2000">
                <a:solidFill>
                  <a:schemeClr val="bg1"/>
                </a:solidFill>
                <a:latin typeface="Times New Roman" panose="02020603050405020304" pitchFamily="18" charset="0"/>
                <a:cs typeface="Times New Roman" panose="02020603050405020304" pitchFamily="18" charset="0"/>
              </a:rPr>
              <a:t>Costruire </a:t>
            </a:r>
          </a:p>
          <a:p>
            <a:pPr marL="0" indent="0" algn="ctr">
              <a:spcBef>
                <a:spcPts val="0"/>
              </a:spcBef>
              <a:spcAft>
                <a:spcPts val="0"/>
              </a:spcAft>
              <a:buNone/>
            </a:pPr>
            <a:r>
              <a:rPr lang="it-IT" sz="2000">
                <a:solidFill>
                  <a:schemeClr val="bg1"/>
                </a:solidFill>
                <a:latin typeface="Times New Roman" panose="02020603050405020304" pitchFamily="18" charset="0"/>
                <a:cs typeface="Times New Roman" panose="02020603050405020304" pitchFamily="18" charset="0"/>
              </a:rPr>
              <a:t>un percorso tematico</a:t>
            </a:r>
            <a:endParaRPr lang="it-IT" sz="1800">
              <a:solidFill>
                <a:schemeClr val="bg1"/>
              </a:solidFill>
              <a:latin typeface="Times New Roman" panose="02020603050405020304" pitchFamily="18" charset="0"/>
              <a:cs typeface="Times New Roman" panose="02020603050405020304" pitchFamily="18" charset="0"/>
            </a:endParaRPr>
          </a:p>
          <a:p>
            <a:pPr marL="0" indent="0" algn="ctr">
              <a:spcBef>
                <a:spcPts val="0"/>
              </a:spcBef>
              <a:spcAft>
                <a:spcPts val="0"/>
              </a:spcAft>
              <a:buNone/>
            </a:pPr>
            <a:r>
              <a:rPr lang="it-IT" sz="2000">
                <a:solidFill>
                  <a:schemeClr val="bg1"/>
                </a:solidFill>
                <a:latin typeface="Times New Roman" panose="02020603050405020304" pitchFamily="18" charset="0"/>
                <a:cs typeface="Times New Roman" panose="02020603050405020304" pitchFamily="18" charset="0"/>
              </a:rPr>
              <a:t>***</a:t>
            </a:r>
            <a:endParaRPr lang="it-IT" sz="1800">
              <a:solidFill>
                <a:schemeClr val="bg1"/>
              </a:solidFill>
              <a:latin typeface="Times New Roman" panose="02020603050405020304" pitchFamily="18" charset="0"/>
              <a:cs typeface="Times New Roman" panose="02020603050405020304" pitchFamily="18" charset="0"/>
            </a:endParaRPr>
          </a:p>
          <a:p>
            <a:pPr marL="0" indent="0" algn="ctr">
              <a:spcBef>
                <a:spcPts val="0"/>
              </a:spcBef>
              <a:spcAft>
                <a:spcPts val="0"/>
              </a:spcAft>
              <a:buNone/>
            </a:pPr>
            <a:r>
              <a:rPr lang="it-IT" sz="2000">
                <a:solidFill>
                  <a:schemeClr val="bg1"/>
                </a:solidFill>
                <a:latin typeface="Times New Roman" panose="02020603050405020304" pitchFamily="18" charset="0"/>
                <a:cs typeface="Times New Roman" panose="02020603050405020304" pitchFamily="18" charset="0"/>
              </a:rPr>
              <a:t>Costruire </a:t>
            </a:r>
          </a:p>
          <a:p>
            <a:pPr marL="0" indent="0" algn="ctr">
              <a:spcBef>
                <a:spcPts val="0"/>
              </a:spcBef>
              <a:spcAft>
                <a:spcPts val="0"/>
              </a:spcAft>
              <a:buNone/>
            </a:pPr>
            <a:r>
              <a:rPr lang="it-IT" sz="2000">
                <a:solidFill>
                  <a:schemeClr val="bg1"/>
                </a:solidFill>
                <a:latin typeface="Times New Roman" panose="02020603050405020304" pitchFamily="18" charset="0"/>
                <a:cs typeface="Times New Roman" panose="02020603050405020304" pitchFamily="18" charset="0"/>
              </a:rPr>
              <a:t>un percorso didattico</a:t>
            </a:r>
          </a:p>
          <a:p>
            <a:pPr eaLnBrk="1" hangingPunct="1">
              <a:lnSpc>
                <a:spcPct val="90000"/>
              </a:lnSpc>
              <a:spcBef>
                <a:spcPct val="0"/>
              </a:spcBef>
              <a:defRPr/>
            </a:pPr>
            <a:endParaRPr lang="it-IT" altLang="it-IT" sz="200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09119564"/>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olo 1">
            <a:extLst>
              <a:ext uri="{FF2B5EF4-FFF2-40B4-BE49-F238E27FC236}">
                <a16:creationId xmlns:a16="http://schemas.microsoft.com/office/drawing/2014/main" id="{84329BD5-E7E4-4ADA-811C-DCB5E6562A5B}"/>
              </a:ext>
            </a:extLst>
          </p:cNvPr>
          <p:cNvSpPr>
            <a:spLocks noGrp="1" noChangeArrowheads="1"/>
          </p:cNvSpPr>
          <p:nvPr>
            <p:ph type="ctrTitle"/>
          </p:nvPr>
        </p:nvSpPr>
        <p:spPr>
          <a:xfrm>
            <a:off x="2373313" y="1552575"/>
            <a:ext cx="7442200" cy="1876425"/>
          </a:xfrm>
          <a:solidFill>
            <a:schemeClr val="tx1"/>
          </a:solidFill>
        </p:spPr>
        <p:txBody>
          <a:bodyPr/>
          <a:lstStyle/>
          <a:p>
            <a:pPr eaLnBrk="1" hangingPunct="1">
              <a:defRPr/>
            </a:pPr>
            <a:r>
              <a:rPr lang="it-IT" sz="2400">
                <a:solidFill>
                  <a:schemeClr val="bg1"/>
                </a:solidFill>
                <a:latin typeface="Times New Roman" panose="02020603050405020304" pitchFamily="18" charset="0"/>
                <a:cs typeface="Times New Roman" panose="02020603050405020304" pitchFamily="18" charset="0"/>
              </a:rPr>
              <a:t>Stazio </a:t>
            </a:r>
            <a:r>
              <a:rPr lang="it-IT" sz="2400" i="1">
                <a:solidFill>
                  <a:schemeClr val="bg1"/>
                </a:solidFill>
                <a:latin typeface="Times New Roman" panose="02020603050405020304" pitchFamily="18" charset="0"/>
                <a:cs typeface="Times New Roman" panose="02020603050405020304" pitchFamily="18" charset="0"/>
              </a:rPr>
              <a:t>Silvae </a:t>
            </a:r>
            <a:r>
              <a:rPr lang="it-IT" sz="2400">
                <a:solidFill>
                  <a:schemeClr val="bg1"/>
                </a:solidFill>
                <a:latin typeface="Times New Roman" panose="02020603050405020304" pitchFamily="18" charset="0"/>
                <a:cs typeface="Times New Roman" panose="02020603050405020304" pitchFamily="18" charset="0"/>
              </a:rPr>
              <a:t>II 2</a:t>
            </a:r>
            <a:br>
              <a:rPr lang="it-IT" sz="2400">
                <a:solidFill>
                  <a:schemeClr val="bg1"/>
                </a:solidFill>
                <a:latin typeface="Times New Roman" panose="02020603050405020304" pitchFamily="18" charset="0"/>
                <a:cs typeface="Times New Roman" panose="02020603050405020304" pitchFamily="18" charset="0"/>
              </a:rPr>
            </a:br>
            <a:r>
              <a:rPr lang="it-IT" sz="2400">
                <a:solidFill>
                  <a:schemeClr val="bg1"/>
                </a:solidFill>
                <a:latin typeface="Times New Roman" panose="02020603050405020304" pitchFamily="18" charset="0"/>
                <a:cs typeface="Times New Roman" panose="02020603050405020304" pitchFamily="18" charset="0"/>
              </a:rPr>
              <a:t>Marziale </a:t>
            </a:r>
            <a:r>
              <a:rPr lang="it-IT" sz="2400" i="1">
                <a:solidFill>
                  <a:schemeClr val="bg1"/>
                </a:solidFill>
                <a:latin typeface="Times New Roman" panose="02020603050405020304" pitchFamily="18" charset="0"/>
                <a:cs typeface="Times New Roman" panose="02020603050405020304" pitchFamily="18" charset="0"/>
              </a:rPr>
              <a:t>Epigr. </a:t>
            </a:r>
            <a:r>
              <a:rPr lang="it-IT" sz="2400">
                <a:solidFill>
                  <a:schemeClr val="bg1"/>
                </a:solidFill>
                <a:latin typeface="Times New Roman" panose="02020603050405020304" pitchFamily="18" charset="0"/>
                <a:cs typeface="Times New Roman" panose="02020603050405020304" pitchFamily="18" charset="0"/>
              </a:rPr>
              <a:t>IV 64 </a:t>
            </a:r>
            <a:br>
              <a:rPr lang="it-IT" sz="2400">
                <a:solidFill>
                  <a:schemeClr val="bg1"/>
                </a:solidFill>
                <a:latin typeface="Times New Roman" panose="02020603050405020304" pitchFamily="18" charset="0"/>
                <a:cs typeface="Times New Roman" panose="02020603050405020304" pitchFamily="18" charset="0"/>
              </a:rPr>
            </a:br>
            <a:r>
              <a:rPr lang="it-IT" sz="2400">
                <a:solidFill>
                  <a:schemeClr val="bg1"/>
                </a:solidFill>
                <a:latin typeface="Times New Roman" panose="02020603050405020304" pitchFamily="18" charset="0"/>
                <a:cs typeface="Times New Roman" panose="02020603050405020304" pitchFamily="18" charset="0"/>
              </a:rPr>
              <a:t>Plinio il Giovane </a:t>
            </a:r>
            <a:r>
              <a:rPr lang="it-IT" sz="2400" i="1">
                <a:solidFill>
                  <a:schemeClr val="bg1"/>
                </a:solidFill>
                <a:latin typeface="Times New Roman" panose="02020603050405020304" pitchFamily="18" charset="0"/>
                <a:cs typeface="Times New Roman" panose="02020603050405020304" pitchFamily="18" charset="0"/>
              </a:rPr>
              <a:t>Epist. </a:t>
            </a:r>
            <a:r>
              <a:rPr lang="it-IT" sz="2400">
                <a:solidFill>
                  <a:schemeClr val="bg1"/>
                </a:solidFill>
                <a:latin typeface="Times New Roman" panose="02020603050405020304" pitchFamily="18" charset="0"/>
                <a:cs typeface="Times New Roman" panose="02020603050405020304" pitchFamily="18" charset="0"/>
              </a:rPr>
              <a:t>V 6</a:t>
            </a:r>
            <a:br>
              <a:rPr lang="it-IT" sz="2400" i="1">
                <a:solidFill>
                  <a:schemeClr val="bg1"/>
                </a:solidFill>
                <a:latin typeface="Times New Roman" panose="02020603050405020304" pitchFamily="18" charset="0"/>
                <a:cs typeface="Times New Roman" panose="02020603050405020304" pitchFamily="18" charset="0"/>
              </a:rPr>
            </a:br>
            <a:endParaRPr lang="it-IT" altLang="it-IT" sz="2400">
              <a:ln>
                <a:noFill/>
              </a:ln>
              <a:solidFill>
                <a:schemeClr val="bg1"/>
              </a:solidFill>
              <a:latin typeface="Times New Roman" panose="02020603050405020304" pitchFamily="18" charset="0"/>
              <a:cs typeface="Times New Roman" panose="02020603050405020304" pitchFamily="18" charset="0"/>
            </a:endParaRPr>
          </a:p>
        </p:txBody>
      </p:sp>
      <p:sp>
        <p:nvSpPr>
          <p:cNvPr id="29699" name="Sottotitolo 4">
            <a:extLst>
              <a:ext uri="{FF2B5EF4-FFF2-40B4-BE49-F238E27FC236}">
                <a16:creationId xmlns:a16="http://schemas.microsoft.com/office/drawing/2014/main" id="{53F9F8BA-D04E-48EA-ABF1-DC8069A342B4}"/>
              </a:ext>
            </a:extLst>
          </p:cNvPr>
          <p:cNvSpPr>
            <a:spLocks noGrp="1" noChangeArrowheads="1"/>
          </p:cNvSpPr>
          <p:nvPr>
            <p:ph type="subTitle" idx="1"/>
          </p:nvPr>
        </p:nvSpPr>
        <p:spPr>
          <a:xfrm>
            <a:off x="2373313" y="3573463"/>
            <a:ext cx="7442200" cy="1731962"/>
          </a:xfrm>
          <a:solidFill>
            <a:schemeClr val="tx1"/>
          </a:solidFill>
        </p:spPr>
        <p:txBody>
          <a:bodyPr/>
          <a:lstStyle/>
          <a:p>
            <a:pPr>
              <a:defRPr/>
            </a:pPr>
            <a:r>
              <a:rPr lang="it-IT" sz="2000" i="1">
                <a:solidFill>
                  <a:schemeClr val="bg1"/>
                </a:solidFill>
                <a:latin typeface="Times New Roman" panose="02020603050405020304" pitchFamily="18" charset="0"/>
                <a:cs typeface="Times New Roman" panose="02020603050405020304" pitchFamily="18" charset="0"/>
              </a:rPr>
              <a:t>Testo</a:t>
            </a:r>
          </a:p>
          <a:p>
            <a:pPr>
              <a:defRPr/>
            </a:pPr>
            <a:r>
              <a:rPr lang="it-IT" sz="2000" i="1">
                <a:solidFill>
                  <a:schemeClr val="bg1"/>
                </a:solidFill>
                <a:latin typeface="Times New Roman" panose="02020603050405020304" pitchFamily="18" charset="0"/>
                <a:cs typeface="Times New Roman" panose="02020603050405020304" pitchFamily="18" charset="0"/>
              </a:rPr>
              <a:t>Contesto</a:t>
            </a:r>
          </a:p>
          <a:p>
            <a:pPr>
              <a:defRPr/>
            </a:pPr>
            <a:r>
              <a:rPr lang="it-IT" sz="2000" i="1">
                <a:solidFill>
                  <a:schemeClr val="bg1"/>
                </a:solidFill>
                <a:latin typeface="Times New Roman" panose="02020603050405020304" pitchFamily="18" charset="0"/>
                <a:cs typeface="Times New Roman" panose="02020603050405020304" pitchFamily="18" charset="0"/>
              </a:rPr>
              <a:t>Analisi del testo</a:t>
            </a:r>
          </a:p>
          <a:p>
            <a:pPr eaLnBrk="1" hangingPunct="1">
              <a:spcBef>
                <a:spcPct val="0"/>
              </a:spcBef>
              <a:spcAft>
                <a:spcPct val="0"/>
              </a:spcAft>
              <a:defRPr/>
            </a:pPr>
            <a:endParaRPr lang="it-IT" altLang="it-IT" sz="1700">
              <a:cs typeface="Times New Roman" panose="02020603050405020304" pitchFamily="18" charset="0"/>
            </a:endParaRPr>
          </a:p>
        </p:txBody>
      </p:sp>
    </p:spTree>
    <p:extLst>
      <p:ext uri="{BB962C8B-B14F-4D97-AF65-F5344CB8AC3E}">
        <p14:creationId xmlns:p14="http://schemas.microsoft.com/office/powerpoint/2010/main" val="733252830"/>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Sottotitolo 4">
            <a:extLst>
              <a:ext uri="{FF2B5EF4-FFF2-40B4-BE49-F238E27FC236}">
                <a16:creationId xmlns:a16="http://schemas.microsoft.com/office/drawing/2014/main" id="{53F9F8BA-D04E-48EA-ABF1-DC8069A342B4}"/>
              </a:ext>
            </a:extLst>
          </p:cNvPr>
          <p:cNvSpPr>
            <a:spLocks noGrp="1" noChangeArrowheads="1"/>
          </p:cNvSpPr>
          <p:nvPr>
            <p:ph type="subTitle" idx="1"/>
          </p:nvPr>
        </p:nvSpPr>
        <p:spPr>
          <a:xfrm>
            <a:off x="0" y="0"/>
            <a:ext cx="12192000" cy="6858000"/>
          </a:xfrm>
          <a:blipFill>
            <a:blip r:embed="rId2"/>
            <a:tile tx="0" ty="0" sx="100000" sy="100000" flip="none" algn="tl"/>
          </a:blipFill>
        </p:spPr>
        <p:txBody>
          <a:bodyPr>
            <a:normAutofit fontScale="85000" lnSpcReduction="20000"/>
          </a:bodyPr>
          <a:lstStyle/>
          <a:p>
            <a:pPr algn="just" eaLnBrk="1" hangingPunct="1">
              <a:defRPr/>
            </a:pPr>
            <a:r>
              <a:rPr lang="it-IT" sz="1800" b="1" u="sng">
                <a:solidFill>
                  <a:schemeClr val="bg1"/>
                </a:solidFill>
                <a:latin typeface="Times New Roman" panose="02020603050405020304" pitchFamily="18" charset="0"/>
                <a:cs typeface="Times New Roman" panose="02020603050405020304" pitchFamily="18" charset="0"/>
              </a:rPr>
              <a:t>Stazio:</a:t>
            </a:r>
            <a:r>
              <a:rPr lang="it-IT" sz="1800" b="1">
                <a:solidFill>
                  <a:schemeClr val="bg1"/>
                </a:solidFill>
                <a:latin typeface="Times New Roman" panose="02020603050405020304" pitchFamily="18" charset="0"/>
                <a:cs typeface="Times New Roman" panose="02020603050405020304" pitchFamily="18" charset="0"/>
              </a:rPr>
              <a:t> </a:t>
            </a:r>
            <a:r>
              <a:rPr lang="it-IT" sz="1800">
                <a:solidFill>
                  <a:schemeClr val="bg1"/>
                </a:solidFill>
                <a:latin typeface="Times New Roman" panose="02020603050405020304" pitchFamily="18" charset="0"/>
                <a:cs typeface="Times New Roman" panose="02020603050405020304" pitchFamily="18" charset="0"/>
              </a:rPr>
              <a:t>(40/50 d.C. – </a:t>
            </a:r>
            <a:r>
              <a:rPr lang="it-IT" sz="1800" i="1">
                <a:solidFill>
                  <a:schemeClr val="bg1"/>
                </a:solidFill>
                <a:latin typeface="Times New Roman" panose="02020603050405020304" pitchFamily="18" charset="0"/>
                <a:cs typeface="Times New Roman" panose="02020603050405020304" pitchFamily="18" charset="0"/>
              </a:rPr>
              <a:t>ca. </a:t>
            </a:r>
            <a:r>
              <a:rPr lang="it-IT" sz="1800">
                <a:solidFill>
                  <a:schemeClr val="bg1"/>
                </a:solidFill>
                <a:latin typeface="Times New Roman" panose="02020603050405020304" pitchFamily="18" charset="0"/>
                <a:cs typeface="Times New Roman" panose="02020603050405020304" pitchFamily="18" charset="0"/>
              </a:rPr>
              <a:t>96 d.C.)</a:t>
            </a:r>
          </a:p>
          <a:p>
            <a:pPr marL="285750" indent="-285750" algn="just" eaLnBrk="1" hangingPunct="1">
              <a:buClrTx/>
              <a:buFont typeface="Wingdings" panose="05000000000000000000" pitchFamily="2" charset="2"/>
              <a:buChar char="Ø"/>
              <a:defRPr/>
            </a:pPr>
            <a:r>
              <a:rPr lang="it-IT" sz="1800" i="1" u="sng">
                <a:solidFill>
                  <a:schemeClr val="bg1"/>
                </a:solidFill>
                <a:latin typeface="Times New Roman" panose="02020603050405020304" pitchFamily="18" charset="0"/>
                <a:cs typeface="Times New Roman" panose="02020603050405020304" pitchFamily="18" charset="0"/>
              </a:rPr>
              <a:t>Tebaide</a:t>
            </a:r>
            <a:r>
              <a:rPr lang="it-IT" sz="1800" u="sng">
                <a:solidFill>
                  <a:schemeClr val="bg1"/>
                </a:solidFill>
                <a:latin typeface="Times New Roman" panose="02020603050405020304" pitchFamily="18" charset="0"/>
                <a:cs typeface="Times New Roman" panose="02020603050405020304" pitchFamily="18" charset="0"/>
              </a:rPr>
              <a:t>: </a:t>
            </a:r>
            <a:r>
              <a:rPr lang="it-IT" sz="1800">
                <a:solidFill>
                  <a:schemeClr val="bg1"/>
                </a:solidFill>
                <a:latin typeface="Times New Roman" panose="02020603050405020304" pitchFamily="18" charset="0"/>
                <a:cs typeface="Times New Roman" panose="02020603050405020304" pitchFamily="18" charset="0"/>
              </a:rPr>
              <a:t>in 12 libri narra la lotta fratricida dei figli di Edipo</a:t>
            </a:r>
          </a:p>
          <a:p>
            <a:pPr marL="285750" indent="-285750" algn="just" eaLnBrk="1" hangingPunct="1">
              <a:spcBef>
                <a:spcPts val="0"/>
              </a:spcBef>
              <a:buClrTx/>
              <a:buFont typeface="Arial" panose="020B0604020202020204" pitchFamily="34" charset="0"/>
              <a:buChar char="•"/>
              <a:defRPr/>
            </a:pPr>
            <a:r>
              <a:rPr lang="it-IT" sz="1800">
                <a:solidFill>
                  <a:schemeClr val="bg1"/>
                </a:solidFill>
                <a:latin typeface="Times New Roman" panose="02020603050405020304" pitchFamily="18" charset="0"/>
                <a:cs typeface="Times New Roman" panose="02020603050405020304" pitchFamily="18" charset="0"/>
              </a:rPr>
              <a:t>Rispetto a Lucano scelta di un tema mitologico</a:t>
            </a:r>
          </a:p>
          <a:p>
            <a:pPr marL="285750" indent="-285750" algn="just" eaLnBrk="1" hangingPunct="1">
              <a:lnSpc>
                <a:spcPct val="100000"/>
              </a:lnSpc>
              <a:spcBef>
                <a:spcPts val="0"/>
              </a:spcBef>
              <a:buClrTx/>
              <a:buFont typeface="Arial" panose="020B0604020202020204" pitchFamily="34" charset="0"/>
              <a:buChar char="•"/>
              <a:defRPr/>
            </a:pPr>
            <a:r>
              <a:rPr lang="it-IT" sz="1800">
                <a:solidFill>
                  <a:schemeClr val="bg1"/>
                </a:solidFill>
                <a:latin typeface="Times New Roman" panose="02020603050405020304" pitchFamily="18" charset="0"/>
                <a:cs typeface="Times New Roman" panose="02020603050405020304" pitchFamily="18" charset="0"/>
              </a:rPr>
              <a:t>Rispetto al modello virgiliano non c’è un unico protagonista, ma una serie di figure che si contrappongono tra loro →</a:t>
            </a:r>
            <a:r>
              <a:rPr lang="it-IT" sz="1800" i="1">
                <a:solidFill>
                  <a:schemeClr val="bg1"/>
                </a:solidFill>
                <a:latin typeface="Times New Roman" panose="02020603050405020304" pitchFamily="18" charset="0"/>
                <a:cs typeface="Times New Roman" panose="02020603050405020304" pitchFamily="18" charset="0"/>
              </a:rPr>
              <a:t> </a:t>
            </a:r>
            <a:r>
              <a:rPr lang="it-IT" sz="1800">
                <a:solidFill>
                  <a:schemeClr val="bg1"/>
                </a:solidFill>
                <a:latin typeface="Times New Roman" panose="02020603050405020304" pitchFamily="18" charset="0"/>
                <a:cs typeface="Times New Roman" panose="02020603050405020304" pitchFamily="18" charset="0"/>
              </a:rPr>
              <a:t>complessiva assenza di unità che concerne lo sviluppo narrativo a tratti incoerente e inframezzato da vari </a:t>
            </a:r>
            <a:r>
              <a:rPr lang="it-IT" sz="1800" i="1">
                <a:solidFill>
                  <a:schemeClr val="bg1"/>
                </a:solidFill>
                <a:latin typeface="Times New Roman" panose="02020603050405020304" pitchFamily="18" charset="0"/>
                <a:cs typeface="Times New Roman" panose="02020603050405020304" pitchFamily="18" charset="0"/>
              </a:rPr>
              <a:t>excursus </a:t>
            </a:r>
            <a:r>
              <a:rPr lang="it-IT" sz="1800">
                <a:solidFill>
                  <a:schemeClr val="bg1"/>
                </a:solidFill>
                <a:latin typeface="Times New Roman" panose="02020603050405020304" pitchFamily="18" charset="0"/>
                <a:cs typeface="Times New Roman" panose="02020603050405020304" pitchFamily="18" charset="0"/>
              </a:rPr>
              <a:t>con scarso e non sempre armonico collegamento fra i libri</a:t>
            </a:r>
            <a:endParaRPr lang="it-IT" sz="1800" i="1">
              <a:solidFill>
                <a:schemeClr val="bg1"/>
              </a:solidFill>
              <a:latin typeface="Times New Roman" panose="02020603050405020304" pitchFamily="18" charset="0"/>
              <a:cs typeface="Times New Roman" panose="02020603050405020304" pitchFamily="18" charset="0"/>
            </a:endParaRPr>
          </a:p>
          <a:p>
            <a:pPr marL="285750" indent="-285750" algn="just" eaLnBrk="1" hangingPunct="1">
              <a:lnSpc>
                <a:spcPct val="100000"/>
              </a:lnSpc>
              <a:spcBef>
                <a:spcPts val="0"/>
              </a:spcBef>
              <a:buClrTx/>
              <a:buFont typeface="Arial" panose="020B0604020202020204" pitchFamily="34" charset="0"/>
              <a:buChar char="•"/>
              <a:defRPr/>
            </a:pPr>
            <a:r>
              <a:rPr lang="it-IT" sz="1800">
                <a:solidFill>
                  <a:schemeClr val="bg1"/>
                </a:solidFill>
                <a:latin typeface="Times New Roman" panose="02020603050405020304" pitchFamily="18" charset="0"/>
                <a:cs typeface="Times New Roman" panose="02020603050405020304" pitchFamily="18" charset="0"/>
              </a:rPr>
              <a:t>Evoluzione dell’</a:t>
            </a:r>
            <a:r>
              <a:rPr lang="it-IT" sz="1800" i="1">
                <a:solidFill>
                  <a:schemeClr val="bg1"/>
                </a:solidFill>
                <a:latin typeface="Times New Roman" panose="02020603050405020304" pitchFamily="18" charset="0"/>
                <a:cs typeface="Times New Roman" panose="02020603050405020304" pitchFamily="18" charset="0"/>
              </a:rPr>
              <a:t>epos </a:t>
            </a:r>
            <a:r>
              <a:rPr lang="it-IT" sz="1800">
                <a:solidFill>
                  <a:schemeClr val="bg1"/>
                </a:solidFill>
                <a:latin typeface="Times New Roman" panose="02020603050405020304" pitchFamily="18" charset="0"/>
                <a:cs typeface="Times New Roman" panose="02020603050405020304" pitchFamily="18" charset="0"/>
              </a:rPr>
              <a:t>verso l’avventura e il romanzesco </a:t>
            </a:r>
          </a:p>
          <a:p>
            <a:pPr marL="285750" indent="-285750" algn="just" eaLnBrk="1" hangingPunct="1">
              <a:lnSpc>
                <a:spcPct val="100000"/>
              </a:lnSpc>
              <a:spcBef>
                <a:spcPts val="0"/>
              </a:spcBef>
              <a:buClrTx/>
              <a:buFont typeface="Arial" panose="020B0604020202020204" pitchFamily="34" charset="0"/>
              <a:buChar char="•"/>
              <a:defRPr/>
            </a:pPr>
            <a:r>
              <a:rPr lang="it-IT" sz="1800">
                <a:solidFill>
                  <a:schemeClr val="bg1"/>
                </a:solidFill>
                <a:latin typeface="Times New Roman" panose="02020603050405020304" pitchFamily="18" charset="0"/>
                <a:cs typeface="Times New Roman" panose="02020603050405020304" pitchFamily="18" charset="0"/>
              </a:rPr>
              <a:t>Rispetto all’</a:t>
            </a:r>
            <a:r>
              <a:rPr lang="it-IT" sz="1800" i="1">
                <a:solidFill>
                  <a:schemeClr val="bg1"/>
                </a:solidFill>
                <a:latin typeface="Times New Roman" panose="02020603050405020304" pitchFamily="18" charset="0"/>
                <a:cs typeface="Times New Roman" panose="02020603050405020304" pitchFamily="18" charset="0"/>
              </a:rPr>
              <a:t>Eneide </a:t>
            </a:r>
            <a:r>
              <a:rPr lang="it-IT" sz="1800">
                <a:solidFill>
                  <a:schemeClr val="bg1"/>
                </a:solidFill>
                <a:latin typeface="Times New Roman" panose="02020603050405020304" pitchFamily="18" charset="0"/>
                <a:cs typeface="Times New Roman" panose="02020603050405020304" pitchFamily="18" charset="0"/>
              </a:rPr>
              <a:t>e al </a:t>
            </a:r>
            <a:r>
              <a:rPr lang="it-IT" sz="1800" i="1">
                <a:solidFill>
                  <a:schemeClr val="bg1"/>
                </a:solidFill>
                <a:latin typeface="Times New Roman" panose="02020603050405020304" pitchFamily="18" charset="0"/>
                <a:cs typeface="Times New Roman" panose="02020603050405020304" pitchFamily="18" charset="0"/>
              </a:rPr>
              <a:t>Bellum civile </a:t>
            </a:r>
            <a:r>
              <a:rPr lang="it-IT" sz="1800">
                <a:solidFill>
                  <a:schemeClr val="bg1"/>
                </a:solidFill>
                <a:latin typeface="Times New Roman" panose="02020603050405020304" pitchFamily="18" charset="0"/>
                <a:cs typeface="Times New Roman" panose="02020603050405020304" pitchFamily="18" charset="0"/>
              </a:rPr>
              <a:t>la </a:t>
            </a:r>
            <a:r>
              <a:rPr lang="it-IT" sz="1800" i="1">
                <a:solidFill>
                  <a:schemeClr val="bg1"/>
                </a:solidFill>
                <a:latin typeface="Times New Roman" panose="02020603050405020304" pitchFamily="18" charset="0"/>
                <a:cs typeface="Times New Roman" panose="02020603050405020304" pitchFamily="18" charset="0"/>
              </a:rPr>
              <a:t>Tebaide </a:t>
            </a:r>
            <a:r>
              <a:rPr lang="it-IT" sz="1800">
                <a:solidFill>
                  <a:schemeClr val="bg1"/>
                </a:solidFill>
                <a:latin typeface="Times New Roman" panose="02020603050405020304" pitchFamily="18" charset="0"/>
                <a:cs typeface="Times New Roman" panose="02020603050405020304" pitchFamily="18" charset="0"/>
              </a:rPr>
              <a:t>è poema meno ideologizzato e con ancoraggio meno sicuro all’attualità contemporanea</a:t>
            </a:r>
          </a:p>
          <a:p>
            <a:pPr marL="285750" indent="-285750" algn="just" eaLnBrk="1" hangingPunct="1">
              <a:lnSpc>
                <a:spcPct val="100000"/>
              </a:lnSpc>
              <a:spcBef>
                <a:spcPts val="0"/>
              </a:spcBef>
              <a:buClrTx/>
              <a:buFont typeface="Arial" panose="020B0604020202020204" pitchFamily="34" charset="0"/>
              <a:buChar char="•"/>
              <a:defRPr/>
            </a:pPr>
            <a:r>
              <a:rPr lang="it-IT" sz="1800">
                <a:solidFill>
                  <a:schemeClr val="bg1"/>
                </a:solidFill>
                <a:latin typeface="Times New Roman" panose="02020603050405020304" pitchFamily="18" charset="0"/>
                <a:cs typeface="Times New Roman" panose="02020603050405020304" pitchFamily="18" charset="0"/>
              </a:rPr>
              <a:t>Disimpegno ideologico, ma forte interesse per l’aspetto morale → analisi psicologica condotta sui personaggi che non è volta a delineare figure complesse e articolate ma a fissare la personificazione di alcuni caratteri fissi (Eteocle è il tiranno, Polinice impersonifica l’odio, Adrasto la saggezza, Tideo l’ira) e anche di entità astratte (</a:t>
            </a:r>
            <a:r>
              <a:rPr lang="it-IT" sz="1800" i="1">
                <a:solidFill>
                  <a:schemeClr val="bg1"/>
                </a:solidFill>
                <a:latin typeface="Times New Roman" panose="02020603050405020304" pitchFamily="18" charset="0"/>
                <a:cs typeface="Times New Roman" panose="02020603050405020304" pitchFamily="18" charset="0"/>
              </a:rPr>
              <a:t>Fama</a:t>
            </a:r>
            <a:r>
              <a:rPr lang="it-IT" sz="1800">
                <a:solidFill>
                  <a:schemeClr val="bg1"/>
                </a:solidFill>
                <a:latin typeface="Times New Roman" panose="02020603050405020304" pitchFamily="18" charset="0"/>
                <a:cs typeface="Times New Roman" panose="02020603050405020304" pitchFamily="18" charset="0"/>
              </a:rPr>
              <a:t>, </a:t>
            </a:r>
            <a:r>
              <a:rPr lang="it-IT" sz="1800" i="1">
                <a:solidFill>
                  <a:schemeClr val="bg1"/>
                </a:solidFill>
                <a:latin typeface="Times New Roman" panose="02020603050405020304" pitchFamily="18" charset="0"/>
                <a:cs typeface="Times New Roman" panose="02020603050405020304" pitchFamily="18" charset="0"/>
              </a:rPr>
              <a:t>Clementia, Pietas, Virtus</a:t>
            </a:r>
            <a:r>
              <a:rPr lang="it-IT" sz="1800">
                <a:solidFill>
                  <a:schemeClr val="bg1"/>
                </a:solidFill>
                <a:latin typeface="Times New Roman" panose="02020603050405020304" pitchFamily="18" charset="0"/>
                <a:cs typeface="Times New Roman" panose="02020603050405020304" pitchFamily="18" charset="0"/>
              </a:rPr>
              <a:t>)</a:t>
            </a:r>
          </a:p>
          <a:p>
            <a:pPr marL="285750" indent="-285750" algn="just" eaLnBrk="1" hangingPunct="1">
              <a:lnSpc>
                <a:spcPct val="100000"/>
              </a:lnSpc>
              <a:spcBef>
                <a:spcPts val="0"/>
              </a:spcBef>
              <a:buClrTx/>
              <a:buFont typeface="Arial" panose="020B0604020202020204" pitchFamily="34" charset="0"/>
              <a:buChar char="•"/>
              <a:defRPr/>
            </a:pPr>
            <a:r>
              <a:rPr lang="it-IT" sz="1800">
                <a:solidFill>
                  <a:schemeClr val="bg1"/>
                </a:solidFill>
                <a:latin typeface="Times New Roman" panose="02020603050405020304" pitchFamily="18" charset="0"/>
                <a:cs typeface="Times New Roman" panose="02020603050405020304" pitchFamily="18" charset="0"/>
              </a:rPr>
              <a:t>Come in Ovidio e in Lucano anche nella </a:t>
            </a:r>
            <a:r>
              <a:rPr lang="it-IT" sz="1800" i="1">
                <a:solidFill>
                  <a:schemeClr val="bg1"/>
                </a:solidFill>
                <a:latin typeface="Times New Roman" panose="02020603050405020304" pitchFamily="18" charset="0"/>
                <a:cs typeface="Times New Roman" panose="02020603050405020304" pitchFamily="18" charset="0"/>
              </a:rPr>
              <a:t>Tebaide </a:t>
            </a:r>
            <a:r>
              <a:rPr lang="it-IT" sz="1800">
                <a:solidFill>
                  <a:schemeClr val="bg1"/>
                </a:solidFill>
                <a:latin typeface="Times New Roman" panose="02020603050405020304" pitchFamily="18" charset="0"/>
                <a:cs typeface="Times New Roman" panose="02020603050405020304" pitchFamily="18" charset="0"/>
              </a:rPr>
              <a:t>presenza di un gusto per l’orrido</a:t>
            </a:r>
          </a:p>
          <a:p>
            <a:pPr marL="285750" indent="-285750" algn="just" eaLnBrk="1" hangingPunct="1">
              <a:lnSpc>
                <a:spcPct val="100000"/>
              </a:lnSpc>
              <a:spcBef>
                <a:spcPts val="0"/>
              </a:spcBef>
              <a:buClrTx/>
              <a:buFont typeface="Arial" panose="020B0604020202020204" pitchFamily="34" charset="0"/>
              <a:buChar char="•"/>
              <a:defRPr/>
            </a:pPr>
            <a:r>
              <a:rPr lang="it-IT" sz="1800">
                <a:solidFill>
                  <a:schemeClr val="bg1"/>
                </a:solidFill>
                <a:latin typeface="Times New Roman" panose="02020603050405020304" pitchFamily="18" charset="0"/>
                <a:cs typeface="Times New Roman" panose="02020603050405020304" pitchFamily="18" charset="0"/>
              </a:rPr>
              <a:t>Elevato numero di similitudini anche molto elaborate e anche ricorso a parentesi; in generale lingua poco innovativa </a:t>
            </a:r>
          </a:p>
          <a:p>
            <a:pPr marL="285750" indent="-285750" algn="just" eaLnBrk="1" hangingPunct="1">
              <a:lnSpc>
                <a:spcPct val="100000"/>
              </a:lnSpc>
              <a:spcBef>
                <a:spcPts val="0"/>
              </a:spcBef>
              <a:buClrTx/>
              <a:buFont typeface="Arial" panose="020B0604020202020204" pitchFamily="34" charset="0"/>
              <a:buChar char="•"/>
              <a:defRPr/>
            </a:pPr>
            <a:r>
              <a:rPr lang="it-IT" sz="1800">
                <a:solidFill>
                  <a:schemeClr val="bg1"/>
                </a:solidFill>
                <a:latin typeface="Times New Roman" panose="02020603050405020304" pitchFamily="18" charset="0"/>
                <a:cs typeface="Times New Roman" panose="02020603050405020304" pitchFamily="18" charset="0"/>
              </a:rPr>
              <a:t>Per quanto riguarda il lessico si rilevano grecismi lessicali e morfosintattici (per quest’ultimo caso ad esempio si ha l’uso del participio predicativo alla greca, </a:t>
            </a:r>
            <a:r>
              <a:rPr lang="it-IT" sz="1800" i="1">
                <a:solidFill>
                  <a:schemeClr val="bg1"/>
                </a:solidFill>
                <a:latin typeface="Times New Roman" panose="02020603050405020304" pitchFamily="18" charset="0"/>
                <a:cs typeface="Times New Roman" panose="02020603050405020304" pitchFamily="18" charset="0"/>
              </a:rPr>
              <a:t>potens </a:t>
            </a:r>
            <a:r>
              <a:rPr lang="it-IT" sz="1800">
                <a:solidFill>
                  <a:schemeClr val="bg1"/>
                </a:solidFill>
                <a:latin typeface="Times New Roman" panose="02020603050405020304" pitchFamily="18" charset="0"/>
                <a:cs typeface="Times New Roman" panose="02020603050405020304" pitchFamily="18" charset="0"/>
              </a:rPr>
              <a:t>costruito con il genitivo, uso libero dell’infinito in particolare in dipendenza da verbi di moto)</a:t>
            </a:r>
            <a:r>
              <a:rPr lang="it-IT" sz="1800" i="1">
                <a:solidFill>
                  <a:schemeClr val="bg1"/>
                </a:solidFill>
                <a:latin typeface="Times New Roman" panose="02020603050405020304" pitchFamily="18" charset="0"/>
                <a:cs typeface="Times New Roman" panose="02020603050405020304" pitchFamily="18" charset="0"/>
              </a:rPr>
              <a:t> </a:t>
            </a:r>
            <a:endParaRPr lang="it-IT" sz="1800">
              <a:solidFill>
                <a:schemeClr val="bg1"/>
              </a:solidFill>
              <a:latin typeface="Times New Roman" panose="02020603050405020304" pitchFamily="18" charset="0"/>
              <a:cs typeface="Times New Roman" panose="02020603050405020304" pitchFamily="18" charset="0"/>
            </a:endParaRPr>
          </a:p>
          <a:p>
            <a:pPr algn="just" eaLnBrk="1" hangingPunct="1">
              <a:spcBef>
                <a:spcPts val="0"/>
              </a:spcBef>
              <a:defRPr/>
            </a:pPr>
            <a:endParaRPr lang="it-IT" sz="1800" i="1">
              <a:solidFill>
                <a:schemeClr val="bg1"/>
              </a:solidFill>
              <a:latin typeface="Times New Roman" panose="02020603050405020304" pitchFamily="18" charset="0"/>
              <a:cs typeface="Times New Roman" panose="02020603050405020304" pitchFamily="18" charset="0"/>
            </a:endParaRPr>
          </a:p>
          <a:p>
            <a:pPr marL="285750" indent="-285750" algn="just" eaLnBrk="1" hangingPunct="1">
              <a:spcBef>
                <a:spcPts val="0"/>
              </a:spcBef>
              <a:buClrTx/>
              <a:buFont typeface="Wingdings" panose="05000000000000000000" pitchFamily="2" charset="2"/>
              <a:buChar char="Ø"/>
              <a:defRPr/>
            </a:pPr>
            <a:r>
              <a:rPr lang="it-IT" sz="1800" i="1" u="sng">
                <a:solidFill>
                  <a:schemeClr val="bg1"/>
                </a:solidFill>
                <a:latin typeface="Times New Roman" panose="02020603050405020304" pitchFamily="18" charset="0"/>
                <a:cs typeface="Times New Roman" panose="02020603050405020304" pitchFamily="18" charset="0"/>
              </a:rPr>
              <a:t>Achilleide </a:t>
            </a:r>
            <a:r>
              <a:rPr lang="it-IT" sz="1800">
                <a:solidFill>
                  <a:schemeClr val="bg1"/>
                </a:solidFill>
                <a:latin typeface="Times New Roman" panose="02020603050405020304" pitchFamily="18" charset="0"/>
                <a:cs typeface="Times New Roman" panose="02020603050405020304" pitchFamily="18" charset="0"/>
              </a:rPr>
              <a:t>(ll. I-II)</a:t>
            </a:r>
          </a:p>
          <a:p>
            <a:pPr algn="just" eaLnBrk="1" hangingPunct="1">
              <a:spcBef>
                <a:spcPts val="0"/>
              </a:spcBef>
              <a:defRPr/>
            </a:pPr>
            <a:endParaRPr lang="it-IT" sz="1800" i="1">
              <a:solidFill>
                <a:schemeClr val="bg1"/>
              </a:solidFill>
              <a:latin typeface="Times New Roman" panose="02020603050405020304" pitchFamily="18" charset="0"/>
              <a:cs typeface="Times New Roman" panose="02020603050405020304" pitchFamily="18" charset="0"/>
            </a:endParaRPr>
          </a:p>
          <a:p>
            <a:pPr marL="285750" indent="-285750" algn="just" eaLnBrk="1" hangingPunct="1">
              <a:spcBef>
                <a:spcPts val="0"/>
              </a:spcBef>
              <a:buClrTx/>
              <a:buFont typeface="Wingdings" panose="05000000000000000000" pitchFamily="2" charset="2"/>
              <a:buChar char="Ø"/>
              <a:defRPr/>
            </a:pPr>
            <a:r>
              <a:rPr lang="it-IT" sz="1800" i="1" u="sng">
                <a:solidFill>
                  <a:schemeClr val="bg1"/>
                </a:solidFill>
                <a:latin typeface="Times New Roman" panose="02020603050405020304" pitchFamily="18" charset="0"/>
                <a:cs typeface="Times New Roman" panose="02020603050405020304" pitchFamily="18" charset="0"/>
              </a:rPr>
              <a:t>Silvae</a:t>
            </a:r>
            <a:r>
              <a:rPr lang="it-IT" sz="1800" i="1">
                <a:solidFill>
                  <a:schemeClr val="bg1"/>
                </a:solidFill>
                <a:latin typeface="Times New Roman" panose="02020603050405020304" pitchFamily="18" charset="0"/>
                <a:cs typeface="Times New Roman" panose="02020603050405020304" pitchFamily="18" charset="0"/>
              </a:rPr>
              <a:t> </a:t>
            </a:r>
            <a:r>
              <a:rPr lang="it-IT" sz="1800">
                <a:solidFill>
                  <a:schemeClr val="bg1"/>
                </a:solidFill>
                <a:latin typeface="Times New Roman" panose="02020603050405020304" pitchFamily="18" charset="0"/>
                <a:cs typeface="Times New Roman" panose="02020603050405020304" pitchFamily="18" charset="0"/>
              </a:rPr>
              <a:t>(5 libri editi dal 92 d.C. in metri vari)</a:t>
            </a:r>
          </a:p>
          <a:p>
            <a:pPr marL="285750" indent="-285750" algn="just" eaLnBrk="1" hangingPunct="1">
              <a:lnSpc>
                <a:spcPct val="100000"/>
              </a:lnSpc>
              <a:spcBef>
                <a:spcPts val="0"/>
              </a:spcBef>
              <a:buClrTx/>
              <a:buFont typeface="Arial" panose="020B0604020202020204" pitchFamily="34" charset="0"/>
              <a:buChar char="•"/>
              <a:defRPr/>
            </a:pPr>
            <a:r>
              <a:rPr lang="it-IT" sz="1800">
                <a:solidFill>
                  <a:schemeClr val="bg1"/>
                </a:solidFill>
                <a:latin typeface="Times New Roman" panose="02020603050405020304" pitchFamily="18" charset="0"/>
                <a:cs typeface="Times New Roman" panose="02020603050405020304" pitchFamily="18" charset="0"/>
              </a:rPr>
              <a:t>Carattere occasionale e miscellaneo</a:t>
            </a:r>
          </a:p>
          <a:p>
            <a:pPr marL="285750" indent="-285750" algn="just" eaLnBrk="1" hangingPunct="1">
              <a:lnSpc>
                <a:spcPct val="100000"/>
              </a:lnSpc>
              <a:spcBef>
                <a:spcPts val="0"/>
              </a:spcBef>
              <a:buClrTx/>
              <a:buFont typeface="Arial" panose="020B0604020202020204" pitchFamily="34" charset="0"/>
              <a:buChar char="•"/>
              <a:defRPr/>
            </a:pPr>
            <a:r>
              <a:rPr lang="it-IT" sz="1800">
                <a:solidFill>
                  <a:schemeClr val="bg1"/>
                </a:solidFill>
                <a:latin typeface="Times New Roman" panose="02020603050405020304" pitchFamily="18" charset="0"/>
                <a:cs typeface="Times New Roman" panose="02020603050405020304" pitchFamily="18" charset="0"/>
              </a:rPr>
              <a:t>Preziosismo e ‘improvvisazione’ → </a:t>
            </a:r>
            <a:r>
              <a:rPr lang="it-IT" sz="1800" i="1">
                <a:solidFill>
                  <a:schemeClr val="bg1"/>
                </a:solidFill>
                <a:latin typeface="Times New Roman" panose="02020603050405020304" pitchFamily="18" charset="0"/>
                <a:cs typeface="Times New Roman" panose="02020603050405020304" pitchFamily="18" charset="0"/>
              </a:rPr>
              <a:t>celeritas </a:t>
            </a:r>
            <a:r>
              <a:rPr lang="it-IT" sz="1800">
                <a:solidFill>
                  <a:schemeClr val="bg1"/>
                </a:solidFill>
                <a:latin typeface="Times New Roman" panose="02020603050405020304" pitchFamily="18" charset="0"/>
                <a:cs typeface="Times New Roman" panose="02020603050405020304" pitchFamily="18" charset="0"/>
              </a:rPr>
              <a:t>e</a:t>
            </a:r>
            <a:r>
              <a:rPr lang="it-IT" sz="1800" i="1">
                <a:solidFill>
                  <a:schemeClr val="bg1"/>
                </a:solidFill>
                <a:latin typeface="Times New Roman" panose="02020603050405020304" pitchFamily="18" charset="0"/>
                <a:cs typeface="Times New Roman" panose="02020603050405020304" pitchFamily="18" charset="0"/>
              </a:rPr>
              <a:t> impromptu</a:t>
            </a:r>
          </a:p>
          <a:p>
            <a:pPr marL="285750" indent="-285750" algn="just" eaLnBrk="1" hangingPunct="1">
              <a:lnSpc>
                <a:spcPct val="100000"/>
              </a:lnSpc>
              <a:spcBef>
                <a:spcPts val="0"/>
              </a:spcBef>
              <a:buClrTx/>
              <a:buFont typeface="Arial" panose="020B0604020202020204" pitchFamily="34" charset="0"/>
              <a:buChar char="•"/>
              <a:defRPr/>
            </a:pPr>
            <a:r>
              <a:rPr lang="it-IT" sz="1800">
                <a:solidFill>
                  <a:schemeClr val="bg1"/>
                </a:solidFill>
                <a:latin typeface="Times New Roman" panose="02020603050405020304" pitchFamily="18" charset="0"/>
                <a:cs typeface="Times New Roman" panose="02020603050405020304" pitchFamily="18" charset="0"/>
              </a:rPr>
              <a:t>Emergono i ‘valori’ del sistema sociale</a:t>
            </a:r>
          </a:p>
          <a:p>
            <a:pPr marL="285750" indent="-285750" algn="just" eaLnBrk="1" hangingPunct="1">
              <a:lnSpc>
                <a:spcPct val="100000"/>
              </a:lnSpc>
              <a:spcBef>
                <a:spcPts val="0"/>
              </a:spcBef>
              <a:buClrTx/>
              <a:buFont typeface="Arial" panose="020B0604020202020204" pitchFamily="34" charset="0"/>
              <a:buChar char="•"/>
              <a:defRPr/>
            </a:pPr>
            <a:r>
              <a:rPr lang="it-IT" sz="1800">
                <a:solidFill>
                  <a:schemeClr val="bg1"/>
                </a:solidFill>
                <a:latin typeface="Times New Roman" panose="02020603050405020304" pitchFamily="18" charset="0"/>
                <a:cs typeface="Times New Roman" panose="02020603050405020304" pitchFamily="18" charset="0"/>
              </a:rPr>
              <a:t>Compresenza di ripiegamento nella vita privata e di ‘vita pubblica’ (culto imperiale, cerimonie, architettura etc.)</a:t>
            </a:r>
          </a:p>
          <a:p>
            <a:pPr marL="285750" indent="-285750" algn="just" eaLnBrk="1" hangingPunct="1">
              <a:lnSpc>
                <a:spcPct val="100000"/>
              </a:lnSpc>
              <a:spcBef>
                <a:spcPts val="0"/>
              </a:spcBef>
              <a:buClrTx/>
              <a:buFont typeface="Arial" panose="020B0604020202020204" pitchFamily="34" charset="0"/>
              <a:buChar char="•"/>
              <a:defRPr/>
            </a:pPr>
            <a:r>
              <a:rPr lang="it-IT" sz="1800">
                <a:solidFill>
                  <a:schemeClr val="bg1"/>
                </a:solidFill>
                <a:latin typeface="Times New Roman" panose="02020603050405020304" pitchFamily="18" charset="0"/>
                <a:cs typeface="Times New Roman" panose="02020603050405020304" pitchFamily="18" charset="0"/>
              </a:rPr>
              <a:t>Artificiosità del dettato poetico che rispecchia l’artificiosità della </a:t>
            </a:r>
            <a:r>
              <a:rPr lang="it-IT" sz="1800" i="1">
                <a:solidFill>
                  <a:schemeClr val="bg1"/>
                </a:solidFill>
                <a:latin typeface="Times New Roman" panose="02020603050405020304" pitchFamily="18" charset="0"/>
                <a:cs typeface="Times New Roman" panose="02020603050405020304" pitchFamily="18" charset="0"/>
              </a:rPr>
              <a:t>materia </a:t>
            </a:r>
            <a:r>
              <a:rPr lang="it-IT" sz="1800">
                <a:solidFill>
                  <a:schemeClr val="bg1"/>
                </a:solidFill>
                <a:latin typeface="Times New Roman" panose="02020603050405020304" pitchFamily="18" charset="0"/>
                <a:cs typeface="Times New Roman" panose="02020603050405020304" pitchFamily="18" charset="0"/>
              </a:rPr>
              <a:t>e dei gusti del pubblico</a:t>
            </a:r>
          </a:p>
          <a:p>
            <a:pPr marL="285750" indent="-285750" algn="just" eaLnBrk="1" hangingPunct="1">
              <a:lnSpc>
                <a:spcPct val="100000"/>
              </a:lnSpc>
              <a:spcBef>
                <a:spcPts val="0"/>
              </a:spcBef>
              <a:buClrTx/>
              <a:buFont typeface="Arial" panose="020B0604020202020204" pitchFamily="34" charset="0"/>
              <a:buChar char="•"/>
              <a:defRPr/>
            </a:pPr>
            <a:r>
              <a:rPr lang="it-IT" sz="1800">
                <a:solidFill>
                  <a:schemeClr val="bg1"/>
                </a:solidFill>
                <a:latin typeface="Times New Roman" panose="02020603050405020304" pitchFamily="18" charset="0"/>
                <a:cs typeface="Times New Roman" panose="02020603050405020304" pitchFamily="18" charset="0"/>
              </a:rPr>
              <a:t>Impronta cortigiana e conformista</a:t>
            </a:r>
          </a:p>
          <a:p>
            <a:pPr marL="285750" indent="-285750" algn="just" eaLnBrk="1" hangingPunct="1">
              <a:spcBef>
                <a:spcPts val="0"/>
              </a:spcBef>
              <a:buClrTx/>
              <a:buFont typeface="Arial" panose="020B0604020202020204" pitchFamily="34" charset="0"/>
              <a:buChar char="•"/>
              <a:defRPr/>
            </a:pPr>
            <a:r>
              <a:rPr lang="it-IT" sz="1800">
                <a:solidFill>
                  <a:schemeClr val="bg1"/>
                </a:solidFill>
                <a:latin typeface="Times New Roman" panose="02020603050405020304" pitchFamily="18" charset="0"/>
                <a:cs typeface="Times New Roman" panose="02020603050405020304" pitchFamily="18" charset="0"/>
              </a:rPr>
              <a:t>Una poesia minore, disinvolta, ma altrettanto degna </a:t>
            </a:r>
          </a:p>
          <a:p>
            <a:pPr algn="just" eaLnBrk="1" hangingPunct="1">
              <a:lnSpc>
                <a:spcPct val="100000"/>
              </a:lnSpc>
              <a:spcBef>
                <a:spcPts val="0"/>
              </a:spcBef>
              <a:defRPr/>
            </a:pPr>
            <a:endParaRPr lang="it-IT" sz="1600">
              <a:latin typeface="Times New Roman" panose="02020603050405020304" pitchFamily="18" charset="0"/>
              <a:cs typeface="Times New Roman" panose="02020603050405020304" pitchFamily="18" charset="0"/>
            </a:endParaRPr>
          </a:p>
          <a:p>
            <a:pPr algn="just" eaLnBrk="1" hangingPunct="1">
              <a:spcBef>
                <a:spcPct val="0"/>
              </a:spcBef>
              <a:spcAft>
                <a:spcPct val="0"/>
              </a:spcAft>
              <a:defRPr/>
            </a:pPr>
            <a:endParaRPr lang="it-IT" altLang="it-IT" sz="1700">
              <a:cs typeface="Times New Roman" panose="02020603050405020304" pitchFamily="18" charset="0"/>
            </a:endParaRPr>
          </a:p>
        </p:txBody>
      </p:sp>
    </p:spTree>
    <p:extLst>
      <p:ext uri="{BB962C8B-B14F-4D97-AF65-F5344CB8AC3E}">
        <p14:creationId xmlns:p14="http://schemas.microsoft.com/office/powerpoint/2010/main" val="3116517144"/>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descr="Immagine che contiene testo, quotidiano&#10;&#10;Descrizione generata automaticamente">
            <a:extLst>
              <a:ext uri="{FF2B5EF4-FFF2-40B4-BE49-F238E27FC236}">
                <a16:creationId xmlns:a16="http://schemas.microsoft.com/office/drawing/2014/main" id="{87B40799-377B-4882-B293-680280395DE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0936" y="0"/>
            <a:ext cx="7621064" cy="6858000"/>
          </a:xfrm>
        </p:spPr>
      </p:pic>
      <p:sp>
        <p:nvSpPr>
          <p:cNvPr id="6" name="CasellaDiTesto 5">
            <a:extLst>
              <a:ext uri="{FF2B5EF4-FFF2-40B4-BE49-F238E27FC236}">
                <a16:creationId xmlns:a16="http://schemas.microsoft.com/office/drawing/2014/main" id="{12718AB7-15EC-4683-B21F-C9FC64AEA456}"/>
              </a:ext>
            </a:extLst>
          </p:cNvPr>
          <p:cNvSpPr txBox="1"/>
          <p:nvPr/>
        </p:nvSpPr>
        <p:spPr>
          <a:xfrm>
            <a:off x="1124125" y="2013358"/>
            <a:ext cx="3446811" cy="1754326"/>
          </a:xfrm>
          <a:prstGeom prst="rect">
            <a:avLst/>
          </a:prstGeom>
          <a:solidFill>
            <a:schemeClr val="tx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a:ln>
                  <a:noFill/>
                </a:ln>
                <a:solidFill>
                  <a:prstClr val="black"/>
                </a:solidFill>
                <a:effectLst/>
                <a:uLnTx/>
                <a:uFillTx/>
                <a:latin typeface="Garamond" panose="02020404030301010803"/>
                <a:ea typeface="+mn-ea"/>
                <a:cs typeface="+mn-cs"/>
              </a:rPr>
              <a:t>Stazio, </a:t>
            </a:r>
            <a:r>
              <a:rPr kumimoji="0" lang="it-IT" sz="1800" b="0" i="1" u="none" strike="noStrike" kern="1200" cap="none" spc="0" normalizeH="0" baseline="0" noProof="0">
                <a:ln>
                  <a:noFill/>
                </a:ln>
                <a:solidFill>
                  <a:prstClr val="black"/>
                </a:solidFill>
                <a:effectLst/>
                <a:uLnTx/>
                <a:uFillTx/>
                <a:latin typeface="Garamond" panose="02020404030301010803"/>
                <a:ea typeface="+mn-ea"/>
                <a:cs typeface="+mn-cs"/>
              </a:rPr>
              <a:t>Silvae </a:t>
            </a:r>
            <a:r>
              <a:rPr kumimoji="0" lang="it-IT" sz="1800" b="0" i="0" u="none" strike="noStrike" kern="1200" cap="none" spc="0" normalizeH="0" baseline="0" noProof="0">
                <a:ln>
                  <a:noFill/>
                </a:ln>
                <a:solidFill>
                  <a:prstClr val="black"/>
                </a:solidFill>
                <a:effectLst/>
                <a:uLnTx/>
                <a:uFillTx/>
                <a:latin typeface="Garamond" panose="02020404030301010803"/>
                <a:ea typeface="+mn-ea"/>
                <a:cs typeface="+mn-cs"/>
              </a:rPr>
              <a:t>I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Garamond" panose="02020404030301010803"/>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a:ln>
                  <a:noFill/>
                </a:ln>
                <a:solidFill>
                  <a:prstClr val="black"/>
                </a:solidFill>
                <a:effectLst/>
                <a:uLnTx/>
                <a:uFillTx/>
                <a:latin typeface="Garamond" panose="02020404030301010803"/>
                <a:ea typeface="+mn-ea"/>
                <a:cs typeface="+mn-cs"/>
              </a:rPr>
              <a:t>(trad. da </a:t>
            </a:r>
            <a:r>
              <a:rPr kumimoji="0" lang="it-IT" sz="1800" b="0" i="1" u="none" strike="noStrike" kern="1200" cap="none" spc="0" normalizeH="0" baseline="0" noProof="0">
                <a:ln>
                  <a:noFill/>
                </a:ln>
                <a:solidFill>
                  <a:prstClr val="black"/>
                </a:solidFill>
                <a:effectLst/>
                <a:uLnTx/>
                <a:uFillTx/>
                <a:latin typeface="Garamond" panose="02020404030301010803"/>
                <a:ea typeface="+mn-ea"/>
                <a:cs typeface="+mn-cs"/>
              </a:rPr>
              <a:t>Opere di Publio Papinio Stazio</a:t>
            </a:r>
            <a:r>
              <a:rPr kumimoji="0" lang="it-IT" sz="1800" b="0" i="0" u="none" strike="noStrike" kern="1200" cap="none" spc="0" normalizeH="0" baseline="0" noProof="0">
                <a:ln>
                  <a:noFill/>
                </a:ln>
                <a:solidFill>
                  <a:prstClr val="black"/>
                </a:solidFill>
                <a:effectLst/>
                <a:uLnTx/>
                <a:uFillTx/>
                <a:latin typeface="Garamond" panose="02020404030301010803"/>
                <a:ea typeface="+mn-ea"/>
                <a:cs typeface="+mn-cs"/>
              </a:rPr>
              <a:t>, a cura di A. Traglia e G. Aricò, Torino 1980)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663222224"/>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Sottotitolo 4">
            <a:extLst>
              <a:ext uri="{FF2B5EF4-FFF2-40B4-BE49-F238E27FC236}">
                <a16:creationId xmlns:a16="http://schemas.microsoft.com/office/drawing/2014/main" id="{53F9F8BA-D04E-48EA-ABF1-DC8069A342B4}"/>
              </a:ext>
            </a:extLst>
          </p:cNvPr>
          <p:cNvSpPr>
            <a:spLocks noGrp="1" noChangeArrowheads="1"/>
          </p:cNvSpPr>
          <p:nvPr>
            <p:ph type="subTitle" idx="1"/>
          </p:nvPr>
        </p:nvSpPr>
        <p:spPr>
          <a:xfrm>
            <a:off x="0" y="0"/>
            <a:ext cx="12192000" cy="6858000"/>
          </a:xfrm>
          <a:blipFill>
            <a:blip r:embed="rId2"/>
            <a:tile tx="0" ty="0" sx="100000" sy="100000" flip="none" algn="tl"/>
          </a:blipFill>
        </p:spPr>
        <p:txBody>
          <a:bodyPr>
            <a:normAutofit/>
          </a:bodyPr>
          <a:lstStyle/>
          <a:p>
            <a:pPr algn="just">
              <a:spcBef>
                <a:spcPts val="0"/>
              </a:spcBef>
              <a:spcAft>
                <a:spcPts val="0"/>
              </a:spcAft>
            </a:pPr>
            <a:r>
              <a:rPr lang="it-IT" sz="2000">
                <a:solidFill>
                  <a:schemeClr val="bg1"/>
                </a:solidFill>
                <a:latin typeface="Times New Roman" panose="02020603050405020304" pitchFamily="18" charset="0"/>
                <a:cs typeface="Times New Roman" panose="02020603050405020304" pitchFamily="18" charset="0"/>
              </a:rPr>
              <a:t>Il </a:t>
            </a:r>
            <a:r>
              <a:rPr lang="it-IT" sz="2000" b="1">
                <a:solidFill>
                  <a:schemeClr val="bg1"/>
                </a:solidFill>
                <a:latin typeface="Times New Roman" panose="02020603050405020304" pitchFamily="18" charset="0"/>
                <a:cs typeface="Times New Roman" panose="02020603050405020304" pitchFamily="18" charset="0"/>
              </a:rPr>
              <a:t>titolo</a:t>
            </a:r>
            <a:r>
              <a:rPr lang="it-IT" sz="2000">
                <a:solidFill>
                  <a:schemeClr val="bg1"/>
                </a:solidFill>
                <a:latin typeface="Times New Roman" panose="02020603050405020304" pitchFamily="18" charset="0"/>
                <a:cs typeface="Times New Roman" panose="02020603050405020304" pitchFamily="18" charset="0"/>
              </a:rPr>
              <a:t> </a:t>
            </a:r>
            <a:r>
              <a:rPr lang="it-IT" sz="2000" b="1" i="1">
                <a:solidFill>
                  <a:schemeClr val="bg1"/>
                </a:solidFill>
                <a:latin typeface="Times New Roman" panose="02020603050405020304" pitchFamily="18" charset="0"/>
                <a:cs typeface="Times New Roman" panose="02020603050405020304" pitchFamily="18" charset="0"/>
              </a:rPr>
              <a:t>Silvae</a:t>
            </a:r>
            <a:r>
              <a:rPr lang="it-IT" sz="2000" i="1">
                <a:solidFill>
                  <a:schemeClr val="bg1"/>
                </a:solidFill>
                <a:latin typeface="Times New Roman" panose="02020603050405020304" pitchFamily="18" charset="0"/>
                <a:cs typeface="Times New Roman" panose="02020603050405020304" pitchFamily="18" charset="0"/>
              </a:rPr>
              <a:t> </a:t>
            </a:r>
            <a:r>
              <a:rPr lang="it-IT" sz="2000">
                <a:solidFill>
                  <a:schemeClr val="bg1"/>
                </a:solidFill>
                <a:latin typeface="Times New Roman" panose="02020603050405020304" pitchFamily="18" charset="0"/>
                <a:cs typeface="Times New Roman" panose="02020603050405020304" pitchFamily="18" charset="0"/>
              </a:rPr>
              <a:t>non presenta attestazioni pregresse a Stazio</a:t>
            </a:r>
          </a:p>
          <a:p>
            <a:pPr marL="342900" indent="-342900" algn="just">
              <a:spcBef>
                <a:spcPts val="0"/>
              </a:spcBef>
              <a:spcAft>
                <a:spcPts val="0"/>
              </a:spcAft>
              <a:buClrTx/>
              <a:buFont typeface="Wingdings" panose="05000000000000000000" pitchFamily="2" charset="2"/>
              <a:buChar char="Ø"/>
            </a:pPr>
            <a:r>
              <a:rPr lang="it-IT" sz="2000">
                <a:solidFill>
                  <a:schemeClr val="bg1"/>
                </a:solidFill>
                <a:latin typeface="Times New Roman" panose="02020603050405020304" pitchFamily="18" charset="0"/>
                <a:cs typeface="Times New Roman" panose="02020603050405020304" pitchFamily="18" charset="0"/>
              </a:rPr>
              <a:t>uso del vocabolo al singolare (</a:t>
            </a:r>
            <a:r>
              <a:rPr lang="it-IT" sz="2000" i="1">
                <a:solidFill>
                  <a:schemeClr val="bg1"/>
                </a:solidFill>
                <a:latin typeface="Times New Roman" panose="02020603050405020304" pitchFamily="18" charset="0"/>
                <a:cs typeface="Times New Roman" panose="02020603050405020304" pitchFamily="18" charset="0"/>
              </a:rPr>
              <a:t>silva</a:t>
            </a:r>
            <a:r>
              <a:rPr lang="it-IT" sz="2000">
                <a:solidFill>
                  <a:schemeClr val="bg1"/>
                </a:solidFill>
                <a:latin typeface="Times New Roman" panose="02020603050405020304" pitchFamily="18" charset="0"/>
                <a:cs typeface="Times New Roman" panose="02020603050405020304" pitchFamily="18" charset="0"/>
              </a:rPr>
              <a:t>)</a:t>
            </a:r>
            <a:r>
              <a:rPr lang="it-IT" sz="2000" i="1">
                <a:solidFill>
                  <a:schemeClr val="bg1"/>
                </a:solidFill>
                <a:latin typeface="Times New Roman" panose="02020603050405020304" pitchFamily="18" charset="0"/>
                <a:cs typeface="Times New Roman" panose="02020603050405020304" pitchFamily="18" charset="0"/>
              </a:rPr>
              <a:t>  → </a:t>
            </a:r>
            <a:r>
              <a:rPr lang="it-IT" sz="2000">
                <a:solidFill>
                  <a:schemeClr val="bg1"/>
                </a:solidFill>
                <a:latin typeface="Times New Roman" panose="02020603050405020304" pitchFamily="18" charset="0"/>
                <a:cs typeface="Times New Roman" panose="02020603050405020304" pitchFamily="18" charset="0"/>
              </a:rPr>
              <a:t>in testi e contesti retorici e in genere ha un significato metaforico per indicare ‘una foresta di …’, cioè una ‘quantità’</a:t>
            </a:r>
          </a:p>
          <a:p>
            <a:pPr algn="just">
              <a:spcBef>
                <a:spcPts val="0"/>
              </a:spcBef>
              <a:spcAft>
                <a:spcPts val="0"/>
              </a:spcAft>
            </a:pPr>
            <a:r>
              <a:rPr lang="it-IT" sz="2000">
                <a:solidFill>
                  <a:schemeClr val="bg1"/>
                </a:solidFill>
                <a:latin typeface="Times New Roman" panose="02020603050405020304" pitchFamily="18" charset="0"/>
                <a:cs typeface="Times New Roman" panose="02020603050405020304" pitchFamily="18" charset="0"/>
              </a:rPr>
              <a:t>	 								</a:t>
            </a:r>
          </a:p>
          <a:p>
            <a:pPr algn="just">
              <a:spcBef>
                <a:spcPts val="0"/>
              </a:spcBef>
              <a:spcAft>
                <a:spcPts val="0"/>
              </a:spcAft>
            </a:pPr>
            <a:r>
              <a:rPr lang="it-IT" sz="2000">
                <a:solidFill>
                  <a:schemeClr val="bg1"/>
                </a:solidFill>
                <a:latin typeface="Times New Roman" panose="02020603050405020304" pitchFamily="18" charset="0"/>
                <a:cs typeface="Times New Roman" panose="02020603050405020304" pitchFamily="18" charset="0"/>
              </a:rPr>
              <a:t>									‘confusione’ nella fase di raccolta del materiale che compone un insieme </a:t>
            </a:r>
          </a:p>
          <a:p>
            <a:pPr algn="just">
              <a:spcBef>
                <a:spcPts val="0"/>
              </a:spcBef>
              <a:spcAft>
                <a:spcPts val="0"/>
              </a:spcAft>
            </a:pPr>
            <a:r>
              <a:rPr lang="it-IT" sz="2000">
                <a:solidFill>
                  <a:schemeClr val="bg1"/>
                </a:solidFill>
                <a:latin typeface="Times New Roman" panose="02020603050405020304" pitchFamily="18" charset="0"/>
                <a:cs typeface="Times New Roman" panose="02020603050405020304" pitchFamily="18" charset="0"/>
              </a:rPr>
              <a:t>									      → </a:t>
            </a:r>
            <a:r>
              <a:rPr lang="it-IT" sz="2000" i="1">
                <a:solidFill>
                  <a:schemeClr val="bg1"/>
                </a:solidFill>
                <a:latin typeface="Times New Roman" panose="02020603050405020304" pitchFamily="18" charset="0"/>
                <a:cs typeface="Times New Roman" panose="02020603050405020304" pitchFamily="18" charset="0"/>
              </a:rPr>
              <a:t>silva ~ hyle</a:t>
            </a:r>
            <a:r>
              <a:rPr lang="it-IT" sz="2000">
                <a:solidFill>
                  <a:schemeClr val="bg1"/>
                </a:solidFill>
                <a:latin typeface="Times New Roman" panose="02020603050405020304" pitchFamily="18" charset="0"/>
                <a:cs typeface="Times New Roman" panose="02020603050405020304" pitchFamily="18" charset="0"/>
              </a:rPr>
              <a:t>:</a:t>
            </a:r>
            <a:r>
              <a:rPr lang="it-IT" sz="2000" i="1">
                <a:solidFill>
                  <a:schemeClr val="bg1"/>
                </a:solidFill>
                <a:latin typeface="Times New Roman" panose="02020603050405020304" pitchFamily="18" charset="0"/>
                <a:cs typeface="Times New Roman" panose="02020603050405020304" pitchFamily="18" charset="0"/>
              </a:rPr>
              <a:t> </a:t>
            </a:r>
            <a:r>
              <a:rPr lang="it-IT" sz="2000">
                <a:solidFill>
                  <a:schemeClr val="bg1"/>
                </a:solidFill>
                <a:latin typeface="Times New Roman" panose="02020603050405020304" pitchFamily="18" charset="0"/>
                <a:cs typeface="Times New Roman" panose="02020603050405020304" pitchFamily="18" charset="0"/>
              </a:rPr>
              <a:t>‘materia’, ‘materiale’ </a:t>
            </a:r>
          </a:p>
          <a:p>
            <a:pPr marL="342900" indent="-342900" algn="just">
              <a:spcBef>
                <a:spcPts val="0"/>
              </a:spcBef>
              <a:spcAft>
                <a:spcPts val="0"/>
              </a:spcAft>
              <a:buClrTx/>
              <a:buFont typeface="Wingdings" panose="05000000000000000000" pitchFamily="2" charset="2"/>
              <a:buChar char="Ø"/>
            </a:pPr>
            <a:r>
              <a:rPr lang="it-IT" sz="2000">
                <a:solidFill>
                  <a:schemeClr val="bg1"/>
                </a:solidFill>
                <a:latin typeface="Times New Roman" panose="02020603050405020304" pitchFamily="18" charset="0"/>
                <a:cs typeface="Times New Roman" panose="02020603050405020304" pitchFamily="18" charset="0"/>
              </a:rPr>
              <a:t>uso singolare del sostantivo appare come titolo durante il I sec. d.C. per indicare un </a:t>
            </a:r>
            <a:r>
              <a:rPr lang="it-IT" sz="2000" i="1">
                <a:solidFill>
                  <a:schemeClr val="bg1"/>
                </a:solidFill>
                <a:latin typeface="Times New Roman" panose="02020603050405020304" pitchFamily="18" charset="0"/>
                <a:cs typeface="Times New Roman" panose="02020603050405020304" pitchFamily="18" charset="0"/>
              </a:rPr>
              <a:t>mélange</a:t>
            </a:r>
            <a:r>
              <a:rPr lang="it-IT" sz="2000">
                <a:solidFill>
                  <a:schemeClr val="bg1"/>
                </a:solidFill>
                <a:latin typeface="Times New Roman" panose="02020603050405020304" pitchFamily="18" charset="0"/>
                <a:cs typeface="Times New Roman" panose="02020603050405020304" pitchFamily="18" charset="0"/>
              </a:rPr>
              <a:t>, un insieme confuso</a:t>
            </a:r>
          </a:p>
          <a:p>
            <a:pPr marL="342900" indent="-342900" algn="just">
              <a:spcBef>
                <a:spcPts val="0"/>
              </a:spcBef>
              <a:spcAft>
                <a:spcPts val="0"/>
              </a:spcAft>
              <a:buClrTx/>
              <a:buFont typeface="Wingdings" panose="05000000000000000000" pitchFamily="2" charset="2"/>
              <a:buChar char="Ø"/>
            </a:pPr>
            <a:r>
              <a:rPr lang="it-IT" sz="2000">
                <a:solidFill>
                  <a:schemeClr val="bg1"/>
                </a:solidFill>
                <a:latin typeface="Times New Roman" panose="02020603050405020304" pitchFamily="18" charset="0"/>
                <a:cs typeface="Times New Roman" panose="02020603050405020304" pitchFamily="18" charset="0"/>
              </a:rPr>
              <a:t>unica attestazione di </a:t>
            </a:r>
            <a:r>
              <a:rPr lang="it-IT" sz="2000" i="1">
                <a:solidFill>
                  <a:schemeClr val="bg1"/>
                </a:solidFill>
                <a:latin typeface="Times New Roman" panose="02020603050405020304" pitchFamily="18" charset="0"/>
                <a:cs typeface="Times New Roman" panose="02020603050405020304" pitchFamily="18" charset="0"/>
              </a:rPr>
              <a:t>silva </a:t>
            </a:r>
            <a:r>
              <a:rPr lang="it-IT" sz="2000">
                <a:solidFill>
                  <a:schemeClr val="bg1"/>
                </a:solidFill>
                <a:latin typeface="Times New Roman" panose="02020603050405020304" pitchFamily="18" charset="0"/>
                <a:cs typeface="Times New Roman" panose="02020603050405020304" pitchFamily="18" charset="0"/>
              </a:rPr>
              <a:t>per indicare l’improvvisazione è in Quintiliano X,3,17-18, mentre per Gellio la parola al plurale costituisce un titolo dotto e raffinato per indicare un’opera varia e miscellanea, quasi indefinita nella materia presentata</a:t>
            </a:r>
          </a:p>
          <a:p>
            <a:pPr marL="342900" indent="-342900" algn="just">
              <a:spcBef>
                <a:spcPts val="0"/>
              </a:spcBef>
              <a:spcAft>
                <a:spcPts val="0"/>
              </a:spcAft>
              <a:buClrTx/>
              <a:buFont typeface="Wingdings" panose="05000000000000000000" pitchFamily="2" charset="2"/>
              <a:buChar char="Ø"/>
            </a:pPr>
            <a:r>
              <a:rPr lang="fr-FR" sz="2000">
                <a:solidFill>
                  <a:schemeClr val="bg1"/>
                </a:solidFill>
                <a:latin typeface="Times New Roman" panose="02020603050405020304" pitchFamily="18" charset="0"/>
                <a:cs typeface="Times New Roman" panose="02020603050405020304" pitchFamily="18" charset="0"/>
              </a:rPr>
              <a:t>Il soggetto/tema </a:t>
            </a:r>
            <a:r>
              <a:rPr lang="fr-FR" sz="2000" i="1">
                <a:solidFill>
                  <a:schemeClr val="bg1"/>
                </a:solidFill>
                <a:latin typeface="Times New Roman" panose="02020603050405020304" pitchFamily="18" charset="0"/>
                <a:cs typeface="Times New Roman" panose="02020603050405020304" pitchFamily="18" charset="0"/>
              </a:rPr>
              <a:t>villa</a:t>
            </a:r>
            <a:r>
              <a:rPr lang="fr-FR" sz="2000">
                <a:solidFill>
                  <a:schemeClr val="bg1"/>
                </a:solidFill>
                <a:latin typeface="Times New Roman" panose="02020603050405020304" pitchFamily="18" charset="0"/>
                <a:cs typeface="Times New Roman" panose="02020603050405020304" pitchFamily="18" charset="0"/>
              </a:rPr>
              <a:t> nelle </a:t>
            </a:r>
            <a:r>
              <a:rPr lang="fr-FR" sz="2000" i="1">
                <a:solidFill>
                  <a:schemeClr val="bg1"/>
                </a:solidFill>
                <a:latin typeface="Times New Roman" panose="02020603050405020304" pitchFamily="18" charset="0"/>
                <a:cs typeface="Times New Roman" panose="02020603050405020304" pitchFamily="18" charset="0"/>
              </a:rPr>
              <a:t>Silvae </a:t>
            </a:r>
            <a:r>
              <a:rPr lang="fr-FR" sz="2000">
                <a:solidFill>
                  <a:schemeClr val="bg1"/>
                </a:solidFill>
                <a:latin typeface="Times New Roman" panose="02020603050405020304" pitchFamily="18" charset="0"/>
                <a:cs typeface="Times New Roman" panose="02020603050405020304" pitchFamily="18" charset="0"/>
              </a:rPr>
              <a:t>di Stazio:</a:t>
            </a:r>
            <a:endParaRPr lang="it-IT" sz="2000">
              <a:solidFill>
                <a:schemeClr val="bg1"/>
              </a:solidFill>
              <a:latin typeface="Times New Roman" panose="02020603050405020304" pitchFamily="18" charset="0"/>
              <a:cs typeface="Times New Roman" panose="02020603050405020304" pitchFamily="18" charset="0"/>
            </a:endParaRPr>
          </a:p>
          <a:p>
            <a:pPr marL="3543300" lvl="7" indent="-342900" algn="just">
              <a:spcBef>
                <a:spcPts val="0"/>
              </a:spcBef>
              <a:spcAft>
                <a:spcPts val="0"/>
              </a:spcAft>
              <a:buClrTx/>
              <a:buFont typeface="Wingdings" panose="05000000000000000000" pitchFamily="2" charset="2"/>
              <a:buChar char="ü"/>
              <a:defRPr/>
            </a:pPr>
            <a:r>
              <a:rPr lang="it-IT" sz="2000">
                <a:solidFill>
                  <a:schemeClr val="bg1"/>
                </a:solidFill>
                <a:latin typeface="Times New Roman" panose="02020603050405020304" pitchFamily="18" charset="0"/>
                <a:cs typeface="Times New Roman" panose="02020603050405020304" pitchFamily="18" charset="0"/>
              </a:rPr>
              <a:t>la villa Tiburtina di Manilio Vopisco (I, 3)</a:t>
            </a:r>
          </a:p>
          <a:p>
            <a:pPr marL="3543300" lvl="7" indent="-342900" algn="just">
              <a:spcBef>
                <a:spcPts val="0"/>
              </a:spcBef>
              <a:spcAft>
                <a:spcPts val="0"/>
              </a:spcAft>
              <a:buClrTx/>
              <a:buFont typeface="Wingdings" panose="05000000000000000000" pitchFamily="2" charset="2"/>
              <a:buChar char="ü"/>
              <a:defRPr/>
            </a:pPr>
            <a:r>
              <a:rPr lang="it-IT" sz="2000">
                <a:solidFill>
                  <a:schemeClr val="bg1"/>
                </a:solidFill>
                <a:latin typeface="Times New Roman" panose="02020603050405020304" pitchFamily="18" charset="0"/>
                <a:cs typeface="Times New Roman" panose="02020603050405020304" pitchFamily="18" charset="0"/>
              </a:rPr>
              <a:t>i bagni di Claudio Etrusco (I, 5) </a:t>
            </a:r>
          </a:p>
          <a:p>
            <a:pPr marL="3543300" lvl="7" indent="-342900" algn="just">
              <a:spcBef>
                <a:spcPts val="0"/>
              </a:spcBef>
              <a:spcAft>
                <a:spcPts val="0"/>
              </a:spcAft>
              <a:buClrTx/>
              <a:buFont typeface="Wingdings" panose="05000000000000000000" pitchFamily="2" charset="2"/>
              <a:buChar char="ü"/>
              <a:defRPr/>
            </a:pPr>
            <a:r>
              <a:rPr lang="it-IT" sz="2000">
                <a:solidFill>
                  <a:schemeClr val="bg1"/>
                </a:solidFill>
                <a:latin typeface="Times New Roman" panose="02020603050405020304" pitchFamily="18" charset="0"/>
                <a:cs typeface="Times New Roman" panose="02020603050405020304" pitchFamily="18" charset="0"/>
              </a:rPr>
              <a:t>la villa Sorrentina di Pollio Felice (II, 2)</a:t>
            </a:r>
          </a:p>
          <a:p>
            <a:pPr marL="342900" indent="-342900" algn="just" eaLnBrk="1" hangingPunct="1">
              <a:spcBef>
                <a:spcPts val="0"/>
              </a:spcBef>
              <a:spcAft>
                <a:spcPts val="0"/>
              </a:spcAft>
              <a:buClrTx/>
              <a:buFont typeface="Wingdings" panose="05000000000000000000" pitchFamily="2" charset="2"/>
              <a:buChar char="ü"/>
              <a:defRPr/>
            </a:pPr>
            <a:endParaRPr lang="it-IT" altLang="it-IT" sz="2000">
              <a:solidFill>
                <a:schemeClr val="bg1"/>
              </a:solidFill>
              <a:latin typeface="Times New Roman" panose="02020603050405020304" pitchFamily="18" charset="0"/>
              <a:cs typeface="Times New Roman" panose="02020603050405020304" pitchFamily="18" charset="0"/>
            </a:endParaRPr>
          </a:p>
          <a:p>
            <a:pPr algn="just" eaLnBrk="1" hangingPunct="1">
              <a:spcBef>
                <a:spcPts val="0"/>
              </a:spcBef>
              <a:spcAft>
                <a:spcPts val="0"/>
              </a:spcAft>
              <a:defRPr/>
            </a:pPr>
            <a:r>
              <a:rPr lang="it-IT" sz="2000" u="sng">
                <a:solidFill>
                  <a:schemeClr val="bg1"/>
                </a:solidFill>
                <a:latin typeface="Times New Roman" panose="02020603050405020304" pitchFamily="18" charset="0"/>
                <a:cs typeface="Times New Roman" panose="02020603050405020304" pitchFamily="18" charset="0"/>
              </a:rPr>
              <a:t>Libro II</a:t>
            </a:r>
            <a:r>
              <a:rPr lang="it-IT" sz="2000">
                <a:solidFill>
                  <a:schemeClr val="bg1"/>
                </a:solidFill>
                <a:latin typeface="Times New Roman" panose="02020603050405020304" pitchFamily="18" charset="0"/>
                <a:cs typeface="Times New Roman" panose="02020603050405020304" pitchFamily="18" charset="0"/>
              </a:rPr>
              <a:t>: prefazione in prosa; </a:t>
            </a:r>
            <a:r>
              <a:rPr lang="it-IT" sz="2000" i="1">
                <a:solidFill>
                  <a:schemeClr val="bg1"/>
                </a:solidFill>
                <a:latin typeface="Times New Roman" panose="02020603050405020304" pitchFamily="18" charset="0"/>
                <a:cs typeface="Times New Roman" panose="02020603050405020304" pitchFamily="18" charset="0"/>
              </a:rPr>
              <a:t>silv. </a:t>
            </a:r>
            <a:r>
              <a:rPr lang="it-IT" sz="2000">
                <a:solidFill>
                  <a:schemeClr val="bg1"/>
                </a:solidFill>
                <a:latin typeface="Times New Roman" panose="02020603050405020304" pitchFamily="18" charset="0"/>
                <a:cs typeface="Times New Roman" panose="02020603050405020304" pitchFamily="18" charset="0"/>
              </a:rPr>
              <a:t>II,1 (la morte di Glaucia, il prediletto di Atedio Meliore); II,2 (la villa Sorrentina di Pollio Felice); II,3 (l’albero di Atedio Meliore); II,4 (il pappagallo di Atedio Meliore); II,5 (il leone addomesticato); II,6 (consolazione a Fulvio Urso che ha perso un suo caro); II,7 (il genetliaco di Lucano e Polla)</a:t>
            </a:r>
          </a:p>
          <a:p>
            <a:pPr marL="342900" indent="-342900" algn="just">
              <a:buClrTx/>
              <a:buFont typeface="Wingdings" panose="05000000000000000000" pitchFamily="2" charset="2"/>
              <a:buChar char="Ø"/>
            </a:pPr>
            <a:endParaRPr lang="it-IT" altLang="it-IT" sz="1700">
              <a:cs typeface="Times New Roman" panose="02020603050405020304" pitchFamily="18" charset="0"/>
            </a:endParaRPr>
          </a:p>
        </p:txBody>
      </p:sp>
      <p:sp>
        <p:nvSpPr>
          <p:cNvPr id="6" name="Freccia circolare a sinistra 5">
            <a:extLst>
              <a:ext uri="{FF2B5EF4-FFF2-40B4-BE49-F238E27FC236}">
                <a16:creationId xmlns:a16="http://schemas.microsoft.com/office/drawing/2014/main" id="{B27243CF-0EB9-483F-A8EE-C6A7D79E93E0}"/>
              </a:ext>
            </a:extLst>
          </p:cNvPr>
          <p:cNvSpPr/>
          <p:nvPr/>
        </p:nvSpPr>
        <p:spPr>
          <a:xfrm>
            <a:off x="5259897" y="855677"/>
            <a:ext cx="184558" cy="444617"/>
          </a:xfrm>
          <a:prstGeom prst="curvedLef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solidFill>
                  <a:prstClr val="black">
                    <a:lumMod val="95000"/>
                    <a:lumOff val="5000"/>
                  </a:prstClr>
                </a:solidFill>
              </a:ln>
              <a:solidFill>
                <a:srgbClr val="212121"/>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13573881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Segnaposto contenuto 8">
            <a:extLst>
              <a:ext uri="{FF2B5EF4-FFF2-40B4-BE49-F238E27FC236}">
                <a16:creationId xmlns:a16="http://schemas.microsoft.com/office/drawing/2014/main" id="{2576ABEC-ECE3-4568-A6A5-AE7ACAEA3F5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12775" y="623888"/>
            <a:ext cx="8204200" cy="5559425"/>
          </a:xfrm>
        </p:spPr>
      </p:pic>
      <p:sp>
        <p:nvSpPr>
          <p:cNvPr id="11" name="Rettangolo 10">
            <a:extLst>
              <a:ext uri="{FF2B5EF4-FFF2-40B4-BE49-F238E27FC236}">
                <a16:creationId xmlns:a16="http://schemas.microsoft.com/office/drawing/2014/main" id="{F986CD55-396A-47B1-A74A-EEE455A34467}"/>
              </a:ext>
            </a:extLst>
          </p:cNvPr>
          <p:cNvSpPr/>
          <p:nvPr/>
        </p:nvSpPr>
        <p:spPr>
          <a:xfrm>
            <a:off x="8824913" y="1677988"/>
            <a:ext cx="1979612" cy="157638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71684" name="CasellaDiTesto 11">
            <a:extLst>
              <a:ext uri="{FF2B5EF4-FFF2-40B4-BE49-F238E27FC236}">
                <a16:creationId xmlns:a16="http://schemas.microsoft.com/office/drawing/2014/main" id="{A12BBFA6-E8D9-42CC-B363-4650D71D5E08}"/>
              </a:ext>
            </a:extLst>
          </p:cNvPr>
          <p:cNvSpPr txBox="1">
            <a:spLocks noChangeArrowheads="1"/>
          </p:cNvSpPr>
          <p:nvPr/>
        </p:nvSpPr>
        <p:spPr bwMode="auto">
          <a:xfrm>
            <a:off x="8926513" y="1887538"/>
            <a:ext cx="1770062"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altLang="it-IT"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Distribuzione delle lingue indoeuropee</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Sottotitolo 4">
            <a:extLst>
              <a:ext uri="{FF2B5EF4-FFF2-40B4-BE49-F238E27FC236}">
                <a16:creationId xmlns:a16="http://schemas.microsoft.com/office/drawing/2014/main" id="{53F9F8BA-D04E-48EA-ABF1-DC8069A342B4}"/>
              </a:ext>
            </a:extLst>
          </p:cNvPr>
          <p:cNvSpPr>
            <a:spLocks noGrp="1" noChangeArrowheads="1"/>
          </p:cNvSpPr>
          <p:nvPr>
            <p:ph type="subTitle" idx="1"/>
          </p:nvPr>
        </p:nvSpPr>
        <p:spPr>
          <a:xfrm>
            <a:off x="0" y="0"/>
            <a:ext cx="12192000" cy="6858000"/>
          </a:xfrm>
          <a:blipFill>
            <a:blip r:embed="rId2"/>
            <a:tile tx="0" ty="0" sx="100000" sy="100000" flip="none" algn="tl"/>
          </a:blipFill>
        </p:spPr>
        <p:txBody>
          <a:bodyPr>
            <a:normAutofit fontScale="92500" lnSpcReduction="10000"/>
          </a:bodyPr>
          <a:lstStyle/>
          <a:p>
            <a:pPr algn="just" eaLnBrk="1" hangingPunct="1">
              <a:spcBef>
                <a:spcPct val="0"/>
              </a:spcBef>
              <a:spcAft>
                <a:spcPct val="0"/>
              </a:spcAft>
              <a:defRPr/>
            </a:pPr>
            <a:r>
              <a:rPr lang="fr-FR" altLang="it-IT" sz="2000" b="1" i="1" u="sng">
                <a:solidFill>
                  <a:schemeClr val="bg1"/>
                </a:solidFill>
                <a:latin typeface="Times New Roman" panose="02020603050405020304" pitchFamily="18" charset="0"/>
                <a:cs typeface="Times New Roman" panose="02020603050405020304" pitchFamily="18" charset="0"/>
              </a:rPr>
              <a:t>Silvae </a:t>
            </a:r>
            <a:r>
              <a:rPr lang="fr-FR" altLang="it-IT" sz="2000" b="1" u="sng">
                <a:solidFill>
                  <a:schemeClr val="bg1"/>
                </a:solidFill>
                <a:latin typeface="Times New Roman" panose="02020603050405020304" pitchFamily="18" charset="0"/>
                <a:cs typeface="Times New Roman" panose="02020603050405020304" pitchFamily="18" charset="0"/>
              </a:rPr>
              <a:t>II 2: </a:t>
            </a:r>
            <a:r>
              <a:rPr lang="it-IT" sz="2000" b="1" u="sng">
                <a:solidFill>
                  <a:schemeClr val="bg1"/>
                </a:solidFill>
                <a:latin typeface="Times New Roman" panose="02020603050405020304" pitchFamily="18" charset="0"/>
                <a:cs typeface="Times New Roman" panose="02020603050405020304" pitchFamily="18" charset="0"/>
              </a:rPr>
              <a:t>la villa Sorrentina di Pollio Felice</a:t>
            </a:r>
            <a:r>
              <a:rPr lang="it-IT" sz="2000">
                <a:solidFill>
                  <a:schemeClr val="bg1"/>
                </a:solidFill>
                <a:latin typeface="Times New Roman" panose="02020603050405020304" pitchFamily="18" charset="0"/>
                <a:cs typeface="Times New Roman" panose="02020603050405020304" pitchFamily="18" charset="0"/>
              </a:rPr>
              <a:t>  (146 versi esametri)</a:t>
            </a:r>
            <a:endParaRPr lang="fr-FR" altLang="it-IT" sz="2000" i="1">
              <a:solidFill>
                <a:schemeClr val="bg1"/>
              </a:solidFill>
              <a:latin typeface="Times New Roman" panose="02020603050405020304" pitchFamily="18" charset="0"/>
              <a:cs typeface="Times New Roman" panose="02020603050405020304" pitchFamily="18" charset="0"/>
            </a:endParaRPr>
          </a:p>
          <a:p>
            <a:pPr algn="just" eaLnBrk="1" hangingPunct="1">
              <a:spcBef>
                <a:spcPct val="0"/>
              </a:spcBef>
              <a:spcAft>
                <a:spcPct val="0"/>
              </a:spcAft>
              <a:defRPr/>
            </a:pPr>
            <a:endParaRPr lang="fr-FR" altLang="it-IT" sz="2000">
              <a:solidFill>
                <a:schemeClr val="bg1"/>
              </a:solidFill>
              <a:latin typeface="Times New Roman" panose="02020603050405020304" pitchFamily="18" charset="0"/>
              <a:cs typeface="Times New Roman" panose="02020603050405020304" pitchFamily="18" charset="0"/>
            </a:endParaRPr>
          </a:p>
          <a:p>
            <a:pPr marL="342900" indent="-342900" algn="just" eaLnBrk="1" hangingPunct="1">
              <a:spcBef>
                <a:spcPct val="0"/>
              </a:spcBef>
              <a:spcAft>
                <a:spcPct val="0"/>
              </a:spcAft>
              <a:buClrTx/>
              <a:buFont typeface="Wingdings" panose="05000000000000000000" pitchFamily="2" charset="2"/>
              <a:buChar char="§"/>
              <a:defRPr/>
            </a:pPr>
            <a:r>
              <a:rPr lang="fr-FR" altLang="it-IT" sz="2000" b="1">
                <a:solidFill>
                  <a:schemeClr val="bg1"/>
                </a:solidFill>
                <a:latin typeface="Times New Roman" panose="02020603050405020304" pitchFamily="18" charset="0"/>
                <a:cs typeface="Times New Roman" panose="02020603050405020304" pitchFamily="18" charset="0"/>
              </a:rPr>
              <a:t>vv. 1-12: </a:t>
            </a:r>
            <a:r>
              <a:rPr lang="fr-FR" altLang="it-IT" sz="2000">
                <a:solidFill>
                  <a:schemeClr val="bg1"/>
                </a:solidFill>
                <a:latin typeface="Times New Roman" panose="02020603050405020304" pitchFamily="18" charset="0"/>
                <a:cs typeface="Times New Roman" panose="02020603050405020304" pitchFamily="18" charset="0"/>
              </a:rPr>
              <a:t>ubicazione della villa e paesaggio campano</a:t>
            </a:r>
          </a:p>
          <a:p>
            <a:pPr marL="342900" indent="-342900" algn="just" eaLnBrk="1" hangingPunct="1">
              <a:spcBef>
                <a:spcPct val="0"/>
              </a:spcBef>
              <a:spcAft>
                <a:spcPct val="0"/>
              </a:spcAft>
              <a:buClrTx/>
              <a:buFont typeface="Wingdings" panose="05000000000000000000" pitchFamily="2" charset="2"/>
              <a:buChar char="§"/>
              <a:defRPr/>
            </a:pPr>
            <a:endParaRPr lang="fr-FR" altLang="it-IT" sz="2000">
              <a:solidFill>
                <a:schemeClr val="bg1"/>
              </a:solidFill>
              <a:latin typeface="Times New Roman" panose="02020603050405020304" pitchFamily="18" charset="0"/>
              <a:cs typeface="Times New Roman" panose="02020603050405020304" pitchFamily="18" charset="0"/>
            </a:endParaRPr>
          </a:p>
          <a:p>
            <a:pPr marL="342900" indent="-342900" algn="just" eaLnBrk="1" hangingPunct="1">
              <a:spcBef>
                <a:spcPct val="0"/>
              </a:spcBef>
              <a:spcAft>
                <a:spcPct val="0"/>
              </a:spcAft>
              <a:buClrTx/>
              <a:buFont typeface="Wingdings" panose="05000000000000000000" pitchFamily="2" charset="2"/>
              <a:buChar char="§"/>
              <a:defRPr/>
            </a:pPr>
            <a:r>
              <a:rPr lang="fr-FR" altLang="it-IT" sz="2000" b="1">
                <a:solidFill>
                  <a:schemeClr val="bg1"/>
                </a:solidFill>
                <a:latin typeface="Times New Roman" panose="02020603050405020304" pitchFamily="18" charset="0"/>
                <a:cs typeface="Times New Roman" panose="02020603050405020304" pitchFamily="18" charset="0"/>
              </a:rPr>
              <a:t>vv. 13-29: </a:t>
            </a:r>
            <a:r>
              <a:rPr lang="fr-FR" altLang="it-IT" sz="2000">
                <a:solidFill>
                  <a:schemeClr val="bg1"/>
                </a:solidFill>
                <a:latin typeface="Times New Roman" panose="02020603050405020304" pitchFamily="18" charset="0"/>
                <a:cs typeface="Times New Roman" panose="02020603050405020304" pitchFamily="18" charset="0"/>
              </a:rPr>
              <a:t>natura e paesaggio circostante che ‘accolgono’ la villa</a:t>
            </a:r>
          </a:p>
          <a:p>
            <a:pPr marL="342900" indent="-342900" algn="just" eaLnBrk="1" hangingPunct="1">
              <a:spcBef>
                <a:spcPct val="0"/>
              </a:spcBef>
              <a:spcAft>
                <a:spcPct val="0"/>
              </a:spcAft>
              <a:buClrTx/>
              <a:buFont typeface="Wingdings" panose="05000000000000000000" pitchFamily="2" charset="2"/>
              <a:buChar char="§"/>
              <a:defRPr/>
            </a:pPr>
            <a:endParaRPr lang="fr-FR" altLang="it-IT" sz="2000">
              <a:solidFill>
                <a:schemeClr val="bg1"/>
              </a:solidFill>
              <a:latin typeface="Times New Roman" panose="02020603050405020304" pitchFamily="18" charset="0"/>
              <a:cs typeface="Times New Roman" panose="02020603050405020304" pitchFamily="18" charset="0"/>
            </a:endParaRPr>
          </a:p>
          <a:p>
            <a:pPr marL="342900" indent="-342900" algn="just" eaLnBrk="1" hangingPunct="1">
              <a:spcBef>
                <a:spcPct val="0"/>
              </a:spcBef>
              <a:spcAft>
                <a:spcPct val="0"/>
              </a:spcAft>
              <a:buClrTx/>
              <a:buFont typeface="Wingdings" panose="05000000000000000000" pitchFamily="2" charset="2"/>
              <a:buChar char="§"/>
              <a:defRPr/>
            </a:pPr>
            <a:r>
              <a:rPr lang="fr-FR" altLang="it-IT" sz="2000" b="1">
                <a:solidFill>
                  <a:schemeClr val="bg1"/>
                </a:solidFill>
                <a:latin typeface="Times New Roman" panose="02020603050405020304" pitchFamily="18" charset="0"/>
                <a:cs typeface="Times New Roman" panose="02020603050405020304" pitchFamily="18" charset="0"/>
              </a:rPr>
              <a:t>vv. 30-62: </a:t>
            </a:r>
            <a:r>
              <a:rPr lang="fr-FR" altLang="it-IT" sz="2000">
                <a:solidFill>
                  <a:schemeClr val="bg1"/>
                </a:solidFill>
                <a:latin typeface="Times New Roman" panose="02020603050405020304" pitchFamily="18" charset="0"/>
                <a:cs typeface="Times New Roman" panose="02020603050405020304" pitchFamily="18" charset="0"/>
              </a:rPr>
              <a:t>struttura della villa e natura</a:t>
            </a:r>
          </a:p>
          <a:p>
            <a:pPr marL="342900" indent="-342900" algn="just" eaLnBrk="1" hangingPunct="1">
              <a:spcBef>
                <a:spcPct val="0"/>
              </a:spcBef>
              <a:spcAft>
                <a:spcPct val="0"/>
              </a:spcAft>
              <a:buClrTx/>
              <a:buFont typeface="Wingdings" panose="05000000000000000000" pitchFamily="2" charset="2"/>
              <a:buChar char="§"/>
              <a:defRPr/>
            </a:pPr>
            <a:endParaRPr lang="fr-FR" altLang="it-IT" sz="2000">
              <a:solidFill>
                <a:schemeClr val="bg1"/>
              </a:solidFill>
              <a:latin typeface="Times New Roman" panose="02020603050405020304" pitchFamily="18" charset="0"/>
              <a:cs typeface="Times New Roman" panose="02020603050405020304" pitchFamily="18" charset="0"/>
            </a:endParaRPr>
          </a:p>
          <a:p>
            <a:pPr marL="342900" indent="-342900" algn="just" eaLnBrk="1" hangingPunct="1">
              <a:spcBef>
                <a:spcPct val="0"/>
              </a:spcBef>
              <a:spcAft>
                <a:spcPct val="0"/>
              </a:spcAft>
              <a:buClrTx/>
              <a:buFont typeface="Wingdings" panose="05000000000000000000" pitchFamily="2" charset="2"/>
              <a:buChar char="§"/>
              <a:defRPr/>
            </a:pPr>
            <a:r>
              <a:rPr lang="fr-FR" altLang="it-IT" sz="2000" b="1">
                <a:solidFill>
                  <a:schemeClr val="bg1"/>
                </a:solidFill>
                <a:latin typeface="Times New Roman" panose="02020603050405020304" pitchFamily="18" charset="0"/>
                <a:cs typeface="Times New Roman" panose="02020603050405020304" pitchFamily="18" charset="0"/>
              </a:rPr>
              <a:t>vv. 63-97: </a:t>
            </a:r>
            <a:r>
              <a:rPr lang="fr-FR" altLang="it-IT" sz="2000">
                <a:solidFill>
                  <a:schemeClr val="bg1"/>
                </a:solidFill>
                <a:latin typeface="Times New Roman" panose="02020603050405020304" pitchFamily="18" charset="0"/>
                <a:cs typeface="Times New Roman" panose="02020603050405020304" pitchFamily="18" charset="0"/>
              </a:rPr>
              <a:t>decori, arredi, marmi, disposizione delle stanze e panorama</a:t>
            </a:r>
          </a:p>
          <a:p>
            <a:pPr marL="342900" indent="-342900" algn="just" eaLnBrk="1" hangingPunct="1">
              <a:spcBef>
                <a:spcPct val="0"/>
              </a:spcBef>
              <a:spcAft>
                <a:spcPct val="0"/>
              </a:spcAft>
              <a:buClrTx/>
              <a:buFont typeface="Wingdings" panose="05000000000000000000" pitchFamily="2" charset="2"/>
              <a:buChar char="§"/>
              <a:defRPr/>
            </a:pPr>
            <a:endParaRPr lang="fr-FR" altLang="it-IT" sz="2000">
              <a:solidFill>
                <a:schemeClr val="bg1"/>
              </a:solidFill>
              <a:latin typeface="Times New Roman" panose="02020603050405020304" pitchFamily="18" charset="0"/>
              <a:cs typeface="Times New Roman" panose="02020603050405020304" pitchFamily="18" charset="0"/>
            </a:endParaRPr>
          </a:p>
          <a:p>
            <a:pPr marL="342900" indent="-342900" algn="just" eaLnBrk="1" hangingPunct="1">
              <a:spcBef>
                <a:spcPct val="0"/>
              </a:spcBef>
              <a:spcAft>
                <a:spcPct val="0"/>
              </a:spcAft>
              <a:buClrTx/>
              <a:buFont typeface="Wingdings" panose="05000000000000000000" pitchFamily="2" charset="2"/>
              <a:buChar char="§"/>
              <a:defRPr/>
            </a:pPr>
            <a:r>
              <a:rPr lang="fr-FR" altLang="it-IT" sz="2000" b="1">
                <a:solidFill>
                  <a:schemeClr val="bg1"/>
                </a:solidFill>
                <a:latin typeface="Times New Roman" panose="02020603050405020304" pitchFamily="18" charset="0"/>
                <a:cs typeface="Times New Roman" panose="02020603050405020304" pitchFamily="18" charset="0"/>
              </a:rPr>
              <a:t>vv. 98-120: </a:t>
            </a:r>
            <a:r>
              <a:rPr lang="fr-FR" altLang="it-IT" sz="2000">
                <a:solidFill>
                  <a:schemeClr val="bg1"/>
                </a:solidFill>
                <a:latin typeface="Times New Roman" panose="02020603050405020304" pitchFamily="18" charset="0"/>
                <a:cs typeface="Times New Roman" panose="02020603050405020304" pitchFamily="18" charset="0"/>
              </a:rPr>
              <a:t>descrizione ed elogio dello spazio esterno, delle campagne, della fecondità della terra, della vendemmia</a:t>
            </a:r>
          </a:p>
          <a:p>
            <a:pPr marL="342900" indent="-342900" algn="just" eaLnBrk="1" hangingPunct="1">
              <a:spcBef>
                <a:spcPct val="0"/>
              </a:spcBef>
              <a:spcAft>
                <a:spcPct val="0"/>
              </a:spcAft>
              <a:buClrTx/>
              <a:buFont typeface="Wingdings" panose="05000000000000000000" pitchFamily="2" charset="2"/>
              <a:buChar char="§"/>
              <a:defRPr/>
            </a:pPr>
            <a:endParaRPr lang="fr-FR" altLang="it-IT" sz="2000">
              <a:solidFill>
                <a:schemeClr val="bg1"/>
              </a:solidFill>
              <a:latin typeface="Times New Roman" panose="02020603050405020304" pitchFamily="18" charset="0"/>
              <a:cs typeface="Times New Roman" panose="02020603050405020304" pitchFamily="18" charset="0"/>
            </a:endParaRPr>
          </a:p>
          <a:p>
            <a:pPr marL="342900" indent="-342900" algn="just" eaLnBrk="1" hangingPunct="1">
              <a:spcBef>
                <a:spcPct val="0"/>
              </a:spcBef>
              <a:spcAft>
                <a:spcPct val="0"/>
              </a:spcAft>
              <a:buClrTx/>
              <a:buFont typeface="Wingdings" panose="05000000000000000000" pitchFamily="2" charset="2"/>
              <a:buChar char="§"/>
              <a:defRPr/>
            </a:pPr>
            <a:r>
              <a:rPr lang="fr-FR" altLang="it-IT" sz="2000" b="1">
                <a:solidFill>
                  <a:schemeClr val="bg1"/>
                </a:solidFill>
                <a:latin typeface="Times New Roman" panose="02020603050405020304" pitchFamily="18" charset="0"/>
                <a:cs typeface="Times New Roman" panose="02020603050405020304" pitchFamily="18" charset="0"/>
              </a:rPr>
              <a:t>vv. 121-146: </a:t>
            </a:r>
            <a:r>
              <a:rPr lang="fr-FR" altLang="it-IT" sz="2000">
                <a:solidFill>
                  <a:schemeClr val="bg1"/>
                </a:solidFill>
                <a:latin typeface="Times New Roman" panose="02020603050405020304" pitchFamily="18" charset="0"/>
                <a:cs typeface="Times New Roman" panose="02020603050405020304" pitchFamily="18" charset="0"/>
              </a:rPr>
              <a:t>elogio del </a:t>
            </a:r>
            <a:r>
              <a:rPr lang="fr-FR" altLang="it-IT" sz="2000" i="1">
                <a:solidFill>
                  <a:schemeClr val="bg1"/>
                </a:solidFill>
                <a:latin typeface="Times New Roman" panose="02020603050405020304" pitchFamily="18" charset="0"/>
                <a:cs typeface="Times New Roman" panose="02020603050405020304" pitchFamily="18" charset="0"/>
              </a:rPr>
              <a:t>dominus </a:t>
            </a:r>
            <a:endParaRPr lang="fr-FR" altLang="it-IT" sz="2000">
              <a:solidFill>
                <a:schemeClr val="bg1"/>
              </a:solidFill>
              <a:latin typeface="Times New Roman" panose="02020603050405020304" pitchFamily="18" charset="0"/>
              <a:cs typeface="Times New Roman" panose="02020603050405020304" pitchFamily="18" charset="0"/>
            </a:endParaRPr>
          </a:p>
          <a:p>
            <a:pPr marL="342900" indent="-342900" algn="just" eaLnBrk="1" hangingPunct="1">
              <a:spcBef>
                <a:spcPct val="0"/>
              </a:spcBef>
              <a:spcAft>
                <a:spcPct val="0"/>
              </a:spcAft>
              <a:buClrTx/>
              <a:buFont typeface="Wingdings" panose="05000000000000000000" pitchFamily="2" charset="2"/>
              <a:buChar char="§"/>
              <a:defRPr/>
            </a:pPr>
            <a:endParaRPr lang="fr-FR" altLang="it-IT" sz="2000">
              <a:solidFill>
                <a:schemeClr val="bg1"/>
              </a:solidFill>
              <a:latin typeface="Times New Roman" panose="02020603050405020304" pitchFamily="18" charset="0"/>
              <a:cs typeface="Times New Roman" panose="02020603050405020304" pitchFamily="18" charset="0"/>
            </a:endParaRPr>
          </a:p>
          <a:p>
            <a:pPr algn="just" eaLnBrk="1" hangingPunct="1">
              <a:spcBef>
                <a:spcPct val="0"/>
              </a:spcBef>
              <a:spcAft>
                <a:spcPct val="0"/>
              </a:spcAft>
              <a:defRPr/>
            </a:pPr>
            <a:endParaRPr lang="fr-FR" altLang="it-IT" sz="2000">
              <a:solidFill>
                <a:schemeClr val="bg1"/>
              </a:solidFill>
              <a:latin typeface="Times New Roman" panose="02020603050405020304" pitchFamily="18" charset="0"/>
              <a:cs typeface="Times New Roman" panose="02020603050405020304" pitchFamily="18" charset="0"/>
            </a:endParaRPr>
          </a:p>
          <a:p>
            <a:pPr marL="342900" indent="-342900" algn="just" eaLnBrk="1" hangingPunct="1">
              <a:spcBef>
                <a:spcPct val="0"/>
              </a:spcBef>
              <a:spcAft>
                <a:spcPct val="0"/>
              </a:spcAft>
              <a:buClrTx/>
              <a:buFont typeface="Arial" panose="020B0604020202020204" pitchFamily="34" charset="0"/>
              <a:buChar char="•"/>
              <a:defRPr/>
            </a:pPr>
            <a:r>
              <a:rPr lang="fr-FR" altLang="it-IT" sz="2000">
                <a:solidFill>
                  <a:schemeClr val="bg1"/>
                </a:solidFill>
                <a:latin typeface="Times New Roman" panose="02020603050405020304" pitchFamily="18" charset="0"/>
                <a:cs typeface="Times New Roman" panose="02020603050405020304" pitchFamily="18" charset="0"/>
              </a:rPr>
              <a:t>Villa come luogo di identità </a:t>
            </a:r>
          </a:p>
          <a:p>
            <a:pPr marL="342900" indent="-342900" algn="just" eaLnBrk="1" hangingPunct="1">
              <a:spcBef>
                <a:spcPct val="0"/>
              </a:spcBef>
              <a:spcAft>
                <a:spcPct val="0"/>
              </a:spcAft>
              <a:buClrTx/>
              <a:buFont typeface="Arial" panose="020B0604020202020204" pitchFamily="34" charset="0"/>
              <a:buChar char="•"/>
              <a:defRPr/>
            </a:pPr>
            <a:r>
              <a:rPr lang="fr-FR" altLang="it-IT" sz="2000">
                <a:solidFill>
                  <a:schemeClr val="bg1"/>
                </a:solidFill>
                <a:latin typeface="Times New Roman" panose="02020603050405020304" pitchFamily="18" charset="0"/>
                <a:cs typeface="Times New Roman" panose="02020603050405020304" pitchFamily="18" charset="0"/>
              </a:rPr>
              <a:t>Il </a:t>
            </a:r>
            <a:r>
              <a:rPr lang="fr-FR" altLang="it-IT" sz="2000" i="1">
                <a:solidFill>
                  <a:schemeClr val="bg1"/>
                </a:solidFill>
                <a:latin typeface="Times New Roman" panose="02020603050405020304" pitchFamily="18" charset="0"/>
                <a:cs typeface="Times New Roman" panose="02020603050405020304" pitchFamily="18" charset="0"/>
              </a:rPr>
              <a:t>dominus</a:t>
            </a:r>
            <a:r>
              <a:rPr lang="fr-FR" altLang="it-IT" sz="2000">
                <a:solidFill>
                  <a:schemeClr val="bg1"/>
                </a:solidFill>
                <a:latin typeface="Times New Roman" panose="02020603050405020304" pitchFamily="18" charset="0"/>
                <a:cs typeface="Times New Roman" panose="02020603050405020304" pitchFamily="18" charset="0"/>
              </a:rPr>
              <a:t> attraverso la villa trasforma lo spazio → appropriazione culturale dell’ambiente naturale → mitezza di Pollio che condiziona l’ambiente dove sorge la villa </a:t>
            </a:r>
          </a:p>
          <a:p>
            <a:pPr marL="342900" indent="-342900" algn="just" eaLnBrk="1" hangingPunct="1">
              <a:spcBef>
                <a:spcPct val="0"/>
              </a:spcBef>
              <a:spcAft>
                <a:spcPct val="0"/>
              </a:spcAft>
              <a:buClrTx/>
              <a:buFont typeface="Arial" panose="020B0604020202020204" pitchFamily="34" charset="0"/>
              <a:buChar char="•"/>
              <a:defRPr/>
            </a:pPr>
            <a:r>
              <a:rPr lang="fr-FR" altLang="it-IT" sz="2000">
                <a:solidFill>
                  <a:schemeClr val="bg1"/>
                </a:solidFill>
                <a:latin typeface="Times New Roman" panose="02020603050405020304" pitchFamily="18" charset="0"/>
                <a:cs typeface="Times New Roman" panose="02020603050405020304" pitchFamily="18" charset="0"/>
              </a:rPr>
              <a:t>Rovesciamento del determinismo geografico-ambientale</a:t>
            </a:r>
          </a:p>
          <a:p>
            <a:pPr marL="342900" indent="-342900" algn="just" eaLnBrk="1" hangingPunct="1">
              <a:spcBef>
                <a:spcPct val="0"/>
              </a:spcBef>
              <a:spcAft>
                <a:spcPct val="0"/>
              </a:spcAft>
              <a:buClrTx/>
              <a:buFont typeface="Arial" panose="020B0604020202020204" pitchFamily="34" charset="0"/>
              <a:buChar char="•"/>
              <a:defRPr/>
            </a:pPr>
            <a:r>
              <a:rPr lang="fr-FR" altLang="it-IT" sz="2000">
                <a:solidFill>
                  <a:schemeClr val="bg1"/>
                </a:solidFill>
                <a:latin typeface="Times New Roman" panose="02020603050405020304" pitchFamily="18" charset="0"/>
                <a:cs typeface="Times New Roman" panose="02020603050405020304" pitchFamily="18" charset="0"/>
              </a:rPr>
              <a:t>Primato dell’arte sulla natura →  antinaturalismo</a:t>
            </a:r>
          </a:p>
          <a:p>
            <a:pPr marL="342900" indent="-342900" algn="just" eaLnBrk="1" hangingPunct="1">
              <a:spcBef>
                <a:spcPct val="0"/>
              </a:spcBef>
              <a:spcAft>
                <a:spcPct val="0"/>
              </a:spcAft>
              <a:buClrTx/>
              <a:buFont typeface="Arial" panose="020B0604020202020204" pitchFamily="34" charset="0"/>
              <a:buChar char="•"/>
              <a:defRPr/>
            </a:pPr>
            <a:r>
              <a:rPr lang="fr-FR" altLang="it-IT" sz="2000">
                <a:solidFill>
                  <a:schemeClr val="bg1"/>
                </a:solidFill>
                <a:latin typeface="Times New Roman" panose="02020603050405020304" pitchFamily="18" charset="0"/>
                <a:cs typeface="Times New Roman" panose="02020603050405020304" pitchFamily="18" charset="0"/>
              </a:rPr>
              <a:t>Processo di civilizzazione</a:t>
            </a:r>
          </a:p>
          <a:p>
            <a:pPr marL="342900" indent="-342900" algn="just" eaLnBrk="1" hangingPunct="1">
              <a:spcBef>
                <a:spcPct val="0"/>
              </a:spcBef>
              <a:spcAft>
                <a:spcPct val="0"/>
              </a:spcAft>
              <a:buClrTx/>
              <a:buFont typeface="Arial" panose="020B0604020202020204" pitchFamily="34" charset="0"/>
              <a:buChar char="•"/>
              <a:defRPr/>
            </a:pPr>
            <a:r>
              <a:rPr lang="fr-FR" altLang="it-IT" sz="2000">
                <a:solidFill>
                  <a:schemeClr val="bg1"/>
                </a:solidFill>
                <a:latin typeface="Times New Roman" panose="02020603050405020304" pitchFamily="18" charset="0"/>
                <a:cs typeface="Times New Roman" panose="02020603050405020304" pitchFamily="18" charset="0"/>
              </a:rPr>
              <a:t>Linguaggio sociale della villa      </a:t>
            </a:r>
          </a:p>
          <a:p>
            <a:pPr marL="342900" indent="-342900" algn="just" eaLnBrk="1" hangingPunct="1">
              <a:spcBef>
                <a:spcPct val="0"/>
              </a:spcBef>
              <a:spcAft>
                <a:spcPct val="0"/>
              </a:spcAft>
              <a:buClrTx/>
              <a:buFont typeface="Arial" panose="020B0604020202020204" pitchFamily="34" charset="0"/>
              <a:buChar char="•"/>
              <a:defRPr/>
            </a:pPr>
            <a:r>
              <a:rPr lang="fr-FR" altLang="it-IT" sz="2000">
                <a:solidFill>
                  <a:schemeClr val="bg1"/>
                </a:solidFill>
                <a:latin typeface="Times New Roman" panose="02020603050405020304" pitchFamily="18" charset="0"/>
                <a:cs typeface="Times New Roman" panose="02020603050405020304" pitchFamily="18" charset="0"/>
              </a:rPr>
              <a:t>Motivo dello sguardo/vista dall’alto/‘a distanza’ →  forma di controllo e dominio</a:t>
            </a:r>
          </a:p>
          <a:p>
            <a:pPr marL="342900" indent="-342900" algn="just" eaLnBrk="1" hangingPunct="1">
              <a:spcBef>
                <a:spcPct val="0"/>
              </a:spcBef>
              <a:spcAft>
                <a:spcPct val="0"/>
              </a:spcAft>
              <a:buClrTx/>
              <a:buFont typeface="Arial" panose="020B0604020202020204" pitchFamily="34" charset="0"/>
              <a:buChar char="•"/>
              <a:defRPr/>
            </a:pPr>
            <a:r>
              <a:rPr lang="fr-FR" altLang="it-IT" sz="2000">
                <a:solidFill>
                  <a:schemeClr val="bg1"/>
                </a:solidFill>
                <a:latin typeface="Times New Roman" panose="02020603050405020304" pitchFamily="18" charset="0"/>
                <a:cs typeface="Times New Roman" panose="02020603050405020304" pitchFamily="18" charset="0"/>
              </a:rPr>
              <a:t>Dimensione mitica → mitizzazione della vita quotidiana → riflesso della celebrazione della </a:t>
            </a:r>
            <a:r>
              <a:rPr lang="fr-FR" altLang="it-IT" sz="2000" i="1">
                <a:solidFill>
                  <a:schemeClr val="bg1"/>
                </a:solidFill>
                <a:latin typeface="Times New Roman" panose="02020603050405020304" pitchFamily="18" charset="0"/>
                <a:cs typeface="Times New Roman" panose="02020603050405020304" pitchFamily="18" charset="0"/>
              </a:rPr>
              <a:t>felicitas temporum</a:t>
            </a:r>
            <a:endParaRPr lang="fr-FR" altLang="it-IT" sz="2000">
              <a:solidFill>
                <a:schemeClr val="bg1"/>
              </a:solidFill>
              <a:latin typeface="Times New Roman" panose="02020603050405020304" pitchFamily="18" charset="0"/>
              <a:cs typeface="Times New Roman" panose="02020603050405020304" pitchFamily="18" charset="0"/>
            </a:endParaRPr>
          </a:p>
          <a:p>
            <a:pPr algn="just" eaLnBrk="1" hangingPunct="1">
              <a:spcBef>
                <a:spcPct val="0"/>
              </a:spcBef>
              <a:spcAft>
                <a:spcPct val="0"/>
              </a:spcAft>
              <a:defRPr/>
            </a:pPr>
            <a:endParaRPr lang="it-IT" altLang="it-IT" sz="1700">
              <a:cs typeface="Times New Roman" panose="02020603050405020304" pitchFamily="18" charset="0"/>
            </a:endParaRPr>
          </a:p>
        </p:txBody>
      </p:sp>
    </p:spTree>
    <p:extLst>
      <p:ext uri="{BB962C8B-B14F-4D97-AF65-F5344CB8AC3E}">
        <p14:creationId xmlns:p14="http://schemas.microsoft.com/office/powerpoint/2010/main" val="3573389294"/>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Sottotitolo 4">
            <a:extLst>
              <a:ext uri="{FF2B5EF4-FFF2-40B4-BE49-F238E27FC236}">
                <a16:creationId xmlns:a16="http://schemas.microsoft.com/office/drawing/2014/main" id="{53F9F8BA-D04E-48EA-ABF1-DC8069A342B4}"/>
              </a:ext>
            </a:extLst>
          </p:cNvPr>
          <p:cNvSpPr>
            <a:spLocks noGrp="1" noChangeArrowheads="1"/>
          </p:cNvSpPr>
          <p:nvPr>
            <p:ph type="subTitle" idx="1"/>
          </p:nvPr>
        </p:nvSpPr>
        <p:spPr>
          <a:xfrm>
            <a:off x="0" y="0"/>
            <a:ext cx="12192000" cy="6858000"/>
          </a:xfrm>
          <a:blipFill>
            <a:blip r:embed="rId2"/>
            <a:tile tx="0" ty="0" sx="100000" sy="100000" flip="none" algn="tl"/>
          </a:blipFill>
        </p:spPr>
        <p:txBody>
          <a:bodyPr>
            <a:normAutofit/>
          </a:bodyPr>
          <a:lstStyle/>
          <a:p>
            <a:pPr algn="just" eaLnBrk="1" hangingPunct="1">
              <a:spcBef>
                <a:spcPts val="0"/>
              </a:spcBef>
              <a:defRPr/>
            </a:pPr>
            <a:r>
              <a:rPr lang="it-IT" altLang="it-IT" sz="1800" b="1" u="sng">
                <a:solidFill>
                  <a:schemeClr val="bg1"/>
                </a:solidFill>
                <a:latin typeface="Times New Roman" panose="02020603050405020304" pitchFamily="18" charset="0"/>
                <a:cs typeface="Times New Roman" panose="02020603050405020304" pitchFamily="18" charset="0"/>
              </a:rPr>
              <a:t>Marziale </a:t>
            </a:r>
            <a:r>
              <a:rPr lang="it-IT" altLang="it-IT" sz="1800">
                <a:solidFill>
                  <a:schemeClr val="bg1"/>
                </a:solidFill>
                <a:latin typeface="Times New Roman" panose="02020603050405020304" pitchFamily="18" charset="0"/>
                <a:cs typeface="Times New Roman" panose="02020603050405020304" pitchFamily="18" charset="0"/>
              </a:rPr>
              <a:t>(Bilbilis 38/41 d.C. - 104 d.C.)</a:t>
            </a:r>
          </a:p>
          <a:p>
            <a:pPr marL="285750" indent="-285750" algn="just" eaLnBrk="1" hangingPunct="1">
              <a:spcBef>
                <a:spcPts val="0"/>
              </a:spcBef>
              <a:buClrTx/>
              <a:buFont typeface="Wingdings" panose="05000000000000000000" pitchFamily="2" charset="2"/>
              <a:buChar char="Ø"/>
              <a:defRPr/>
            </a:pPr>
            <a:r>
              <a:rPr lang="it-IT" altLang="it-IT" sz="1800">
                <a:solidFill>
                  <a:schemeClr val="bg1"/>
                </a:solidFill>
                <a:latin typeface="Times New Roman" panose="02020603050405020304" pitchFamily="18" charset="0"/>
                <a:cs typeface="Times New Roman" panose="02020603050405020304" pitchFamily="18" charset="0"/>
              </a:rPr>
              <a:t>12 libri di </a:t>
            </a:r>
            <a:r>
              <a:rPr lang="it-IT" altLang="it-IT" sz="1800" i="1">
                <a:solidFill>
                  <a:schemeClr val="bg1"/>
                </a:solidFill>
                <a:latin typeface="Times New Roman" panose="02020603050405020304" pitchFamily="18" charset="0"/>
                <a:cs typeface="Times New Roman" panose="02020603050405020304" pitchFamily="18" charset="0"/>
              </a:rPr>
              <a:t>Epigrammi</a:t>
            </a:r>
          </a:p>
          <a:p>
            <a:pPr marL="285750" indent="-285750" algn="just" eaLnBrk="1" hangingPunct="1">
              <a:spcBef>
                <a:spcPts val="0"/>
              </a:spcBef>
              <a:buClrTx/>
              <a:buFont typeface="Wingdings" panose="05000000000000000000" pitchFamily="2" charset="2"/>
              <a:buChar char="Ø"/>
              <a:defRPr/>
            </a:pPr>
            <a:r>
              <a:rPr lang="it-IT" altLang="it-IT" sz="1800" i="1">
                <a:solidFill>
                  <a:schemeClr val="bg1"/>
                </a:solidFill>
                <a:latin typeface="Times New Roman" panose="02020603050405020304" pitchFamily="18" charset="0"/>
                <a:cs typeface="Times New Roman" panose="02020603050405020304" pitchFamily="18" charset="0"/>
              </a:rPr>
              <a:t>Liber spectaculorum </a:t>
            </a:r>
            <a:r>
              <a:rPr lang="it-IT" altLang="it-IT" sz="1800">
                <a:solidFill>
                  <a:schemeClr val="bg1"/>
                </a:solidFill>
                <a:latin typeface="Times New Roman" panose="02020603050405020304" pitchFamily="18" charset="0"/>
                <a:cs typeface="Times New Roman" panose="02020603050405020304" pitchFamily="18" charset="0"/>
              </a:rPr>
              <a:t>(o </a:t>
            </a:r>
            <a:r>
              <a:rPr lang="it-IT" altLang="it-IT" sz="1800" i="1">
                <a:solidFill>
                  <a:schemeClr val="bg1"/>
                </a:solidFill>
                <a:latin typeface="Times New Roman" panose="02020603050405020304" pitchFamily="18" charset="0"/>
                <a:cs typeface="Times New Roman" panose="02020603050405020304" pitchFamily="18" charset="0"/>
              </a:rPr>
              <a:t>Liber de spectaculis</a:t>
            </a:r>
            <a:r>
              <a:rPr lang="it-IT" altLang="it-IT" sz="1800">
                <a:solidFill>
                  <a:schemeClr val="bg1"/>
                </a:solidFill>
                <a:latin typeface="Times New Roman" panose="02020603050405020304" pitchFamily="18" charset="0"/>
                <a:cs typeface="Times New Roman" panose="02020603050405020304" pitchFamily="18" charset="0"/>
              </a:rPr>
              <a:t>)</a:t>
            </a:r>
          </a:p>
          <a:p>
            <a:pPr marL="285750" indent="-285750" algn="just" eaLnBrk="1" hangingPunct="1">
              <a:spcBef>
                <a:spcPts val="0"/>
              </a:spcBef>
              <a:buClrTx/>
              <a:buFont typeface="Wingdings" panose="05000000000000000000" pitchFamily="2" charset="2"/>
              <a:buChar char="Ø"/>
              <a:defRPr/>
            </a:pPr>
            <a:r>
              <a:rPr lang="it-IT" altLang="it-IT" sz="1800" i="1">
                <a:solidFill>
                  <a:schemeClr val="bg1"/>
                </a:solidFill>
                <a:latin typeface="Times New Roman" panose="02020603050405020304" pitchFamily="18" charset="0"/>
                <a:cs typeface="Times New Roman" panose="02020603050405020304" pitchFamily="18" charset="0"/>
              </a:rPr>
              <a:t>Xenia</a:t>
            </a:r>
          </a:p>
          <a:p>
            <a:pPr marL="285750" indent="-285750" algn="just" eaLnBrk="1" hangingPunct="1">
              <a:spcBef>
                <a:spcPts val="0"/>
              </a:spcBef>
              <a:buClrTx/>
              <a:buFont typeface="Wingdings" panose="05000000000000000000" pitchFamily="2" charset="2"/>
              <a:buChar char="Ø"/>
              <a:defRPr/>
            </a:pPr>
            <a:r>
              <a:rPr lang="it-IT" altLang="it-IT" sz="1800" i="1">
                <a:solidFill>
                  <a:schemeClr val="bg1"/>
                </a:solidFill>
                <a:latin typeface="Times New Roman" panose="02020603050405020304" pitchFamily="18" charset="0"/>
                <a:cs typeface="Times New Roman" panose="02020603050405020304" pitchFamily="18" charset="0"/>
              </a:rPr>
              <a:t>Apophoreta</a:t>
            </a:r>
          </a:p>
          <a:p>
            <a:pPr algn="just" eaLnBrk="1" hangingPunct="1">
              <a:spcBef>
                <a:spcPts val="0"/>
              </a:spcBef>
              <a:defRPr/>
            </a:pPr>
            <a:endParaRPr lang="it-IT" sz="1800" i="1">
              <a:solidFill>
                <a:schemeClr val="bg1"/>
              </a:solidFill>
              <a:latin typeface="Times New Roman" panose="02020603050405020304" pitchFamily="18" charset="0"/>
              <a:cs typeface="Times New Roman" panose="02020603050405020304" pitchFamily="18" charset="0"/>
            </a:endParaRPr>
          </a:p>
          <a:p>
            <a:pPr marL="285750" indent="-285750" algn="just" eaLnBrk="1" hangingPunct="1">
              <a:spcBef>
                <a:spcPts val="0"/>
              </a:spcBef>
              <a:buClrTx/>
              <a:buFont typeface="Arial" panose="020B0604020202020204" pitchFamily="34" charset="0"/>
              <a:buChar char="•"/>
              <a:defRPr/>
            </a:pPr>
            <a:r>
              <a:rPr lang="fr-FR" sz="1800">
                <a:solidFill>
                  <a:schemeClr val="bg1"/>
                </a:solidFill>
                <a:latin typeface="Times New Roman" panose="02020603050405020304" pitchFamily="18" charset="0"/>
                <a:cs typeface="Times New Roman" panose="02020603050405020304" pitchFamily="18" charset="0"/>
              </a:rPr>
              <a:t>Il soggetto/tema </a:t>
            </a:r>
            <a:r>
              <a:rPr lang="fr-FR" sz="1800" i="1">
                <a:solidFill>
                  <a:schemeClr val="bg1"/>
                </a:solidFill>
                <a:latin typeface="Times New Roman" panose="02020603050405020304" pitchFamily="18" charset="0"/>
                <a:cs typeface="Times New Roman" panose="02020603050405020304" pitchFamily="18" charset="0"/>
              </a:rPr>
              <a:t>villa</a:t>
            </a:r>
            <a:r>
              <a:rPr lang="fr-FR" sz="1800">
                <a:solidFill>
                  <a:schemeClr val="bg1"/>
                </a:solidFill>
                <a:latin typeface="Times New Roman" panose="02020603050405020304" pitchFamily="18" charset="0"/>
                <a:cs typeface="Times New Roman" panose="02020603050405020304" pitchFamily="18" charset="0"/>
              </a:rPr>
              <a:t> negli epigrammi di Marziale:</a:t>
            </a:r>
          </a:p>
          <a:p>
            <a:pPr marL="3943350" lvl="8" indent="-285750" algn="just">
              <a:spcBef>
                <a:spcPts val="0"/>
              </a:spcBef>
              <a:buClrTx/>
              <a:buFont typeface="Wingdings" panose="05000000000000000000" pitchFamily="2" charset="2"/>
              <a:buChar char="ü"/>
              <a:defRPr/>
            </a:pPr>
            <a:r>
              <a:rPr lang="fr-FR" sz="1800">
                <a:solidFill>
                  <a:schemeClr val="bg1"/>
                </a:solidFill>
                <a:latin typeface="Times New Roman" panose="02020603050405020304" pitchFamily="18" charset="0"/>
                <a:cs typeface="Times New Roman" panose="02020603050405020304" pitchFamily="18" charset="0"/>
              </a:rPr>
              <a:t>la villa di Faustino a Baia (III, 58)</a:t>
            </a:r>
          </a:p>
          <a:p>
            <a:pPr marL="3943350" lvl="8" indent="-285750" algn="just">
              <a:spcBef>
                <a:spcPts val="0"/>
              </a:spcBef>
              <a:buClrTx/>
              <a:buFont typeface="Wingdings" panose="05000000000000000000" pitchFamily="2" charset="2"/>
              <a:buChar char="ü"/>
              <a:defRPr/>
            </a:pPr>
            <a:r>
              <a:rPr lang="fr-FR" sz="1800">
                <a:solidFill>
                  <a:schemeClr val="bg1"/>
                </a:solidFill>
                <a:latin typeface="Times New Roman" panose="02020603050405020304" pitchFamily="18" charset="0"/>
                <a:cs typeface="Times New Roman" panose="02020603050405020304" pitchFamily="18" charset="0"/>
              </a:rPr>
              <a:t>la villa di Giulio Marziale sul Gianicolo (IV, 64)</a:t>
            </a:r>
          </a:p>
          <a:p>
            <a:pPr marL="3943350" lvl="8" indent="-285750" algn="just">
              <a:spcBef>
                <a:spcPts val="0"/>
              </a:spcBef>
              <a:buClrTx/>
              <a:buFont typeface="Wingdings" panose="05000000000000000000" pitchFamily="2" charset="2"/>
              <a:buChar char="ü"/>
              <a:defRPr/>
            </a:pPr>
            <a:r>
              <a:rPr lang="fr-FR" sz="1800">
                <a:solidFill>
                  <a:schemeClr val="bg1"/>
                </a:solidFill>
                <a:latin typeface="Times New Roman" panose="02020603050405020304" pitchFamily="18" charset="0"/>
                <a:cs typeface="Times New Roman" panose="02020603050405020304" pitchFamily="18" charset="0"/>
              </a:rPr>
              <a:t>la proprietà di Entello (VIII, 68) </a:t>
            </a:r>
          </a:p>
          <a:p>
            <a:pPr marL="3943350" lvl="8" indent="-285750" algn="just">
              <a:spcBef>
                <a:spcPts val="0"/>
              </a:spcBef>
              <a:buClrTx/>
              <a:buFont typeface="Wingdings" panose="05000000000000000000" pitchFamily="2" charset="2"/>
              <a:buChar char="ü"/>
              <a:defRPr/>
            </a:pPr>
            <a:r>
              <a:rPr lang="fr-FR" sz="1800">
                <a:solidFill>
                  <a:schemeClr val="bg1"/>
                </a:solidFill>
                <a:latin typeface="Times New Roman" panose="02020603050405020304" pitchFamily="18" charset="0"/>
                <a:cs typeface="Times New Roman" panose="02020603050405020304" pitchFamily="18" charset="0"/>
              </a:rPr>
              <a:t>la proprietà di Apollinare a Formia (X, 30)</a:t>
            </a:r>
          </a:p>
          <a:p>
            <a:pPr marL="3943350" lvl="8" indent="-285750" algn="just">
              <a:spcBef>
                <a:spcPts val="0"/>
              </a:spcBef>
              <a:buClrTx/>
              <a:buFont typeface="Wingdings" panose="05000000000000000000" pitchFamily="2" charset="2"/>
              <a:buChar char="ü"/>
              <a:defRPr/>
            </a:pPr>
            <a:r>
              <a:rPr lang="fr-FR" sz="1800">
                <a:solidFill>
                  <a:schemeClr val="bg1"/>
                </a:solidFill>
                <a:latin typeface="Times New Roman" panose="02020603050405020304" pitchFamily="18" charset="0"/>
                <a:cs typeface="Times New Roman" panose="02020603050405020304" pitchFamily="18" charset="0"/>
              </a:rPr>
              <a:t>la proprietà di Faustino ad Anxur (X, 51)</a:t>
            </a:r>
          </a:p>
          <a:p>
            <a:pPr marL="3943350" lvl="8" indent="-285750" algn="just">
              <a:spcBef>
                <a:spcPts val="0"/>
              </a:spcBef>
              <a:buClrTx/>
              <a:buFont typeface="Wingdings" panose="05000000000000000000" pitchFamily="2" charset="2"/>
              <a:buChar char="ü"/>
              <a:defRPr/>
            </a:pPr>
            <a:r>
              <a:rPr lang="fr-FR" altLang="it-IT" sz="1800">
                <a:solidFill>
                  <a:schemeClr val="bg1"/>
                </a:solidFill>
                <a:latin typeface="Times New Roman" panose="02020603050405020304" pitchFamily="18" charset="0"/>
                <a:cs typeface="Times New Roman" panose="02020603050405020304" pitchFamily="18" charset="0"/>
              </a:rPr>
              <a:t>i bagni/le terme di Claudio Etrusco (VI, 42)</a:t>
            </a:r>
            <a:endParaRPr lang="it-IT" altLang="it-IT" sz="1800">
              <a:solidFill>
                <a:schemeClr val="bg1"/>
              </a:solidFill>
              <a:latin typeface="Times New Roman" panose="02020603050405020304" pitchFamily="18" charset="0"/>
              <a:cs typeface="Times New Roman" panose="02020603050405020304" pitchFamily="18" charset="0"/>
            </a:endParaRPr>
          </a:p>
          <a:p>
            <a:pPr algn="just" eaLnBrk="1" hangingPunct="1">
              <a:spcBef>
                <a:spcPct val="0"/>
              </a:spcBef>
              <a:spcAft>
                <a:spcPct val="0"/>
              </a:spcAft>
              <a:defRPr/>
            </a:pPr>
            <a:endParaRPr lang="it-IT" altLang="it-IT" sz="1700">
              <a:cs typeface="Times New Roman" panose="02020603050405020304" pitchFamily="18" charset="0"/>
            </a:endParaRPr>
          </a:p>
        </p:txBody>
      </p:sp>
    </p:spTree>
    <p:extLst>
      <p:ext uri="{BB962C8B-B14F-4D97-AF65-F5344CB8AC3E}">
        <p14:creationId xmlns:p14="http://schemas.microsoft.com/office/powerpoint/2010/main" val="58178800"/>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Sottotitolo 4">
            <a:extLst>
              <a:ext uri="{FF2B5EF4-FFF2-40B4-BE49-F238E27FC236}">
                <a16:creationId xmlns:a16="http://schemas.microsoft.com/office/drawing/2014/main" id="{53F9F8BA-D04E-48EA-ABF1-DC8069A342B4}"/>
              </a:ext>
            </a:extLst>
          </p:cNvPr>
          <p:cNvSpPr>
            <a:spLocks noGrp="1" noChangeArrowheads="1"/>
          </p:cNvSpPr>
          <p:nvPr>
            <p:ph type="subTitle" idx="1"/>
          </p:nvPr>
        </p:nvSpPr>
        <p:spPr>
          <a:xfrm>
            <a:off x="0" y="0"/>
            <a:ext cx="12192000" cy="6858000"/>
          </a:xfrm>
          <a:blipFill>
            <a:blip r:embed="rId2"/>
            <a:tile tx="0" ty="0" sx="100000" sy="100000" flip="none" algn="tl"/>
          </a:blipFill>
        </p:spPr>
        <p:txBody>
          <a:bodyPr>
            <a:normAutofit/>
          </a:bodyPr>
          <a:lstStyle/>
          <a:p>
            <a:pPr algn="just" eaLnBrk="1" hangingPunct="1">
              <a:spcBef>
                <a:spcPct val="0"/>
              </a:spcBef>
              <a:spcAft>
                <a:spcPct val="0"/>
              </a:spcAft>
              <a:defRPr/>
            </a:pPr>
            <a:r>
              <a:rPr lang="fr-FR" sz="2000" b="1" i="1">
                <a:solidFill>
                  <a:schemeClr val="bg1"/>
                </a:solidFill>
                <a:latin typeface="Times New Roman" panose="02020603050405020304" pitchFamily="18" charset="0"/>
                <a:cs typeface="Times New Roman" panose="02020603050405020304" pitchFamily="18" charset="0"/>
              </a:rPr>
              <a:t>Epigr. </a:t>
            </a:r>
            <a:r>
              <a:rPr lang="fr-FR" sz="2000" b="1">
                <a:solidFill>
                  <a:schemeClr val="bg1"/>
                </a:solidFill>
                <a:latin typeface="Times New Roman" panose="02020603050405020304" pitchFamily="18" charset="0"/>
                <a:cs typeface="Times New Roman" panose="02020603050405020304" pitchFamily="18" charset="0"/>
              </a:rPr>
              <a:t>IV, 64: la </a:t>
            </a:r>
            <a:r>
              <a:rPr lang="fr-FR" sz="2000" b="1" i="1">
                <a:solidFill>
                  <a:schemeClr val="bg1"/>
                </a:solidFill>
                <a:latin typeface="Times New Roman" panose="02020603050405020304" pitchFamily="18" charset="0"/>
                <a:cs typeface="Times New Roman" panose="02020603050405020304" pitchFamily="18" charset="0"/>
              </a:rPr>
              <a:t>villa </a:t>
            </a:r>
            <a:r>
              <a:rPr lang="fr-FR" sz="2000" b="1">
                <a:solidFill>
                  <a:schemeClr val="bg1"/>
                </a:solidFill>
                <a:latin typeface="Times New Roman" panose="02020603050405020304" pitchFamily="18" charset="0"/>
                <a:cs typeface="Times New Roman" panose="02020603050405020304" pitchFamily="18" charset="0"/>
              </a:rPr>
              <a:t>di Giulio Marziale sul Gianicolo </a:t>
            </a:r>
            <a:r>
              <a:rPr lang="fr-FR" sz="2000">
                <a:solidFill>
                  <a:schemeClr val="bg1"/>
                </a:solidFill>
                <a:latin typeface="Times New Roman" panose="02020603050405020304" pitchFamily="18" charset="0"/>
                <a:cs typeface="Times New Roman" panose="02020603050405020304" pitchFamily="18" charset="0"/>
              </a:rPr>
              <a:t>(36 versi; endecasillabi faleci) </a:t>
            </a:r>
          </a:p>
          <a:p>
            <a:pPr algn="just" eaLnBrk="1" hangingPunct="1">
              <a:spcBef>
                <a:spcPct val="0"/>
              </a:spcBef>
              <a:spcAft>
                <a:spcPct val="0"/>
              </a:spcAft>
              <a:defRPr/>
            </a:pPr>
            <a:endParaRPr lang="fr-FR" sz="2000">
              <a:solidFill>
                <a:schemeClr val="bg1"/>
              </a:solidFill>
              <a:latin typeface="Times New Roman" panose="02020603050405020304" pitchFamily="18" charset="0"/>
              <a:cs typeface="Times New Roman" panose="02020603050405020304" pitchFamily="18" charset="0"/>
            </a:endParaRPr>
          </a:p>
          <a:p>
            <a:pPr marL="342900" indent="-342900" algn="just">
              <a:spcBef>
                <a:spcPts val="0"/>
              </a:spcBef>
              <a:spcAft>
                <a:spcPts val="0"/>
              </a:spcAft>
              <a:buClrTx/>
              <a:buFont typeface="Wingdings" panose="05000000000000000000" pitchFamily="2" charset="2"/>
              <a:buChar char="§"/>
            </a:pPr>
            <a:r>
              <a:rPr lang="it-IT" sz="2000" b="1">
                <a:solidFill>
                  <a:schemeClr val="bg1"/>
                </a:solidFill>
                <a:latin typeface="Times New Roman" panose="02020603050405020304" pitchFamily="18" charset="0"/>
                <a:cs typeface="Times New Roman" panose="02020603050405020304" pitchFamily="18" charset="0"/>
              </a:rPr>
              <a:t>vv. 1-3: </a:t>
            </a:r>
            <a:r>
              <a:rPr lang="it-IT" sz="2000">
                <a:solidFill>
                  <a:schemeClr val="bg1"/>
                </a:solidFill>
                <a:latin typeface="Times New Roman" panose="02020603050405020304" pitchFamily="18" charset="0"/>
                <a:cs typeface="Times New Roman" panose="02020603050405020304" pitchFamily="18" charset="0"/>
              </a:rPr>
              <a:t>introduzione paragone dei </a:t>
            </a:r>
            <a:r>
              <a:rPr lang="it-IT" sz="2000" i="1">
                <a:solidFill>
                  <a:schemeClr val="bg1"/>
                </a:solidFill>
                <a:latin typeface="Times New Roman" panose="02020603050405020304" pitchFamily="18" charset="0"/>
                <a:cs typeface="Times New Roman" panose="02020603050405020304" pitchFamily="18" charset="0"/>
              </a:rPr>
              <a:t>pauca iugera </a:t>
            </a:r>
            <a:r>
              <a:rPr lang="it-IT" sz="2000">
                <a:solidFill>
                  <a:schemeClr val="bg1"/>
                </a:solidFill>
                <a:latin typeface="Times New Roman" panose="02020603050405020304" pitchFamily="18" charset="0"/>
                <a:cs typeface="Times New Roman" panose="02020603050405020304" pitchFamily="18" charset="0"/>
              </a:rPr>
              <a:t>di Giulio Marziale con il giardino delle Esperidi  → </a:t>
            </a:r>
            <a:r>
              <a:rPr lang="it-IT" sz="2000" i="1">
                <a:solidFill>
                  <a:schemeClr val="bg1"/>
                </a:solidFill>
                <a:latin typeface="Times New Roman" panose="02020603050405020304" pitchFamily="18" charset="0"/>
                <a:cs typeface="Times New Roman" panose="02020603050405020304" pitchFamily="18" charset="0"/>
              </a:rPr>
              <a:t>amoenitas </a:t>
            </a:r>
            <a:r>
              <a:rPr lang="it-IT" sz="2000">
                <a:solidFill>
                  <a:schemeClr val="bg1"/>
                </a:solidFill>
                <a:latin typeface="Times New Roman" panose="02020603050405020304" pitchFamily="18" charset="0"/>
                <a:cs typeface="Times New Roman" panose="02020603050405020304" pitchFamily="18" charset="0"/>
              </a:rPr>
              <a:t>e produttività, indicazione dell’ubicazione della villa (</a:t>
            </a:r>
            <a:r>
              <a:rPr lang="it-IT" sz="2000" i="1">
                <a:solidFill>
                  <a:schemeClr val="bg1"/>
                </a:solidFill>
                <a:latin typeface="Times New Roman" panose="02020603050405020304" pitchFamily="18" charset="0"/>
                <a:cs typeface="Times New Roman" panose="02020603050405020304" pitchFamily="18" charset="0"/>
              </a:rPr>
              <a:t>iugum / </a:t>
            </a:r>
            <a:r>
              <a:rPr lang="it-IT" sz="2000">
                <a:solidFill>
                  <a:schemeClr val="bg1"/>
                </a:solidFill>
                <a:latin typeface="Times New Roman" panose="02020603050405020304" pitchFamily="18" charset="0"/>
                <a:cs typeface="Times New Roman" panose="02020603050405020304" pitchFamily="18" charset="0"/>
              </a:rPr>
              <a:t>Gianicolo)</a:t>
            </a:r>
          </a:p>
          <a:p>
            <a:pPr algn="just">
              <a:spcBef>
                <a:spcPts val="0"/>
              </a:spcBef>
              <a:spcAft>
                <a:spcPts val="0"/>
              </a:spcAft>
              <a:buClrTx/>
            </a:pPr>
            <a:r>
              <a:rPr lang="it-IT" sz="2000">
                <a:solidFill>
                  <a:schemeClr val="bg1"/>
                </a:solidFill>
                <a:latin typeface="Times New Roman" panose="02020603050405020304" pitchFamily="18" charset="0"/>
                <a:cs typeface="Times New Roman" panose="02020603050405020304" pitchFamily="18" charset="0"/>
              </a:rPr>
              <a:t> </a:t>
            </a:r>
          </a:p>
          <a:p>
            <a:pPr marL="342900" indent="-342900" algn="just">
              <a:spcBef>
                <a:spcPts val="0"/>
              </a:spcBef>
              <a:spcAft>
                <a:spcPts val="0"/>
              </a:spcAft>
              <a:buClrTx/>
              <a:buFont typeface="Wingdings" panose="05000000000000000000" pitchFamily="2" charset="2"/>
              <a:buChar char="§"/>
            </a:pPr>
            <a:r>
              <a:rPr lang="it-IT" sz="2000" b="1">
                <a:solidFill>
                  <a:schemeClr val="bg1"/>
                </a:solidFill>
                <a:latin typeface="Times New Roman" panose="02020603050405020304" pitchFamily="18" charset="0"/>
                <a:cs typeface="Times New Roman" panose="02020603050405020304" pitchFamily="18" charset="0"/>
              </a:rPr>
              <a:t>vv. 4-24</a:t>
            </a:r>
            <a:r>
              <a:rPr lang="it-IT" sz="2000">
                <a:solidFill>
                  <a:schemeClr val="bg1"/>
                </a:solidFill>
                <a:latin typeface="Times New Roman" panose="02020603050405020304" pitchFamily="18" charset="0"/>
                <a:cs typeface="Times New Roman" panose="02020603050405020304" pitchFamily="18" charset="0"/>
              </a:rPr>
              <a:t>: sezione ecfrastica con la descrizione della villa come edificio/architettura e sito (7 versi in totale), descrizione del panorama (14 versi)</a:t>
            </a:r>
          </a:p>
          <a:p>
            <a:pPr marL="285750" indent="-285750" algn="just" eaLnBrk="1" hangingPunct="1">
              <a:spcBef>
                <a:spcPts val="0"/>
              </a:spcBef>
              <a:spcAft>
                <a:spcPts val="0"/>
              </a:spcAft>
              <a:buClrTx/>
              <a:buFont typeface="Wingdings" panose="05000000000000000000" pitchFamily="2" charset="2"/>
              <a:buChar char="§"/>
              <a:defRPr/>
            </a:pPr>
            <a:endParaRPr lang="it-IT" altLang="it-IT" sz="2000">
              <a:solidFill>
                <a:schemeClr val="bg1"/>
              </a:solidFill>
              <a:latin typeface="Times New Roman" panose="02020603050405020304" pitchFamily="18" charset="0"/>
              <a:cs typeface="Times New Roman" panose="02020603050405020304" pitchFamily="18" charset="0"/>
            </a:endParaRPr>
          </a:p>
          <a:p>
            <a:pPr marL="342900" indent="-342900" algn="just">
              <a:spcBef>
                <a:spcPts val="0"/>
              </a:spcBef>
              <a:spcAft>
                <a:spcPts val="0"/>
              </a:spcAft>
              <a:buClrTx/>
              <a:buFont typeface="Wingdings" panose="05000000000000000000" pitchFamily="2" charset="2"/>
              <a:buChar char="§"/>
            </a:pPr>
            <a:r>
              <a:rPr lang="it-IT" sz="2000" b="1">
                <a:solidFill>
                  <a:schemeClr val="bg1"/>
                </a:solidFill>
                <a:latin typeface="Times New Roman" panose="02020603050405020304" pitchFamily="18" charset="0"/>
                <a:cs typeface="Times New Roman" panose="02020603050405020304" pitchFamily="18" charset="0"/>
              </a:rPr>
              <a:t>vv. 25-30: </a:t>
            </a:r>
            <a:r>
              <a:rPr lang="it-IT" sz="2000">
                <a:solidFill>
                  <a:schemeClr val="bg1"/>
                </a:solidFill>
                <a:latin typeface="Times New Roman" panose="02020603050405020304" pitchFamily="18" charset="0"/>
                <a:cs typeface="Times New Roman" panose="02020603050405020304" pitchFamily="18" charset="0"/>
              </a:rPr>
              <a:t>celebrazione della villa sotto il profilo etico con l’assimilazione a Molorco e Alcinoo (oltre al tema della </a:t>
            </a:r>
            <a:r>
              <a:rPr lang="it-IT" sz="2000" i="1">
                <a:solidFill>
                  <a:schemeClr val="bg1"/>
                </a:solidFill>
                <a:latin typeface="Times New Roman" panose="02020603050405020304" pitchFamily="18" charset="0"/>
                <a:cs typeface="Times New Roman" panose="02020603050405020304" pitchFamily="18" charset="0"/>
              </a:rPr>
              <a:t>paupertas </a:t>
            </a:r>
            <a:r>
              <a:rPr lang="it-IT" sz="2000">
                <a:solidFill>
                  <a:schemeClr val="bg1"/>
                </a:solidFill>
                <a:latin typeface="Times New Roman" panose="02020603050405020304" pitchFamily="18" charset="0"/>
                <a:cs typeface="Times New Roman" panose="02020603050405020304" pitchFamily="18" charset="0"/>
              </a:rPr>
              <a:t>e dell’ospite povero che accoglie nella </a:t>
            </a:r>
            <a:r>
              <a:rPr lang="it-IT" sz="2000" i="1">
                <a:solidFill>
                  <a:schemeClr val="bg1"/>
                </a:solidFill>
                <a:latin typeface="Times New Roman" panose="02020603050405020304" pitchFamily="18" charset="0"/>
                <a:cs typeface="Times New Roman" panose="02020603050405020304" pitchFamily="18" charset="0"/>
              </a:rPr>
              <a:t>simplicitas </a:t>
            </a:r>
            <a:r>
              <a:rPr lang="it-IT" sz="2000">
                <a:solidFill>
                  <a:schemeClr val="bg1"/>
                </a:solidFill>
                <a:latin typeface="Times New Roman" panose="02020603050405020304" pitchFamily="18" charset="0"/>
                <a:cs typeface="Times New Roman" panose="02020603050405020304" pitchFamily="18" charset="0"/>
              </a:rPr>
              <a:t>si ha il contrasto positivo con le </a:t>
            </a:r>
            <a:r>
              <a:rPr lang="it-IT" sz="2000" i="1">
                <a:solidFill>
                  <a:schemeClr val="bg1"/>
                </a:solidFill>
                <a:latin typeface="Times New Roman" panose="02020603050405020304" pitchFamily="18" charset="0"/>
                <a:cs typeface="Times New Roman" panose="02020603050405020304" pitchFamily="18" charset="0"/>
              </a:rPr>
              <a:t>divitiae </a:t>
            </a:r>
            <a:r>
              <a:rPr lang="it-IT" sz="2000">
                <a:solidFill>
                  <a:schemeClr val="bg1"/>
                </a:solidFill>
                <a:latin typeface="Times New Roman" panose="02020603050405020304" pitchFamily="18" charset="0"/>
                <a:cs typeface="Times New Roman" panose="02020603050405020304" pitchFamily="18" charset="0"/>
              </a:rPr>
              <a:t>e l’</a:t>
            </a:r>
            <a:r>
              <a:rPr lang="it-IT" sz="2000" i="1">
                <a:solidFill>
                  <a:schemeClr val="bg1"/>
                </a:solidFill>
                <a:latin typeface="Times New Roman" panose="02020603050405020304" pitchFamily="18" charset="0"/>
                <a:cs typeface="Times New Roman" panose="02020603050405020304" pitchFamily="18" charset="0"/>
              </a:rPr>
              <a:t>ethos </a:t>
            </a:r>
            <a:r>
              <a:rPr lang="it-IT" sz="2000">
                <a:solidFill>
                  <a:schemeClr val="bg1"/>
                </a:solidFill>
                <a:latin typeface="Times New Roman" panose="02020603050405020304" pitchFamily="18" charset="0"/>
                <a:cs typeface="Times New Roman" panose="02020603050405020304" pitchFamily="18" charset="0"/>
              </a:rPr>
              <a:t>della villa)</a:t>
            </a:r>
          </a:p>
          <a:p>
            <a:pPr algn="just">
              <a:spcBef>
                <a:spcPts val="0"/>
              </a:spcBef>
              <a:spcAft>
                <a:spcPts val="0"/>
              </a:spcAft>
              <a:buClrTx/>
            </a:pPr>
            <a:endParaRPr lang="it-IT" sz="2000">
              <a:solidFill>
                <a:schemeClr val="bg1"/>
              </a:solidFill>
              <a:latin typeface="Times New Roman" panose="02020603050405020304" pitchFamily="18" charset="0"/>
              <a:cs typeface="Times New Roman" panose="02020603050405020304" pitchFamily="18" charset="0"/>
            </a:endParaRPr>
          </a:p>
          <a:p>
            <a:pPr marL="342900" indent="-342900" algn="just">
              <a:spcBef>
                <a:spcPts val="0"/>
              </a:spcBef>
              <a:spcAft>
                <a:spcPts val="0"/>
              </a:spcAft>
              <a:buClrTx/>
              <a:buFont typeface="Wingdings" panose="05000000000000000000" pitchFamily="2" charset="2"/>
              <a:buChar char="§"/>
            </a:pPr>
            <a:r>
              <a:rPr lang="it-IT" sz="2000" b="1">
                <a:solidFill>
                  <a:schemeClr val="bg1"/>
                </a:solidFill>
                <a:latin typeface="Times New Roman" panose="02020603050405020304" pitchFamily="18" charset="0"/>
                <a:cs typeface="Times New Roman" panose="02020603050405020304" pitchFamily="18" charset="0"/>
              </a:rPr>
              <a:t>vv. 31-36:</a:t>
            </a:r>
            <a:r>
              <a:rPr lang="it-IT" sz="2000">
                <a:solidFill>
                  <a:schemeClr val="bg1"/>
                </a:solidFill>
                <a:latin typeface="Times New Roman" panose="02020603050405020304" pitchFamily="18" charset="0"/>
                <a:cs typeface="Times New Roman" panose="02020603050405020304" pitchFamily="18" charset="0"/>
              </a:rPr>
              <a:t> chiusa con la dichiarazione da parte del poeta di preferire ai grandi possidimenti i </a:t>
            </a:r>
            <a:r>
              <a:rPr lang="it-IT" sz="2000" i="1">
                <a:solidFill>
                  <a:schemeClr val="bg1"/>
                </a:solidFill>
                <a:latin typeface="Times New Roman" panose="02020603050405020304" pitchFamily="18" charset="0"/>
                <a:cs typeface="Times New Roman" panose="02020603050405020304" pitchFamily="18" charset="0"/>
              </a:rPr>
              <a:t>pauca iugera </a:t>
            </a:r>
            <a:r>
              <a:rPr lang="it-IT" sz="2000">
                <a:solidFill>
                  <a:schemeClr val="bg1"/>
                </a:solidFill>
                <a:latin typeface="Times New Roman" panose="02020603050405020304" pitchFamily="18" charset="0"/>
                <a:cs typeface="Times New Roman" panose="02020603050405020304" pitchFamily="18" charset="0"/>
              </a:rPr>
              <a:t>di Giulio Marziale</a:t>
            </a:r>
            <a:endParaRPr lang="fr-FR" sz="2000" i="1">
              <a:solidFill>
                <a:schemeClr val="bg1"/>
              </a:solidFill>
              <a:latin typeface="Times New Roman" panose="02020603050405020304" pitchFamily="18" charset="0"/>
              <a:cs typeface="Times New Roman" panose="02020603050405020304" pitchFamily="18" charset="0"/>
            </a:endParaRPr>
          </a:p>
          <a:p>
            <a:pPr marL="342900" indent="-342900" algn="just" eaLnBrk="1" hangingPunct="1">
              <a:spcBef>
                <a:spcPct val="0"/>
              </a:spcBef>
              <a:spcAft>
                <a:spcPct val="0"/>
              </a:spcAft>
              <a:buClrTx/>
              <a:buFont typeface="Arial" panose="020B0604020202020204" pitchFamily="34" charset="0"/>
              <a:buChar char="•"/>
              <a:defRPr/>
            </a:pPr>
            <a:endParaRPr lang="fr-FR" sz="2000" i="1">
              <a:solidFill>
                <a:schemeClr val="bg1"/>
              </a:solidFill>
              <a:latin typeface="Times New Roman" panose="02020603050405020304" pitchFamily="18" charset="0"/>
              <a:cs typeface="Times New Roman" panose="02020603050405020304" pitchFamily="18" charset="0"/>
            </a:endParaRPr>
          </a:p>
          <a:p>
            <a:pPr marL="342900" indent="-342900" algn="just" eaLnBrk="1" hangingPunct="1">
              <a:spcBef>
                <a:spcPct val="0"/>
              </a:spcBef>
              <a:spcAft>
                <a:spcPct val="0"/>
              </a:spcAft>
              <a:buClrTx/>
              <a:buFont typeface="Arial" panose="020B0604020202020204" pitchFamily="34" charset="0"/>
              <a:buChar char="•"/>
              <a:defRPr/>
            </a:pPr>
            <a:r>
              <a:rPr lang="fr-FR" sz="2000" i="1">
                <a:solidFill>
                  <a:schemeClr val="bg1"/>
                </a:solidFill>
                <a:latin typeface="Times New Roman" panose="02020603050405020304" pitchFamily="18" charset="0"/>
                <a:cs typeface="Times New Roman" panose="02020603050405020304" pitchFamily="18" charset="0"/>
              </a:rPr>
              <a:t>Ringkomposition  →   </a:t>
            </a:r>
            <a:r>
              <a:rPr lang="fr-FR" sz="2000">
                <a:solidFill>
                  <a:schemeClr val="bg1"/>
                </a:solidFill>
                <a:latin typeface="Times New Roman" panose="02020603050405020304" pitchFamily="18" charset="0"/>
                <a:cs typeface="Times New Roman" panose="02020603050405020304" pitchFamily="18" charset="0"/>
              </a:rPr>
              <a:t>ripetizione immagine degli </a:t>
            </a:r>
            <a:r>
              <a:rPr lang="fr-FR" sz="2000" i="1">
                <a:solidFill>
                  <a:schemeClr val="bg1"/>
                </a:solidFill>
                <a:latin typeface="Times New Roman" panose="02020603050405020304" pitchFamily="18" charset="0"/>
                <a:cs typeface="Times New Roman" panose="02020603050405020304" pitchFamily="18" charset="0"/>
              </a:rPr>
              <a:t>iugera pauca </a:t>
            </a:r>
            <a:endParaRPr lang="fr-FR" sz="2000">
              <a:solidFill>
                <a:schemeClr val="bg1"/>
              </a:solidFill>
              <a:latin typeface="Times New Roman" panose="02020603050405020304" pitchFamily="18" charset="0"/>
              <a:cs typeface="Times New Roman" panose="02020603050405020304" pitchFamily="18" charset="0"/>
            </a:endParaRPr>
          </a:p>
          <a:p>
            <a:pPr marL="342900" indent="-342900" algn="just" eaLnBrk="1" hangingPunct="1">
              <a:spcBef>
                <a:spcPct val="0"/>
              </a:spcBef>
              <a:spcAft>
                <a:spcPct val="0"/>
              </a:spcAft>
              <a:buClrTx/>
              <a:buFont typeface="Arial" panose="020B0604020202020204" pitchFamily="34" charset="0"/>
              <a:buChar char="•"/>
              <a:defRPr/>
            </a:pPr>
            <a:r>
              <a:rPr lang="fr-FR" sz="2000">
                <a:solidFill>
                  <a:schemeClr val="bg1"/>
                </a:solidFill>
                <a:latin typeface="Times New Roman" panose="02020603050405020304" pitchFamily="18" charset="0"/>
                <a:cs typeface="Times New Roman" panose="02020603050405020304" pitchFamily="18" charset="0"/>
              </a:rPr>
              <a:t>Attenzione interamente rivolta alla descrizione del paesaggio </a:t>
            </a:r>
          </a:p>
          <a:p>
            <a:pPr marL="342900" indent="-342900" algn="just" eaLnBrk="1" hangingPunct="1">
              <a:spcBef>
                <a:spcPct val="0"/>
              </a:spcBef>
              <a:spcAft>
                <a:spcPct val="0"/>
              </a:spcAft>
              <a:buClrTx/>
              <a:buFont typeface="Arial" panose="020B0604020202020204" pitchFamily="34" charset="0"/>
              <a:buChar char="•"/>
              <a:defRPr/>
            </a:pPr>
            <a:r>
              <a:rPr lang="fr-FR" sz="2000">
                <a:solidFill>
                  <a:schemeClr val="bg1"/>
                </a:solidFill>
                <a:latin typeface="Times New Roman" panose="02020603050405020304" pitchFamily="18" charset="0"/>
                <a:cs typeface="Times New Roman" panose="02020603050405020304" pitchFamily="18" charset="0"/>
              </a:rPr>
              <a:t>Contemplazione da lontano del mondo →  città lontana →  paesaggio come spettacolo </a:t>
            </a:r>
          </a:p>
          <a:p>
            <a:pPr marL="342900" indent="-342900" algn="just" eaLnBrk="1" hangingPunct="1">
              <a:spcBef>
                <a:spcPct val="0"/>
              </a:spcBef>
              <a:spcAft>
                <a:spcPct val="0"/>
              </a:spcAft>
              <a:buClrTx/>
              <a:buFont typeface="Arial" panose="020B0604020202020204" pitchFamily="34" charset="0"/>
              <a:buChar char="•"/>
              <a:defRPr/>
            </a:pPr>
            <a:r>
              <a:rPr lang="fr-FR" sz="2000">
                <a:solidFill>
                  <a:schemeClr val="bg1"/>
                </a:solidFill>
                <a:latin typeface="Times New Roman" panose="02020603050405020304" pitchFamily="18" charset="0"/>
                <a:cs typeface="Times New Roman" panose="02020603050405020304" pitchFamily="18" charset="0"/>
              </a:rPr>
              <a:t>Scelta del vocabolo </a:t>
            </a:r>
            <a:r>
              <a:rPr lang="fr-FR" sz="2000" i="1">
                <a:solidFill>
                  <a:schemeClr val="bg1"/>
                </a:solidFill>
                <a:latin typeface="Times New Roman" panose="02020603050405020304" pitchFamily="18" charset="0"/>
                <a:cs typeface="Times New Roman" panose="02020603050405020304" pitchFamily="18" charset="0"/>
              </a:rPr>
              <a:t>rus</a:t>
            </a:r>
            <a:r>
              <a:rPr lang="fr-FR" sz="2000">
                <a:solidFill>
                  <a:schemeClr val="bg1"/>
                </a:solidFill>
                <a:latin typeface="Times New Roman" panose="02020603050405020304" pitchFamily="18" charset="0"/>
                <a:cs typeface="Times New Roman" panose="02020603050405020304" pitchFamily="18" charset="0"/>
              </a:rPr>
              <a:t> per indicare l’essenza della </a:t>
            </a:r>
            <a:r>
              <a:rPr lang="fr-FR" sz="2000" i="1">
                <a:solidFill>
                  <a:schemeClr val="bg1"/>
                </a:solidFill>
                <a:latin typeface="Times New Roman" panose="02020603050405020304" pitchFamily="18" charset="0"/>
                <a:cs typeface="Times New Roman" panose="02020603050405020304" pitchFamily="18" charset="0"/>
              </a:rPr>
              <a:t>domus </a:t>
            </a:r>
            <a:r>
              <a:rPr lang="fr-FR" sz="2000">
                <a:solidFill>
                  <a:schemeClr val="bg1"/>
                </a:solidFill>
                <a:latin typeface="Times New Roman" panose="02020603050405020304" pitchFamily="18" charset="0"/>
                <a:cs typeface="Times New Roman" panose="02020603050405020304" pitchFamily="18" charset="0"/>
              </a:rPr>
              <a:t>(cf. v. 25) → enfatizza l’elogio dell’</a:t>
            </a:r>
            <a:r>
              <a:rPr lang="fr-FR" sz="2000" i="1">
                <a:solidFill>
                  <a:schemeClr val="bg1"/>
                </a:solidFill>
                <a:latin typeface="Times New Roman" panose="02020603050405020304" pitchFamily="18" charset="0"/>
                <a:cs typeface="Times New Roman" panose="02020603050405020304" pitchFamily="18" charset="0"/>
              </a:rPr>
              <a:t>ethos </a:t>
            </a:r>
            <a:r>
              <a:rPr lang="fr-FR" sz="2000">
                <a:solidFill>
                  <a:schemeClr val="bg1"/>
                </a:solidFill>
                <a:latin typeface="Times New Roman" panose="02020603050405020304" pitchFamily="18" charset="0"/>
                <a:cs typeface="Times New Roman" panose="02020603050405020304" pitchFamily="18" charset="0"/>
              </a:rPr>
              <a:t>della villa</a:t>
            </a:r>
          </a:p>
          <a:p>
            <a:pPr marL="342900" indent="-342900" algn="just" eaLnBrk="1" hangingPunct="1">
              <a:spcBef>
                <a:spcPct val="0"/>
              </a:spcBef>
              <a:spcAft>
                <a:spcPct val="0"/>
              </a:spcAft>
              <a:buClrTx/>
              <a:buFont typeface="Arial" panose="020B0604020202020204" pitchFamily="34" charset="0"/>
              <a:buChar char="•"/>
              <a:defRPr/>
            </a:pPr>
            <a:r>
              <a:rPr lang="fr-FR" sz="2000">
                <a:solidFill>
                  <a:schemeClr val="bg1"/>
                </a:solidFill>
                <a:latin typeface="Times New Roman" panose="02020603050405020304" pitchFamily="18" charset="0"/>
                <a:cs typeface="Times New Roman" panose="02020603050405020304" pitchFamily="18" charset="0"/>
              </a:rPr>
              <a:t>Enfasi (cf. vv. 26-30) sull’ospitalità offerta </a:t>
            </a:r>
          </a:p>
          <a:p>
            <a:pPr marL="342900" indent="-342900" algn="just" eaLnBrk="1" hangingPunct="1">
              <a:spcBef>
                <a:spcPct val="0"/>
              </a:spcBef>
              <a:spcAft>
                <a:spcPct val="0"/>
              </a:spcAft>
              <a:buClrTx/>
              <a:buFont typeface="Arial" panose="020B0604020202020204" pitchFamily="34" charset="0"/>
              <a:buChar char="•"/>
              <a:defRPr/>
            </a:pPr>
            <a:r>
              <a:rPr lang="fr-FR" sz="2000">
                <a:solidFill>
                  <a:schemeClr val="bg1"/>
                </a:solidFill>
                <a:latin typeface="Times New Roman" panose="02020603050405020304" pitchFamily="18" charset="0"/>
                <a:cs typeface="Times New Roman" panose="02020603050405020304" pitchFamily="18" charset="0"/>
              </a:rPr>
              <a:t>Confronto con il mito</a:t>
            </a:r>
          </a:p>
          <a:p>
            <a:pPr marL="342900" indent="-342900" algn="just" eaLnBrk="1" hangingPunct="1">
              <a:spcBef>
                <a:spcPct val="0"/>
              </a:spcBef>
              <a:spcAft>
                <a:spcPct val="0"/>
              </a:spcAft>
              <a:buClrTx/>
              <a:buFont typeface="Arial" panose="020B0604020202020204" pitchFamily="34" charset="0"/>
              <a:buChar char="•"/>
              <a:defRPr/>
            </a:pPr>
            <a:r>
              <a:rPr lang="fr-FR" altLang="it-IT" sz="2000">
                <a:solidFill>
                  <a:schemeClr val="bg1"/>
                </a:solidFill>
                <a:latin typeface="Times New Roman" panose="02020603050405020304" pitchFamily="18" charset="0"/>
                <a:cs typeface="Times New Roman" panose="02020603050405020304" pitchFamily="18" charset="0"/>
              </a:rPr>
              <a:t>Esaltazione del lusso moderato</a:t>
            </a:r>
            <a:endParaRPr lang="it-IT" altLang="it-IT" sz="200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73439202"/>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Sottotitolo 4">
            <a:extLst>
              <a:ext uri="{FF2B5EF4-FFF2-40B4-BE49-F238E27FC236}">
                <a16:creationId xmlns:a16="http://schemas.microsoft.com/office/drawing/2014/main" id="{53F9F8BA-D04E-48EA-ABF1-DC8069A342B4}"/>
              </a:ext>
            </a:extLst>
          </p:cNvPr>
          <p:cNvSpPr>
            <a:spLocks noGrp="1" noChangeArrowheads="1"/>
          </p:cNvSpPr>
          <p:nvPr>
            <p:ph type="subTitle" idx="1"/>
          </p:nvPr>
        </p:nvSpPr>
        <p:spPr>
          <a:xfrm>
            <a:off x="0" y="0"/>
            <a:ext cx="12192000" cy="6858000"/>
          </a:xfrm>
          <a:blipFill>
            <a:blip r:embed="rId2"/>
            <a:tile tx="0" ty="0" sx="100000" sy="100000" flip="none" algn="tl"/>
          </a:blipFill>
        </p:spPr>
        <p:txBody>
          <a:bodyPr>
            <a:normAutofit fontScale="92500" lnSpcReduction="10000"/>
          </a:bodyPr>
          <a:lstStyle/>
          <a:p>
            <a:r>
              <a:rPr lang="it-IT" b="1">
                <a:solidFill>
                  <a:schemeClr val="bg1"/>
                </a:solidFill>
                <a:latin typeface="Times New Roman" panose="02020603050405020304" pitchFamily="18" charset="0"/>
                <a:cs typeface="Times New Roman" panose="02020603050405020304" pitchFamily="18" charset="0"/>
              </a:rPr>
              <a:t>Motivi e temi comuni all’epigramma</a:t>
            </a:r>
          </a:p>
          <a:p>
            <a:pPr marL="342900" indent="-342900" algn="just">
              <a:buClrTx/>
              <a:buFont typeface="Wingdings" panose="05000000000000000000" pitchFamily="2" charset="2"/>
              <a:buChar char="Ø"/>
            </a:pPr>
            <a:r>
              <a:rPr lang="it-IT">
                <a:solidFill>
                  <a:schemeClr val="bg1"/>
                </a:solidFill>
                <a:latin typeface="Times New Roman" panose="02020603050405020304" pitchFamily="18" charset="0"/>
                <a:cs typeface="Times New Roman" panose="02020603050405020304" pitchFamily="18" charset="0"/>
              </a:rPr>
              <a:t>Il tema della morte del pappagallo sviluppato in </a:t>
            </a:r>
            <a:r>
              <a:rPr lang="it-IT" i="1">
                <a:solidFill>
                  <a:schemeClr val="bg1"/>
                </a:solidFill>
                <a:latin typeface="Times New Roman" panose="02020603050405020304" pitchFamily="18" charset="0"/>
                <a:cs typeface="Times New Roman" panose="02020603050405020304" pitchFamily="18" charset="0"/>
              </a:rPr>
              <a:t>silv. </a:t>
            </a:r>
            <a:r>
              <a:rPr lang="it-IT">
                <a:solidFill>
                  <a:schemeClr val="bg1"/>
                </a:solidFill>
                <a:latin typeface="Times New Roman" panose="02020603050405020304" pitchFamily="18" charset="0"/>
                <a:cs typeface="Times New Roman" panose="02020603050405020304" pitchFamily="18" charset="0"/>
              </a:rPr>
              <a:t>II, 4 si inscrive nel filone dell’epicedio per gli animali da compagnia, motivo trattato nell’epigrammatica (soprattutto in Grecia)</a:t>
            </a:r>
          </a:p>
          <a:p>
            <a:pPr algn="just">
              <a:buClrTx/>
            </a:pPr>
            <a:endParaRPr lang="it-IT">
              <a:solidFill>
                <a:schemeClr val="bg1"/>
              </a:solidFill>
              <a:latin typeface="Times New Roman" panose="02020603050405020304" pitchFamily="18" charset="0"/>
              <a:cs typeface="Times New Roman" panose="02020603050405020304" pitchFamily="18" charset="0"/>
            </a:endParaRPr>
          </a:p>
          <a:p>
            <a:pPr marL="342900" indent="-342900" algn="just">
              <a:buClrTx/>
              <a:buFont typeface="Wingdings" panose="05000000000000000000" pitchFamily="2" charset="2"/>
              <a:buChar char="Ø"/>
            </a:pPr>
            <a:r>
              <a:rPr lang="it-IT">
                <a:solidFill>
                  <a:schemeClr val="bg1"/>
                </a:solidFill>
                <a:latin typeface="Times New Roman" panose="02020603050405020304" pitchFamily="18" charset="0"/>
                <a:cs typeface="Times New Roman" panose="02020603050405020304" pitchFamily="18" charset="0"/>
              </a:rPr>
              <a:t>L’affinità tematica di </a:t>
            </a:r>
            <a:r>
              <a:rPr lang="it-IT" i="1">
                <a:solidFill>
                  <a:schemeClr val="bg1"/>
                </a:solidFill>
                <a:latin typeface="Times New Roman" panose="02020603050405020304" pitchFamily="18" charset="0"/>
                <a:cs typeface="Times New Roman" panose="02020603050405020304" pitchFamily="18" charset="0"/>
              </a:rPr>
              <a:t>silv. </a:t>
            </a:r>
            <a:r>
              <a:rPr lang="it-IT">
                <a:solidFill>
                  <a:schemeClr val="bg1"/>
                </a:solidFill>
                <a:latin typeface="Times New Roman" panose="02020603050405020304" pitchFamily="18" charset="0"/>
                <a:cs typeface="Times New Roman" panose="02020603050405020304" pitchFamily="18" charset="0"/>
              </a:rPr>
              <a:t>II, 3 (sull’albero di Atedio Meliore) e di II, 4 (morte del pappagallo di Atedio Meliore) con il genere epigrammatico è suggerita da Stazio → prefazione del secondo libro: </a:t>
            </a:r>
            <a:r>
              <a:rPr lang="it-IT" i="1">
                <a:solidFill>
                  <a:schemeClr val="bg1"/>
                </a:solidFill>
                <a:latin typeface="Times New Roman" panose="02020603050405020304" pitchFamily="18" charset="0"/>
                <a:cs typeface="Times New Roman" panose="02020603050405020304" pitchFamily="18" charset="0"/>
              </a:rPr>
              <a:t>leves libelli </a:t>
            </a:r>
            <a:r>
              <a:rPr lang="it-IT">
                <a:solidFill>
                  <a:schemeClr val="bg1"/>
                </a:solidFill>
                <a:latin typeface="Times New Roman" panose="02020603050405020304" pitchFamily="18" charset="0"/>
                <a:cs typeface="Times New Roman" panose="02020603050405020304" pitchFamily="18" charset="0"/>
              </a:rPr>
              <a:t>(‘poesiole di poco conto’) scritti </a:t>
            </a:r>
            <a:r>
              <a:rPr lang="it-IT" i="1">
                <a:solidFill>
                  <a:schemeClr val="bg1"/>
                </a:solidFill>
                <a:latin typeface="Times New Roman" panose="02020603050405020304" pitchFamily="18" charset="0"/>
                <a:cs typeface="Times New Roman" panose="02020603050405020304" pitchFamily="18" charset="0"/>
              </a:rPr>
              <a:t>quasi epigrammatis loco </a:t>
            </a:r>
            <a:r>
              <a:rPr lang="it-IT">
                <a:solidFill>
                  <a:schemeClr val="bg1"/>
                </a:solidFill>
                <a:latin typeface="Times New Roman" panose="02020603050405020304" pitchFamily="18" charset="0"/>
                <a:cs typeface="Times New Roman" panose="02020603050405020304" pitchFamily="18" charset="0"/>
              </a:rPr>
              <a:t>(‘quasi in forma di epigramma’)</a:t>
            </a:r>
          </a:p>
          <a:p>
            <a:pPr algn="just">
              <a:buClrTx/>
            </a:pPr>
            <a:r>
              <a:rPr lang="it-IT">
                <a:solidFill>
                  <a:schemeClr val="bg1"/>
                </a:solidFill>
                <a:latin typeface="Times New Roman" panose="02020603050405020304" pitchFamily="18" charset="0"/>
                <a:cs typeface="Times New Roman" panose="02020603050405020304" pitchFamily="18" charset="0"/>
              </a:rPr>
              <a:t> </a:t>
            </a:r>
          </a:p>
          <a:p>
            <a:pPr marL="342900" indent="-342900" algn="just">
              <a:buClrTx/>
              <a:buFont typeface="Wingdings" panose="05000000000000000000" pitchFamily="2" charset="2"/>
              <a:buChar char="Ø"/>
            </a:pPr>
            <a:r>
              <a:rPr lang="it-IT">
                <a:solidFill>
                  <a:schemeClr val="bg1"/>
                </a:solidFill>
                <a:latin typeface="Times New Roman" panose="02020603050405020304" pitchFamily="18" charset="0"/>
                <a:cs typeface="Times New Roman" panose="02020603050405020304" pitchFamily="18" charset="0"/>
              </a:rPr>
              <a:t>facilità di stile (</a:t>
            </a:r>
            <a:r>
              <a:rPr lang="it-IT" i="1">
                <a:solidFill>
                  <a:schemeClr val="bg1"/>
                </a:solidFill>
                <a:latin typeface="Times New Roman" panose="02020603050405020304" pitchFamily="18" charset="0"/>
                <a:cs typeface="Times New Roman" panose="02020603050405020304" pitchFamily="18" charset="0"/>
              </a:rPr>
              <a:t>stili facilitas</a:t>
            </a:r>
            <a:r>
              <a:rPr lang="it-IT">
                <a:solidFill>
                  <a:schemeClr val="bg1"/>
                </a:solidFill>
                <a:latin typeface="Times New Roman" panose="02020603050405020304" pitchFamily="18" charset="0"/>
                <a:cs typeface="Times New Roman" panose="02020603050405020304" pitchFamily="18" charset="0"/>
              </a:rPr>
              <a:t>) di </a:t>
            </a:r>
            <a:r>
              <a:rPr lang="it-IT" i="1">
                <a:solidFill>
                  <a:schemeClr val="bg1"/>
                </a:solidFill>
                <a:latin typeface="Times New Roman" panose="02020603050405020304" pitchFamily="18" charset="0"/>
                <a:cs typeface="Times New Roman" panose="02020603050405020304" pitchFamily="18" charset="0"/>
              </a:rPr>
              <a:t>silv. </a:t>
            </a:r>
            <a:r>
              <a:rPr lang="it-IT">
                <a:solidFill>
                  <a:schemeClr val="bg1"/>
                </a:solidFill>
                <a:latin typeface="Times New Roman" panose="02020603050405020304" pitchFamily="18" charset="0"/>
                <a:cs typeface="Times New Roman" panose="02020603050405020304" pitchFamily="18" charset="0"/>
              </a:rPr>
              <a:t>II, 3 e 4 caratterizza anche </a:t>
            </a:r>
            <a:r>
              <a:rPr lang="it-IT" i="1">
                <a:solidFill>
                  <a:schemeClr val="bg1"/>
                </a:solidFill>
                <a:latin typeface="Times New Roman" panose="02020603050405020304" pitchFamily="18" charset="0"/>
                <a:cs typeface="Times New Roman" panose="02020603050405020304" pitchFamily="18" charset="0"/>
              </a:rPr>
              <a:t>silv. </a:t>
            </a:r>
            <a:r>
              <a:rPr lang="it-IT">
                <a:solidFill>
                  <a:schemeClr val="bg1"/>
                </a:solidFill>
                <a:latin typeface="Times New Roman" panose="02020603050405020304" pitchFamily="18" charset="0"/>
                <a:cs typeface="Times New Roman" panose="02020603050405020304" pitchFamily="18" charset="0"/>
              </a:rPr>
              <a:t>II, 5 (</a:t>
            </a:r>
            <a:r>
              <a:rPr lang="it-IT" i="1">
                <a:solidFill>
                  <a:schemeClr val="bg1"/>
                </a:solidFill>
                <a:latin typeface="Times New Roman" panose="02020603050405020304" pitchFamily="18" charset="0"/>
                <a:cs typeface="Times New Roman" panose="02020603050405020304" pitchFamily="18" charset="0"/>
              </a:rPr>
              <a:t>leo mansuetus</a:t>
            </a:r>
            <a:r>
              <a:rPr lang="it-IT">
                <a:solidFill>
                  <a:schemeClr val="bg1"/>
                </a:solidFill>
                <a:latin typeface="Times New Roman" panose="02020603050405020304" pitchFamily="18" charset="0"/>
                <a:cs typeface="Times New Roman" panose="02020603050405020304" pitchFamily="18" charset="0"/>
              </a:rPr>
              <a:t>)  </a:t>
            </a:r>
          </a:p>
          <a:p>
            <a:pPr algn="just">
              <a:buClrTx/>
            </a:pPr>
            <a:endParaRPr lang="it-IT">
              <a:solidFill>
                <a:schemeClr val="bg1"/>
              </a:solidFill>
              <a:latin typeface="Times New Roman" panose="02020603050405020304" pitchFamily="18" charset="0"/>
              <a:cs typeface="Times New Roman" panose="02020603050405020304" pitchFamily="18" charset="0"/>
            </a:endParaRPr>
          </a:p>
          <a:p>
            <a:pPr marL="342900" indent="-342900" algn="just">
              <a:spcBef>
                <a:spcPts val="0"/>
              </a:spcBef>
              <a:spcAft>
                <a:spcPts val="0"/>
              </a:spcAft>
              <a:buClrTx/>
              <a:buFont typeface="Wingdings" panose="05000000000000000000" pitchFamily="2" charset="2"/>
              <a:buChar char="Ø"/>
            </a:pPr>
            <a:r>
              <a:rPr lang="it-IT">
                <a:solidFill>
                  <a:schemeClr val="bg1"/>
                </a:solidFill>
                <a:latin typeface="Times New Roman" panose="02020603050405020304" pitchFamily="18" charset="0"/>
                <a:cs typeface="Times New Roman" panose="02020603050405020304" pitchFamily="18" charset="0"/>
              </a:rPr>
              <a:t>Caratteristiche condivise con l’epigramma: </a:t>
            </a:r>
          </a:p>
          <a:p>
            <a:pPr algn="just">
              <a:spcBef>
                <a:spcPts val="0"/>
              </a:spcBef>
              <a:spcAft>
                <a:spcPts val="0"/>
              </a:spcAft>
              <a:buClrTx/>
            </a:pPr>
            <a:endParaRPr lang="it-IT">
              <a:solidFill>
                <a:schemeClr val="bg1"/>
              </a:solidFill>
              <a:latin typeface="Times New Roman" panose="02020603050405020304" pitchFamily="18" charset="0"/>
              <a:cs typeface="Times New Roman" panose="02020603050405020304" pitchFamily="18" charset="0"/>
            </a:endParaRPr>
          </a:p>
          <a:p>
            <a:pPr marL="4000500" lvl="8" indent="-342900" algn="just">
              <a:spcBef>
                <a:spcPts val="0"/>
              </a:spcBef>
              <a:spcAft>
                <a:spcPts val="0"/>
              </a:spcAft>
              <a:buClrTx/>
              <a:buFont typeface="Wingdings" panose="05000000000000000000" pitchFamily="2" charset="2"/>
              <a:buChar char="ü"/>
            </a:pPr>
            <a:r>
              <a:rPr lang="it-IT" sz="1800">
                <a:solidFill>
                  <a:schemeClr val="bg1"/>
                </a:solidFill>
                <a:latin typeface="Times New Roman" panose="02020603050405020304" pitchFamily="18" charset="0"/>
                <a:cs typeface="Times New Roman" panose="02020603050405020304" pitchFamily="18" charset="0"/>
              </a:rPr>
              <a:t>estemporaneità</a:t>
            </a:r>
          </a:p>
          <a:p>
            <a:pPr marL="4000500" lvl="8" indent="-342900" algn="just">
              <a:spcBef>
                <a:spcPts val="0"/>
              </a:spcBef>
              <a:spcAft>
                <a:spcPts val="0"/>
              </a:spcAft>
              <a:buClrTx/>
              <a:buFont typeface="Wingdings" panose="05000000000000000000" pitchFamily="2" charset="2"/>
              <a:buChar char="ü"/>
            </a:pPr>
            <a:r>
              <a:rPr lang="it-IT" sz="1800">
                <a:solidFill>
                  <a:schemeClr val="bg1"/>
                </a:solidFill>
                <a:latin typeface="Times New Roman" panose="02020603050405020304" pitchFamily="18" charset="0"/>
                <a:cs typeface="Times New Roman" panose="02020603050405020304" pitchFamily="18" charset="0"/>
              </a:rPr>
              <a:t>trattamento di un soggetto specifico </a:t>
            </a:r>
          </a:p>
          <a:p>
            <a:pPr marL="4000500" lvl="8" indent="-342900" algn="just">
              <a:spcBef>
                <a:spcPts val="0"/>
              </a:spcBef>
              <a:spcAft>
                <a:spcPts val="0"/>
              </a:spcAft>
              <a:buClrTx/>
              <a:buFont typeface="Wingdings" panose="05000000000000000000" pitchFamily="2" charset="2"/>
              <a:buChar char="ü"/>
            </a:pPr>
            <a:r>
              <a:rPr lang="it-IT" sz="1800">
                <a:solidFill>
                  <a:schemeClr val="bg1"/>
                </a:solidFill>
                <a:latin typeface="Times New Roman" panose="02020603050405020304" pitchFamily="18" charset="0"/>
                <a:cs typeface="Times New Roman" panose="02020603050405020304" pitchFamily="18" charset="0"/>
              </a:rPr>
              <a:t>leggerezza di toni</a:t>
            </a:r>
          </a:p>
          <a:p>
            <a:pPr marL="4000500" lvl="8" indent="-342900" algn="just">
              <a:spcBef>
                <a:spcPts val="0"/>
              </a:spcBef>
              <a:spcAft>
                <a:spcPts val="0"/>
              </a:spcAft>
              <a:buClrTx/>
              <a:buFont typeface="Wingdings" panose="05000000000000000000" pitchFamily="2" charset="2"/>
              <a:buChar char="ü"/>
            </a:pPr>
            <a:r>
              <a:rPr lang="it-IT" sz="1800">
                <a:solidFill>
                  <a:schemeClr val="bg1"/>
                </a:solidFill>
                <a:latin typeface="Times New Roman" panose="02020603050405020304" pitchFamily="18" charset="0"/>
                <a:cs typeface="Times New Roman" panose="02020603050405020304" pitchFamily="18" charset="0"/>
              </a:rPr>
              <a:t>‘velocità’ dello stile</a:t>
            </a:r>
          </a:p>
          <a:p>
            <a:pPr marL="4000500" lvl="8" indent="-342900" algn="just">
              <a:spcBef>
                <a:spcPts val="0"/>
              </a:spcBef>
              <a:spcAft>
                <a:spcPts val="0"/>
              </a:spcAft>
              <a:buClrTx/>
              <a:buFont typeface="Wingdings" panose="05000000000000000000" pitchFamily="2" charset="2"/>
              <a:buChar char="ü"/>
            </a:pPr>
            <a:r>
              <a:rPr lang="it-IT" sz="1800">
                <a:solidFill>
                  <a:schemeClr val="bg1"/>
                </a:solidFill>
                <a:latin typeface="Times New Roman" panose="02020603050405020304" pitchFamily="18" charset="0"/>
                <a:cs typeface="Times New Roman" panose="02020603050405020304" pitchFamily="18" charset="0"/>
              </a:rPr>
              <a:t>temi specifici</a:t>
            </a:r>
          </a:p>
          <a:p>
            <a:pPr lvl="8" algn="just">
              <a:spcBef>
                <a:spcPts val="0"/>
              </a:spcBef>
              <a:spcAft>
                <a:spcPts val="0"/>
              </a:spcAft>
              <a:buClrTx/>
            </a:pPr>
            <a:endParaRPr lang="it-IT" sz="1800">
              <a:solidFill>
                <a:schemeClr val="bg1"/>
              </a:solidFill>
              <a:latin typeface="Times New Roman" panose="02020603050405020304" pitchFamily="18" charset="0"/>
              <a:cs typeface="Times New Roman" panose="02020603050405020304" pitchFamily="18" charset="0"/>
            </a:endParaRPr>
          </a:p>
          <a:p>
            <a:pPr marL="342900" indent="-342900" algn="just">
              <a:buClrTx/>
              <a:buFont typeface="Wingdings" panose="05000000000000000000" pitchFamily="2" charset="2"/>
              <a:buChar char="Ø"/>
            </a:pPr>
            <a:r>
              <a:rPr lang="it-IT">
                <a:solidFill>
                  <a:schemeClr val="bg1"/>
                </a:solidFill>
                <a:latin typeface="Times New Roman" panose="02020603050405020304" pitchFamily="18" charset="0"/>
                <a:cs typeface="Times New Roman" panose="02020603050405020304" pitchFamily="18" charset="0"/>
              </a:rPr>
              <a:t>Al di là della definizione precisa del rapporto (ammesso che tale sia da intendere) tra </a:t>
            </a:r>
            <a:r>
              <a:rPr lang="it-IT" i="1">
                <a:solidFill>
                  <a:schemeClr val="bg1"/>
                </a:solidFill>
                <a:latin typeface="Times New Roman" panose="02020603050405020304" pitchFamily="18" charset="0"/>
                <a:cs typeface="Times New Roman" panose="02020603050405020304" pitchFamily="18" charset="0"/>
              </a:rPr>
              <a:t>silvae </a:t>
            </a:r>
            <a:r>
              <a:rPr lang="it-IT">
                <a:solidFill>
                  <a:schemeClr val="bg1"/>
                </a:solidFill>
                <a:latin typeface="Times New Roman" panose="02020603050405020304" pitchFamily="18" charset="0"/>
                <a:cs typeface="Times New Roman" panose="02020603050405020304" pitchFamily="18" charset="0"/>
              </a:rPr>
              <a:t>ed </a:t>
            </a:r>
            <a:r>
              <a:rPr lang="it-IT" i="1">
                <a:solidFill>
                  <a:schemeClr val="bg1"/>
                </a:solidFill>
                <a:latin typeface="Times New Roman" panose="02020603050405020304" pitchFamily="18" charset="0"/>
                <a:cs typeface="Times New Roman" panose="02020603050405020304" pitchFamily="18" charset="0"/>
              </a:rPr>
              <a:t>epigramma </a:t>
            </a:r>
            <a:r>
              <a:rPr lang="it-IT">
                <a:solidFill>
                  <a:schemeClr val="bg1"/>
                </a:solidFill>
                <a:latin typeface="Times New Roman" panose="02020603050405020304" pitchFamily="18" charset="0"/>
                <a:cs typeface="Times New Roman" panose="02020603050405020304" pitchFamily="18" charset="0"/>
              </a:rPr>
              <a:t>resta il fatto che nei componimenti staziani hanno svilippo – in alcuni casi con buona estensione di versi – soggetti comuni all’epigramma →  esempio alla descrizione con elogio dei bagni di Claudio Etrusco in </a:t>
            </a:r>
            <a:r>
              <a:rPr lang="it-IT" i="1">
                <a:solidFill>
                  <a:schemeClr val="bg1"/>
                </a:solidFill>
                <a:latin typeface="Times New Roman" panose="02020603050405020304" pitchFamily="18" charset="0"/>
                <a:cs typeface="Times New Roman" panose="02020603050405020304" pitchFamily="18" charset="0"/>
              </a:rPr>
              <a:t>silv. </a:t>
            </a:r>
            <a:r>
              <a:rPr lang="it-IT">
                <a:solidFill>
                  <a:schemeClr val="bg1"/>
                </a:solidFill>
                <a:latin typeface="Times New Roman" panose="02020603050405020304" pitchFamily="18" charset="0"/>
                <a:cs typeface="Times New Roman" panose="02020603050405020304" pitchFamily="18" charset="0"/>
              </a:rPr>
              <a:t>I, 5, argomento anche dell’epigramma 42 del sesto libro della raccolta di Marziale </a:t>
            </a:r>
          </a:p>
          <a:p>
            <a:pPr algn="just"/>
            <a:endParaRPr lang="it-IT"/>
          </a:p>
        </p:txBody>
      </p:sp>
    </p:spTree>
    <p:extLst>
      <p:ext uri="{BB962C8B-B14F-4D97-AF65-F5344CB8AC3E}">
        <p14:creationId xmlns:p14="http://schemas.microsoft.com/office/powerpoint/2010/main" val="4055502780"/>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Sottotitolo 4">
            <a:extLst>
              <a:ext uri="{FF2B5EF4-FFF2-40B4-BE49-F238E27FC236}">
                <a16:creationId xmlns:a16="http://schemas.microsoft.com/office/drawing/2014/main" id="{53F9F8BA-D04E-48EA-ABF1-DC8069A342B4}"/>
              </a:ext>
            </a:extLst>
          </p:cNvPr>
          <p:cNvSpPr>
            <a:spLocks noGrp="1" noChangeArrowheads="1"/>
          </p:cNvSpPr>
          <p:nvPr>
            <p:ph type="subTitle" idx="1"/>
          </p:nvPr>
        </p:nvSpPr>
        <p:spPr>
          <a:xfrm>
            <a:off x="-67112" y="0"/>
            <a:ext cx="12259112" cy="6858000"/>
          </a:xfrm>
          <a:blipFill>
            <a:blip r:embed="rId2"/>
            <a:tile tx="0" ty="0" sx="100000" sy="100000" flip="none" algn="tl"/>
          </a:blipFill>
        </p:spPr>
        <p:txBody>
          <a:bodyPr>
            <a:normAutofit fontScale="77500" lnSpcReduction="20000"/>
          </a:bodyPr>
          <a:lstStyle/>
          <a:p>
            <a:pPr algn="just" eaLnBrk="1" hangingPunct="1">
              <a:lnSpc>
                <a:spcPct val="120000"/>
              </a:lnSpc>
              <a:spcBef>
                <a:spcPct val="0"/>
              </a:spcBef>
              <a:spcAft>
                <a:spcPct val="0"/>
              </a:spcAft>
              <a:defRPr/>
            </a:pPr>
            <a:r>
              <a:rPr lang="fr-FR" b="1" u="sng">
                <a:solidFill>
                  <a:schemeClr val="bg1"/>
                </a:solidFill>
                <a:latin typeface="Times New Roman" panose="02020603050405020304" pitchFamily="18" charset="0"/>
                <a:cs typeface="Times New Roman" panose="02020603050405020304" pitchFamily="18" charset="0"/>
              </a:rPr>
              <a:t>Mart. </a:t>
            </a:r>
            <a:r>
              <a:rPr lang="fr-FR" b="1" i="1" u="sng">
                <a:solidFill>
                  <a:schemeClr val="bg1"/>
                </a:solidFill>
                <a:latin typeface="Times New Roman" panose="02020603050405020304" pitchFamily="18" charset="0"/>
                <a:cs typeface="Times New Roman" panose="02020603050405020304" pitchFamily="18" charset="0"/>
              </a:rPr>
              <a:t>Epigr</a:t>
            </a:r>
            <a:r>
              <a:rPr lang="fr-FR" b="1" u="sng">
                <a:solidFill>
                  <a:schemeClr val="bg1"/>
                </a:solidFill>
                <a:latin typeface="Times New Roman" panose="02020603050405020304" pitchFamily="18" charset="0"/>
                <a:cs typeface="Times New Roman" panose="02020603050405020304" pitchFamily="18" charset="0"/>
              </a:rPr>
              <a:t>. VI, 42: le terme di Claudio Etrusco</a:t>
            </a:r>
            <a:r>
              <a:rPr lang="fr-FR">
                <a:solidFill>
                  <a:schemeClr val="bg1"/>
                </a:solidFill>
                <a:latin typeface="Times New Roman" panose="02020603050405020304" pitchFamily="18" charset="0"/>
                <a:cs typeface="Times New Roman" panose="02020603050405020304" pitchFamily="18" charset="0"/>
              </a:rPr>
              <a:t>   (24 versi; endecasillabi faleci)</a:t>
            </a:r>
          </a:p>
          <a:p>
            <a:pPr algn="just" eaLnBrk="1" hangingPunct="1">
              <a:lnSpc>
                <a:spcPct val="120000"/>
              </a:lnSpc>
              <a:spcBef>
                <a:spcPct val="0"/>
              </a:spcBef>
              <a:spcAft>
                <a:spcPct val="0"/>
              </a:spcAft>
              <a:defRPr/>
            </a:pPr>
            <a:endParaRPr lang="fr-FR">
              <a:solidFill>
                <a:schemeClr val="bg1"/>
              </a:solidFill>
              <a:latin typeface="Times New Roman" panose="02020603050405020304" pitchFamily="18" charset="0"/>
              <a:cs typeface="Times New Roman" panose="02020603050405020304" pitchFamily="18" charset="0"/>
            </a:endParaRPr>
          </a:p>
          <a:p>
            <a:pPr marL="342900" indent="-342900" algn="just" eaLnBrk="1" hangingPunct="1">
              <a:lnSpc>
                <a:spcPct val="120000"/>
              </a:lnSpc>
              <a:spcBef>
                <a:spcPct val="0"/>
              </a:spcBef>
              <a:spcAft>
                <a:spcPct val="0"/>
              </a:spcAft>
              <a:buClrTx/>
              <a:buFont typeface="Wingdings" panose="05000000000000000000" pitchFamily="2" charset="2"/>
              <a:buChar char="§"/>
              <a:defRPr/>
            </a:pPr>
            <a:r>
              <a:rPr lang="fr-FR" b="1">
                <a:solidFill>
                  <a:schemeClr val="bg1"/>
                </a:solidFill>
                <a:latin typeface="Times New Roman" panose="02020603050405020304" pitchFamily="18" charset="0"/>
                <a:cs typeface="Times New Roman" panose="02020603050405020304" pitchFamily="18" charset="0"/>
              </a:rPr>
              <a:t>vv. 1-7: </a:t>
            </a:r>
            <a:r>
              <a:rPr lang="fr-FR">
                <a:solidFill>
                  <a:schemeClr val="bg1"/>
                </a:solidFill>
                <a:latin typeface="Times New Roman" panose="02020603050405020304" pitchFamily="18" charset="0"/>
                <a:cs typeface="Times New Roman" panose="02020603050405020304" pitchFamily="18" charset="0"/>
              </a:rPr>
              <a:t>la villa situata a Baia supera bellezza e ricchezza di Apono e di tutte le località più celebri</a:t>
            </a:r>
          </a:p>
          <a:p>
            <a:pPr marL="342900" indent="-342900" algn="just" eaLnBrk="1" hangingPunct="1">
              <a:lnSpc>
                <a:spcPct val="120000"/>
              </a:lnSpc>
              <a:spcBef>
                <a:spcPct val="0"/>
              </a:spcBef>
              <a:spcAft>
                <a:spcPct val="0"/>
              </a:spcAft>
              <a:buClrTx/>
              <a:buFont typeface="Wingdings" panose="05000000000000000000" pitchFamily="2" charset="2"/>
              <a:buChar char="§"/>
              <a:defRPr/>
            </a:pPr>
            <a:r>
              <a:rPr lang="fr-FR" b="1">
                <a:solidFill>
                  <a:schemeClr val="bg1"/>
                </a:solidFill>
                <a:latin typeface="Times New Roman" panose="02020603050405020304" pitchFamily="18" charset="0"/>
                <a:cs typeface="Times New Roman" panose="02020603050405020304" pitchFamily="18" charset="0"/>
              </a:rPr>
              <a:t>vv. 8-15: </a:t>
            </a:r>
            <a:r>
              <a:rPr lang="fr-FR" i="1">
                <a:solidFill>
                  <a:schemeClr val="bg1"/>
                </a:solidFill>
                <a:latin typeface="Times New Roman" panose="02020603050405020304" pitchFamily="18" charset="0"/>
                <a:cs typeface="Times New Roman" panose="02020603050405020304" pitchFamily="18" charset="0"/>
              </a:rPr>
              <a:t>Priamel </a:t>
            </a:r>
            <a:r>
              <a:rPr lang="fr-FR">
                <a:solidFill>
                  <a:schemeClr val="bg1"/>
                </a:solidFill>
                <a:latin typeface="Times New Roman" panose="02020603050405020304" pitchFamily="18" charset="0"/>
                <a:cs typeface="Times New Roman" panose="02020603050405020304" pitchFamily="18" charset="0"/>
              </a:rPr>
              <a:t>dei marmi e dei materiali che impreziosiscono le terme</a:t>
            </a:r>
          </a:p>
          <a:p>
            <a:pPr marL="342900" indent="-342900" algn="just" eaLnBrk="1" hangingPunct="1">
              <a:lnSpc>
                <a:spcPct val="120000"/>
              </a:lnSpc>
              <a:spcBef>
                <a:spcPct val="0"/>
              </a:spcBef>
              <a:spcAft>
                <a:spcPct val="0"/>
              </a:spcAft>
              <a:buClrTx/>
              <a:buFont typeface="Wingdings" panose="05000000000000000000" pitchFamily="2" charset="2"/>
              <a:buChar char="§"/>
              <a:defRPr/>
            </a:pPr>
            <a:r>
              <a:rPr lang="fr-FR" b="1">
                <a:solidFill>
                  <a:schemeClr val="bg1"/>
                </a:solidFill>
                <a:latin typeface="Times New Roman" panose="02020603050405020304" pitchFamily="18" charset="0"/>
                <a:cs typeface="Times New Roman" panose="02020603050405020304" pitchFamily="18" charset="0"/>
              </a:rPr>
              <a:t>vv. 16-21: </a:t>
            </a:r>
            <a:r>
              <a:rPr lang="fr-FR">
                <a:solidFill>
                  <a:schemeClr val="bg1"/>
                </a:solidFill>
                <a:latin typeface="Times New Roman" panose="02020603050405020304" pitchFamily="18" charset="0"/>
                <a:cs typeface="Times New Roman" panose="02020603050405020304" pitchFamily="18" charset="0"/>
              </a:rPr>
              <a:t>la piscina e le sue acque, la luce che illumina lo spazio interno dell’edificio</a:t>
            </a:r>
          </a:p>
          <a:p>
            <a:pPr algn="just" eaLnBrk="1" hangingPunct="1">
              <a:lnSpc>
                <a:spcPct val="120000"/>
              </a:lnSpc>
              <a:spcBef>
                <a:spcPct val="0"/>
              </a:spcBef>
              <a:spcAft>
                <a:spcPct val="0"/>
              </a:spcAft>
              <a:buClrTx/>
              <a:defRPr/>
            </a:pPr>
            <a:endParaRPr lang="fr-FR" sz="2000">
              <a:solidFill>
                <a:schemeClr val="bg1"/>
              </a:solidFill>
              <a:latin typeface="Times New Roman" panose="02020603050405020304" pitchFamily="18" charset="0"/>
              <a:cs typeface="Times New Roman" panose="02020603050405020304" pitchFamily="18" charset="0"/>
            </a:endParaRPr>
          </a:p>
          <a:p>
            <a:pPr algn="just" eaLnBrk="1" hangingPunct="1">
              <a:lnSpc>
                <a:spcPct val="120000"/>
              </a:lnSpc>
              <a:spcBef>
                <a:spcPct val="0"/>
              </a:spcBef>
              <a:spcAft>
                <a:spcPct val="0"/>
              </a:spcAft>
              <a:buClrTx/>
              <a:defRPr/>
            </a:pPr>
            <a:endParaRPr lang="fr-FR" sz="1900">
              <a:solidFill>
                <a:schemeClr val="bg1"/>
              </a:solidFill>
              <a:latin typeface="Times New Roman" panose="02020603050405020304" pitchFamily="18" charset="0"/>
              <a:cs typeface="Times New Roman" panose="02020603050405020304" pitchFamily="18" charset="0"/>
            </a:endParaRPr>
          </a:p>
          <a:p>
            <a:pPr marL="342900" indent="-342900" algn="just" eaLnBrk="1" hangingPunct="1">
              <a:lnSpc>
                <a:spcPct val="120000"/>
              </a:lnSpc>
              <a:spcBef>
                <a:spcPct val="0"/>
              </a:spcBef>
              <a:spcAft>
                <a:spcPct val="0"/>
              </a:spcAft>
              <a:buClrTx/>
              <a:buFont typeface="Arial" panose="020B0604020202020204" pitchFamily="34" charset="0"/>
              <a:buChar char="•"/>
              <a:defRPr/>
            </a:pPr>
            <a:r>
              <a:rPr lang="fr-FR" sz="1900" i="1">
                <a:solidFill>
                  <a:schemeClr val="bg1"/>
                </a:solidFill>
                <a:latin typeface="Times New Roman" panose="02020603050405020304" pitchFamily="18" charset="0"/>
                <a:cs typeface="Times New Roman" panose="02020603050405020304" pitchFamily="18" charset="0"/>
              </a:rPr>
              <a:t>Ringkomposition  →   </a:t>
            </a:r>
            <a:r>
              <a:rPr lang="fr-FR" sz="1900">
                <a:solidFill>
                  <a:schemeClr val="bg1"/>
                </a:solidFill>
                <a:latin typeface="Times New Roman" panose="02020603050405020304" pitchFamily="18" charset="0"/>
                <a:cs typeface="Times New Roman" panose="02020603050405020304" pitchFamily="18" charset="0"/>
              </a:rPr>
              <a:t>ripetizione dell’apostrofe a Oppiano </a:t>
            </a:r>
          </a:p>
          <a:p>
            <a:pPr marL="342900" indent="-342900" algn="just" eaLnBrk="1" hangingPunct="1">
              <a:lnSpc>
                <a:spcPct val="120000"/>
              </a:lnSpc>
              <a:spcBef>
                <a:spcPct val="0"/>
              </a:spcBef>
              <a:spcAft>
                <a:spcPct val="0"/>
              </a:spcAft>
              <a:buClrTx/>
              <a:buFont typeface="Arial" panose="020B0604020202020204" pitchFamily="34" charset="0"/>
              <a:buChar char="•"/>
              <a:defRPr/>
            </a:pPr>
            <a:r>
              <a:rPr lang="fr-FR" sz="1900">
                <a:solidFill>
                  <a:schemeClr val="bg1"/>
                </a:solidFill>
                <a:latin typeface="Times New Roman" panose="02020603050405020304" pitchFamily="18" charset="0"/>
                <a:cs typeface="Times New Roman" panose="02020603050405020304" pitchFamily="18" charset="0"/>
              </a:rPr>
              <a:t>Utilizzo dell’apostrofe al lettore/destinatario del componimento</a:t>
            </a:r>
          </a:p>
          <a:p>
            <a:pPr marL="342900" indent="-342900" algn="just" eaLnBrk="1" hangingPunct="1">
              <a:lnSpc>
                <a:spcPct val="120000"/>
              </a:lnSpc>
              <a:spcBef>
                <a:spcPct val="0"/>
              </a:spcBef>
              <a:spcAft>
                <a:spcPct val="0"/>
              </a:spcAft>
              <a:buClrTx/>
              <a:buFont typeface="Arial" panose="020B0604020202020204" pitchFamily="34" charset="0"/>
              <a:buChar char="•"/>
              <a:defRPr/>
            </a:pPr>
            <a:r>
              <a:rPr lang="fr-FR" sz="1900">
                <a:solidFill>
                  <a:schemeClr val="bg1"/>
                </a:solidFill>
                <a:latin typeface="Times New Roman" panose="02020603050405020304" pitchFamily="18" charset="0"/>
                <a:cs typeface="Times New Roman" panose="02020603050405020304" pitchFamily="18" charset="0"/>
              </a:rPr>
              <a:t>Presenza di dettagli relativi agli spazi delle terme e ai materiali di decorazione</a:t>
            </a:r>
          </a:p>
          <a:p>
            <a:pPr marL="342900" indent="-342900" algn="just" eaLnBrk="1" hangingPunct="1">
              <a:lnSpc>
                <a:spcPct val="120000"/>
              </a:lnSpc>
              <a:spcBef>
                <a:spcPct val="0"/>
              </a:spcBef>
              <a:spcAft>
                <a:spcPct val="0"/>
              </a:spcAft>
              <a:buClrTx/>
              <a:buFont typeface="Arial" panose="020B0604020202020204" pitchFamily="34" charset="0"/>
              <a:buChar char="•"/>
              <a:defRPr/>
            </a:pPr>
            <a:r>
              <a:rPr lang="fr-FR" sz="1900">
                <a:solidFill>
                  <a:schemeClr val="bg1"/>
                </a:solidFill>
                <a:latin typeface="Times New Roman" panose="02020603050405020304" pitchFamily="18" charset="0"/>
                <a:cs typeface="Times New Roman" panose="02020603050405020304" pitchFamily="18" charset="0"/>
              </a:rPr>
              <a:t>Elogio della bellezza del paesaggio antropico/edificio termale e degli elementi naturali (acqua e luce)</a:t>
            </a:r>
          </a:p>
          <a:p>
            <a:pPr algn="just" eaLnBrk="1" hangingPunct="1">
              <a:lnSpc>
                <a:spcPct val="120000"/>
              </a:lnSpc>
              <a:spcBef>
                <a:spcPct val="0"/>
              </a:spcBef>
              <a:spcAft>
                <a:spcPct val="0"/>
              </a:spcAft>
              <a:buClrTx/>
              <a:defRPr/>
            </a:pPr>
            <a:endParaRPr lang="fr-FR" sz="2400">
              <a:solidFill>
                <a:schemeClr val="bg1"/>
              </a:solidFill>
              <a:latin typeface="Times New Roman" panose="02020603050405020304" pitchFamily="18" charset="0"/>
              <a:cs typeface="Times New Roman" panose="02020603050405020304" pitchFamily="18" charset="0"/>
            </a:endParaRPr>
          </a:p>
          <a:p>
            <a:pPr algn="just" eaLnBrk="1" hangingPunct="1">
              <a:lnSpc>
                <a:spcPct val="120000"/>
              </a:lnSpc>
              <a:spcBef>
                <a:spcPct val="0"/>
              </a:spcBef>
              <a:spcAft>
                <a:spcPct val="0"/>
              </a:spcAft>
              <a:buClrTx/>
              <a:defRPr/>
            </a:pPr>
            <a:r>
              <a:rPr lang="fr-FR" b="1" u="sng">
                <a:solidFill>
                  <a:schemeClr val="bg1"/>
                </a:solidFill>
                <a:latin typeface="Times New Roman" panose="02020603050405020304" pitchFamily="18" charset="0"/>
                <a:cs typeface="Times New Roman" panose="02020603050405020304" pitchFamily="18" charset="0"/>
              </a:rPr>
              <a:t>Stazio </a:t>
            </a:r>
            <a:r>
              <a:rPr lang="fr-FR" b="1" i="1" u="sng">
                <a:solidFill>
                  <a:schemeClr val="bg1"/>
                </a:solidFill>
                <a:latin typeface="Times New Roman" panose="02020603050405020304" pitchFamily="18" charset="0"/>
                <a:cs typeface="Times New Roman" panose="02020603050405020304" pitchFamily="18" charset="0"/>
              </a:rPr>
              <a:t>Silvae </a:t>
            </a:r>
            <a:r>
              <a:rPr lang="fr-FR" b="1" u="sng">
                <a:solidFill>
                  <a:schemeClr val="bg1"/>
                </a:solidFill>
                <a:latin typeface="Times New Roman" panose="02020603050405020304" pitchFamily="18" charset="0"/>
                <a:cs typeface="Times New Roman" panose="02020603050405020304" pitchFamily="18" charset="0"/>
              </a:rPr>
              <a:t>I, 5 </a:t>
            </a:r>
            <a:r>
              <a:rPr lang="fr-FR">
                <a:solidFill>
                  <a:schemeClr val="bg1"/>
                </a:solidFill>
                <a:latin typeface="Times New Roman" panose="02020603050405020304" pitchFamily="18" charset="0"/>
                <a:cs typeface="Times New Roman" panose="02020603050405020304" pitchFamily="18" charset="0"/>
              </a:rPr>
              <a:t> (65 versi; esametri)</a:t>
            </a:r>
          </a:p>
          <a:p>
            <a:pPr algn="just" eaLnBrk="1" hangingPunct="1">
              <a:lnSpc>
                <a:spcPct val="120000"/>
              </a:lnSpc>
              <a:spcBef>
                <a:spcPct val="0"/>
              </a:spcBef>
              <a:spcAft>
                <a:spcPct val="0"/>
              </a:spcAft>
              <a:buClrTx/>
              <a:defRPr/>
            </a:pPr>
            <a:endParaRPr lang="fr-FR" b="1" u="sng">
              <a:solidFill>
                <a:schemeClr val="bg1"/>
              </a:solidFill>
              <a:latin typeface="Times New Roman" panose="02020603050405020304" pitchFamily="18" charset="0"/>
              <a:cs typeface="Times New Roman" panose="02020603050405020304" pitchFamily="18" charset="0"/>
            </a:endParaRPr>
          </a:p>
          <a:p>
            <a:pPr marL="342900" indent="-342900" algn="just" eaLnBrk="1" hangingPunct="1">
              <a:lnSpc>
                <a:spcPct val="120000"/>
              </a:lnSpc>
              <a:spcBef>
                <a:spcPct val="0"/>
              </a:spcBef>
              <a:spcAft>
                <a:spcPct val="0"/>
              </a:spcAft>
              <a:buClrTx/>
              <a:buFont typeface="Wingdings" panose="05000000000000000000" pitchFamily="2" charset="2"/>
              <a:buChar char="§"/>
              <a:defRPr/>
            </a:pPr>
            <a:r>
              <a:rPr lang="fr-FR" b="1">
                <a:solidFill>
                  <a:schemeClr val="bg1"/>
                </a:solidFill>
                <a:latin typeface="Times New Roman" panose="02020603050405020304" pitchFamily="18" charset="0"/>
                <a:cs typeface="Times New Roman" panose="02020603050405020304" pitchFamily="18" charset="0"/>
              </a:rPr>
              <a:t>vv. 1-33: </a:t>
            </a:r>
            <a:r>
              <a:rPr lang="fr-FR">
                <a:solidFill>
                  <a:schemeClr val="bg1"/>
                </a:solidFill>
                <a:latin typeface="Times New Roman" panose="02020603050405020304" pitchFamily="18" charset="0"/>
                <a:cs typeface="Times New Roman" panose="02020603050405020304" pitchFamily="18" charset="0"/>
              </a:rPr>
              <a:t>apostrofe alle divinità e alle muse. Invocazione alle Naiadi ed elogio delle acque che il poeta si appresta a cantare elogiando la bellezza del luogo dove sorgono le terme dell’amico</a:t>
            </a:r>
          </a:p>
          <a:p>
            <a:pPr marL="342900" indent="-342900" algn="just" eaLnBrk="1" hangingPunct="1">
              <a:lnSpc>
                <a:spcPct val="120000"/>
              </a:lnSpc>
              <a:spcBef>
                <a:spcPct val="0"/>
              </a:spcBef>
              <a:spcAft>
                <a:spcPct val="0"/>
              </a:spcAft>
              <a:buClrTx/>
              <a:buFont typeface="Wingdings" panose="05000000000000000000" pitchFamily="2" charset="2"/>
              <a:buChar char="§"/>
              <a:defRPr/>
            </a:pPr>
            <a:r>
              <a:rPr lang="fr-FR" b="1">
                <a:solidFill>
                  <a:schemeClr val="bg1"/>
                </a:solidFill>
                <a:latin typeface="Times New Roman" panose="02020603050405020304" pitchFamily="18" charset="0"/>
                <a:cs typeface="Times New Roman" panose="02020603050405020304" pitchFamily="18" charset="0"/>
              </a:rPr>
              <a:t>vv. 34-41: </a:t>
            </a:r>
            <a:r>
              <a:rPr lang="fr-FR">
                <a:solidFill>
                  <a:schemeClr val="bg1"/>
                </a:solidFill>
                <a:latin typeface="Times New Roman" panose="02020603050405020304" pitchFamily="18" charset="0"/>
                <a:cs typeface="Times New Roman" panose="02020603050405020304" pitchFamily="18" charset="0"/>
              </a:rPr>
              <a:t>descrizione ed elogio del rivestimento e dei decori del complesso in marmi pregiati (</a:t>
            </a:r>
            <a:r>
              <a:rPr lang="fr-FR" i="1">
                <a:solidFill>
                  <a:schemeClr val="bg1"/>
                </a:solidFill>
                <a:latin typeface="Times New Roman" panose="02020603050405020304" pitchFamily="18" charset="0"/>
                <a:cs typeface="Times New Roman" panose="02020603050405020304" pitchFamily="18" charset="0"/>
              </a:rPr>
              <a:t>Priamel</a:t>
            </a:r>
            <a:r>
              <a:rPr lang="fr-FR">
                <a:solidFill>
                  <a:schemeClr val="bg1"/>
                </a:solidFill>
                <a:latin typeface="Times New Roman" panose="02020603050405020304" pitchFamily="18" charset="0"/>
                <a:cs typeface="Times New Roman" panose="02020603050405020304" pitchFamily="18" charset="0"/>
              </a:rPr>
              <a:t>)</a:t>
            </a:r>
          </a:p>
          <a:p>
            <a:pPr marL="342900" indent="-342900" algn="just" eaLnBrk="1" hangingPunct="1">
              <a:lnSpc>
                <a:spcPct val="120000"/>
              </a:lnSpc>
              <a:spcBef>
                <a:spcPct val="0"/>
              </a:spcBef>
              <a:spcAft>
                <a:spcPct val="0"/>
              </a:spcAft>
              <a:buClrTx/>
              <a:buFont typeface="Wingdings" panose="05000000000000000000" pitchFamily="2" charset="2"/>
              <a:buChar char="§"/>
              <a:defRPr/>
            </a:pPr>
            <a:r>
              <a:rPr lang="fr-FR" b="1">
                <a:solidFill>
                  <a:schemeClr val="bg1"/>
                </a:solidFill>
                <a:latin typeface="Times New Roman" panose="02020603050405020304" pitchFamily="18" charset="0"/>
                <a:cs typeface="Times New Roman" panose="02020603050405020304" pitchFamily="18" charset="0"/>
              </a:rPr>
              <a:t>vv. 42-56: </a:t>
            </a:r>
            <a:r>
              <a:rPr lang="fr-FR">
                <a:solidFill>
                  <a:schemeClr val="bg1"/>
                </a:solidFill>
                <a:latin typeface="Times New Roman" panose="02020603050405020304" pitchFamily="18" charset="0"/>
                <a:cs typeface="Times New Roman" panose="02020603050405020304" pitchFamily="18" charset="0"/>
              </a:rPr>
              <a:t>le porte, le pareti, la luminosità di tutto l’ambiente, elogio delle piscine e delle vasche con l’acqua cristallina</a:t>
            </a:r>
          </a:p>
          <a:p>
            <a:pPr marL="342900" indent="-342900" algn="just" eaLnBrk="1" hangingPunct="1">
              <a:lnSpc>
                <a:spcPct val="120000"/>
              </a:lnSpc>
              <a:spcBef>
                <a:spcPct val="0"/>
              </a:spcBef>
              <a:spcAft>
                <a:spcPct val="0"/>
              </a:spcAft>
              <a:buClrTx/>
              <a:buFont typeface="Wingdings" panose="05000000000000000000" pitchFamily="2" charset="2"/>
              <a:buChar char="§"/>
              <a:defRPr/>
            </a:pPr>
            <a:r>
              <a:rPr lang="fr-FR" b="1">
                <a:solidFill>
                  <a:schemeClr val="bg1"/>
                </a:solidFill>
                <a:latin typeface="Times New Roman" panose="02020603050405020304" pitchFamily="18" charset="0"/>
                <a:cs typeface="Times New Roman" panose="02020603050405020304" pitchFamily="18" charset="0"/>
              </a:rPr>
              <a:t>vv. 57-65: </a:t>
            </a:r>
            <a:r>
              <a:rPr lang="fr-FR">
                <a:solidFill>
                  <a:schemeClr val="bg1"/>
                </a:solidFill>
                <a:latin typeface="Times New Roman" panose="02020603050405020304" pitchFamily="18" charset="0"/>
                <a:cs typeface="Times New Roman" panose="02020603050405020304" pitchFamily="18" charset="0"/>
              </a:rPr>
              <a:t>amenità e occupazioni del luogo con il riferimento all’accoglienza di ospiti, elogio del proprietario e del suo ingegno e gusto</a:t>
            </a:r>
          </a:p>
          <a:p>
            <a:pPr algn="just" eaLnBrk="1" hangingPunct="1">
              <a:lnSpc>
                <a:spcPct val="120000"/>
              </a:lnSpc>
              <a:spcBef>
                <a:spcPct val="0"/>
              </a:spcBef>
              <a:spcAft>
                <a:spcPct val="0"/>
              </a:spcAft>
              <a:buClrTx/>
              <a:defRPr/>
            </a:pPr>
            <a:endParaRPr lang="fr-FR">
              <a:solidFill>
                <a:schemeClr val="bg1"/>
              </a:solidFill>
              <a:latin typeface="Times New Roman" panose="02020603050405020304" pitchFamily="18" charset="0"/>
              <a:cs typeface="Times New Roman" panose="02020603050405020304" pitchFamily="18" charset="0"/>
            </a:endParaRPr>
          </a:p>
          <a:p>
            <a:pPr marL="342900" indent="-342900" algn="just" eaLnBrk="1" hangingPunct="1">
              <a:lnSpc>
                <a:spcPct val="120000"/>
              </a:lnSpc>
              <a:spcBef>
                <a:spcPct val="0"/>
              </a:spcBef>
              <a:spcAft>
                <a:spcPct val="0"/>
              </a:spcAft>
              <a:buClrTx/>
              <a:buFont typeface="Arial" panose="020B0604020202020204" pitchFamily="34" charset="0"/>
              <a:buChar char="•"/>
              <a:defRPr/>
            </a:pPr>
            <a:r>
              <a:rPr lang="fr-FR" sz="1900">
                <a:solidFill>
                  <a:schemeClr val="bg1"/>
                </a:solidFill>
                <a:latin typeface="Times New Roman" panose="02020603050405020304" pitchFamily="18" charset="0"/>
                <a:cs typeface="Times New Roman" panose="02020603050405020304" pitchFamily="18" charset="0"/>
              </a:rPr>
              <a:t>Apostrofe alle divinità e ambientazione mitologica con enfasi sulla bellezza del paesaggio naturale</a:t>
            </a:r>
          </a:p>
          <a:p>
            <a:pPr marL="342900" indent="-342900" algn="just" eaLnBrk="1" hangingPunct="1">
              <a:lnSpc>
                <a:spcPct val="120000"/>
              </a:lnSpc>
              <a:spcBef>
                <a:spcPct val="0"/>
              </a:spcBef>
              <a:spcAft>
                <a:spcPct val="0"/>
              </a:spcAft>
              <a:buClrTx/>
              <a:buFont typeface="Arial" panose="020B0604020202020204" pitchFamily="34" charset="0"/>
              <a:buChar char="•"/>
              <a:defRPr/>
            </a:pPr>
            <a:r>
              <a:rPr lang="fr-FR" sz="1900">
                <a:solidFill>
                  <a:schemeClr val="bg1"/>
                </a:solidFill>
                <a:latin typeface="Times New Roman" panose="02020603050405020304" pitchFamily="18" charset="0"/>
                <a:cs typeface="Times New Roman" panose="02020603050405020304" pitchFamily="18" charset="0"/>
              </a:rPr>
              <a:t>Presenza di dettagli relativi agli spazi delle terme e ai materiali di decorazione</a:t>
            </a:r>
          </a:p>
          <a:p>
            <a:pPr marL="342900" indent="-342900" algn="just" eaLnBrk="1" hangingPunct="1">
              <a:lnSpc>
                <a:spcPct val="120000"/>
              </a:lnSpc>
              <a:spcBef>
                <a:spcPct val="0"/>
              </a:spcBef>
              <a:spcAft>
                <a:spcPct val="0"/>
              </a:spcAft>
              <a:buClrTx/>
              <a:buFont typeface="Arial" panose="020B0604020202020204" pitchFamily="34" charset="0"/>
              <a:buChar char="•"/>
              <a:defRPr/>
            </a:pPr>
            <a:r>
              <a:rPr lang="fr-FR" sz="1900">
                <a:solidFill>
                  <a:schemeClr val="bg1"/>
                </a:solidFill>
                <a:latin typeface="Times New Roman" panose="02020603050405020304" pitchFamily="18" charset="0"/>
                <a:cs typeface="Times New Roman" panose="02020603050405020304" pitchFamily="18" charset="0"/>
              </a:rPr>
              <a:t>Elogio della bellezza del paesaggio antropico/edificio termale e degli elementi naturali (acqua e luce)</a:t>
            </a:r>
          </a:p>
          <a:p>
            <a:pPr marL="342900" indent="-342900" algn="just" eaLnBrk="1" hangingPunct="1">
              <a:lnSpc>
                <a:spcPct val="120000"/>
              </a:lnSpc>
              <a:spcBef>
                <a:spcPct val="0"/>
              </a:spcBef>
              <a:spcAft>
                <a:spcPct val="0"/>
              </a:spcAft>
              <a:buClrTx/>
              <a:buFont typeface="Arial" panose="020B0604020202020204" pitchFamily="34" charset="0"/>
              <a:buChar char="•"/>
              <a:defRPr/>
            </a:pPr>
            <a:r>
              <a:rPr lang="fr-FR" sz="1900">
                <a:solidFill>
                  <a:schemeClr val="bg1"/>
                </a:solidFill>
                <a:latin typeface="Times New Roman" panose="02020603050405020304" pitchFamily="18" charset="0"/>
                <a:cs typeface="Times New Roman" panose="02020603050405020304" pitchFamily="18" charset="0"/>
              </a:rPr>
              <a:t>Elogio del destinatario del componimento e della destinazione del luogo come elemento di coesione sociale; focalizzazione sull’elemento antropico e sull’azione dell’ingegno dell’uomo che modifica il luogo naturale attraverso la costruzione di un ambiente meraviglioso dove elemento naturale e antropico si fondono</a:t>
            </a:r>
          </a:p>
          <a:p>
            <a:pPr marL="342900" indent="-342900" algn="just" eaLnBrk="1" hangingPunct="1">
              <a:lnSpc>
                <a:spcPct val="120000"/>
              </a:lnSpc>
              <a:spcBef>
                <a:spcPct val="0"/>
              </a:spcBef>
              <a:spcAft>
                <a:spcPct val="0"/>
              </a:spcAft>
              <a:buClrTx/>
              <a:buFont typeface="Arial" panose="020B0604020202020204" pitchFamily="34" charset="0"/>
              <a:buChar char="•"/>
              <a:defRPr/>
            </a:pPr>
            <a:endParaRPr lang="fr-FR" sz="2400">
              <a:solidFill>
                <a:schemeClr val="bg1"/>
              </a:solidFill>
              <a:latin typeface="Times New Roman" panose="02020603050405020304" pitchFamily="18" charset="0"/>
              <a:cs typeface="Times New Roman" panose="02020603050405020304" pitchFamily="18" charset="0"/>
            </a:endParaRPr>
          </a:p>
          <a:p>
            <a:pPr marL="342900" indent="-342900" algn="just" eaLnBrk="1" hangingPunct="1">
              <a:spcBef>
                <a:spcPct val="0"/>
              </a:spcBef>
              <a:spcAft>
                <a:spcPct val="0"/>
              </a:spcAft>
              <a:buClrTx/>
              <a:buFont typeface="Wingdings" panose="05000000000000000000" pitchFamily="2" charset="2"/>
              <a:buChar char="§"/>
              <a:defRPr/>
            </a:pPr>
            <a:endParaRPr lang="fr-FR">
              <a:solidFill>
                <a:schemeClr val="bg1"/>
              </a:solidFill>
              <a:latin typeface="Times New Roman" panose="02020603050405020304" pitchFamily="18" charset="0"/>
              <a:cs typeface="Times New Roman" panose="02020603050405020304" pitchFamily="18" charset="0"/>
            </a:endParaRPr>
          </a:p>
          <a:p>
            <a:pPr algn="just" eaLnBrk="1" hangingPunct="1">
              <a:spcBef>
                <a:spcPct val="0"/>
              </a:spcBef>
              <a:spcAft>
                <a:spcPct val="0"/>
              </a:spcAft>
              <a:buClrTx/>
              <a:defRPr/>
            </a:pPr>
            <a:endParaRPr lang="fr-FR"/>
          </a:p>
          <a:p>
            <a:pPr algn="just" eaLnBrk="1" hangingPunct="1">
              <a:spcBef>
                <a:spcPct val="0"/>
              </a:spcBef>
              <a:spcAft>
                <a:spcPct val="0"/>
              </a:spcAft>
              <a:defRPr/>
            </a:pPr>
            <a:endParaRPr lang="it-IT" altLang="it-IT" sz="1700">
              <a:cs typeface="Times New Roman" panose="02020603050405020304" pitchFamily="18" charset="0"/>
            </a:endParaRPr>
          </a:p>
        </p:txBody>
      </p:sp>
    </p:spTree>
    <p:extLst>
      <p:ext uri="{BB962C8B-B14F-4D97-AF65-F5344CB8AC3E}">
        <p14:creationId xmlns:p14="http://schemas.microsoft.com/office/powerpoint/2010/main" val="2247286013"/>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Sottotitolo 4">
            <a:extLst>
              <a:ext uri="{FF2B5EF4-FFF2-40B4-BE49-F238E27FC236}">
                <a16:creationId xmlns:a16="http://schemas.microsoft.com/office/drawing/2014/main" id="{53F9F8BA-D04E-48EA-ABF1-DC8069A342B4}"/>
              </a:ext>
            </a:extLst>
          </p:cNvPr>
          <p:cNvSpPr>
            <a:spLocks noGrp="1" noChangeArrowheads="1"/>
          </p:cNvSpPr>
          <p:nvPr>
            <p:ph type="subTitle" idx="1"/>
          </p:nvPr>
        </p:nvSpPr>
        <p:spPr>
          <a:xfrm>
            <a:off x="-67112" y="0"/>
            <a:ext cx="12259112" cy="6858000"/>
          </a:xfrm>
          <a:blipFill>
            <a:blip r:embed="rId2"/>
            <a:tile tx="0" ty="0" sx="100000" sy="100000" flip="none" algn="tl"/>
          </a:blipFill>
        </p:spPr>
        <p:txBody>
          <a:bodyPr>
            <a:normAutofit/>
          </a:bodyPr>
          <a:lstStyle/>
          <a:p>
            <a:pPr algn="just">
              <a:buClrTx/>
            </a:pPr>
            <a:r>
              <a:rPr lang="it-IT" b="1">
                <a:solidFill>
                  <a:schemeClr val="bg1"/>
                </a:solidFill>
                <a:latin typeface="Times New Roman" panose="02020603050405020304" pitchFamily="18" charset="0"/>
                <a:cs typeface="Times New Roman" panose="02020603050405020304" pitchFamily="18" charset="0"/>
              </a:rPr>
              <a:t>Gaio Cecilio Secondo </a:t>
            </a:r>
            <a:r>
              <a:rPr lang="it-IT">
                <a:solidFill>
                  <a:schemeClr val="bg1"/>
                </a:solidFill>
                <a:latin typeface="Times New Roman" panose="02020603050405020304" pitchFamily="18" charset="0"/>
                <a:cs typeface="Times New Roman" panose="02020603050405020304" pitchFamily="18" charset="0"/>
              </a:rPr>
              <a:t>(Como 61/62 d.C. - </a:t>
            </a:r>
            <a:r>
              <a:rPr lang="it-IT" i="1">
                <a:solidFill>
                  <a:schemeClr val="bg1"/>
                </a:solidFill>
                <a:latin typeface="Times New Roman" panose="02020603050405020304" pitchFamily="18" charset="0"/>
                <a:cs typeface="Times New Roman" panose="02020603050405020304" pitchFamily="18" charset="0"/>
              </a:rPr>
              <a:t>ca </a:t>
            </a:r>
            <a:r>
              <a:rPr lang="it-IT">
                <a:solidFill>
                  <a:schemeClr val="bg1"/>
                </a:solidFill>
                <a:latin typeface="Times New Roman" panose="02020603050405020304" pitchFamily="18" charset="0"/>
                <a:cs typeface="Times New Roman" panose="02020603050405020304" pitchFamily="18" charset="0"/>
              </a:rPr>
              <a:t>113 d.C.) </a:t>
            </a:r>
            <a:r>
              <a:rPr lang="it-IT" b="1">
                <a:solidFill>
                  <a:schemeClr val="bg1"/>
                </a:solidFill>
                <a:latin typeface="Times New Roman" panose="02020603050405020304" pitchFamily="18" charset="0"/>
                <a:cs typeface="Times New Roman" panose="02020603050405020304" pitchFamily="18" charset="0"/>
              </a:rPr>
              <a:t>Plinio</a:t>
            </a:r>
            <a:r>
              <a:rPr lang="it-IT">
                <a:solidFill>
                  <a:schemeClr val="bg1"/>
                </a:solidFill>
                <a:latin typeface="Times New Roman" panose="02020603050405020304" pitchFamily="18" charset="0"/>
                <a:cs typeface="Times New Roman" panose="02020603050405020304" pitchFamily="18" charset="0"/>
              </a:rPr>
              <a:t> (dal nome dello zio materno che lo adotta)</a:t>
            </a:r>
          </a:p>
          <a:p>
            <a:pPr algn="just">
              <a:spcBef>
                <a:spcPts val="0"/>
              </a:spcBef>
              <a:spcAft>
                <a:spcPts val="0"/>
              </a:spcAft>
            </a:pPr>
            <a:r>
              <a:rPr lang="it-IT">
                <a:solidFill>
                  <a:schemeClr val="bg1"/>
                </a:solidFill>
                <a:latin typeface="Times New Roman" panose="02020603050405020304" pitchFamily="18" charset="0"/>
                <a:cs typeface="Times New Roman" panose="02020603050405020304" pitchFamily="18" charset="0"/>
              </a:rPr>
              <a:t>                    › </a:t>
            </a:r>
            <a:r>
              <a:rPr lang="it-IT" sz="2400">
                <a:solidFill>
                  <a:schemeClr val="bg1"/>
                </a:solidFill>
                <a:latin typeface="Times New Roman" panose="02020603050405020304" pitchFamily="18" charset="0"/>
                <a:cs typeface="Times New Roman" panose="02020603050405020304" pitchFamily="18" charset="0"/>
              </a:rPr>
              <a:t>allievo di Quintiliano e di Nicete Sacerdote</a:t>
            </a:r>
          </a:p>
          <a:p>
            <a:pPr algn="just">
              <a:spcBef>
                <a:spcPts val="0"/>
              </a:spcBef>
              <a:spcAft>
                <a:spcPts val="0"/>
              </a:spcAft>
            </a:pPr>
            <a:r>
              <a:rPr lang="it-IT" sz="2400">
                <a:solidFill>
                  <a:schemeClr val="bg1"/>
                </a:solidFill>
                <a:latin typeface="Times New Roman" panose="02020603050405020304" pitchFamily="18" charset="0"/>
                <a:cs typeface="Times New Roman" panose="02020603050405020304" pitchFamily="18" charset="0"/>
              </a:rPr>
              <a:t>                        › carriera forense</a:t>
            </a:r>
          </a:p>
          <a:p>
            <a:pPr algn="just">
              <a:spcBef>
                <a:spcPts val="0"/>
              </a:spcBef>
              <a:spcAft>
                <a:spcPts val="0"/>
              </a:spcAft>
            </a:pPr>
            <a:r>
              <a:rPr lang="it-IT" sz="2400">
                <a:solidFill>
                  <a:schemeClr val="bg1"/>
                </a:solidFill>
                <a:latin typeface="Times New Roman" panose="02020603050405020304" pitchFamily="18" charset="0"/>
                <a:cs typeface="Times New Roman" panose="02020603050405020304" pitchFamily="18" charset="0"/>
              </a:rPr>
              <a:t>                        › questore, tribuno della plebe, pretore</a:t>
            </a:r>
          </a:p>
          <a:p>
            <a:pPr algn="just">
              <a:spcBef>
                <a:spcPts val="0"/>
              </a:spcBef>
              <a:spcAft>
                <a:spcPts val="0"/>
              </a:spcAft>
            </a:pPr>
            <a:r>
              <a:rPr lang="it-IT" sz="2400">
                <a:solidFill>
                  <a:schemeClr val="bg1"/>
                </a:solidFill>
                <a:latin typeface="Times New Roman" panose="02020603050405020304" pitchFamily="18" charset="0"/>
                <a:cs typeface="Times New Roman" panose="02020603050405020304" pitchFamily="18" charset="0"/>
              </a:rPr>
              <a:t>                        › </a:t>
            </a:r>
            <a:r>
              <a:rPr lang="it-IT" sz="2400" i="1">
                <a:solidFill>
                  <a:schemeClr val="bg1"/>
                </a:solidFill>
                <a:latin typeface="Times New Roman" panose="02020603050405020304" pitchFamily="18" charset="0"/>
                <a:cs typeface="Times New Roman" panose="02020603050405020304" pitchFamily="18" charset="0"/>
              </a:rPr>
              <a:t>praefectus aerarii Saturni </a:t>
            </a:r>
            <a:r>
              <a:rPr lang="it-IT" sz="2400">
                <a:solidFill>
                  <a:schemeClr val="bg1"/>
                </a:solidFill>
                <a:latin typeface="Times New Roman" panose="02020603050405020304" pitchFamily="18" charset="0"/>
                <a:cs typeface="Times New Roman" panose="02020603050405020304" pitchFamily="18" charset="0"/>
              </a:rPr>
              <a:t>(98 d.C.)</a:t>
            </a:r>
          </a:p>
          <a:p>
            <a:pPr algn="just">
              <a:spcBef>
                <a:spcPts val="0"/>
              </a:spcBef>
              <a:spcAft>
                <a:spcPts val="0"/>
              </a:spcAft>
            </a:pPr>
            <a:r>
              <a:rPr lang="it-IT" sz="2400" i="1">
                <a:solidFill>
                  <a:schemeClr val="bg1"/>
                </a:solidFill>
                <a:latin typeface="Times New Roman" panose="02020603050405020304" pitchFamily="18" charset="0"/>
                <a:cs typeface="Times New Roman" panose="02020603050405020304" pitchFamily="18" charset="0"/>
              </a:rPr>
              <a:t>                        </a:t>
            </a:r>
            <a:r>
              <a:rPr lang="it-IT" sz="2400">
                <a:solidFill>
                  <a:schemeClr val="bg1"/>
                </a:solidFill>
                <a:latin typeface="Times New Roman" panose="02020603050405020304" pitchFamily="18" charset="0"/>
                <a:cs typeface="Times New Roman" panose="02020603050405020304" pitchFamily="18" charset="0"/>
              </a:rPr>
              <a:t>›</a:t>
            </a:r>
            <a:r>
              <a:rPr lang="it-IT" sz="2400" i="1">
                <a:solidFill>
                  <a:schemeClr val="bg1"/>
                </a:solidFill>
                <a:latin typeface="Times New Roman" panose="02020603050405020304" pitchFamily="18" charset="0"/>
                <a:cs typeface="Times New Roman" panose="02020603050405020304" pitchFamily="18" charset="0"/>
              </a:rPr>
              <a:t> </a:t>
            </a:r>
            <a:r>
              <a:rPr lang="it-IT" sz="2400">
                <a:solidFill>
                  <a:schemeClr val="bg1"/>
                </a:solidFill>
                <a:latin typeface="Times New Roman" panose="02020603050405020304" pitchFamily="18" charset="0"/>
                <a:cs typeface="Times New Roman" panose="02020603050405020304" pitchFamily="18" charset="0"/>
              </a:rPr>
              <a:t>sostenne insieme a Tacito l’accusa (100 d.C.) </a:t>
            </a:r>
          </a:p>
          <a:p>
            <a:pPr algn="just">
              <a:spcBef>
                <a:spcPts val="0"/>
              </a:spcBef>
              <a:spcAft>
                <a:spcPts val="0"/>
              </a:spcAft>
            </a:pPr>
            <a:r>
              <a:rPr lang="it-IT" sz="2400">
                <a:solidFill>
                  <a:schemeClr val="bg1"/>
                </a:solidFill>
                <a:latin typeface="Times New Roman" panose="02020603050405020304" pitchFamily="18" charset="0"/>
                <a:cs typeface="Times New Roman" panose="02020603050405020304" pitchFamily="18" charset="0"/>
              </a:rPr>
              <a:t>                           contro Mario Prisco, proconsole d’Asia</a:t>
            </a:r>
          </a:p>
          <a:p>
            <a:pPr algn="just">
              <a:spcBef>
                <a:spcPts val="0"/>
              </a:spcBef>
              <a:spcAft>
                <a:spcPts val="0"/>
              </a:spcAft>
            </a:pPr>
            <a:r>
              <a:rPr lang="it-IT" sz="2400">
                <a:solidFill>
                  <a:schemeClr val="bg1"/>
                </a:solidFill>
                <a:latin typeface="Times New Roman" panose="02020603050405020304" pitchFamily="18" charset="0"/>
                <a:cs typeface="Times New Roman" panose="02020603050405020304" pitchFamily="18" charset="0"/>
              </a:rPr>
              <a:t>                        › </a:t>
            </a:r>
            <a:r>
              <a:rPr lang="it-IT" sz="2400" i="1">
                <a:solidFill>
                  <a:schemeClr val="bg1"/>
                </a:solidFill>
                <a:latin typeface="Times New Roman" panose="02020603050405020304" pitchFamily="18" charset="0"/>
                <a:cs typeface="Times New Roman" panose="02020603050405020304" pitchFamily="18" charset="0"/>
              </a:rPr>
              <a:t>consul suffectus </a:t>
            </a:r>
            <a:r>
              <a:rPr lang="it-IT" sz="2400">
                <a:solidFill>
                  <a:schemeClr val="bg1"/>
                </a:solidFill>
                <a:latin typeface="Times New Roman" panose="02020603050405020304" pitchFamily="18" charset="0"/>
                <a:cs typeface="Times New Roman" panose="02020603050405020304" pitchFamily="18" charset="0"/>
              </a:rPr>
              <a:t>(100 d.C.)</a:t>
            </a:r>
          </a:p>
          <a:p>
            <a:pPr algn="just">
              <a:spcBef>
                <a:spcPts val="0"/>
              </a:spcBef>
              <a:spcAft>
                <a:spcPts val="0"/>
              </a:spcAft>
            </a:pPr>
            <a:r>
              <a:rPr lang="it-IT" sz="2400">
                <a:solidFill>
                  <a:schemeClr val="bg1"/>
                </a:solidFill>
                <a:latin typeface="Times New Roman" panose="02020603050405020304" pitchFamily="18" charset="0"/>
                <a:cs typeface="Times New Roman" panose="02020603050405020304" pitchFamily="18" charset="0"/>
              </a:rPr>
              <a:t>                        › legato di Traiano in Bitinia (dal 111 d.C.)</a:t>
            </a:r>
            <a:r>
              <a:rPr lang="it-IT">
                <a:solidFill>
                  <a:schemeClr val="bg1"/>
                </a:solidFill>
                <a:latin typeface="Times New Roman" panose="02020603050405020304" pitchFamily="18" charset="0"/>
                <a:cs typeface="Times New Roman" panose="02020603050405020304" pitchFamily="18" charset="0"/>
              </a:rPr>
              <a:t> </a:t>
            </a:r>
          </a:p>
          <a:p>
            <a:pPr algn="just">
              <a:buClrTx/>
              <a:buFontTx/>
              <a:buChar char="-"/>
            </a:pPr>
            <a:r>
              <a:rPr lang="it-IT">
                <a:solidFill>
                  <a:schemeClr val="bg1"/>
                </a:solidFill>
                <a:latin typeface="Times New Roman" panose="02020603050405020304" pitchFamily="18" charset="0"/>
                <a:cs typeface="Times New Roman" panose="02020603050405020304" pitchFamily="18" charset="0"/>
              </a:rPr>
              <a:t> Opere:</a:t>
            </a:r>
          </a:p>
          <a:p>
            <a:pPr algn="just"/>
            <a:r>
              <a:rPr lang="it-IT" i="1">
                <a:solidFill>
                  <a:schemeClr val="bg1"/>
                </a:solidFill>
                <a:latin typeface="Times New Roman" panose="02020603050405020304" pitchFamily="18" charset="0"/>
                <a:cs typeface="Times New Roman" panose="02020603050405020304" pitchFamily="18" charset="0"/>
              </a:rPr>
              <a:t>Panegyricus   </a:t>
            </a:r>
            <a:r>
              <a:rPr lang="it-IT">
                <a:solidFill>
                  <a:schemeClr val="bg1"/>
                </a:solidFill>
                <a:latin typeface="Times New Roman" panose="02020603050405020304" pitchFamily="18" charset="0"/>
                <a:cs typeface="Times New Roman" panose="02020603050405020304" pitchFamily="18" charset="0"/>
              </a:rPr>
              <a:t>(discorso di ringraziamento a Traiano; 100 d.C.)</a:t>
            </a:r>
          </a:p>
          <a:p>
            <a:pPr algn="just"/>
            <a:r>
              <a:rPr lang="it-IT" i="1">
                <a:solidFill>
                  <a:schemeClr val="bg1"/>
                </a:solidFill>
                <a:latin typeface="Times New Roman" panose="02020603050405020304" pitchFamily="18" charset="0"/>
                <a:cs typeface="Times New Roman" panose="02020603050405020304" pitchFamily="18" charset="0"/>
              </a:rPr>
              <a:t>Epistulae</a:t>
            </a:r>
            <a:endParaRPr lang="it-IT">
              <a:solidFill>
                <a:schemeClr val="bg1"/>
              </a:solidFill>
              <a:latin typeface="Times New Roman" panose="02020603050405020304" pitchFamily="18" charset="0"/>
              <a:cs typeface="Times New Roman" panose="02020603050405020304" pitchFamily="18" charset="0"/>
            </a:endParaRPr>
          </a:p>
          <a:p>
            <a:pPr algn="just"/>
            <a:r>
              <a:rPr lang="it-IT">
                <a:solidFill>
                  <a:schemeClr val="bg1"/>
                </a:solidFill>
                <a:latin typeface="Times New Roman" panose="02020603050405020304" pitchFamily="18" charset="0"/>
                <a:cs typeface="Times New Roman" panose="02020603050405020304" pitchFamily="18" charset="0"/>
              </a:rPr>
              <a:t>ll. I-IX (corrispondenza di argomento vario relativa agli anni 97-108 d.C.; pubblicati da Plinio)</a:t>
            </a:r>
          </a:p>
          <a:p>
            <a:pPr algn="just"/>
            <a:r>
              <a:rPr lang="it-IT">
                <a:solidFill>
                  <a:schemeClr val="bg1"/>
                </a:solidFill>
                <a:latin typeface="Times New Roman" panose="02020603050405020304" pitchFamily="18" charset="0"/>
                <a:cs typeface="Times New Roman" panose="02020603050405020304" pitchFamily="18" charset="0"/>
              </a:rPr>
              <a:t>  l. X (corrispondenza privata e ufficiale con Traiano e risposte dell’imperatore; le lettere risalgono perlopiù al periodo durante il quale Plinio è in Bitinia; pubblicato postumo).</a:t>
            </a:r>
            <a:endParaRPr lang="it-IT"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66427691"/>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Sottotitolo 4">
            <a:extLst>
              <a:ext uri="{FF2B5EF4-FFF2-40B4-BE49-F238E27FC236}">
                <a16:creationId xmlns:a16="http://schemas.microsoft.com/office/drawing/2014/main" id="{53F9F8BA-D04E-48EA-ABF1-DC8069A342B4}"/>
              </a:ext>
            </a:extLst>
          </p:cNvPr>
          <p:cNvSpPr>
            <a:spLocks noGrp="1" noChangeArrowheads="1"/>
          </p:cNvSpPr>
          <p:nvPr>
            <p:ph type="subTitle" idx="1"/>
          </p:nvPr>
        </p:nvSpPr>
        <p:spPr>
          <a:xfrm>
            <a:off x="-67112" y="0"/>
            <a:ext cx="12259112" cy="6858000"/>
          </a:xfrm>
          <a:blipFill>
            <a:blip r:embed="rId2"/>
            <a:tile tx="0" ty="0" sx="100000" sy="100000" flip="none" algn="tl"/>
          </a:blipFill>
        </p:spPr>
        <p:txBody>
          <a:bodyPr>
            <a:normAutofit/>
          </a:bodyPr>
          <a:lstStyle/>
          <a:p>
            <a:pPr marL="0" indent="0" algn="just">
              <a:buClrTx/>
              <a:buNone/>
            </a:pPr>
            <a:endParaRPr lang="it-IT" b="1">
              <a:solidFill>
                <a:schemeClr val="bg1"/>
              </a:solidFill>
              <a:latin typeface="Times New Roman" panose="02020603050405020304" pitchFamily="18" charset="0"/>
              <a:cs typeface="Times New Roman" panose="02020603050405020304" pitchFamily="18" charset="0"/>
            </a:endParaRPr>
          </a:p>
          <a:p>
            <a:pPr marL="0" indent="0" algn="just">
              <a:buClrTx/>
              <a:buNone/>
            </a:pPr>
            <a:r>
              <a:rPr lang="it-IT" sz="2400" b="1">
                <a:solidFill>
                  <a:schemeClr val="bg1"/>
                </a:solidFill>
                <a:latin typeface="Times New Roman" panose="02020603050405020304" pitchFamily="18" charset="0"/>
                <a:cs typeface="Times New Roman" panose="02020603050405020304" pitchFamily="18" charset="0"/>
              </a:rPr>
              <a:t>Tratti salienti:</a:t>
            </a:r>
          </a:p>
          <a:p>
            <a:pPr algn="just">
              <a:buClrTx/>
              <a:buFontTx/>
              <a:buChar char="-"/>
            </a:pPr>
            <a:endParaRPr lang="it-IT" sz="2400">
              <a:solidFill>
                <a:schemeClr val="bg1"/>
              </a:solidFill>
              <a:latin typeface="Times New Roman" panose="02020603050405020304" pitchFamily="18" charset="0"/>
              <a:cs typeface="Times New Roman" panose="02020603050405020304" pitchFamily="18" charset="0"/>
            </a:endParaRPr>
          </a:p>
          <a:p>
            <a:pPr marL="342900" indent="-342900" algn="just">
              <a:buClrTx/>
              <a:buFont typeface="Arial" panose="020B0604020202020204" pitchFamily="34" charset="0"/>
              <a:buChar char="•"/>
            </a:pPr>
            <a:r>
              <a:rPr lang="it-IT" sz="2400">
                <a:solidFill>
                  <a:schemeClr val="bg1"/>
                </a:solidFill>
                <a:latin typeface="Times New Roman" panose="02020603050405020304" pitchFamily="18" charset="0"/>
                <a:cs typeface="Times New Roman" panose="02020603050405020304" pitchFamily="18" charset="0"/>
              </a:rPr>
              <a:t>Rapporto letteratura società</a:t>
            </a:r>
          </a:p>
          <a:p>
            <a:pPr marL="342900" indent="-342900" algn="just">
              <a:buClrTx/>
              <a:buFont typeface="Arial" panose="020B0604020202020204" pitchFamily="34" charset="0"/>
              <a:buChar char="•"/>
            </a:pPr>
            <a:r>
              <a:rPr lang="it-IT" sz="2400">
                <a:solidFill>
                  <a:schemeClr val="bg1"/>
                </a:solidFill>
                <a:latin typeface="Times New Roman" panose="02020603050405020304" pitchFamily="18" charset="0"/>
                <a:cs typeface="Times New Roman" panose="02020603050405020304" pitchFamily="18" charset="0"/>
              </a:rPr>
              <a:t>Letteratura/attività letteraria come intrattenimento</a:t>
            </a:r>
          </a:p>
          <a:p>
            <a:pPr marL="342900" indent="-342900" algn="just">
              <a:buClrTx/>
              <a:buFont typeface="Arial" panose="020B0604020202020204" pitchFamily="34" charset="0"/>
              <a:buChar char="•"/>
            </a:pPr>
            <a:r>
              <a:rPr lang="it-IT" sz="2400">
                <a:solidFill>
                  <a:schemeClr val="bg1"/>
                </a:solidFill>
                <a:latin typeface="Times New Roman" panose="02020603050405020304" pitchFamily="18" charset="0"/>
                <a:cs typeface="Times New Roman" panose="02020603050405020304" pitchFamily="18" charset="0"/>
              </a:rPr>
              <a:t>L’importanza della poesia</a:t>
            </a:r>
          </a:p>
          <a:p>
            <a:pPr marL="342900" indent="-342900" algn="just">
              <a:buClrTx/>
              <a:buFont typeface="Arial" panose="020B0604020202020204" pitchFamily="34" charset="0"/>
              <a:buChar char="•"/>
            </a:pPr>
            <a:r>
              <a:rPr lang="it-IT" sz="2400">
                <a:solidFill>
                  <a:schemeClr val="bg1"/>
                </a:solidFill>
                <a:latin typeface="Times New Roman" panose="02020603050405020304" pitchFamily="18" charset="0"/>
                <a:cs typeface="Times New Roman" panose="02020603050405020304" pitchFamily="18" charset="0"/>
              </a:rPr>
              <a:t>Grazia ed eleganza </a:t>
            </a:r>
          </a:p>
          <a:p>
            <a:pPr marL="342900" indent="-342900" algn="just">
              <a:buClrTx/>
              <a:buFont typeface="Arial" panose="020B0604020202020204" pitchFamily="34" charset="0"/>
              <a:buChar char="•"/>
            </a:pPr>
            <a:r>
              <a:rPr lang="it-IT" sz="2400">
                <a:solidFill>
                  <a:schemeClr val="bg1"/>
                </a:solidFill>
                <a:latin typeface="Times New Roman" panose="02020603050405020304" pitchFamily="18" charset="0"/>
                <a:cs typeface="Times New Roman" panose="02020603050405020304" pitchFamily="18" charset="0"/>
              </a:rPr>
              <a:t>Formalismo</a:t>
            </a:r>
          </a:p>
          <a:p>
            <a:pPr marL="342900" indent="-342900" algn="just">
              <a:buClrTx/>
              <a:buFont typeface="Arial" panose="020B0604020202020204" pitchFamily="34" charset="0"/>
              <a:buChar char="•"/>
            </a:pPr>
            <a:r>
              <a:rPr lang="it-IT" sz="2400">
                <a:solidFill>
                  <a:schemeClr val="bg1"/>
                </a:solidFill>
                <a:latin typeface="Times New Roman" panose="02020603050405020304" pitchFamily="18" charset="0"/>
                <a:cs typeface="Times New Roman" panose="02020603050405020304" pitchFamily="18" charset="0"/>
              </a:rPr>
              <a:t>Manierismo e autocontrollo</a:t>
            </a:r>
          </a:p>
          <a:p>
            <a:pPr marL="342900" indent="-342900" algn="just">
              <a:buClrTx/>
              <a:buFont typeface="Arial" panose="020B0604020202020204" pitchFamily="34" charset="0"/>
              <a:buChar char="•"/>
            </a:pPr>
            <a:r>
              <a:rPr lang="it-IT" sz="2400">
                <a:solidFill>
                  <a:schemeClr val="bg1"/>
                </a:solidFill>
                <a:latin typeface="Times New Roman" panose="02020603050405020304" pitchFamily="18" charset="0"/>
                <a:cs typeface="Times New Roman" panose="02020603050405020304" pitchFamily="18" charset="0"/>
              </a:rPr>
              <a:t>Predilezione per il modello ciceroniano</a:t>
            </a:r>
          </a:p>
          <a:p>
            <a:pPr algn="just">
              <a:buClrTx/>
            </a:pPr>
            <a:endParaRPr lang="it-IT"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01824286"/>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Sottotitolo 4">
            <a:extLst>
              <a:ext uri="{FF2B5EF4-FFF2-40B4-BE49-F238E27FC236}">
                <a16:creationId xmlns:a16="http://schemas.microsoft.com/office/drawing/2014/main" id="{53F9F8BA-D04E-48EA-ABF1-DC8069A342B4}"/>
              </a:ext>
            </a:extLst>
          </p:cNvPr>
          <p:cNvSpPr>
            <a:spLocks noGrp="1" noChangeArrowheads="1"/>
          </p:cNvSpPr>
          <p:nvPr>
            <p:ph type="subTitle" idx="1"/>
          </p:nvPr>
        </p:nvSpPr>
        <p:spPr>
          <a:xfrm>
            <a:off x="-67112" y="0"/>
            <a:ext cx="12259112" cy="6858000"/>
          </a:xfrm>
          <a:blipFill>
            <a:blip r:embed="rId2"/>
            <a:tile tx="0" ty="0" sx="100000" sy="100000" flip="none" algn="tl"/>
          </a:blipFill>
        </p:spPr>
        <p:txBody>
          <a:bodyPr>
            <a:normAutofit fontScale="92500" lnSpcReduction="20000"/>
          </a:bodyPr>
          <a:lstStyle/>
          <a:p>
            <a:pPr marL="0" indent="0" algn="just">
              <a:spcBef>
                <a:spcPts val="0"/>
              </a:spcBef>
              <a:spcAft>
                <a:spcPts val="0"/>
              </a:spcAft>
              <a:buClrTx/>
              <a:buNone/>
            </a:pPr>
            <a:endParaRPr lang="it-IT" b="1">
              <a:solidFill>
                <a:schemeClr val="bg1"/>
              </a:solidFill>
              <a:latin typeface="Times New Roman" panose="02020603050405020304" pitchFamily="18" charset="0"/>
              <a:cs typeface="Times New Roman" panose="02020603050405020304" pitchFamily="18" charset="0"/>
            </a:endParaRPr>
          </a:p>
          <a:p>
            <a:pPr>
              <a:spcBef>
                <a:spcPts val="0"/>
              </a:spcBef>
              <a:spcAft>
                <a:spcPts val="0"/>
              </a:spcAft>
              <a:buClrTx/>
            </a:pPr>
            <a:r>
              <a:rPr lang="it-IT" sz="2800" b="1">
                <a:solidFill>
                  <a:schemeClr val="bg1"/>
                </a:solidFill>
                <a:latin typeface="Times New Roman" panose="02020603050405020304" pitchFamily="18" charset="0"/>
                <a:cs typeface="Times New Roman" panose="02020603050405020304" pitchFamily="18" charset="0"/>
              </a:rPr>
              <a:t>Le ville di Plinio</a:t>
            </a:r>
          </a:p>
          <a:p>
            <a:pPr algn="just">
              <a:spcBef>
                <a:spcPts val="0"/>
              </a:spcBef>
              <a:spcAft>
                <a:spcPts val="0"/>
              </a:spcAft>
              <a:buClrTx/>
            </a:pPr>
            <a:endParaRPr lang="it-IT" sz="2000" i="1">
              <a:solidFill>
                <a:schemeClr val="bg1"/>
              </a:solidFill>
              <a:latin typeface="Times New Roman" panose="02020603050405020304" pitchFamily="18" charset="0"/>
              <a:cs typeface="Times New Roman" panose="02020603050405020304" pitchFamily="18" charset="0"/>
            </a:endParaRPr>
          </a:p>
          <a:p>
            <a:pPr marL="342900" indent="-342900" algn="just">
              <a:spcBef>
                <a:spcPts val="0"/>
              </a:spcBef>
              <a:spcAft>
                <a:spcPts val="0"/>
              </a:spcAft>
              <a:buClrTx/>
              <a:buFont typeface="Arial" panose="020B0604020202020204" pitchFamily="34" charset="0"/>
              <a:buChar char="•"/>
            </a:pPr>
            <a:r>
              <a:rPr lang="it-IT" sz="2000">
                <a:solidFill>
                  <a:schemeClr val="bg1"/>
                </a:solidFill>
                <a:latin typeface="Times New Roman" panose="02020603050405020304" pitchFamily="18" charset="0"/>
                <a:cs typeface="Times New Roman" panose="02020603050405020304" pitchFamily="18" charset="0"/>
              </a:rPr>
              <a:t>Villa Laurentina  (</a:t>
            </a:r>
            <a:r>
              <a:rPr lang="it-IT" sz="2000" i="1">
                <a:solidFill>
                  <a:schemeClr val="bg1"/>
                </a:solidFill>
                <a:latin typeface="Times New Roman" panose="02020603050405020304" pitchFamily="18" charset="0"/>
                <a:cs typeface="Times New Roman" panose="02020603050405020304" pitchFamily="18" charset="0"/>
              </a:rPr>
              <a:t>epist. </a:t>
            </a:r>
            <a:r>
              <a:rPr lang="it-IT" sz="2000">
                <a:solidFill>
                  <a:schemeClr val="bg1"/>
                </a:solidFill>
                <a:latin typeface="Times New Roman" panose="02020603050405020304" pitchFamily="18" charset="0"/>
                <a:cs typeface="Times New Roman" panose="02020603050405020304" pitchFamily="18" charset="0"/>
              </a:rPr>
              <a:t>II 17)</a:t>
            </a:r>
          </a:p>
          <a:p>
            <a:pPr marL="342900" indent="-342900" algn="just">
              <a:spcBef>
                <a:spcPts val="0"/>
              </a:spcBef>
              <a:spcAft>
                <a:spcPts val="0"/>
              </a:spcAft>
              <a:buClrTx/>
              <a:buFont typeface="Arial" panose="020B0604020202020204" pitchFamily="34" charset="0"/>
              <a:buChar char="•"/>
            </a:pPr>
            <a:endParaRPr lang="it-IT" sz="2000" i="1">
              <a:solidFill>
                <a:schemeClr val="bg1"/>
              </a:solidFill>
              <a:latin typeface="Times New Roman" panose="02020603050405020304" pitchFamily="18" charset="0"/>
              <a:cs typeface="Times New Roman" panose="02020603050405020304" pitchFamily="18" charset="0"/>
            </a:endParaRPr>
          </a:p>
          <a:p>
            <a:pPr marL="342900" indent="-342900" algn="just">
              <a:spcBef>
                <a:spcPts val="0"/>
              </a:spcBef>
              <a:spcAft>
                <a:spcPts val="0"/>
              </a:spcAft>
              <a:buClrTx/>
              <a:buFont typeface="Arial" panose="020B0604020202020204" pitchFamily="34" charset="0"/>
              <a:buChar char="•"/>
            </a:pPr>
            <a:r>
              <a:rPr lang="it-IT" sz="2000">
                <a:solidFill>
                  <a:schemeClr val="bg1"/>
                </a:solidFill>
                <a:latin typeface="Times New Roman" panose="02020603050405020304" pitchFamily="18" charset="0"/>
                <a:cs typeface="Times New Roman" panose="02020603050405020304" pitchFamily="18" charset="0"/>
              </a:rPr>
              <a:t>Villa sul lago di Como (</a:t>
            </a:r>
            <a:r>
              <a:rPr lang="it-IT" sz="2000" i="1">
                <a:solidFill>
                  <a:schemeClr val="bg1"/>
                </a:solidFill>
                <a:latin typeface="Times New Roman" panose="02020603050405020304" pitchFamily="18" charset="0"/>
                <a:cs typeface="Times New Roman" panose="02020603050405020304" pitchFamily="18" charset="0"/>
              </a:rPr>
              <a:t>epist. </a:t>
            </a:r>
            <a:r>
              <a:rPr lang="it-IT" sz="2000">
                <a:solidFill>
                  <a:schemeClr val="bg1"/>
                </a:solidFill>
                <a:latin typeface="Times New Roman" panose="02020603050405020304" pitchFamily="18" charset="0"/>
                <a:cs typeface="Times New Roman" panose="02020603050405020304" pitchFamily="18" charset="0"/>
              </a:rPr>
              <a:t>IX 7)</a:t>
            </a:r>
          </a:p>
          <a:p>
            <a:pPr marL="342900" indent="-342900" algn="just">
              <a:spcBef>
                <a:spcPts val="0"/>
              </a:spcBef>
              <a:spcAft>
                <a:spcPts val="0"/>
              </a:spcAft>
              <a:buClrTx/>
              <a:buFont typeface="Arial" panose="020B0604020202020204" pitchFamily="34" charset="0"/>
              <a:buChar char="•"/>
            </a:pPr>
            <a:endParaRPr lang="it-IT" sz="2000" i="1">
              <a:solidFill>
                <a:schemeClr val="bg1"/>
              </a:solidFill>
              <a:latin typeface="Times New Roman" panose="02020603050405020304" pitchFamily="18" charset="0"/>
              <a:cs typeface="Times New Roman" panose="02020603050405020304" pitchFamily="18" charset="0"/>
            </a:endParaRPr>
          </a:p>
          <a:p>
            <a:pPr marL="342900" indent="-342900" algn="just">
              <a:spcBef>
                <a:spcPts val="0"/>
              </a:spcBef>
              <a:spcAft>
                <a:spcPts val="0"/>
              </a:spcAft>
              <a:buClrTx/>
              <a:buFont typeface="Arial" panose="020B0604020202020204" pitchFamily="34" charset="0"/>
              <a:buChar char="•"/>
            </a:pPr>
            <a:r>
              <a:rPr lang="it-IT" sz="2000" b="1" u="sng">
                <a:solidFill>
                  <a:schemeClr val="bg1"/>
                </a:solidFill>
                <a:latin typeface="Times New Roman" panose="02020603050405020304" pitchFamily="18" charset="0"/>
                <a:cs typeface="Times New Roman" panose="02020603050405020304" pitchFamily="18" charset="0"/>
              </a:rPr>
              <a:t>Villa in Toscana:  </a:t>
            </a:r>
            <a:r>
              <a:rPr lang="it-IT" sz="2000" b="1" i="1" u="sng">
                <a:solidFill>
                  <a:schemeClr val="bg1"/>
                </a:solidFill>
                <a:latin typeface="Times New Roman" panose="02020603050405020304" pitchFamily="18" charset="0"/>
                <a:cs typeface="Times New Roman" panose="02020603050405020304" pitchFamily="18" charset="0"/>
              </a:rPr>
              <a:t>epist. </a:t>
            </a:r>
            <a:r>
              <a:rPr lang="it-IT" sz="2000" b="1" u="sng">
                <a:solidFill>
                  <a:schemeClr val="bg1"/>
                </a:solidFill>
                <a:latin typeface="Times New Roman" panose="02020603050405020304" pitchFamily="18" charset="0"/>
                <a:cs typeface="Times New Roman" panose="02020603050405020304" pitchFamily="18" charset="0"/>
              </a:rPr>
              <a:t>V 6</a:t>
            </a:r>
          </a:p>
          <a:p>
            <a:pPr algn="just">
              <a:spcBef>
                <a:spcPts val="0"/>
              </a:spcBef>
              <a:spcAft>
                <a:spcPts val="0"/>
              </a:spcAft>
              <a:buClrTx/>
            </a:pPr>
            <a:r>
              <a:rPr lang="it-IT" sz="2000" b="1" i="1">
                <a:solidFill>
                  <a:schemeClr val="bg1"/>
                </a:solidFill>
                <a:latin typeface="Times New Roman" panose="02020603050405020304" pitchFamily="18" charset="0"/>
                <a:cs typeface="Times New Roman" panose="02020603050405020304" pitchFamily="18" charset="0"/>
              </a:rPr>
              <a:t>								</a:t>
            </a:r>
            <a:r>
              <a:rPr lang="it-IT" sz="2000" b="1">
                <a:solidFill>
                  <a:schemeClr val="bg1"/>
                </a:solidFill>
                <a:latin typeface="Times New Roman" panose="02020603050405020304" pitchFamily="18" charset="0"/>
                <a:cs typeface="Times New Roman" panose="02020603050405020304" pitchFamily="18" charset="0"/>
              </a:rPr>
              <a:t>par. 1: </a:t>
            </a:r>
            <a:r>
              <a:rPr lang="it-IT" sz="2000">
                <a:solidFill>
                  <a:schemeClr val="bg1"/>
                </a:solidFill>
                <a:latin typeface="Times New Roman" panose="02020603050405020304" pitchFamily="18" charset="0"/>
                <a:cs typeface="Times New Roman" panose="02020603050405020304" pitchFamily="18" charset="0"/>
              </a:rPr>
              <a:t>indicazioni all’amico sul luogo nel quale sorge la villa </a:t>
            </a:r>
          </a:p>
          <a:p>
            <a:pPr algn="just">
              <a:spcBef>
                <a:spcPts val="0"/>
              </a:spcBef>
              <a:spcAft>
                <a:spcPts val="0"/>
              </a:spcAft>
              <a:buClrTx/>
            </a:pPr>
            <a:r>
              <a:rPr lang="it-IT" sz="2000">
                <a:solidFill>
                  <a:schemeClr val="bg1"/>
                </a:solidFill>
                <a:latin typeface="Times New Roman" panose="02020603050405020304" pitchFamily="18" charset="0"/>
                <a:cs typeface="Times New Roman" panose="02020603050405020304" pitchFamily="18" charset="0"/>
              </a:rPr>
              <a:t>                                                                      (riferimento generico al clima in Toscana)</a:t>
            </a:r>
          </a:p>
          <a:p>
            <a:pPr algn="just">
              <a:spcBef>
                <a:spcPts val="0"/>
              </a:spcBef>
              <a:spcAft>
                <a:spcPts val="0"/>
              </a:spcAft>
              <a:buClrTx/>
            </a:pPr>
            <a:r>
              <a:rPr lang="it-IT" sz="2000" b="1">
                <a:solidFill>
                  <a:schemeClr val="bg1"/>
                </a:solidFill>
                <a:latin typeface="Times New Roman" panose="02020603050405020304" pitchFamily="18" charset="0"/>
                <a:cs typeface="Times New Roman" panose="02020603050405020304" pitchFamily="18" charset="0"/>
              </a:rPr>
              <a:t>								par. 2-13: </a:t>
            </a:r>
            <a:r>
              <a:rPr lang="it-IT" sz="2000">
                <a:solidFill>
                  <a:schemeClr val="bg1"/>
                </a:solidFill>
                <a:latin typeface="Times New Roman" panose="02020603050405020304" pitchFamily="18" charset="0"/>
                <a:cs typeface="Times New Roman" panose="02020603050405020304" pitchFamily="18" charset="0"/>
              </a:rPr>
              <a:t>clima, descrizione del paesaggio e ambientazione naturale, </a:t>
            </a:r>
          </a:p>
          <a:p>
            <a:pPr algn="just">
              <a:spcBef>
                <a:spcPts val="0"/>
              </a:spcBef>
              <a:spcAft>
                <a:spcPts val="0"/>
              </a:spcAft>
              <a:buClrTx/>
            </a:pPr>
            <a:r>
              <a:rPr lang="it-IT" sz="2000">
                <a:solidFill>
                  <a:schemeClr val="bg1"/>
                </a:solidFill>
                <a:latin typeface="Times New Roman" panose="02020603050405020304" pitchFamily="18" charset="0"/>
                <a:cs typeface="Times New Roman" panose="02020603050405020304" pitchFamily="18" charset="0"/>
              </a:rPr>
              <a:t>                                                                       dettagli sul luogo nel quale sorge la villa</a:t>
            </a:r>
          </a:p>
          <a:p>
            <a:pPr algn="just">
              <a:spcBef>
                <a:spcPts val="0"/>
              </a:spcBef>
              <a:spcAft>
                <a:spcPts val="0"/>
              </a:spcAft>
              <a:buClrTx/>
            </a:pPr>
            <a:r>
              <a:rPr lang="it-IT" sz="2000" b="1">
                <a:solidFill>
                  <a:schemeClr val="bg1"/>
                </a:solidFill>
                <a:latin typeface="Times New Roman" panose="02020603050405020304" pitchFamily="18" charset="0"/>
                <a:cs typeface="Times New Roman" panose="02020603050405020304" pitchFamily="18" charset="0"/>
              </a:rPr>
              <a:t>								par. 14-15: </a:t>
            </a:r>
            <a:r>
              <a:rPr lang="it-IT" sz="2000">
                <a:solidFill>
                  <a:schemeClr val="bg1"/>
                </a:solidFill>
                <a:latin typeface="Times New Roman" panose="02020603050405020304" pitchFamily="18" charset="0"/>
                <a:cs typeface="Times New Roman" panose="02020603050405020304" pitchFamily="18" charset="0"/>
              </a:rPr>
              <a:t>Appennino e orientamento del complesso della villa </a:t>
            </a:r>
          </a:p>
          <a:p>
            <a:pPr algn="just">
              <a:spcBef>
                <a:spcPts val="0"/>
              </a:spcBef>
              <a:spcAft>
                <a:spcPts val="0"/>
              </a:spcAft>
              <a:buClrTx/>
            </a:pPr>
            <a:r>
              <a:rPr lang="it-IT" sz="2000">
                <a:solidFill>
                  <a:schemeClr val="bg1"/>
                </a:solidFill>
                <a:latin typeface="Times New Roman" panose="02020603050405020304" pitchFamily="18" charset="0"/>
                <a:cs typeface="Times New Roman" panose="02020603050405020304" pitchFamily="18" charset="0"/>
              </a:rPr>
              <a:t>                                                                       rispetto all’ambiente naturale</a:t>
            </a:r>
          </a:p>
          <a:p>
            <a:pPr algn="just">
              <a:spcBef>
                <a:spcPts val="0"/>
              </a:spcBef>
              <a:spcAft>
                <a:spcPts val="0"/>
              </a:spcAft>
              <a:buClrTx/>
            </a:pPr>
            <a:r>
              <a:rPr lang="it-IT" sz="2000" b="1">
                <a:solidFill>
                  <a:schemeClr val="bg1"/>
                </a:solidFill>
                <a:latin typeface="Times New Roman" panose="02020603050405020304" pitchFamily="18" charset="0"/>
                <a:cs typeface="Times New Roman" panose="02020603050405020304" pitchFamily="18" charset="0"/>
              </a:rPr>
              <a:t>								par. 16-18: </a:t>
            </a:r>
            <a:r>
              <a:rPr lang="it-IT" sz="2000">
                <a:solidFill>
                  <a:schemeClr val="bg1"/>
                </a:solidFill>
                <a:latin typeface="Times New Roman" panose="02020603050405020304" pitchFamily="18" charset="0"/>
                <a:cs typeface="Times New Roman" panose="02020603050405020304" pitchFamily="18" charset="0"/>
              </a:rPr>
              <a:t>descrizione della loggia esterna e appezzamento </a:t>
            </a:r>
          </a:p>
          <a:p>
            <a:pPr algn="just">
              <a:spcBef>
                <a:spcPts val="0"/>
              </a:spcBef>
              <a:spcAft>
                <a:spcPts val="0"/>
              </a:spcAft>
              <a:buClrTx/>
            </a:pPr>
            <a:r>
              <a:rPr lang="it-IT" sz="2000">
                <a:solidFill>
                  <a:schemeClr val="bg1"/>
                </a:solidFill>
                <a:latin typeface="Times New Roman" panose="02020603050405020304" pitchFamily="18" charset="0"/>
                <a:cs typeface="Times New Roman" panose="02020603050405020304" pitchFamily="18" charset="0"/>
              </a:rPr>
              <a:t>                                                                       con viali e giardini ornamentali</a:t>
            </a:r>
          </a:p>
          <a:p>
            <a:pPr algn="just">
              <a:spcBef>
                <a:spcPts val="0"/>
              </a:spcBef>
              <a:spcAft>
                <a:spcPts val="0"/>
              </a:spcAft>
              <a:buClrTx/>
            </a:pPr>
            <a:r>
              <a:rPr lang="it-IT" sz="2000" b="1">
                <a:solidFill>
                  <a:schemeClr val="bg1"/>
                </a:solidFill>
                <a:latin typeface="Times New Roman" panose="02020603050405020304" pitchFamily="18" charset="0"/>
                <a:cs typeface="Times New Roman" panose="02020603050405020304" pitchFamily="18" charset="0"/>
              </a:rPr>
              <a:t>								par. 19-22: </a:t>
            </a:r>
            <a:r>
              <a:rPr lang="it-IT" sz="2000">
                <a:solidFill>
                  <a:schemeClr val="bg1"/>
                </a:solidFill>
                <a:latin typeface="Times New Roman" panose="02020603050405020304" pitchFamily="18" charset="0"/>
                <a:cs typeface="Times New Roman" panose="02020603050405020304" pitchFamily="18" charset="0"/>
              </a:rPr>
              <a:t>sala da pranzo nella terrazza, villino esterno </a:t>
            </a:r>
          </a:p>
          <a:p>
            <a:pPr algn="just">
              <a:spcBef>
                <a:spcPts val="0"/>
              </a:spcBef>
              <a:spcAft>
                <a:spcPts val="0"/>
              </a:spcAft>
              <a:buClrTx/>
            </a:pPr>
            <a:r>
              <a:rPr lang="it-IT" sz="2000">
                <a:solidFill>
                  <a:schemeClr val="bg1"/>
                </a:solidFill>
                <a:latin typeface="Times New Roman" panose="02020603050405020304" pitchFamily="18" charset="0"/>
                <a:cs typeface="Times New Roman" panose="02020603050405020304" pitchFamily="18" charset="0"/>
              </a:rPr>
              <a:t>                                                                       con cortile alberato ed estensione con fontana di marmo</a:t>
            </a:r>
          </a:p>
          <a:p>
            <a:pPr algn="just">
              <a:spcBef>
                <a:spcPts val="0"/>
              </a:spcBef>
              <a:spcAft>
                <a:spcPts val="0"/>
              </a:spcAft>
              <a:buClrTx/>
            </a:pPr>
            <a:r>
              <a:rPr lang="it-IT" sz="2000" b="1">
                <a:solidFill>
                  <a:schemeClr val="bg1"/>
                </a:solidFill>
                <a:latin typeface="Times New Roman" panose="02020603050405020304" pitchFamily="18" charset="0"/>
                <a:cs typeface="Times New Roman" panose="02020603050405020304" pitchFamily="18" charset="0"/>
              </a:rPr>
              <a:t>								par. 23: </a:t>
            </a:r>
            <a:r>
              <a:rPr lang="it-IT" sz="2000">
                <a:solidFill>
                  <a:schemeClr val="bg1"/>
                </a:solidFill>
                <a:latin typeface="Times New Roman" panose="02020603050405020304" pitchFamily="18" charset="0"/>
                <a:cs typeface="Times New Roman" panose="02020603050405020304" pitchFamily="18" charset="0"/>
              </a:rPr>
              <a:t>camera da letto collocata simmetricamente rispetto alla sala da pranzo </a:t>
            </a:r>
          </a:p>
          <a:p>
            <a:pPr algn="just">
              <a:spcBef>
                <a:spcPts val="0"/>
              </a:spcBef>
              <a:spcAft>
                <a:spcPts val="0"/>
              </a:spcAft>
              <a:buClrTx/>
            </a:pPr>
            <a:r>
              <a:rPr lang="it-IT" sz="2000">
                <a:solidFill>
                  <a:schemeClr val="bg1"/>
                </a:solidFill>
                <a:latin typeface="Times New Roman" panose="02020603050405020304" pitchFamily="18" charset="0"/>
                <a:cs typeface="Times New Roman" panose="02020603050405020304" pitchFamily="18" charset="0"/>
              </a:rPr>
              <a:t>                                                                       e con finestre che si affacciano sulla terrazza e altre finestre dalle </a:t>
            </a:r>
          </a:p>
          <a:p>
            <a:pPr algn="just">
              <a:spcBef>
                <a:spcPts val="0"/>
              </a:spcBef>
              <a:spcAft>
                <a:spcPts val="0"/>
              </a:spcAft>
              <a:buClrTx/>
            </a:pPr>
            <a:r>
              <a:rPr lang="it-IT" sz="2000">
                <a:solidFill>
                  <a:schemeClr val="bg1"/>
                </a:solidFill>
                <a:latin typeface="Times New Roman" panose="02020603050405020304" pitchFamily="18" charset="0"/>
                <a:cs typeface="Times New Roman" panose="02020603050405020304" pitchFamily="18" charset="0"/>
              </a:rPr>
              <a:t>                                                                       quali si vedono giardino e piscina</a:t>
            </a:r>
          </a:p>
          <a:p>
            <a:pPr algn="just">
              <a:spcBef>
                <a:spcPts val="0"/>
              </a:spcBef>
              <a:spcAft>
                <a:spcPts val="0"/>
              </a:spcAft>
              <a:buClrTx/>
            </a:pPr>
            <a:r>
              <a:rPr lang="it-IT" sz="2000" b="1">
                <a:solidFill>
                  <a:schemeClr val="bg1"/>
                </a:solidFill>
                <a:latin typeface="Times New Roman" panose="02020603050405020304" pitchFamily="18" charset="0"/>
                <a:cs typeface="Times New Roman" panose="02020603050405020304" pitchFamily="18" charset="0"/>
              </a:rPr>
              <a:t>								par. 24-26: </a:t>
            </a:r>
            <a:r>
              <a:rPr lang="it-IT" sz="2000">
                <a:solidFill>
                  <a:schemeClr val="bg1"/>
                </a:solidFill>
                <a:latin typeface="Times New Roman" panose="02020603050405020304" pitchFamily="18" charset="0"/>
                <a:cs typeface="Times New Roman" panose="02020603050405020304" pitchFamily="18" charset="0"/>
              </a:rPr>
              <a:t>descrizione della piscina e del complesso termale</a:t>
            </a:r>
          </a:p>
          <a:p>
            <a:pPr algn="just">
              <a:spcBef>
                <a:spcPts val="0"/>
              </a:spcBef>
              <a:spcAft>
                <a:spcPts val="0"/>
              </a:spcAft>
              <a:buClrTx/>
            </a:pPr>
            <a:r>
              <a:rPr lang="it-IT" sz="2000" b="1">
                <a:solidFill>
                  <a:schemeClr val="bg1"/>
                </a:solidFill>
                <a:latin typeface="Times New Roman" panose="02020603050405020304" pitchFamily="18" charset="0"/>
                <a:cs typeface="Times New Roman" panose="02020603050405020304" pitchFamily="18" charset="0"/>
              </a:rPr>
              <a:t>								par. 27-31: </a:t>
            </a:r>
            <a:r>
              <a:rPr lang="it-IT" sz="2000">
                <a:solidFill>
                  <a:schemeClr val="bg1"/>
                </a:solidFill>
                <a:latin typeface="Times New Roman" panose="02020603050405020304" pitchFamily="18" charset="0"/>
                <a:cs typeface="Times New Roman" panose="02020603050405020304" pitchFamily="18" charset="0"/>
              </a:rPr>
              <a:t>descrizioni di spazi interni riservati alle camere da letto </a:t>
            </a:r>
          </a:p>
          <a:p>
            <a:pPr algn="just">
              <a:spcBef>
                <a:spcPts val="0"/>
              </a:spcBef>
              <a:spcAft>
                <a:spcPts val="0"/>
              </a:spcAft>
              <a:buClrTx/>
            </a:pPr>
            <a:r>
              <a:rPr lang="it-IT" sz="2000">
                <a:solidFill>
                  <a:schemeClr val="bg1"/>
                </a:solidFill>
                <a:latin typeface="Times New Roman" panose="02020603050405020304" pitchFamily="18" charset="0"/>
                <a:cs typeface="Times New Roman" panose="02020603050405020304" pitchFamily="18" charset="0"/>
              </a:rPr>
              <a:t>                                                                       e per i banchetti con la zona estiva</a:t>
            </a:r>
          </a:p>
          <a:p>
            <a:pPr algn="just">
              <a:spcBef>
                <a:spcPts val="0"/>
              </a:spcBef>
              <a:spcAft>
                <a:spcPts val="0"/>
              </a:spcAft>
              <a:buClrTx/>
            </a:pPr>
            <a:r>
              <a:rPr lang="it-IT" sz="2000" b="1">
                <a:solidFill>
                  <a:schemeClr val="bg1"/>
                </a:solidFill>
                <a:latin typeface="Times New Roman" panose="02020603050405020304" pitchFamily="18" charset="0"/>
                <a:cs typeface="Times New Roman" panose="02020603050405020304" pitchFamily="18" charset="0"/>
              </a:rPr>
              <a:t>								par. 32-36: </a:t>
            </a:r>
            <a:r>
              <a:rPr lang="it-IT" sz="2000">
                <a:solidFill>
                  <a:schemeClr val="bg1"/>
                </a:solidFill>
                <a:latin typeface="Times New Roman" panose="02020603050405020304" pitchFamily="18" charset="0"/>
                <a:cs typeface="Times New Roman" panose="02020603050405020304" pitchFamily="18" charset="0"/>
              </a:rPr>
              <a:t>descrizione del maneggio</a:t>
            </a:r>
          </a:p>
          <a:p>
            <a:pPr algn="just">
              <a:spcBef>
                <a:spcPts val="0"/>
              </a:spcBef>
              <a:spcAft>
                <a:spcPts val="0"/>
              </a:spcAft>
              <a:buClrTx/>
            </a:pPr>
            <a:r>
              <a:rPr lang="it-IT" sz="2000" b="1">
                <a:solidFill>
                  <a:schemeClr val="bg1"/>
                </a:solidFill>
                <a:latin typeface="Times New Roman" panose="02020603050405020304" pitchFamily="18" charset="0"/>
                <a:cs typeface="Times New Roman" panose="02020603050405020304" pitchFamily="18" charset="0"/>
              </a:rPr>
              <a:t>								par. 37-40: </a:t>
            </a:r>
            <a:r>
              <a:rPr lang="it-IT" sz="2000">
                <a:solidFill>
                  <a:schemeClr val="bg1"/>
                </a:solidFill>
                <a:latin typeface="Times New Roman" panose="02020603050405020304" pitchFamily="18" charset="0"/>
                <a:cs typeface="Times New Roman" panose="02020603050405020304" pitchFamily="18" charset="0"/>
              </a:rPr>
              <a:t>spazio esterno con divano semicircolare di marmo, decorazioni </a:t>
            </a:r>
          </a:p>
          <a:p>
            <a:pPr algn="just">
              <a:spcBef>
                <a:spcPts val="0"/>
              </a:spcBef>
              <a:spcAft>
                <a:spcPts val="0"/>
              </a:spcAft>
              <a:buClrTx/>
            </a:pPr>
            <a:r>
              <a:rPr lang="it-IT" sz="2000">
                <a:solidFill>
                  <a:schemeClr val="bg1"/>
                </a:solidFill>
                <a:latin typeface="Times New Roman" panose="02020603050405020304" pitchFamily="18" charset="0"/>
                <a:cs typeface="Times New Roman" panose="02020603050405020304" pitchFamily="18" charset="0"/>
              </a:rPr>
              <a:t>                                                                       e fontana per godere di banchetti e spazio di riposo immersi nel paesaggio</a:t>
            </a:r>
          </a:p>
          <a:p>
            <a:pPr algn="just">
              <a:spcBef>
                <a:spcPts val="0"/>
              </a:spcBef>
              <a:spcAft>
                <a:spcPts val="0"/>
              </a:spcAft>
              <a:buClrTx/>
            </a:pPr>
            <a:r>
              <a:rPr lang="it-IT" sz="2000" b="1">
                <a:solidFill>
                  <a:schemeClr val="bg1"/>
                </a:solidFill>
                <a:latin typeface="Times New Roman" panose="02020603050405020304" pitchFamily="18" charset="0"/>
                <a:cs typeface="Times New Roman" panose="02020603050405020304" pitchFamily="18" charset="0"/>
              </a:rPr>
              <a:t>								par. 40-46: </a:t>
            </a:r>
            <a:r>
              <a:rPr lang="it-IT" sz="2000">
                <a:solidFill>
                  <a:schemeClr val="bg1"/>
                </a:solidFill>
                <a:latin typeface="Times New Roman" panose="02020603050405020304" pitchFamily="18" charset="0"/>
                <a:cs typeface="Times New Roman" panose="02020603050405020304" pitchFamily="18" charset="0"/>
              </a:rPr>
              <a:t>ritorno all’argomento iniziale e discorso conclusivo rivolto all’amico</a:t>
            </a:r>
          </a:p>
        </p:txBody>
      </p:sp>
      <p:sp>
        <p:nvSpPr>
          <p:cNvPr id="2" name="CasellaDiTesto 1">
            <a:extLst>
              <a:ext uri="{FF2B5EF4-FFF2-40B4-BE49-F238E27FC236}">
                <a16:creationId xmlns:a16="http://schemas.microsoft.com/office/drawing/2014/main" id="{53E03148-229A-4489-9D34-E72EAED65133}"/>
              </a:ext>
            </a:extLst>
          </p:cNvPr>
          <p:cNvSpPr txBox="1"/>
          <p:nvPr/>
        </p:nvSpPr>
        <p:spPr>
          <a:xfrm>
            <a:off x="613895" y="2977617"/>
            <a:ext cx="2258736" cy="2031325"/>
          </a:xfrm>
          <a:prstGeom prst="rect">
            <a:avLst/>
          </a:prstGeom>
          <a:noFill/>
          <a:ln w="28575">
            <a:solidFill>
              <a:schemeClr val="accent1">
                <a:lumMod val="50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a:ln>
                  <a:noFill/>
                </a:ln>
                <a:solidFill>
                  <a:prstClr val="black"/>
                </a:solidFill>
                <a:effectLst/>
                <a:uLnTx/>
                <a:uFillTx/>
                <a:latin typeface="Garamond" panose="02020404030301010803"/>
                <a:ea typeface="+mn-ea"/>
                <a:cs typeface="+mn-cs"/>
              </a:rPr>
              <a:t>Fortuna nella tarda antichità delle epistole pliniane relative alla descrizione della villa e della vita in villa: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a:ln>
                  <a:noFill/>
                </a:ln>
                <a:solidFill>
                  <a:prstClr val="black"/>
                </a:solidFill>
                <a:effectLst/>
                <a:uLnTx/>
                <a:uFillTx/>
                <a:latin typeface="Garamond" panose="02020404030301010803"/>
                <a:ea typeface="+mn-ea"/>
                <a:cs typeface="+mn-cs"/>
              </a:rPr>
              <a:t>cf. Sidonio Apollinare (</a:t>
            </a:r>
            <a:r>
              <a:rPr kumimoji="0" lang="it-IT" sz="1800" b="0" i="1" u="none" strike="noStrike" kern="1200" cap="none" spc="0" normalizeH="0" baseline="0" noProof="0">
                <a:ln>
                  <a:noFill/>
                </a:ln>
                <a:solidFill>
                  <a:prstClr val="black"/>
                </a:solidFill>
                <a:effectLst/>
                <a:uLnTx/>
                <a:uFillTx/>
                <a:latin typeface="Garamond" panose="02020404030301010803"/>
                <a:ea typeface="+mn-ea"/>
                <a:cs typeface="+mn-cs"/>
              </a:rPr>
              <a:t>epist. </a:t>
            </a:r>
            <a:r>
              <a:rPr kumimoji="0" lang="it-IT" sz="1800" b="0" i="0" u="none" strike="noStrike" kern="1200" cap="none" spc="0" normalizeH="0" baseline="0" noProof="0">
                <a:ln>
                  <a:noFill/>
                </a:ln>
                <a:solidFill>
                  <a:prstClr val="black"/>
                </a:solidFill>
                <a:effectLst/>
                <a:uLnTx/>
                <a:uFillTx/>
                <a:latin typeface="Garamond" panose="02020404030301010803"/>
                <a:ea typeface="+mn-ea"/>
                <a:cs typeface="+mn-cs"/>
              </a:rPr>
              <a:t>II 2)</a:t>
            </a:r>
          </a:p>
        </p:txBody>
      </p:sp>
    </p:spTree>
    <p:extLst>
      <p:ext uri="{BB962C8B-B14F-4D97-AF65-F5344CB8AC3E}">
        <p14:creationId xmlns:p14="http://schemas.microsoft.com/office/powerpoint/2010/main" val="2788821509"/>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Sottotitolo 4">
            <a:extLst>
              <a:ext uri="{FF2B5EF4-FFF2-40B4-BE49-F238E27FC236}">
                <a16:creationId xmlns:a16="http://schemas.microsoft.com/office/drawing/2014/main" id="{53F9F8BA-D04E-48EA-ABF1-DC8069A342B4}"/>
              </a:ext>
            </a:extLst>
          </p:cNvPr>
          <p:cNvSpPr>
            <a:spLocks noGrp="1" noChangeArrowheads="1"/>
          </p:cNvSpPr>
          <p:nvPr>
            <p:ph type="subTitle" idx="1"/>
          </p:nvPr>
        </p:nvSpPr>
        <p:spPr>
          <a:xfrm>
            <a:off x="-67112" y="0"/>
            <a:ext cx="12259112" cy="6858000"/>
          </a:xfrm>
          <a:solidFill>
            <a:schemeClr val="bg2">
              <a:lumMod val="60000"/>
              <a:lumOff val="40000"/>
            </a:schemeClr>
          </a:solidFill>
        </p:spPr>
        <p:txBody>
          <a:bodyPr>
            <a:normAutofit/>
          </a:bodyPr>
          <a:lstStyle/>
          <a:p>
            <a:pPr marL="0" indent="0" algn="just">
              <a:spcBef>
                <a:spcPts val="0"/>
              </a:spcBef>
              <a:spcAft>
                <a:spcPts val="0"/>
              </a:spcAft>
              <a:buClrTx/>
              <a:buNone/>
            </a:pPr>
            <a:endParaRPr lang="it-IT" b="1">
              <a:solidFill>
                <a:schemeClr val="bg1"/>
              </a:solidFill>
              <a:latin typeface="Times New Roman" panose="02020603050405020304" pitchFamily="18" charset="0"/>
              <a:cs typeface="Times New Roman" panose="02020603050405020304" pitchFamily="18" charset="0"/>
            </a:endParaRPr>
          </a:p>
        </p:txBody>
      </p:sp>
      <p:sp>
        <p:nvSpPr>
          <p:cNvPr id="2" name="CasellaDiTesto 1">
            <a:extLst>
              <a:ext uri="{FF2B5EF4-FFF2-40B4-BE49-F238E27FC236}">
                <a16:creationId xmlns:a16="http://schemas.microsoft.com/office/drawing/2014/main" id="{53E03148-229A-4489-9D34-E72EAED65133}"/>
              </a:ext>
            </a:extLst>
          </p:cNvPr>
          <p:cNvSpPr txBox="1"/>
          <p:nvPr/>
        </p:nvSpPr>
        <p:spPr>
          <a:xfrm>
            <a:off x="-33556" y="6465318"/>
            <a:ext cx="12155648" cy="369332"/>
          </a:xfrm>
          <a:prstGeom prst="rect">
            <a:avLst/>
          </a:prstGeom>
          <a:noFill/>
          <a:ln w="28575">
            <a:solidFill>
              <a:schemeClr val="accent1">
                <a:lumMod val="50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Riproduzione tratta da: </a:t>
            </a:r>
            <a:r>
              <a:rPr kumimoji="0" lang="it-IT" sz="1800" b="0"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Opere di</a:t>
            </a:r>
            <a:r>
              <a:rPr kumimoji="0" lang="it-IT"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it-IT" sz="1800" b="0"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Plinio Cecilio Secondo</a:t>
            </a:r>
            <a:r>
              <a:rPr kumimoji="0" lang="it-IT"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vol. I, a cura di Francesco Trisoglio, UTET, Torino 1973.  </a:t>
            </a:r>
          </a:p>
        </p:txBody>
      </p:sp>
      <p:pic>
        <p:nvPicPr>
          <p:cNvPr id="4" name="Immagine 3" descr="Immagine che contiene testo, montagna, albero, esterni&#10;&#10;Descrizione generata automaticamente">
            <a:extLst>
              <a:ext uri="{FF2B5EF4-FFF2-40B4-BE49-F238E27FC236}">
                <a16:creationId xmlns:a16="http://schemas.microsoft.com/office/drawing/2014/main" id="{31E24868-7120-4155-ADE6-9C29D282D8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112" y="94570"/>
            <a:ext cx="12259112" cy="6272673"/>
          </a:xfrm>
          <a:prstGeom prst="rect">
            <a:avLst/>
          </a:prstGeom>
        </p:spPr>
      </p:pic>
    </p:spTree>
    <p:extLst>
      <p:ext uri="{BB962C8B-B14F-4D97-AF65-F5344CB8AC3E}">
        <p14:creationId xmlns:p14="http://schemas.microsoft.com/office/powerpoint/2010/main" val="2438058171"/>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olo 1">
            <a:extLst>
              <a:ext uri="{FF2B5EF4-FFF2-40B4-BE49-F238E27FC236}">
                <a16:creationId xmlns:a16="http://schemas.microsoft.com/office/drawing/2014/main" id="{84329BD5-E7E4-4ADA-811C-DCB5E6562A5B}"/>
              </a:ext>
            </a:extLst>
          </p:cNvPr>
          <p:cNvSpPr>
            <a:spLocks noGrp="1" noChangeArrowheads="1"/>
          </p:cNvSpPr>
          <p:nvPr>
            <p:ph type="ctrTitle"/>
          </p:nvPr>
        </p:nvSpPr>
        <p:spPr>
          <a:xfrm>
            <a:off x="2373313" y="1552575"/>
            <a:ext cx="7442200" cy="1876425"/>
          </a:xfrm>
          <a:solidFill>
            <a:schemeClr val="tx1"/>
          </a:solidFill>
        </p:spPr>
        <p:txBody>
          <a:bodyPr/>
          <a:lstStyle/>
          <a:p>
            <a:pPr eaLnBrk="1" hangingPunct="1">
              <a:defRPr/>
            </a:pPr>
            <a:endParaRPr lang="it-IT" altLang="it-IT" sz="2400">
              <a:ln>
                <a:noFill/>
              </a:ln>
              <a:solidFill>
                <a:schemeClr val="bg1"/>
              </a:solidFill>
              <a:latin typeface="Times New Roman" panose="02020603050405020304" pitchFamily="18" charset="0"/>
              <a:cs typeface="Times New Roman" panose="02020603050405020304" pitchFamily="18" charset="0"/>
            </a:endParaRPr>
          </a:p>
        </p:txBody>
      </p:sp>
      <p:sp>
        <p:nvSpPr>
          <p:cNvPr id="29699" name="Sottotitolo 4">
            <a:extLst>
              <a:ext uri="{FF2B5EF4-FFF2-40B4-BE49-F238E27FC236}">
                <a16:creationId xmlns:a16="http://schemas.microsoft.com/office/drawing/2014/main" id="{53F9F8BA-D04E-48EA-ABF1-DC8069A342B4}"/>
              </a:ext>
            </a:extLst>
          </p:cNvPr>
          <p:cNvSpPr>
            <a:spLocks noGrp="1" noChangeArrowheads="1"/>
          </p:cNvSpPr>
          <p:nvPr>
            <p:ph type="subTitle" idx="1"/>
          </p:nvPr>
        </p:nvSpPr>
        <p:spPr>
          <a:xfrm>
            <a:off x="2373313" y="3573463"/>
            <a:ext cx="7442200" cy="1731962"/>
          </a:xfrm>
          <a:solidFill>
            <a:schemeClr val="tx1"/>
          </a:solidFill>
        </p:spPr>
        <p:txBody>
          <a:bodyPr/>
          <a:lstStyle/>
          <a:p>
            <a:pPr eaLnBrk="1" hangingPunct="1">
              <a:spcBef>
                <a:spcPct val="0"/>
              </a:spcBef>
              <a:spcAft>
                <a:spcPct val="0"/>
              </a:spcAft>
              <a:defRPr/>
            </a:pPr>
            <a:endParaRPr lang="it-IT" altLang="it-IT" sz="1700">
              <a:cs typeface="Times New Roman" panose="02020603050405020304" pitchFamily="18" charset="0"/>
            </a:endParaRPr>
          </a:p>
        </p:txBody>
      </p:sp>
    </p:spTree>
    <p:extLst>
      <p:ext uri="{BB962C8B-B14F-4D97-AF65-F5344CB8AC3E}">
        <p14:creationId xmlns:p14="http://schemas.microsoft.com/office/powerpoint/2010/main" val="38246218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B51A2804-3598-4002-B0BE-894E459AB520}"/>
              </a:ext>
            </a:extLst>
          </p:cNvPr>
          <p:cNvSpPr>
            <a:spLocks noGrp="1"/>
          </p:cNvSpPr>
          <p:nvPr>
            <p:ph idx="1"/>
          </p:nvPr>
        </p:nvSpPr>
        <p:spPr>
          <a:xfrm>
            <a:off x="0" y="0"/>
            <a:ext cx="12192000" cy="6858000"/>
          </a:xfrm>
          <a:blipFill>
            <a:blip r:embed="rId2"/>
            <a:tile tx="0" ty="0" sx="100000" sy="100000" flip="none" algn="tl"/>
          </a:blipFill>
        </p:spPr>
        <p:txBody>
          <a:bodyPr rtlCol="0">
            <a:normAutofit/>
          </a:bodyPr>
          <a:lstStyle/>
          <a:p>
            <a:pPr eaLnBrk="1" fontAlgn="auto" hangingPunct="1">
              <a:buClrTx/>
              <a:buFont typeface="Arial"/>
              <a:buChar char="•"/>
              <a:defRPr/>
            </a:pPr>
            <a:endParaRPr lang="it-IT">
              <a:solidFill>
                <a:schemeClr val="bg1"/>
              </a:solidFill>
              <a:latin typeface="Times New Roman" panose="02020603050405020304" pitchFamily="18" charset="0"/>
              <a:cs typeface="Times New Roman" panose="02020603050405020304" pitchFamily="18" charset="0"/>
            </a:endParaRPr>
          </a:p>
          <a:p>
            <a:pPr eaLnBrk="1" fontAlgn="auto" hangingPunct="1">
              <a:buClrTx/>
              <a:buFont typeface="Arial"/>
              <a:buChar char="•"/>
              <a:defRPr/>
            </a:pPr>
            <a:r>
              <a:rPr lang="it-IT">
                <a:solidFill>
                  <a:schemeClr val="bg1"/>
                </a:solidFill>
                <a:latin typeface="Times New Roman" panose="02020603050405020304" pitchFamily="18" charset="0"/>
                <a:cs typeface="Times New Roman" panose="02020603050405020304" pitchFamily="18" charset="0"/>
              </a:rPr>
              <a:t>La famiglia linguistica indoeuropea:</a:t>
            </a:r>
          </a:p>
          <a:p>
            <a:pPr marL="0" indent="0" algn="just" eaLnBrk="1" fontAlgn="auto" hangingPunct="1">
              <a:lnSpc>
                <a:spcPct val="110000"/>
              </a:lnSpc>
              <a:spcBef>
                <a:spcPts val="0"/>
              </a:spcBef>
              <a:spcAft>
                <a:spcPts val="0"/>
              </a:spcAft>
              <a:buClrTx/>
              <a:buFont typeface="Arial"/>
              <a:buNone/>
              <a:defRPr/>
            </a:pPr>
            <a:r>
              <a:rPr lang="it-IT">
                <a:solidFill>
                  <a:schemeClr val="bg1"/>
                </a:solidFill>
                <a:latin typeface="Times New Roman" panose="02020603050405020304" pitchFamily="18" charset="0"/>
                <a:cs typeface="Times New Roman" panose="02020603050405020304" pitchFamily="18" charset="0"/>
              </a:rPr>
              <a:t>						- </a:t>
            </a:r>
            <a:r>
              <a:rPr lang="it-IT" sz="2000">
                <a:solidFill>
                  <a:schemeClr val="bg1"/>
                </a:solidFill>
                <a:latin typeface="Times New Roman" panose="02020603050405020304" pitchFamily="18" charset="0"/>
                <a:cs typeface="Times New Roman" panose="02020603050405020304" pitchFamily="18" charset="0"/>
              </a:rPr>
              <a:t>le lingue germaniche</a:t>
            </a:r>
          </a:p>
          <a:p>
            <a:pPr marL="0" indent="0" algn="just" eaLnBrk="1" fontAlgn="auto" hangingPunct="1">
              <a:lnSpc>
                <a:spcPct val="110000"/>
              </a:lnSpc>
              <a:spcBef>
                <a:spcPts val="0"/>
              </a:spcBef>
              <a:spcAft>
                <a:spcPts val="0"/>
              </a:spcAft>
              <a:buClrTx/>
              <a:buFont typeface="Arial"/>
              <a:buNone/>
              <a:defRPr/>
            </a:pPr>
            <a:r>
              <a:rPr lang="it-IT" sz="2000">
                <a:solidFill>
                  <a:schemeClr val="bg1"/>
                </a:solidFill>
                <a:latin typeface="Times New Roman" panose="02020603050405020304" pitchFamily="18" charset="0"/>
                <a:cs typeface="Times New Roman" panose="02020603050405020304" pitchFamily="18" charset="0"/>
              </a:rPr>
              <a:t>						- il latino   → → →  lingue romanze</a:t>
            </a:r>
          </a:p>
          <a:p>
            <a:pPr marL="0" indent="0" algn="just" eaLnBrk="1" fontAlgn="auto" hangingPunct="1">
              <a:lnSpc>
                <a:spcPct val="110000"/>
              </a:lnSpc>
              <a:spcBef>
                <a:spcPts val="0"/>
              </a:spcBef>
              <a:spcAft>
                <a:spcPts val="0"/>
              </a:spcAft>
              <a:buClrTx/>
              <a:buFont typeface="Arial"/>
              <a:buNone/>
              <a:defRPr/>
            </a:pPr>
            <a:r>
              <a:rPr lang="it-IT" sz="2000">
                <a:solidFill>
                  <a:schemeClr val="bg1"/>
                </a:solidFill>
                <a:latin typeface="Times New Roman" panose="02020603050405020304" pitchFamily="18" charset="0"/>
                <a:cs typeface="Times New Roman" panose="02020603050405020304" pitchFamily="18" charset="0"/>
              </a:rPr>
              <a:t>						- il greco</a:t>
            </a:r>
          </a:p>
          <a:p>
            <a:pPr marL="0" indent="0" algn="just" eaLnBrk="1" fontAlgn="auto" hangingPunct="1">
              <a:lnSpc>
                <a:spcPct val="110000"/>
              </a:lnSpc>
              <a:spcBef>
                <a:spcPts val="0"/>
              </a:spcBef>
              <a:spcAft>
                <a:spcPts val="0"/>
              </a:spcAft>
              <a:buClrTx/>
              <a:buFont typeface="Arial"/>
              <a:buNone/>
              <a:defRPr/>
            </a:pPr>
            <a:r>
              <a:rPr lang="it-IT" sz="2000">
                <a:solidFill>
                  <a:schemeClr val="bg1"/>
                </a:solidFill>
                <a:latin typeface="Times New Roman" panose="02020603050405020304" pitchFamily="18" charset="0"/>
                <a:cs typeface="Times New Roman" panose="02020603050405020304" pitchFamily="18" charset="0"/>
              </a:rPr>
              <a:t>						- l’antico indiano e le lingue iraniche</a:t>
            </a:r>
          </a:p>
          <a:p>
            <a:pPr marL="0" indent="0" algn="just" eaLnBrk="1" fontAlgn="auto" hangingPunct="1">
              <a:lnSpc>
                <a:spcPct val="110000"/>
              </a:lnSpc>
              <a:spcBef>
                <a:spcPts val="0"/>
              </a:spcBef>
              <a:spcAft>
                <a:spcPts val="0"/>
              </a:spcAft>
              <a:buClrTx/>
              <a:buFont typeface="Arial"/>
              <a:buNone/>
              <a:defRPr/>
            </a:pPr>
            <a:r>
              <a:rPr lang="it-IT" sz="2000">
                <a:solidFill>
                  <a:schemeClr val="bg1"/>
                </a:solidFill>
                <a:latin typeface="Times New Roman" panose="02020603050405020304" pitchFamily="18" charset="0"/>
                <a:cs typeface="Times New Roman" panose="02020603050405020304" pitchFamily="18" charset="0"/>
              </a:rPr>
              <a:t>						- il celtico</a:t>
            </a:r>
          </a:p>
          <a:p>
            <a:pPr marL="0" indent="0" algn="just" eaLnBrk="1" fontAlgn="auto" hangingPunct="1">
              <a:lnSpc>
                <a:spcPct val="110000"/>
              </a:lnSpc>
              <a:spcBef>
                <a:spcPts val="0"/>
              </a:spcBef>
              <a:spcAft>
                <a:spcPts val="0"/>
              </a:spcAft>
              <a:buClrTx/>
              <a:buFont typeface="Arial"/>
              <a:buNone/>
              <a:defRPr/>
            </a:pPr>
            <a:r>
              <a:rPr lang="it-IT" sz="2000">
                <a:solidFill>
                  <a:schemeClr val="bg1"/>
                </a:solidFill>
                <a:latin typeface="Times New Roman" panose="02020603050405020304" pitchFamily="18" charset="0"/>
                <a:cs typeface="Times New Roman" panose="02020603050405020304" pitchFamily="18" charset="0"/>
              </a:rPr>
              <a:t>						- l’armeno</a:t>
            </a:r>
          </a:p>
          <a:p>
            <a:pPr marL="0" indent="0" algn="just" eaLnBrk="1" fontAlgn="auto" hangingPunct="1">
              <a:lnSpc>
                <a:spcPct val="110000"/>
              </a:lnSpc>
              <a:spcBef>
                <a:spcPts val="0"/>
              </a:spcBef>
              <a:spcAft>
                <a:spcPts val="0"/>
              </a:spcAft>
              <a:buClrTx/>
              <a:buFont typeface="Arial"/>
              <a:buNone/>
              <a:defRPr/>
            </a:pPr>
            <a:r>
              <a:rPr lang="it-IT" sz="2000">
                <a:solidFill>
                  <a:schemeClr val="bg1"/>
                </a:solidFill>
                <a:latin typeface="Times New Roman" panose="02020603050405020304" pitchFamily="18" charset="0"/>
                <a:cs typeface="Times New Roman" panose="02020603050405020304" pitchFamily="18" charset="0"/>
              </a:rPr>
              <a:t>						- lingue anatoliche   (es. ittita: II millennio a.C.)</a:t>
            </a:r>
          </a:p>
          <a:p>
            <a:pPr marL="0" indent="0" algn="just" eaLnBrk="1" fontAlgn="auto" hangingPunct="1">
              <a:lnSpc>
                <a:spcPct val="110000"/>
              </a:lnSpc>
              <a:spcBef>
                <a:spcPts val="0"/>
              </a:spcBef>
              <a:spcAft>
                <a:spcPts val="0"/>
              </a:spcAft>
              <a:buClrTx/>
              <a:buFont typeface="Arial"/>
              <a:buNone/>
              <a:defRPr/>
            </a:pPr>
            <a:r>
              <a:rPr lang="it-IT" sz="2000">
                <a:solidFill>
                  <a:schemeClr val="bg1"/>
                </a:solidFill>
                <a:latin typeface="Times New Roman" panose="02020603050405020304" pitchFamily="18" charset="0"/>
                <a:cs typeface="Times New Roman" panose="02020603050405020304" pitchFamily="18" charset="0"/>
              </a:rPr>
              <a:t>						- tocario</a:t>
            </a:r>
          </a:p>
          <a:p>
            <a:pPr marL="0" indent="0" algn="just" eaLnBrk="1" fontAlgn="auto" hangingPunct="1">
              <a:lnSpc>
                <a:spcPct val="110000"/>
              </a:lnSpc>
              <a:spcBef>
                <a:spcPts val="0"/>
              </a:spcBef>
              <a:spcAft>
                <a:spcPts val="0"/>
              </a:spcAft>
              <a:buClrTx/>
              <a:buFont typeface="Arial"/>
              <a:buNone/>
              <a:defRPr/>
            </a:pPr>
            <a:r>
              <a:rPr lang="it-IT" sz="2000">
                <a:solidFill>
                  <a:schemeClr val="bg1"/>
                </a:solidFill>
                <a:latin typeface="Times New Roman" panose="02020603050405020304" pitchFamily="18" charset="0"/>
                <a:cs typeface="Times New Roman" panose="02020603050405020304" pitchFamily="18" charset="0"/>
              </a:rPr>
              <a:t>						- le lingue slave</a:t>
            </a:r>
          </a:p>
          <a:p>
            <a:pPr marL="0" indent="0" algn="just" eaLnBrk="1" fontAlgn="auto" hangingPunct="1">
              <a:lnSpc>
                <a:spcPct val="110000"/>
              </a:lnSpc>
              <a:spcBef>
                <a:spcPts val="0"/>
              </a:spcBef>
              <a:spcAft>
                <a:spcPts val="0"/>
              </a:spcAft>
              <a:buClrTx/>
              <a:buFont typeface="Arial"/>
              <a:buNone/>
              <a:defRPr/>
            </a:pPr>
            <a:r>
              <a:rPr lang="it-IT" sz="2000">
                <a:solidFill>
                  <a:schemeClr val="bg1"/>
                </a:solidFill>
                <a:latin typeface="Times New Roman" panose="02020603050405020304" pitchFamily="18" charset="0"/>
                <a:cs typeface="Times New Roman" panose="02020603050405020304" pitchFamily="18" charset="0"/>
              </a:rPr>
              <a:t>						- lingue baltiche (es. lituano)</a:t>
            </a:r>
          </a:p>
          <a:p>
            <a:pPr marL="0" indent="0" algn="just" eaLnBrk="1" fontAlgn="auto" hangingPunct="1">
              <a:lnSpc>
                <a:spcPct val="110000"/>
              </a:lnSpc>
              <a:spcBef>
                <a:spcPts val="0"/>
              </a:spcBef>
              <a:spcAft>
                <a:spcPts val="0"/>
              </a:spcAft>
              <a:buClrTx/>
              <a:buFont typeface="Arial"/>
              <a:buNone/>
              <a:defRPr/>
            </a:pPr>
            <a:r>
              <a:rPr lang="it-IT" sz="2000">
                <a:solidFill>
                  <a:schemeClr val="bg1"/>
                </a:solidFill>
                <a:latin typeface="Times New Roman" panose="02020603050405020304" pitchFamily="18" charset="0"/>
                <a:cs typeface="Times New Roman" panose="02020603050405020304" pitchFamily="18" charset="0"/>
              </a:rPr>
              <a:t>						- albanese</a:t>
            </a:r>
          </a:p>
          <a:p>
            <a:pPr marL="0" indent="0" algn="just" eaLnBrk="1" fontAlgn="auto" hangingPunct="1">
              <a:lnSpc>
                <a:spcPct val="110000"/>
              </a:lnSpc>
              <a:spcBef>
                <a:spcPts val="0"/>
              </a:spcBef>
              <a:spcAft>
                <a:spcPts val="0"/>
              </a:spcAft>
              <a:buClrTx/>
              <a:buFont typeface="Arial"/>
              <a:buNone/>
              <a:defRPr/>
            </a:pPr>
            <a:endParaRPr lang="it-IT" sz="2000">
              <a:solidFill>
                <a:schemeClr val="bg1"/>
              </a:solidFill>
              <a:latin typeface="Times New Roman" panose="02020603050405020304" pitchFamily="18" charset="0"/>
              <a:cs typeface="Times New Roman" panose="02020603050405020304" pitchFamily="18" charset="0"/>
            </a:endParaRPr>
          </a:p>
          <a:p>
            <a:pPr marL="0" indent="0" algn="just" eaLnBrk="1" fontAlgn="auto" hangingPunct="1">
              <a:buClrTx/>
              <a:buFont typeface="Arial" panose="020B0604020202020204" pitchFamily="34" charset="0"/>
              <a:buNone/>
              <a:defRPr/>
            </a:pPr>
            <a:r>
              <a:rPr lang="it-IT">
                <a:solidFill>
                  <a:schemeClr val="bg1"/>
                </a:solidFill>
                <a:latin typeface="Times New Roman" panose="02020603050405020304" pitchFamily="18" charset="0"/>
                <a:cs typeface="Times New Roman" panose="02020603050405020304" pitchFamily="18" charset="0"/>
              </a:rPr>
              <a:t>		 Rapporti evolutivi e difficoltà di ricostruzione dell’indoeuropeo  </a:t>
            </a:r>
          </a:p>
          <a:p>
            <a:pPr marL="0" indent="0" algn="just" eaLnBrk="1" fontAlgn="auto" hangingPunct="1">
              <a:buClrTx/>
              <a:buFont typeface="Arial" panose="020B0604020202020204" pitchFamily="34" charset="0"/>
              <a:buNone/>
              <a:defRPr/>
            </a:pPr>
            <a:r>
              <a:rPr lang="it-IT">
                <a:solidFill>
                  <a:schemeClr val="bg1"/>
                </a:solidFill>
                <a:latin typeface="Times New Roman" panose="02020603050405020304" pitchFamily="18" charset="0"/>
                <a:cs typeface="Times New Roman" panose="02020603050405020304" pitchFamily="18" charset="0"/>
              </a:rPr>
              <a:t>		 Ipotesi di ricostruzione sulla base di isoglosse                                                         </a:t>
            </a:r>
            <a:endParaRPr lang="it-IT" sz="1600">
              <a:solidFill>
                <a:schemeClr val="bg1"/>
              </a:solidFill>
              <a:latin typeface="Times New Roman" panose="02020603050405020304" pitchFamily="18" charset="0"/>
              <a:cs typeface="Times New Roman" panose="02020603050405020304" pitchFamily="18" charset="0"/>
            </a:endParaRPr>
          </a:p>
          <a:p>
            <a:pPr marL="0" indent="0" eaLnBrk="1" fontAlgn="auto" hangingPunct="1">
              <a:buFont typeface="Arial" panose="020B0604020202020204" pitchFamily="34" charset="0"/>
              <a:buNone/>
              <a:defRPr/>
            </a:pPr>
            <a:endParaRPr lang="it-IT">
              <a:solidFill>
                <a:schemeClr val="tx1">
                  <a:lumMod val="85000"/>
                  <a:lumOff val="15000"/>
                </a:schemeClr>
              </a:solidFill>
            </a:endParaRPr>
          </a:p>
        </p:txBody>
      </p:sp>
      <p:sp>
        <p:nvSpPr>
          <p:cNvPr id="2" name="Stella a 4 punte 1">
            <a:extLst>
              <a:ext uri="{FF2B5EF4-FFF2-40B4-BE49-F238E27FC236}">
                <a16:creationId xmlns:a16="http://schemas.microsoft.com/office/drawing/2014/main" id="{787B0906-F17F-4865-A910-E1FAA992D521}"/>
              </a:ext>
            </a:extLst>
          </p:cNvPr>
          <p:cNvSpPr/>
          <p:nvPr/>
        </p:nvSpPr>
        <p:spPr>
          <a:xfrm>
            <a:off x="896938" y="5360988"/>
            <a:ext cx="50800" cy="46037"/>
          </a:xfrm>
          <a:prstGeom prst="star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4" name="Stella a 4 punte 3">
            <a:extLst>
              <a:ext uri="{FF2B5EF4-FFF2-40B4-BE49-F238E27FC236}">
                <a16:creationId xmlns:a16="http://schemas.microsoft.com/office/drawing/2014/main" id="{39C47087-BFD4-466E-8EF5-06B726A6DCD5}"/>
              </a:ext>
            </a:extLst>
          </p:cNvPr>
          <p:cNvSpPr/>
          <p:nvPr/>
        </p:nvSpPr>
        <p:spPr>
          <a:xfrm flipH="1">
            <a:off x="889000" y="5822950"/>
            <a:ext cx="58738" cy="46038"/>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egnaposto contenuto 2">
            <a:extLst>
              <a:ext uri="{FF2B5EF4-FFF2-40B4-BE49-F238E27FC236}">
                <a16:creationId xmlns:a16="http://schemas.microsoft.com/office/drawing/2014/main" id="{FBBFA6BC-EDA7-4ED8-B0D8-B9485B555E5D}"/>
              </a:ext>
            </a:extLst>
          </p:cNvPr>
          <p:cNvSpPr>
            <a:spLocks noGrp="1" noChangeArrowheads="1"/>
          </p:cNvSpPr>
          <p:nvPr>
            <p:ph idx="1"/>
          </p:nvPr>
        </p:nvSpPr>
        <p:spPr>
          <a:xfrm>
            <a:off x="0" y="0"/>
            <a:ext cx="12192000" cy="6858000"/>
          </a:xfrm>
          <a:blipFill dpi="0" rotWithShape="1">
            <a:blip r:embed="rId2"/>
            <a:srcRect/>
            <a:tile tx="0" ty="0" sx="100000" sy="100000" flip="none" algn="tl"/>
          </a:blipFill>
        </p:spPr>
        <p:txBody>
          <a:bodyPr/>
          <a:lstStyle/>
          <a:p>
            <a:pPr eaLnBrk="1" hangingPunct="1"/>
            <a:endParaRPr lang="it-IT" altLang="it-IT"/>
          </a:p>
        </p:txBody>
      </p:sp>
      <p:pic>
        <p:nvPicPr>
          <p:cNvPr id="19459" name="Segnaposto contenuto 4" descr="Immagine che contiene mappa&#10;&#10;Descrizione generata automaticamente">
            <a:extLst>
              <a:ext uri="{FF2B5EF4-FFF2-40B4-BE49-F238E27FC236}">
                <a16:creationId xmlns:a16="http://schemas.microsoft.com/office/drawing/2014/main" id="{8121C248-21BC-4BAC-87A3-AA9486A5B524}"/>
              </a:ext>
            </a:extLst>
          </p:cNvPr>
          <p:cNvPicPr>
            <a:picLocks noChangeAspect="1"/>
          </p:cNvPicPr>
          <p:nvPr/>
        </p:nvPicPr>
        <p:blipFill>
          <a:blip r:embed="rId3"/>
          <a:srcRect/>
          <a:stretch>
            <a:fillRect/>
          </a:stretch>
        </p:blipFill>
        <p:spPr bwMode="auto">
          <a:xfrm>
            <a:off x="587375" y="288925"/>
            <a:ext cx="10991850" cy="5878513"/>
          </a:xfrm>
          <a:prstGeom prst="rect">
            <a:avLst/>
          </a:prstGeom>
          <a:blipFill dpi="0" rotWithShape="1">
            <a:blip r:embed="rId4"/>
            <a:srcRect/>
            <a:tile tx="0" ty="0" sx="100000" sy="100000" flip="none" algn="tl"/>
          </a:blipFill>
          <a:ln w="28575">
            <a:solidFill>
              <a:schemeClr val="accent4">
                <a:lumMod val="50000"/>
              </a:schemeClr>
            </a:solidFill>
            <a:miter lim="800000"/>
            <a:headEnd/>
            <a:tailEnd/>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Segnaposto contenuto 6" descr="Immagine che contiene testo&#10;&#10;Descrizione generata automaticamente">
            <a:extLst>
              <a:ext uri="{FF2B5EF4-FFF2-40B4-BE49-F238E27FC236}">
                <a16:creationId xmlns:a16="http://schemas.microsoft.com/office/drawing/2014/main" id="{3EE5E0E3-05B2-4E0A-BA60-2F96F638A4E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12174538" cy="6858000"/>
          </a:xfrm>
          <a:blipFill dpi="0" rotWithShape="1">
            <a:blip r:embed="rId3"/>
            <a:srcRect/>
            <a:tile tx="0" ty="0" sx="100000" sy="100000" flip="none" algn="tl"/>
          </a:blipFill>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D60392DD-7F78-4239-A3C7-513F7820B72B}"/>
              </a:ext>
            </a:extLst>
          </p:cNvPr>
          <p:cNvSpPr>
            <a:spLocks noGrp="1"/>
          </p:cNvSpPr>
          <p:nvPr>
            <p:ph idx="1"/>
          </p:nvPr>
        </p:nvSpPr>
        <p:spPr>
          <a:xfrm>
            <a:off x="612775" y="579438"/>
            <a:ext cx="10972800" cy="5686425"/>
          </a:xfrm>
          <a:solidFill>
            <a:schemeClr val="tx1">
              <a:lumMod val="95000"/>
            </a:schemeClr>
          </a:solidFill>
          <a:ln w="28575">
            <a:solidFill>
              <a:schemeClr val="tx1"/>
            </a:solidFill>
          </a:ln>
        </p:spPr>
        <p:txBody>
          <a:bodyPr rtlCol="0">
            <a:normAutofit/>
          </a:bodyPr>
          <a:lstStyle/>
          <a:p>
            <a:pPr marL="0" indent="0" algn="ctr" eaLnBrk="1" fontAlgn="auto" hangingPunct="1">
              <a:buFont typeface="Arial"/>
              <a:buNone/>
              <a:defRPr/>
            </a:pPr>
            <a:r>
              <a:rPr lang="it-IT" sz="2800" i="1">
                <a:solidFill>
                  <a:schemeClr val="bg1"/>
                </a:solidFill>
                <a:latin typeface="Times New Roman" panose="02020603050405020304" pitchFamily="18" charset="0"/>
                <a:cs typeface="Times New Roman" panose="02020603050405020304" pitchFamily="18" charset="0"/>
              </a:rPr>
              <a:t>Prerequisiti </a:t>
            </a:r>
          </a:p>
          <a:p>
            <a:pPr marL="0" indent="0" algn="ctr" eaLnBrk="1" fontAlgn="auto" hangingPunct="1">
              <a:buClrTx/>
              <a:buNone/>
              <a:defRPr/>
            </a:pPr>
            <a:endParaRPr lang="it-IT" sz="2800" i="1">
              <a:solidFill>
                <a:schemeClr val="bg1"/>
              </a:solidFill>
              <a:latin typeface="Times New Roman" panose="02020603050405020304" pitchFamily="18" charset="0"/>
              <a:cs typeface="Times New Roman" panose="02020603050405020304" pitchFamily="18" charset="0"/>
            </a:endParaRPr>
          </a:p>
          <a:p>
            <a:pPr algn="just" eaLnBrk="1" fontAlgn="auto" hangingPunct="1">
              <a:spcBef>
                <a:spcPts val="0"/>
              </a:spcBef>
              <a:spcAft>
                <a:spcPts val="0"/>
              </a:spcAft>
              <a:buClrTx/>
              <a:defRPr/>
            </a:pPr>
            <a:r>
              <a:rPr lang="it-IT">
                <a:solidFill>
                  <a:schemeClr val="bg1"/>
                </a:solidFill>
                <a:latin typeface="Times New Roman" panose="02020603050405020304" pitchFamily="18" charset="0"/>
                <a:cs typeface="Times New Roman" panose="02020603050405020304" pitchFamily="18" charset="0"/>
              </a:rPr>
              <a:t>Conoscenza della grammatica latina di base e delle principali strutture sintattiche e del periodo.</a:t>
            </a:r>
          </a:p>
          <a:p>
            <a:pPr algn="just" eaLnBrk="1" fontAlgn="auto" hangingPunct="1">
              <a:spcBef>
                <a:spcPts val="0"/>
              </a:spcBef>
              <a:spcAft>
                <a:spcPts val="0"/>
              </a:spcAft>
              <a:buClrTx/>
              <a:defRPr/>
            </a:pPr>
            <a:endParaRPr lang="it-IT">
              <a:solidFill>
                <a:schemeClr val="bg1"/>
              </a:solidFill>
              <a:latin typeface="Times New Roman" panose="02020603050405020304" pitchFamily="18" charset="0"/>
              <a:cs typeface="Times New Roman" panose="02020603050405020304" pitchFamily="18" charset="0"/>
            </a:endParaRPr>
          </a:p>
          <a:p>
            <a:pPr algn="just" eaLnBrk="1" fontAlgn="auto" hangingPunct="1">
              <a:spcBef>
                <a:spcPts val="0"/>
              </a:spcBef>
              <a:spcAft>
                <a:spcPts val="0"/>
              </a:spcAft>
              <a:buClrTx/>
              <a:defRPr/>
            </a:pPr>
            <a:r>
              <a:rPr lang="it-IT">
                <a:solidFill>
                  <a:schemeClr val="bg1"/>
                </a:solidFill>
                <a:latin typeface="Times New Roman" panose="02020603050405020304" pitchFamily="18" charset="0"/>
                <a:cs typeface="Times New Roman" panose="02020603050405020304" pitchFamily="18" charset="0"/>
              </a:rPr>
              <a:t>Conoscenza della periodizzazione, dei principali autori e delle linee di sviluppo della letteratura latina (dalle origini fino alla fine del V d.C.).</a:t>
            </a:r>
          </a:p>
          <a:p>
            <a:pPr algn="just" eaLnBrk="1" fontAlgn="auto" hangingPunct="1">
              <a:spcBef>
                <a:spcPts val="0"/>
              </a:spcBef>
              <a:spcAft>
                <a:spcPts val="0"/>
              </a:spcAft>
              <a:buClrTx/>
              <a:defRPr/>
            </a:pPr>
            <a:endParaRPr lang="it-IT">
              <a:solidFill>
                <a:schemeClr val="bg1"/>
              </a:solidFill>
              <a:latin typeface="Times New Roman" panose="02020603050405020304" pitchFamily="18" charset="0"/>
              <a:cs typeface="Times New Roman" panose="02020603050405020304" pitchFamily="18" charset="0"/>
            </a:endParaRPr>
          </a:p>
          <a:p>
            <a:pPr algn="just" eaLnBrk="1" fontAlgn="auto" hangingPunct="1">
              <a:spcBef>
                <a:spcPts val="0"/>
              </a:spcBef>
              <a:spcAft>
                <a:spcPts val="0"/>
              </a:spcAft>
              <a:buClrTx/>
              <a:defRPr/>
            </a:pPr>
            <a:r>
              <a:rPr lang="it-IT">
                <a:solidFill>
                  <a:schemeClr val="bg1"/>
                </a:solidFill>
                <a:latin typeface="Times New Roman" panose="02020603050405020304" pitchFamily="18" charset="0"/>
                <a:cs typeface="Times New Roman" panose="02020603050405020304" pitchFamily="18" charset="0"/>
              </a:rPr>
              <a:t>Nozioni basilari di prosodia e dei principali metri (esametro, pentametro, distico elegiaco).</a:t>
            </a:r>
          </a:p>
          <a:p>
            <a:pPr marL="0" indent="0" eaLnBrk="1" fontAlgn="auto" hangingPunct="1">
              <a:buFont typeface="Arial"/>
              <a:buNone/>
              <a:defRPr/>
            </a:pPr>
            <a:endParaRPr lang="it-IT">
              <a:solidFill>
                <a:schemeClr val="tx1">
                  <a:lumMod val="85000"/>
                  <a:lumOff val="15000"/>
                </a:schemeClr>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Segnaposto contenuto 4" descr="Immagine che contiene testo&#10;&#10;Descrizione generata automaticamente">
            <a:extLst>
              <a:ext uri="{FF2B5EF4-FFF2-40B4-BE49-F238E27FC236}">
                <a16:creationId xmlns:a16="http://schemas.microsoft.com/office/drawing/2014/main" id="{7F07154C-6D55-4552-A7A2-0548F678A6E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12192000" cy="6858000"/>
          </a:xfrm>
          <a:blipFill dpi="0" rotWithShape="1">
            <a:blip r:embed="rId3"/>
            <a:srcRect/>
            <a:tile tx="0" ty="0" sx="100000" sy="100000" flip="none" algn="tl"/>
          </a:blipFill>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Segnaposto contenuto 4" descr="Immagine che contiene testo&#10;&#10;Descrizione generata automaticamente">
            <a:extLst>
              <a:ext uri="{FF2B5EF4-FFF2-40B4-BE49-F238E27FC236}">
                <a16:creationId xmlns:a16="http://schemas.microsoft.com/office/drawing/2014/main" id="{6EA9FEB3-7C1B-4E2C-9327-F4B95EA142F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12192000" cy="6858000"/>
          </a:xfrm>
          <a:blipFill dpi="0" rotWithShape="1">
            <a:blip r:embed="rId3"/>
            <a:srcRect/>
            <a:tile tx="0" ty="0" sx="100000" sy="100000" flip="none" algn="tl"/>
          </a:blipFill>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Segnaposto contenuto 4" descr="Immagine che contiene testo&#10;&#10;Descrizione generata automaticamente">
            <a:extLst>
              <a:ext uri="{FF2B5EF4-FFF2-40B4-BE49-F238E27FC236}">
                <a16:creationId xmlns:a16="http://schemas.microsoft.com/office/drawing/2014/main" id="{FF60727F-6E4F-47AF-957A-053A11C1EA1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12192000" cy="6858000"/>
          </a:xfrm>
          <a:blipFill dpi="0" rotWithShape="1">
            <a:blip r:embed="rId3"/>
            <a:srcRect/>
            <a:tile tx="0" ty="0" sx="100000" sy="100000" flip="none" algn="tl"/>
          </a:blipFill>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egnaposto contenuto 2">
            <a:extLst>
              <a:ext uri="{FF2B5EF4-FFF2-40B4-BE49-F238E27FC236}">
                <a16:creationId xmlns:a16="http://schemas.microsoft.com/office/drawing/2014/main" id="{8B9624C6-2B1A-46C7-93FF-DAEB4A02E0B0}"/>
              </a:ext>
            </a:extLst>
          </p:cNvPr>
          <p:cNvSpPr>
            <a:spLocks noGrp="1" noChangeArrowheads="1"/>
          </p:cNvSpPr>
          <p:nvPr>
            <p:ph idx="1"/>
          </p:nvPr>
        </p:nvSpPr>
        <p:spPr>
          <a:xfrm>
            <a:off x="0" y="0"/>
            <a:ext cx="12192000" cy="6858000"/>
          </a:xfrm>
          <a:blipFill dpi="0" rotWithShape="1">
            <a:blip r:embed="rId2"/>
            <a:srcRect/>
            <a:tile tx="0" ty="0" sx="100000" sy="100000" flip="none" algn="tl"/>
          </a:blipFill>
        </p:spPr>
        <p:txBody>
          <a:bodyPr/>
          <a:lstStyle/>
          <a:p>
            <a:pPr marL="0" indent="0" algn="ctr" eaLnBrk="1" hangingPunct="1">
              <a:buFont typeface="Arial" panose="020B0604020202020204" pitchFamily="34" charset="0"/>
              <a:buNone/>
            </a:pPr>
            <a:endParaRPr lang="it-IT" altLang="it-IT" sz="2000">
              <a:latin typeface="Times New Roman" panose="02020603050405020304" pitchFamily="18" charset="0"/>
              <a:cs typeface="Times New Roman" panose="02020603050405020304" pitchFamily="18" charset="0"/>
            </a:endParaRPr>
          </a:p>
          <a:p>
            <a:pPr marL="0" indent="0" algn="ctr" eaLnBrk="1" hangingPunct="1">
              <a:buFont typeface="Arial" panose="020B0604020202020204" pitchFamily="34" charset="0"/>
              <a:buNone/>
            </a:pPr>
            <a:endParaRPr lang="it-IT" altLang="it-IT" sz="2000">
              <a:latin typeface="Times New Roman" panose="02020603050405020304" pitchFamily="18" charset="0"/>
              <a:cs typeface="Times New Roman" panose="02020603050405020304" pitchFamily="18" charset="0"/>
            </a:endParaRPr>
          </a:p>
          <a:p>
            <a:pPr marL="0" indent="0" algn="ctr" eaLnBrk="1" hangingPunct="1">
              <a:buFont typeface="Arial" panose="020B0604020202020204" pitchFamily="34" charset="0"/>
              <a:buNone/>
            </a:pPr>
            <a:endParaRPr lang="it-IT" altLang="it-IT" sz="2000">
              <a:latin typeface="Times New Roman" panose="02020603050405020304" pitchFamily="18" charset="0"/>
              <a:cs typeface="Times New Roman" panose="02020603050405020304" pitchFamily="18" charset="0"/>
            </a:endParaRPr>
          </a:p>
          <a:p>
            <a:pPr marL="0" indent="0" algn="ctr" eaLnBrk="1" hangingPunct="1">
              <a:buFont typeface="Arial" panose="020B0604020202020204" pitchFamily="34" charset="0"/>
              <a:buNone/>
            </a:pPr>
            <a:endParaRPr lang="it-IT" altLang="it-IT" sz="2000">
              <a:latin typeface="Times New Roman" panose="02020603050405020304" pitchFamily="18" charset="0"/>
              <a:cs typeface="Times New Roman" panose="02020603050405020304" pitchFamily="18" charset="0"/>
            </a:endParaRPr>
          </a:p>
          <a:p>
            <a:pPr marL="0" indent="0" algn="ctr" eaLnBrk="1" hangingPunct="1">
              <a:buFont typeface="Arial" panose="020B0604020202020204" pitchFamily="34" charset="0"/>
              <a:buNone/>
            </a:pPr>
            <a:endParaRPr lang="it-IT" altLang="it-IT" sz="2000">
              <a:latin typeface="Times New Roman" panose="02020603050405020304" pitchFamily="18" charset="0"/>
              <a:cs typeface="Times New Roman" panose="02020603050405020304" pitchFamily="18" charset="0"/>
            </a:endParaRPr>
          </a:p>
          <a:p>
            <a:pPr marL="0" indent="0" algn="ctr" eaLnBrk="1" hangingPunct="1">
              <a:buFont typeface="Arial" panose="020B0604020202020204" pitchFamily="34" charset="0"/>
              <a:buNone/>
            </a:pPr>
            <a:endParaRPr lang="it-IT" altLang="it-IT" sz="2000">
              <a:latin typeface="Times New Roman" panose="02020603050405020304" pitchFamily="18" charset="0"/>
              <a:cs typeface="Times New Roman" panose="02020603050405020304" pitchFamily="18" charset="0"/>
            </a:endParaRPr>
          </a:p>
          <a:p>
            <a:pPr marL="0" indent="0" algn="ctr" eaLnBrk="1" hangingPunct="1">
              <a:buFont typeface="Arial" panose="020B0604020202020204" pitchFamily="34" charset="0"/>
              <a:buNone/>
            </a:pPr>
            <a:endParaRPr lang="it-IT" altLang="it-IT" sz="2000">
              <a:latin typeface="Times New Roman" panose="02020603050405020304" pitchFamily="18" charset="0"/>
              <a:cs typeface="Times New Roman" panose="02020603050405020304" pitchFamily="18" charset="0"/>
            </a:endParaRPr>
          </a:p>
          <a:p>
            <a:pPr marL="0" indent="0" algn="ctr" eaLnBrk="1" hangingPunct="1">
              <a:buFont typeface="Arial" panose="020B0604020202020204" pitchFamily="34" charset="0"/>
              <a:buNone/>
            </a:pPr>
            <a:endParaRPr lang="it-IT" altLang="it-IT" sz="2000">
              <a:latin typeface="Times New Roman" panose="02020603050405020304" pitchFamily="18" charset="0"/>
              <a:cs typeface="Times New Roman" panose="02020603050405020304" pitchFamily="18" charset="0"/>
            </a:endParaRPr>
          </a:p>
          <a:p>
            <a:pPr marL="0" indent="0" algn="ctr" eaLnBrk="1" hangingPunct="1">
              <a:buFont typeface="Arial" panose="020B0604020202020204" pitchFamily="34" charset="0"/>
              <a:buNone/>
            </a:pPr>
            <a:endParaRPr lang="it-IT" altLang="it-IT" sz="2000">
              <a:latin typeface="Times New Roman" panose="02020603050405020304" pitchFamily="18" charset="0"/>
              <a:cs typeface="Times New Roman" panose="02020603050405020304" pitchFamily="18" charset="0"/>
            </a:endParaRPr>
          </a:p>
          <a:p>
            <a:pPr marL="0" indent="0" algn="ctr" eaLnBrk="1" hangingPunct="1">
              <a:buFont typeface="Arial" panose="020B0604020202020204" pitchFamily="34" charset="0"/>
              <a:buNone/>
            </a:pPr>
            <a:endParaRPr lang="it-IT" altLang="it-IT" sz="2000">
              <a:latin typeface="Times New Roman" panose="02020603050405020304" pitchFamily="18" charset="0"/>
              <a:cs typeface="Times New Roman" panose="02020603050405020304" pitchFamily="18" charset="0"/>
            </a:endParaRPr>
          </a:p>
          <a:p>
            <a:pPr marL="0" indent="0" algn="ctr" eaLnBrk="1" hangingPunct="1">
              <a:buFont typeface="Arial" panose="020B0604020202020204" pitchFamily="34" charset="0"/>
              <a:buNone/>
            </a:pPr>
            <a:endParaRPr lang="it-IT" altLang="it-IT" sz="2000">
              <a:latin typeface="Times New Roman" panose="02020603050405020304" pitchFamily="18" charset="0"/>
              <a:cs typeface="Times New Roman" panose="02020603050405020304" pitchFamily="18" charset="0"/>
            </a:endParaRPr>
          </a:p>
          <a:p>
            <a:pPr marL="0" indent="0" algn="just" eaLnBrk="1" hangingPunct="1">
              <a:buFont typeface="Arial" panose="020B0604020202020204" pitchFamily="34" charset="0"/>
              <a:buNone/>
            </a:pPr>
            <a:endParaRPr lang="it-IT" altLang="it-IT" sz="2800">
              <a:latin typeface="Times New Roman" panose="02020603050405020304" pitchFamily="18" charset="0"/>
              <a:cs typeface="Times New Roman" panose="02020603050405020304" pitchFamily="18" charset="0"/>
            </a:endParaRPr>
          </a:p>
          <a:p>
            <a:pPr marL="0" indent="0" algn="just" eaLnBrk="1" hangingPunct="1">
              <a:buFont typeface="Arial" panose="020B0604020202020204" pitchFamily="34" charset="0"/>
              <a:buNone/>
            </a:pPr>
            <a:r>
              <a:rPr lang="it-IT" altLang="it-IT" sz="2800">
                <a:latin typeface="Times New Roman" panose="02020603050405020304" pitchFamily="18" charset="0"/>
                <a:cs typeface="Times New Roman" panose="02020603050405020304" pitchFamily="18" charset="0"/>
              </a:rPr>
              <a:t>(da L.R. Palmer, </a:t>
            </a:r>
            <a:r>
              <a:rPr lang="it-IT" altLang="it-IT" sz="2800" i="1">
                <a:latin typeface="Times New Roman" panose="02020603050405020304" pitchFamily="18" charset="0"/>
                <a:cs typeface="Times New Roman" panose="02020603050405020304" pitchFamily="18" charset="0"/>
              </a:rPr>
              <a:t>La lingua latina</a:t>
            </a:r>
            <a:r>
              <a:rPr lang="it-IT" altLang="it-IT" sz="2800">
                <a:latin typeface="Times New Roman" panose="02020603050405020304" pitchFamily="18" charset="0"/>
                <a:cs typeface="Times New Roman" panose="02020603050405020304" pitchFamily="18" charset="0"/>
              </a:rPr>
              <a:t>, Torino 1977, pp. 257-258)</a:t>
            </a:r>
          </a:p>
        </p:txBody>
      </p:sp>
      <p:pic>
        <p:nvPicPr>
          <p:cNvPr id="78851" name="Immagine 4" descr="Immagine che contiene testo&#10;&#10;Descrizione generata automaticamente">
            <a:extLst>
              <a:ext uri="{FF2B5EF4-FFF2-40B4-BE49-F238E27FC236}">
                <a16:creationId xmlns:a16="http://schemas.microsoft.com/office/drawing/2014/main" id="{CCD7582B-2694-4214-9CDD-F2F0B34FCA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03250"/>
            <a:ext cx="12192000" cy="461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72F9F2CA-8CF2-41C9-9CE0-68E65484C76E}"/>
              </a:ext>
            </a:extLst>
          </p:cNvPr>
          <p:cNvSpPr>
            <a:spLocks noGrp="1"/>
          </p:cNvSpPr>
          <p:nvPr>
            <p:ph idx="1"/>
          </p:nvPr>
        </p:nvSpPr>
        <p:spPr>
          <a:xfrm>
            <a:off x="0" y="0"/>
            <a:ext cx="12192000" cy="6858000"/>
          </a:xfrm>
          <a:blipFill>
            <a:blip r:embed="rId2"/>
            <a:tile tx="0" ty="0" sx="100000" sy="100000" flip="none" algn="tl"/>
          </a:blipFill>
        </p:spPr>
        <p:txBody>
          <a:bodyPr rtlCol="0">
            <a:normAutofit/>
          </a:bodyPr>
          <a:lstStyle/>
          <a:p>
            <a:pPr algn="just" eaLnBrk="1" fontAlgn="auto" hangingPunct="1">
              <a:buFontTx/>
              <a:buChar char="-"/>
              <a:defRPr/>
            </a:pPr>
            <a:r>
              <a:rPr lang="it-IT">
                <a:solidFill>
                  <a:schemeClr val="bg1"/>
                </a:solidFill>
                <a:latin typeface="Times New Roman" panose="02020603050405020304" pitchFamily="18" charset="0"/>
                <a:cs typeface="Times New Roman" panose="02020603050405020304" pitchFamily="18" charset="0"/>
              </a:rPr>
              <a:t>Lingua madre e ‘patria originaria’                    migrazioni e frantumazione dell’unità linguistica   </a:t>
            </a:r>
          </a:p>
          <a:p>
            <a:pPr marL="0" indent="0" algn="just" eaLnBrk="1" fontAlgn="auto" hangingPunct="1">
              <a:buFont typeface="Arial"/>
              <a:buNone/>
              <a:defRPr/>
            </a:pPr>
            <a:endParaRPr lang="it-IT">
              <a:solidFill>
                <a:schemeClr val="bg1"/>
              </a:solidFill>
              <a:latin typeface="Times New Roman" panose="02020603050405020304" pitchFamily="18" charset="0"/>
              <a:cs typeface="Times New Roman" panose="02020603050405020304" pitchFamily="18" charset="0"/>
            </a:endParaRPr>
          </a:p>
          <a:p>
            <a:pPr marL="0" indent="0" algn="just" eaLnBrk="1" fontAlgn="auto" hangingPunct="1">
              <a:buFont typeface="Arial"/>
              <a:buNone/>
              <a:defRPr/>
            </a:pPr>
            <a:r>
              <a:rPr lang="it-IT">
                <a:solidFill>
                  <a:schemeClr val="bg1"/>
                </a:solidFill>
                <a:latin typeface="Times New Roman" panose="02020603050405020304" pitchFamily="18" charset="0"/>
                <a:cs typeface="Times New Roman" panose="02020603050405020304" pitchFamily="18" charset="0"/>
              </a:rPr>
              <a:t>                                diversificazione in rami e genesi delle lingue storiche attestate</a:t>
            </a:r>
          </a:p>
          <a:p>
            <a:pPr marL="0" indent="0" algn="ctr" eaLnBrk="1" fontAlgn="auto" hangingPunct="1">
              <a:buFont typeface="Arial"/>
              <a:buNone/>
              <a:defRPr/>
            </a:pPr>
            <a:endParaRPr lang="it-IT">
              <a:solidFill>
                <a:schemeClr val="bg1"/>
              </a:solidFill>
              <a:latin typeface="Times New Roman" panose="02020603050405020304" pitchFamily="18" charset="0"/>
              <a:cs typeface="Times New Roman" panose="02020603050405020304" pitchFamily="18" charset="0"/>
            </a:endParaRPr>
          </a:p>
          <a:p>
            <a:pPr marL="0" indent="0" algn="ctr" eaLnBrk="1" fontAlgn="auto" hangingPunct="1">
              <a:buFont typeface="Arial"/>
              <a:buNone/>
              <a:defRPr/>
            </a:pPr>
            <a:r>
              <a:rPr lang="it-IT">
                <a:solidFill>
                  <a:schemeClr val="bg1"/>
                </a:solidFill>
                <a:latin typeface="Times New Roman" panose="02020603050405020304" pitchFamily="18" charset="0"/>
                <a:cs typeface="Times New Roman" panose="02020603050405020304" pitchFamily="18" charset="0"/>
              </a:rPr>
              <a:t>    Differenti nuclei dopo gli stanziamenti a seguito delle migrazioni</a:t>
            </a:r>
          </a:p>
          <a:p>
            <a:pPr marL="0" indent="0" algn="just" eaLnBrk="1" fontAlgn="auto" hangingPunct="1">
              <a:spcBef>
                <a:spcPts val="0"/>
              </a:spcBef>
              <a:spcAft>
                <a:spcPts val="0"/>
              </a:spcAft>
              <a:buFont typeface="Arial"/>
              <a:buNone/>
              <a:defRPr/>
            </a:pPr>
            <a:r>
              <a:rPr lang="it-IT">
                <a:solidFill>
                  <a:schemeClr val="bg1"/>
                </a:solidFill>
                <a:latin typeface="Times New Roman" panose="02020603050405020304" pitchFamily="18" charset="0"/>
                <a:cs typeface="Times New Roman" panose="02020603050405020304" pitchFamily="18" charset="0"/>
              </a:rPr>
              <a:t>        </a:t>
            </a:r>
            <a:endParaRPr lang="it-IT" sz="800">
              <a:solidFill>
                <a:schemeClr val="bg1"/>
              </a:solidFill>
              <a:latin typeface="Times New Roman" panose="02020603050405020304" pitchFamily="18" charset="0"/>
              <a:cs typeface="Times New Roman" panose="02020603050405020304" pitchFamily="18" charset="0"/>
            </a:endParaRPr>
          </a:p>
          <a:p>
            <a:pPr marL="0" indent="0" algn="just" eaLnBrk="1" fontAlgn="auto" hangingPunct="1">
              <a:spcBef>
                <a:spcPts val="0"/>
              </a:spcBef>
              <a:spcAft>
                <a:spcPts val="0"/>
              </a:spcAft>
              <a:buFont typeface="Arial"/>
              <a:buNone/>
              <a:defRPr/>
            </a:pPr>
            <a:r>
              <a:rPr lang="it-IT">
                <a:solidFill>
                  <a:schemeClr val="tx1">
                    <a:lumMod val="85000"/>
                    <a:lumOff val="15000"/>
                  </a:schemeClr>
                </a:solidFill>
                <a:latin typeface="Times New Roman" panose="02020603050405020304" pitchFamily="18" charset="0"/>
                <a:cs typeface="Times New Roman" panose="02020603050405020304" pitchFamily="18" charset="0"/>
              </a:rPr>
              <a:t>        </a:t>
            </a:r>
          </a:p>
          <a:p>
            <a:pPr marL="0" indent="0" algn="just" eaLnBrk="1" fontAlgn="auto" hangingPunct="1">
              <a:spcBef>
                <a:spcPts val="0"/>
              </a:spcBef>
              <a:spcAft>
                <a:spcPts val="0"/>
              </a:spcAft>
              <a:buFont typeface="Arial"/>
              <a:buNone/>
              <a:defRPr/>
            </a:pPr>
            <a:endParaRPr lang="it-IT">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algn="just" eaLnBrk="1" fontAlgn="auto" hangingPunct="1">
              <a:spcBef>
                <a:spcPts val="0"/>
              </a:spcBef>
              <a:spcAft>
                <a:spcPts val="0"/>
              </a:spcAft>
              <a:buFont typeface="Arial"/>
              <a:buNone/>
              <a:defRPr/>
            </a:pPr>
            <a:endParaRPr lang="it-IT">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algn="just" eaLnBrk="1" fontAlgn="auto" hangingPunct="1">
              <a:spcBef>
                <a:spcPts val="0"/>
              </a:spcBef>
              <a:spcAft>
                <a:spcPts val="0"/>
              </a:spcAft>
              <a:buFont typeface="Arial"/>
              <a:buNone/>
              <a:defRPr/>
            </a:pPr>
            <a:endParaRPr lang="it-IT">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algn="just" eaLnBrk="1" fontAlgn="auto" hangingPunct="1">
              <a:spcBef>
                <a:spcPts val="0"/>
              </a:spcBef>
              <a:spcAft>
                <a:spcPts val="0"/>
              </a:spcAft>
              <a:buFont typeface="Arial"/>
              <a:buNone/>
              <a:defRPr/>
            </a:pPr>
            <a:endParaRPr lang="it-IT">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algn="just" eaLnBrk="1" fontAlgn="auto" hangingPunct="1">
              <a:spcBef>
                <a:spcPts val="0"/>
              </a:spcBef>
              <a:spcAft>
                <a:spcPts val="0"/>
              </a:spcAft>
              <a:buFont typeface="Arial"/>
              <a:buNone/>
              <a:defRPr/>
            </a:pPr>
            <a:endParaRPr lang="it-IT">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algn="just" eaLnBrk="1" fontAlgn="auto" hangingPunct="1">
              <a:spcBef>
                <a:spcPts val="0"/>
              </a:spcBef>
              <a:spcAft>
                <a:spcPts val="0"/>
              </a:spcAft>
              <a:buFont typeface="Arial"/>
              <a:buNone/>
              <a:defRPr/>
            </a:pPr>
            <a:endParaRPr lang="it-IT">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algn="just" eaLnBrk="1" fontAlgn="auto" hangingPunct="1">
              <a:buFont typeface="Arial"/>
              <a:buNone/>
              <a:defRPr/>
            </a:pPr>
            <a:endParaRPr lang="it-IT">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algn="just" eaLnBrk="1" fontAlgn="auto" hangingPunct="1">
              <a:buFont typeface="Arial"/>
              <a:buNone/>
              <a:defRPr/>
            </a:pPr>
            <a:r>
              <a:rPr lang="it-IT">
                <a:solidFill>
                  <a:schemeClr val="bg1"/>
                </a:solidFill>
                <a:latin typeface="Times New Roman" panose="02020603050405020304" pitchFamily="18" charset="0"/>
                <a:cs typeface="Times New Roman" panose="02020603050405020304" pitchFamily="18" charset="0"/>
              </a:rPr>
              <a:t>                        area marginale                                    area centrale                    area marginale</a:t>
            </a:r>
          </a:p>
          <a:p>
            <a:pPr marL="0" indent="0" algn="just" eaLnBrk="1" fontAlgn="auto" hangingPunct="1">
              <a:spcBef>
                <a:spcPts val="0"/>
              </a:spcBef>
              <a:spcAft>
                <a:spcPts val="0"/>
              </a:spcAft>
              <a:buFont typeface="Arial"/>
              <a:buNone/>
              <a:defRPr/>
            </a:pPr>
            <a:endParaRPr lang="it-IT">
              <a:solidFill>
                <a:schemeClr val="tx1">
                  <a:lumMod val="85000"/>
                  <a:lumOff val="15000"/>
                </a:schemeClr>
              </a:solidFill>
              <a:latin typeface="Times New Roman" panose="02020603050405020304" pitchFamily="18" charset="0"/>
              <a:cs typeface="Times New Roman" panose="02020603050405020304" pitchFamily="18" charset="0"/>
            </a:endParaRPr>
          </a:p>
          <a:p>
            <a:pPr eaLnBrk="1" fontAlgn="auto" hangingPunct="1">
              <a:buFont typeface="Arial"/>
              <a:buChar char="•"/>
              <a:defRPr/>
            </a:pPr>
            <a:endParaRPr lang="it-IT">
              <a:solidFill>
                <a:schemeClr val="tx1">
                  <a:lumMod val="85000"/>
                  <a:lumOff val="15000"/>
                </a:schemeClr>
              </a:solidFill>
            </a:endParaRPr>
          </a:p>
        </p:txBody>
      </p:sp>
      <p:pic>
        <p:nvPicPr>
          <p:cNvPr id="79875" name="Immagine 3" descr="Immagine che contiene screenshot&#10;&#10;Descrizione generata automaticamente">
            <a:extLst>
              <a:ext uri="{FF2B5EF4-FFF2-40B4-BE49-F238E27FC236}">
                <a16:creationId xmlns:a16="http://schemas.microsoft.com/office/drawing/2014/main" id="{BB1D1682-B84A-4706-AA59-B46B285D964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7388" y="3640138"/>
            <a:ext cx="10796587" cy="1355725"/>
          </a:xfrm>
          <a:prstGeom prst="rect">
            <a:avLst/>
          </a:prstGeom>
          <a:noFill/>
          <a:ln w="38100">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2" name="Freccia a destra 1">
            <a:extLst>
              <a:ext uri="{FF2B5EF4-FFF2-40B4-BE49-F238E27FC236}">
                <a16:creationId xmlns:a16="http://schemas.microsoft.com/office/drawing/2014/main" id="{4DCC6DA9-C29A-4C03-A902-DF7AC002182E}"/>
              </a:ext>
            </a:extLst>
          </p:cNvPr>
          <p:cNvSpPr/>
          <p:nvPr/>
        </p:nvSpPr>
        <p:spPr>
          <a:xfrm>
            <a:off x="4991100" y="214313"/>
            <a:ext cx="654050" cy="1079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5" name="Freccia in giù 4">
            <a:extLst>
              <a:ext uri="{FF2B5EF4-FFF2-40B4-BE49-F238E27FC236}">
                <a16:creationId xmlns:a16="http://schemas.microsoft.com/office/drawing/2014/main" id="{21B9B97A-83EE-4BC6-AF73-2E111BAD92CC}"/>
              </a:ext>
            </a:extLst>
          </p:cNvPr>
          <p:cNvSpPr/>
          <p:nvPr/>
        </p:nvSpPr>
        <p:spPr>
          <a:xfrm>
            <a:off x="5938838" y="1543050"/>
            <a:ext cx="157162" cy="4699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8" name="Parentesi graffa chiusa 7">
            <a:extLst>
              <a:ext uri="{FF2B5EF4-FFF2-40B4-BE49-F238E27FC236}">
                <a16:creationId xmlns:a16="http://schemas.microsoft.com/office/drawing/2014/main" id="{6634DBEB-15E9-492F-95AD-9392FCBD7026}"/>
              </a:ext>
            </a:extLst>
          </p:cNvPr>
          <p:cNvSpPr/>
          <p:nvPr/>
        </p:nvSpPr>
        <p:spPr>
          <a:xfrm rot="5400000">
            <a:off x="2753519" y="3667919"/>
            <a:ext cx="433388" cy="3473450"/>
          </a:xfrm>
          <a:prstGeom prst="rightBrace">
            <a:avLst/>
          </a:prstGeom>
          <a:ln w="38100"/>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9" name="Parentesi graffa chiusa 8">
            <a:extLst>
              <a:ext uri="{FF2B5EF4-FFF2-40B4-BE49-F238E27FC236}">
                <a16:creationId xmlns:a16="http://schemas.microsoft.com/office/drawing/2014/main" id="{408B0109-80E9-4FEE-BB77-7092FD7F2E47}"/>
              </a:ext>
            </a:extLst>
          </p:cNvPr>
          <p:cNvSpPr/>
          <p:nvPr/>
        </p:nvSpPr>
        <p:spPr>
          <a:xfrm rot="5400000">
            <a:off x="6859587" y="3832226"/>
            <a:ext cx="525463" cy="3236912"/>
          </a:xfrm>
          <a:prstGeom prst="rightBrace">
            <a:avLst/>
          </a:prstGeom>
          <a:ln w="38100"/>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10" name="Parentesi graffa chiusa 9">
            <a:extLst>
              <a:ext uri="{FF2B5EF4-FFF2-40B4-BE49-F238E27FC236}">
                <a16:creationId xmlns:a16="http://schemas.microsoft.com/office/drawing/2014/main" id="{392F5C7D-87AF-4E28-97A6-7095B72BEF42}"/>
              </a:ext>
            </a:extLst>
          </p:cNvPr>
          <p:cNvSpPr/>
          <p:nvPr/>
        </p:nvSpPr>
        <p:spPr>
          <a:xfrm rot="5400000">
            <a:off x="9940131" y="4299744"/>
            <a:ext cx="479425" cy="2255838"/>
          </a:xfrm>
          <a:prstGeom prst="rightBrace">
            <a:avLst/>
          </a:prstGeom>
          <a:ln w="38100"/>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11" name="Freccia circolare a destra 10">
            <a:extLst>
              <a:ext uri="{FF2B5EF4-FFF2-40B4-BE49-F238E27FC236}">
                <a16:creationId xmlns:a16="http://schemas.microsoft.com/office/drawing/2014/main" id="{1AAB4301-72CE-4603-B841-93442795C2B9}"/>
              </a:ext>
            </a:extLst>
          </p:cNvPr>
          <p:cNvSpPr/>
          <p:nvPr/>
        </p:nvSpPr>
        <p:spPr>
          <a:xfrm>
            <a:off x="1828800" y="495300"/>
            <a:ext cx="385763" cy="804863"/>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12" name="Freccia circolare a sinistra 11">
            <a:extLst>
              <a:ext uri="{FF2B5EF4-FFF2-40B4-BE49-F238E27FC236}">
                <a16:creationId xmlns:a16="http://schemas.microsoft.com/office/drawing/2014/main" id="{E0606E62-0E1E-4F4A-B4E6-27A9911C7734}"/>
              </a:ext>
            </a:extLst>
          </p:cNvPr>
          <p:cNvSpPr/>
          <p:nvPr/>
        </p:nvSpPr>
        <p:spPr>
          <a:xfrm>
            <a:off x="10310813" y="474663"/>
            <a:ext cx="385762" cy="804862"/>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14" name="Freccia curva 13">
            <a:extLst>
              <a:ext uri="{FF2B5EF4-FFF2-40B4-BE49-F238E27FC236}">
                <a16:creationId xmlns:a16="http://schemas.microsoft.com/office/drawing/2014/main" id="{B7B91960-DAA6-4FA3-B570-E7285E010A13}"/>
              </a:ext>
            </a:extLst>
          </p:cNvPr>
          <p:cNvSpPr/>
          <p:nvPr/>
        </p:nvSpPr>
        <p:spPr>
          <a:xfrm rot="5400000">
            <a:off x="10067926" y="2673350"/>
            <a:ext cx="950912" cy="306387"/>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olo 1">
            <a:extLst>
              <a:ext uri="{FF2B5EF4-FFF2-40B4-BE49-F238E27FC236}">
                <a16:creationId xmlns:a16="http://schemas.microsoft.com/office/drawing/2014/main" id="{6EF42F45-EF76-4A99-83D2-78415634A836}"/>
              </a:ext>
            </a:extLst>
          </p:cNvPr>
          <p:cNvSpPr>
            <a:spLocks noGrp="1" noChangeArrowheads="1"/>
          </p:cNvSpPr>
          <p:nvPr>
            <p:ph type="ctrTitle"/>
          </p:nvPr>
        </p:nvSpPr>
        <p:spPr>
          <a:xfrm>
            <a:off x="2692400" y="1670050"/>
            <a:ext cx="6815138" cy="1758950"/>
          </a:xfrm>
        </p:spPr>
        <p:txBody>
          <a:bodyPr/>
          <a:lstStyle/>
          <a:p>
            <a:pPr eaLnBrk="1" fontAlgn="auto" hangingPunct="1">
              <a:spcBef>
                <a:spcPct val="0"/>
              </a:spcBef>
              <a:spcAft>
                <a:spcPct val="0"/>
              </a:spcAft>
              <a:buFont typeface="Arial"/>
              <a:buNone/>
              <a:defRPr/>
            </a:pPr>
            <a:r>
              <a:rPr lang="it-IT" altLang="it-IT" sz="2400">
                <a:solidFill>
                  <a:schemeClr val="bg1"/>
                </a:solidFill>
                <a:latin typeface="Times New Roman" panose="02020603050405020304" pitchFamily="18" charset="0"/>
                <a:cs typeface="Times New Roman" panose="02020603050405020304" pitchFamily="18" charset="0"/>
              </a:rPr>
              <a:t>Grammatica storica </a:t>
            </a:r>
            <a:br>
              <a:rPr lang="it-IT" altLang="it-IT" sz="2400">
                <a:solidFill>
                  <a:schemeClr val="bg1"/>
                </a:solidFill>
                <a:latin typeface="Times New Roman" panose="02020603050405020304" pitchFamily="18" charset="0"/>
                <a:cs typeface="Times New Roman" panose="02020603050405020304" pitchFamily="18" charset="0"/>
              </a:rPr>
            </a:br>
            <a:r>
              <a:rPr lang="it-IT" altLang="it-IT" sz="2400">
                <a:solidFill>
                  <a:schemeClr val="bg1"/>
                </a:solidFill>
                <a:latin typeface="Times New Roman" panose="02020603050405020304" pitchFamily="18" charset="0"/>
                <a:cs typeface="Times New Roman" panose="02020603050405020304" pitchFamily="18" charset="0"/>
              </a:rPr>
              <a:t>Fonologia</a:t>
            </a:r>
            <a:br>
              <a:rPr lang="it-IT" altLang="it-IT" sz="2800" i="1">
                <a:ln>
                  <a:noFill/>
                </a:ln>
                <a:latin typeface="Algerian" panose="04020705040A02060702" pitchFamily="82" charset="0"/>
                <a:cs typeface="Times New Roman" panose="02020603050405020304" pitchFamily="18" charset="0"/>
              </a:rPr>
            </a:br>
            <a:endParaRPr lang="it-IT" altLang="it-IT" sz="2000">
              <a:ln>
                <a:noFill/>
              </a:ln>
              <a:solidFill>
                <a:schemeClr val="bg1"/>
              </a:solidFill>
            </a:endParaRPr>
          </a:p>
        </p:txBody>
      </p:sp>
      <p:sp>
        <p:nvSpPr>
          <p:cNvPr id="15363" name="Sottotitolo 4">
            <a:extLst>
              <a:ext uri="{FF2B5EF4-FFF2-40B4-BE49-F238E27FC236}">
                <a16:creationId xmlns:a16="http://schemas.microsoft.com/office/drawing/2014/main" id="{D2AB3C09-98F5-48CA-A389-3F8FB96761FA}"/>
              </a:ext>
            </a:extLst>
          </p:cNvPr>
          <p:cNvSpPr>
            <a:spLocks noGrp="1" noChangeArrowheads="1"/>
          </p:cNvSpPr>
          <p:nvPr>
            <p:ph type="subTitle" idx="1"/>
          </p:nvPr>
        </p:nvSpPr>
        <p:spPr>
          <a:xfrm>
            <a:off x="2692400" y="3657600"/>
            <a:ext cx="6815138" cy="1530350"/>
          </a:xfrm>
        </p:spPr>
        <p:txBody>
          <a:bodyPr rtlCol="0">
            <a:normAutofit/>
          </a:bodyPr>
          <a:lstStyle/>
          <a:p>
            <a:pPr eaLnBrk="1" fontAlgn="auto" hangingPunct="1">
              <a:spcBef>
                <a:spcPct val="0"/>
              </a:spcBef>
              <a:spcAft>
                <a:spcPct val="0"/>
              </a:spcAft>
              <a:buFont typeface="Arial"/>
              <a:buNone/>
              <a:defRPr/>
            </a:pPr>
            <a:endParaRPr lang="it-IT" altLang="it-IT" sz="1700">
              <a:solidFill>
                <a:schemeClr val="bg1"/>
              </a:solidFill>
              <a:cs typeface="Times New Roman" panose="02020603050405020304" pitchFamily="18" charset="0"/>
            </a:endParaRPr>
          </a:p>
          <a:p>
            <a:pPr eaLnBrk="1" fontAlgn="auto" hangingPunct="1">
              <a:spcBef>
                <a:spcPct val="0"/>
              </a:spcBef>
              <a:spcAft>
                <a:spcPct val="0"/>
              </a:spcAft>
              <a:buFont typeface="Arial"/>
              <a:buNone/>
              <a:defRPr/>
            </a:pPr>
            <a:endParaRPr lang="it-IT" altLang="it-IT" sz="1700">
              <a:solidFill>
                <a:schemeClr val="bg1"/>
              </a:solidFill>
              <a:cs typeface="Times New Roman" panose="02020603050405020304" pitchFamily="18"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A0E03B30-0477-48D8-842F-396EC2D69B79}"/>
              </a:ext>
            </a:extLst>
          </p:cNvPr>
          <p:cNvSpPr>
            <a:spLocks noGrp="1"/>
          </p:cNvSpPr>
          <p:nvPr>
            <p:ph idx="1"/>
          </p:nvPr>
        </p:nvSpPr>
        <p:spPr>
          <a:xfrm>
            <a:off x="0" y="0"/>
            <a:ext cx="12192000" cy="6858000"/>
          </a:xfrm>
          <a:blipFill>
            <a:blip r:embed="rId2"/>
            <a:tile tx="0" ty="0" sx="100000" sy="100000" flip="none" algn="tl"/>
          </a:blipFill>
        </p:spPr>
        <p:txBody>
          <a:bodyPr/>
          <a:lstStyle/>
          <a:p>
            <a:pPr marL="0" indent="0" algn="ctr">
              <a:buFont typeface="Arial" panose="020B0604020202020204" pitchFamily="34" charset="0"/>
              <a:buNone/>
              <a:defRPr/>
            </a:pPr>
            <a:r>
              <a:rPr lang="it-IT" i="1">
                <a:solidFill>
                  <a:schemeClr val="tx1">
                    <a:lumMod val="85000"/>
                    <a:lumOff val="15000"/>
                  </a:schemeClr>
                </a:solidFill>
                <a:latin typeface="Times New Roman" panose="02020603050405020304" pitchFamily="18" charset="0"/>
                <a:cs typeface="Times New Roman" panose="02020603050405020304" pitchFamily="18" charset="0"/>
              </a:rPr>
              <a:t>                                                                    </a:t>
            </a:r>
            <a:r>
              <a:rPr lang="it-IT" sz="2600" i="1">
                <a:solidFill>
                  <a:schemeClr val="tx1">
                    <a:lumMod val="85000"/>
                    <a:lumOff val="15000"/>
                  </a:schemeClr>
                </a:solidFill>
                <a:latin typeface="Times New Roman" panose="02020603050405020304" pitchFamily="18" charset="0"/>
                <a:cs typeface="Times New Roman" panose="02020603050405020304" pitchFamily="18" charset="0"/>
              </a:rPr>
              <a:t> L’Accento</a:t>
            </a:r>
          </a:p>
          <a:p>
            <a:pPr marL="0" indent="0">
              <a:spcBef>
                <a:spcPts val="0"/>
              </a:spcBef>
              <a:spcAft>
                <a:spcPts val="0"/>
              </a:spcAft>
              <a:buFont typeface="Arial" panose="020B0604020202020204" pitchFamily="34" charset="0"/>
              <a:buNone/>
              <a:defRPr/>
            </a:pPr>
            <a:r>
              <a:rPr lang="it-IT">
                <a:latin typeface="Times New Roman" panose="02020603050405020304" pitchFamily="18" charset="0"/>
                <a:cs typeface="Times New Roman" panose="02020603050405020304" pitchFamily="18" charset="0"/>
              </a:rPr>
              <a:t>                                                                       </a:t>
            </a:r>
          </a:p>
          <a:p>
            <a:pPr marL="0" indent="0">
              <a:spcBef>
                <a:spcPts val="0"/>
              </a:spcBef>
              <a:spcAft>
                <a:spcPts val="0"/>
              </a:spcAft>
              <a:buFont typeface="Arial" panose="020B0604020202020204" pitchFamily="34" charset="0"/>
              <a:buNone/>
              <a:defRPr/>
            </a:pPr>
            <a:r>
              <a:rPr lang="it-IT">
                <a:latin typeface="Times New Roman" panose="02020603050405020304" pitchFamily="18" charset="0"/>
                <a:cs typeface="Times New Roman" panose="02020603050405020304" pitchFamily="18" charset="0"/>
              </a:rPr>
              <a:t>                                                                             Definizioni antiche:</a:t>
            </a:r>
          </a:p>
          <a:p>
            <a:pPr marL="0" indent="0">
              <a:spcBef>
                <a:spcPts val="0"/>
              </a:spcBef>
              <a:spcAft>
                <a:spcPts val="0"/>
              </a:spcAft>
              <a:buFont typeface="Arial" panose="020B0604020202020204" pitchFamily="34" charset="0"/>
              <a:buNone/>
              <a:defRPr/>
            </a:pPr>
            <a:r>
              <a:rPr lang="it-IT">
                <a:latin typeface="Times New Roman" panose="02020603050405020304" pitchFamily="18" charset="0"/>
                <a:cs typeface="Times New Roman" panose="02020603050405020304" pitchFamily="18" charset="0"/>
              </a:rPr>
              <a:t>                                                                             cf. </a:t>
            </a:r>
            <a:r>
              <a:rPr lang="it-IT" i="1">
                <a:latin typeface="Times New Roman" panose="02020603050405020304" pitchFamily="18" charset="0"/>
                <a:cs typeface="Times New Roman" panose="02020603050405020304" pitchFamily="18" charset="0"/>
              </a:rPr>
              <a:t>ThlL </a:t>
            </a:r>
            <a:r>
              <a:rPr lang="it-IT">
                <a:latin typeface="Times New Roman" panose="02020603050405020304" pitchFamily="18" charset="0"/>
                <a:cs typeface="Times New Roman" panose="02020603050405020304" pitchFamily="18" charset="0"/>
              </a:rPr>
              <a:t>I, 280, 37-84 – 281, 1-18</a:t>
            </a:r>
          </a:p>
          <a:p>
            <a:pPr marL="0" indent="0">
              <a:buFont typeface="Arial" panose="020B0604020202020204" pitchFamily="34" charset="0"/>
              <a:buNone/>
              <a:defRPr/>
            </a:pPr>
            <a:r>
              <a:rPr lang="it-IT">
                <a:latin typeface="Times New Roman" panose="02020603050405020304" pitchFamily="18" charset="0"/>
                <a:cs typeface="Times New Roman" panose="02020603050405020304" pitchFamily="18" charset="0"/>
              </a:rPr>
              <a:t>                                                                           </a:t>
            </a:r>
          </a:p>
          <a:p>
            <a:pPr marL="0" indent="0">
              <a:buFont typeface="Arial" panose="020B0604020202020204" pitchFamily="34" charset="0"/>
              <a:buNone/>
              <a:defRPr/>
            </a:pPr>
            <a:endParaRPr lang="it-IT">
              <a:latin typeface="Times New Roman" panose="02020603050405020304" pitchFamily="18" charset="0"/>
              <a:cs typeface="Times New Roman" panose="02020603050405020304" pitchFamily="18" charset="0"/>
            </a:endParaRPr>
          </a:p>
          <a:p>
            <a:pPr marL="0" indent="0">
              <a:buFont typeface="Arial" panose="020B0604020202020204" pitchFamily="34" charset="0"/>
              <a:buNone/>
              <a:defRPr/>
            </a:pPr>
            <a:endParaRPr lang="it-IT">
              <a:latin typeface="Times New Roman" panose="02020603050405020304" pitchFamily="18" charset="0"/>
              <a:cs typeface="Times New Roman" panose="02020603050405020304" pitchFamily="18" charset="0"/>
            </a:endParaRPr>
          </a:p>
          <a:p>
            <a:pPr marL="0" indent="0">
              <a:buFont typeface="Arial" panose="020B0604020202020204" pitchFamily="34" charset="0"/>
              <a:buNone/>
              <a:defRPr/>
            </a:pPr>
            <a:endParaRPr lang="it-IT" i="1"/>
          </a:p>
          <a:p>
            <a:pPr marL="0" indent="0">
              <a:buFont typeface="Arial" panose="020B0604020202020204" pitchFamily="34" charset="0"/>
              <a:buNone/>
              <a:defRPr/>
            </a:pPr>
            <a:endParaRPr lang="it-IT" i="1"/>
          </a:p>
        </p:txBody>
      </p:sp>
      <p:pic>
        <p:nvPicPr>
          <p:cNvPr id="63491" name="Immagine 6" descr="Immagine che contiene testo, quotidiano&#10;&#10;Descrizione generata automaticamente">
            <a:extLst>
              <a:ext uri="{FF2B5EF4-FFF2-40B4-BE49-F238E27FC236}">
                <a16:creationId xmlns:a16="http://schemas.microsoft.com/office/drawing/2014/main" id="{9A7A3173-3480-434C-8D4E-A316D314F9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332413" cy="530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2" name="Immagine 8" descr="Immagine che contiene testo, persona&#10;&#10;Descrizione generata automaticamente">
            <a:extLst>
              <a:ext uri="{FF2B5EF4-FFF2-40B4-BE49-F238E27FC236}">
                <a16:creationId xmlns:a16="http://schemas.microsoft.com/office/drawing/2014/main" id="{F2810DDF-FD4B-43B9-ABB6-645CBD91DF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308600"/>
            <a:ext cx="5332413"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3" name="Immagine 10" descr="Immagine che contiene testo, quotidiano&#10;&#10;Descrizione generata automaticamente">
            <a:extLst>
              <a:ext uri="{FF2B5EF4-FFF2-40B4-BE49-F238E27FC236}">
                <a16:creationId xmlns:a16="http://schemas.microsoft.com/office/drawing/2014/main" id="{5909823A-28A6-441E-AC2B-ABBCE368CA8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26088" y="2265363"/>
            <a:ext cx="6473825" cy="377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CFFB966A-07DC-4C19-B145-BBCF17A6714B}"/>
              </a:ext>
            </a:extLst>
          </p:cNvPr>
          <p:cNvSpPr>
            <a:spLocks noGrp="1"/>
          </p:cNvSpPr>
          <p:nvPr>
            <p:ph idx="1"/>
          </p:nvPr>
        </p:nvSpPr>
        <p:spPr>
          <a:xfrm>
            <a:off x="0" y="0"/>
            <a:ext cx="12192000" cy="6858000"/>
          </a:xfrm>
          <a:blipFill>
            <a:blip r:embed="rId2"/>
            <a:tile tx="0" ty="0" sx="100000" sy="100000" flip="none" algn="tl"/>
          </a:blipFill>
        </p:spPr>
        <p:txBody>
          <a:bodyPr/>
          <a:lstStyle/>
          <a:p>
            <a:pPr marL="0" indent="0">
              <a:spcBef>
                <a:spcPts val="0"/>
              </a:spcBef>
              <a:spcAft>
                <a:spcPts val="0"/>
              </a:spcAft>
              <a:buFont typeface="Arial" panose="020B0604020202020204" pitchFamily="34" charset="0"/>
              <a:buNone/>
              <a:defRPr/>
            </a:pPr>
            <a:r>
              <a:rPr lang="it-IT">
                <a:latin typeface="Times New Roman" panose="02020603050405020304" pitchFamily="18" charset="0"/>
                <a:cs typeface="Times New Roman" panose="02020603050405020304" pitchFamily="18" charset="0"/>
              </a:rPr>
              <a:t>Definizioni moderne:</a:t>
            </a:r>
          </a:p>
          <a:p>
            <a:pPr marL="0" indent="0">
              <a:spcBef>
                <a:spcPts val="0"/>
              </a:spcBef>
              <a:spcAft>
                <a:spcPts val="0"/>
              </a:spcAft>
              <a:buFont typeface="Arial" panose="020B0604020202020204" pitchFamily="34" charset="0"/>
              <a:buNone/>
              <a:defRPr/>
            </a:pPr>
            <a:endParaRPr lang="it-IT">
              <a:latin typeface="Times New Roman" panose="02020603050405020304" pitchFamily="18" charset="0"/>
              <a:cs typeface="Times New Roman" panose="02020603050405020304" pitchFamily="18" charset="0"/>
            </a:endParaRPr>
          </a:p>
          <a:p>
            <a:pPr marL="0" indent="0" algn="just">
              <a:spcBef>
                <a:spcPts val="0"/>
              </a:spcBef>
              <a:spcAft>
                <a:spcPts val="0"/>
              </a:spcAft>
              <a:buFont typeface="Arial" panose="020B0604020202020204" pitchFamily="34" charset="0"/>
              <a:buNone/>
              <a:defRPr/>
            </a:pPr>
            <a:r>
              <a:rPr lang="it-IT">
                <a:latin typeface="Times New Roman" panose="02020603050405020304" pitchFamily="18" charset="0"/>
                <a:cs typeface="Times New Roman" panose="02020603050405020304" pitchFamily="18" charset="0"/>
              </a:rPr>
              <a:t>«L’accento ha il compito di fornire un contrassegno formale a una unità grammaticale – la parola – intermedia fra l’unità grammaticale minima – il morfema – e l’unità grammaticale massima – la frase. […] In una lingua senza accento non si può definire formalmente alcuna unità grammaticale intermedia tra il morfema e la frase e la nozione di parola non può essere legittimamente usata».</a:t>
            </a:r>
          </a:p>
          <a:p>
            <a:pPr marL="0" indent="0" algn="just">
              <a:spcBef>
                <a:spcPts val="0"/>
              </a:spcBef>
              <a:spcAft>
                <a:spcPts val="0"/>
              </a:spcAft>
              <a:buFont typeface="Arial" panose="020B0604020202020204" pitchFamily="34" charset="0"/>
              <a:buNone/>
              <a:defRPr/>
            </a:pPr>
            <a:endParaRPr lang="it-IT">
              <a:latin typeface="Times New Roman" panose="02020603050405020304" pitchFamily="18" charset="0"/>
              <a:cs typeface="Times New Roman" panose="02020603050405020304" pitchFamily="18" charset="0"/>
            </a:endParaRPr>
          </a:p>
          <a:p>
            <a:pPr marL="0" indent="0" algn="just">
              <a:spcBef>
                <a:spcPts val="0"/>
              </a:spcBef>
              <a:spcAft>
                <a:spcPts val="0"/>
              </a:spcAft>
              <a:buFont typeface="Arial" panose="020B0604020202020204" pitchFamily="34" charset="0"/>
              <a:buNone/>
              <a:defRPr/>
            </a:pPr>
            <a:r>
              <a:rPr lang="it-IT" sz="1800">
                <a:latin typeface="Times New Roman" panose="02020603050405020304" pitchFamily="18" charset="0"/>
                <a:cs typeface="Times New Roman" panose="02020603050405020304" pitchFamily="18" charset="0"/>
              </a:rPr>
              <a:t>(cit. da P. Garde, </a:t>
            </a:r>
            <a:r>
              <a:rPr lang="it-IT" sz="1800" i="1">
                <a:latin typeface="Times New Roman" panose="02020603050405020304" pitchFamily="18" charset="0"/>
                <a:cs typeface="Times New Roman" panose="02020603050405020304" pitchFamily="18" charset="0"/>
              </a:rPr>
              <a:t>Introduzione a una teoria dell’accento</a:t>
            </a:r>
            <a:r>
              <a:rPr lang="it-IT" sz="1800">
                <a:latin typeface="Times New Roman" panose="02020603050405020304" pitchFamily="18" charset="0"/>
                <a:cs typeface="Times New Roman" panose="02020603050405020304" pitchFamily="18" charset="0"/>
              </a:rPr>
              <a:t>, Roma 1972, p. 30 [trad. it. a c. di G.R. Cardona]). </a:t>
            </a:r>
          </a:p>
          <a:p>
            <a:pPr marL="0" indent="0" algn="just">
              <a:spcBef>
                <a:spcPts val="0"/>
              </a:spcBef>
              <a:spcAft>
                <a:spcPts val="0"/>
              </a:spcAft>
              <a:buFont typeface="Arial" panose="020B0604020202020204" pitchFamily="34" charset="0"/>
              <a:buNone/>
              <a:defRPr/>
            </a:pPr>
            <a:endParaRPr lang="it-IT" sz="1800">
              <a:latin typeface="Times New Roman" panose="02020603050405020304" pitchFamily="18" charset="0"/>
              <a:cs typeface="Times New Roman" panose="02020603050405020304" pitchFamily="18" charset="0"/>
            </a:endParaRPr>
          </a:p>
          <a:p>
            <a:pPr marL="0" indent="0" algn="just">
              <a:spcBef>
                <a:spcPts val="0"/>
              </a:spcBef>
              <a:spcAft>
                <a:spcPts val="0"/>
              </a:spcAft>
              <a:buFont typeface="Arial" panose="020B0604020202020204" pitchFamily="34" charset="0"/>
              <a:buNone/>
              <a:defRPr/>
            </a:pPr>
            <a:endParaRPr lang="it-IT">
              <a:latin typeface="Times New Roman" panose="02020603050405020304" pitchFamily="18" charset="0"/>
              <a:cs typeface="Times New Roman" panose="02020603050405020304" pitchFamily="18" charset="0"/>
            </a:endParaRPr>
          </a:p>
          <a:p>
            <a:pPr algn="just">
              <a:spcBef>
                <a:spcPts val="0"/>
              </a:spcBef>
              <a:spcAft>
                <a:spcPts val="0"/>
              </a:spcAft>
              <a:buClrTx/>
              <a:defRPr/>
            </a:pPr>
            <a:r>
              <a:rPr lang="it-IT">
                <a:latin typeface="Times New Roman" panose="02020603050405020304" pitchFamily="18" charset="0"/>
                <a:cs typeface="Times New Roman" panose="02020603050405020304" pitchFamily="18" charset="0"/>
              </a:rPr>
              <a:t>Senza accento non si dà parola</a:t>
            </a:r>
          </a:p>
          <a:p>
            <a:pPr marL="0" indent="0" algn="just">
              <a:spcBef>
                <a:spcPts val="0"/>
              </a:spcBef>
              <a:spcAft>
                <a:spcPts val="0"/>
              </a:spcAft>
              <a:buClrTx/>
              <a:buFont typeface="Arial" panose="020B0604020202020204" pitchFamily="34" charset="0"/>
              <a:buNone/>
              <a:defRPr/>
            </a:pPr>
            <a:endParaRPr lang="it-IT">
              <a:latin typeface="Times New Roman" panose="02020603050405020304" pitchFamily="18" charset="0"/>
              <a:cs typeface="Times New Roman" panose="02020603050405020304" pitchFamily="18" charset="0"/>
            </a:endParaRPr>
          </a:p>
          <a:p>
            <a:pPr algn="just">
              <a:spcBef>
                <a:spcPts val="0"/>
              </a:spcBef>
              <a:spcAft>
                <a:spcPts val="0"/>
              </a:spcAft>
              <a:buClrTx/>
              <a:defRPr/>
            </a:pPr>
            <a:r>
              <a:rPr lang="it-IT">
                <a:latin typeface="Times New Roman" panose="02020603050405020304" pitchFamily="18" charset="0"/>
                <a:cs typeface="Times New Roman" panose="02020603050405020304" pitchFamily="18" charset="0"/>
              </a:rPr>
              <a:t>Accento  =  mezzo che permette l’articolazione e di scandire unità semantiche individuate/individuabili  in maniera certa</a:t>
            </a:r>
          </a:p>
          <a:p>
            <a:pPr marL="0" indent="0" algn="just">
              <a:spcBef>
                <a:spcPts val="0"/>
              </a:spcBef>
              <a:spcAft>
                <a:spcPts val="0"/>
              </a:spcAft>
              <a:buClrTx/>
              <a:buFont typeface="Arial" panose="020B0604020202020204" pitchFamily="34" charset="0"/>
              <a:buNone/>
              <a:defRPr/>
            </a:pPr>
            <a:endParaRPr lang="it-IT">
              <a:latin typeface="Times New Roman" panose="02020603050405020304" pitchFamily="18" charset="0"/>
              <a:cs typeface="Times New Roman" panose="02020603050405020304" pitchFamily="18" charset="0"/>
            </a:endParaRPr>
          </a:p>
          <a:p>
            <a:pPr algn="just">
              <a:spcBef>
                <a:spcPts val="0"/>
              </a:spcBef>
              <a:spcAft>
                <a:spcPts val="0"/>
              </a:spcAft>
              <a:buClrTx/>
              <a:defRPr/>
            </a:pPr>
            <a:r>
              <a:rPr lang="it-IT">
                <a:latin typeface="Times New Roman" panose="02020603050405020304" pitchFamily="18" charset="0"/>
                <a:cs typeface="Times New Roman" panose="02020603050405020304" pitchFamily="18" charset="0"/>
              </a:rPr>
              <a:t>Funzione centralizzante dell’accento</a:t>
            </a:r>
          </a:p>
          <a:p>
            <a:pPr algn="just">
              <a:spcBef>
                <a:spcPts val="0"/>
              </a:spcBef>
              <a:spcAft>
                <a:spcPts val="0"/>
              </a:spcAft>
              <a:buClrTx/>
              <a:defRPr/>
            </a:pPr>
            <a:endParaRPr lang="it-IT">
              <a:latin typeface="Times New Roman" panose="02020603050405020304" pitchFamily="18" charset="0"/>
              <a:cs typeface="Times New Roman" panose="02020603050405020304" pitchFamily="18" charset="0"/>
            </a:endParaRPr>
          </a:p>
          <a:p>
            <a:pPr algn="just">
              <a:spcBef>
                <a:spcPts val="0"/>
              </a:spcBef>
              <a:spcAft>
                <a:spcPts val="0"/>
              </a:spcAft>
              <a:buClrTx/>
              <a:defRPr/>
            </a:pPr>
            <a:r>
              <a:rPr lang="it-IT">
                <a:latin typeface="Times New Roman" panose="02020603050405020304" pitchFamily="18" charset="0"/>
                <a:cs typeface="Times New Roman" panose="02020603050405020304" pitchFamily="18" charset="0"/>
              </a:rPr>
              <a:t>Accento = </a:t>
            </a:r>
            <a:r>
              <a:rPr lang="it-IT" i="1">
                <a:latin typeface="Times New Roman" panose="02020603050405020304" pitchFamily="18" charset="0"/>
                <a:cs typeface="Times New Roman" panose="02020603050405020304" pitchFamily="18" charset="0"/>
              </a:rPr>
              <a:t>anima vocis  →→→→  </a:t>
            </a:r>
            <a:r>
              <a:rPr lang="it-IT">
                <a:latin typeface="Times New Roman" panose="02020603050405020304" pitchFamily="18" charset="0"/>
                <a:cs typeface="Times New Roman" panose="02020603050405020304" pitchFamily="18" charset="0"/>
              </a:rPr>
              <a:t>definizione del contenuto semantico della struttura fonetica </a:t>
            </a:r>
          </a:p>
          <a:p>
            <a:pPr marL="0" indent="0" algn="just">
              <a:spcBef>
                <a:spcPts val="0"/>
              </a:spcBef>
              <a:spcAft>
                <a:spcPts val="0"/>
              </a:spcAft>
              <a:buFont typeface="Arial" panose="020B0604020202020204" pitchFamily="34" charset="0"/>
              <a:buNone/>
              <a:defRPr/>
            </a:pPr>
            <a:endParaRPr lang="it-IT" sz="1800">
              <a:latin typeface="Times New Roman" panose="02020603050405020304" pitchFamily="18" charset="0"/>
              <a:cs typeface="Times New Roman" panose="02020603050405020304" pitchFamily="18" charset="0"/>
            </a:endParaRPr>
          </a:p>
        </p:txBody>
      </p:sp>
      <p:sp>
        <p:nvSpPr>
          <p:cNvPr id="4" name="Rettangolo con angoli arrotondati 3">
            <a:extLst>
              <a:ext uri="{FF2B5EF4-FFF2-40B4-BE49-F238E27FC236}">
                <a16:creationId xmlns:a16="http://schemas.microsoft.com/office/drawing/2014/main" id="{3A3171FD-465B-40F4-83BE-E99155FF1C46}"/>
              </a:ext>
            </a:extLst>
          </p:cNvPr>
          <p:cNvSpPr/>
          <p:nvPr/>
        </p:nvSpPr>
        <p:spPr>
          <a:xfrm>
            <a:off x="0" y="603250"/>
            <a:ext cx="12192000" cy="2643188"/>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5EA04E4C-0359-45BA-88A2-48FFA54EA4E2}"/>
              </a:ext>
            </a:extLst>
          </p:cNvPr>
          <p:cNvSpPr>
            <a:spLocks noGrp="1"/>
          </p:cNvSpPr>
          <p:nvPr>
            <p:ph idx="1"/>
          </p:nvPr>
        </p:nvSpPr>
        <p:spPr>
          <a:xfrm>
            <a:off x="0" y="0"/>
            <a:ext cx="12192000" cy="6858000"/>
          </a:xfrm>
          <a:blipFill>
            <a:blip r:embed="rId2"/>
            <a:tile tx="0" ty="0" sx="100000" sy="100000" flip="none" algn="tl"/>
          </a:blipFill>
        </p:spPr>
        <p:txBody>
          <a:bodyPr rtlCol="0">
            <a:normAutofit/>
          </a:bodyPr>
          <a:lstStyle/>
          <a:p>
            <a:pPr algn="just" eaLnBrk="1" fontAlgn="auto" hangingPunct="1">
              <a:spcBef>
                <a:spcPts val="0"/>
              </a:spcBef>
              <a:spcAft>
                <a:spcPts val="0"/>
              </a:spcAft>
              <a:buFontTx/>
              <a:buChar char="-"/>
              <a:defRPr/>
            </a:pPr>
            <a:r>
              <a:rPr lang="it-IT" sz="2000">
                <a:solidFill>
                  <a:schemeClr val="tx1">
                    <a:lumMod val="85000"/>
                    <a:lumOff val="15000"/>
                  </a:schemeClr>
                </a:solidFill>
                <a:latin typeface="Times New Roman" panose="02020603050405020304" pitchFamily="18" charset="0"/>
                <a:cs typeface="Times New Roman" panose="02020603050405020304" pitchFamily="18" charset="0"/>
              </a:rPr>
              <a:t>Distinzione tra:  </a:t>
            </a:r>
          </a:p>
          <a:p>
            <a:pPr marL="0" indent="0" algn="just" eaLnBrk="1" fontAlgn="auto" hangingPunct="1">
              <a:spcBef>
                <a:spcPts val="0"/>
              </a:spcBef>
              <a:spcAft>
                <a:spcPts val="0"/>
              </a:spcAft>
              <a:buFont typeface="Arial"/>
              <a:buNone/>
              <a:defRPr/>
            </a:pPr>
            <a:r>
              <a:rPr lang="it-IT">
                <a:solidFill>
                  <a:schemeClr val="tx1">
                    <a:lumMod val="85000"/>
                    <a:lumOff val="15000"/>
                  </a:schemeClr>
                </a:solidFill>
                <a:latin typeface="Times New Roman" panose="02020603050405020304" pitchFamily="18" charset="0"/>
                <a:cs typeface="Times New Roman" panose="02020603050405020304" pitchFamily="18" charset="0"/>
              </a:rPr>
              <a:t>                            ‣</a:t>
            </a:r>
            <a:r>
              <a:rPr lang="it-IT" sz="1800">
                <a:solidFill>
                  <a:schemeClr val="tx1">
                    <a:lumMod val="85000"/>
                    <a:lumOff val="15000"/>
                  </a:schemeClr>
                </a:solidFill>
                <a:latin typeface="Times New Roman" panose="02020603050405020304" pitchFamily="18" charset="0"/>
                <a:cs typeface="Times New Roman" panose="02020603050405020304" pitchFamily="18" charset="0"/>
              </a:rPr>
              <a:t>accento intensivo (dinamico, espiratorio)</a:t>
            </a:r>
          </a:p>
          <a:p>
            <a:pPr marL="0" indent="0" algn="just" eaLnBrk="1" fontAlgn="auto" hangingPunct="1">
              <a:spcBef>
                <a:spcPts val="0"/>
              </a:spcBef>
              <a:spcAft>
                <a:spcPts val="0"/>
              </a:spcAft>
              <a:buFont typeface="Arial"/>
              <a:buNone/>
              <a:defRPr/>
            </a:pPr>
            <a:r>
              <a:rPr lang="it-IT" sz="1800">
                <a:solidFill>
                  <a:schemeClr val="tx1">
                    <a:lumMod val="85000"/>
                    <a:lumOff val="15000"/>
                  </a:schemeClr>
                </a:solidFill>
                <a:latin typeface="Times New Roman" panose="02020603050405020304" pitchFamily="18" charset="0"/>
                <a:cs typeface="Times New Roman" panose="02020603050405020304" pitchFamily="18" charset="0"/>
              </a:rPr>
              <a:t>                                     </a:t>
            </a:r>
            <a:r>
              <a:rPr lang="it-IT">
                <a:solidFill>
                  <a:schemeClr val="tx1">
                    <a:lumMod val="85000"/>
                    <a:lumOff val="15000"/>
                  </a:schemeClr>
                </a:solidFill>
                <a:latin typeface="Times New Roman" panose="02020603050405020304" pitchFamily="18" charset="0"/>
                <a:cs typeface="Times New Roman" panose="02020603050405020304" pitchFamily="18" charset="0"/>
              </a:rPr>
              <a:t>‣</a:t>
            </a:r>
            <a:r>
              <a:rPr lang="it-IT" sz="1800">
                <a:solidFill>
                  <a:schemeClr val="tx1">
                    <a:lumMod val="85000"/>
                    <a:lumOff val="15000"/>
                  </a:schemeClr>
                </a:solidFill>
                <a:latin typeface="Times New Roman" panose="02020603050405020304" pitchFamily="18" charset="0"/>
                <a:cs typeface="Times New Roman" panose="02020603050405020304" pitchFamily="18" charset="0"/>
              </a:rPr>
              <a:t> accento di altezza (melodico, musicale, cromatico)</a:t>
            </a:r>
          </a:p>
          <a:p>
            <a:pPr algn="just" eaLnBrk="1" fontAlgn="auto" hangingPunct="1">
              <a:buFontTx/>
              <a:buChar char="-"/>
              <a:defRPr/>
            </a:pPr>
            <a:r>
              <a:rPr lang="it-IT" sz="2000">
                <a:solidFill>
                  <a:schemeClr val="tx1">
                    <a:lumMod val="85000"/>
                    <a:lumOff val="15000"/>
                  </a:schemeClr>
                </a:solidFill>
                <a:latin typeface="Times New Roman" panose="02020603050405020304" pitchFamily="18" charset="0"/>
                <a:cs typeface="Times New Roman" panose="02020603050405020304" pitchFamily="18" charset="0"/>
              </a:rPr>
              <a:t>La distinzione tra lingue ad accento intensivo e lingue ad accento di altezza è accettabile tenendo conto del </a:t>
            </a:r>
            <a:r>
              <a:rPr lang="it-IT" sz="2000" i="1">
                <a:solidFill>
                  <a:schemeClr val="tx1">
                    <a:lumMod val="85000"/>
                    <a:lumOff val="15000"/>
                  </a:schemeClr>
                </a:solidFill>
                <a:latin typeface="Times New Roman" panose="02020603050405020304" pitchFamily="18" charset="0"/>
                <a:cs typeface="Times New Roman" panose="02020603050405020304" pitchFamily="18" charset="0"/>
              </a:rPr>
              <a:t>valore distintivo</a:t>
            </a:r>
            <a:r>
              <a:rPr lang="it-IT" sz="2000">
                <a:solidFill>
                  <a:schemeClr val="tx1">
                    <a:lumMod val="85000"/>
                    <a:lumOff val="15000"/>
                  </a:schemeClr>
                </a:solidFill>
                <a:latin typeface="Times New Roman" panose="02020603050405020304" pitchFamily="18" charset="0"/>
                <a:cs typeface="Times New Roman" panose="02020603050405020304" pitchFamily="18" charset="0"/>
              </a:rPr>
              <a:t>, della funzione fonologica.</a:t>
            </a:r>
          </a:p>
          <a:p>
            <a:pPr algn="just" eaLnBrk="1" fontAlgn="auto" hangingPunct="1">
              <a:buFontTx/>
              <a:buChar char="-"/>
              <a:defRPr/>
            </a:pPr>
            <a:r>
              <a:rPr lang="it-IT" sz="2000">
                <a:solidFill>
                  <a:schemeClr val="tx1">
                    <a:lumMod val="85000"/>
                    <a:lumOff val="15000"/>
                  </a:schemeClr>
                </a:solidFill>
                <a:latin typeface="Times New Roman" panose="02020603050405020304" pitchFamily="18" charset="0"/>
                <a:cs typeface="Times New Roman" panose="02020603050405020304" pitchFamily="18" charset="0"/>
              </a:rPr>
              <a:t>Fonetica e prosodia  →    sillaba   →   4 tipi sillabici:</a:t>
            </a:r>
          </a:p>
          <a:p>
            <a:pPr marL="0" indent="0" algn="just" eaLnBrk="1" fontAlgn="auto" hangingPunct="1">
              <a:spcBef>
                <a:spcPts val="0"/>
              </a:spcBef>
              <a:spcAft>
                <a:spcPts val="0"/>
              </a:spcAft>
              <a:buFont typeface="Arial"/>
              <a:buNone/>
              <a:defRPr/>
            </a:pPr>
            <a:r>
              <a:rPr lang="it-IT" sz="1800">
                <a:solidFill>
                  <a:schemeClr val="tx1">
                    <a:lumMod val="85000"/>
                    <a:lumOff val="15000"/>
                  </a:schemeClr>
                </a:solidFill>
                <a:latin typeface="Times New Roman" panose="02020603050405020304" pitchFamily="18" charset="0"/>
                <a:cs typeface="Times New Roman" panose="02020603050405020304" pitchFamily="18" charset="0"/>
              </a:rPr>
              <a:t>                                                                                                    ‣ sola vocale</a:t>
            </a:r>
          </a:p>
          <a:p>
            <a:pPr marL="0" indent="0" algn="just" eaLnBrk="1" fontAlgn="auto" hangingPunct="1">
              <a:spcBef>
                <a:spcPts val="0"/>
              </a:spcBef>
              <a:spcAft>
                <a:spcPts val="0"/>
              </a:spcAft>
              <a:buFont typeface="Arial"/>
              <a:buNone/>
              <a:defRPr/>
            </a:pPr>
            <a:r>
              <a:rPr lang="it-IT" sz="1800">
                <a:solidFill>
                  <a:schemeClr val="tx1">
                    <a:lumMod val="85000"/>
                    <a:lumOff val="15000"/>
                  </a:schemeClr>
                </a:solidFill>
                <a:latin typeface="Times New Roman" panose="02020603050405020304" pitchFamily="18" charset="0"/>
                <a:cs typeface="Times New Roman" panose="02020603050405020304" pitchFamily="18" charset="0"/>
              </a:rPr>
              <a:t>                                                                                                    ‣ consonante iniziale + vocale</a:t>
            </a:r>
          </a:p>
          <a:p>
            <a:pPr marL="0" indent="0" algn="just" eaLnBrk="1" fontAlgn="auto" hangingPunct="1">
              <a:spcBef>
                <a:spcPts val="0"/>
              </a:spcBef>
              <a:spcAft>
                <a:spcPts val="0"/>
              </a:spcAft>
              <a:buFont typeface="Arial"/>
              <a:buNone/>
              <a:defRPr/>
            </a:pPr>
            <a:r>
              <a:rPr lang="it-IT" sz="1800">
                <a:solidFill>
                  <a:schemeClr val="tx1">
                    <a:lumMod val="85000"/>
                    <a:lumOff val="15000"/>
                  </a:schemeClr>
                </a:solidFill>
                <a:latin typeface="Times New Roman" panose="02020603050405020304" pitchFamily="18" charset="0"/>
                <a:cs typeface="Times New Roman" panose="02020603050405020304" pitchFamily="18" charset="0"/>
              </a:rPr>
              <a:t>                                                                                                    ‣ vocale + consonante di chiusura</a:t>
            </a:r>
          </a:p>
          <a:p>
            <a:pPr marL="0" indent="0" algn="just" eaLnBrk="1" fontAlgn="auto" hangingPunct="1">
              <a:spcBef>
                <a:spcPts val="0"/>
              </a:spcBef>
              <a:spcAft>
                <a:spcPts val="0"/>
              </a:spcAft>
              <a:buFont typeface="Arial"/>
              <a:buNone/>
              <a:defRPr/>
            </a:pPr>
            <a:r>
              <a:rPr lang="it-IT" sz="1800">
                <a:solidFill>
                  <a:schemeClr val="tx1">
                    <a:lumMod val="85000"/>
                    <a:lumOff val="15000"/>
                  </a:schemeClr>
                </a:solidFill>
                <a:latin typeface="Times New Roman" panose="02020603050405020304" pitchFamily="18" charset="0"/>
                <a:cs typeface="Times New Roman" panose="02020603050405020304" pitchFamily="18" charset="0"/>
              </a:rPr>
              <a:t>                                                                                                    ‣ consonante iniziale + vocale + consonante di chiusura</a:t>
            </a:r>
          </a:p>
          <a:p>
            <a:pPr marL="0" indent="0" algn="just" eaLnBrk="1" fontAlgn="auto" hangingPunct="1">
              <a:spcBef>
                <a:spcPts val="0"/>
              </a:spcBef>
              <a:spcAft>
                <a:spcPts val="0"/>
              </a:spcAft>
              <a:buFont typeface="Arial"/>
              <a:buNone/>
              <a:defRPr/>
            </a:pPr>
            <a:endParaRPr lang="it-IT" sz="2000">
              <a:solidFill>
                <a:schemeClr val="tx1">
                  <a:lumMod val="85000"/>
                  <a:lumOff val="15000"/>
                </a:schemeClr>
              </a:solidFill>
              <a:latin typeface="Times New Roman" panose="02020603050405020304" pitchFamily="18" charset="0"/>
              <a:cs typeface="Times New Roman" panose="02020603050405020304" pitchFamily="18" charset="0"/>
            </a:endParaRPr>
          </a:p>
          <a:p>
            <a:pPr algn="just" eaLnBrk="1" fontAlgn="auto" hangingPunct="1">
              <a:buFontTx/>
              <a:buChar char="-"/>
              <a:defRPr/>
            </a:pPr>
            <a:r>
              <a:rPr lang="it-IT" sz="2000">
                <a:solidFill>
                  <a:schemeClr val="tx1">
                    <a:lumMod val="85000"/>
                    <a:lumOff val="15000"/>
                  </a:schemeClr>
                </a:solidFill>
                <a:latin typeface="Times New Roman" panose="02020603050405020304" pitchFamily="18" charset="0"/>
                <a:cs typeface="Times New Roman" panose="02020603050405020304" pitchFamily="18" charset="0"/>
              </a:rPr>
              <a:t>Valore distintivo della quantità nel latino  ↔  valore distintivo della vocale e della consonante di chiusura</a:t>
            </a:r>
          </a:p>
          <a:p>
            <a:pPr marL="0" indent="0" algn="just" eaLnBrk="1" fontAlgn="auto" hangingPunct="1">
              <a:buFont typeface="Arial"/>
              <a:buNone/>
              <a:defRPr/>
            </a:pPr>
            <a:r>
              <a:rPr lang="it-IT">
                <a:solidFill>
                  <a:schemeClr val="tx1">
                    <a:lumMod val="85000"/>
                    <a:lumOff val="15000"/>
                  </a:schemeClr>
                </a:solidFill>
                <a:latin typeface="Times New Roman" panose="02020603050405020304" pitchFamily="18" charset="0"/>
                <a:cs typeface="Times New Roman" panose="02020603050405020304" pitchFamily="18" charset="0"/>
              </a:rPr>
              <a:t>                  </a:t>
            </a:r>
          </a:p>
          <a:p>
            <a:pPr marL="0" indent="0" algn="just" eaLnBrk="1" fontAlgn="auto" hangingPunct="1">
              <a:spcBef>
                <a:spcPts val="0"/>
              </a:spcBef>
              <a:spcAft>
                <a:spcPts val="0"/>
              </a:spcAft>
              <a:buFont typeface="Arial"/>
              <a:buNone/>
              <a:defRPr/>
            </a:pPr>
            <a:r>
              <a:rPr lang="it-IT" sz="2000">
                <a:solidFill>
                  <a:schemeClr val="tx1">
                    <a:lumMod val="85000"/>
                    <a:lumOff val="15000"/>
                  </a:schemeClr>
                </a:solidFill>
                <a:latin typeface="Times New Roman" panose="02020603050405020304" pitchFamily="18" charset="0"/>
                <a:cs typeface="Times New Roman" panose="02020603050405020304" pitchFamily="18" charset="0"/>
              </a:rPr>
              <a:t>                                               ‣ sillabe aperte  = sillabe senza consonante di chiusura    </a:t>
            </a:r>
          </a:p>
          <a:p>
            <a:pPr marL="0" indent="0" algn="just" eaLnBrk="1" fontAlgn="auto" hangingPunct="1">
              <a:spcBef>
                <a:spcPts val="0"/>
              </a:spcBef>
              <a:spcAft>
                <a:spcPts val="0"/>
              </a:spcAft>
              <a:buFont typeface="Arial"/>
              <a:buNone/>
              <a:defRPr/>
            </a:pPr>
            <a:r>
              <a:rPr lang="it-IT" sz="2000">
                <a:solidFill>
                  <a:schemeClr val="tx1">
                    <a:lumMod val="85000"/>
                    <a:lumOff val="15000"/>
                  </a:schemeClr>
                </a:solidFill>
                <a:latin typeface="Times New Roman" panose="02020603050405020304" pitchFamily="18" charset="0"/>
                <a:cs typeface="Times New Roman" panose="02020603050405020304" pitchFamily="18" charset="0"/>
              </a:rPr>
              <a:t>                                                 (quantità breve o lunga a seconda della quantità della vocale)</a:t>
            </a:r>
          </a:p>
          <a:p>
            <a:pPr marL="0" indent="0" algn="just" eaLnBrk="1" fontAlgn="auto" hangingPunct="1">
              <a:spcBef>
                <a:spcPts val="0"/>
              </a:spcBef>
              <a:spcAft>
                <a:spcPts val="0"/>
              </a:spcAft>
              <a:buFont typeface="Arial"/>
              <a:buNone/>
              <a:defRPr/>
            </a:pPr>
            <a:r>
              <a:rPr lang="it-IT" sz="2000">
                <a:solidFill>
                  <a:schemeClr val="tx1">
                    <a:lumMod val="85000"/>
                    <a:lumOff val="15000"/>
                  </a:schemeClr>
                </a:solidFill>
                <a:latin typeface="Times New Roman" panose="02020603050405020304" pitchFamily="18" charset="0"/>
                <a:cs typeface="Times New Roman" panose="02020603050405020304" pitchFamily="18" charset="0"/>
              </a:rPr>
              <a:t> </a:t>
            </a:r>
          </a:p>
          <a:p>
            <a:pPr marL="0" indent="0" algn="just" eaLnBrk="1" fontAlgn="auto" hangingPunct="1">
              <a:spcBef>
                <a:spcPts val="0"/>
              </a:spcBef>
              <a:spcAft>
                <a:spcPts val="0"/>
              </a:spcAft>
              <a:buFont typeface="Arial"/>
              <a:buNone/>
              <a:defRPr/>
            </a:pPr>
            <a:r>
              <a:rPr lang="it-IT" sz="2000">
                <a:solidFill>
                  <a:schemeClr val="tx1">
                    <a:lumMod val="85000"/>
                    <a:lumOff val="15000"/>
                  </a:schemeClr>
                </a:solidFill>
                <a:latin typeface="Times New Roman" panose="02020603050405020304" pitchFamily="18" charset="0"/>
                <a:cs typeface="Times New Roman" panose="02020603050405020304" pitchFamily="18" charset="0"/>
              </a:rPr>
              <a:t>                                               ‣ sillabe chiuse = sillabe con consonante di chiusura  </a:t>
            </a:r>
          </a:p>
          <a:p>
            <a:pPr marL="0" indent="0" algn="just" eaLnBrk="1" fontAlgn="auto" hangingPunct="1">
              <a:spcBef>
                <a:spcPts val="0"/>
              </a:spcBef>
              <a:spcAft>
                <a:spcPts val="0"/>
              </a:spcAft>
              <a:buFont typeface="Arial"/>
              <a:buNone/>
              <a:defRPr/>
            </a:pPr>
            <a:r>
              <a:rPr lang="it-IT" sz="2000">
                <a:solidFill>
                  <a:schemeClr val="tx1">
                    <a:lumMod val="85000"/>
                    <a:lumOff val="15000"/>
                  </a:schemeClr>
                </a:solidFill>
                <a:latin typeface="Times New Roman" panose="02020603050405020304" pitchFamily="18" charset="0"/>
                <a:cs typeface="Times New Roman" panose="02020603050405020304" pitchFamily="18" charset="0"/>
              </a:rPr>
              <a:t>                                                 (quantità sempre lunga a prescindere dalla quantità della vocale)</a:t>
            </a:r>
          </a:p>
        </p:txBody>
      </p:sp>
      <p:sp>
        <p:nvSpPr>
          <p:cNvPr id="4" name="Parentesi graffa chiusa 3">
            <a:extLst>
              <a:ext uri="{FF2B5EF4-FFF2-40B4-BE49-F238E27FC236}">
                <a16:creationId xmlns:a16="http://schemas.microsoft.com/office/drawing/2014/main" id="{8C719F87-6F76-4376-8B1C-0F4A82DAE0B2}"/>
              </a:ext>
            </a:extLst>
          </p:cNvPr>
          <p:cNvSpPr/>
          <p:nvPr/>
        </p:nvSpPr>
        <p:spPr>
          <a:xfrm rot="5400000">
            <a:off x="5674520" y="1212056"/>
            <a:ext cx="436562" cy="6334125"/>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8F21F1A9-6D08-41F7-A95D-A6FB1D9D5E83}"/>
              </a:ext>
            </a:extLst>
          </p:cNvPr>
          <p:cNvSpPr>
            <a:spLocks noGrp="1"/>
          </p:cNvSpPr>
          <p:nvPr>
            <p:ph idx="1"/>
          </p:nvPr>
        </p:nvSpPr>
        <p:spPr>
          <a:xfrm>
            <a:off x="0" y="0"/>
            <a:ext cx="12192000" cy="6858000"/>
          </a:xfrm>
          <a:blipFill>
            <a:blip r:embed="rId2"/>
            <a:tile tx="0" ty="0" sx="100000" sy="100000" flip="none" algn="tl"/>
          </a:blipFill>
        </p:spPr>
        <p:txBody>
          <a:bodyPr rtlCol="0">
            <a:normAutofit fontScale="77500" lnSpcReduction="20000"/>
          </a:bodyPr>
          <a:lstStyle/>
          <a:p>
            <a:pPr algn="just" eaLnBrk="1" fontAlgn="auto" hangingPunct="1">
              <a:buFontTx/>
              <a:buChar char="-"/>
              <a:defRPr/>
            </a:pPr>
            <a:endParaRPr lang="it-IT" dirty="0">
              <a:solidFill>
                <a:schemeClr val="tx1">
                  <a:lumMod val="85000"/>
                  <a:lumOff val="15000"/>
                </a:schemeClr>
              </a:solidFill>
              <a:latin typeface="Times New Roman" panose="02020603050405020304" pitchFamily="18" charset="0"/>
              <a:cs typeface="Times New Roman" panose="02020603050405020304" pitchFamily="18" charset="0"/>
            </a:endParaRPr>
          </a:p>
          <a:p>
            <a:pPr algn="just" eaLnBrk="1" fontAlgn="auto" hangingPunct="1">
              <a:buFontTx/>
              <a:buChar char="-"/>
              <a:defRPr/>
            </a:pPr>
            <a:r>
              <a:rPr lang="it-IT" dirty="0">
                <a:solidFill>
                  <a:schemeClr val="tx1">
                    <a:lumMod val="85000"/>
                    <a:lumOff val="15000"/>
                  </a:schemeClr>
                </a:solidFill>
                <a:latin typeface="Times New Roman" panose="02020603050405020304" pitchFamily="18" charset="0"/>
                <a:cs typeface="Times New Roman" panose="02020603050405020304" pitchFamily="18" charset="0"/>
              </a:rPr>
              <a:t>In indoeuropeo:  accento prevalentemente </a:t>
            </a:r>
            <a:r>
              <a:rPr lang="it-IT" i="1" dirty="0">
                <a:solidFill>
                  <a:schemeClr val="tx1">
                    <a:lumMod val="85000"/>
                    <a:lumOff val="15000"/>
                  </a:schemeClr>
                </a:solidFill>
                <a:latin typeface="Times New Roman" panose="02020603050405020304" pitchFamily="18" charset="0"/>
                <a:cs typeface="Times New Roman" panose="02020603050405020304" pitchFamily="18" charset="0"/>
              </a:rPr>
              <a:t>musicale </a:t>
            </a:r>
            <a:r>
              <a:rPr lang="it-IT" dirty="0">
                <a:solidFill>
                  <a:schemeClr val="tx1">
                    <a:lumMod val="85000"/>
                    <a:lumOff val="15000"/>
                  </a:schemeClr>
                </a:solidFill>
                <a:latin typeface="Times New Roman" panose="02020603050405020304" pitchFamily="18" charset="0"/>
                <a:cs typeface="Times New Roman" panose="02020603050405020304" pitchFamily="18" charset="0"/>
              </a:rPr>
              <a:t>e libero</a:t>
            </a:r>
          </a:p>
          <a:p>
            <a:pPr algn="just" eaLnBrk="1" fontAlgn="auto" hangingPunct="1">
              <a:lnSpc>
                <a:spcPct val="120000"/>
              </a:lnSpc>
              <a:spcBef>
                <a:spcPts val="0"/>
              </a:spcBef>
              <a:spcAft>
                <a:spcPts val="0"/>
              </a:spcAft>
              <a:buFontTx/>
              <a:buChar char="-"/>
              <a:defRPr/>
            </a:pPr>
            <a:r>
              <a:rPr lang="it-IT" dirty="0">
                <a:solidFill>
                  <a:schemeClr val="tx1">
                    <a:lumMod val="85000"/>
                    <a:lumOff val="15000"/>
                  </a:schemeClr>
                </a:solidFill>
                <a:latin typeface="Times New Roman" panose="02020603050405020304" pitchFamily="18" charset="0"/>
                <a:cs typeface="Times New Roman" panose="02020603050405020304" pitchFamily="18" charset="0"/>
              </a:rPr>
              <a:t>In greco:  accento </a:t>
            </a:r>
            <a:r>
              <a:rPr lang="it-IT" i="1" dirty="0">
                <a:solidFill>
                  <a:schemeClr val="tx1">
                    <a:lumMod val="85000"/>
                    <a:lumOff val="15000"/>
                  </a:schemeClr>
                </a:solidFill>
                <a:latin typeface="Times New Roman" panose="02020603050405020304" pitchFamily="18" charset="0"/>
                <a:cs typeface="Times New Roman" panose="02020603050405020304" pitchFamily="18" charset="0"/>
              </a:rPr>
              <a:t>musicale</a:t>
            </a:r>
            <a:r>
              <a:rPr lang="it-IT" dirty="0">
                <a:solidFill>
                  <a:schemeClr val="tx1">
                    <a:lumMod val="85000"/>
                    <a:lumOff val="15000"/>
                  </a:schemeClr>
                </a:solidFill>
                <a:latin typeface="Times New Roman" panose="02020603050405020304" pitchFamily="18" charset="0"/>
                <a:cs typeface="Times New Roman" panose="02020603050405020304" pitchFamily="18" charset="0"/>
              </a:rPr>
              <a:t> (intensivo nella fase tarda – con tracce già nel II </a:t>
            </a:r>
            <a:r>
              <a:rPr lang="it-IT" dirty="0" err="1">
                <a:solidFill>
                  <a:schemeClr val="tx1">
                    <a:lumMod val="85000"/>
                    <a:lumOff val="15000"/>
                  </a:schemeClr>
                </a:solidFill>
                <a:latin typeface="Times New Roman" panose="02020603050405020304" pitchFamily="18" charset="0"/>
                <a:cs typeface="Times New Roman" panose="02020603050405020304" pitchFamily="18" charset="0"/>
              </a:rPr>
              <a:t>sec.d.C</a:t>
            </a:r>
            <a:r>
              <a:rPr lang="it-IT" dirty="0">
                <a:solidFill>
                  <a:schemeClr val="tx1">
                    <a:lumMod val="85000"/>
                    <a:lumOff val="15000"/>
                  </a:schemeClr>
                </a:solidFill>
                <a:latin typeface="Times New Roman" panose="02020603050405020304" pitchFamily="18" charset="0"/>
                <a:cs typeface="Times New Roman" panose="02020603050405020304" pitchFamily="18" charset="0"/>
              </a:rPr>
              <a:t>. – e poi nel greco moderno) </a:t>
            </a:r>
          </a:p>
          <a:p>
            <a:pPr marL="0" indent="0" algn="just" eaLnBrk="1" fontAlgn="auto" hangingPunct="1">
              <a:lnSpc>
                <a:spcPct val="120000"/>
              </a:lnSpc>
              <a:spcBef>
                <a:spcPts val="0"/>
              </a:spcBef>
              <a:spcAft>
                <a:spcPts val="0"/>
              </a:spcAft>
              <a:buFont typeface="Arial"/>
              <a:buNone/>
              <a:defRPr/>
            </a:pPr>
            <a:r>
              <a:rPr lang="it-IT" dirty="0">
                <a:solidFill>
                  <a:schemeClr val="tx1">
                    <a:lumMod val="85000"/>
                    <a:lumOff val="15000"/>
                  </a:schemeClr>
                </a:solidFill>
                <a:latin typeface="Times New Roman" panose="02020603050405020304" pitchFamily="18" charset="0"/>
                <a:cs typeface="Times New Roman" panose="02020603050405020304" pitchFamily="18" charset="0"/>
              </a:rPr>
              <a:t>                                                        </a:t>
            </a:r>
            <a:r>
              <a:rPr lang="it-IT" sz="2100" dirty="0">
                <a:solidFill>
                  <a:schemeClr val="tx1">
                    <a:lumMod val="85000"/>
                    <a:lumOff val="15000"/>
                  </a:schemeClr>
                </a:solidFill>
                <a:latin typeface="Times New Roman" panose="02020603050405020304" pitchFamily="18" charset="0"/>
                <a:cs typeface="Times New Roman" panose="02020603050405020304" pitchFamily="18" charset="0"/>
              </a:rPr>
              <a:t>terminologia dei grammatici:  </a:t>
            </a:r>
            <a:r>
              <a:rPr lang="el-GR" sz="2100" dirty="0">
                <a:solidFill>
                  <a:schemeClr val="tx1">
                    <a:lumMod val="85000"/>
                    <a:lumOff val="15000"/>
                  </a:schemeClr>
                </a:solidFill>
                <a:latin typeface="Times New Roman" panose="02020603050405020304" pitchFamily="18" charset="0"/>
                <a:cs typeface="Times New Roman" panose="02020603050405020304" pitchFamily="18" charset="0"/>
              </a:rPr>
              <a:t>προσῳδία</a:t>
            </a:r>
            <a:r>
              <a:rPr lang="it-IT" sz="21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l-GR" sz="2100" dirty="0">
                <a:solidFill>
                  <a:schemeClr val="tx1">
                    <a:lumMod val="85000"/>
                    <a:lumOff val="15000"/>
                  </a:schemeClr>
                </a:solidFill>
                <a:latin typeface="Times New Roman" panose="02020603050405020304" pitchFamily="18" charset="0"/>
                <a:cs typeface="Times New Roman" panose="02020603050405020304" pitchFamily="18" charset="0"/>
              </a:rPr>
              <a:t>βαρεῖα</a:t>
            </a:r>
            <a:r>
              <a:rPr lang="it-IT" sz="21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l-GR" sz="2100" dirty="0">
                <a:solidFill>
                  <a:schemeClr val="tx1">
                    <a:lumMod val="85000"/>
                    <a:lumOff val="15000"/>
                  </a:schemeClr>
                </a:solidFill>
                <a:latin typeface="Times New Roman" panose="02020603050405020304" pitchFamily="18" charset="0"/>
                <a:cs typeface="Times New Roman" panose="02020603050405020304" pitchFamily="18" charset="0"/>
              </a:rPr>
              <a:t>ὀξεῖα</a:t>
            </a:r>
            <a:endParaRPr lang="it-IT" sz="2100" dirty="0">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algn="just" eaLnBrk="1" fontAlgn="auto" hangingPunct="1">
              <a:spcBef>
                <a:spcPts val="0"/>
              </a:spcBef>
              <a:spcAft>
                <a:spcPts val="0"/>
              </a:spcAft>
              <a:buFont typeface="Arial"/>
              <a:buNone/>
              <a:defRPr/>
            </a:pPr>
            <a:endParaRPr lang="it-IT" sz="2000" dirty="0">
              <a:solidFill>
                <a:schemeClr val="tx1">
                  <a:lumMod val="85000"/>
                  <a:lumOff val="15000"/>
                </a:schemeClr>
              </a:solidFill>
            </a:endParaRPr>
          </a:p>
          <a:p>
            <a:pPr algn="just" eaLnBrk="1" fontAlgn="auto" hangingPunct="1">
              <a:spcBef>
                <a:spcPts val="0"/>
              </a:spcBef>
              <a:spcAft>
                <a:spcPts val="0"/>
              </a:spcAft>
              <a:buFontTx/>
              <a:buChar char="-"/>
              <a:defRPr/>
            </a:pPr>
            <a:r>
              <a:rPr lang="it-IT" dirty="0">
                <a:solidFill>
                  <a:schemeClr val="tx1">
                    <a:lumMod val="85000"/>
                    <a:lumOff val="15000"/>
                  </a:schemeClr>
                </a:solidFill>
                <a:latin typeface="Times New Roman" panose="02020603050405020304" pitchFamily="18" charset="0"/>
                <a:cs typeface="Times New Roman" panose="02020603050405020304" pitchFamily="18" charset="0"/>
              </a:rPr>
              <a:t>In latino  difficile individuazione del tipo di accento dovuta a tre fattori principali:</a:t>
            </a:r>
          </a:p>
          <a:p>
            <a:pPr marL="0" indent="0" algn="just" eaLnBrk="1" fontAlgn="auto" hangingPunct="1">
              <a:spcBef>
                <a:spcPts val="0"/>
              </a:spcBef>
              <a:spcAft>
                <a:spcPts val="0"/>
              </a:spcAft>
              <a:buFont typeface="Arial"/>
              <a:buNone/>
              <a:defRPr/>
            </a:pPr>
            <a:r>
              <a:rPr lang="it-IT" dirty="0">
                <a:solidFill>
                  <a:schemeClr val="tx1">
                    <a:lumMod val="85000"/>
                    <a:lumOff val="15000"/>
                  </a:schemeClr>
                </a:solidFill>
                <a:latin typeface="Times New Roman" panose="02020603050405020304" pitchFamily="18" charset="0"/>
                <a:cs typeface="Times New Roman" panose="02020603050405020304" pitchFamily="18" charset="0"/>
              </a:rPr>
              <a:t>               </a:t>
            </a:r>
          </a:p>
          <a:p>
            <a:pPr marL="0" indent="0" algn="just" eaLnBrk="1" fontAlgn="auto" hangingPunct="1">
              <a:spcBef>
                <a:spcPts val="0"/>
              </a:spcBef>
              <a:spcAft>
                <a:spcPts val="0"/>
              </a:spcAft>
              <a:buFont typeface="Arial"/>
              <a:buNone/>
              <a:defRPr/>
            </a:pPr>
            <a:r>
              <a:rPr lang="it-IT" sz="2000" dirty="0">
                <a:solidFill>
                  <a:schemeClr val="tx1">
                    <a:lumMod val="85000"/>
                    <a:lumOff val="15000"/>
                  </a:schemeClr>
                </a:solidFill>
                <a:latin typeface="Times New Roman" panose="02020603050405020304" pitchFamily="18" charset="0"/>
                <a:cs typeface="Times New Roman" panose="02020603050405020304" pitchFamily="18" charset="0"/>
              </a:rPr>
              <a:t>            (a)     incertezza nell’interpretazione dei testimonianze dei grammatici (adozione della terminologia greca)</a:t>
            </a:r>
          </a:p>
          <a:p>
            <a:pPr marL="0" indent="0" algn="just" eaLnBrk="1" fontAlgn="auto" hangingPunct="1">
              <a:spcBef>
                <a:spcPts val="0"/>
              </a:spcBef>
              <a:spcAft>
                <a:spcPts val="0"/>
              </a:spcAft>
              <a:buFont typeface="Arial"/>
              <a:buNone/>
              <a:defRPr/>
            </a:pPr>
            <a:r>
              <a:rPr lang="it-IT" sz="2000" dirty="0">
                <a:solidFill>
                  <a:schemeClr val="tx1">
                    <a:lumMod val="85000"/>
                    <a:lumOff val="15000"/>
                  </a:schemeClr>
                </a:solidFill>
                <a:latin typeface="Times New Roman" panose="02020603050405020304" pitchFamily="18" charset="0"/>
                <a:cs typeface="Times New Roman" panose="02020603050405020304" pitchFamily="18" charset="0"/>
              </a:rPr>
              <a:t>            (b)     dati che derivano dalla fonetica e dalla grammatica comparata delle lingue indoeuropee</a:t>
            </a:r>
          </a:p>
          <a:p>
            <a:pPr marL="0" indent="0" algn="just" eaLnBrk="1" fontAlgn="auto" hangingPunct="1">
              <a:spcBef>
                <a:spcPts val="0"/>
              </a:spcBef>
              <a:spcAft>
                <a:spcPts val="0"/>
              </a:spcAft>
              <a:buFont typeface="Arial"/>
              <a:buNone/>
              <a:defRPr/>
            </a:pPr>
            <a:r>
              <a:rPr lang="it-IT" sz="2000" dirty="0">
                <a:solidFill>
                  <a:schemeClr val="tx1">
                    <a:lumMod val="85000"/>
                    <a:lumOff val="15000"/>
                  </a:schemeClr>
                </a:solidFill>
                <a:latin typeface="Times New Roman" panose="02020603050405020304" pitchFamily="18" charset="0"/>
                <a:cs typeface="Times New Roman" panose="02020603050405020304" pitchFamily="18" charset="0"/>
              </a:rPr>
              <a:t>            (c)     lingue romanze  (principalmente accento intensivo)</a:t>
            </a:r>
          </a:p>
          <a:p>
            <a:pPr marL="0" indent="0" algn="just" eaLnBrk="1" fontAlgn="auto" hangingPunct="1">
              <a:spcBef>
                <a:spcPts val="0"/>
              </a:spcBef>
              <a:spcAft>
                <a:spcPts val="0"/>
              </a:spcAft>
              <a:buFont typeface="Arial"/>
              <a:buNone/>
              <a:defRPr/>
            </a:pPr>
            <a:r>
              <a:rPr lang="it-IT" sz="2000" dirty="0">
                <a:solidFill>
                  <a:schemeClr val="tx1">
                    <a:lumMod val="85000"/>
                    <a:lumOff val="15000"/>
                  </a:schemeClr>
                </a:solidFill>
                <a:latin typeface="Times New Roman" panose="02020603050405020304" pitchFamily="18" charset="0"/>
                <a:cs typeface="Times New Roman" panose="02020603050405020304" pitchFamily="18" charset="0"/>
              </a:rPr>
              <a:t>         </a:t>
            </a:r>
          </a:p>
          <a:p>
            <a:pPr algn="just" eaLnBrk="1" fontAlgn="auto" hangingPunct="1">
              <a:spcBef>
                <a:spcPts val="0"/>
              </a:spcBef>
              <a:spcAft>
                <a:spcPts val="0"/>
              </a:spcAft>
              <a:buFontTx/>
              <a:buChar char="-"/>
              <a:defRPr/>
            </a:pPr>
            <a:r>
              <a:rPr lang="it-IT" dirty="0">
                <a:solidFill>
                  <a:schemeClr val="tx1">
                    <a:lumMod val="85000"/>
                    <a:lumOff val="15000"/>
                  </a:schemeClr>
                </a:solidFill>
                <a:latin typeface="Times New Roman" panose="02020603050405020304" pitchFamily="18" charset="0"/>
                <a:cs typeface="Times New Roman" panose="02020603050405020304" pitchFamily="18" charset="0"/>
              </a:rPr>
              <a:t>Due scuole di pensiero:   francese       accento musicale      tedesca       accento intensivo</a:t>
            </a:r>
          </a:p>
          <a:p>
            <a:pPr algn="just" eaLnBrk="1" fontAlgn="auto" hangingPunct="1">
              <a:spcBef>
                <a:spcPts val="0"/>
              </a:spcBef>
              <a:spcAft>
                <a:spcPts val="0"/>
              </a:spcAft>
              <a:buFontTx/>
              <a:buChar char="-"/>
              <a:defRPr/>
            </a:pPr>
            <a:endParaRPr lang="it-IT" dirty="0">
              <a:solidFill>
                <a:schemeClr val="tx1">
                  <a:lumMod val="85000"/>
                  <a:lumOff val="15000"/>
                </a:schemeClr>
              </a:solidFill>
              <a:latin typeface="Times New Roman" panose="02020603050405020304" pitchFamily="18" charset="0"/>
              <a:cs typeface="Times New Roman" panose="02020603050405020304" pitchFamily="18" charset="0"/>
            </a:endParaRPr>
          </a:p>
          <a:p>
            <a:pPr algn="just" eaLnBrk="1" fontAlgn="auto" hangingPunct="1">
              <a:spcBef>
                <a:spcPts val="0"/>
              </a:spcBef>
              <a:spcAft>
                <a:spcPts val="0"/>
              </a:spcAft>
              <a:buFontTx/>
              <a:buChar char="-"/>
              <a:defRPr/>
            </a:pPr>
            <a:r>
              <a:rPr lang="it-IT" dirty="0">
                <a:solidFill>
                  <a:schemeClr val="tx1">
                    <a:lumMod val="85000"/>
                    <a:lumOff val="15000"/>
                  </a:schemeClr>
                </a:solidFill>
                <a:latin typeface="Times New Roman" panose="02020603050405020304" pitchFamily="18" charset="0"/>
                <a:cs typeface="Times New Roman" panose="02020603050405020304" pitchFamily="18" charset="0"/>
              </a:rPr>
              <a:t>Tentativi di mediazione:  </a:t>
            </a:r>
            <a:r>
              <a:rPr lang="it-IT" sz="2100" dirty="0">
                <a:solidFill>
                  <a:schemeClr val="tx1">
                    <a:lumMod val="85000"/>
                    <a:lumOff val="15000"/>
                  </a:schemeClr>
                </a:solidFill>
                <a:latin typeface="Times New Roman" panose="02020603050405020304" pitchFamily="18" charset="0"/>
                <a:cs typeface="Times New Roman" panose="02020603050405020304" pitchFamily="18" charset="0"/>
              </a:rPr>
              <a:t>(1) coesistenza musicalità + intensità  </a:t>
            </a:r>
          </a:p>
          <a:p>
            <a:pPr marL="0" indent="0" algn="just" eaLnBrk="1" fontAlgn="auto" hangingPunct="1">
              <a:spcBef>
                <a:spcPts val="0"/>
              </a:spcBef>
              <a:spcAft>
                <a:spcPts val="0"/>
              </a:spcAft>
              <a:buFont typeface="Arial"/>
              <a:buNone/>
              <a:defRPr/>
            </a:pPr>
            <a:r>
              <a:rPr lang="it-IT" sz="2100" dirty="0">
                <a:solidFill>
                  <a:schemeClr val="tx1">
                    <a:lumMod val="85000"/>
                    <a:lumOff val="15000"/>
                  </a:schemeClr>
                </a:solidFill>
                <a:latin typeface="Times New Roman" panose="02020603050405020304" pitchFamily="18" charset="0"/>
                <a:cs typeface="Times New Roman" panose="02020603050405020304" pitchFamily="18" charset="0"/>
              </a:rPr>
              <a:t>                                                      (2) accento fortemente centralizzato (nel latino) </a:t>
            </a:r>
          </a:p>
          <a:p>
            <a:pPr marL="0" indent="0" algn="just" eaLnBrk="1" fontAlgn="auto" hangingPunct="1">
              <a:spcBef>
                <a:spcPts val="0"/>
              </a:spcBef>
              <a:spcAft>
                <a:spcPts val="0"/>
              </a:spcAft>
              <a:buFont typeface="Arial"/>
              <a:buNone/>
              <a:defRPr/>
            </a:pPr>
            <a:r>
              <a:rPr lang="it-IT" sz="2100" dirty="0">
                <a:solidFill>
                  <a:schemeClr val="tx1">
                    <a:lumMod val="85000"/>
                    <a:lumOff val="15000"/>
                  </a:schemeClr>
                </a:solidFill>
                <a:latin typeface="Times New Roman" panose="02020603050405020304" pitchFamily="18" charset="0"/>
                <a:cs typeface="Times New Roman" panose="02020603050405020304" pitchFamily="18" charset="0"/>
              </a:rPr>
              <a:t>                                                           accento debolmente centralizzato (greco e sanscrito) </a:t>
            </a:r>
          </a:p>
          <a:p>
            <a:pPr marL="0" indent="0" algn="just" eaLnBrk="1" fontAlgn="auto" hangingPunct="1">
              <a:spcBef>
                <a:spcPts val="0"/>
              </a:spcBef>
              <a:spcAft>
                <a:spcPts val="0"/>
              </a:spcAft>
              <a:buFont typeface="Arial"/>
              <a:buNone/>
              <a:defRPr/>
            </a:pPr>
            <a:endParaRPr lang="it-IT" dirty="0">
              <a:solidFill>
                <a:schemeClr val="tx1">
                  <a:lumMod val="85000"/>
                  <a:lumOff val="15000"/>
                </a:schemeClr>
              </a:solidFill>
              <a:latin typeface="Times New Roman" panose="02020603050405020304" pitchFamily="18" charset="0"/>
              <a:cs typeface="Times New Roman" panose="02020603050405020304" pitchFamily="18" charset="0"/>
            </a:endParaRPr>
          </a:p>
          <a:p>
            <a:pPr algn="just" eaLnBrk="1" fontAlgn="auto" hangingPunct="1">
              <a:spcBef>
                <a:spcPts val="0"/>
              </a:spcBef>
              <a:spcAft>
                <a:spcPts val="0"/>
              </a:spcAft>
              <a:buFontTx/>
              <a:buChar char="-"/>
              <a:defRPr/>
            </a:pPr>
            <a:r>
              <a:rPr lang="it-IT" dirty="0">
                <a:solidFill>
                  <a:schemeClr val="tx1">
                    <a:lumMod val="85000"/>
                    <a:lumOff val="15000"/>
                  </a:schemeClr>
                </a:solidFill>
                <a:latin typeface="Times New Roman" panose="02020603050405020304" pitchFamily="18" charset="0"/>
                <a:cs typeface="Times New Roman" panose="02020603050405020304" pitchFamily="18" charset="0"/>
              </a:rPr>
              <a:t>Elementi a favore dell’ipotesi di accento intensivo:</a:t>
            </a:r>
          </a:p>
          <a:p>
            <a:pPr algn="just" eaLnBrk="1" fontAlgn="auto" hangingPunct="1">
              <a:spcBef>
                <a:spcPts val="0"/>
              </a:spcBef>
              <a:spcAft>
                <a:spcPts val="0"/>
              </a:spcAft>
              <a:buFontTx/>
              <a:buChar char="-"/>
              <a:defRPr/>
            </a:pPr>
            <a:endParaRPr lang="it-IT" sz="2100" dirty="0">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algn="just" eaLnBrk="1" fontAlgn="auto" hangingPunct="1">
              <a:spcBef>
                <a:spcPts val="0"/>
              </a:spcBef>
              <a:spcAft>
                <a:spcPts val="0"/>
              </a:spcAft>
              <a:buFont typeface="Arial"/>
              <a:buNone/>
              <a:defRPr/>
            </a:pPr>
            <a:r>
              <a:rPr lang="it-IT" sz="2100" dirty="0">
                <a:solidFill>
                  <a:schemeClr val="tx1">
                    <a:lumMod val="85000"/>
                    <a:lumOff val="15000"/>
                  </a:schemeClr>
                </a:solidFill>
                <a:latin typeface="Times New Roman" panose="02020603050405020304" pitchFamily="18" charset="0"/>
                <a:cs typeface="Times New Roman" panose="02020603050405020304" pitchFamily="18" charset="0"/>
              </a:rPr>
              <a:t>          ‣ tendenza alla sincope presente in tutte le fasi della lingua latina </a:t>
            </a:r>
          </a:p>
          <a:p>
            <a:pPr marL="0" indent="0" algn="just" eaLnBrk="1" fontAlgn="auto" hangingPunct="1">
              <a:spcBef>
                <a:spcPts val="0"/>
              </a:spcBef>
              <a:spcAft>
                <a:spcPts val="0"/>
              </a:spcAft>
              <a:buFont typeface="Arial"/>
              <a:buNone/>
              <a:defRPr/>
            </a:pPr>
            <a:r>
              <a:rPr lang="it-IT" sz="2100" dirty="0">
                <a:solidFill>
                  <a:schemeClr val="tx1">
                    <a:lumMod val="85000"/>
                    <a:lumOff val="15000"/>
                  </a:schemeClr>
                </a:solidFill>
                <a:latin typeface="Times New Roman" panose="02020603050405020304" pitchFamily="18" charset="0"/>
                <a:cs typeface="Times New Roman" panose="02020603050405020304" pitchFamily="18" charset="0"/>
              </a:rPr>
              <a:t>          ‣ indebolimento  delle vocali in sillaba non iniziale</a:t>
            </a:r>
          </a:p>
          <a:p>
            <a:pPr marL="0" indent="0" algn="just" eaLnBrk="1" fontAlgn="auto" hangingPunct="1">
              <a:spcBef>
                <a:spcPts val="0"/>
              </a:spcBef>
              <a:spcAft>
                <a:spcPts val="0"/>
              </a:spcAft>
              <a:buFont typeface="Arial"/>
              <a:buNone/>
              <a:defRPr/>
            </a:pPr>
            <a:r>
              <a:rPr lang="it-IT" sz="2100" dirty="0">
                <a:solidFill>
                  <a:schemeClr val="tx1">
                    <a:lumMod val="85000"/>
                    <a:lumOff val="15000"/>
                  </a:schemeClr>
                </a:solidFill>
                <a:latin typeface="Times New Roman" panose="02020603050405020304" pitchFamily="18" charset="0"/>
                <a:cs typeface="Times New Roman" panose="02020603050405020304" pitchFamily="18" charset="0"/>
              </a:rPr>
              <a:t>          ‣ sincope e indebolimento vocalico non riguardano mai l’elemento vocalico della sillaba iniziale </a:t>
            </a:r>
          </a:p>
          <a:p>
            <a:pPr marL="0" indent="0" algn="just" eaLnBrk="1" fontAlgn="auto" hangingPunct="1">
              <a:spcBef>
                <a:spcPts val="0"/>
              </a:spcBef>
              <a:spcAft>
                <a:spcPts val="0"/>
              </a:spcAft>
              <a:buFont typeface="Arial"/>
              <a:buNone/>
              <a:defRPr/>
            </a:pPr>
            <a:r>
              <a:rPr lang="it-IT" sz="2100" dirty="0">
                <a:solidFill>
                  <a:schemeClr val="tx1">
                    <a:lumMod val="85000"/>
                    <a:lumOff val="15000"/>
                  </a:schemeClr>
                </a:solidFill>
                <a:latin typeface="Times New Roman" panose="02020603050405020304" pitchFamily="18" charset="0"/>
                <a:cs typeface="Times New Roman" panose="02020603050405020304" pitchFamily="18" charset="0"/>
              </a:rPr>
              <a:t>          ‣ abbreviazione giambica</a:t>
            </a:r>
          </a:p>
          <a:p>
            <a:pPr marL="0" indent="0" algn="just" eaLnBrk="1" fontAlgn="auto" hangingPunct="1">
              <a:spcBef>
                <a:spcPts val="0"/>
              </a:spcBef>
              <a:spcAft>
                <a:spcPts val="0"/>
              </a:spcAft>
              <a:buFont typeface="Arial"/>
              <a:buNone/>
              <a:defRPr/>
            </a:pPr>
            <a:r>
              <a:rPr lang="it-IT" sz="2200" dirty="0">
                <a:solidFill>
                  <a:schemeClr val="tx1">
                    <a:lumMod val="85000"/>
                    <a:lumOff val="15000"/>
                  </a:schemeClr>
                </a:solidFill>
                <a:latin typeface="Times New Roman" panose="02020603050405020304" pitchFamily="18" charset="0"/>
                <a:cs typeface="Times New Roman" panose="02020603050405020304" pitchFamily="18" charset="0"/>
              </a:rPr>
              <a:t>           </a:t>
            </a:r>
          </a:p>
          <a:p>
            <a:pPr algn="just" eaLnBrk="1" fontAlgn="auto" hangingPunct="1">
              <a:spcBef>
                <a:spcPts val="0"/>
              </a:spcBef>
              <a:spcAft>
                <a:spcPts val="0"/>
              </a:spcAft>
              <a:buFontTx/>
              <a:buChar char="-"/>
              <a:defRPr/>
            </a:pPr>
            <a:r>
              <a:rPr lang="it-IT" dirty="0">
                <a:solidFill>
                  <a:schemeClr val="tx1">
                    <a:lumMod val="85000"/>
                    <a:lumOff val="15000"/>
                  </a:schemeClr>
                </a:solidFill>
                <a:latin typeface="Times New Roman" panose="02020603050405020304" pitchFamily="18" charset="0"/>
                <a:cs typeface="Times New Roman" panose="02020603050405020304" pitchFamily="18" charset="0"/>
              </a:rPr>
              <a:t>Possibile fase di transizione e coesistenza  (</a:t>
            </a:r>
            <a:r>
              <a:rPr lang="it-IT" dirty="0" err="1">
                <a:solidFill>
                  <a:schemeClr val="tx1">
                    <a:lumMod val="85000"/>
                    <a:lumOff val="15000"/>
                  </a:schemeClr>
                </a:solidFill>
                <a:latin typeface="Times New Roman" panose="02020603050405020304" pitchFamily="18" charset="0"/>
                <a:cs typeface="Times New Roman" panose="02020603050405020304" pitchFamily="18" charset="0"/>
              </a:rPr>
              <a:t>cf</a:t>
            </a:r>
            <a:r>
              <a:rPr lang="it-IT" dirty="0">
                <a:solidFill>
                  <a:schemeClr val="tx1">
                    <a:lumMod val="85000"/>
                    <a:lumOff val="15000"/>
                  </a:schemeClr>
                </a:solidFill>
                <a:latin typeface="Times New Roman" panose="02020603050405020304" pitchFamily="18" charset="0"/>
                <a:cs typeface="Times New Roman" panose="02020603050405020304" pitchFamily="18" charset="0"/>
              </a:rPr>
              <a:t>. esempio della versificazione plautina)</a:t>
            </a:r>
          </a:p>
          <a:p>
            <a:pPr marL="0" indent="0" algn="just" eaLnBrk="1" fontAlgn="auto" hangingPunct="1">
              <a:spcBef>
                <a:spcPts val="0"/>
              </a:spcBef>
              <a:spcAft>
                <a:spcPts val="0"/>
              </a:spcAft>
              <a:buFont typeface="Arial"/>
              <a:buNone/>
              <a:defRPr/>
            </a:pPr>
            <a:endParaRPr lang="it-IT" sz="2800" dirty="0">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algn="just" eaLnBrk="1" fontAlgn="auto" hangingPunct="1">
              <a:spcBef>
                <a:spcPts val="0"/>
              </a:spcBef>
              <a:spcAft>
                <a:spcPts val="0"/>
              </a:spcAft>
              <a:buFont typeface="Arial"/>
              <a:buNone/>
              <a:defRPr/>
            </a:pPr>
            <a:endParaRPr lang="it-IT" sz="2000" dirty="0">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algn="just" eaLnBrk="1" fontAlgn="auto" hangingPunct="1">
              <a:spcBef>
                <a:spcPts val="0"/>
              </a:spcBef>
              <a:spcAft>
                <a:spcPts val="0"/>
              </a:spcAft>
              <a:buFont typeface="Arial"/>
              <a:buNone/>
              <a:defRPr/>
            </a:pPr>
            <a:endParaRPr lang="it-IT" sz="2000" dirty="0">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algn="just" eaLnBrk="1" fontAlgn="auto" hangingPunct="1">
              <a:spcBef>
                <a:spcPts val="0"/>
              </a:spcBef>
              <a:spcAft>
                <a:spcPts val="0"/>
              </a:spcAft>
              <a:buFont typeface="Arial"/>
              <a:buNone/>
              <a:defRPr/>
            </a:pPr>
            <a:r>
              <a:rPr lang="it-IT" dirty="0">
                <a:solidFill>
                  <a:schemeClr val="tx1">
                    <a:lumMod val="85000"/>
                    <a:lumOff val="15000"/>
                  </a:schemeClr>
                </a:solidFill>
              </a:rPr>
              <a:t> </a:t>
            </a:r>
          </a:p>
        </p:txBody>
      </p:sp>
      <p:sp>
        <p:nvSpPr>
          <p:cNvPr id="7" name="Freccia curva 6">
            <a:extLst>
              <a:ext uri="{FF2B5EF4-FFF2-40B4-BE49-F238E27FC236}">
                <a16:creationId xmlns:a16="http://schemas.microsoft.com/office/drawing/2014/main" id="{1F8B6336-1A58-45F5-9465-7E374DBDF6BC}"/>
              </a:ext>
            </a:extLst>
          </p:cNvPr>
          <p:cNvSpPr/>
          <p:nvPr/>
        </p:nvSpPr>
        <p:spPr>
          <a:xfrm rot="5400000">
            <a:off x="8485188" y="1585913"/>
            <a:ext cx="319087" cy="268287"/>
          </a:xfrm>
          <a:prstGeom prst="bentArrow">
            <a:avLst>
              <a:gd name="adj1" fmla="val 13636"/>
              <a:gd name="adj2" fmla="val 25000"/>
              <a:gd name="adj3" fmla="val 25000"/>
              <a:gd name="adj4" fmla="val 3244"/>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8" name="Freccia a destra 7">
            <a:extLst>
              <a:ext uri="{FF2B5EF4-FFF2-40B4-BE49-F238E27FC236}">
                <a16:creationId xmlns:a16="http://schemas.microsoft.com/office/drawing/2014/main" id="{D82F536B-2B20-4293-A972-3A6C7FA70C60}"/>
              </a:ext>
            </a:extLst>
          </p:cNvPr>
          <p:cNvSpPr/>
          <p:nvPr/>
        </p:nvSpPr>
        <p:spPr>
          <a:xfrm rot="16200000" flipH="1">
            <a:off x="4425950" y="1741488"/>
            <a:ext cx="185737" cy="904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9" name="Freccia a sinistra 8">
            <a:extLst>
              <a:ext uri="{FF2B5EF4-FFF2-40B4-BE49-F238E27FC236}">
                <a16:creationId xmlns:a16="http://schemas.microsoft.com/office/drawing/2014/main" id="{20D79627-C5B7-48B7-99E3-EE5C0F1ED6B5}"/>
              </a:ext>
            </a:extLst>
          </p:cNvPr>
          <p:cNvSpPr/>
          <p:nvPr/>
        </p:nvSpPr>
        <p:spPr>
          <a:xfrm rot="16200000" flipV="1">
            <a:off x="715963" y="1741488"/>
            <a:ext cx="185737" cy="90487"/>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12" name="Freccia a destra 11">
            <a:extLst>
              <a:ext uri="{FF2B5EF4-FFF2-40B4-BE49-F238E27FC236}">
                <a16:creationId xmlns:a16="http://schemas.microsoft.com/office/drawing/2014/main" id="{3512A92B-5198-4723-B238-D306F4986BCA}"/>
              </a:ext>
            </a:extLst>
          </p:cNvPr>
          <p:cNvSpPr/>
          <p:nvPr/>
        </p:nvSpPr>
        <p:spPr>
          <a:xfrm>
            <a:off x="3727450" y="2801938"/>
            <a:ext cx="198438" cy="76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13" name="Freccia a destra 12">
            <a:extLst>
              <a:ext uri="{FF2B5EF4-FFF2-40B4-BE49-F238E27FC236}">
                <a16:creationId xmlns:a16="http://schemas.microsoft.com/office/drawing/2014/main" id="{9D69EC86-01F1-497F-A51A-15EB64CEABFA}"/>
              </a:ext>
            </a:extLst>
          </p:cNvPr>
          <p:cNvSpPr/>
          <p:nvPr/>
        </p:nvSpPr>
        <p:spPr>
          <a:xfrm>
            <a:off x="6888163" y="2809875"/>
            <a:ext cx="200025" cy="76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17" name="Freccia angolare in su 16">
            <a:extLst>
              <a:ext uri="{FF2B5EF4-FFF2-40B4-BE49-F238E27FC236}">
                <a16:creationId xmlns:a16="http://schemas.microsoft.com/office/drawing/2014/main" id="{37DBBE69-CF3B-4809-8CBF-A0C9049F4711}"/>
              </a:ext>
            </a:extLst>
          </p:cNvPr>
          <p:cNvSpPr/>
          <p:nvPr/>
        </p:nvSpPr>
        <p:spPr>
          <a:xfrm rot="5400000">
            <a:off x="2717801" y="663575"/>
            <a:ext cx="184150" cy="955675"/>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A3FB8F9A-BDCD-472A-8E39-31A6CE326952}"/>
              </a:ext>
            </a:extLst>
          </p:cNvPr>
          <p:cNvSpPr>
            <a:spLocks noGrp="1"/>
          </p:cNvSpPr>
          <p:nvPr>
            <p:ph idx="1"/>
          </p:nvPr>
        </p:nvSpPr>
        <p:spPr>
          <a:xfrm>
            <a:off x="612775" y="577850"/>
            <a:ext cx="10963275" cy="5673725"/>
          </a:xfrm>
          <a:solidFill>
            <a:schemeClr val="tx1">
              <a:lumMod val="95000"/>
            </a:schemeClr>
          </a:solidFill>
        </p:spPr>
        <p:txBody>
          <a:bodyPr rtlCol="0">
            <a:normAutofit fontScale="92500"/>
          </a:bodyPr>
          <a:lstStyle/>
          <a:p>
            <a:pPr marL="0" indent="0" algn="ctr" eaLnBrk="1" fontAlgn="auto" hangingPunct="1">
              <a:spcBef>
                <a:spcPts val="0"/>
              </a:spcBef>
              <a:spcAft>
                <a:spcPts val="0"/>
              </a:spcAft>
              <a:buClrTx/>
              <a:buFont typeface="Arial"/>
              <a:buNone/>
              <a:defRPr/>
            </a:pPr>
            <a:r>
              <a:rPr lang="it-IT" sz="2800" i="1">
                <a:solidFill>
                  <a:schemeClr val="bg1"/>
                </a:solidFill>
                <a:latin typeface="Times New Roman" panose="02020603050405020304" pitchFamily="18" charset="0"/>
                <a:cs typeface="Times New Roman" panose="02020603050405020304" pitchFamily="18" charset="0"/>
              </a:rPr>
              <a:t>Obiettivi formativi</a:t>
            </a:r>
          </a:p>
          <a:p>
            <a:pPr algn="ctr" eaLnBrk="1" fontAlgn="auto" hangingPunct="1">
              <a:spcBef>
                <a:spcPts val="0"/>
              </a:spcBef>
              <a:spcAft>
                <a:spcPts val="0"/>
              </a:spcAft>
              <a:buClrTx/>
              <a:defRPr/>
            </a:pPr>
            <a:endParaRPr lang="it-IT" i="1">
              <a:solidFill>
                <a:schemeClr val="bg1"/>
              </a:solidFill>
              <a:latin typeface="Times New Roman" panose="02020603050405020304" pitchFamily="18" charset="0"/>
              <a:cs typeface="Times New Roman" panose="02020603050405020304" pitchFamily="18" charset="0"/>
            </a:endParaRPr>
          </a:p>
          <a:p>
            <a:pPr algn="just" eaLnBrk="1" fontAlgn="auto" hangingPunct="1">
              <a:spcBef>
                <a:spcPts val="0"/>
              </a:spcBef>
              <a:spcAft>
                <a:spcPts val="0"/>
              </a:spcAft>
              <a:buClrTx/>
              <a:defRPr/>
            </a:pPr>
            <a:r>
              <a:rPr lang="it-IT">
                <a:solidFill>
                  <a:schemeClr val="bg1"/>
                </a:solidFill>
                <a:latin typeface="Times New Roman" panose="02020603050405020304" pitchFamily="18" charset="0"/>
                <a:cs typeface="Times New Roman" panose="02020603050405020304" pitchFamily="18" charset="0"/>
              </a:rPr>
              <a:t>Perfezionamento e consolidamento delle competenze e nozioni di base relative alla lingua latina.</a:t>
            </a:r>
          </a:p>
          <a:p>
            <a:pPr algn="just" eaLnBrk="1" fontAlgn="auto" hangingPunct="1">
              <a:spcBef>
                <a:spcPts val="0"/>
              </a:spcBef>
              <a:spcAft>
                <a:spcPts val="0"/>
              </a:spcAft>
              <a:buClrTx/>
              <a:defRPr/>
            </a:pPr>
            <a:endParaRPr lang="it-IT">
              <a:solidFill>
                <a:schemeClr val="bg1"/>
              </a:solidFill>
              <a:latin typeface="Times New Roman" panose="02020603050405020304" pitchFamily="18" charset="0"/>
              <a:cs typeface="Times New Roman" panose="02020603050405020304" pitchFamily="18" charset="0"/>
            </a:endParaRPr>
          </a:p>
          <a:p>
            <a:pPr algn="just" eaLnBrk="1" fontAlgn="auto" hangingPunct="1">
              <a:spcBef>
                <a:spcPts val="0"/>
              </a:spcBef>
              <a:spcAft>
                <a:spcPts val="0"/>
              </a:spcAft>
              <a:buClrTx/>
              <a:defRPr/>
            </a:pPr>
            <a:r>
              <a:rPr lang="it-IT">
                <a:solidFill>
                  <a:schemeClr val="bg1"/>
                </a:solidFill>
                <a:latin typeface="Times New Roman" panose="02020603050405020304" pitchFamily="18" charset="0"/>
                <a:cs typeface="Times New Roman" panose="02020603050405020304" pitchFamily="18" charset="0"/>
              </a:rPr>
              <a:t>Sviluppo sia di una più approfondita conoscenza della lingua latina (con particolare attenzione alla sua evoluzione) favorita dallo studio della grammatica storica, sia della capacità di individuare e analizzare strutture sintattiche complesse. </a:t>
            </a:r>
          </a:p>
          <a:p>
            <a:pPr marL="0" indent="0" algn="just" eaLnBrk="1" fontAlgn="auto" hangingPunct="1">
              <a:spcBef>
                <a:spcPts val="0"/>
              </a:spcBef>
              <a:spcAft>
                <a:spcPts val="0"/>
              </a:spcAft>
              <a:buClrTx/>
              <a:buFont typeface="Arial"/>
              <a:buNone/>
              <a:defRPr/>
            </a:pPr>
            <a:r>
              <a:rPr lang="it-IT">
                <a:solidFill>
                  <a:schemeClr val="bg1"/>
                </a:solidFill>
                <a:latin typeface="Times New Roman" panose="02020603050405020304" pitchFamily="18" charset="0"/>
                <a:cs typeface="Times New Roman" panose="02020603050405020304" pitchFamily="18" charset="0"/>
              </a:rPr>
              <a:t> </a:t>
            </a:r>
          </a:p>
          <a:p>
            <a:pPr algn="just" eaLnBrk="1" fontAlgn="auto" hangingPunct="1">
              <a:spcBef>
                <a:spcPts val="0"/>
              </a:spcBef>
              <a:spcAft>
                <a:spcPts val="0"/>
              </a:spcAft>
              <a:buClrTx/>
              <a:defRPr/>
            </a:pPr>
            <a:r>
              <a:rPr lang="it-IT">
                <a:solidFill>
                  <a:schemeClr val="bg1"/>
                </a:solidFill>
                <a:latin typeface="Times New Roman" panose="02020603050405020304" pitchFamily="18" charset="0"/>
                <a:cs typeface="Times New Roman" panose="02020603050405020304" pitchFamily="18" charset="0"/>
              </a:rPr>
              <a:t>Riconoscere le caratteristiche lessicali, morfologiche e sintattiche proprie delle ‘lingue tecniche’.  </a:t>
            </a:r>
          </a:p>
          <a:p>
            <a:pPr algn="just" eaLnBrk="1" fontAlgn="auto" hangingPunct="1">
              <a:spcBef>
                <a:spcPts val="0"/>
              </a:spcBef>
              <a:spcAft>
                <a:spcPts val="0"/>
              </a:spcAft>
              <a:buClrTx/>
              <a:defRPr/>
            </a:pPr>
            <a:endParaRPr lang="it-IT">
              <a:solidFill>
                <a:schemeClr val="bg1"/>
              </a:solidFill>
              <a:latin typeface="Times New Roman" panose="02020603050405020304" pitchFamily="18" charset="0"/>
              <a:cs typeface="Times New Roman" panose="02020603050405020304" pitchFamily="18" charset="0"/>
            </a:endParaRPr>
          </a:p>
          <a:p>
            <a:pPr algn="just" eaLnBrk="1" fontAlgn="auto" hangingPunct="1">
              <a:spcBef>
                <a:spcPts val="0"/>
              </a:spcBef>
              <a:spcAft>
                <a:spcPts val="0"/>
              </a:spcAft>
              <a:buClrTx/>
              <a:defRPr/>
            </a:pPr>
            <a:r>
              <a:rPr lang="it-IT">
                <a:solidFill>
                  <a:schemeClr val="bg1"/>
                </a:solidFill>
                <a:latin typeface="Times New Roman" panose="02020603050405020304" pitchFamily="18" charset="0"/>
                <a:cs typeface="Times New Roman" panose="02020603050405020304" pitchFamily="18" charset="0"/>
              </a:rPr>
              <a:t>Apprendimento delle linee di sviluppo della lingua poetica latina. </a:t>
            </a:r>
          </a:p>
          <a:p>
            <a:pPr algn="just" eaLnBrk="1" fontAlgn="auto" hangingPunct="1">
              <a:spcBef>
                <a:spcPts val="0"/>
              </a:spcBef>
              <a:spcAft>
                <a:spcPts val="0"/>
              </a:spcAft>
              <a:buClrTx/>
              <a:defRPr/>
            </a:pPr>
            <a:endParaRPr lang="it-IT">
              <a:solidFill>
                <a:schemeClr val="bg1"/>
              </a:solidFill>
              <a:latin typeface="Times New Roman" panose="02020603050405020304" pitchFamily="18" charset="0"/>
              <a:cs typeface="Times New Roman" panose="02020603050405020304" pitchFamily="18" charset="0"/>
            </a:endParaRPr>
          </a:p>
          <a:p>
            <a:pPr algn="just" eaLnBrk="1" fontAlgn="auto" hangingPunct="1">
              <a:spcBef>
                <a:spcPts val="0"/>
              </a:spcBef>
              <a:spcAft>
                <a:spcPts val="0"/>
              </a:spcAft>
              <a:buClrTx/>
              <a:defRPr/>
            </a:pPr>
            <a:r>
              <a:rPr lang="it-IT">
                <a:solidFill>
                  <a:schemeClr val="bg1"/>
                </a:solidFill>
                <a:latin typeface="Times New Roman" panose="02020603050405020304" pitchFamily="18" charset="0"/>
                <a:cs typeface="Times New Roman" panose="02020603050405020304" pitchFamily="18" charset="0"/>
              </a:rPr>
              <a:t>Sviluppo della capacità di leggere, comprendere, tradurre in italiano, commentare  autonomamente (privilegiando gli aspetti linguistici e stilistici) i testi trattati durante il corso. </a:t>
            </a:r>
          </a:p>
          <a:p>
            <a:pPr algn="just" eaLnBrk="1" fontAlgn="auto" hangingPunct="1">
              <a:spcBef>
                <a:spcPts val="0"/>
              </a:spcBef>
              <a:spcAft>
                <a:spcPts val="0"/>
              </a:spcAft>
              <a:buClrTx/>
              <a:defRPr/>
            </a:pPr>
            <a:endParaRPr lang="it-IT">
              <a:solidFill>
                <a:schemeClr val="bg1"/>
              </a:solidFill>
              <a:latin typeface="Times New Roman" panose="02020603050405020304" pitchFamily="18" charset="0"/>
              <a:cs typeface="Times New Roman" panose="02020603050405020304" pitchFamily="18" charset="0"/>
            </a:endParaRPr>
          </a:p>
          <a:p>
            <a:pPr algn="just" eaLnBrk="1" fontAlgn="auto" hangingPunct="1">
              <a:spcBef>
                <a:spcPts val="0"/>
              </a:spcBef>
              <a:spcAft>
                <a:spcPts val="0"/>
              </a:spcAft>
              <a:buFont typeface="Arial"/>
              <a:buChar char="•"/>
              <a:defRPr/>
            </a:pPr>
            <a:endParaRPr lang="it-IT">
              <a:solidFill>
                <a:schemeClr val="tx1">
                  <a:lumMod val="85000"/>
                  <a:lumOff val="15000"/>
                </a:schemeClr>
              </a:solidFill>
              <a:latin typeface="Times New Roman" panose="02020603050405020304" pitchFamily="18" charset="0"/>
              <a:cs typeface="Times New Roman" panose="02020603050405020304" pitchFamily="18" charset="0"/>
            </a:endParaRPr>
          </a:p>
          <a:p>
            <a:pPr algn="just" eaLnBrk="1" fontAlgn="auto" hangingPunct="1">
              <a:spcBef>
                <a:spcPts val="0"/>
              </a:spcBef>
              <a:spcAft>
                <a:spcPts val="0"/>
              </a:spcAft>
              <a:buFont typeface="Arial"/>
              <a:buChar char="•"/>
              <a:defRPr/>
            </a:pPr>
            <a:endParaRPr lang="it-IT">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eaLnBrk="1" fontAlgn="auto" hangingPunct="1">
              <a:buFont typeface="Arial"/>
              <a:buNone/>
              <a:defRPr/>
            </a:pPr>
            <a:endParaRPr lang="it-IT">
              <a:solidFill>
                <a:schemeClr val="tx1">
                  <a:lumMod val="85000"/>
                  <a:lumOff val="15000"/>
                </a:schemeClr>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FDC35D18-13EF-42B0-BA5C-610B3B977A12}"/>
              </a:ext>
            </a:extLst>
          </p:cNvPr>
          <p:cNvSpPr>
            <a:spLocks noGrp="1"/>
          </p:cNvSpPr>
          <p:nvPr>
            <p:ph idx="1"/>
          </p:nvPr>
        </p:nvSpPr>
        <p:spPr>
          <a:xfrm>
            <a:off x="0" y="0"/>
            <a:ext cx="12192000" cy="6858000"/>
          </a:xfrm>
          <a:blipFill>
            <a:blip r:embed="rId2"/>
            <a:tile tx="0" ty="0" sx="100000" sy="100000" flip="none" algn="tl"/>
          </a:blipFill>
        </p:spPr>
        <p:txBody>
          <a:bodyPr rtlCol="0">
            <a:normAutofit/>
          </a:bodyPr>
          <a:lstStyle/>
          <a:p>
            <a:pPr algn="just" eaLnBrk="1" fontAlgn="auto" hangingPunct="1">
              <a:buFontTx/>
              <a:buChar char="-"/>
              <a:defRPr/>
            </a:pPr>
            <a:endParaRPr lang="it-IT" dirty="0">
              <a:solidFill>
                <a:schemeClr val="tx1">
                  <a:lumMod val="85000"/>
                  <a:lumOff val="15000"/>
                </a:schemeClr>
              </a:solidFill>
              <a:latin typeface="Times New Roman" panose="02020603050405020304" pitchFamily="18" charset="0"/>
              <a:cs typeface="Times New Roman" panose="02020603050405020304" pitchFamily="18" charset="0"/>
            </a:endParaRPr>
          </a:p>
          <a:p>
            <a:pPr algn="just" eaLnBrk="1" fontAlgn="auto" hangingPunct="1">
              <a:buFontTx/>
              <a:buChar char="-"/>
              <a:defRPr/>
            </a:pPr>
            <a:r>
              <a:rPr lang="it-IT" dirty="0">
                <a:solidFill>
                  <a:schemeClr val="tx1">
                    <a:lumMod val="85000"/>
                    <a:lumOff val="15000"/>
                  </a:schemeClr>
                </a:solidFill>
                <a:latin typeface="Times New Roman" panose="02020603050405020304" pitchFamily="18" charset="0"/>
                <a:cs typeface="Times New Roman" panose="02020603050405020304" pitchFamily="18" charset="0"/>
              </a:rPr>
              <a:t>Ipotesi sulla natura dell’accento latino in periodi differenti: </a:t>
            </a:r>
          </a:p>
          <a:p>
            <a:pPr marL="0" indent="0" algn="just" eaLnBrk="1" fontAlgn="auto" hangingPunct="1">
              <a:spcBef>
                <a:spcPts val="0"/>
              </a:spcBef>
              <a:spcAft>
                <a:spcPts val="0"/>
              </a:spcAft>
              <a:buFont typeface="Arial"/>
              <a:buNone/>
              <a:defRPr/>
            </a:pPr>
            <a:r>
              <a:rPr lang="it-IT" dirty="0">
                <a:solidFill>
                  <a:schemeClr val="tx1">
                    <a:lumMod val="85000"/>
                    <a:lumOff val="15000"/>
                  </a:schemeClr>
                </a:solidFill>
                <a:latin typeface="Times New Roman" panose="02020603050405020304" pitchFamily="18" charset="0"/>
                <a:cs typeface="Times New Roman" panose="02020603050405020304" pitchFamily="18" charset="0"/>
              </a:rPr>
              <a:t>                </a:t>
            </a:r>
          </a:p>
          <a:p>
            <a:pPr marL="0" indent="0" algn="just" eaLnBrk="1" fontAlgn="auto" hangingPunct="1">
              <a:spcBef>
                <a:spcPts val="0"/>
              </a:spcBef>
              <a:spcAft>
                <a:spcPts val="0"/>
              </a:spcAft>
              <a:buFont typeface="Arial"/>
              <a:buNone/>
              <a:defRPr/>
            </a:pPr>
            <a:r>
              <a:rPr lang="it-IT" dirty="0">
                <a:solidFill>
                  <a:schemeClr val="tx1">
                    <a:lumMod val="85000"/>
                    <a:lumOff val="15000"/>
                  </a:schemeClr>
                </a:solidFill>
                <a:latin typeface="Times New Roman" panose="02020603050405020304" pitchFamily="18" charset="0"/>
                <a:cs typeface="Times New Roman" panose="02020603050405020304" pitchFamily="18" charset="0"/>
              </a:rPr>
              <a:t>               › accento intensivo in epoca antichissima </a:t>
            </a:r>
          </a:p>
          <a:p>
            <a:pPr marL="0" indent="0" algn="just" eaLnBrk="1" fontAlgn="auto" hangingPunct="1">
              <a:spcBef>
                <a:spcPts val="0"/>
              </a:spcBef>
              <a:spcAft>
                <a:spcPts val="0"/>
              </a:spcAft>
              <a:buFont typeface="Arial"/>
              <a:buNone/>
              <a:defRPr/>
            </a:pPr>
            <a:r>
              <a:rPr lang="it-IT" dirty="0">
                <a:solidFill>
                  <a:schemeClr val="tx1">
                    <a:lumMod val="85000"/>
                    <a:lumOff val="15000"/>
                  </a:schemeClr>
                </a:solidFill>
                <a:latin typeface="Times New Roman" panose="02020603050405020304" pitchFamily="18" charset="0"/>
                <a:cs typeface="Times New Roman" panose="02020603050405020304" pitchFamily="18" charset="0"/>
              </a:rPr>
              <a:t>                    (e nelle fasi antiche nelle quali è attiva la </a:t>
            </a:r>
            <a:r>
              <a:rPr lang="it-IT" i="1" dirty="0" err="1">
                <a:solidFill>
                  <a:schemeClr val="tx1">
                    <a:lumMod val="85000"/>
                    <a:lumOff val="15000"/>
                  </a:schemeClr>
                </a:solidFill>
                <a:latin typeface="Times New Roman" panose="02020603050405020304" pitchFamily="18" charset="0"/>
                <a:cs typeface="Times New Roman" panose="02020603050405020304" pitchFamily="18" charset="0"/>
              </a:rPr>
              <a:t>correptio</a:t>
            </a:r>
            <a:r>
              <a:rPr lang="it-IT" i="1" dirty="0">
                <a:solidFill>
                  <a:schemeClr val="tx1">
                    <a:lumMod val="85000"/>
                    <a:lumOff val="15000"/>
                  </a:schemeClr>
                </a:solidFill>
                <a:latin typeface="Times New Roman" panose="02020603050405020304" pitchFamily="18" charset="0"/>
                <a:cs typeface="Times New Roman" panose="02020603050405020304" pitchFamily="18" charset="0"/>
              </a:rPr>
              <a:t> </a:t>
            </a:r>
            <a:r>
              <a:rPr lang="it-IT" i="1" dirty="0" err="1">
                <a:solidFill>
                  <a:schemeClr val="tx1">
                    <a:lumMod val="85000"/>
                    <a:lumOff val="15000"/>
                  </a:schemeClr>
                </a:solidFill>
                <a:latin typeface="Times New Roman" panose="02020603050405020304" pitchFamily="18" charset="0"/>
                <a:cs typeface="Times New Roman" panose="02020603050405020304" pitchFamily="18" charset="0"/>
              </a:rPr>
              <a:t>iambica</a:t>
            </a:r>
            <a:r>
              <a:rPr lang="it-IT" dirty="0">
                <a:solidFill>
                  <a:schemeClr val="tx1">
                    <a:lumMod val="85000"/>
                    <a:lumOff val="15000"/>
                  </a:schemeClr>
                </a:solidFill>
                <a:latin typeface="Times New Roman" panose="02020603050405020304" pitchFamily="18" charset="0"/>
                <a:cs typeface="Times New Roman" panose="02020603050405020304" pitchFamily="18" charset="0"/>
              </a:rPr>
              <a:t>)</a:t>
            </a:r>
          </a:p>
          <a:p>
            <a:pPr marL="0" indent="0" algn="just" eaLnBrk="1" fontAlgn="auto" hangingPunct="1">
              <a:buFont typeface="Arial"/>
              <a:buNone/>
              <a:defRPr/>
            </a:pPr>
            <a:r>
              <a:rPr lang="it-IT" dirty="0">
                <a:solidFill>
                  <a:schemeClr val="tx1">
                    <a:lumMod val="85000"/>
                    <a:lumOff val="15000"/>
                  </a:schemeClr>
                </a:solidFill>
                <a:latin typeface="Times New Roman" panose="02020603050405020304" pitchFamily="18" charset="0"/>
                <a:cs typeface="Times New Roman" panose="02020603050405020304" pitchFamily="18" charset="0"/>
              </a:rPr>
              <a:t>    </a:t>
            </a:r>
          </a:p>
          <a:p>
            <a:pPr marL="0" indent="0" algn="just" eaLnBrk="1" fontAlgn="auto" hangingPunct="1">
              <a:spcBef>
                <a:spcPts val="0"/>
              </a:spcBef>
              <a:spcAft>
                <a:spcPts val="0"/>
              </a:spcAft>
              <a:buFont typeface="Arial"/>
              <a:buNone/>
              <a:defRPr/>
            </a:pPr>
            <a:r>
              <a:rPr lang="it-IT" dirty="0">
                <a:solidFill>
                  <a:schemeClr val="tx1">
                    <a:lumMod val="85000"/>
                    <a:lumOff val="15000"/>
                  </a:schemeClr>
                </a:solidFill>
                <a:latin typeface="Times New Roman" panose="02020603050405020304" pitchFamily="18" charset="0"/>
                <a:cs typeface="Times New Roman" panose="02020603050405020304" pitchFamily="18" charset="0"/>
              </a:rPr>
              <a:t>               › accento musicale (in particolare nella lingua letteraria) in età classica </a:t>
            </a:r>
          </a:p>
          <a:p>
            <a:pPr marL="0" indent="0" algn="just" eaLnBrk="1" fontAlgn="auto" hangingPunct="1">
              <a:spcBef>
                <a:spcPts val="0"/>
              </a:spcBef>
              <a:spcAft>
                <a:spcPts val="0"/>
              </a:spcAft>
              <a:buFont typeface="Arial"/>
              <a:buNone/>
              <a:defRPr/>
            </a:pPr>
            <a:r>
              <a:rPr lang="it-IT" dirty="0">
                <a:solidFill>
                  <a:schemeClr val="tx1">
                    <a:lumMod val="85000"/>
                    <a:lumOff val="15000"/>
                  </a:schemeClr>
                </a:solidFill>
                <a:latin typeface="Times New Roman" panose="02020603050405020304" pitchFamily="18" charset="0"/>
                <a:cs typeface="Times New Roman" panose="02020603050405020304" pitchFamily="18" charset="0"/>
              </a:rPr>
              <a:t>                     (con una possibile fase di transizione)</a:t>
            </a:r>
          </a:p>
          <a:p>
            <a:pPr marL="0" indent="0" algn="just" eaLnBrk="1" fontAlgn="auto" hangingPunct="1">
              <a:spcBef>
                <a:spcPts val="0"/>
              </a:spcBef>
              <a:spcAft>
                <a:spcPts val="0"/>
              </a:spcAft>
              <a:buFont typeface="Arial"/>
              <a:buNone/>
              <a:defRPr/>
            </a:pPr>
            <a:r>
              <a:rPr lang="it-IT" dirty="0">
                <a:solidFill>
                  <a:schemeClr val="tx1">
                    <a:lumMod val="85000"/>
                    <a:lumOff val="15000"/>
                  </a:schemeClr>
                </a:solidFill>
                <a:latin typeface="Times New Roman" panose="02020603050405020304" pitchFamily="18" charset="0"/>
                <a:cs typeface="Times New Roman" panose="02020603050405020304" pitchFamily="18" charset="0"/>
              </a:rPr>
              <a:t>  </a:t>
            </a:r>
          </a:p>
          <a:p>
            <a:pPr marL="0" indent="0" algn="just" eaLnBrk="1" fontAlgn="auto" hangingPunct="1">
              <a:buFont typeface="Arial"/>
              <a:buNone/>
              <a:defRPr/>
            </a:pPr>
            <a:r>
              <a:rPr lang="it-IT" dirty="0">
                <a:solidFill>
                  <a:schemeClr val="tx1">
                    <a:lumMod val="85000"/>
                    <a:lumOff val="15000"/>
                  </a:schemeClr>
                </a:solidFill>
                <a:latin typeface="Times New Roman" panose="02020603050405020304" pitchFamily="18" charset="0"/>
                <a:cs typeface="Times New Roman" panose="02020603050405020304" pitchFamily="18" charset="0"/>
              </a:rPr>
              <a:t>               › accento intensivo dal III sec. d.C. (forse già dal II sec. d.C.)</a:t>
            </a:r>
          </a:p>
          <a:p>
            <a:pPr marL="0" indent="0" algn="just" eaLnBrk="1" fontAlgn="auto" hangingPunct="1">
              <a:buFont typeface="Arial"/>
              <a:buNone/>
              <a:defRPr/>
            </a:pPr>
            <a:r>
              <a:rPr lang="it-IT" dirty="0">
                <a:solidFill>
                  <a:schemeClr val="tx1">
                    <a:lumMod val="85000"/>
                    <a:lumOff val="15000"/>
                  </a:schemeClr>
                </a:solidFill>
                <a:latin typeface="Times New Roman" panose="02020603050405020304" pitchFamily="18" charset="0"/>
                <a:cs typeface="Times New Roman" panose="02020603050405020304" pitchFamily="18" charset="0"/>
              </a:rPr>
              <a:t>   </a:t>
            </a:r>
          </a:p>
          <a:p>
            <a:pPr marL="0" indent="0" algn="just" eaLnBrk="1" fontAlgn="auto" hangingPunct="1">
              <a:buFont typeface="Arial"/>
              <a:buNone/>
              <a:defRPr/>
            </a:pPr>
            <a:r>
              <a:rPr lang="it-IT" dirty="0">
                <a:solidFill>
                  <a:schemeClr val="tx1">
                    <a:lumMod val="85000"/>
                    <a:lumOff val="15000"/>
                  </a:schemeClr>
                </a:solidFill>
                <a:latin typeface="Times New Roman" panose="02020603050405020304" pitchFamily="18" charset="0"/>
                <a:cs typeface="Times New Roman" panose="02020603050405020304" pitchFamily="18" charset="0"/>
              </a:rPr>
              <a:t>               › </a:t>
            </a:r>
            <a:r>
              <a:rPr lang="it-IT">
                <a:solidFill>
                  <a:schemeClr val="tx1">
                    <a:lumMod val="85000"/>
                    <a:lumOff val="15000"/>
                  </a:schemeClr>
                </a:solidFill>
                <a:latin typeface="Times New Roman" panose="02020603050405020304" pitchFamily="18" charset="0"/>
                <a:cs typeface="Times New Roman" panose="02020603050405020304" pitchFamily="18" charset="0"/>
              </a:rPr>
              <a:t>accento intensivo </a:t>
            </a:r>
            <a:r>
              <a:rPr lang="it-IT" dirty="0">
                <a:solidFill>
                  <a:schemeClr val="tx1">
                    <a:lumMod val="85000"/>
                    <a:lumOff val="15000"/>
                  </a:schemeClr>
                </a:solidFill>
                <a:latin typeface="Times New Roman" panose="02020603050405020304" pitchFamily="18" charset="0"/>
                <a:cs typeface="Times New Roman" panose="02020603050405020304" pitchFamily="18" charset="0"/>
              </a:rPr>
              <a:t>nelle lingue romanze </a:t>
            </a:r>
          </a:p>
          <a:p>
            <a:pPr marL="0" indent="0" algn="just" eaLnBrk="1" fontAlgn="auto" hangingPunct="1">
              <a:buFont typeface="Arial"/>
              <a:buNone/>
              <a:defRPr/>
            </a:pPr>
            <a:endParaRPr lang="it-IT" dirty="0">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algn="just" eaLnBrk="1" fontAlgn="auto" hangingPunct="1">
              <a:buFont typeface="Arial"/>
              <a:buNone/>
              <a:defRPr/>
            </a:pPr>
            <a:endParaRPr lang="it-IT" i="1"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948D831C-6774-49F9-9773-33260FBFB719}"/>
              </a:ext>
            </a:extLst>
          </p:cNvPr>
          <p:cNvSpPr>
            <a:spLocks noGrp="1"/>
          </p:cNvSpPr>
          <p:nvPr>
            <p:ph idx="1"/>
          </p:nvPr>
        </p:nvSpPr>
        <p:spPr>
          <a:xfrm>
            <a:off x="0" y="0"/>
            <a:ext cx="12192000" cy="6858000"/>
          </a:xfrm>
          <a:blipFill>
            <a:blip r:embed="rId2"/>
            <a:tile tx="0" ty="0" sx="100000" sy="100000" flip="none" algn="tl"/>
          </a:blipFill>
        </p:spPr>
        <p:txBody>
          <a:bodyPr rtlCol="0">
            <a:normAutofit fontScale="92500" lnSpcReduction="10000"/>
          </a:bodyPr>
          <a:lstStyle/>
          <a:p>
            <a:pPr eaLnBrk="1" fontAlgn="auto" hangingPunct="1">
              <a:buFontTx/>
              <a:buChar char="-"/>
              <a:defRPr/>
            </a:pPr>
            <a:r>
              <a:rPr lang="it-IT" dirty="0">
                <a:solidFill>
                  <a:schemeClr val="tx1">
                    <a:lumMod val="85000"/>
                    <a:lumOff val="15000"/>
                  </a:schemeClr>
                </a:solidFill>
                <a:latin typeface="Times New Roman" panose="02020603050405020304" pitchFamily="18" charset="0"/>
                <a:cs typeface="Times New Roman" panose="02020603050405020304" pitchFamily="18" charset="0"/>
              </a:rPr>
              <a:t>Leggi dell’accento latino:</a:t>
            </a:r>
          </a:p>
          <a:p>
            <a:pPr marL="0" indent="0" eaLnBrk="1" fontAlgn="auto" hangingPunct="1">
              <a:buFont typeface="Arial"/>
              <a:buNone/>
              <a:defRPr/>
            </a:pPr>
            <a:r>
              <a:rPr lang="it-IT" dirty="0">
                <a:solidFill>
                  <a:schemeClr val="tx1">
                    <a:lumMod val="85000"/>
                    <a:lumOff val="15000"/>
                  </a:schemeClr>
                </a:solidFill>
                <a:latin typeface="Times New Roman" panose="02020603050405020304" pitchFamily="18" charset="0"/>
                <a:cs typeface="Times New Roman" panose="02020603050405020304" pitchFamily="18" charset="0"/>
              </a:rPr>
              <a:t>                                          legge del trisillabismo</a:t>
            </a:r>
          </a:p>
          <a:p>
            <a:pPr marL="0" indent="0" eaLnBrk="1" fontAlgn="auto" hangingPunct="1">
              <a:buFont typeface="Arial"/>
              <a:buNone/>
              <a:defRPr/>
            </a:pPr>
            <a:r>
              <a:rPr lang="it-IT" dirty="0">
                <a:solidFill>
                  <a:schemeClr val="tx1">
                    <a:lumMod val="85000"/>
                    <a:lumOff val="15000"/>
                  </a:schemeClr>
                </a:solidFill>
                <a:latin typeface="Times New Roman" panose="02020603050405020304" pitchFamily="18" charset="0"/>
                <a:cs typeface="Times New Roman" panose="02020603050405020304" pitchFamily="18" charset="0"/>
              </a:rPr>
              <a:t>                                          legge della baritonesi</a:t>
            </a:r>
          </a:p>
          <a:p>
            <a:pPr marL="0" indent="0" eaLnBrk="1" fontAlgn="auto" hangingPunct="1">
              <a:buFont typeface="Arial"/>
              <a:buNone/>
              <a:defRPr/>
            </a:pPr>
            <a:r>
              <a:rPr lang="it-IT" dirty="0">
                <a:solidFill>
                  <a:schemeClr val="tx1">
                    <a:lumMod val="85000"/>
                    <a:lumOff val="15000"/>
                  </a:schemeClr>
                </a:solidFill>
                <a:latin typeface="Times New Roman" panose="02020603050405020304" pitchFamily="18" charset="0"/>
                <a:cs typeface="Times New Roman" panose="02020603050405020304" pitchFamily="18" charset="0"/>
              </a:rPr>
              <a:t>                                          legge della penultima</a:t>
            </a:r>
          </a:p>
          <a:p>
            <a:pPr marL="0" indent="0" eaLnBrk="1" fontAlgn="auto" hangingPunct="1">
              <a:spcBef>
                <a:spcPts val="0"/>
              </a:spcBef>
              <a:spcAft>
                <a:spcPts val="0"/>
              </a:spcAft>
              <a:buFont typeface="Arial"/>
              <a:buNone/>
              <a:defRPr/>
            </a:pPr>
            <a:r>
              <a:rPr lang="it-IT" dirty="0">
                <a:solidFill>
                  <a:schemeClr val="tx1">
                    <a:lumMod val="85000"/>
                    <a:lumOff val="15000"/>
                  </a:schemeClr>
                </a:solidFill>
                <a:latin typeface="Times New Roman" panose="02020603050405020304" pitchFamily="18" charset="0"/>
                <a:cs typeface="Times New Roman" panose="02020603050405020304" pitchFamily="18" charset="0"/>
              </a:rPr>
              <a:t>                                          </a:t>
            </a:r>
          </a:p>
          <a:p>
            <a:pPr eaLnBrk="1" fontAlgn="auto" hangingPunct="1">
              <a:spcBef>
                <a:spcPts val="0"/>
              </a:spcBef>
              <a:spcAft>
                <a:spcPts val="0"/>
              </a:spcAft>
              <a:buFontTx/>
              <a:buChar char="-"/>
              <a:defRPr/>
            </a:pPr>
            <a:r>
              <a:rPr lang="it-IT" dirty="0">
                <a:solidFill>
                  <a:schemeClr val="tx1">
                    <a:lumMod val="85000"/>
                    <a:lumOff val="15000"/>
                  </a:schemeClr>
                </a:solidFill>
                <a:latin typeface="Times New Roman" panose="02020603050405020304" pitchFamily="18" charset="0"/>
                <a:cs typeface="Times New Roman" panose="02020603050405020304" pitchFamily="18" charset="0"/>
              </a:rPr>
              <a:t>legge dell’enclisi (enclitiche più utilizzate: -</a:t>
            </a:r>
            <a:r>
              <a:rPr lang="it-IT" i="1" dirty="0" err="1">
                <a:solidFill>
                  <a:schemeClr val="tx1">
                    <a:lumMod val="85000"/>
                    <a:lumOff val="15000"/>
                  </a:schemeClr>
                </a:solidFill>
                <a:latin typeface="Times New Roman" panose="02020603050405020304" pitchFamily="18" charset="0"/>
                <a:cs typeface="Times New Roman" panose="02020603050405020304" pitchFamily="18" charset="0"/>
              </a:rPr>
              <a:t>que</a:t>
            </a:r>
            <a:r>
              <a:rPr lang="it-IT" dirty="0">
                <a:solidFill>
                  <a:schemeClr val="tx1">
                    <a:lumMod val="85000"/>
                    <a:lumOff val="15000"/>
                  </a:schemeClr>
                </a:solidFill>
                <a:latin typeface="Times New Roman" panose="02020603050405020304" pitchFamily="18" charset="0"/>
                <a:cs typeface="Times New Roman" panose="02020603050405020304" pitchFamily="18" charset="0"/>
              </a:rPr>
              <a:t>; </a:t>
            </a:r>
            <a:r>
              <a:rPr lang="it-IT" i="1" dirty="0">
                <a:solidFill>
                  <a:schemeClr val="tx1">
                    <a:lumMod val="85000"/>
                    <a:lumOff val="15000"/>
                  </a:schemeClr>
                </a:solidFill>
                <a:latin typeface="Times New Roman" panose="02020603050405020304" pitchFamily="18" charset="0"/>
                <a:cs typeface="Times New Roman" panose="02020603050405020304" pitchFamily="18" charset="0"/>
              </a:rPr>
              <a:t>-ne</a:t>
            </a:r>
            <a:r>
              <a:rPr lang="it-IT" dirty="0">
                <a:solidFill>
                  <a:schemeClr val="tx1">
                    <a:lumMod val="85000"/>
                    <a:lumOff val="15000"/>
                  </a:schemeClr>
                </a:solidFill>
                <a:latin typeface="Times New Roman" panose="02020603050405020304" pitchFamily="18" charset="0"/>
                <a:cs typeface="Times New Roman" panose="02020603050405020304" pitchFamily="18" charset="0"/>
              </a:rPr>
              <a:t>; -</a:t>
            </a:r>
            <a:r>
              <a:rPr lang="it-IT" i="1" dirty="0">
                <a:solidFill>
                  <a:schemeClr val="tx1">
                    <a:lumMod val="85000"/>
                    <a:lumOff val="15000"/>
                  </a:schemeClr>
                </a:solidFill>
                <a:latin typeface="Times New Roman" panose="02020603050405020304" pitchFamily="18" charset="0"/>
                <a:cs typeface="Times New Roman" panose="02020603050405020304" pitchFamily="18" charset="0"/>
              </a:rPr>
              <a:t>ve</a:t>
            </a:r>
            <a:r>
              <a:rPr lang="it-IT" dirty="0">
                <a:solidFill>
                  <a:schemeClr val="tx1">
                    <a:lumMod val="85000"/>
                    <a:lumOff val="15000"/>
                  </a:schemeClr>
                </a:solidFill>
                <a:latin typeface="Times New Roman" panose="02020603050405020304" pitchFamily="18" charset="0"/>
                <a:cs typeface="Times New Roman" panose="02020603050405020304" pitchFamily="18" charset="0"/>
              </a:rPr>
              <a:t>; -</a:t>
            </a:r>
            <a:r>
              <a:rPr lang="it-IT" i="1" dirty="0">
                <a:solidFill>
                  <a:schemeClr val="tx1">
                    <a:lumMod val="85000"/>
                    <a:lumOff val="15000"/>
                  </a:schemeClr>
                </a:solidFill>
                <a:latin typeface="Times New Roman" panose="02020603050405020304" pitchFamily="18" charset="0"/>
                <a:cs typeface="Times New Roman" panose="02020603050405020304" pitchFamily="18" charset="0"/>
              </a:rPr>
              <a:t>ce</a:t>
            </a:r>
            <a:r>
              <a:rPr lang="it-IT" dirty="0">
                <a:solidFill>
                  <a:schemeClr val="tx1">
                    <a:lumMod val="85000"/>
                    <a:lumOff val="15000"/>
                  </a:schemeClr>
                </a:solidFill>
                <a:latin typeface="Times New Roman" panose="02020603050405020304" pitchFamily="18" charset="0"/>
                <a:cs typeface="Times New Roman" panose="02020603050405020304" pitchFamily="18" charset="0"/>
              </a:rPr>
              <a:t>; -</a:t>
            </a:r>
            <a:r>
              <a:rPr lang="it-IT" i="1" dirty="0" err="1">
                <a:solidFill>
                  <a:schemeClr val="tx1">
                    <a:lumMod val="85000"/>
                    <a:lumOff val="15000"/>
                  </a:schemeClr>
                </a:solidFill>
                <a:latin typeface="Times New Roman" panose="02020603050405020304" pitchFamily="18" charset="0"/>
                <a:cs typeface="Times New Roman" panose="02020603050405020304" pitchFamily="18" charset="0"/>
              </a:rPr>
              <a:t>met</a:t>
            </a:r>
            <a:r>
              <a:rPr lang="it-IT" dirty="0">
                <a:solidFill>
                  <a:schemeClr val="tx1">
                    <a:lumMod val="85000"/>
                    <a:lumOff val="15000"/>
                  </a:schemeClr>
                </a:solidFill>
                <a:latin typeface="Times New Roman" panose="02020603050405020304" pitchFamily="18" charset="0"/>
                <a:cs typeface="Times New Roman" panose="02020603050405020304" pitchFamily="18" charset="0"/>
              </a:rPr>
              <a:t>; -</a:t>
            </a:r>
            <a:r>
              <a:rPr lang="it-IT" i="1" dirty="0" err="1">
                <a:solidFill>
                  <a:schemeClr val="tx1">
                    <a:lumMod val="85000"/>
                    <a:lumOff val="15000"/>
                  </a:schemeClr>
                </a:solidFill>
                <a:latin typeface="Times New Roman" panose="02020603050405020304" pitchFamily="18" charset="0"/>
                <a:cs typeface="Times New Roman" panose="02020603050405020304" pitchFamily="18" charset="0"/>
              </a:rPr>
              <a:t>pse</a:t>
            </a:r>
            <a:r>
              <a:rPr lang="it-IT" dirty="0">
                <a:solidFill>
                  <a:schemeClr val="tx1">
                    <a:lumMod val="85000"/>
                    <a:lumOff val="15000"/>
                  </a:schemeClr>
                </a:solidFill>
                <a:latin typeface="Times New Roman" panose="02020603050405020304" pitchFamily="18" charset="0"/>
                <a:cs typeface="Times New Roman" panose="02020603050405020304" pitchFamily="18" charset="0"/>
              </a:rPr>
              <a:t>; -</a:t>
            </a:r>
            <a:r>
              <a:rPr lang="it-IT" i="1" dirty="0" err="1">
                <a:solidFill>
                  <a:schemeClr val="tx1">
                    <a:lumMod val="85000"/>
                    <a:lumOff val="15000"/>
                  </a:schemeClr>
                </a:solidFill>
                <a:latin typeface="Times New Roman" panose="02020603050405020304" pitchFamily="18" charset="0"/>
                <a:cs typeface="Times New Roman" panose="02020603050405020304" pitchFamily="18" charset="0"/>
              </a:rPr>
              <a:t>pte</a:t>
            </a:r>
            <a:r>
              <a:rPr lang="it-IT" dirty="0">
                <a:solidFill>
                  <a:schemeClr val="tx1">
                    <a:lumMod val="85000"/>
                    <a:lumOff val="15000"/>
                  </a:schemeClr>
                </a:solidFill>
                <a:latin typeface="Times New Roman" panose="02020603050405020304" pitchFamily="18" charset="0"/>
                <a:cs typeface="Times New Roman" panose="02020603050405020304" pitchFamily="18" charset="0"/>
              </a:rPr>
              <a:t>;</a:t>
            </a:r>
            <a:r>
              <a:rPr lang="it-IT" i="1" dirty="0">
                <a:solidFill>
                  <a:schemeClr val="tx1">
                    <a:lumMod val="85000"/>
                    <a:lumOff val="15000"/>
                  </a:schemeClr>
                </a:solidFill>
                <a:latin typeface="Times New Roman" panose="02020603050405020304" pitchFamily="18" charset="0"/>
                <a:cs typeface="Times New Roman" panose="02020603050405020304" pitchFamily="18" charset="0"/>
              </a:rPr>
              <a:t> -</a:t>
            </a:r>
            <a:r>
              <a:rPr lang="it-IT" i="1" dirty="0" err="1">
                <a:solidFill>
                  <a:schemeClr val="tx1">
                    <a:lumMod val="85000"/>
                    <a:lumOff val="15000"/>
                  </a:schemeClr>
                </a:solidFill>
                <a:latin typeface="Times New Roman" panose="02020603050405020304" pitchFamily="18" charset="0"/>
                <a:cs typeface="Times New Roman" panose="02020603050405020304" pitchFamily="18" charset="0"/>
              </a:rPr>
              <a:t>dem</a:t>
            </a:r>
            <a:r>
              <a:rPr lang="it-IT" dirty="0">
                <a:solidFill>
                  <a:schemeClr val="tx1">
                    <a:lumMod val="85000"/>
                    <a:lumOff val="15000"/>
                  </a:schemeClr>
                </a:solidFill>
                <a:latin typeface="Times New Roman" panose="02020603050405020304" pitchFamily="18" charset="0"/>
                <a:cs typeface="Times New Roman" panose="02020603050405020304" pitchFamily="18" charset="0"/>
              </a:rPr>
              <a:t>; -</a:t>
            </a:r>
            <a:r>
              <a:rPr lang="it-IT" i="1" dirty="0" err="1">
                <a:solidFill>
                  <a:schemeClr val="tx1">
                    <a:lumMod val="85000"/>
                    <a:lumOff val="15000"/>
                  </a:schemeClr>
                </a:solidFill>
                <a:latin typeface="Times New Roman" panose="02020603050405020304" pitchFamily="18" charset="0"/>
                <a:cs typeface="Times New Roman" panose="02020603050405020304" pitchFamily="18" charset="0"/>
              </a:rPr>
              <a:t>nam</a:t>
            </a:r>
            <a:r>
              <a:rPr lang="it-IT" i="1" dirty="0">
                <a:solidFill>
                  <a:schemeClr val="tx1">
                    <a:lumMod val="85000"/>
                    <a:lumOff val="15000"/>
                  </a:schemeClr>
                </a:solidFill>
                <a:latin typeface="Times New Roman" panose="02020603050405020304" pitchFamily="18" charset="0"/>
                <a:cs typeface="Times New Roman" panose="02020603050405020304" pitchFamily="18" charset="0"/>
              </a:rPr>
              <a:t>; </a:t>
            </a:r>
            <a:r>
              <a:rPr lang="it-IT" dirty="0">
                <a:solidFill>
                  <a:schemeClr val="tx1">
                    <a:lumMod val="85000"/>
                    <a:lumOff val="15000"/>
                  </a:schemeClr>
                </a:solidFill>
                <a:latin typeface="Times New Roman" panose="02020603050405020304" pitchFamily="18" charset="0"/>
                <a:cs typeface="Times New Roman" panose="02020603050405020304" pitchFamily="18" charset="0"/>
              </a:rPr>
              <a:t>indefinito </a:t>
            </a:r>
            <a:r>
              <a:rPr lang="it-IT" i="1" dirty="0" err="1">
                <a:solidFill>
                  <a:schemeClr val="tx1">
                    <a:lumMod val="85000"/>
                    <a:lumOff val="15000"/>
                  </a:schemeClr>
                </a:solidFill>
                <a:latin typeface="Times New Roman" panose="02020603050405020304" pitchFamily="18" charset="0"/>
                <a:cs typeface="Times New Roman" panose="02020603050405020304" pitchFamily="18" charset="0"/>
              </a:rPr>
              <a:t>quis</a:t>
            </a:r>
            <a:r>
              <a:rPr lang="it-IT" dirty="0">
                <a:solidFill>
                  <a:schemeClr val="tx1">
                    <a:lumMod val="85000"/>
                    <a:lumOff val="15000"/>
                  </a:schemeClr>
                </a:solidFill>
                <a:latin typeface="Times New Roman" panose="02020603050405020304" pitchFamily="18" charset="0"/>
                <a:cs typeface="Times New Roman" panose="02020603050405020304" pitchFamily="18" charset="0"/>
              </a:rPr>
              <a:t>)</a:t>
            </a:r>
          </a:p>
          <a:p>
            <a:pPr eaLnBrk="1" fontAlgn="auto" hangingPunct="1">
              <a:spcBef>
                <a:spcPts val="0"/>
              </a:spcBef>
              <a:spcAft>
                <a:spcPts val="0"/>
              </a:spcAft>
              <a:buFontTx/>
              <a:buChar char="-"/>
              <a:defRPr/>
            </a:pPr>
            <a:endParaRPr lang="it-IT" dirty="0">
              <a:solidFill>
                <a:schemeClr val="tx1">
                  <a:lumMod val="85000"/>
                  <a:lumOff val="15000"/>
                </a:schemeClr>
              </a:solidFill>
              <a:latin typeface="Times New Roman" panose="02020603050405020304" pitchFamily="18" charset="0"/>
              <a:cs typeface="Times New Roman" panose="02020603050405020304" pitchFamily="18" charset="0"/>
            </a:endParaRPr>
          </a:p>
          <a:p>
            <a:pPr algn="just" eaLnBrk="1" fontAlgn="auto" hangingPunct="1">
              <a:spcBef>
                <a:spcPts val="0"/>
              </a:spcBef>
              <a:spcAft>
                <a:spcPts val="0"/>
              </a:spcAft>
              <a:buFontTx/>
              <a:buChar char="-"/>
              <a:defRPr/>
            </a:pPr>
            <a:r>
              <a:rPr lang="it-IT" dirty="0" err="1">
                <a:solidFill>
                  <a:schemeClr val="tx1">
                    <a:lumMod val="85000"/>
                    <a:lumOff val="15000"/>
                  </a:schemeClr>
                </a:solidFill>
                <a:latin typeface="Times New Roman" panose="02020603050405020304" pitchFamily="18" charset="0"/>
                <a:cs typeface="Times New Roman" panose="02020603050405020304" pitchFamily="18" charset="0"/>
              </a:rPr>
              <a:t>Epectasi</a:t>
            </a:r>
            <a:r>
              <a:rPr lang="it-IT" dirty="0">
                <a:solidFill>
                  <a:schemeClr val="tx1">
                    <a:lumMod val="85000"/>
                    <a:lumOff val="15000"/>
                  </a:schemeClr>
                </a:solidFill>
                <a:latin typeface="Times New Roman" panose="02020603050405020304" pitchFamily="18" charset="0"/>
                <a:cs typeface="Times New Roman" panose="02020603050405020304" pitchFamily="18" charset="0"/>
              </a:rPr>
              <a:t>: quando il nesso </a:t>
            </a:r>
            <a:r>
              <a:rPr lang="it-IT" dirty="0" err="1">
                <a:solidFill>
                  <a:schemeClr val="tx1">
                    <a:lumMod val="85000"/>
                    <a:lumOff val="15000"/>
                  </a:schemeClr>
                </a:solidFill>
                <a:latin typeface="Times New Roman" panose="02020603050405020304" pitchFamily="18" charset="0"/>
                <a:cs typeface="Times New Roman" panose="02020603050405020304" pitchFamily="18" charset="0"/>
              </a:rPr>
              <a:t>encliticale</a:t>
            </a:r>
            <a:r>
              <a:rPr lang="it-IT" dirty="0">
                <a:solidFill>
                  <a:schemeClr val="tx1">
                    <a:lumMod val="85000"/>
                    <a:lumOff val="15000"/>
                  </a:schemeClr>
                </a:solidFill>
                <a:latin typeface="Times New Roman" panose="02020603050405020304" pitchFamily="18" charset="0"/>
                <a:cs typeface="Times New Roman" panose="02020603050405020304" pitchFamily="18" charset="0"/>
              </a:rPr>
              <a:t> perde il valore originario nella consapevolezza dei parlanti e si verifica una coincidenza di unità fonica e valore semantico nuovo, si crea una nuova parola che risponde alla legge della penultima: es. </a:t>
            </a:r>
            <a:r>
              <a:rPr lang="it-IT" i="1" dirty="0" err="1">
                <a:solidFill>
                  <a:schemeClr val="tx1">
                    <a:lumMod val="85000"/>
                    <a:lumOff val="15000"/>
                  </a:schemeClr>
                </a:solidFill>
                <a:latin typeface="Times New Roman" panose="02020603050405020304" pitchFamily="18" charset="0"/>
                <a:cs typeface="Times New Roman" panose="02020603050405020304" pitchFamily="18" charset="0"/>
              </a:rPr>
              <a:t>indidem</a:t>
            </a:r>
            <a:r>
              <a:rPr lang="it-IT" dirty="0">
                <a:solidFill>
                  <a:schemeClr val="tx1">
                    <a:lumMod val="85000"/>
                    <a:lumOff val="15000"/>
                  </a:schemeClr>
                </a:solidFill>
                <a:latin typeface="Times New Roman" panose="02020603050405020304" pitchFamily="18" charset="0"/>
                <a:cs typeface="Times New Roman" panose="02020603050405020304" pitchFamily="18" charset="0"/>
              </a:rPr>
              <a:t>, </a:t>
            </a:r>
            <a:r>
              <a:rPr lang="it-IT" i="1" dirty="0" err="1">
                <a:solidFill>
                  <a:schemeClr val="tx1">
                    <a:lumMod val="85000"/>
                    <a:lumOff val="15000"/>
                  </a:schemeClr>
                </a:solidFill>
                <a:latin typeface="Times New Roman" panose="02020603050405020304" pitchFamily="18" charset="0"/>
                <a:cs typeface="Times New Roman" panose="02020603050405020304" pitchFamily="18" charset="0"/>
              </a:rPr>
              <a:t>itidem</a:t>
            </a:r>
            <a:r>
              <a:rPr lang="it-IT" dirty="0">
                <a:solidFill>
                  <a:schemeClr val="tx1">
                    <a:lumMod val="85000"/>
                    <a:lumOff val="15000"/>
                  </a:schemeClr>
                </a:solidFill>
                <a:latin typeface="Times New Roman" panose="02020603050405020304" pitchFamily="18" charset="0"/>
                <a:cs typeface="Times New Roman" panose="02020603050405020304" pitchFamily="18" charset="0"/>
              </a:rPr>
              <a:t>, </a:t>
            </a:r>
            <a:r>
              <a:rPr lang="it-IT" i="1" dirty="0" err="1">
                <a:solidFill>
                  <a:schemeClr val="tx1">
                    <a:lumMod val="85000"/>
                    <a:lumOff val="15000"/>
                  </a:schemeClr>
                </a:solidFill>
                <a:latin typeface="Times New Roman" panose="02020603050405020304" pitchFamily="18" charset="0"/>
                <a:cs typeface="Times New Roman" panose="02020603050405020304" pitchFamily="18" charset="0"/>
              </a:rPr>
              <a:t>totidem</a:t>
            </a:r>
            <a:r>
              <a:rPr lang="it-IT" dirty="0">
                <a:solidFill>
                  <a:schemeClr val="tx1">
                    <a:lumMod val="85000"/>
                    <a:lumOff val="15000"/>
                  </a:schemeClr>
                </a:solidFill>
                <a:latin typeface="Times New Roman" panose="02020603050405020304" pitchFamily="18" charset="0"/>
                <a:cs typeface="Times New Roman" panose="02020603050405020304" pitchFamily="18" charset="0"/>
              </a:rPr>
              <a:t>, </a:t>
            </a:r>
            <a:r>
              <a:rPr lang="it-IT" i="1" dirty="0" err="1">
                <a:solidFill>
                  <a:schemeClr val="tx1">
                    <a:lumMod val="85000"/>
                    <a:lumOff val="15000"/>
                  </a:schemeClr>
                </a:solidFill>
                <a:latin typeface="Times New Roman" panose="02020603050405020304" pitchFamily="18" charset="0"/>
                <a:cs typeface="Times New Roman" panose="02020603050405020304" pitchFamily="18" charset="0"/>
              </a:rPr>
              <a:t>eadem</a:t>
            </a:r>
            <a:r>
              <a:rPr lang="it-IT" dirty="0">
                <a:solidFill>
                  <a:schemeClr val="tx1">
                    <a:lumMod val="85000"/>
                    <a:lumOff val="15000"/>
                  </a:schemeClr>
                </a:solidFill>
                <a:latin typeface="Times New Roman" panose="02020603050405020304" pitchFamily="18" charset="0"/>
                <a:cs typeface="Times New Roman" panose="02020603050405020304" pitchFamily="18" charset="0"/>
              </a:rPr>
              <a:t>, </a:t>
            </a:r>
            <a:r>
              <a:rPr lang="it-IT" i="1" dirty="0" err="1">
                <a:solidFill>
                  <a:schemeClr val="tx1">
                    <a:lumMod val="85000"/>
                    <a:lumOff val="15000"/>
                  </a:schemeClr>
                </a:solidFill>
                <a:latin typeface="Times New Roman" panose="02020603050405020304" pitchFamily="18" charset="0"/>
                <a:cs typeface="Times New Roman" panose="02020603050405020304" pitchFamily="18" charset="0"/>
              </a:rPr>
              <a:t>utinam</a:t>
            </a:r>
            <a:r>
              <a:rPr lang="it-IT" dirty="0">
                <a:solidFill>
                  <a:schemeClr val="tx1">
                    <a:lumMod val="85000"/>
                    <a:lumOff val="15000"/>
                  </a:schemeClr>
                </a:solidFill>
                <a:latin typeface="Times New Roman" panose="02020603050405020304" pitchFamily="18" charset="0"/>
                <a:cs typeface="Times New Roman" panose="02020603050405020304" pitchFamily="18" charset="0"/>
              </a:rPr>
              <a:t>, </a:t>
            </a:r>
            <a:r>
              <a:rPr lang="it-IT" i="1" dirty="0" err="1">
                <a:solidFill>
                  <a:schemeClr val="tx1">
                    <a:lumMod val="85000"/>
                    <a:lumOff val="15000"/>
                  </a:schemeClr>
                </a:solidFill>
                <a:latin typeface="Times New Roman" panose="02020603050405020304" pitchFamily="18" charset="0"/>
                <a:cs typeface="Times New Roman" panose="02020603050405020304" pitchFamily="18" charset="0"/>
              </a:rPr>
              <a:t>denique</a:t>
            </a:r>
            <a:r>
              <a:rPr lang="it-IT" i="1" dirty="0">
                <a:solidFill>
                  <a:schemeClr val="tx1">
                    <a:lumMod val="85000"/>
                    <a:lumOff val="15000"/>
                  </a:schemeClr>
                </a:solidFill>
                <a:latin typeface="Times New Roman" panose="02020603050405020304" pitchFamily="18" charset="0"/>
                <a:cs typeface="Times New Roman" panose="02020603050405020304" pitchFamily="18" charset="0"/>
              </a:rPr>
              <a:t>. </a:t>
            </a:r>
            <a:r>
              <a:rPr lang="it-IT" dirty="0">
                <a:solidFill>
                  <a:schemeClr val="tx1">
                    <a:lumMod val="85000"/>
                    <a:lumOff val="15000"/>
                  </a:schemeClr>
                </a:solidFill>
                <a:latin typeface="Times New Roman" panose="02020603050405020304" pitchFamily="18" charset="0"/>
                <a:cs typeface="Times New Roman" panose="02020603050405020304" pitchFamily="18" charset="0"/>
              </a:rPr>
              <a:t>Per analogia invece non si verifica </a:t>
            </a:r>
            <a:r>
              <a:rPr lang="it-IT" dirty="0" err="1">
                <a:solidFill>
                  <a:schemeClr val="tx1">
                    <a:lumMod val="85000"/>
                    <a:lumOff val="15000"/>
                  </a:schemeClr>
                </a:solidFill>
                <a:latin typeface="Times New Roman" panose="02020603050405020304" pitchFamily="18" charset="0"/>
                <a:cs typeface="Times New Roman" panose="02020603050405020304" pitchFamily="18" charset="0"/>
              </a:rPr>
              <a:t>epectasi</a:t>
            </a:r>
            <a:r>
              <a:rPr lang="it-IT" dirty="0">
                <a:solidFill>
                  <a:schemeClr val="tx1">
                    <a:lumMod val="85000"/>
                    <a:lumOff val="15000"/>
                  </a:schemeClr>
                </a:solidFill>
                <a:latin typeface="Times New Roman" panose="02020603050405020304" pitchFamily="18" charset="0"/>
                <a:cs typeface="Times New Roman" panose="02020603050405020304" pitchFamily="18" charset="0"/>
              </a:rPr>
              <a:t> in </a:t>
            </a:r>
            <a:r>
              <a:rPr lang="it-IT" i="1" dirty="0" err="1">
                <a:solidFill>
                  <a:schemeClr val="tx1">
                    <a:lumMod val="85000"/>
                    <a:lumOff val="15000"/>
                  </a:schemeClr>
                </a:solidFill>
                <a:latin typeface="Times New Roman" panose="02020603050405020304" pitchFamily="18" charset="0"/>
                <a:cs typeface="Times New Roman" panose="02020603050405020304" pitchFamily="18" charset="0"/>
              </a:rPr>
              <a:t>utraque</a:t>
            </a:r>
            <a:r>
              <a:rPr lang="it-IT" dirty="0">
                <a:solidFill>
                  <a:schemeClr val="tx1">
                    <a:lumMod val="85000"/>
                    <a:lumOff val="15000"/>
                  </a:schemeClr>
                </a:solidFill>
                <a:latin typeface="Times New Roman" panose="02020603050405020304" pitchFamily="18" charset="0"/>
                <a:cs typeface="Times New Roman" panose="02020603050405020304" pitchFamily="18" charset="0"/>
              </a:rPr>
              <a:t>, </a:t>
            </a:r>
            <a:r>
              <a:rPr lang="it-IT" i="1" dirty="0" err="1">
                <a:solidFill>
                  <a:schemeClr val="tx1">
                    <a:lumMod val="85000"/>
                    <a:lumOff val="15000"/>
                  </a:schemeClr>
                </a:solidFill>
                <a:latin typeface="Times New Roman" panose="02020603050405020304" pitchFamily="18" charset="0"/>
                <a:cs typeface="Times New Roman" panose="02020603050405020304" pitchFamily="18" charset="0"/>
              </a:rPr>
              <a:t>pleraque</a:t>
            </a:r>
            <a:endParaRPr lang="it-IT" i="1" dirty="0">
              <a:solidFill>
                <a:schemeClr val="tx1">
                  <a:lumMod val="85000"/>
                  <a:lumOff val="15000"/>
                </a:schemeClr>
              </a:solidFill>
              <a:latin typeface="Times New Roman" panose="02020603050405020304" pitchFamily="18" charset="0"/>
              <a:cs typeface="Times New Roman" panose="02020603050405020304" pitchFamily="18" charset="0"/>
            </a:endParaRPr>
          </a:p>
          <a:p>
            <a:pPr eaLnBrk="1" fontAlgn="auto" hangingPunct="1">
              <a:spcBef>
                <a:spcPts val="0"/>
              </a:spcBef>
              <a:spcAft>
                <a:spcPts val="0"/>
              </a:spcAft>
              <a:buFontTx/>
              <a:buChar char="-"/>
              <a:defRPr/>
            </a:pPr>
            <a:endParaRPr lang="it-IT" dirty="0">
              <a:solidFill>
                <a:schemeClr val="tx1">
                  <a:lumMod val="85000"/>
                  <a:lumOff val="15000"/>
                </a:schemeClr>
              </a:solidFill>
              <a:latin typeface="Times New Roman" panose="02020603050405020304" pitchFamily="18" charset="0"/>
              <a:cs typeface="Times New Roman" panose="02020603050405020304" pitchFamily="18" charset="0"/>
            </a:endParaRPr>
          </a:p>
          <a:p>
            <a:pPr algn="just" eaLnBrk="1" fontAlgn="auto" hangingPunct="1">
              <a:spcBef>
                <a:spcPts val="0"/>
              </a:spcBef>
              <a:spcAft>
                <a:spcPts val="0"/>
              </a:spcAft>
              <a:buFontTx/>
              <a:buChar char="-"/>
              <a:defRPr/>
            </a:pPr>
            <a:r>
              <a:rPr lang="it-IT" dirty="0">
                <a:solidFill>
                  <a:schemeClr val="tx1">
                    <a:lumMod val="85000"/>
                    <a:lumOff val="15000"/>
                  </a:schemeClr>
                </a:solidFill>
                <a:latin typeface="Times New Roman" panose="02020603050405020304" pitchFamily="18" charset="0"/>
                <a:cs typeface="Times New Roman" panose="02020603050405020304" pitchFamily="18" charset="0"/>
              </a:rPr>
              <a:t>Composizioni e giustapposizioni: è da escludere la presenza di enclitiche bisillabiche e si verificano perciò dei casi di composizione e giustapposizione con accentazioni per estensioni analogiche secondo le leggi dell’accento latino: es. </a:t>
            </a:r>
            <a:r>
              <a:rPr lang="it-IT" i="1" dirty="0" err="1">
                <a:solidFill>
                  <a:schemeClr val="tx1">
                    <a:lumMod val="85000"/>
                    <a:lumOff val="15000"/>
                  </a:schemeClr>
                </a:solidFill>
                <a:latin typeface="Times New Roman" panose="02020603050405020304" pitchFamily="18" charset="0"/>
                <a:cs typeface="Times New Roman" panose="02020603050405020304" pitchFamily="18" charset="0"/>
              </a:rPr>
              <a:t>deinde</a:t>
            </a:r>
            <a:r>
              <a:rPr lang="it-IT" dirty="0">
                <a:solidFill>
                  <a:schemeClr val="tx1">
                    <a:lumMod val="85000"/>
                    <a:lumOff val="15000"/>
                  </a:schemeClr>
                </a:solidFill>
                <a:latin typeface="Times New Roman" panose="02020603050405020304" pitchFamily="18" charset="0"/>
                <a:cs typeface="Times New Roman" panose="02020603050405020304" pitchFamily="18" charset="0"/>
              </a:rPr>
              <a:t>, </a:t>
            </a:r>
            <a:r>
              <a:rPr lang="it-IT" i="1" dirty="0" err="1">
                <a:solidFill>
                  <a:schemeClr val="tx1">
                    <a:lumMod val="85000"/>
                    <a:lumOff val="15000"/>
                  </a:schemeClr>
                </a:solidFill>
                <a:latin typeface="Times New Roman" panose="02020603050405020304" pitchFamily="18" charset="0"/>
                <a:cs typeface="Times New Roman" panose="02020603050405020304" pitchFamily="18" charset="0"/>
              </a:rPr>
              <a:t>proinde</a:t>
            </a:r>
            <a:r>
              <a:rPr lang="it-IT" dirty="0">
                <a:solidFill>
                  <a:schemeClr val="tx1">
                    <a:lumMod val="85000"/>
                    <a:lumOff val="15000"/>
                  </a:schemeClr>
                </a:solidFill>
                <a:latin typeface="Times New Roman" panose="02020603050405020304" pitchFamily="18" charset="0"/>
                <a:cs typeface="Times New Roman" panose="02020603050405020304" pitchFamily="18" charset="0"/>
              </a:rPr>
              <a:t>,</a:t>
            </a:r>
            <a:r>
              <a:rPr lang="it-IT" i="1" dirty="0">
                <a:solidFill>
                  <a:schemeClr val="tx1">
                    <a:lumMod val="85000"/>
                    <a:lumOff val="15000"/>
                  </a:schemeClr>
                </a:solidFill>
                <a:latin typeface="Times New Roman" panose="02020603050405020304" pitchFamily="18" charset="0"/>
                <a:cs typeface="Times New Roman" panose="02020603050405020304" pitchFamily="18" charset="0"/>
              </a:rPr>
              <a:t> </a:t>
            </a:r>
            <a:r>
              <a:rPr lang="it-IT" i="1" dirty="0" err="1">
                <a:solidFill>
                  <a:schemeClr val="tx1">
                    <a:lumMod val="85000"/>
                    <a:lumOff val="15000"/>
                  </a:schemeClr>
                </a:solidFill>
                <a:latin typeface="Times New Roman" panose="02020603050405020304" pitchFamily="18" charset="0"/>
                <a:cs typeface="Times New Roman" panose="02020603050405020304" pitchFamily="18" charset="0"/>
              </a:rPr>
              <a:t>aliquando</a:t>
            </a:r>
            <a:r>
              <a:rPr lang="it-IT" i="1" dirty="0">
                <a:solidFill>
                  <a:schemeClr val="tx1">
                    <a:lumMod val="85000"/>
                    <a:lumOff val="15000"/>
                  </a:schemeClr>
                </a:solidFill>
                <a:latin typeface="Times New Roman" panose="02020603050405020304" pitchFamily="18" charset="0"/>
                <a:cs typeface="Times New Roman" panose="02020603050405020304" pitchFamily="18" charset="0"/>
              </a:rPr>
              <a:t>, </a:t>
            </a:r>
            <a:r>
              <a:rPr lang="it-IT" i="1" dirty="0" err="1">
                <a:solidFill>
                  <a:schemeClr val="tx1">
                    <a:lumMod val="85000"/>
                    <a:lumOff val="15000"/>
                  </a:schemeClr>
                </a:solidFill>
                <a:latin typeface="Times New Roman" panose="02020603050405020304" pitchFamily="18" charset="0"/>
                <a:cs typeface="Times New Roman" panose="02020603050405020304" pitchFamily="18" charset="0"/>
              </a:rPr>
              <a:t>nequando</a:t>
            </a:r>
            <a:r>
              <a:rPr lang="it-IT" dirty="0">
                <a:solidFill>
                  <a:schemeClr val="tx1">
                    <a:lumMod val="85000"/>
                    <a:lumOff val="15000"/>
                  </a:schemeClr>
                </a:solidFill>
                <a:latin typeface="Times New Roman" panose="02020603050405020304" pitchFamily="18" charset="0"/>
                <a:cs typeface="Times New Roman" panose="02020603050405020304" pitchFamily="18" charset="0"/>
              </a:rPr>
              <a:t>, </a:t>
            </a:r>
            <a:r>
              <a:rPr lang="it-IT" i="1" dirty="0" err="1">
                <a:solidFill>
                  <a:schemeClr val="tx1">
                    <a:lumMod val="85000"/>
                    <a:lumOff val="15000"/>
                  </a:schemeClr>
                </a:solidFill>
                <a:latin typeface="Times New Roman" panose="02020603050405020304" pitchFamily="18" charset="0"/>
                <a:cs typeface="Times New Roman" panose="02020603050405020304" pitchFamily="18" charset="0"/>
              </a:rPr>
              <a:t>tantummodo</a:t>
            </a:r>
            <a:r>
              <a:rPr lang="it-IT" dirty="0">
                <a:solidFill>
                  <a:schemeClr val="tx1">
                    <a:lumMod val="85000"/>
                    <a:lumOff val="15000"/>
                  </a:schemeClr>
                </a:solidFill>
                <a:latin typeface="Times New Roman" panose="02020603050405020304" pitchFamily="18" charset="0"/>
                <a:cs typeface="Times New Roman" panose="02020603050405020304" pitchFamily="18" charset="0"/>
              </a:rPr>
              <a:t>, </a:t>
            </a:r>
            <a:r>
              <a:rPr lang="it-IT" i="1" dirty="0" err="1">
                <a:solidFill>
                  <a:schemeClr val="tx1">
                    <a:lumMod val="85000"/>
                    <a:lumOff val="15000"/>
                  </a:schemeClr>
                </a:solidFill>
                <a:latin typeface="Times New Roman" panose="02020603050405020304" pitchFamily="18" charset="0"/>
                <a:cs typeface="Times New Roman" panose="02020603050405020304" pitchFamily="18" charset="0"/>
              </a:rPr>
              <a:t>quandoquidem</a:t>
            </a:r>
            <a:r>
              <a:rPr lang="it-IT" dirty="0">
                <a:solidFill>
                  <a:schemeClr val="tx1">
                    <a:lumMod val="85000"/>
                    <a:lumOff val="15000"/>
                  </a:schemeClr>
                </a:solidFill>
                <a:latin typeface="Times New Roman" panose="02020603050405020304" pitchFamily="18" charset="0"/>
                <a:cs typeface="Times New Roman" panose="02020603050405020304" pitchFamily="18" charset="0"/>
              </a:rPr>
              <a:t>  </a:t>
            </a:r>
          </a:p>
          <a:p>
            <a:pPr marL="0" indent="0" eaLnBrk="1" fontAlgn="auto" hangingPunct="1">
              <a:spcBef>
                <a:spcPts val="0"/>
              </a:spcBef>
              <a:spcAft>
                <a:spcPts val="0"/>
              </a:spcAft>
              <a:buFont typeface="Arial"/>
              <a:buNone/>
              <a:defRPr/>
            </a:pPr>
            <a:endParaRPr lang="it-IT" dirty="0">
              <a:solidFill>
                <a:schemeClr val="tx1">
                  <a:lumMod val="85000"/>
                  <a:lumOff val="15000"/>
                </a:schemeClr>
              </a:solidFill>
              <a:latin typeface="Times New Roman" panose="02020603050405020304" pitchFamily="18" charset="0"/>
              <a:cs typeface="Times New Roman" panose="02020603050405020304" pitchFamily="18" charset="0"/>
            </a:endParaRPr>
          </a:p>
          <a:p>
            <a:pPr algn="just" eaLnBrk="1" fontAlgn="auto" hangingPunct="1">
              <a:buFontTx/>
              <a:buChar char="-"/>
              <a:defRPr/>
            </a:pPr>
            <a:r>
              <a:rPr lang="it-IT" dirty="0" err="1">
                <a:solidFill>
                  <a:schemeClr val="tx1">
                    <a:lumMod val="85000"/>
                    <a:lumOff val="15000"/>
                  </a:schemeClr>
                </a:solidFill>
                <a:latin typeface="Times New Roman" panose="02020603050405020304" pitchFamily="18" charset="0"/>
                <a:cs typeface="Times New Roman" panose="02020603050405020304" pitchFamily="18" charset="0"/>
              </a:rPr>
              <a:t>Ossitonie</a:t>
            </a:r>
            <a:r>
              <a:rPr lang="it-IT" dirty="0">
                <a:solidFill>
                  <a:schemeClr val="tx1">
                    <a:lumMod val="85000"/>
                    <a:lumOff val="15000"/>
                  </a:schemeClr>
                </a:solidFill>
                <a:latin typeface="Times New Roman" panose="02020603050405020304" pitchFamily="18" charset="0"/>
                <a:cs typeface="Times New Roman" panose="02020603050405020304" pitchFamily="18" charset="0"/>
              </a:rPr>
              <a:t> secondarie:   apocope di -</a:t>
            </a:r>
            <a:r>
              <a:rPr lang="it-IT" i="1" dirty="0">
                <a:solidFill>
                  <a:schemeClr val="tx1">
                    <a:lumMod val="85000"/>
                    <a:lumOff val="15000"/>
                  </a:schemeClr>
                </a:solidFill>
                <a:latin typeface="Times New Roman" panose="02020603050405020304" pitchFamily="18" charset="0"/>
                <a:cs typeface="Times New Roman" panose="02020603050405020304" pitchFamily="18" charset="0"/>
              </a:rPr>
              <a:t>ĕ</a:t>
            </a:r>
            <a:r>
              <a:rPr lang="it-IT" dirty="0">
                <a:solidFill>
                  <a:schemeClr val="tx1">
                    <a:lumMod val="85000"/>
                    <a:lumOff val="15000"/>
                  </a:schemeClr>
                </a:solidFill>
                <a:latin typeface="Times New Roman" panose="02020603050405020304" pitchFamily="18" charset="0"/>
                <a:cs typeface="Times New Roman" panose="02020603050405020304" pitchFamily="18" charset="0"/>
              </a:rPr>
              <a:t> nelle enclitiche -</a:t>
            </a:r>
            <a:r>
              <a:rPr lang="it-IT" i="1" dirty="0" err="1">
                <a:solidFill>
                  <a:schemeClr val="tx1">
                    <a:lumMod val="85000"/>
                    <a:lumOff val="15000"/>
                  </a:schemeClr>
                </a:solidFill>
                <a:latin typeface="Times New Roman" panose="02020603050405020304" pitchFamily="18" charset="0"/>
                <a:cs typeface="Times New Roman" panose="02020603050405020304" pitchFamily="18" charset="0"/>
              </a:rPr>
              <a:t>cĕ</a:t>
            </a:r>
            <a:r>
              <a:rPr lang="it-IT" dirty="0">
                <a:solidFill>
                  <a:schemeClr val="tx1">
                    <a:lumMod val="85000"/>
                    <a:lumOff val="15000"/>
                  </a:schemeClr>
                </a:solidFill>
                <a:latin typeface="Times New Roman" panose="02020603050405020304" pitchFamily="18" charset="0"/>
                <a:cs typeface="Times New Roman" panose="02020603050405020304" pitchFamily="18" charset="0"/>
              </a:rPr>
              <a:t>, -</a:t>
            </a:r>
            <a:r>
              <a:rPr lang="it-IT" i="1" dirty="0" err="1">
                <a:solidFill>
                  <a:schemeClr val="tx1">
                    <a:lumMod val="85000"/>
                    <a:lumOff val="15000"/>
                  </a:schemeClr>
                </a:solidFill>
                <a:latin typeface="Times New Roman" panose="02020603050405020304" pitchFamily="18" charset="0"/>
                <a:cs typeface="Times New Roman" panose="02020603050405020304" pitchFamily="18" charset="0"/>
              </a:rPr>
              <a:t>nĕ</a:t>
            </a:r>
            <a:r>
              <a:rPr lang="it-IT" dirty="0">
                <a:solidFill>
                  <a:schemeClr val="tx1">
                    <a:lumMod val="85000"/>
                    <a:lumOff val="15000"/>
                  </a:schemeClr>
                </a:solidFill>
                <a:latin typeface="Times New Roman" panose="02020603050405020304" pitchFamily="18" charset="0"/>
                <a:cs typeface="Times New Roman" panose="02020603050405020304" pitchFamily="18" charset="0"/>
              </a:rPr>
              <a:t>, nell’imperativo dei composti di </a:t>
            </a:r>
            <a:r>
              <a:rPr lang="it-IT" i="1" dirty="0">
                <a:solidFill>
                  <a:schemeClr val="tx1">
                    <a:lumMod val="85000"/>
                    <a:lumOff val="15000"/>
                  </a:schemeClr>
                </a:solidFill>
                <a:latin typeface="Times New Roman" panose="02020603050405020304" pitchFamily="18" charset="0"/>
                <a:cs typeface="Times New Roman" panose="02020603050405020304" pitchFamily="18" charset="0"/>
              </a:rPr>
              <a:t>dico </a:t>
            </a:r>
            <a:r>
              <a:rPr lang="it-IT" dirty="0">
                <a:solidFill>
                  <a:schemeClr val="tx1">
                    <a:lumMod val="85000"/>
                    <a:lumOff val="15000"/>
                  </a:schemeClr>
                </a:solidFill>
                <a:latin typeface="Times New Roman" panose="02020603050405020304" pitchFamily="18" charset="0"/>
                <a:cs typeface="Times New Roman" panose="02020603050405020304" pitchFamily="18" charset="0"/>
              </a:rPr>
              <a:t>e </a:t>
            </a:r>
            <a:r>
              <a:rPr lang="it-IT" i="1" dirty="0">
                <a:solidFill>
                  <a:schemeClr val="tx1">
                    <a:lumMod val="85000"/>
                    <a:lumOff val="15000"/>
                  </a:schemeClr>
                </a:solidFill>
                <a:latin typeface="Times New Roman" panose="02020603050405020304" pitchFamily="18" charset="0"/>
                <a:cs typeface="Times New Roman" panose="02020603050405020304" pitchFamily="18" charset="0"/>
              </a:rPr>
              <a:t>duco</a:t>
            </a:r>
            <a:r>
              <a:rPr lang="it-IT" dirty="0">
                <a:solidFill>
                  <a:schemeClr val="tx1">
                    <a:lumMod val="85000"/>
                    <a:lumOff val="15000"/>
                  </a:schemeClr>
                </a:solidFill>
                <a:latin typeface="Times New Roman" panose="02020603050405020304" pitchFamily="18" charset="0"/>
                <a:cs typeface="Times New Roman" panose="02020603050405020304" pitchFamily="18" charset="0"/>
              </a:rPr>
              <a:t>;   sincope di -</a:t>
            </a:r>
            <a:r>
              <a:rPr lang="it-IT" i="1" dirty="0">
                <a:solidFill>
                  <a:schemeClr val="tx1">
                    <a:lumMod val="85000"/>
                    <a:lumOff val="15000"/>
                  </a:schemeClr>
                </a:solidFill>
                <a:latin typeface="Times New Roman" panose="02020603050405020304" pitchFamily="18" charset="0"/>
                <a:cs typeface="Times New Roman" panose="02020603050405020304" pitchFamily="18" charset="0"/>
              </a:rPr>
              <a:t>ĭ</a:t>
            </a:r>
            <a:r>
              <a:rPr lang="it-IT" dirty="0">
                <a:solidFill>
                  <a:schemeClr val="tx1">
                    <a:lumMod val="85000"/>
                    <a:lumOff val="15000"/>
                  </a:schemeClr>
                </a:solidFill>
                <a:latin typeface="Times New Roman" panose="02020603050405020304" pitchFamily="18" charset="0"/>
                <a:cs typeface="Times New Roman" panose="02020603050405020304" pitchFamily="18" charset="0"/>
              </a:rPr>
              <a:t> nella sillaba finale dei sostantivi in -</a:t>
            </a:r>
            <a:r>
              <a:rPr lang="it-IT" i="1" dirty="0" err="1">
                <a:solidFill>
                  <a:schemeClr val="tx1">
                    <a:lumMod val="85000"/>
                    <a:lumOff val="15000"/>
                  </a:schemeClr>
                </a:solidFill>
                <a:latin typeface="Times New Roman" panose="02020603050405020304" pitchFamily="18" charset="0"/>
                <a:cs typeface="Times New Roman" panose="02020603050405020304" pitchFamily="18" charset="0"/>
              </a:rPr>
              <a:t>atis</a:t>
            </a:r>
            <a:r>
              <a:rPr lang="it-IT" dirty="0">
                <a:solidFill>
                  <a:schemeClr val="tx1">
                    <a:lumMod val="85000"/>
                    <a:lumOff val="15000"/>
                  </a:schemeClr>
                </a:solidFill>
                <a:latin typeface="Times New Roman" panose="02020603050405020304" pitchFamily="18" charset="0"/>
                <a:cs typeface="Times New Roman" panose="02020603050405020304" pitchFamily="18" charset="0"/>
              </a:rPr>
              <a:t>; -</a:t>
            </a:r>
            <a:r>
              <a:rPr lang="it-IT" i="1" dirty="0">
                <a:solidFill>
                  <a:schemeClr val="tx1">
                    <a:lumMod val="85000"/>
                    <a:lumOff val="15000"/>
                  </a:schemeClr>
                </a:solidFill>
                <a:latin typeface="Times New Roman" panose="02020603050405020304" pitchFamily="18" charset="0"/>
                <a:cs typeface="Times New Roman" panose="02020603050405020304" pitchFamily="18" charset="0"/>
              </a:rPr>
              <a:t>itis</a:t>
            </a:r>
            <a:r>
              <a:rPr lang="it-IT" dirty="0">
                <a:solidFill>
                  <a:schemeClr val="tx1">
                    <a:lumMod val="85000"/>
                    <a:lumOff val="15000"/>
                  </a:schemeClr>
                </a:solidFill>
                <a:latin typeface="Times New Roman" panose="02020603050405020304" pitchFamily="18" charset="0"/>
                <a:cs typeface="Times New Roman" panose="02020603050405020304" pitchFamily="18" charset="0"/>
              </a:rPr>
              <a:t>  </a:t>
            </a:r>
          </a:p>
          <a:p>
            <a:pPr eaLnBrk="1" fontAlgn="auto" hangingPunct="1">
              <a:buFontTx/>
              <a:buChar char="-"/>
              <a:defRPr/>
            </a:pPr>
            <a:endParaRPr lang="it-IT" dirty="0">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eaLnBrk="1" fontAlgn="auto" hangingPunct="1">
              <a:buFont typeface="Arial"/>
              <a:buNone/>
              <a:defRPr/>
            </a:pPr>
            <a:endParaRPr lang="it-IT" dirty="0">
              <a:solidFill>
                <a:schemeClr val="tx1">
                  <a:lumMod val="85000"/>
                  <a:lumOff val="15000"/>
                </a:schemeClr>
              </a:solidFill>
            </a:endParaRPr>
          </a:p>
          <a:p>
            <a:pPr marL="0" indent="0" eaLnBrk="1" fontAlgn="auto" hangingPunct="1">
              <a:buFont typeface="Arial"/>
              <a:buNone/>
              <a:defRPr/>
            </a:pPr>
            <a:endParaRPr lang="it-IT" dirty="0">
              <a:solidFill>
                <a:schemeClr val="tx1">
                  <a:lumMod val="85000"/>
                  <a:lumOff val="15000"/>
                </a:schemeClr>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B9257AC7-33A8-4F6E-A47D-3C15524D0EF8}"/>
              </a:ext>
            </a:extLst>
          </p:cNvPr>
          <p:cNvSpPr>
            <a:spLocks noGrp="1"/>
          </p:cNvSpPr>
          <p:nvPr>
            <p:ph idx="1"/>
          </p:nvPr>
        </p:nvSpPr>
        <p:spPr>
          <a:xfrm>
            <a:off x="0" y="0"/>
            <a:ext cx="12192000" cy="6858000"/>
          </a:xfrm>
          <a:blipFill>
            <a:blip r:embed="rId2"/>
            <a:tile tx="0" ty="0" sx="100000" sy="100000" flip="none" algn="tl"/>
          </a:blipFill>
        </p:spPr>
        <p:txBody>
          <a:bodyPr rtlCol="0">
            <a:normAutofit fontScale="47500" lnSpcReduction="20000"/>
          </a:bodyPr>
          <a:lstStyle/>
          <a:p>
            <a:pPr marL="0" indent="0" algn="ctr" eaLnBrk="1" fontAlgn="auto" hangingPunct="1">
              <a:buFont typeface="Arial"/>
              <a:buNone/>
              <a:defRPr/>
            </a:pPr>
            <a:r>
              <a:rPr lang="it-IT" sz="5100" i="1" dirty="0">
                <a:solidFill>
                  <a:schemeClr val="tx1">
                    <a:lumMod val="85000"/>
                    <a:lumOff val="15000"/>
                  </a:schemeClr>
                </a:solidFill>
                <a:latin typeface="Times New Roman" panose="02020603050405020304" pitchFamily="18" charset="0"/>
                <a:cs typeface="Times New Roman" panose="02020603050405020304" pitchFamily="18" charset="0"/>
              </a:rPr>
              <a:t>L’Apofonia</a:t>
            </a:r>
          </a:p>
          <a:p>
            <a:pPr marL="0" indent="0" algn="just" eaLnBrk="1" fontAlgn="auto" hangingPunct="1">
              <a:buFont typeface="Arial"/>
              <a:buNone/>
              <a:defRPr/>
            </a:pPr>
            <a:endParaRPr lang="it-IT" sz="3600" i="1" dirty="0">
              <a:solidFill>
                <a:schemeClr val="tx1">
                  <a:lumMod val="85000"/>
                  <a:lumOff val="15000"/>
                </a:schemeClr>
              </a:solidFill>
              <a:latin typeface="Times New Roman" panose="02020603050405020304" pitchFamily="18" charset="0"/>
              <a:cs typeface="Times New Roman" panose="02020603050405020304" pitchFamily="18" charset="0"/>
            </a:endParaRPr>
          </a:p>
          <a:p>
            <a:pPr algn="just" eaLnBrk="1" fontAlgn="auto" hangingPunct="1">
              <a:spcBef>
                <a:spcPts val="0"/>
              </a:spcBef>
              <a:spcAft>
                <a:spcPts val="0"/>
              </a:spcAft>
              <a:buFontTx/>
              <a:buChar char="-"/>
              <a:defRPr/>
            </a:pPr>
            <a:r>
              <a:rPr lang="it-IT" sz="5100" dirty="0">
                <a:solidFill>
                  <a:schemeClr val="tx1">
                    <a:lumMod val="85000"/>
                    <a:lumOff val="15000"/>
                  </a:schemeClr>
                </a:solidFill>
                <a:latin typeface="Times New Roman" panose="02020603050405020304" pitchFamily="18" charset="0"/>
                <a:cs typeface="Times New Roman" panose="02020603050405020304" pitchFamily="18" charset="0"/>
              </a:rPr>
              <a:t>Apofonia indoeuropea: variazione del timbro vocalico che caratterizza elementi costitutivi</a:t>
            </a:r>
          </a:p>
          <a:p>
            <a:pPr marL="0" indent="0" algn="just" eaLnBrk="1" fontAlgn="auto" hangingPunct="1">
              <a:spcBef>
                <a:spcPts val="0"/>
              </a:spcBef>
              <a:spcAft>
                <a:spcPts val="0"/>
              </a:spcAft>
              <a:buFont typeface="Arial"/>
              <a:buNone/>
              <a:defRPr/>
            </a:pPr>
            <a:r>
              <a:rPr lang="it-IT" sz="5100" dirty="0">
                <a:solidFill>
                  <a:schemeClr val="tx1">
                    <a:lumMod val="85000"/>
                    <a:lumOff val="15000"/>
                  </a:schemeClr>
                </a:solidFill>
                <a:latin typeface="Times New Roman" panose="02020603050405020304" pitchFamily="18" charset="0"/>
                <a:cs typeface="Times New Roman" panose="02020603050405020304" pitchFamily="18" charset="0"/>
              </a:rPr>
              <a:t>                                                 della  parola → incide sulla funzione morfologica e semantica</a:t>
            </a:r>
          </a:p>
          <a:p>
            <a:pPr marL="0" indent="0" algn="just" eaLnBrk="1" fontAlgn="auto" hangingPunct="1">
              <a:buFont typeface="Arial"/>
              <a:buNone/>
              <a:defRPr/>
            </a:pPr>
            <a:r>
              <a:rPr lang="it-IT" sz="5100" i="1" dirty="0">
                <a:solidFill>
                  <a:schemeClr val="tx1">
                    <a:lumMod val="85000"/>
                    <a:lumOff val="15000"/>
                  </a:schemeClr>
                </a:solidFill>
                <a:latin typeface="Times New Roman" panose="02020603050405020304" pitchFamily="18" charset="0"/>
                <a:cs typeface="Times New Roman" panose="02020603050405020304" pitchFamily="18" charset="0"/>
              </a:rPr>
              <a:t>                                                                           </a:t>
            </a:r>
          </a:p>
          <a:p>
            <a:pPr marL="0" indent="0" algn="just" eaLnBrk="1" fontAlgn="auto" hangingPunct="1">
              <a:buFont typeface="Arial"/>
              <a:buNone/>
              <a:defRPr/>
            </a:pPr>
            <a:r>
              <a:rPr lang="it-IT" sz="5100" i="1" dirty="0">
                <a:solidFill>
                  <a:schemeClr val="tx1">
                    <a:lumMod val="85000"/>
                    <a:lumOff val="15000"/>
                  </a:schemeClr>
                </a:solidFill>
                <a:latin typeface="Times New Roman" panose="02020603050405020304" pitchFamily="18" charset="0"/>
                <a:cs typeface="Times New Roman" panose="02020603050405020304" pitchFamily="18" charset="0"/>
              </a:rPr>
              <a:t>   </a:t>
            </a:r>
            <a:r>
              <a:rPr lang="it-IT" sz="5100" dirty="0">
                <a:solidFill>
                  <a:schemeClr val="tx1">
                    <a:lumMod val="85000"/>
                    <a:lumOff val="15000"/>
                  </a:schemeClr>
                </a:solidFill>
                <a:latin typeface="Times New Roman" panose="02020603050405020304" pitchFamily="18" charset="0"/>
                <a:cs typeface="Times New Roman" panose="02020603050405020304" pitchFamily="18" charset="0"/>
              </a:rPr>
              <a:t>movimento regolato secondo una </a:t>
            </a:r>
            <a:r>
              <a:rPr lang="it-IT" sz="5100">
                <a:solidFill>
                  <a:schemeClr val="tx1">
                    <a:lumMod val="85000"/>
                    <a:lumOff val="15000"/>
                  </a:schemeClr>
                </a:solidFill>
                <a:latin typeface="Times New Roman" panose="02020603050405020304" pitchFamily="18" charset="0"/>
                <a:cs typeface="Times New Roman" panose="02020603050405020304" pitchFamily="18" charset="0"/>
              </a:rPr>
              <a:t>gradazione quantitativa:  normale </a:t>
            </a:r>
            <a:r>
              <a:rPr lang="it-IT" sz="5100" dirty="0">
                <a:solidFill>
                  <a:schemeClr val="tx1">
                    <a:lumMod val="85000"/>
                    <a:lumOff val="15000"/>
                  </a:schemeClr>
                </a:solidFill>
                <a:latin typeface="Times New Roman" panose="02020603050405020304" pitchFamily="18" charset="0"/>
                <a:cs typeface="Times New Roman" panose="02020603050405020304" pitchFamily="18" charset="0"/>
              </a:rPr>
              <a:t>breve, allungata  </a:t>
            </a:r>
          </a:p>
          <a:p>
            <a:pPr marL="0" indent="0" algn="just" eaLnBrk="1" fontAlgn="auto" hangingPunct="1">
              <a:buFont typeface="Arial"/>
              <a:buNone/>
              <a:defRPr/>
            </a:pPr>
            <a:r>
              <a:rPr lang="it-IT" sz="5100">
                <a:solidFill>
                  <a:schemeClr val="tx1">
                    <a:lumMod val="85000"/>
                    <a:lumOff val="15000"/>
                  </a:schemeClr>
                </a:solidFill>
                <a:latin typeface="Times New Roman" panose="02020603050405020304" pitchFamily="18" charset="0"/>
                <a:cs typeface="Times New Roman" panose="02020603050405020304" pitchFamily="18" charset="0"/>
              </a:rPr>
              <a:t>                                                                               </a:t>
            </a:r>
            <a:r>
              <a:rPr lang="it-IT" sz="5100" dirty="0">
                <a:solidFill>
                  <a:schemeClr val="tx1">
                    <a:lumMod val="85000"/>
                    <a:lumOff val="15000"/>
                  </a:schemeClr>
                </a:solidFill>
                <a:latin typeface="Times New Roman" panose="02020603050405020304" pitchFamily="18" charset="0"/>
                <a:cs typeface="Times New Roman" panose="02020603050405020304" pitchFamily="18" charset="0"/>
              </a:rPr>
              <a:t>e timbrica:  medio (e), </a:t>
            </a:r>
            <a:r>
              <a:rPr lang="it-IT" sz="5100">
                <a:solidFill>
                  <a:schemeClr val="tx1">
                    <a:lumMod val="85000"/>
                    <a:lumOff val="15000"/>
                  </a:schemeClr>
                </a:solidFill>
                <a:latin typeface="Times New Roman" panose="02020603050405020304" pitchFamily="18" charset="0"/>
                <a:cs typeface="Times New Roman" panose="02020603050405020304" pitchFamily="18" charset="0"/>
              </a:rPr>
              <a:t>forte (o)</a:t>
            </a:r>
            <a:endParaRPr lang="it-IT" sz="5100" dirty="0">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algn="just" eaLnBrk="1" fontAlgn="auto" hangingPunct="1">
              <a:buFont typeface="Arial"/>
              <a:buNone/>
              <a:defRPr/>
            </a:pPr>
            <a:endParaRPr lang="it-IT" sz="5100" dirty="0">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algn="just" eaLnBrk="1" fontAlgn="auto" hangingPunct="1">
              <a:buFont typeface="Arial"/>
              <a:buNone/>
              <a:defRPr/>
            </a:pPr>
            <a:r>
              <a:rPr lang="it-IT" sz="5100" dirty="0">
                <a:solidFill>
                  <a:schemeClr val="tx1">
                    <a:lumMod val="85000"/>
                    <a:lumOff val="15000"/>
                  </a:schemeClr>
                </a:solidFill>
                <a:latin typeface="Times New Roman" panose="02020603050405020304" pitchFamily="18" charset="0"/>
                <a:cs typeface="Times New Roman" panose="02020603050405020304" pitchFamily="18" charset="0"/>
              </a:rPr>
              <a:t>                        4  alternanze:</a:t>
            </a:r>
          </a:p>
          <a:p>
            <a:pPr marL="0" indent="0" algn="just" eaLnBrk="1" fontAlgn="auto" hangingPunct="1">
              <a:buFont typeface="Arial"/>
              <a:buNone/>
              <a:defRPr/>
            </a:pPr>
            <a:endParaRPr lang="it-IT" sz="3200" dirty="0">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algn="just" eaLnBrk="1" fontAlgn="auto" hangingPunct="1">
              <a:buFont typeface="Arial"/>
              <a:buNone/>
              <a:defRPr/>
            </a:pPr>
            <a:r>
              <a:rPr lang="it-IT" sz="32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it-IT" sz="3400" dirty="0">
                <a:solidFill>
                  <a:schemeClr val="tx1">
                    <a:lumMod val="85000"/>
                    <a:lumOff val="15000"/>
                  </a:schemeClr>
                </a:solidFill>
                <a:latin typeface="Times New Roman" panose="02020603050405020304" pitchFamily="18" charset="0"/>
                <a:cs typeface="Times New Roman" panose="02020603050405020304" pitchFamily="18" charset="0"/>
              </a:rPr>
              <a:t>grado normale medio:    ĕ        ulteriore riduzione  → scomparsa della vocale    =  grado normale ridotto:  </a:t>
            </a:r>
            <a:r>
              <a:rPr lang="it-IT" sz="3400" i="1" dirty="0">
                <a:solidFill>
                  <a:schemeClr val="tx1">
                    <a:lumMod val="85000"/>
                    <a:lumOff val="15000"/>
                  </a:schemeClr>
                </a:solidFill>
                <a:latin typeface="Times New Roman" panose="02020603050405020304" pitchFamily="18" charset="0"/>
                <a:cs typeface="Times New Roman" panose="02020603050405020304" pitchFamily="18" charset="0"/>
              </a:rPr>
              <a:t>zero</a:t>
            </a:r>
            <a:endParaRPr lang="it-IT" sz="3400" dirty="0">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algn="just" eaLnBrk="1" fontAlgn="auto" hangingPunct="1">
              <a:buFont typeface="Arial"/>
              <a:buNone/>
              <a:defRPr/>
            </a:pPr>
            <a:r>
              <a:rPr lang="it-IT" sz="3400" dirty="0">
                <a:solidFill>
                  <a:schemeClr val="tx1">
                    <a:lumMod val="85000"/>
                    <a:lumOff val="15000"/>
                  </a:schemeClr>
                </a:solidFill>
                <a:latin typeface="Times New Roman" panose="02020603050405020304" pitchFamily="18" charset="0"/>
                <a:cs typeface="Times New Roman" panose="02020603050405020304" pitchFamily="18" charset="0"/>
              </a:rPr>
              <a:t>                      grado normale forte:      ŏ        ulteriore riduzione  → scomparsa della vocale    =  grado normale ridotto:  </a:t>
            </a:r>
            <a:r>
              <a:rPr lang="it-IT" sz="3400" i="1" dirty="0">
                <a:solidFill>
                  <a:schemeClr val="tx1">
                    <a:lumMod val="85000"/>
                    <a:lumOff val="15000"/>
                  </a:schemeClr>
                </a:solidFill>
                <a:latin typeface="Times New Roman" panose="02020603050405020304" pitchFamily="18" charset="0"/>
                <a:cs typeface="Times New Roman" panose="02020603050405020304" pitchFamily="18" charset="0"/>
              </a:rPr>
              <a:t>zero</a:t>
            </a:r>
            <a:endParaRPr lang="it-IT" sz="3400" dirty="0">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algn="just" eaLnBrk="1" fontAlgn="auto" hangingPunct="1">
              <a:buFont typeface="Arial"/>
              <a:buNone/>
              <a:defRPr/>
            </a:pPr>
            <a:r>
              <a:rPr lang="it-IT" sz="3400" dirty="0">
                <a:solidFill>
                  <a:schemeClr val="tx1">
                    <a:lumMod val="85000"/>
                    <a:lumOff val="15000"/>
                  </a:schemeClr>
                </a:solidFill>
                <a:latin typeface="Times New Roman" panose="02020603050405020304" pitchFamily="18" charset="0"/>
                <a:cs typeface="Times New Roman" panose="02020603050405020304" pitchFamily="18" charset="0"/>
              </a:rPr>
              <a:t>                      grado allungato medio:  ē        ulteriore riduzione  → vocale evanescente  ə       =  grado allungato ridotto: ə (= </a:t>
            </a:r>
            <a:r>
              <a:rPr lang="it-IT" sz="3400" dirty="0" err="1">
                <a:solidFill>
                  <a:schemeClr val="tx1">
                    <a:lumMod val="85000"/>
                    <a:lumOff val="15000"/>
                  </a:schemeClr>
                </a:solidFill>
                <a:latin typeface="Times New Roman" panose="02020603050405020304" pitchFamily="18" charset="0"/>
                <a:cs typeface="Times New Roman" panose="02020603050405020304" pitchFamily="18" charset="0"/>
              </a:rPr>
              <a:t>lat</a:t>
            </a:r>
            <a:r>
              <a:rPr lang="it-IT" sz="3400" dirty="0">
                <a:solidFill>
                  <a:schemeClr val="tx1">
                    <a:lumMod val="85000"/>
                    <a:lumOff val="15000"/>
                  </a:schemeClr>
                </a:solidFill>
                <a:latin typeface="Times New Roman" panose="02020603050405020304" pitchFamily="18" charset="0"/>
                <a:cs typeface="Times New Roman" panose="02020603050405020304" pitchFamily="18" charset="0"/>
              </a:rPr>
              <a:t>. → ă)</a:t>
            </a:r>
          </a:p>
          <a:p>
            <a:pPr marL="0" indent="0" algn="just" eaLnBrk="1" fontAlgn="auto" hangingPunct="1">
              <a:buFont typeface="Arial"/>
              <a:buNone/>
              <a:defRPr/>
            </a:pPr>
            <a:r>
              <a:rPr lang="it-IT" sz="34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it-IT" sz="3400">
                <a:solidFill>
                  <a:schemeClr val="tx1">
                    <a:lumMod val="85000"/>
                    <a:lumOff val="15000"/>
                  </a:schemeClr>
                </a:solidFill>
                <a:latin typeface="Times New Roman" panose="02020603050405020304" pitchFamily="18" charset="0"/>
                <a:cs typeface="Times New Roman" panose="02020603050405020304" pitchFamily="18" charset="0"/>
              </a:rPr>
              <a:t>grado allungato forte:     ō       ulteriore </a:t>
            </a:r>
            <a:r>
              <a:rPr lang="it-IT" sz="3400" dirty="0">
                <a:solidFill>
                  <a:schemeClr val="tx1">
                    <a:lumMod val="85000"/>
                    <a:lumOff val="15000"/>
                  </a:schemeClr>
                </a:solidFill>
                <a:latin typeface="Times New Roman" panose="02020603050405020304" pitchFamily="18" charset="0"/>
                <a:cs typeface="Times New Roman" panose="02020603050405020304" pitchFamily="18" charset="0"/>
              </a:rPr>
              <a:t>riduzione  → vocale evanescente  ə       =  grado allungato ridotto: ə (= </a:t>
            </a:r>
            <a:r>
              <a:rPr lang="it-IT" sz="3400" dirty="0" err="1">
                <a:solidFill>
                  <a:schemeClr val="tx1">
                    <a:lumMod val="85000"/>
                    <a:lumOff val="15000"/>
                  </a:schemeClr>
                </a:solidFill>
                <a:latin typeface="Times New Roman" panose="02020603050405020304" pitchFamily="18" charset="0"/>
                <a:cs typeface="Times New Roman" panose="02020603050405020304" pitchFamily="18" charset="0"/>
              </a:rPr>
              <a:t>lat</a:t>
            </a:r>
            <a:r>
              <a:rPr lang="it-IT" sz="3400" dirty="0">
                <a:solidFill>
                  <a:schemeClr val="tx1">
                    <a:lumMod val="85000"/>
                    <a:lumOff val="15000"/>
                  </a:schemeClr>
                </a:solidFill>
                <a:latin typeface="Times New Roman" panose="02020603050405020304" pitchFamily="18" charset="0"/>
                <a:cs typeface="Times New Roman" panose="02020603050405020304" pitchFamily="18" charset="0"/>
              </a:rPr>
              <a:t>. → ă)</a:t>
            </a:r>
          </a:p>
          <a:p>
            <a:pPr marL="0" indent="0" algn="just" eaLnBrk="1" fontAlgn="auto" hangingPunct="1">
              <a:buFont typeface="Arial"/>
              <a:buNone/>
              <a:defRPr/>
            </a:pPr>
            <a:endParaRPr lang="it-IT" sz="3400" dirty="0">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algn="just" eaLnBrk="1" fontAlgn="auto" hangingPunct="1">
              <a:buFont typeface="Arial"/>
              <a:buNone/>
              <a:defRPr/>
            </a:pPr>
            <a:endParaRPr lang="it-IT" sz="4200" dirty="0">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algn="just" eaLnBrk="1" fontAlgn="auto" hangingPunct="1">
              <a:buFont typeface="Arial"/>
              <a:buNone/>
              <a:defRPr/>
            </a:pPr>
            <a:endParaRPr lang="it-IT" sz="2000" dirty="0">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algn="just" eaLnBrk="1" fontAlgn="auto" hangingPunct="1">
              <a:buFont typeface="Arial"/>
              <a:buNone/>
              <a:defRPr/>
            </a:pPr>
            <a:r>
              <a:rPr lang="it-IT" sz="2000" dirty="0">
                <a:solidFill>
                  <a:schemeClr val="tx1">
                    <a:lumMod val="85000"/>
                    <a:lumOff val="15000"/>
                  </a:schemeClr>
                </a:solidFill>
                <a:latin typeface="Times New Roman" panose="02020603050405020304" pitchFamily="18" charset="0"/>
                <a:cs typeface="Times New Roman" panose="02020603050405020304" pitchFamily="18" charset="0"/>
              </a:rPr>
              <a:t>                                                                                             </a:t>
            </a:r>
          </a:p>
          <a:p>
            <a:pPr marL="0" indent="0" algn="just" eaLnBrk="1" fontAlgn="auto" hangingPunct="1">
              <a:buFont typeface="Arial"/>
              <a:buNone/>
              <a:defRPr/>
            </a:pPr>
            <a:endParaRPr lang="it-IT" sz="2000" i="1" dirty="0">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algn="just" eaLnBrk="1" fontAlgn="auto" hangingPunct="1">
              <a:buFont typeface="Arial"/>
              <a:buNone/>
              <a:defRPr/>
            </a:pPr>
            <a:r>
              <a:rPr lang="it-IT" sz="2000" i="1" dirty="0">
                <a:solidFill>
                  <a:schemeClr val="tx1">
                    <a:lumMod val="85000"/>
                    <a:lumOff val="15000"/>
                  </a:schemeClr>
                </a:solidFill>
                <a:latin typeface="Times New Roman" panose="02020603050405020304" pitchFamily="18" charset="0"/>
                <a:cs typeface="Times New Roman" panose="02020603050405020304" pitchFamily="18" charset="0"/>
              </a:rPr>
              <a:t>                                                  </a:t>
            </a:r>
          </a:p>
        </p:txBody>
      </p:sp>
      <p:sp>
        <p:nvSpPr>
          <p:cNvPr id="2" name="Freccia in giù 1">
            <a:extLst>
              <a:ext uri="{FF2B5EF4-FFF2-40B4-BE49-F238E27FC236}">
                <a16:creationId xmlns:a16="http://schemas.microsoft.com/office/drawing/2014/main" id="{DF154B91-98F2-4966-99C4-FAA985400392}"/>
              </a:ext>
            </a:extLst>
          </p:cNvPr>
          <p:cNvSpPr/>
          <p:nvPr/>
        </p:nvSpPr>
        <p:spPr>
          <a:xfrm>
            <a:off x="3340100" y="1100138"/>
            <a:ext cx="217488" cy="56991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cxnSp>
        <p:nvCxnSpPr>
          <p:cNvPr id="7" name="Connettore 2 6">
            <a:extLst>
              <a:ext uri="{FF2B5EF4-FFF2-40B4-BE49-F238E27FC236}">
                <a16:creationId xmlns:a16="http://schemas.microsoft.com/office/drawing/2014/main" id="{CE8892A9-5ACA-4274-87BC-A5DA53C5A370}"/>
              </a:ext>
            </a:extLst>
          </p:cNvPr>
          <p:cNvCxnSpPr>
            <a:cxnSpLocks/>
          </p:cNvCxnSpPr>
          <p:nvPr/>
        </p:nvCxnSpPr>
        <p:spPr>
          <a:xfrm flipH="1">
            <a:off x="3035300" y="2120900"/>
            <a:ext cx="2451100" cy="1006475"/>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9" name="Freccia angolare in su 8">
            <a:extLst>
              <a:ext uri="{FF2B5EF4-FFF2-40B4-BE49-F238E27FC236}">
                <a16:creationId xmlns:a16="http://schemas.microsoft.com/office/drawing/2014/main" id="{49603732-69FE-4A4B-AC45-8C338BD8D6F0}"/>
              </a:ext>
            </a:extLst>
          </p:cNvPr>
          <p:cNvSpPr/>
          <p:nvPr/>
        </p:nvSpPr>
        <p:spPr>
          <a:xfrm rot="10800000">
            <a:off x="1471613" y="3286125"/>
            <a:ext cx="277812" cy="463550"/>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2020DEBE-FB14-4BE2-8393-2DBB00FC3419}"/>
              </a:ext>
            </a:extLst>
          </p:cNvPr>
          <p:cNvSpPr>
            <a:spLocks noGrp="1"/>
          </p:cNvSpPr>
          <p:nvPr>
            <p:ph idx="1"/>
          </p:nvPr>
        </p:nvSpPr>
        <p:spPr>
          <a:xfrm>
            <a:off x="0" y="0"/>
            <a:ext cx="12192000" cy="6858000"/>
          </a:xfrm>
          <a:blipFill>
            <a:blip r:embed="rId2"/>
            <a:tile tx="0" ty="0" sx="100000" sy="100000" flip="none" algn="tl"/>
          </a:blipFill>
        </p:spPr>
        <p:txBody>
          <a:bodyPr rtlCol="0">
            <a:normAutofit/>
          </a:bodyPr>
          <a:lstStyle/>
          <a:p>
            <a:pPr eaLnBrk="1" fontAlgn="auto" hangingPunct="1">
              <a:spcBef>
                <a:spcPts val="0"/>
              </a:spcBef>
              <a:spcAft>
                <a:spcPts val="0"/>
              </a:spcAft>
              <a:buFontTx/>
              <a:buChar char="-"/>
              <a:defRPr/>
            </a:pPr>
            <a:endParaRPr lang="it-IT" dirty="0">
              <a:solidFill>
                <a:schemeClr val="tx1">
                  <a:lumMod val="85000"/>
                  <a:lumOff val="15000"/>
                </a:schemeClr>
              </a:solidFill>
              <a:latin typeface="Times New Roman" panose="02020603050405020304" pitchFamily="18" charset="0"/>
              <a:cs typeface="Times New Roman" panose="02020603050405020304" pitchFamily="18" charset="0"/>
            </a:endParaRPr>
          </a:p>
          <a:p>
            <a:pPr eaLnBrk="1" fontAlgn="auto" hangingPunct="1">
              <a:spcBef>
                <a:spcPts val="0"/>
              </a:spcBef>
              <a:spcAft>
                <a:spcPts val="0"/>
              </a:spcAft>
              <a:buFontTx/>
              <a:buChar char="-"/>
              <a:defRPr/>
            </a:pPr>
            <a:r>
              <a:rPr lang="it-IT" dirty="0">
                <a:solidFill>
                  <a:schemeClr val="tx1">
                    <a:lumMod val="85000"/>
                    <a:lumOff val="15000"/>
                  </a:schemeClr>
                </a:solidFill>
                <a:latin typeface="Times New Roman" panose="02020603050405020304" pitchFamily="18" charset="0"/>
                <a:cs typeface="Times New Roman" panose="02020603050405020304" pitchFamily="18" charset="0"/>
              </a:rPr>
              <a:t>Apofonia latina: </a:t>
            </a:r>
          </a:p>
          <a:p>
            <a:pPr marL="0" indent="0" eaLnBrk="1" fontAlgn="auto" hangingPunct="1">
              <a:spcBef>
                <a:spcPts val="0"/>
              </a:spcBef>
              <a:spcAft>
                <a:spcPts val="0"/>
              </a:spcAft>
              <a:buFont typeface="Arial"/>
              <a:buNone/>
              <a:defRPr/>
            </a:pPr>
            <a:r>
              <a:rPr lang="it-IT" dirty="0">
                <a:solidFill>
                  <a:schemeClr val="tx1">
                    <a:lumMod val="85000"/>
                    <a:lumOff val="15000"/>
                  </a:schemeClr>
                </a:solidFill>
                <a:latin typeface="Times New Roman" panose="02020603050405020304" pitchFamily="18" charset="0"/>
                <a:cs typeface="Times New Roman" panose="02020603050405020304" pitchFamily="18" charset="0"/>
              </a:rPr>
              <a:t>         mutamenti di timbro vocalico che avvengono quando una sillaba  con vocale breve</a:t>
            </a:r>
          </a:p>
          <a:p>
            <a:pPr marL="0" indent="0" eaLnBrk="1" fontAlgn="auto" hangingPunct="1">
              <a:spcBef>
                <a:spcPts val="0"/>
              </a:spcBef>
              <a:spcAft>
                <a:spcPts val="0"/>
              </a:spcAft>
              <a:buFont typeface="Arial"/>
              <a:buNone/>
              <a:defRPr/>
            </a:pPr>
            <a:r>
              <a:rPr lang="it-IT" dirty="0">
                <a:solidFill>
                  <a:schemeClr val="tx1">
                    <a:lumMod val="85000"/>
                    <a:lumOff val="15000"/>
                  </a:schemeClr>
                </a:solidFill>
                <a:latin typeface="Times New Roman" panose="02020603050405020304" pitchFamily="18" charset="0"/>
                <a:cs typeface="Times New Roman" panose="02020603050405020304" pitchFamily="18" charset="0"/>
              </a:rPr>
              <a:t>                      dalla posizione iniziale o finale di parola viene a trovarsi in posizione interna</a:t>
            </a:r>
          </a:p>
          <a:p>
            <a:pPr eaLnBrk="1" fontAlgn="auto" hangingPunct="1">
              <a:buFontTx/>
              <a:buChar char="-"/>
              <a:defRPr/>
            </a:pPr>
            <a:endParaRPr lang="it-IT" dirty="0">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eaLnBrk="1" fontAlgn="auto" hangingPunct="1">
              <a:buFont typeface="Arial"/>
              <a:buNone/>
              <a:defRPr/>
            </a:pPr>
            <a:r>
              <a:rPr lang="it-IT" dirty="0">
                <a:solidFill>
                  <a:schemeClr val="tx1">
                    <a:lumMod val="85000"/>
                    <a:lumOff val="15000"/>
                  </a:schemeClr>
                </a:solidFill>
                <a:latin typeface="Times New Roman" panose="02020603050405020304" pitchFamily="18" charset="0"/>
                <a:cs typeface="Times New Roman" panose="02020603050405020304" pitchFamily="18" charset="0"/>
              </a:rPr>
              <a:t>       in linea generale passaggio di timbri ‘chiari’ (</a:t>
            </a:r>
            <a:r>
              <a:rPr lang="it-IT" i="1" dirty="0">
                <a:solidFill>
                  <a:schemeClr val="tx1">
                    <a:lumMod val="85000"/>
                    <a:lumOff val="15000"/>
                  </a:schemeClr>
                </a:solidFill>
                <a:latin typeface="Times New Roman" panose="02020603050405020304" pitchFamily="18" charset="0"/>
                <a:cs typeface="Times New Roman" panose="02020603050405020304" pitchFamily="18" charset="0"/>
              </a:rPr>
              <a:t>a</a:t>
            </a:r>
            <a:r>
              <a:rPr lang="it-IT" dirty="0">
                <a:solidFill>
                  <a:schemeClr val="tx1">
                    <a:lumMod val="85000"/>
                    <a:lumOff val="15000"/>
                  </a:schemeClr>
                </a:solidFill>
                <a:latin typeface="Times New Roman" panose="02020603050405020304" pitchFamily="18" charset="0"/>
                <a:cs typeface="Times New Roman" panose="02020603050405020304" pitchFamily="18" charset="0"/>
              </a:rPr>
              <a:t>, </a:t>
            </a:r>
            <a:r>
              <a:rPr lang="it-IT" i="1" dirty="0">
                <a:solidFill>
                  <a:schemeClr val="tx1">
                    <a:lumMod val="85000"/>
                    <a:lumOff val="15000"/>
                  </a:schemeClr>
                </a:solidFill>
                <a:latin typeface="Times New Roman" panose="02020603050405020304" pitchFamily="18" charset="0"/>
                <a:cs typeface="Times New Roman" panose="02020603050405020304" pitchFamily="18" charset="0"/>
              </a:rPr>
              <a:t>e</a:t>
            </a:r>
            <a:r>
              <a:rPr lang="it-IT" dirty="0">
                <a:solidFill>
                  <a:schemeClr val="tx1">
                    <a:lumMod val="85000"/>
                    <a:lumOff val="15000"/>
                  </a:schemeClr>
                </a:solidFill>
                <a:latin typeface="Times New Roman" panose="02020603050405020304" pitchFamily="18" charset="0"/>
                <a:cs typeface="Times New Roman" panose="02020603050405020304" pitchFamily="18" charset="0"/>
              </a:rPr>
              <a:t>) verso timbri ‘scuri’ (</a:t>
            </a:r>
            <a:r>
              <a:rPr lang="it-IT" i="1" dirty="0">
                <a:solidFill>
                  <a:schemeClr val="tx1">
                    <a:lumMod val="85000"/>
                    <a:lumOff val="15000"/>
                  </a:schemeClr>
                </a:solidFill>
                <a:latin typeface="Times New Roman" panose="02020603050405020304" pitchFamily="18" charset="0"/>
                <a:cs typeface="Times New Roman" panose="02020603050405020304" pitchFamily="18" charset="0"/>
              </a:rPr>
              <a:t>i, u</a:t>
            </a:r>
            <a:r>
              <a:rPr lang="it-IT" dirty="0">
                <a:solidFill>
                  <a:schemeClr val="tx1">
                    <a:lumMod val="85000"/>
                    <a:lumOff val="15000"/>
                  </a:schemeClr>
                </a:solidFill>
                <a:latin typeface="Times New Roman" panose="02020603050405020304" pitchFamily="18" charset="0"/>
                <a:cs typeface="Times New Roman" panose="02020603050405020304" pitchFamily="18" charset="0"/>
              </a:rPr>
              <a:t>)    </a:t>
            </a:r>
          </a:p>
          <a:p>
            <a:pPr marL="0" indent="0" eaLnBrk="1" fontAlgn="auto" hangingPunct="1">
              <a:spcBef>
                <a:spcPts val="0"/>
              </a:spcBef>
              <a:spcAft>
                <a:spcPts val="0"/>
              </a:spcAft>
              <a:buFont typeface="Arial"/>
              <a:buNone/>
              <a:defRPr/>
            </a:pPr>
            <a:r>
              <a:rPr lang="it-IT" dirty="0">
                <a:solidFill>
                  <a:schemeClr val="tx1">
                    <a:lumMod val="85000"/>
                    <a:lumOff val="15000"/>
                  </a:schemeClr>
                </a:solidFill>
                <a:latin typeface="Times New Roman" panose="02020603050405020304" pitchFamily="18" charset="0"/>
                <a:cs typeface="Times New Roman" panose="02020603050405020304" pitchFamily="18" charset="0"/>
              </a:rPr>
              <a:t>                                 il passaggio in </a:t>
            </a:r>
            <a:r>
              <a:rPr lang="it-IT" i="1" dirty="0">
                <a:solidFill>
                  <a:schemeClr val="tx1">
                    <a:lumMod val="85000"/>
                    <a:lumOff val="15000"/>
                  </a:schemeClr>
                </a:solidFill>
                <a:latin typeface="Times New Roman" panose="02020603050405020304" pitchFamily="18" charset="0"/>
                <a:cs typeface="Times New Roman" panose="02020603050405020304" pitchFamily="18" charset="0"/>
              </a:rPr>
              <a:t>ĭ  </a:t>
            </a:r>
            <a:r>
              <a:rPr lang="it-IT" dirty="0">
                <a:solidFill>
                  <a:schemeClr val="tx1">
                    <a:lumMod val="85000"/>
                    <a:lumOff val="15000"/>
                  </a:schemeClr>
                </a:solidFill>
                <a:latin typeface="Times New Roman" panose="02020603050405020304" pitchFamily="18" charset="0"/>
                <a:cs typeface="Times New Roman" panose="02020603050405020304" pitchFamily="18" charset="0"/>
              </a:rPr>
              <a:t>e in </a:t>
            </a:r>
            <a:r>
              <a:rPr lang="it-IT" i="1" dirty="0">
                <a:solidFill>
                  <a:schemeClr val="tx1">
                    <a:lumMod val="85000"/>
                    <a:lumOff val="15000"/>
                  </a:schemeClr>
                </a:solidFill>
                <a:latin typeface="Times New Roman" panose="02020603050405020304" pitchFamily="18" charset="0"/>
                <a:cs typeface="Times New Roman" panose="02020603050405020304" pitchFamily="18" charset="0"/>
              </a:rPr>
              <a:t>ŭ  </a:t>
            </a:r>
            <a:r>
              <a:rPr lang="it-IT" dirty="0">
                <a:solidFill>
                  <a:schemeClr val="tx1">
                    <a:lumMod val="85000"/>
                    <a:lumOff val="15000"/>
                  </a:schemeClr>
                </a:solidFill>
                <a:latin typeface="Times New Roman" panose="02020603050405020304" pitchFamily="18" charset="0"/>
                <a:cs typeface="Times New Roman" panose="02020603050405020304" pitchFamily="18" charset="0"/>
              </a:rPr>
              <a:t>avviene solo in sillaba aperta</a:t>
            </a:r>
          </a:p>
          <a:p>
            <a:pPr marL="0" indent="0" eaLnBrk="1" fontAlgn="auto" hangingPunct="1">
              <a:spcBef>
                <a:spcPts val="0"/>
              </a:spcBef>
              <a:spcAft>
                <a:spcPts val="0"/>
              </a:spcAft>
              <a:buFont typeface="Arial"/>
              <a:buNone/>
              <a:defRPr/>
            </a:pPr>
            <a:r>
              <a:rPr lang="it-IT" i="1" dirty="0">
                <a:solidFill>
                  <a:schemeClr val="tx1">
                    <a:lumMod val="85000"/>
                    <a:lumOff val="15000"/>
                  </a:schemeClr>
                </a:solidFill>
                <a:latin typeface="Times New Roman" panose="02020603050405020304" pitchFamily="18" charset="0"/>
                <a:cs typeface="Times New Roman" panose="02020603050405020304" pitchFamily="18" charset="0"/>
              </a:rPr>
              <a:t>                                 </a:t>
            </a:r>
            <a:r>
              <a:rPr lang="it-IT" dirty="0">
                <a:solidFill>
                  <a:schemeClr val="tx1">
                    <a:lumMod val="85000"/>
                    <a:lumOff val="15000"/>
                  </a:schemeClr>
                </a:solidFill>
                <a:latin typeface="Times New Roman" panose="02020603050405020304" pitchFamily="18" charset="0"/>
                <a:cs typeface="Times New Roman" panose="02020603050405020304" pitchFamily="18" charset="0"/>
              </a:rPr>
              <a:t>l’evoluzione verso </a:t>
            </a:r>
            <a:r>
              <a:rPr lang="it-IT" i="1" dirty="0">
                <a:solidFill>
                  <a:schemeClr val="tx1">
                    <a:lumMod val="85000"/>
                    <a:lumOff val="15000"/>
                  </a:schemeClr>
                </a:solidFill>
                <a:latin typeface="Times New Roman" panose="02020603050405020304" pitchFamily="18" charset="0"/>
                <a:cs typeface="Times New Roman" panose="02020603050405020304" pitchFamily="18" charset="0"/>
              </a:rPr>
              <a:t>ĭ </a:t>
            </a:r>
            <a:r>
              <a:rPr lang="it-IT" dirty="0">
                <a:solidFill>
                  <a:schemeClr val="tx1">
                    <a:lumMod val="85000"/>
                    <a:lumOff val="15000"/>
                  </a:schemeClr>
                </a:solidFill>
                <a:latin typeface="Times New Roman" panose="02020603050405020304" pitchFamily="18" charset="0"/>
                <a:cs typeface="Times New Roman" panose="02020603050405020304" pitchFamily="18" charset="0"/>
              </a:rPr>
              <a:t>si arresta allo stadio </a:t>
            </a:r>
            <a:r>
              <a:rPr lang="it-IT" i="1" dirty="0">
                <a:solidFill>
                  <a:schemeClr val="tx1">
                    <a:lumMod val="85000"/>
                    <a:lumOff val="15000"/>
                  </a:schemeClr>
                </a:solidFill>
                <a:latin typeface="Times New Roman" panose="02020603050405020304" pitchFamily="18" charset="0"/>
                <a:cs typeface="Times New Roman" panose="02020603050405020304" pitchFamily="18" charset="0"/>
              </a:rPr>
              <a:t>ĕ </a:t>
            </a:r>
            <a:r>
              <a:rPr lang="it-IT" dirty="0">
                <a:solidFill>
                  <a:schemeClr val="tx1">
                    <a:lumMod val="85000"/>
                    <a:lumOff val="15000"/>
                  </a:schemeClr>
                </a:solidFill>
                <a:latin typeface="Times New Roman" panose="02020603050405020304" pitchFamily="18" charset="0"/>
                <a:cs typeface="Times New Roman" panose="02020603050405020304" pitchFamily="18" charset="0"/>
              </a:rPr>
              <a:t>in sillaba chiusa </a:t>
            </a:r>
          </a:p>
          <a:p>
            <a:pPr marL="0" indent="0" eaLnBrk="1" fontAlgn="auto" hangingPunct="1">
              <a:spcBef>
                <a:spcPts val="0"/>
              </a:spcBef>
              <a:spcAft>
                <a:spcPts val="0"/>
              </a:spcAft>
              <a:buFont typeface="Arial"/>
              <a:buNone/>
              <a:defRPr/>
            </a:pPr>
            <a:r>
              <a:rPr lang="it-IT" dirty="0">
                <a:solidFill>
                  <a:schemeClr val="tx1">
                    <a:lumMod val="85000"/>
                    <a:lumOff val="15000"/>
                  </a:schemeClr>
                </a:solidFill>
                <a:latin typeface="Times New Roman" panose="02020603050405020304" pitchFamily="18" charset="0"/>
                <a:cs typeface="Times New Roman" panose="02020603050405020304" pitchFamily="18" charset="0"/>
              </a:rPr>
              <a:t>  </a:t>
            </a:r>
          </a:p>
          <a:p>
            <a:pPr eaLnBrk="1" fontAlgn="auto" hangingPunct="1">
              <a:spcBef>
                <a:spcPts val="0"/>
              </a:spcBef>
              <a:spcAft>
                <a:spcPts val="0"/>
              </a:spcAft>
              <a:buFontTx/>
              <a:buChar char="-"/>
              <a:defRPr/>
            </a:pPr>
            <a:r>
              <a:rPr lang="it-IT" dirty="0">
                <a:solidFill>
                  <a:schemeClr val="tx1">
                    <a:lumMod val="85000"/>
                    <a:lumOff val="15000"/>
                  </a:schemeClr>
                </a:solidFill>
                <a:latin typeface="Times New Roman" panose="02020603050405020304" pitchFamily="18" charset="0"/>
                <a:cs typeface="Times New Roman" panose="02020603050405020304" pitchFamily="18" charset="0"/>
              </a:rPr>
              <a:t>gli esiti dell’apofonia sono già presenti in epoca letteraria</a:t>
            </a:r>
          </a:p>
          <a:p>
            <a:pPr eaLnBrk="1" fontAlgn="auto" hangingPunct="1">
              <a:spcBef>
                <a:spcPts val="0"/>
              </a:spcBef>
              <a:spcAft>
                <a:spcPts val="0"/>
              </a:spcAft>
              <a:buFontTx/>
              <a:buChar char="-"/>
              <a:defRPr/>
            </a:pPr>
            <a:endParaRPr lang="it-IT" dirty="0">
              <a:solidFill>
                <a:schemeClr val="tx1">
                  <a:lumMod val="85000"/>
                  <a:lumOff val="15000"/>
                </a:schemeClr>
              </a:solidFill>
              <a:latin typeface="Times New Roman" panose="02020603050405020304" pitchFamily="18" charset="0"/>
              <a:cs typeface="Times New Roman" panose="02020603050405020304" pitchFamily="18" charset="0"/>
            </a:endParaRPr>
          </a:p>
          <a:p>
            <a:pPr eaLnBrk="1" fontAlgn="auto" hangingPunct="1">
              <a:spcBef>
                <a:spcPts val="0"/>
              </a:spcBef>
              <a:spcAft>
                <a:spcPts val="0"/>
              </a:spcAft>
              <a:buFontTx/>
              <a:buChar char="-"/>
              <a:defRPr/>
            </a:pPr>
            <a:r>
              <a:rPr lang="it-IT" dirty="0">
                <a:solidFill>
                  <a:schemeClr val="tx1">
                    <a:lumMod val="85000"/>
                    <a:lumOff val="15000"/>
                  </a:schemeClr>
                </a:solidFill>
                <a:latin typeface="Times New Roman" panose="02020603050405020304" pitchFamily="18" charset="0"/>
                <a:cs typeface="Times New Roman" panose="02020603050405020304" pitchFamily="18" charset="0"/>
              </a:rPr>
              <a:t>l’apofonia latina è meccanica ed è puramente fonetica perché non incide sui valori grammaticali e semantici della parola</a:t>
            </a:r>
          </a:p>
          <a:p>
            <a:pPr marL="0" indent="0" eaLnBrk="1" fontAlgn="auto" hangingPunct="1">
              <a:buFont typeface="Arial"/>
              <a:buNone/>
              <a:defRPr/>
            </a:pPr>
            <a:r>
              <a:rPr lang="it-IT" i="1" dirty="0">
                <a:solidFill>
                  <a:schemeClr val="tx1">
                    <a:lumMod val="85000"/>
                    <a:lumOff val="15000"/>
                  </a:schemeClr>
                </a:solidFill>
                <a:latin typeface="Times New Roman" panose="02020603050405020304" pitchFamily="18" charset="0"/>
                <a:cs typeface="Times New Roman" panose="02020603050405020304" pitchFamily="18" charset="0"/>
              </a:rPr>
              <a:t>                                 </a:t>
            </a:r>
          </a:p>
          <a:p>
            <a:pPr marL="0" indent="0" eaLnBrk="1" fontAlgn="auto" hangingPunct="1">
              <a:buFont typeface="Arial"/>
              <a:buNone/>
              <a:defRPr/>
            </a:pPr>
            <a:endParaRPr lang="it-IT" dirty="0">
              <a:solidFill>
                <a:schemeClr val="tx1">
                  <a:lumMod val="85000"/>
                  <a:lumOff val="15000"/>
                </a:schemeClr>
              </a:solidFill>
            </a:endParaRPr>
          </a:p>
        </p:txBody>
      </p:sp>
      <p:cxnSp>
        <p:nvCxnSpPr>
          <p:cNvPr id="4" name="Connettore 2 3">
            <a:extLst>
              <a:ext uri="{FF2B5EF4-FFF2-40B4-BE49-F238E27FC236}">
                <a16:creationId xmlns:a16="http://schemas.microsoft.com/office/drawing/2014/main" id="{C3B1158B-8086-4700-8BB0-12629A8AC04E}"/>
              </a:ext>
            </a:extLst>
          </p:cNvPr>
          <p:cNvCxnSpPr/>
          <p:nvPr/>
        </p:nvCxnSpPr>
        <p:spPr>
          <a:xfrm>
            <a:off x="1231900" y="1173163"/>
            <a:ext cx="1431925" cy="82073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6" name="Freccia circolare a sinistra 5">
            <a:extLst>
              <a:ext uri="{FF2B5EF4-FFF2-40B4-BE49-F238E27FC236}">
                <a16:creationId xmlns:a16="http://schemas.microsoft.com/office/drawing/2014/main" id="{BB9F166A-0AD2-4BF9-A830-C47C40AEA648}"/>
              </a:ext>
            </a:extLst>
          </p:cNvPr>
          <p:cNvSpPr/>
          <p:nvPr/>
        </p:nvSpPr>
        <p:spPr>
          <a:xfrm>
            <a:off x="9939338" y="2312988"/>
            <a:ext cx="371475" cy="76200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7" name="Freccia circolare a destra 6">
            <a:extLst>
              <a:ext uri="{FF2B5EF4-FFF2-40B4-BE49-F238E27FC236}">
                <a16:creationId xmlns:a16="http://schemas.microsoft.com/office/drawing/2014/main" id="{8CC4DC35-488D-4D7D-998D-9EEC2E396D76}"/>
              </a:ext>
            </a:extLst>
          </p:cNvPr>
          <p:cNvSpPr/>
          <p:nvPr/>
        </p:nvSpPr>
        <p:spPr>
          <a:xfrm>
            <a:off x="1762125" y="2574925"/>
            <a:ext cx="371475" cy="592138"/>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Garamond" panose="02020404030301010803"/>
              <a:ea typeface="+mn-ea"/>
              <a:cs typeface="+mn-cs"/>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egnaposto contenuto 2">
            <a:extLst>
              <a:ext uri="{FF2B5EF4-FFF2-40B4-BE49-F238E27FC236}">
                <a16:creationId xmlns:a16="http://schemas.microsoft.com/office/drawing/2014/main" id="{B0DCBED7-C98E-4EEA-9B45-3E47F5A7382F}"/>
              </a:ext>
            </a:extLst>
          </p:cNvPr>
          <p:cNvSpPr>
            <a:spLocks noGrp="1" noChangeArrowheads="1"/>
          </p:cNvSpPr>
          <p:nvPr>
            <p:ph idx="1"/>
          </p:nvPr>
        </p:nvSpPr>
        <p:spPr>
          <a:xfrm>
            <a:off x="0" y="0"/>
            <a:ext cx="12192000" cy="6858000"/>
          </a:xfrm>
          <a:blipFill dpi="0" rotWithShape="1">
            <a:blip r:embed="rId2"/>
            <a:srcRect/>
            <a:tile tx="0" ty="0" sx="100000" sy="100000" flip="none" algn="tl"/>
          </a:blipFill>
        </p:spPr>
        <p:txBody>
          <a:bodyPr/>
          <a:lstStyle/>
          <a:p>
            <a:pPr marL="0" indent="0">
              <a:buFont typeface="Arial" panose="020B0604020202020204" pitchFamily="34" charset="0"/>
              <a:buNone/>
            </a:pPr>
            <a:r>
              <a:rPr lang="it-IT" altLang="it-IT" sz="2800">
                <a:latin typeface="Times New Roman" panose="02020603050405020304" pitchFamily="18" charset="0"/>
                <a:cs typeface="Times New Roman" panose="02020603050405020304" pitchFamily="18" charset="0"/>
              </a:rPr>
              <a:t>Teoria delle laringali:</a:t>
            </a:r>
          </a:p>
          <a:p>
            <a:pPr marL="0" indent="0">
              <a:buFont typeface="Arial" panose="020B0604020202020204" pitchFamily="34" charset="0"/>
              <a:buNone/>
            </a:pPr>
            <a:endParaRPr lang="it-IT" altLang="it-IT">
              <a:latin typeface="Times New Roman" panose="02020603050405020304" pitchFamily="18" charset="0"/>
              <a:cs typeface="Times New Roman" panose="02020603050405020304" pitchFamily="18" charset="0"/>
            </a:endParaRPr>
          </a:p>
          <a:p>
            <a:pPr marL="0" indent="0">
              <a:buFont typeface="Arial" panose="020B0604020202020204" pitchFamily="34" charset="0"/>
              <a:buNone/>
            </a:pPr>
            <a:endParaRPr lang="it-IT" altLang="it-IT">
              <a:latin typeface="Times New Roman" panose="02020603050405020304" pitchFamily="18" charset="0"/>
              <a:cs typeface="Times New Roman" panose="02020603050405020304" pitchFamily="18" charset="0"/>
            </a:endParaRPr>
          </a:p>
          <a:p>
            <a:pPr marL="0" indent="0">
              <a:buFont typeface="Arial" panose="020B0604020202020204" pitchFamily="34" charset="0"/>
              <a:buNone/>
            </a:pPr>
            <a:endParaRPr lang="it-IT" altLang="it-IT">
              <a:latin typeface="Times New Roman" panose="02020603050405020304" pitchFamily="18" charset="0"/>
              <a:cs typeface="Times New Roman" panose="02020603050405020304" pitchFamily="18" charset="0"/>
            </a:endParaRPr>
          </a:p>
          <a:p>
            <a:pPr marL="0" indent="0">
              <a:buFont typeface="Arial" panose="020B0604020202020204" pitchFamily="34" charset="0"/>
              <a:buNone/>
            </a:pPr>
            <a:endParaRPr lang="it-IT" altLang="it-IT"/>
          </a:p>
          <a:p>
            <a:pPr marL="0" indent="0">
              <a:buFont typeface="Arial" panose="020B0604020202020204" pitchFamily="34" charset="0"/>
              <a:buNone/>
            </a:pPr>
            <a:endParaRPr lang="it-IT" altLang="it-IT"/>
          </a:p>
          <a:p>
            <a:pPr marL="0" indent="0">
              <a:buFont typeface="Arial" panose="020B0604020202020204" pitchFamily="34" charset="0"/>
              <a:buNone/>
            </a:pPr>
            <a:endParaRPr lang="it-IT" altLang="it-IT"/>
          </a:p>
          <a:p>
            <a:pPr marL="0" indent="0">
              <a:buFont typeface="Arial" panose="020B0604020202020204" pitchFamily="34" charset="0"/>
              <a:buNone/>
            </a:pPr>
            <a:endParaRPr lang="it-IT" altLang="it-IT"/>
          </a:p>
          <a:p>
            <a:pPr marL="0" indent="0">
              <a:spcBef>
                <a:spcPct val="0"/>
              </a:spcBef>
              <a:spcAft>
                <a:spcPct val="0"/>
              </a:spcAft>
              <a:buFont typeface="Arial" panose="020B0604020202020204" pitchFamily="34" charset="0"/>
              <a:buNone/>
            </a:pPr>
            <a:r>
              <a:rPr lang="it-IT" altLang="it-IT"/>
              <a:t>                                           </a:t>
            </a:r>
            <a:r>
              <a:rPr lang="it-IT" altLang="it-IT" sz="2000">
                <a:latin typeface="Times New Roman" panose="02020603050405020304" pitchFamily="18" charset="0"/>
                <a:cs typeface="Times New Roman" panose="02020603050405020304" pitchFamily="18" charset="0"/>
              </a:rPr>
              <a:t>(cit. da F. Berardi, </a:t>
            </a:r>
            <a:r>
              <a:rPr lang="it-IT" altLang="it-IT" sz="2000" i="1">
                <a:latin typeface="Times New Roman" panose="02020603050405020304" pitchFamily="18" charset="0"/>
                <a:cs typeface="Times New Roman" panose="02020603050405020304" pitchFamily="18" charset="0"/>
              </a:rPr>
              <a:t>Le vie del latino. Storia della lingua latina con elementi di</a:t>
            </a:r>
          </a:p>
          <a:p>
            <a:pPr marL="0" indent="0">
              <a:spcBef>
                <a:spcPct val="0"/>
              </a:spcBef>
              <a:spcAft>
                <a:spcPct val="0"/>
              </a:spcAft>
              <a:buFont typeface="Arial" panose="020B0604020202020204" pitchFamily="34" charset="0"/>
              <a:buNone/>
            </a:pPr>
            <a:r>
              <a:rPr lang="it-IT" altLang="it-IT" sz="2000" i="1">
                <a:latin typeface="Times New Roman" panose="02020603050405020304" pitchFamily="18" charset="0"/>
                <a:cs typeface="Times New Roman" panose="02020603050405020304" pitchFamily="18" charset="0"/>
              </a:rPr>
              <a:t>                                                     grammatica storica</a:t>
            </a:r>
            <a:r>
              <a:rPr lang="it-IT" altLang="it-IT" sz="2000">
                <a:latin typeface="Times New Roman" panose="02020603050405020304" pitchFamily="18" charset="0"/>
                <a:cs typeface="Times New Roman" panose="02020603050405020304" pitchFamily="18" charset="0"/>
              </a:rPr>
              <a:t>, Galatina 2020, p. 28 n. 43)</a:t>
            </a:r>
          </a:p>
        </p:txBody>
      </p:sp>
      <p:pic>
        <p:nvPicPr>
          <p:cNvPr id="71683" name="Immagine 4" descr="Immagine che contiene testo, persona&#10;&#10;Descrizione generata automaticamente">
            <a:extLst>
              <a:ext uri="{FF2B5EF4-FFF2-40B4-BE49-F238E27FC236}">
                <a16:creationId xmlns:a16="http://schemas.microsoft.com/office/drawing/2014/main" id="{5BAA55AD-181F-463C-A8CA-E462DF2B9E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738" y="682625"/>
            <a:ext cx="11260137" cy="323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4" name="Immagine 6" descr="Immagine che contiene testo&#10;&#10;Descrizione generata automaticamente">
            <a:extLst>
              <a:ext uri="{FF2B5EF4-FFF2-40B4-BE49-F238E27FC236}">
                <a16:creationId xmlns:a16="http://schemas.microsoft.com/office/drawing/2014/main" id="{EC7CD76A-9CDD-454F-8E43-DA1A00AE82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4725" y="4094163"/>
            <a:ext cx="1931988" cy="247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tangolo 1">
            <a:extLst>
              <a:ext uri="{FF2B5EF4-FFF2-40B4-BE49-F238E27FC236}">
                <a16:creationId xmlns:a16="http://schemas.microsoft.com/office/drawing/2014/main" id="{E190D590-9532-4200-8966-8CD6C21842CE}"/>
              </a:ext>
            </a:extLst>
          </p:cNvPr>
          <p:cNvSpPr/>
          <p:nvPr/>
        </p:nvSpPr>
        <p:spPr>
          <a:xfrm>
            <a:off x="10958513" y="3429000"/>
            <a:ext cx="614362" cy="2714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58184AFB-5728-4006-96A8-5807D2F24DE8}"/>
              </a:ext>
            </a:extLst>
          </p:cNvPr>
          <p:cNvSpPr>
            <a:spLocks noGrp="1"/>
          </p:cNvSpPr>
          <p:nvPr>
            <p:ph idx="1"/>
          </p:nvPr>
        </p:nvSpPr>
        <p:spPr>
          <a:xfrm>
            <a:off x="0" y="0"/>
            <a:ext cx="12192000" cy="6858000"/>
          </a:xfrm>
          <a:blipFill>
            <a:blip r:embed="rId2"/>
            <a:tile tx="0" ty="0" sx="100000" sy="100000" flip="none" algn="tl"/>
          </a:blipFill>
        </p:spPr>
        <p:txBody>
          <a:bodyPr/>
          <a:lstStyle/>
          <a:p>
            <a:pPr marL="0" indent="0" algn="ctr">
              <a:buFont typeface="Arial" panose="020B0604020202020204" pitchFamily="34" charset="0"/>
              <a:buNone/>
              <a:defRPr/>
            </a:pPr>
            <a:r>
              <a:rPr lang="it-IT">
                <a:latin typeface="Times New Roman" panose="02020603050405020304" pitchFamily="18" charset="0"/>
                <a:cs typeface="Times New Roman" panose="02020603050405020304" pitchFamily="18" charset="0"/>
              </a:rPr>
              <a:t>Isoglossa </a:t>
            </a:r>
          </a:p>
          <a:p>
            <a:pPr marL="0" indent="0" algn="ctr">
              <a:buFont typeface="Arial" panose="020B0604020202020204" pitchFamily="34" charset="0"/>
              <a:buNone/>
              <a:defRPr/>
            </a:pPr>
            <a:r>
              <a:rPr lang="it-IT" i="1">
                <a:latin typeface="Times New Roman" panose="02020603050405020304" pitchFamily="18" charset="0"/>
                <a:cs typeface="Times New Roman" panose="02020603050405020304" pitchFamily="18" charset="0"/>
              </a:rPr>
              <a:t>kentum / sat</a:t>
            </a:r>
            <a:r>
              <a:rPr lang="it-IT" i="1">
                <a:solidFill>
                  <a:schemeClr val="tx1">
                    <a:lumMod val="85000"/>
                    <a:lumOff val="15000"/>
                  </a:schemeClr>
                </a:solidFill>
                <a:latin typeface="Times New Roman" panose="02020603050405020304" pitchFamily="18" charset="0"/>
                <a:cs typeface="Times New Roman" panose="02020603050405020304" pitchFamily="18" charset="0"/>
              </a:rPr>
              <a:t>əm</a:t>
            </a:r>
          </a:p>
          <a:p>
            <a:pPr marL="0" indent="0" algn="ctr">
              <a:buFont typeface="Arial" panose="020B0604020202020204" pitchFamily="34" charset="0"/>
              <a:buNone/>
              <a:defRPr/>
            </a:pPr>
            <a:r>
              <a:rPr lang="it-IT">
                <a:solidFill>
                  <a:schemeClr val="tx1">
                    <a:lumMod val="85000"/>
                    <a:lumOff val="15000"/>
                  </a:schemeClr>
                </a:solidFill>
                <a:latin typeface="Times New Roman" panose="02020603050405020304" pitchFamily="18" charset="0"/>
                <a:cs typeface="Times New Roman" panose="02020603050405020304" pitchFamily="18" charset="0"/>
              </a:rPr>
              <a:t>i.e. </a:t>
            </a:r>
            <a:r>
              <a:rPr lang="it-IT" i="1">
                <a:solidFill>
                  <a:schemeClr val="tx1">
                    <a:lumMod val="85000"/>
                    <a:lumOff val="15000"/>
                  </a:schemeClr>
                </a:solidFill>
                <a:latin typeface="Times New Roman" panose="02020603050405020304" pitchFamily="18" charset="0"/>
                <a:cs typeface="Times New Roman" panose="02020603050405020304" pitchFamily="18" charset="0"/>
              </a:rPr>
              <a:t>*ḱṃtóm</a:t>
            </a:r>
          </a:p>
          <a:p>
            <a:pPr marL="0" indent="0" algn="ctr">
              <a:buFont typeface="Arial" panose="020B0604020202020204" pitchFamily="34" charset="0"/>
              <a:buNone/>
              <a:defRPr/>
            </a:pPr>
            <a:endParaRPr lang="it-IT" i="1">
              <a:solidFill>
                <a:schemeClr val="tx1">
                  <a:lumMod val="85000"/>
                  <a:lumOff val="15000"/>
                </a:schemeClr>
              </a:solidFill>
              <a:latin typeface="Times New Roman" panose="02020603050405020304" pitchFamily="18" charset="0"/>
              <a:cs typeface="Times New Roman" panose="02020603050405020304" pitchFamily="18" charset="0"/>
            </a:endParaRPr>
          </a:p>
          <a:p>
            <a:pPr algn="just">
              <a:buClrTx/>
              <a:buFontTx/>
              <a:buChar char="-"/>
              <a:defRPr/>
            </a:pPr>
            <a:r>
              <a:rPr lang="it-IT">
                <a:solidFill>
                  <a:schemeClr val="tx1">
                    <a:lumMod val="85000"/>
                    <a:lumOff val="15000"/>
                  </a:schemeClr>
                </a:solidFill>
                <a:latin typeface="Times New Roman" panose="02020603050405020304" pitchFamily="18" charset="0"/>
                <a:cs typeface="Times New Roman" panose="02020603050405020304" pitchFamily="18" charset="0"/>
              </a:rPr>
              <a:t>resa delle consonanti: </a:t>
            </a:r>
            <a:r>
              <a:rPr lang="it-IT" i="1">
                <a:solidFill>
                  <a:schemeClr val="tx1">
                    <a:lumMod val="85000"/>
                    <a:lumOff val="15000"/>
                  </a:schemeClr>
                </a:solidFill>
                <a:latin typeface="Times New Roman" panose="02020603050405020304" pitchFamily="18" charset="0"/>
                <a:cs typeface="Times New Roman" panose="02020603050405020304" pitchFamily="18" charset="0"/>
              </a:rPr>
              <a:t>k</a:t>
            </a:r>
            <a:r>
              <a:rPr lang="it-IT" i="1" baseline="30000">
                <a:solidFill>
                  <a:schemeClr val="tx1">
                    <a:lumMod val="85000"/>
                    <a:lumOff val="15000"/>
                  </a:schemeClr>
                </a:solidFill>
                <a:latin typeface="Times New Roman" panose="02020603050405020304" pitchFamily="18" charset="0"/>
                <a:cs typeface="Times New Roman" panose="02020603050405020304" pitchFamily="18" charset="0"/>
              </a:rPr>
              <a:t>w</a:t>
            </a:r>
            <a:r>
              <a:rPr lang="it-IT" i="1">
                <a:solidFill>
                  <a:schemeClr val="tx1">
                    <a:lumMod val="85000"/>
                    <a:lumOff val="15000"/>
                  </a:schemeClr>
                </a:solidFill>
                <a:latin typeface="Times New Roman" panose="02020603050405020304" pitchFamily="18" charset="0"/>
                <a:cs typeface="Times New Roman" panose="02020603050405020304" pitchFamily="18" charset="0"/>
              </a:rPr>
              <a:t> </a:t>
            </a:r>
            <a:r>
              <a:rPr lang="it-IT">
                <a:solidFill>
                  <a:schemeClr val="tx1">
                    <a:lumMod val="85000"/>
                    <a:lumOff val="15000"/>
                  </a:schemeClr>
                </a:solidFill>
                <a:latin typeface="Times New Roman" panose="02020603050405020304" pitchFamily="18" charset="0"/>
                <a:cs typeface="Times New Roman" panose="02020603050405020304" pitchFamily="18" charset="0"/>
              </a:rPr>
              <a:t>labiovelare</a:t>
            </a:r>
            <a:r>
              <a:rPr lang="it-IT" i="1">
                <a:solidFill>
                  <a:schemeClr val="tx1">
                    <a:lumMod val="85000"/>
                    <a:lumOff val="15000"/>
                  </a:schemeClr>
                </a:solidFill>
                <a:latin typeface="Times New Roman" panose="02020603050405020304" pitchFamily="18" charset="0"/>
                <a:cs typeface="Times New Roman" panose="02020603050405020304" pitchFamily="18" charset="0"/>
              </a:rPr>
              <a:t>, k </a:t>
            </a:r>
            <a:r>
              <a:rPr lang="it-IT">
                <a:solidFill>
                  <a:schemeClr val="tx1">
                    <a:lumMod val="85000"/>
                    <a:lumOff val="15000"/>
                  </a:schemeClr>
                </a:solidFill>
                <a:latin typeface="Times New Roman" panose="02020603050405020304" pitchFamily="18" charset="0"/>
                <a:cs typeface="Times New Roman" panose="02020603050405020304" pitchFamily="18" charset="0"/>
              </a:rPr>
              <a:t>velare</a:t>
            </a:r>
            <a:r>
              <a:rPr lang="it-IT" i="1">
                <a:solidFill>
                  <a:schemeClr val="tx1">
                    <a:lumMod val="85000"/>
                    <a:lumOff val="15000"/>
                  </a:schemeClr>
                </a:solidFill>
                <a:latin typeface="Times New Roman" panose="02020603050405020304" pitchFamily="18" charset="0"/>
                <a:cs typeface="Times New Roman" panose="02020603050405020304" pitchFamily="18" charset="0"/>
              </a:rPr>
              <a:t>, ḱ </a:t>
            </a:r>
            <a:r>
              <a:rPr lang="it-IT">
                <a:solidFill>
                  <a:schemeClr val="tx1">
                    <a:lumMod val="85000"/>
                    <a:lumOff val="15000"/>
                  </a:schemeClr>
                </a:solidFill>
                <a:latin typeface="Times New Roman" panose="02020603050405020304" pitchFamily="18" charset="0"/>
                <a:cs typeface="Times New Roman" panose="02020603050405020304" pitchFamily="18" charset="0"/>
              </a:rPr>
              <a:t>palatoalveolare</a:t>
            </a:r>
          </a:p>
          <a:p>
            <a:pPr marL="0" indent="0" algn="just">
              <a:buClrTx/>
              <a:buFont typeface="Arial" panose="020B0604020202020204" pitchFamily="34" charset="0"/>
              <a:buNone/>
              <a:defRPr/>
            </a:pPr>
            <a:endParaRPr lang="it-IT">
              <a:solidFill>
                <a:schemeClr val="tx1">
                  <a:lumMod val="85000"/>
                  <a:lumOff val="15000"/>
                </a:schemeClr>
              </a:solidFill>
              <a:latin typeface="Times New Roman" panose="02020603050405020304" pitchFamily="18" charset="0"/>
              <a:cs typeface="Times New Roman" panose="02020603050405020304" pitchFamily="18" charset="0"/>
            </a:endParaRPr>
          </a:p>
          <a:p>
            <a:pPr algn="just">
              <a:buClrTx/>
              <a:buFontTx/>
              <a:buChar char="-"/>
              <a:defRPr/>
            </a:pPr>
            <a:r>
              <a:rPr lang="it-IT">
                <a:solidFill>
                  <a:schemeClr val="tx1">
                    <a:lumMod val="85000"/>
                    <a:lumOff val="15000"/>
                  </a:schemeClr>
                </a:solidFill>
                <a:latin typeface="Times New Roman" panose="02020603050405020304" pitchFamily="18" charset="0"/>
                <a:cs typeface="Times New Roman" panose="02020603050405020304" pitchFamily="18" charset="0"/>
              </a:rPr>
              <a:t>resa suono duro velare       →→→     lingue </a:t>
            </a:r>
            <a:r>
              <a:rPr lang="it-IT" i="1">
                <a:solidFill>
                  <a:schemeClr val="tx1">
                    <a:lumMod val="85000"/>
                    <a:lumOff val="15000"/>
                  </a:schemeClr>
                </a:solidFill>
                <a:latin typeface="Times New Roman" panose="02020603050405020304" pitchFamily="18" charset="0"/>
                <a:cs typeface="Times New Roman" panose="02020603050405020304" pitchFamily="18" charset="0"/>
              </a:rPr>
              <a:t>kentum</a:t>
            </a:r>
          </a:p>
          <a:p>
            <a:pPr marL="0" indent="0" algn="just">
              <a:buClrTx/>
              <a:buFont typeface="Arial" panose="020B0604020202020204" pitchFamily="34" charset="0"/>
              <a:buNone/>
              <a:defRPr/>
            </a:pPr>
            <a:endParaRPr lang="it-IT" i="1">
              <a:solidFill>
                <a:schemeClr val="tx1">
                  <a:lumMod val="85000"/>
                  <a:lumOff val="15000"/>
                </a:schemeClr>
              </a:solidFill>
              <a:latin typeface="Times New Roman" panose="02020603050405020304" pitchFamily="18" charset="0"/>
              <a:cs typeface="Times New Roman" panose="02020603050405020304" pitchFamily="18" charset="0"/>
            </a:endParaRPr>
          </a:p>
          <a:p>
            <a:pPr algn="just">
              <a:buClrTx/>
              <a:buFontTx/>
              <a:buChar char="-"/>
              <a:defRPr/>
            </a:pPr>
            <a:r>
              <a:rPr lang="it-IT">
                <a:solidFill>
                  <a:schemeClr val="tx1">
                    <a:lumMod val="85000"/>
                    <a:lumOff val="15000"/>
                  </a:schemeClr>
                </a:solidFill>
                <a:latin typeface="Times New Roman" panose="02020603050405020304" pitchFamily="18" charset="0"/>
                <a:cs typeface="Times New Roman" panose="02020603050405020304" pitchFamily="18" charset="0"/>
              </a:rPr>
              <a:t>resa suono affricato/sibilante   →→→   lingue</a:t>
            </a:r>
            <a:r>
              <a:rPr lang="it-IT" i="1">
                <a:solidFill>
                  <a:schemeClr val="tx1">
                    <a:lumMod val="85000"/>
                    <a:lumOff val="15000"/>
                  </a:schemeClr>
                </a:solidFill>
                <a:latin typeface="Times New Roman" panose="02020603050405020304" pitchFamily="18" charset="0"/>
                <a:cs typeface="Times New Roman" panose="02020603050405020304" pitchFamily="18" charset="0"/>
              </a:rPr>
              <a:t> </a:t>
            </a:r>
            <a:r>
              <a:rPr lang="it-IT" i="1">
                <a:latin typeface="Times New Roman" panose="02020603050405020304" pitchFamily="18" charset="0"/>
                <a:cs typeface="Times New Roman" panose="02020603050405020304" pitchFamily="18" charset="0"/>
              </a:rPr>
              <a:t>sat</a:t>
            </a:r>
            <a:r>
              <a:rPr lang="it-IT" i="1">
                <a:solidFill>
                  <a:schemeClr val="tx1">
                    <a:lumMod val="85000"/>
                    <a:lumOff val="15000"/>
                  </a:schemeClr>
                </a:solidFill>
                <a:latin typeface="Times New Roman" panose="02020603050405020304" pitchFamily="18" charset="0"/>
                <a:cs typeface="Times New Roman" panose="02020603050405020304" pitchFamily="18" charset="0"/>
              </a:rPr>
              <a:t>əm</a:t>
            </a:r>
          </a:p>
          <a:p>
            <a:pPr marL="0" indent="0" algn="just">
              <a:buClrTx/>
              <a:buFont typeface="Arial" panose="020B0604020202020204" pitchFamily="34" charset="0"/>
              <a:buNone/>
              <a:defRPr/>
            </a:pPr>
            <a:endParaRPr lang="it-IT" i="1">
              <a:solidFill>
                <a:schemeClr val="tx1">
                  <a:lumMod val="85000"/>
                  <a:lumOff val="15000"/>
                </a:schemeClr>
              </a:solidFill>
              <a:latin typeface="Times New Roman" panose="02020603050405020304" pitchFamily="18" charset="0"/>
              <a:cs typeface="Times New Roman" panose="02020603050405020304" pitchFamily="18" charset="0"/>
            </a:endParaRPr>
          </a:p>
          <a:p>
            <a:pPr algn="just">
              <a:buClrTx/>
              <a:buFontTx/>
              <a:buChar char="-"/>
              <a:defRPr/>
            </a:pPr>
            <a:r>
              <a:rPr lang="it-IT">
                <a:solidFill>
                  <a:schemeClr val="tx1">
                    <a:lumMod val="85000"/>
                    <a:lumOff val="15000"/>
                  </a:schemeClr>
                </a:solidFill>
                <a:latin typeface="Times New Roman" panose="02020603050405020304" pitchFamily="18" charset="0"/>
                <a:cs typeface="Times New Roman" panose="02020603050405020304" pitchFamily="18" charset="0"/>
              </a:rPr>
              <a:t>distinzione operante già nell’indoeuropeo o esito di successiva evoluzione?</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68FA987A-50B3-4A3F-BB9C-CD2A7BB5E2C6}"/>
              </a:ext>
            </a:extLst>
          </p:cNvPr>
          <p:cNvSpPr>
            <a:spLocks noGrp="1"/>
          </p:cNvSpPr>
          <p:nvPr>
            <p:ph idx="1"/>
          </p:nvPr>
        </p:nvSpPr>
        <p:spPr>
          <a:xfrm>
            <a:off x="0" y="0"/>
            <a:ext cx="12222163" cy="6858000"/>
          </a:xfrm>
          <a:blipFill>
            <a:blip r:embed="rId2"/>
            <a:tile tx="0" ty="0" sx="100000" sy="100000" flip="none" algn="tl"/>
          </a:blipFill>
        </p:spPr>
        <p:txBody>
          <a:bodyPr rtlCol="0">
            <a:normAutofit fontScale="25000" lnSpcReduction="20000"/>
          </a:bodyPr>
          <a:lstStyle/>
          <a:p>
            <a:pPr marL="0" indent="0" algn="ctr" eaLnBrk="1" fontAlgn="auto" hangingPunct="1">
              <a:spcBef>
                <a:spcPts val="0"/>
              </a:spcBef>
              <a:spcAft>
                <a:spcPts val="0"/>
              </a:spcAft>
              <a:buFont typeface="Arial"/>
              <a:buNone/>
              <a:defRPr/>
            </a:pPr>
            <a:r>
              <a:rPr lang="it-IT" sz="9600" i="1">
                <a:solidFill>
                  <a:schemeClr val="tx1">
                    <a:lumMod val="85000"/>
                    <a:lumOff val="15000"/>
                  </a:schemeClr>
                </a:solidFill>
              </a:rPr>
              <a:t> </a:t>
            </a:r>
            <a:r>
              <a:rPr lang="it-IT" sz="9600" i="1">
                <a:solidFill>
                  <a:schemeClr val="tx1">
                    <a:lumMod val="85000"/>
                    <a:lumOff val="15000"/>
                  </a:schemeClr>
                </a:solidFill>
                <a:latin typeface="Times New Roman" panose="02020603050405020304" pitchFamily="18" charset="0"/>
                <a:cs typeface="Times New Roman" panose="02020603050405020304" pitchFamily="18" charset="0"/>
              </a:rPr>
              <a:t>L’Indoeuropeo: caratteristiche principali </a:t>
            </a:r>
          </a:p>
          <a:p>
            <a:pPr marL="0" indent="0" algn="ctr" eaLnBrk="1" fontAlgn="auto" hangingPunct="1">
              <a:spcBef>
                <a:spcPts val="0"/>
              </a:spcBef>
              <a:spcAft>
                <a:spcPts val="0"/>
              </a:spcAft>
              <a:buFont typeface="Arial"/>
              <a:buNone/>
              <a:defRPr/>
            </a:pPr>
            <a:endParaRPr lang="it-IT" sz="2000" i="1">
              <a:solidFill>
                <a:schemeClr val="tx1">
                  <a:lumMod val="85000"/>
                  <a:lumOff val="15000"/>
                </a:schemeClr>
              </a:solidFill>
              <a:latin typeface="Times New Roman" panose="02020603050405020304" pitchFamily="18" charset="0"/>
              <a:cs typeface="Times New Roman" panose="02020603050405020304" pitchFamily="18" charset="0"/>
            </a:endParaRPr>
          </a:p>
          <a:p>
            <a:pPr algn="just" eaLnBrk="1" fontAlgn="auto" hangingPunct="1">
              <a:lnSpc>
                <a:spcPct val="120000"/>
              </a:lnSpc>
              <a:spcBef>
                <a:spcPts val="0"/>
              </a:spcBef>
              <a:spcAft>
                <a:spcPts val="0"/>
              </a:spcAft>
              <a:buFontTx/>
              <a:buChar char="-"/>
              <a:defRPr/>
            </a:pPr>
            <a:r>
              <a:rPr lang="it-IT" sz="9600" i="1" u="sng">
                <a:solidFill>
                  <a:schemeClr val="tx1">
                    <a:lumMod val="85000"/>
                    <a:lumOff val="15000"/>
                  </a:schemeClr>
                </a:solidFill>
                <a:latin typeface="Times New Roman" panose="02020603050405020304" pitchFamily="18" charset="0"/>
                <a:cs typeface="Times New Roman" panose="02020603050405020304" pitchFamily="18" charset="0"/>
              </a:rPr>
              <a:t>Vocali </a:t>
            </a:r>
            <a:endParaRPr lang="it-IT" sz="9600" i="1">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algn="just" eaLnBrk="1" fontAlgn="auto" hangingPunct="1">
              <a:lnSpc>
                <a:spcPct val="120000"/>
              </a:lnSpc>
              <a:spcBef>
                <a:spcPts val="0"/>
              </a:spcBef>
              <a:spcAft>
                <a:spcPts val="0"/>
              </a:spcAft>
              <a:buFont typeface="Arial"/>
              <a:buNone/>
              <a:defRPr/>
            </a:pPr>
            <a:r>
              <a:rPr lang="it-IT" sz="9600" i="1">
                <a:solidFill>
                  <a:schemeClr val="tx1">
                    <a:lumMod val="85000"/>
                    <a:lumOff val="15000"/>
                  </a:schemeClr>
                </a:solidFill>
                <a:latin typeface="Times New Roman" panose="02020603050405020304" pitchFamily="18" charset="0"/>
                <a:cs typeface="Times New Roman" panose="02020603050405020304" pitchFamily="18" charset="0"/>
              </a:rPr>
              <a:t>			              </a:t>
            </a:r>
            <a:r>
              <a:rPr lang="it-IT" sz="9600">
                <a:solidFill>
                  <a:schemeClr val="tx1">
                    <a:lumMod val="85000"/>
                    <a:lumOff val="15000"/>
                  </a:schemeClr>
                </a:solidFill>
                <a:latin typeface="Times New Roman" panose="02020603050405020304" pitchFamily="18" charset="0"/>
                <a:cs typeface="Times New Roman" panose="02020603050405020304" pitchFamily="18" charset="0"/>
              </a:rPr>
              <a:t>a, e, i, o, u  /  ā, ē, ī, ō, ū       </a:t>
            </a:r>
          </a:p>
          <a:p>
            <a:pPr algn="just" eaLnBrk="1" fontAlgn="auto" hangingPunct="1">
              <a:lnSpc>
                <a:spcPct val="120000"/>
              </a:lnSpc>
              <a:spcBef>
                <a:spcPts val="0"/>
              </a:spcBef>
              <a:spcAft>
                <a:spcPts val="0"/>
              </a:spcAft>
              <a:buFontTx/>
              <a:buChar char="-"/>
              <a:defRPr/>
            </a:pPr>
            <a:r>
              <a:rPr lang="it-IT" sz="9600" i="1" u="sng">
                <a:solidFill>
                  <a:schemeClr val="tx1">
                    <a:lumMod val="85000"/>
                    <a:lumOff val="15000"/>
                  </a:schemeClr>
                </a:solidFill>
                <a:latin typeface="Times New Roman" panose="02020603050405020304" pitchFamily="18" charset="0"/>
                <a:cs typeface="Times New Roman" panose="02020603050405020304" pitchFamily="18" charset="0"/>
              </a:rPr>
              <a:t>Semivocali</a:t>
            </a:r>
            <a:endParaRPr lang="it-IT" sz="9600" i="1">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algn="just" eaLnBrk="1" fontAlgn="auto" hangingPunct="1">
              <a:lnSpc>
                <a:spcPct val="120000"/>
              </a:lnSpc>
              <a:spcBef>
                <a:spcPts val="0"/>
              </a:spcBef>
              <a:spcAft>
                <a:spcPts val="0"/>
              </a:spcAft>
              <a:buFont typeface="Arial"/>
              <a:buNone/>
              <a:defRPr/>
            </a:pPr>
            <a:r>
              <a:rPr lang="it-IT" sz="9600" i="1">
                <a:solidFill>
                  <a:schemeClr val="tx1">
                    <a:lumMod val="85000"/>
                    <a:lumOff val="15000"/>
                  </a:schemeClr>
                </a:solidFill>
                <a:latin typeface="Times New Roman" panose="02020603050405020304" pitchFamily="18" charset="0"/>
                <a:cs typeface="Times New Roman" panose="02020603050405020304" pitchFamily="18" charset="0"/>
              </a:rPr>
              <a:t>                                </a:t>
            </a:r>
            <a:r>
              <a:rPr lang="it-IT" sz="9600">
                <a:solidFill>
                  <a:schemeClr val="tx1">
                    <a:lumMod val="85000"/>
                    <a:lumOff val="15000"/>
                  </a:schemeClr>
                </a:solidFill>
                <a:latin typeface="Times New Roman" panose="02020603050405020304" pitchFamily="18" charset="0"/>
                <a:cs typeface="Times New Roman" panose="02020603050405020304" pitchFamily="18" charset="0"/>
              </a:rPr>
              <a:t>y (i) , w (u)    </a:t>
            </a:r>
          </a:p>
          <a:p>
            <a:pPr algn="just" eaLnBrk="1" fontAlgn="auto" hangingPunct="1">
              <a:lnSpc>
                <a:spcPct val="120000"/>
              </a:lnSpc>
              <a:spcBef>
                <a:spcPts val="0"/>
              </a:spcBef>
              <a:spcAft>
                <a:spcPts val="0"/>
              </a:spcAft>
              <a:buFontTx/>
              <a:buChar char="-"/>
              <a:defRPr/>
            </a:pPr>
            <a:r>
              <a:rPr lang="it-IT" sz="9600" i="1" u="sng">
                <a:solidFill>
                  <a:schemeClr val="tx1">
                    <a:lumMod val="85000"/>
                    <a:lumOff val="15000"/>
                  </a:schemeClr>
                </a:solidFill>
                <a:latin typeface="Times New Roman" panose="02020603050405020304" pitchFamily="18" charset="0"/>
                <a:cs typeface="Times New Roman" panose="02020603050405020304" pitchFamily="18" charset="0"/>
              </a:rPr>
              <a:t>Sonanti</a:t>
            </a:r>
            <a:endParaRPr lang="it-IT" sz="9600" i="1">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algn="just" eaLnBrk="1" fontAlgn="auto" hangingPunct="1">
              <a:lnSpc>
                <a:spcPct val="120000"/>
              </a:lnSpc>
              <a:spcBef>
                <a:spcPts val="0"/>
              </a:spcBef>
              <a:spcAft>
                <a:spcPts val="0"/>
              </a:spcAft>
              <a:buFont typeface="Arial"/>
              <a:buNone/>
              <a:defRPr/>
            </a:pPr>
            <a:r>
              <a:rPr lang="it-IT" sz="9600" i="1">
                <a:solidFill>
                  <a:schemeClr val="tx1">
                    <a:lumMod val="85000"/>
                    <a:lumOff val="15000"/>
                  </a:schemeClr>
                </a:solidFill>
                <a:latin typeface="Times New Roman" panose="02020603050405020304" pitchFamily="18" charset="0"/>
                <a:cs typeface="Times New Roman" panose="02020603050405020304" pitchFamily="18" charset="0"/>
              </a:rPr>
              <a:t>			             </a:t>
            </a:r>
            <a:r>
              <a:rPr lang="it-IT" sz="9600">
                <a:solidFill>
                  <a:schemeClr val="tx1">
                    <a:lumMod val="85000"/>
                    <a:lumOff val="15000"/>
                  </a:schemeClr>
                </a:solidFill>
                <a:latin typeface="Times New Roman" panose="02020603050405020304" pitchFamily="18" charset="0"/>
                <a:cs typeface="Times New Roman" panose="02020603050405020304" pitchFamily="18" charset="0"/>
              </a:rPr>
              <a:t> r (ṛ),   l (ḷ),   m (ṃ),   n (ṇ) </a:t>
            </a:r>
          </a:p>
          <a:p>
            <a:pPr marL="0" indent="0" algn="just" eaLnBrk="1" fontAlgn="auto" hangingPunct="1">
              <a:lnSpc>
                <a:spcPct val="120000"/>
              </a:lnSpc>
              <a:spcBef>
                <a:spcPts val="0"/>
              </a:spcBef>
              <a:spcAft>
                <a:spcPts val="0"/>
              </a:spcAft>
              <a:buFont typeface="Arial"/>
              <a:buNone/>
              <a:defRPr/>
            </a:pPr>
            <a:endParaRPr lang="it-IT" sz="7200">
              <a:solidFill>
                <a:schemeClr val="tx1">
                  <a:lumMod val="85000"/>
                  <a:lumOff val="15000"/>
                </a:schemeClr>
              </a:solidFill>
              <a:latin typeface="Times New Roman" panose="02020603050405020304" pitchFamily="18" charset="0"/>
              <a:cs typeface="Times New Roman" panose="02020603050405020304" pitchFamily="18" charset="0"/>
            </a:endParaRPr>
          </a:p>
          <a:p>
            <a:pPr algn="just" eaLnBrk="1" fontAlgn="auto" hangingPunct="1">
              <a:lnSpc>
                <a:spcPct val="120000"/>
              </a:lnSpc>
              <a:spcBef>
                <a:spcPts val="0"/>
              </a:spcBef>
              <a:spcAft>
                <a:spcPts val="0"/>
              </a:spcAft>
              <a:buFontTx/>
              <a:buChar char="-"/>
              <a:defRPr/>
            </a:pPr>
            <a:r>
              <a:rPr lang="it-IT" sz="9600" i="1" u="sng">
                <a:solidFill>
                  <a:schemeClr val="tx1">
                    <a:lumMod val="85000"/>
                    <a:lumOff val="15000"/>
                  </a:schemeClr>
                </a:solidFill>
                <a:latin typeface="Times New Roman" panose="02020603050405020304" pitchFamily="18" charset="0"/>
                <a:cs typeface="Times New Roman" panose="02020603050405020304" pitchFamily="18" charset="0"/>
              </a:rPr>
              <a:t>Consonanti</a:t>
            </a:r>
            <a:r>
              <a:rPr lang="it-IT" sz="9600">
                <a:solidFill>
                  <a:schemeClr val="tx1">
                    <a:lumMod val="85000"/>
                    <a:lumOff val="15000"/>
                  </a:schemeClr>
                </a:solidFill>
                <a:latin typeface="Times New Roman" panose="02020603050405020304" pitchFamily="18" charset="0"/>
                <a:cs typeface="Times New Roman" panose="02020603050405020304" pitchFamily="18" charset="0"/>
              </a:rPr>
              <a:t>					sorde 		sonore		aspirate sorde		aspirate sonore</a:t>
            </a:r>
          </a:p>
          <a:p>
            <a:pPr marL="0" indent="0" algn="just" eaLnBrk="1" fontAlgn="auto" hangingPunct="1">
              <a:lnSpc>
                <a:spcPct val="120000"/>
              </a:lnSpc>
              <a:spcBef>
                <a:spcPts val="0"/>
              </a:spcBef>
              <a:spcAft>
                <a:spcPts val="0"/>
              </a:spcAft>
              <a:buFont typeface="Arial"/>
              <a:buNone/>
              <a:defRPr/>
            </a:pPr>
            <a:r>
              <a:rPr lang="it-IT" sz="9600">
                <a:solidFill>
                  <a:schemeClr val="tx1">
                    <a:lumMod val="85000"/>
                    <a:lumOff val="15000"/>
                  </a:schemeClr>
                </a:solidFill>
                <a:latin typeface="Times New Roman" panose="02020603050405020304" pitchFamily="18" charset="0"/>
                <a:cs typeface="Times New Roman" panose="02020603050405020304" pitchFamily="18" charset="0"/>
              </a:rPr>
              <a:t>	                         </a:t>
            </a:r>
            <a:r>
              <a:rPr lang="it-IT" sz="9600" i="1">
                <a:solidFill>
                  <a:schemeClr val="tx1">
                    <a:lumMod val="85000"/>
                    <a:lumOff val="15000"/>
                  </a:schemeClr>
                </a:solidFill>
                <a:latin typeface="Times New Roman" panose="02020603050405020304" pitchFamily="18" charset="0"/>
                <a:cs typeface="Times New Roman" panose="02020603050405020304" pitchFamily="18" charset="0"/>
              </a:rPr>
              <a:t>labiali          </a:t>
            </a:r>
            <a:r>
              <a:rPr lang="it-IT" sz="9600">
                <a:solidFill>
                  <a:schemeClr val="tx1">
                    <a:lumMod val="85000"/>
                    <a:lumOff val="15000"/>
                  </a:schemeClr>
                </a:solidFill>
                <a:latin typeface="Times New Roman" panose="02020603050405020304" pitchFamily="18" charset="0"/>
                <a:cs typeface="Times New Roman" panose="02020603050405020304" pitchFamily="18" charset="0"/>
              </a:rPr>
              <a:t>p			      b			    ph				     bh</a:t>
            </a:r>
          </a:p>
          <a:p>
            <a:pPr marL="0" indent="0" algn="just" eaLnBrk="1" fontAlgn="auto" hangingPunct="1">
              <a:lnSpc>
                <a:spcPct val="120000"/>
              </a:lnSpc>
              <a:spcBef>
                <a:spcPts val="0"/>
              </a:spcBef>
              <a:spcAft>
                <a:spcPts val="0"/>
              </a:spcAft>
              <a:buFont typeface="Arial"/>
              <a:buNone/>
              <a:defRPr/>
            </a:pPr>
            <a:r>
              <a:rPr lang="it-IT" sz="6400">
                <a:solidFill>
                  <a:schemeClr val="tx1">
                    <a:lumMod val="85000"/>
                    <a:lumOff val="15000"/>
                  </a:schemeClr>
                </a:solidFill>
                <a:latin typeface="Times New Roman" panose="02020603050405020304" pitchFamily="18" charset="0"/>
                <a:cs typeface="Times New Roman" panose="02020603050405020304" pitchFamily="18" charset="0"/>
              </a:rPr>
              <a:t>					</a:t>
            </a:r>
          </a:p>
          <a:p>
            <a:pPr marL="0" indent="0" algn="just" eaLnBrk="1" fontAlgn="auto" hangingPunct="1">
              <a:lnSpc>
                <a:spcPct val="120000"/>
              </a:lnSpc>
              <a:spcBef>
                <a:spcPts val="0"/>
              </a:spcBef>
              <a:spcAft>
                <a:spcPts val="0"/>
              </a:spcAft>
              <a:buFont typeface="Arial"/>
              <a:buNone/>
              <a:defRPr/>
            </a:pPr>
            <a:r>
              <a:rPr lang="it-IT" sz="6400">
                <a:solidFill>
                  <a:schemeClr val="tx1">
                    <a:lumMod val="85000"/>
                    <a:lumOff val="15000"/>
                  </a:schemeClr>
                </a:solidFill>
                <a:latin typeface="Times New Roman" panose="02020603050405020304" pitchFamily="18" charset="0"/>
                <a:cs typeface="Times New Roman" panose="02020603050405020304" pitchFamily="18" charset="0"/>
              </a:rPr>
              <a:t>					  </a:t>
            </a:r>
            <a:r>
              <a:rPr lang="it-IT" sz="9600" i="1">
                <a:solidFill>
                  <a:schemeClr val="tx1">
                    <a:lumMod val="85000"/>
                    <a:lumOff val="15000"/>
                  </a:schemeClr>
                </a:solidFill>
                <a:latin typeface="Times New Roman" panose="02020603050405020304" pitchFamily="18" charset="0"/>
                <a:cs typeface="Times New Roman" panose="02020603050405020304" pitchFamily="18" charset="0"/>
              </a:rPr>
              <a:t>dentali         </a:t>
            </a:r>
            <a:r>
              <a:rPr lang="it-IT" sz="9600">
                <a:solidFill>
                  <a:schemeClr val="tx1">
                    <a:lumMod val="85000"/>
                    <a:lumOff val="15000"/>
                  </a:schemeClr>
                </a:solidFill>
                <a:latin typeface="Times New Roman" panose="02020603050405020304" pitchFamily="18" charset="0"/>
                <a:cs typeface="Times New Roman" panose="02020603050405020304" pitchFamily="18" charset="0"/>
              </a:rPr>
              <a:t>t                    d                    th                            dh</a:t>
            </a:r>
          </a:p>
          <a:p>
            <a:pPr marL="0" indent="0" algn="just" eaLnBrk="1" fontAlgn="auto" hangingPunct="1">
              <a:lnSpc>
                <a:spcPct val="120000"/>
              </a:lnSpc>
              <a:spcBef>
                <a:spcPts val="0"/>
              </a:spcBef>
              <a:spcAft>
                <a:spcPts val="0"/>
              </a:spcAft>
              <a:buFont typeface="Arial"/>
              <a:buNone/>
              <a:defRPr/>
            </a:pPr>
            <a:endParaRPr lang="it-IT" sz="6400">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algn="just" eaLnBrk="1" fontAlgn="auto" hangingPunct="1">
              <a:lnSpc>
                <a:spcPct val="120000"/>
              </a:lnSpc>
              <a:spcBef>
                <a:spcPts val="0"/>
              </a:spcBef>
              <a:spcAft>
                <a:spcPts val="0"/>
              </a:spcAft>
              <a:buFont typeface="Arial"/>
              <a:buNone/>
              <a:defRPr/>
            </a:pPr>
            <a:r>
              <a:rPr lang="it-IT" sz="6400">
                <a:solidFill>
                  <a:schemeClr val="tx1">
                    <a:lumMod val="85000"/>
                    <a:lumOff val="15000"/>
                  </a:schemeClr>
                </a:solidFill>
                <a:latin typeface="Times New Roman" panose="02020603050405020304" pitchFamily="18" charset="0"/>
                <a:cs typeface="Times New Roman" panose="02020603050405020304" pitchFamily="18" charset="0"/>
              </a:rPr>
              <a:t>                                               </a:t>
            </a:r>
            <a:r>
              <a:rPr lang="it-IT" sz="9600" i="1">
                <a:solidFill>
                  <a:schemeClr val="tx1">
                    <a:lumMod val="85000"/>
                    <a:lumOff val="15000"/>
                  </a:schemeClr>
                </a:solidFill>
                <a:latin typeface="Times New Roman" panose="02020603050405020304" pitchFamily="18" charset="0"/>
                <a:cs typeface="Times New Roman" panose="02020603050405020304" pitchFamily="18" charset="0"/>
              </a:rPr>
              <a:t>palatali        </a:t>
            </a:r>
            <a:r>
              <a:rPr lang="it-IT" sz="9600">
                <a:solidFill>
                  <a:schemeClr val="tx1">
                    <a:lumMod val="85000"/>
                    <a:lumOff val="15000"/>
                  </a:schemeClr>
                </a:solidFill>
                <a:latin typeface="Times New Roman" panose="02020603050405020304" pitchFamily="18" charset="0"/>
                <a:cs typeface="Times New Roman" panose="02020603050405020304" pitchFamily="18" charset="0"/>
              </a:rPr>
              <a:t>k                   g                    kh                           gh</a:t>
            </a:r>
          </a:p>
          <a:p>
            <a:pPr marL="0" indent="0" algn="just" eaLnBrk="1" fontAlgn="auto" hangingPunct="1">
              <a:lnSpc>
                <a:spcPct val="120000"/>
              </a:lnSpc>
              <a:spcBef>
                <a:spcPts val="0"/>
              </a:spcBef>
              <a:spcAft>
                <a:spcPts val="0"/>
              </a:spcAft>
              <a:buFont typeface="Arial"/>
              <a:buNone/>
              <a:defRPr/>
            </a:pPr>
            <a:endParaRPr lang="it-IT" sz="6400">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algn="just" eaLnBrk="1" fontAlgn="auto" hangingPunct="1">
              <a:lnSpc>
                <a:spcPct val="120000"/>
              </a:lnSpc>
              <a:spcBef>
                <a:spcPts val="0"/>
              </a:spcBef>
              <a:spcAft>
                <a:spcPts val="0"/>
              </a:spcAft>
              <a:buFont typeface="Arial"/>
              <a:buNone/>
              <a:defRPr/>
            </a:pPr>
            <a:r>
              <a:rPr lang="it-IT" sz="6400">
                <a:solidFill>
                  <a:schemeClr val="tx1">
                    <a:lumMod val="85000"/>
                    <a:lumOff val="15000"/>
                  </a:schemeClr>
                </a:solidFill>
                <a:latin typeface="Times New Roman" panose="02020603050405020304" pitchFamily="18" charset="0"/>
                <a:cs typeface="Times New Roman" panose="02020603050405020304" pitchFamily="18" charset="0"/>
              </a:rPr>
              <a:t>                                                </a:t>
            </a:r>
            <a:r>
              <a:rPr lang="it-IT" sz="9600" i="1">
                <a:solidFill>
                  <a:schemeClr val="tx1">
                    <a:lumMod val="85000"/>
                    <a:lumOff val="15000"/>
                  </a:schemeClr>
                </a:solidFill>
                <a:latin typeface="Times New Roman" panose="02020603050405020304" pitchFamily="18" charset="0"/>
                <a:cs typeface="Times New Roman" panose="02020603050405020304" pitchFamily="18" charset="0"/>
              </a:rPr>
              <a:t>velari           </a:t>
            </a:r>
            <a:r>
              <a:rPr lang="it-IT" sz="9600">
                <a:solidFill>
                  <a:schemeClr val="tx1">
                    <a:lumMod val="85000"/>
                    <a:lumOff val="15000"/>
                  </a:schemeClr>
                </a:solidFill>
                <a:latin typeface="Times New Roman" panose="02020603050405020304" pitchFamily="18" charset="0"/>
                <a:cs typeface="Times New Roman" panose="02020603050405020304" pitchFamily="18" charset="0"/>
              </a:rPr>
              <a:t>q                   ɡ                    qh                           ɡh</a:t>
            </a:r>
          </a:p>
          <a:p>
            <a:pPr marL="0" indent="0" algn="just" eaLnBrk="1" fontAlgn="auto" hangingPunct="1">
              <a:lnSpc>
                <a:spcPct val="120000"/>
              </a:lnSpc>
              <a:spcBef>
                <a:spcPts val="0"/>
              </a:spcBef>
              <a:spcAft>
                <a:spcPts val="0"/>
              </a:spcAft>
              <a:buFont typeface="Arial"/>
              <a:buNone/>
              <a:defRPr/>
            </a:pPr>
            <a:r>
              <a:rPr lang="it-IT" sz="6400">
                <a:solidFill>
                  <a:schemeClr val="tx1">
                    <a:lumMod val="85000"/>
                    <a:lumOff val="15000"/>
                  </a:schemeClr>
                </a:solidFill>
                <a:latin typeface="Times New Roman" panose="02020603050405020304" pitchFamily="18" charset="0"/>
                <a:cs typeface="Times New Roman" panose="02020603050405020304" pitchFamily="18" charset="0"/>
              </a:rPr>
              <a:t>                  </a:t>
            </a:r>
          </a:p>
          <a:p>
            <a:pPr marL="0" indent="0" algn="just" eaLnBrk="1" fontAlgn="auto" hangingPunct="1">
              <a:lnSpc>
                <a:spcPct val="120000"/>
              </a:lnSpc>
              <a:spcBef>
                <a:spcPts val="0"/>
              </a:spcBef>
              <a:spcAft>
                <a:spcPts val="0"/>
              </a:spcAft>
              <a:buFont typeface="Arial"/>
              <a:buNone/>
              <a:defRPr/>
            </a:pPr>
            <a:r>
              <a:rPr lang="it-IT" sz="9600">
                <a:solidFill>
                  <a:schemeClr val="tx1">
                    <a:lumMod val="85000"/>
                    <a:lumOff val="15000"/>
                  </a:schemeClr>
                </a:solidFill>
                <a:latin typeface="Times New Roman" panose="02020603050405020304" pitchFamily="18" charset="0"/>
                <a:cs typeface="Times New Roman" panose="02020603050405020304" pitchFamily="18" charset="0"/>
              </a:rPr>
              <a:t>                             </a:t>
            </a:r>
            <a:r>
              <a:rPr lang="it-IT" sz="9600" i="1">
                <a:solidFill>
                  <a:schemeClr val="tx1">
                    <a:lumMod val="85000"/>
                    <a:lumOff val="15000"/>
                  </a:schemeClr>
                </a:solidFill>
                <a:latin typeface="Times New Roman" panose="02020603050405020304" pitchFamily="18" charset="0"/>
                <a:cs typeface="Times New Roman" panose="02020603050405020304" pitchFamily="18" charset="0"/>
              </a:rPr>
              <a:t>labiovelari </a:t>
            </a:r>
            <a:r>
              <a:rPr lang="it-IT" sz="9600">
                <a:solidFill>
                  <a:schemeClr val="tx1">
                    <a:lumMod val="85000"/>
                    <a:lumOff val="15000"/>
                  </a:schemeClr>
                </a:solidFill>
                <a:latin typeface="Times New Roman" panose="02020603050405020304" pitchFamily="18" charset="0"/>
                <a:cs typeface="Times New Roman" panose="02020603050405020304" pitchFamily="18" charset="0"/>
              </a:rPr>
              <a:t>     </a:t>
            </a:r>
            <a:r>
              <a:rPr lang="fr-FR" sz="9600">
                <a:solidFill>
                  <a:schemeClr val="tx1">
                    <a:lumMod val="85000"/>
                    <a:lumOff val="15000"/>
                  </a:schemeClr>
                </a:solidFill>
                <a:latin typeface="Times New Roman" panose="02020603050405020304" pitchFamily="18" charset="0"/>
                <a:cs typeface="Times New Roman" panose="02020603050405020304" pitchFamily="18" charset="0"/>
              </a:rPr>
              <a:t>q</a:t>
            </a:r>
            <a:r>
              <a:rPr lang="fr-FR" sz="9600" baseline="30000">
                <a:solidFill>
                  <a:schemeClr val="tx1">
                    <a:lumMod val="85000"/>
                    <a:lumOff val="15000"/>
                  </a:schemeClr>
                </a:solidFill>
                <a:latin typeface="Times New Roman" panose="02020603050405020304" pitchFamily="18" charset="0"/>
                <a:cs typeface="Times New Roman" panose="02020603050405020304" pitchFamily="18" charset="0"/>
              </a:rPr>
              <a:t>w                         </a:t>
            </a:r>
            <a:r>
              <a:rPr lang="fr-FR" sz="9600">
                <a:solidFill>
                  <a:schemeClr val="tx1">
                    <a:lumMod val="85000"/>
                    <a:lumOff val="15000"/>
                  </a:schemeClr>
                </a:solidFill>
                <a:latin typeface="Times New Roman" panose="02020603050405020304" pitchFamily="18" charset="0"/>
                <a:cs typeface="Times New Roman" panose="02020603050405020304" pitchFamily="18" charset="0"/>
              </a:rPr>
              <a:t>ɡ</a:t>
            </a:r>
            <a:r>
              <a:rPr lang="fr-FR" sz="9600" baseline="30000">
                <a:solidFill>
                  <a:schemeClr val="tx1">
                    <a:lumMod val="85000"/>
                    <a:lumOff val="15000"/>
                  </a:schemeClr>
                </a:solidFill>
                <a:latin typeface="Times New Roman" panose="02020603050405020304" pitchFamily="18" charset="0"/>
                <a:cs typeface="Times New Roman" panose="02020603050405020304" pitchFamily="18" charset="0"/>
              </a:rPr>
              <a:t>w                           </a:t>
            </a:r>
            <a:r>
              <a:rPr lang="fr-FR" sz="9600">
                <a:solidFill>
                  <a:schemeClr val="tx1">
                    <a:lumMod val="85000"/>
                    <a:lumOff val="15000"/>
                  </a:schemeClr>
                </a:solidFill>
                <a:latin typeface="Times New Roman" panose="02020603050405020304" pitchFamily="18" charset="0"/>
                <a:cs typeface="Times New Roman" panose="02020603050405020304" pitchFamily="18" charset="0"/>
              </a:rPr>
              <a:t>q</a:t>
            </a:r>
            <a:r>
              <a:rPr lang="fr-FR" sz="9600" baseline="30000">
                <a:solidFill>
                  <a:schemeClr val="tx1">
                    <a:lumMod val="85000"/>
                    <a:lumOff val="15000"/>
                  </a:schemeClr>
                </a:solidFill>
                <a:latin typeface="Times New Roman" panose="02020603050405020304" pitchFamily="18" charset="0"/>
                <a:cs typeface="Times New Roman" panose="02020603050405020304" pitchFamily="18" charset="0"/>
              </a:rPr>
              <a:t>w</a:t>
            </a:r>
            <a:r>
              <a:rPr lang="fr-FR" sz="7200">
                <a:solidFill>
                  <a:schemeClr val="tx1">
                    <a:lumMod val="85000"/>
                    <a:lumOff val="15000"/>
                  </a:schemeClr>
                </a:solidFill>
                <a:latin typeface="Times New Roman" panose="02020603050405020304" pitchFamily="18" charset="0"/>
                <a:cs typeface="Times New Roman" panose="02020603050405020304" pitchFamily="18" charset="0"/>
              </a:rPr>
              <a:t>h</a:t>
            </a:r>
            <a:r>
              <a:rPr lang="fr-FR" sz="9600" baseline="30000">
                <a:solidFill>
                  <a:schemeClr val="tx1">
                    <a:lumMod val="85000"/>
                    <a:lumOff val="15000"/>
                  </a:schemeClr>
                </a:solidFill>
                <a:latin typeface="Times New Roman" panose="02020603050405020304" pitchFamily="18" charset="0"/>
                <a:cs typeface="Times New Roman" panose="02020603050405020304" pitchFamily="18" charset="0"/>
              </a:rPr>
              <a:t>                                      </a:t>
            </a:r>
            <a:r>
              <a:rPr lang="fr-FR" sz="9600">
                <a:solidFill>
                  <a:schemeClr val="tx1">
                    <a:lumMod val="85000"/>
                    <a:lumOff val="15000"/>
                  </a:schemeClr>
                </a:solidFill>
                <a:latin typeface="Times New Roman" panose="02020603050405020304" pitchFamily="18" charset="0"/>
                <a:cs typeface="Times New Roman" panose="02020603050405020304" pitchFamily="18" charset="0"/>
              </a:rPr>
              <a:t>ɡ</a:t>
            </a:r>
            <a:r>
              <a:rPr lang="fr-FR" sz="9600" baseline="30000">
                <a:solidFill>
                  <a:schemeClr val="tx1">
                    <a:lumMod val="85000"/>
                    <a:lumOff val="15000"/>
                  </a:schemeClr>
                </a:solidFill>
                <a:latin typeface="Times New Roman" panose="02020603050405020304" pitchFamily="18" charset="0"/>
                <a:cs typeface="Times New Roman" panose="02020603050405020304" pitchFamily="18" charset="0"/>
              </a:rPr>
              <a:t>w</a:t>
            </a:r>
            <a:r>
              <a:rPr lang="fr-FR" sz="7200">
                <a:solidFill>
                  <a:schemeClr val="tx1">
                    <a:lumMod val="85000"/>
                    <a:lumOff val="15000"/>
                  </a:schemeClr>
                </a:solidFill>
                <a:latin typeface="Times New Roman" panose="02020603050405020304" pitchFamily="18" charset="0"/>
                <a:cs typeface="Times New Roman" panose="02020603050405020304" pitchFamily="18" charset="0"/>
              </a:rPr>
              <a:t>h</a:t>
            </a:r>
            <a:endParaRPr lang="it-IT" sz="7200">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algn="just" eaLnBrk="1" fontAlgn="auto" hangingPunct="1">
              <a:lnSpc>
                <a:spcPct val="120000"/>
              </a:lnSpc>
              <a:spcBef>
                <a:spcPts val="0"/>
              </a:spcBef>
              <a:spcAft>
                <a:spcPts val="0"/>
              </a:spcAft>
              <a:buFont typeface="Arial"/>
              <a:buNone/>
              <a:defRPr/>
            </a:pPr>
            <a:endParaRPr lang="it-IT" sz="6400">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algn="just" eaLnBrk="1" fontAlgn="auto" hangingPunct="1">
              <a:lnSpc>
                <a:spcPct val="120000"/>
              </a:lnSpc>
              <a:spcBef>
                <a:spcPts val="0"/>
              </a:spcBef>
              <a:spcAft>
                <a:spcPts val="0"/>
              </a:spcAft>
              <a:buFont typeface="Arial"/>
              <a:buNone/>
              <a:defRPr/>
            </a:pPr>
            <a:r>
              <a:rPr lang="it-IT" sz="9600">
                <a:solidFill>
                  <a:schemeClr val="tx1">
                    <a:lumMod val="85000"/>
                    <a:lumOff val="15000"/>
                  </a:schemeClr>
                </a:solidFill>
                <a:latin typeface="Times New Roman" panose="02020603050405020304" pitchFamily="18" charset="0"/>
                <a:cs typeface="Times New Roman" panose="02020603050405020304" pitchFamily="18" charset="0"/>
              </a:rPr>
              <a:t>                               </a:t>
            </a:r>
            <a:r>
              <a:rPr lang="it-IT" sz="9600" i="1">
                <a:solidFill>
                  <a:schemeClr val="tx1">
                    <a:lumMod val="85000"/>
                    <a:lumOff val="15000"/>
                  </a:schemeClr>
                </a:solidFill>
                <a:latin typeface="Times New Roman" panose="02020603050405020304" pitchFamily="18" charset="0"/>
                <a:cs typeface="Times New Roman" panose="02020603050405020304" pitchFamily="18" charset="0"/>
              </a:rPr>
              <a:t>fricative         </a:t>
            </a:r>
            <a:r>
              <a:rPr lang="it-IT" sz="9600">
                <a:solidFill>
                  <a:schemeClr val="tx1">
                    <a:lumMod val="85000"/>
                    <a:lumOff val="15000"/>
                  </a:schemeClr>
                </a:solidFill>
                <a:latin typeface="Times New Roman" panose="02020603050405020304" pitchFamily="18" charset="0"/>
                <a:cs typeface="Times New Roman" panose="02020603050405020304" pitchFamily="18" charset="0"/>
              </a:rPr>
              <a:t>s                   z</a:t>
            </a:r>
          </a:p>
          <a:p>
            <a:pPr algn="just" eaLnBrk="1" fontAlgn="auto" hangingPunct="1">
              <a:lnSpc>
                <a:spcPct val="120000"/>
              </a:lnSpc>
              <a:spcBef>
                <a:spcPts val="0"/>
              </a:spcBef>
              <a:spcAft>
                <a:spcPts val="0"/>
              </a:spcAft>
              <a:buFontTx/>
              <a:buChar char="-"/>
              <a:defRPr/>
            </a:pPr>
            <a:endParaRPr lang="it-IT" sz="8000">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algn="just" eaLnBrk="1" fontAlgn="auto" hangingPunct="1">
              <a:buFont typeface="Arial"/>
              <a:buNone/>
              <a:defRPr/>
            </a:pPr>
            <a:endParaRPr lang="it-IT" i="1">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algn="just" eaLnBrk="1" fontAlgn="auto" hangingPunct="1">
              <a:buFont typeface="Arial"/>
              <a:buNone/>
              <a:defRPr/>
            </a:pPr>
            <a:r>
              <a:rPr lang="it-IT" i="1">
                <a:solidFill>
                  <a:schemeClr val="tx1">
                    <a:lumMod val="85000"/>
                    <a:lumOff val="15000"/>
                  </a:schemeClr>
                </a:solidFill>
                <a:latin typeface="Times New Roman" panose="02020603050405020304" pitchFamily="18" charset="0"/>
                <a:cs typeface="Times New Roman" panose="02020603050405020304" pitchFamily="18" charset="0"/>
              </a:rPr>
              <a:t>			</a:t>
            </a:r>
          </a:p>
          <a:p>
            <a:pPr marL="0" indent="0" algn="just" eaLnBrk="1" fontAlgn="auto" hangingPunct="1">
              <a:buFont typeface="Arial"/>
              <a:buNone/>
              <a:defRPr/>
            </a:pPr>
            <a:endParaRPr lang="it-IT">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algn="just" eaLnBrk="1" fontAlgn="auto" hangingPunct="1">
              <a:buFont typeface="Arial"/>
              <a:buNone/>
              <a:defRPr/>
            </a:pPr>
            <a:endParaRPr lang="it-IT">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algn="just" eaLnBrk="1" fontAlgn="auto" hangingPunct="1">
              <a:buFont typeface="Arial"/>
              <a:buNone/>
              <a:defRPr/>
            </a:pPr>
            <a:endParaRPr lang="it-IT">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algn="just" eaLnBrk="1" fontAlgn="auto" hangingPunct="1">
              <a:buFont typeface="Arial"/>
              <a:buNone/>
              <a:defRPr/>
            </a:pPr>
            <a:r>
              <a:rPr lang="it-IT">
                <a:solidFill>
                  <a:schemeClr val="tx1">
                    <a:lumMod val="85000"/>
                    <a:lumOff val="15000"/>
                  </a:schemeClr>
                </a:solidFill>
                <a:latin typeface="Times New Roman" panose="02020603050405020304" pitchFamily="18" charset="0"/>
                <a:cs typeface="Times New Roman" panose="02020603050405020304" pitchFamily="18" charset="0"/>
              </a:rPr>
              <a:t> </a:t>
            </a:r>
          </a:p>
          <a:p>
            <a:pPr marL="0" indent="0" algn="just" eaLnBrk="1" fontAlgn="auto" hangingPunct="1">
              <a:buFont typeface="Arial"/>
              <a:buNone/>
              <a:defRPr/>
            </a:pPr>
            <a:endParaRPr lang="it-IT">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algn="just" eaLnBrk="1" fontAlgn="auto" hangingPunct="1">
              <a:buFont typeface="Arial"/>
              <a:buNone/>
              <a:defRPr/>
            </a:pPr>
            <a:endParaRPr lang="it-IT">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algn="just" eaLnBrk="1" fontAlgn="auto" hangingPunct="1">
              <a:buFont typeface="Arial"/>
              <a:buNone/>
              <a:defRPr/>
            </a:pPr>
            <a:r>
              <a:rPr lang="it-IT" i="1">
                <a:solidFill>
                  <a:schemeClr val="tx1">
                    <a:lumMod val="85000"/>
                    <a:lumOff val="15000"/>
                  </a:schemeClr>
                </a:solidFill>
                <a:latin typeface="Times New Roman" panose="02020603050405020304" pitchFamily="18" charset="0"/>
                <a:cs typeface="Times New Roman" panose="02020603050405020304" pitchFamily="18" charset="0"/>
              </a:rPr>
              <a:t>     </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egnaposto contenuto 2">
            <a:extLst>
              <a:ext uri="{FF2B5EF4-FFF2-40B4-BE49-F238E27FC236}">
                <a16:creationId xmlns:a16="http://schemas.microsoft.com/office/drawing/2014/main" id="{8CD4293B-2AE5-4581-B94C-4E2351C61E0E}"/>
              </a:ext>
            </a:extLst>
          </p:cNvPr>
          <p:cNvSpPr>
            <a:spLocks noGrp="1" noChangeArrowheads="1"/>
          </p:cNvSpPr>
          <p:nvPr>
            <p:ph idx="1"/>
          </p:nvPr>
        </p:nvSpPr>
        <p:spPr>
          <a:xfrm>
            <a:off x="0" y="0"/>
            <a:ext cx="12192000" cy="6858000"/>
          </a:xfrm>
          <a:blipFill dpi="0" rotWithShape="1">
            <a:blip r:embed="rId2"/>
            <a:srcRect/>
            <a:tile tx="0" ty="0" sx="100000" sy="100000" flip="none" algn="tl"/>
          </a:blipFill>
        </p:spPr>
        <p:txBody>
          <a:bodyPr/>
          <a:lstStyle/>
          <a:p>
            <a:pPr marL="0" indent="0" algn="ctr">
              <a:buFont typeface="Arial" panose="020B0604020202020204" pitchFamily="34" charset="0"/>
              <a:buNone/>
            </a:pPr>
            <a:r>
              <a:rPr lang="it-IT" altLang="it-IT">
                <a:latin typeface="Times New Roman" panose="02020603050405020304" pitchFamily="18" charset="0"/>
                <a:cs typeface="Times New Roman" panose="02020603050405020304" pitchFamily="18" charset="0"/>
              </a:rPr>
              <a:t>Sistema fonologico nell’ i.e. ricostruito:             </a:t>
            </a:r>
          </a:p>
          <a:p>
            <a:pPr marL="0" indent="0">
              <a:buFont typeface="Arial" panose="020B0604020202020204" pitchFamily="34" charset="0"/>
              <a:buNone/>
            </a:pPr>
            <a:r>
              <a:rPr lang="it-IT" altLang="it-IT">
                <a:latin typeface="Times New Roman" panose="02020603050405020304" pitchFamily="18" charset="0"/>
                <a:cs typeface="Times New Roman" panose="02020603050405020304" pitchFamily="18" charset="0"/>
              </a:rPr>
              <a:t>Vocali:</a:t>
            </a:r>
          </a:p>
          <a:p>
            <a:pPr marL="0" indent="0">
              <a:buFont typeface="Arial" panose="020B0604020202020204" pitchFamily="34" charset="0"/>
              <a:buNone/>
            </a:pPr>
            <a:endParaRPr lang="it-IT" altLang="it-IT"/>
          </a:p>
          <a:p>
            <a:pPr marL="0" indent="0">
              <a:buFont typeface="Arial" panose="020B0604020202020204" pitchFamily="34" charset="0"/>
              <a:buNone/>
            </a:pPr>
            <a:endParaRPr lang="it-IT" altLang="it-IT"/>
          </a:p>
          <a:p>
            <a:pPr marL="0" indent="0">
              <a:buFont typeface="Arial" panose="020B0604020202020204" pitchFamily="34" charset="0"/>
              <a:buNone/>
            </a:pPr>
            <a:endParaRPr lang="it-IT" altLang="it-IT"/>
          </a:p>
          <a:p>
            <a:pPr marL="0" indent="0">
              <a:buFont typeface="Arial" panose="020B0604020202020204" pitchFamily="34" charset="0"/>
              <a:buNone/>
            </a:pPr>
            <a:endParaRPr lang="it-IT" altLang="it-IT">
              <a:latin typeface="Times New Roman" panose="02020603050405020304" pitchFamily="18" charset="0"/>
              <a:cs typeface="Times New Roman" panose="02020603050405020304" pitchFamily="18" charset="0"/>
            </a:endParaRPr>
          </a:p>
          <a:p>
            <a:pPr marL="0" indent="0">
              <a:buFont typeface="Arial" panose="020B0604020202020204" pitchFamily="34" charset="0"/>
              <a:buNone/>
            </a:pPr>
            <a:r>
              <a:rPr lang="it-IT" altLang="it-IT">
                <a:latin typeface="Times New Roman" panose="02020603050405020304" pitchFamily="18" charset="0"/>
                <a:cs typeface="Times New Roman" panose="02020603050405020304" pitchFamily="18" charset="0"/>
              </a:rPr>
              <a:t>Ostruenti: </a:t>
            </a:r>
          </a:p>
          <a:p>
            <a:pPr marL="0" indent="0">
              <a:buFont typeface="Arial" panose="020B0604020202020204" pitchFamily="34" charset="0"/>
              <a:buNone/>
            </a:pPr>
            <a:r>
              <a:rPr lang="it-IT" altLang="it-IT"/>
              <a:t> </a:t>
            </a:r>
          </a:p>
          <a:p>
            <a:pPr marL="0" indent="0">
              <a:buFont typeface="Arial" panose="020B0604020202020204" pitchFamily="34" charset="0"/>
              <a:buNone/>
            </a:pPr>
            <a:endParaRPr lang="it-IT" altLang="it-IT"/>
          </a:p>
          <a:p>
            <a:pPr marL="0" indent="0">
              <a:buFont typeface="Arial" panose="020B0604020202020204" pitchFamily="34" charset="0"/>
              <a:buNone/>
            </a:pPr>
            <a:endParaRPr lang="it-IT" altLang="it-IT"/>
          </a:p>
          <a:p>
            <a:pPr marL="0" indent="0">
              <a:buFont typeface="Arial" panose="020B0604020202020204" pitchFamily="34" charset="0"/>
              <a:buNone/>
            </a:pPr>
            <a:endParaRPr lang="it-IT" altLang="it-IT"/>
          </a:p>
          <a:p>
            <a:pPr marL="0" indent="0">
              <a:buFont typeface="Arial" panose="020B0604020202020204" pitchFamily="34" charset="0"/>
              <a:buNone/>
            </a:pPr>
            <a:endParaRPr lang="it-IT" altLang="it-IT"/>
          </a:p>
          <a:p>
            <a:pPr marL="0" indent="0" algn="just">
              <a:spcBef>
                <a:spcPct val="0"/>
              </a:spcBef>
              <a:spcAft>
                <a:spcPct val="0"/>
              </a:spcAft>
              <a:buFont typeface="Arial" panose="020B0604020202020204" pitchFamily="34" charset="0"/>
              <a:buNone/>
            </a:pPr>
            <a:endParaRPr lang="it-IT" altLang="it-IT" sz="1800">
              <a:latin typeface="Times New Roman" panose="02020603050405020304" pitchFamily="18" charset="0"/>
              <a:cs typeface="Times New Roman" panose="02020603050405020304" pitchFamily="18" charset="0"/>
            </a:endParaRPr>
          </a:p>
          <a:p>
            <a:pPr marL="0" indent="0" algn="just">
              <a:spcBef>
                <a:spcPct val="0"/>
              </a:spcBef>
              <a:spcAft>
                <a:spcPct val="0"/>
              </a:spcAft>
              <a:buFont typeface="Arial" panose="020B0604020202020204" pitchFamily="34" charset="0"/>
              <a:buNone/>
            </a:pPr>
            <a:r>
              <a:rPr lang="it-IT" altLang="it-IT" sz="1800">
                <a:latin typeface="Times New Roman" panose="02020603050405020304" pitchFamily="18" charset="0"/>
                <a:cs typeface="Times New Roman" panose="02020603050405020304" pitchFamily="18" charset="0"/>
              </a:rPr>
              <a:t>(tabelle tratte da S. Luraghi, </a:t>
            </a:r>
            <a:r>
              <a:rPr lang="it-IT" altLang="it-IT" sz="1800" i="1">
                <a:latin typeface="Times New Roman" panose="02020603050405020304" pitchFamily="18" charset="0"/>
                <a:cs typeface="Times New Roman" panose="02020603050405020304" pitchFamily="18" charset="0"/>
              </a:rPr>
              <a:t>Introduzione alla linguistica storica</a:t>
            </a:r>
            <a:r>
              <a:rPr lang="it-IT" altLang="it-IT" sz="1800">
                <a:latin typeface="Times New Roman" panose="02020603050405020304" pitchFamily="18" charset="0"/>
                <a:cs typeface="Times New Roman" panose="02020603050405020304" pitchFamily="18" charset="0"/>
              </a:rPr>
              <a:t>, Roma 2006)</a:t>
            </a:r>
          </a:p>
          <a:p>
            <a:pPr marL="0" indent="0">
              <a:buFont typeface="Arial" panose="020B0604020202020204" pitchFamily="34" charset="0"/>
              <a:buNone/>
            </a:pPr>
            <a:endParaRPr lang="it-IT" altLang="it-IT"/>
          </a:p>
        </p:txBody>
      </p:sp>
      <p:pic>
        <p:nvPicPr>
          <p:cNvPr id="74755" name="Immagine 4">
            <a:extLst>
              <a:ext uri="{FF2B5EF4-FFF2-40B4-BE49-F238E27FC236}">
                <a16:creationId xmlns:a16="http://schemas.microsoft.com/office/drawing/2014/main" id="{7B00565F-A1CD-4292-B1FA-ED3B084BCA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6538" y="614363"/>
            <a:ext cx="3351212" cy="197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6" name="Immagine 9" descr="Immagine che contiene tavolo&#10;&#10;Descrizione generata automaticamente">
            <a:extLst>
              <a:ext uri="{FF2B5EF4-FFF2-40B4-BE49-F238E27FC236}">
                <a16:creationId xmlns:a16="http://schemas.microsoft.com/office/drawing/2014/main" id="{57077323-D3D5-4A24-9BC7-4EDAF31636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54250" y="3230563"/>
            <a:ext cx="8297863"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egnaposto contenuto 2">
            <a:extLst>
              <a:ext uri="{FF2B5EF4-FFF2-40B4-BE49-F238E27FC236}">
                <a16:creationId xmlns:a16="http://schemas.microsoft.com/office/drawing/2014/main" id="{58E3E7D6-AE3F-4B7E-8F5A-141EA822744A}"/>
              </a:ext>
            </a:extLst>
          </p:cNvPr>
          <p:cNvSpPr>
            <a:spLocks noGrp="1" noChangeArrowheads="1"/>
          </p:cNvSpPr>
          <p:nvPr>
            <p:ph idx="1"/>
          </p:nvPr>
        </p:nvSpPr>
        <p:spPr>
          <a:xfrm>
            <a:off x="0" y="0"/>
            <a:ext cx="12192000" cy="6858000"/>
          </a:xfrm>
          <a:blipFill dpi="0" rotWithShape="1">
            <a:blip r:embed="rId2"/>
            <a:srcRect/>
            <a:tile tx="0" ty="0" sx="100000" sy="100000" flip="none" algn="tl"/>
          </a:blipFill>
        </p:spPr>
        <p:txBody>
          <a:bodyPr/>
          <a:lstStyle/>
          <a:p>
            <a:pPr marL="0" indent="0">
              <a:buFont typeface="Arial" panose="020B0604020202020204" pitchFamily="34" charset="0"/>
              <a:buNone/>
            </a:pPr>
            <a:endParaRPr lang="it-IT" altLang="it-IT">
              <a:latin typeface="Times New Roman" panose="02020603050405020304" pitchFamily="18" charset="0"/>
              <a:cs typeface="Times New Roman" panose="02020603050405020304" pitchFamily="18" charset="0"/>
            </a:endParaRPr>
          </a:p>
          <a:p>
            <a:pPr marL="0" indent="0">
              <a:buFont typeface="Arial" panose="020B0604020202020204" pitchFamily="34" charset="0"/>
              <a:buNone/>
            </a:pPr>
            <a:r>
              <a:rPr lang="it-IT" altLang="it-IT">
                <a:latin typeface="Times New Roman" panose="02020603050405020304" pitchFamily="18" charset="0"/>
                <a:cs typeface="Times New Roman" panose="02020603050405020304" pitchFamily="18" charset="0"/>
              </a:rPr>
              <a:t>Liquide, nasali, semivocali:</a:t>
            </a:r>
          </a:p>
          <a:p>
            <a:pPr marL="0" indent="0">
              <a:buFont typeface="Arial" panose="020B0604020202020204" pitchFamily="34" charset="0"/>
              <a:buNone/>
            </a:pPr>
            <a:endParaRPr lang="it-IT" altLang="it-IT">
              <a:latin typeface="Times New Roman" panose="02020603050405020304" pitchFamily="18" charset="0"/>
              <a:cs typeface="Times New Roman" panose="02020603050405020304" pitchFamily="18" charset="0"/>
            </a:endParaRPr>
          </a:p>
          <a:p>
            <a:pPr marL="0" indent="0">
              <a:buFont typeface="Arial" panose="020B0604020202020204" pitchFamily="34" charset="0"/>
              <a:buNone/>
            </a:pPr>
            <a:endParaRPr lang="it-IT" altLang="it-IT">
              <a:latin typeface="Times New Roman" panose="02020603050405020304" pitchFamily="18" charset="0"/>
              <a:cs typeface="Times New Roman" panose="02020603050405020304" pitchFamily="18" charset="0"/>
            </a:endParaRPr>
          </a:p>
          <a:p>
            <a:pPr marL="0" indent="0">
              <a:buFont typeface="Arial" panose="020B0604020202020204" pitchFamily="34" charset="0"/>
              <a:buNone/>
            </a:pPr>
            <a:endParaRPr lang="it-IT" altLang="it-IT">
              <a:latin typeface="Times New Roman" panose="02020603050405020304" pitchFamily="18" charset="0"/>
              <a:cs typeface="Times New Roman" panose="02020603050405020304" pitchFamily="18" charset="0"/>
            </a:endParaRPr>
          </a:p>
          <a:p>
            <a:pPr marL="0" indent="0">
              <a:buFont typeface="Arial" panose="020B0604020202020204" pitchFamily="34" charset="0"/>
              <a:buNone/>
            </a:pPr>
            <a:endParaRPr lang="it-IT" altLang="it-IT">
              <a:latin typeface="Times New Roman" panose="02020603050405020304" pitchFamily="18" charset="0"/>
              <a:cs typeface="Times New Roman" panose="02020603050405020304" pitchFamily="18" charset="0"/>
            </a:endParaRPr>
          </a:p>
          <a:p>
            <a:pPr marL="0" indent="0">
              <a:buFont typeface="Arial" panose="020B0604020202020204" pitchFamily="34" charset="0"/>
              <a:buNone/>
            </a:pPr>
            <a:endParaRPr lang="it-IT" altLang="it-IT">
              <a:latin typeface="Times New Roman" panose="02020603050405020304" pitchFamily="18" charset="0"/>
              <a:cs typeface="Times New Roman" panose="02020603050405020304" pitchFamily="18" charset="0"/>
            </a:endParaRPr>
          </a:p>
          <a:p>
            <a:pPr marL="0" indent="0">
              <a:buFont typeface="Arial" panose="020B0604020202020204" pitchFamily="34" charset="0"/>
              <a:buNone/>
            </a:pPr>
            <a:endParaRPr lang="it-IT" altLang="it-IT">
              <a:latin typeface="Times New Roman" panose="02020603050405020304" pitchFamily="18" charset="0"/>
              <a:cs typeface="Times New Roman" panose="02020603050405020304" pitchFamily="18" charset="0"/>
            </a:endParaRPr>
          </a:p>
          <a:p>
            <a:pPr marL="0" indent="0">
              <a:buFont typeface="Arial" panose="020B0604020202020204" pitchFamily="34" charset="0"/>
              <a:buNone/>
            </a:pPr>
            <a:endParaRPr lang="it-IT" altLang="it-IT">
              <a:latin typeface="Times New Roman" panose="02020603050405020304" pitchFamily="18" charset="0"/>
              <a:cs typeface="Times New Roman" panose="02020603050405020304" pitchFamily="18" charset="0"/>
            </a:endParaRPr>
          </a:p>
          <a:p>
            <a:pPr marL="0" indent="0">
              <a:buFont typeface="Arial" panose="020B0604020202020204" pitchFamily="34" charset="0"/>
              <a:buNone/>
            </a:pPr>
            <a:endParaRPr lang="it-IT" altLang="it-IT">
              <a:latin typeface="Times New Roman" panose="02020603050405020304" pitchFamily="18" charset="0"/>
              <a:cs typeface="Times New Roman" panose="02020603050405020304" pitchFamily="18" charset="0"/>
            </a:endParaRPr>
          </a:p>
          <a:p>
            <a:pPr marL="0" indent="0">
              <a:buFont typeface="Arial" panose="020B0604020202020204" pitchFamily="34" charset="0"/>
              <a:buNone/>
            </a:pPr>
            <a:endParaRPr lang="it-IT" altLang="it-IT">
              <a:latin typeface="Times New Roman" panose="02020603050405020304" pitchFamily="18" charset="0"/>
              <a:cs typeface="Times New Roman" panose="02020603050405020304" pitchFamily="18" charset="0"/>
            </a:endParaRPr>
          </a:p>
          <a:p>
            <a:pPr marL="0" indent="0">
              <a:buFont typeface="Arial" panose="020B0604020202020204" pitchFamily="34" charset="0"/>
              <a:buNone/>
            </a:pPr>
            <a:endParaRPr lang="it-IT" altLang="it-IT">
              <a:latin typeface="Times New Roman" panose="02020603050405020304" pitchFamily="18" charset="0"/>
              <a:cs typeface="Times New Roman" panose="02020603050405020304" pitchFamily="18" charset="0"/>
            </a:endParaRPr>
          </a:p>
          <a:p>
            <a:pPr marL="0" indent="0" algn="just">
              <a:spcBef>
                <a:spcPct val="0"/>
              </a:spcBef>
              <a:spcAft>
                <a:spcPct val="0"/>
              </a:spcAft>
              <a:buFont typeface="Arial" panose="020B0604020202020204" pitchFamily="34" charset="0"/>
              <a:buNone/>
            </a:pPr>
            <a:r>
              <a:rPr lang="it-IT" altLang="it-IT" sz="1800">
                <a:latin typeface="Times New Roman" panose="02020603050405020304" pitchFamily="18" charset="0"/>
                <a:cs typeface="Times New Roman" panose="02020603050405020304" pitchFamily="18" charset="0"/>
              </a:rPr>
              <a:t>(tabelle tratte da S. Luraghi, </a:t>
            </a:r>
            <a:r>
              <a:rPr lang="it-IT" altLang="it-IT" sz="1800" i="1">
                <a:latin typeface="Times New Roman" panose="02020603050405020304" pitchFamily="18" charset="0"/>
                <a:cs typeface="Times New Roman" panose="02020603050405020304" pitchFamily="18" charset="0"/>
              </a:rPr>
              <a:t>Introduzione alla linguistica storica</a:t>
            </a:r>
            <a:r>
              <a:rPr lang="it-IT" altLang="it-IT" sz="1800">
                <a:latin typeface="Times New Roman" panose="02020603050405020304" pitchFamily="18" charset="0"/>
                <a:cs typeface="Times New Roman" panose="02020603050405020304" pitchFamily="18" charset="0"/>
              </a:rPr>
              <a:t>, Roma 2006)</a:t>
            </a:r>
          </a:p>
          <a:p>
            <a:pPr marL="0" indent="0">
              <a:buFont typeface="Arial" panose="020B0604020202020204" pitchFamily="34" charset="0"/>
              <a:buNone/>
            </a:pPr>
            <a:endParaRPr lang="it-IT" altLang="it-IT">
              <a:latin typeface="Times New Roman" panose="02020603050405020304" pitchFamily="18" charset="0"/>
              <a:cs typeface="Times New Roman" panose="02020603050405020304" pitchFamily="18" charset="0"/>
            </a:endParaRPr>
          </a:p>
          <a:p>
            <a:pPr marL="0" indent="0">
              <a:buFont typeface="Arial" panose="020B0604020202020204" pitchFamily="34" charset="0"/>
              <a:buNone/>
            </a:pPr>
            <a:endParaRPr lang="it-IT" altLang="it-IT">
              <a:latin typeface="Times New Roman" panose="02020603050405020304" pitchFamily="18" charset="0"/>
              <a:cs typeface="Times New Roman" panose="02020603050405020304" pitchFamily="18" charset="0"/>
            </a:endParaRPr>
          </a:p>
        </p:txBody>
      </p:sp>
      <p:pic>
        <p:nvPicPr>
          <p:cNvPr id="75779" name="Immagine 4" descr="Immagine che contiene tavolo&#10;&#10;Descrizione generata automaticamente">
            <a:extLst>
              <a:ext uri="{FF2B5EF4-FFF2-40B4-BE49-F238E27FC236}">
                <a16:creationId xmlns:a16="http://schemas.microsoft.com/office/drawing/2014/main" id="{2C261131-42E5-4AF0-BE0D-6C16333459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3575" y="1519238"/>
            <a:ext cx="8324850" cy="381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0" name="CasellaDiTesto 5">
            <a:extLst>
              <a:ext uri="{FF2B5EF4-FFF2-40B4-BE49-F238E27FC236}">
                <a16:creationId xmlns:a16="http://schemas.microsoft.com/office/drawing/2014/main" id="{63BDD236-7711-4269-8D0F-87863796C092}"/>
              </a:ext>
            </a:extLst>
          </p:cNvPr>
          <p:cNvSpPr txBox="1">
            <a:spLocks noChangeArrowheads="1"/>
          </p:cNvSpPr>
          <p:nvPr/>
        </p:nvSpPr>
        <p:spPr bwMode="auto">
          <a:xfrm>
            <a:off x="1992313" y="3859213"/>
            <a:ext cx="4584700" cy="368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altLang="it-IT" sz="1800" b="0" i="0" u="none" strike="noStrike" kern="1200" cap="none" spc="0" normalizeH="0" baseline="0" noProof="0">
              <a:ln>
                <a:noFill/>
              </a:ln>
              <a:solidFill>
                <a:prstClr val="black"/>
              </a:solidFill>
              <a:effectLst/>
              <a:uLnTx/>
              <a:uFillTx/>
              <a:latin typeface="Garamond" panose="02020404030301010803" pitchFamily="18" charset="0"/>
              <a:ea typeface="+mn-ea"/>
              <a:cs typeface="+mn-cs"/>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E79D5BE5-10B0-4D32-A28A-3CD6BD75A9E2}"/>
              </a:ext>
            </a:extLst>
          </p:cNvPr>
          <p:cNvSpPr>
            <a:spLocks noGrp="1"/>
          </p:cNvSpPr>
          <p:nvPr>
            <p:ph idx="1"/>
          </p:nvPr>
        </p:nvSpPr>
        <p:spPr>
          <a:xfrm>
            <a:off x="0" y="0"/>
            <a:ext cx="12192000" cy="6858000"/>
          </a:xfrm>
          <a:blipFill>
            <a:blip r:embed="rId2"/>
            <a:tile tx="0" ty="0" sx="100000" sy="100000" flip="none" algn="tl"/>
          </a:blipFill>
        </p:spPr>
        <p:txBody>
          <a:bodyPr rtlCol="0">
            <a:normAutofit fontScale="62500" lnSpcReduction="20000"/>
          </a:bodyPr>
          <a:lstStyle/>
          <a:p>
            <a:pPr marL="0" indent="0" algn="ctr" eaLnBrk="1" fontAlgn="auto" hangingPunct="1">
              <a:lnSpc>
                <a:spcPct val="120000"/>
              </a:lnSpc>
              <a:spcBef>
                <a:spcPts val="0"/>
              </a:spcBef>
              <a:spcAft>
                <a:spcPts val="0"/>
              </a:spcAft>
              <a:buFont typeface="Arial"/>
              <a:buNone/>
              <a:defRPr/>
            </a:pPr>
            <a:r>
              <a:rPr lang="it-IT" sz="3200" i="1">
                <a:solidFill>
                  <a:schemeClr val="tx1">
                    <a:lumMod val="85000"/>
                    <a:lumOff val="15000"/>
                  </a:schemeClr>
                </a:solidFill>
                <a:latin typeface="Times New Roman" panose="02020603050405020304" pitchFamily="18" charset="0"/>
                <a:cs typeface="Times New Roman" panose="02020603050405020304" pitchFamily="18" charset="0"/>
              </a:rPr>
              <a:t>Trattamento ed esiti nel latino (quadro generale senza periodizzazione)</a:t>
            </a:r>
          </a:p>
          <a:p>
            <a:pPr algn="just" eaLnBrk="1" fontAlgn="auto" hangingPunct="1">
              <a:lnSpc>
                <a:spcPct val="120000"/>
              </a:lnSpc>
              <a:spcBef>
                <a:spcPts val="0"/>
              </a:spcBef>
              <a:spcAft>
                <a:spcPts val="0"/>
              </a:spcAft>
              <a:buFontTx/>
              <a:buChar char="-"/>
              <a:defRPr/>
            </a:pPr>
            <a:r>
              <a:rPr lang="it-IT" sz="3200" b="1" i="1" u="sng">
                <a:solidFill>
                  <a:schemeClr val="tx1">
                    <a:lumMod val="85000"/>
                    <a:lumOff val="15000"/>
                  </a:schemeClr>
                </a:solidFill>
                <a:latin typeface="Times New Roman" panose="02020603050405020304" pitchFamily="18" charset="0"/>
                <a:cs typeface="Times New Roman" panose="02020603050405020304" pitchFamily="18" charset="0"/>
              </a:rPr>
              <a:t>Vocali</a:t>
            </a:r>
            <a:r>
              <a:rPr lang="it-IT" sz="3200" i="1">
                <a:solidFill>
                  <a:schemeClr val="tx1">
                    <a:lumMod val="85000"/>
                    <a:lumOff val="15000"/>
                  </a:schemeClr>
                </a:solidFill>
                <a:latin typeface="Times New Roman" panose="02020603050405020304" pitchFamily="18" charset="0"/>
                <a:cs typeface="Times New Roman" panose="02020603050405020304" pitchFamily="18" charset="0"/>
              </a:rPr>
              <a:t>  </a:t>
            </a:r>
            <a:r>
              <a:rPr lang="it-IT" sz="3200">
                <a:solidFill>
                  <a:schemeClr val="tx1">
                    <a:lumMod val="85000"/>
                    <a:lumOff val="15000"/>
                  </a:schemeClr>
                </a:solidFill>
                <a:latin typeface="Times New Roman" panose="02020603050405020304" pitchFamily="18" charset="0"/>
                <a:cs typeface="Times New Roman" panose="02020603050405020304" pitchFamily="18" charset="0"/>
              </a:rPr>
              <a:t>a, e, i, o, u / ā, ē, ī, ō, ū    ə (</a:t>
            </a:r>
            <a:r>
              <a:rPr lang="it-IT" sz="3200" i="1">
                <a:solidFill>
                  <a:schemeClr val="tx1">
                    <a:lumMod val="85000"/>
                    <a:lumOff val="15000"/>
                  </a:schemeClr>
                </a:solidFill>
                <a:latin typeface="Times New Roman" panose="02020603050405020304" pitchFamily="18" charset="0"/>
                <a:cs typeface="Times New Roman" panose="02020603050405020304" pitchFamily="18" charset="0"/>
              </a:rPr>
              <a:t>schwa</a:t>
            </a:r>
            <a:r>
              <a:rPr lang="it-IT" sz="3200">
                <a:solidFill>
                  <a:schemeClr val="tx1">
                    <a:lumMod val="85000"/>
                    <a:lumOff val="15000"/>
                  </a:schemeClr>
                </a:solidFill>
                <a:latin typeface="Times New Roman" panose="02020603050405020304" pitchFamily="18" charset="0"/>
                <a:cs typeface="Times New Roman" panose="02020603050405020304" pitchFamily="18" charset="0"/>
              </a:rPr>
              <a:t>):  esiti a seconda del tipo di sillaba in cui sono presenti</a:t>
            </a:r>
          </a:p>
          <a:p>
            <a:pPr marL="0" indent="0" algn="just" eaLnBrk="1" fontAlgn="auto" hangingPunct="1">
              <a:spcBef>
                <a:spcPts val="0"/>
              </a:spcBef>
              <a:spcAft>
                <a:spcPts val="0"/>
              </a:spcAft>
              <a:buFont typeface="Arial"/>
              <a:buNone/>
              <a:defRPr/>
            </a:pPr>
            <a:endParaRPr lang="it-IT" sz="3200">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algn="just" eaLnBrk="1" fontAlgn="auto" hangingPunct="1">
              <a:lnSpc>
                <a:spcPct val="120000"/>
              </a:lnSpc>
              <a:spcBef>
                <a:spcPts val="0"/>
              </a:spcBef>
              <a:spcAft>
                <a:spcPts val="0"/>
              </a:spcAft>
              <a:buFont typeface="Arial"/>
              <a:buNone/>
              <a:defRPr/>
            </a:pPr>
            <a:r>
              <a:rPr lang="it-IT" sz="3200">
                <a:solidFill>
                  <a:schemeClr val="tx1">
                    <a:lumMod val="85000"/>
                    <a:lumOff val="15000"/>
                  </a:schemeClr>
                </a:solidFill>
                <a:latin typeface="Times New Roman" panose="02020603050405020304" pitchFamily="18" charset="0"/>
                <a:cs typeface="Times New Roman" panose="02020603050405020304" pitchFamily="18" charset="0"/>
              </a:rPr>
              <a:t>    </a:t>
            </a:r>
            <a:r>
              <a:rPr lang="it-IT" sz="3200" u="sng">
                <a:solidFill>
                  <a:schemeClr val="tx1">
                    <a:lumMod val="85000"/>
                    <a:lumOff val="15000"/>
                  </a:schemeClr>
                </a:solidFill>
                <a:latin typeface="Times New Roman" panose="02020603050405020304" pitchFamily="18" charset="0"/>
                <a:cs typeface="Times New Roman" panose="02020603050405020304" pitchFamily="18" charset="0"/>
              </a:rPr>
              <a:t>Sillabe iniziali</a:t>
            </a:r>
            <a:r>
              <a:rPr lang="it-IT" sz="3200">
                <a:solidFill>
                  <a:schemeClr val="tx1">
                    <a:lumMod val="85000"/>
                    <a:lumOff val="15000"/>
                  </a:schemeClr>
                </a:solidFill>
                <a:latin typeface="Times New Roman" panose="02020603050405020304" pitchFamily="18" charset="0"/>
                <a:cs typeface="Times New Roman" panose="02020603050405020304" pitchFamily="18" charset="0"/>
              </a:rPr>
              <a:t>:   </a:t>
            </a:r>
          </a:p>
          <a:p>
            <a:pPr marL="0" indent="0" algn="just" eaLnBrk="1" fontAlgn="auto" hangingPunct="1">
              <a:lnSpc>
                <a:spcPct val="120000"/>
              </a:lnSpc>
              <a:spcBef>
                <a:spcPts val="0"/>
              </a:spcBef>
              <a:spcAft>
                <a:spcPts val="0"/>
              </a:spcAft>
              <a:buFont typeface="Arial"/>
              <a:buNone/>
              <a:defRPr/>
            </a:pPr>
            <a:r>
              <a:rPr lang="it-IT" i="1">
                <a:solidFill>
                  <a:schemeClr val="tx1">
                    <a:lumMod val="85000"/>
                    <a:lumOff val="15000"/>
                  </a:schemeClr>
                </a:solidFill>
                <a:latin typeface="Times New Roman" panose="02020603050405020304" pitchFamily="18" charset="0"/>
                <a:cs typeface="Times New Roman" panose="02020603050405020304" pitchFamily="18" charset="0"/>
              </a:rPr>
              <a:t>                                      </a:t>
            </a:r>
            <a:r>
              <a:rPr lang="it-IT" sz="2900" i="1">
                <a:solidFill>
                  <a:schemeClr val="tx1">
                    <a:lumMod val="85000"/>
                    <a:lumOff val="15000"/>
                  </a:schemeClr>
                </a:solidFill>
                <a:latin typeface="Times New Roman" panose="02020603050405020304" pitchFamily="18" charset="0"/>
                <a:cs typeface="Times New Roman" panose="02020603050405020304" pitchFamily="18" charset="0"/>
              </a:rPr>
              <a:t>ă   </a:t>
            </a:r>
            <a:r>
              <a:rPr lang="it-IT" sz="2900">
                <a:solidFill>
                  <a:schemeClr val="tx1">
                    <a:lumMod val="85000"/>
                    <a:lumOff val="15000"/>
                  </a:schemeClr>
                </a:solidFill>
                <a:latin typeface="Times New Roman" panose="02020603050405020304" pitchFamily="18" charset="0"/>
                <a:cs typeface="Times New Roman" panose="02020603050405020304" pitchFamily="18" charset="0"/>
              </a:rPr>
              <a:t>in linea generale non muta  (es. </a:t>
            </a:r>
            <a:r>
              <a:rPr lang="it-IT" sz="2900" i="1">
                <a:solidFill>
                  <a:schemeClr val="tx1">
                    <a:lumMod val="85000"/>
                    <a:lumOff val="15000"/>
                  </a:schemeClr>
                </a:solidFill>
                <a:latin typeface="Times New Roman" panose="02020603050405020304" pitchFamily="18" charset="0"/>
                <a:cs typeface="Times New Roman" panose="02020603050405020304" pitchFamily="18" charset="0"/>
              </a:rPr>
              <a:t>ăgo,</a:t>
            </a:r>
            <a:r>
              <a:rPr lang="it-IT" sz="2900">
                <a:solidFill>
                  <a:schemeClr val="tx1">
                    <a:lumMod val="85000"/>
                    <a:lumOff val="15000"/>
                  </a:schemeClr>
                </a:solidFill>
                <a:latin typeface="Times New Roman" panose="02020603050405020304" pitchFamily="18" charset="0"/>
                <a:cs typeface="Times New Roman" panose="02020603050405020304" pitchFamily="18" charset="0"/>
              </a:rPr>
              <a:t> cf. gr. ἄ</a:t>
            </a:r>
            <a:r>
              <a:rPr lang="el-GR" sz="2900">
                <a:solidFill>
                  <a:schemeClr val="tx1">
                    <a:lumMod val="85000"/>
                    <a:lumOff val="15000"/>
                  </a:schemeClr>
                </a:solidFill>
                <a:latin typeface="Times New Roman" panose="02020603050405020304" pitchFamily="18" charset="0"/>
                <a:cs typeface="Times New Roman" panose="02020603050405020304" pitchFamily="18" charset="0"/>
              </a:rPr>
              <a:t>γω</a:t>
            </a:r>
            <a:r>
              <a:rPr lang="it-IT" sz="2900">
                <a:solidFill>
                  <a:schemeClr val="tx1">
                    <a:lumMod val="85000"/>
                    <a:lumOff val="15000"/>
                  </a:schemeClr>
                </a:solidFill>
                <a:latin typeface="Times New Roman" panose="02020603050405020304" pitchFamily="18" charset="0"/>
                <a:cs typeface="Times New Roman" panose="02020603050405020304" pitchFamily="18" charset="0"/>
              </a:rPr>
              <a:t>)</a:t>
            </a:r>
            <a:endParaRPr lang="it-IT" sz="2900">
              <a:solidFill>
                <a:schemeClr val="tx1">
                  <a:lumMod val="85000"/>
                  <a:lumOff val="15000"/>
                </a:schemeClr>
              </a:solidFill>
              <a:latin typeface="Symbol" panose="05050102010706020507" pitchFamily="18" charset="2"/>
              <a:cs typeface="Times New Roman" panose="02020603050405020304" pitchFamily="18" charset="0"/>
            </a:endParaRPr>
          </a:p>
          <a:p>
            <a:pPr marL="0" indent="0" algn="just" eaLnBrk="1" fontAlgn="auto" hangingPunct="1">
              <a:lnSpc>
                <a:spcPct val="120000"/>
              </a:lnSpc>
              <a:spcBef>
                <a:spcPts val="0"/>
              </a:spcBef>
              <a:spcAft>
                <a:spcPts val="0"/>
              </a:spcAft>
              <a:buFont typeface="Arial"/>
              <a:buNone/>
              <a:defRPr/>
            </a:pPr>
            <a:r>
              <a:rPr lang="it-IT" sz="2900" i="1">
                <a:solidFill>
                  <a:schemeClr val="tx1">
                    <a:lumMod val="85000"/>
                    <a:lumOff val="15000"/>
                  </a:schemeClr>
                </a:solidFill>
                <a:latin typeface="Times New Roman" panose="02020603050405020304" pitchFamily="18" charset="0"/>
                <a:cs typeface="Times New Roman" panose="02020603050405020304" pitchFamily="18" charset="0"/>
              </a:rPr>
              <a:t>                                ā  &gt; ā   </a:t>
            </a:r>
            <a:r>
              <a:rPr lang="it-IT" sz="2900">
                <a:solidFill>
                  <a:schemeClr val="tx1">
                    <a:lumMod val="85000"/>
                    <a:lumOff val="15000"/>
                  </a:schemeClr>
                </a:solidFill>
                <a:latin typeface="Times New Roman" panose="02020603050405020304" pitchFamily="18" charset="0"/>
                <a:cs typeface="Times New Roman" panose="02020603050405020304" pitchFamily="18" charset="0"/>
              </a:rPr>
              <a:t>(es. </a:t>
            </a:r>
            <a:r>
              <a:rPr lang="it-IT" sz="2900" i="1">
                <a:solidFill>
                  <a:schemeClr val="tx1">
                    <a:lumMod val="85000"/>
                    <a:lumOff val="15000"/>
                  </a:schemeClr>
                </a:solidFill>
                <a:latin typeface="Times New Roman" panose="02020603050405020304" pitchFamily="18" charset="0"/>
                <a:cs typeface="Times New Roman" panose="02020603050405020304" pitchFamily="18" charset="0"/>
              </a:rPr>
              <a:t>māter, </a:t>
            </a:r>
            <a:r>
              <a:rPr lang="it-IT" sz="2900">
                <a:solidFill>
                  <a:schemeClr val="tx1">
                    <a:lumMod val="85000"/>
                    <a:lumOff val="15000"/>
                  </a:schemeClr>
                </a:solidFill>
                <a:latin typeface="Times New Roman" panose="02020603050405020304" pitchFamily="18" charset="0"/>
                <a:cs typeface="Times New Roman" panose="02020603050405020304" pitchFamily="18" charset="0"/>
              </a:rPr>
              <a:t>cf. gr. </a:t>
            </a:r>
            <a:r>
              <a:rPr lang="el-GR" sz="2900">
                <a:solidFill>
                  <a:schemeClr val="tx1">
                    <a:lumMod val="85000"/>
                    <a:lumOff val="15000"/>
                  </a:schemeClr>
                </a:solidFill>
                <a:latin typeface="Times New Roman" panose="02020603050405020304" pitchFamily="18" charset="0"/>
                <a:cs typeface="Times New Roman" panose="02020603050405020304" pitchFamily="18" charset="0"/>
              </a:rPr>
              <a:t>μάτηρ</a:t>
            </a:r>
            <a:r>
              <a:rPr lang="it-IT" sz="2900">
                <a:solidFill>
                  <a:schemeClr val="tx1">
                    <a:lumMod val="85000"/>
                    <a:lumOff val="15000"/>
                  </a:schemeClr>
                </a:solidFill>
                <a:latin typeface="Times New Roman" panose="02020603050405020304" pitchFamily="18" charset="0"/>
                <a:cs typeface="Times New Roman" panose="02020603050405020304" pitchFamily="18" charset="0"/>
              </a:rPr>
              <a:t>, sanscr. mātár-)       </a:t>
            </a:r>
          </a:p>
          <a:p>
            <a:pPr marL="0" indent="0" algn="just" eaLnBrk="1" fontAlgn="auto" hangingPunct="1">
              <a:lnSpc>
                <a:spcPct val="120000"/>
              </a:lnSpc>
              <a:spcBef>
                <a:spcPts val="0"/>
              </a:spcBef>
              <a:spcAft>
                <a:spcPts val="0"/>
              </a:spcAft>
              <a:buFont typeface="Arial"/>
              <a:buNone/>
              <a:defRPr/>
            </a:pPr>
            <a:r>
              <a:rPr lang="it-IT" sz="2900">
                <a:solidFill>
                  <a:schemeClr val="tx1">
                    <a:lumMod val="85000"/>
                    <a:lumOff val="15000"/>
                  </a:schemeClr>
                </a:solidFill>
                <a:latin typeface="Times New Roman" panose="02020603050405020304" pitchFamily="18" charset="0"/>
                <a:cs typeface="Times New Roman" panose="02020603050405020304" pitchFamily="18" charset="0"/>
              </a:rPr>
              <a:t>                                ĕ   &gt; ĕ   (es. ĕgo, cf. gr. </a:t>
            </a:r>
            <a:r>
              <a:rPr lang="el-GR" sz="2900">
                <a:solidFill>
                  <a:schemeClr val="tx1">
                    <a:lumMod val="85000"/>
                    <a:lumOff val="15000"/>
                  </a:schemeClr>
                </a:solidFill>
                <a:latin typeface="Times New Roman" panose="02020603050405020304" pitchFamily="18" charset="0"/>
                <a:cs typeface="Times New Roman" panose="02020603050405020304" pitchFamily="18" charset="0"/>
              </a:rPr>
              <a:t>ἐγώ</a:t>
            </a:r>
            <a:r>
              <a:rPr lang="it-IT" sz="2900">
                <a:solidFill>
                  <a:schemeClr val="tx1">
                    <a:lumMod val="85000"/>
                    <a:lumOff val="15000"/>
                  </a:schemeClr>
                </a:solidFill>
                <a:latin typeface="Times New Roman" panose="02020603050405020304" pitchFamily="18" charset="0"/>
                <a:cs typeface="Times New Roman" panose="02020603050405020304" pitchFamily="18" charset="0"/>
              </a:rPr>
              <a:t>)</a:t>
            </a:r>
          </a:p>
          <a:p>
            <a:pPr marL="0" indent="0" algn="just" eaLnBrk="1" fontAlgn="auto" hangingPunct="1">
              <a:lnSpc>
                <a:spcPct val="120000"/>
              </a:lnSpc>
              <a:spcBef>
                <a:spcPts val="0"/>
              </a:spcBef>
              <a:spcAft>
                <a:spcPts val="0"/>
              </a:spcAft>
              <a:buFont typeface="Arial"/>
              <a:buNone/>
              <a:defRPr/>
            </a:pPr>
            <a:r>
              <a:rPr lang="it-IT" sz="2900">
                <a:solidFill>
                  <a:schemeClr val="tx1">
                    <a:lumMod val="85000"/>
                    <a:lumOff val="15000"/>
                  </a:schemeClr>
                </a:solidFill>
                <a:latin typeface="Times New Roman" panose="02020603050405020304" pitchFamily="18" charset="0"/>
                <a:cs typeface="Times New Roman" panose="02020603050405020304" pitchFamily="18" charset="0"/>
              </a:rPr>
              <a:t>                                ĕ + nasale velare [ŋ] &gt;  i (es. </a:t>
            </a:r>
            <a:r>
              <a:rPr lang="it-IT" sz="2900" i="1">
                <a:solidFill>
                  <a:schemeClr val="tx1">
                    <a:lumMod val="85000"/>
                    <a:lumOff val="15000"/>
                  </a:schemeClr>
                </a:solidFill>
                <a:latin typeface="Times New Roman" panose="02020603050405020304" pitchFamily="18" charset="0"/>
                <a:cs typeface="Times New Roman" panose="02020603050405020304" pitchFamily="18" charset="0"/>
              </a:rPr>
              <a:t>tinguo</a:t>
            </a:r>
            <a:r>
              <a:rPr lang="it-IT" sz="2900">
                <a:solidFill>
                  <a:schemeClr val="tx1">
                    <a:lumMod val="85000"/>
                    <a:lumOff val="15000"/>
                  </a:schemeClr>
                </a:solidFill>
                <a:latin typeface="Times New Roman" panose="02020603050405020304" pitchFamily="18" charset="0"/>
                <a:cs typeface="Times New Roman" panose="02020603050405020304" pitchFamily="18" charset="0"/>
              </a:rPr>
              <a:t>; </a:t>
            </a:r>
            <a:r>
              <a:rPr lang="it-IT" sz="2900" i="1">
                <a:solidFill>
                  <a:schemeClr val="tx1">
                    <a:lumMod val="85000"/>
                    <a:lumOff val="15000"/>
                  </a:schemeClr>
                </a:solidFill>
                <a:latin typeface="Times New Roman" panose="02020603050405020304" pitchFamily="18" charset="0"/>
                <a:cs typeface="Times New Roman" panose="02020603050405020304" pitchFamily="18" charset="0"/>
              </a:rPr>
              <a:t>dignus </a:t>
            </a:r>
            <a:r>
              <a:rPr lang="it-IT" sz="2900">
                <a:solidFill>
                  <a:schemeClr val="tx1">
                    <a:lumMod val="85000"/>
                    <a:lumOff val="15000"/>
                  </a:schemeClr>
                </a:solidFill>
                <a:latin typeface="Times New Roman" panose="02020603050405020304" pitchFamily="18" charset="0"/>
                <a:cs typeface="Times New Roman" panose="02020603050405020304" pitchFamily="18" charset="0"/>
              </a:rPr>
              <a:t>&lt; *dec-nos; </a:t>
            </a:r>
            <a:r>
              <a:rPr lang="it-IT" sz="2900" i="1">
                <a:solidFill>
                  <a:schemeClr val="tx1">
                    <a:lumMod val="85000"/>
                    <a:lumOff val="15000"/>
                  </a:schemeClr>
                </a:solidFill>
                <a:latin typeface="Times New Roman" panose="02020603050405020304" pitchFamily="18" charset="0"/>
                <a:cs typeface="Times New Roman" panose="02020603050405020304" pitchFamily="18" charset="0"/>
              </a:rPr>
              <a:t>quīnque &lt;*</a:t>
            </a:r>
            <a:r>
              <a:rPr lang="it-IT" sz="2900">
                <a:solidFill>
                  <a:schemeClr val="tx1">
                    <a:lumMod val="85000"/>
                    <a:lumOff val="15000"/>
                  </a:schemeClr>
                </a:solidFill>
                <a:latin typeface="Times New Roman" panose="02020603050405020304" pitchFamily="18" charset="0"/>
                <a:cs typeface="Times New Roman" panose="02020603050405020304" pitchFamily="18" charset="0"/>
              </a:rPr>
              <a:t>kwenkwe &lt; *penq</a:t>
            </a:r>
            <a:r>
              <a:rPr lang="it-IT" sz="2900" baseline="30000">
                <a:solidFill>
                  <a:schemeClr val="tx1">
                    <a:lumMod val="85000"/>
                    <a:lumOff val="15000"/>
                  </a:schemeClr>
                </a:solidFill>
                <a:latin typeface="Times New Roman" panose="02020603050405020304" pitchFamily="18" charset="0"/>
                <a:cs typeface="Times New Roman" panose="02020603050405020304" pitchFamily="18" charset="0"/>
              </a:rPr>
              <a:t>w</a:t>
            </a:r>
            <a:r>
              <a:rPr lang="it-IT" sz="2900">
                <a:solidFill>
                  <a:schemeClr val="tx1">
                    <a:lumMod val="85000"/>
                    <a:lumOff val="15000"/>
                  </a:schemeClr>
                </a:solidFill>
                <a:latin typeface="Times New Roman" panose="02020603050405020304" pitchFamily="18" charset="0"/>
                <a:cs typeface="Times New Roman" panose="02020603050405020304" pitchFamily="18" charset="0"/>
              </a:rPr>
              <a:t>e)</a:t>
            </a:r>
          </a:p>
          <a:p>
            <a:pPr marL="0" indent="0" algn="just" eaLnBrk="1" fontAlgn="auto" hangingPunct="1">
              <a:lnSpc>
                <a:spcPct val="120000"/>
              </a:lnSpc>
              <a:spcBef>
                <a:spcPts val="0"/>
              </a:spcBef>
              <a:spcAft>
                <a:spcPts val="0"/>
              </a:spcAft>
              <a:buFont typeface="Arial"/>
              <a:buNone/>
              <a:defRPr/>
            </a:pPr>
            <a:r>
              <a:rPr lang="it-IT" sz="2900">
                <a:solidFill>
                  <a:schemeClr val="tx1">
                    <a:lumMod val="85000"/>
                    <a:lumOff val="15000"/>
                  </a:schemeClr>
                </a:solidFill>
                <a:latin typeface="Times New Roman" panose="02020603050405020304" pitchFamily="18" charset="0"/>
                <a:cs typeface="Times New Roman" panose="02020603050405020304" pitchFamily="18" charset="0"/>
              </a:rPr>
              <a:t>                                ĕ + w &gt; o    (es. </a:t>
            </a:r>
            <a:r>
              <a:rPr lang="it-IT" sz="2900" i="1">
                <a:solidFill>
                  <a:schemeClr val="tx1">
                    <a:lumMod val="85000"/>
                    <a:lumOff val="15000"/>
                  </a:schemeClr>
                </a:solidFill>
                <a:latin typeface="Times New Roman" panose="02020603050405020304" pitchFamily="18" charset="0"/>
                <a:cs typeface="Times New Roman" panose="02020603050405020304" pitchFamily="18" charset="0"/>
              </a:rPr>
              <a:t>novus &lt; </a:t>
            </a:r>
            <a:r>
              <a:rPr lang="it-IT" sz="2900">
                <a:solidFill>
                  <a:schemeClr val="tx1">
                    <a:lumMod val="85000"/>
                    <a:lumOff val="15000"/>
                  </a:schemeClr>
                </a:solidFill>
                <a:latin typeface="Times New Roman" panose="02020603050405020304" pitchFamily="18" charset="0"/>
                <a:cs typeface="Times New Roman" panose="02020603050405020304" pitchFamily="18" charset="0"/>
              </a:rPr>
              <a:t>*newo</a:t>
            </a:r>
            <a:r>
              <a:rPr lang="it-IT" sz="2900" i="1">
                <a:solidFill>
                  <a:schemeClr val="tx1">
                    <a:lumMod val="85000"/>
                    <a:lumOff val="15000"/>
                  </a:schemeClr>
                </a:solidFill>
                <a:latin typeface="Times New Roman" panose="02020603050405020304" pitchFamily="18" charset="0"/>
                <a:cs typeface="Times New Roman" panose="02020603050405020304" pitchFamily="18" charset="0"/>
              </a:rPr>
              <a:t>, </a:t>
            </a:r>
            <a:r>
              <a:rPr lang="it-IT" sz="2900">
                <a:solidFill>
                  <a:schemeClr val="tx1">
                    <a:lumMod val="85000"/>
                    <a:lumOff val="15000"/>
                  </a:schemeClr>
                </a:solidFill>
                <a:latin typeface="Times New Roman" panose="02020603050405020304" pitchFamily="18" charset="0"/>
                <a:cs typeface="Times New Roman" panose="02020603050405020304" pitchFamily="18" charset="0"/>
              </a:rPr>
              <a:t>cf. gr. </a:t>
            </a:r>
            <a:r>
              <a:rPr lang="el-GR" sz="2900">
                <a:solidFill>
                  <a:schemeClr val="tx1">
                    <a:lumMod val="85000"/>
                    <a:lumOff val="15000"/>
                  </a:schemeClr>
                </a:solidFill>
                <a:latin typeface="Times New Roman" panose="02020603050405020304" pitchFamily="18" charset="0"/>
                <a:cs typeface="Times New Roman" panose="02020603050405020304" pitchFamily="18" charset="0"/>
              </a:rPr>
              <a:t>νέ</a:t>
            </a:r>
            <a:r>
              <a:rPr lang="it-IT" sz="2900">
                <a:solidFill>
                  <a:schemeClr val="tx1">
                    <a:lumMod val="85000"/>
                    <a:lumOff val="15000"/>
                  </a:schemeClr>
                </a:solidFill>
                <a:latin typeface="Times New Roman" panose="02020603050405020304" pitchFamily="18" charset="0"/>
                <a:cs typeface="Times New Roman" panose="02020603050405020304" pitchFamily="18" charset="0"/>
              </a:rPr>
              <a:t>-</a:t>
            </a:r>
            <a:r>
              <a:rPr lang="it-IT" sz="2900" i="1">
                <a:solidFill>
                  <a:schemeClr val="tx1">
                    <a:lumMod val="85000"/>
                    <a:lumOff val="15000"/>
                  </a:schemeClr>
                </a:solidFill>
                <a:latin typeface="Times New Roman" panose="02020603050405020304" pitchFamily="18" charset="0"/>
                <a:cs typeface="Times New Roman" panose="02020603050405020304" pitchFamily="18" charset="0"/>
              </a:rPr>
              <a:t>ϝ</a:t>
            </a:r>
            <a:r>
              <a:rPr lang="el-GR" sz="2900">
                <a:solidFill>
                  <a:schemeClr val="tx1">
                    <a:lumMod val="85000"/>
                    <a:lumOff val="15000"/>
                  </a:schemeClr>
                </a:solidFill>
                <a:latin typeface="Times New Roman" panose="02020603050405020304" pitchFamily="18" charset="0"/>
                <a:cs typeface="Times New Roman" panose="02020603050405020304" pitchFamily="18" charset="0"/>
              </a:rPr>
              <a:t>ος</a:t>
            </a:r>
            <a:r>
              <a:rPr lang="it-IT" sz="2900">
                <a:solidFill>
                  <a:schemeClr val="tx1">
                    <a:lumMod val="85000"/>
                    <a:lumOff val="15000"/>
                  </a:schemeClr>
                </a:solidFill>
                <a:latin typeface="Times New Roman" panose="02020603050405020304" pitchFamily="18" charset="0"/>
                <a:cs typeface="Times New Roman" panose="02020603050405020304" pitchFamily="18" charset="0"/>
              </a:rPr>
              <a:t>)</a:t>
            </a:r>
            <a:r>
              <a:rPr lang="it-IT" sz="2900" i="1">
                <a:solidFill>
                  <a:schemeClr val="tx1">
                    <a:lumMod val="85000"/>
                    <a:lumOff val="15000"/>
                  </a:schemeClr>
                </a:solidFill>
                <a:latin typeface="Times New Roman" panose="02020603050405020304" pitchFamily="18" charset="0"/>
                <a:cs typeface="Times New Roman" panose="02020603050405020304" pitchFamily="18" charset="0"/>
              </a:rPr>
              <a:t> </a:t>
            </a:r>
            <a:endParaRPr lang="it-IT" sz="2900">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algn="just" eaLnBrk="1" fontAlgn="auto" hangingPunct="1">
              <a:lnSpc>
                <a:spcPct val="120000"/>
              </a:lnSpc>
              <a:spcBef>
                <a:spcPts val="0"/>
              </a:spcBef>
              <a:spcAft>
                <a:spcPts val="0"/>
              </a:spcAft>
              <a:buFont typeface="Arial"/>
              <a:buNone/>
              <a:defRPr/>
            </a:pPr>
            <a:r>
              <a:rPr lang="it-IT" sz="2900">
                <a:solidFill>
                  <a:schemeClr val="tx1">
                    <a:lumMod val="85000"/>
                    <a:lumOff val="15000"/>
                  </a:schemeClr>
                </a:solidFill>
                <a:latin typeface="Times New Roman" panose="02020603050405020304" pitchFamily="18" charset="0"/>
                <a:cs typeface="Times New Roman" panose="02020603050405020304" pitchFamily="18" charset="0"/>
              </a:rPr>
              <a:t>                                ĕ + la, le, lo, lu (oppure l + consonante) &gt; o   (</a:t>
            </a:r>
            <a:r>
              <a:rPr lang="it-IT" sz="2900" i="1">
                <a:solidFill>
                  <a:schemeClr val="tx1">
                    <a:lumMod val="85000"/>
                    <a:lumOff val="15000"/>
                  </a:schemeClr>
                </a:solidFill>
                <a:latin typeface="Times New Roman" panose="02020603050405020304" pitchFamily="18" charset="0"/>
                <a:cs typeface="Times New Roman" panose="02020603050405020304" pitchFamily="18" charset="0"/>
              </a:rPr>
              <a:t>solvo &lt;</a:t>
            </a:r>
            <a:r>
              <a:rPr lang="it-IT" sz="2900">
                <a:solidFill>
                  <a:schemeClr val="tx1">
                    <a:lumMod val="85000"/>
                    <a:lumOff val="15000"/>
                  </a:schemeClr>
                </a:solidFill>
                <a:latin typeface="Times New Roman" panose="02020603050405020304" pitchFamily="18" charset="0"/>
                <a:cs typeface="Times New Roman" panose="02020603050405020304" pitchFamily="18" charset="0"/>
              </a:rPr>
              <a:t> *seluo)</a:t>
            </a:r>
          </a:p>
          <a:p>
            <a:pPr marL="0" indent="0" algn="just" eaLnBrk="1" fontAlgn="auto" hangingPunct="1">
              <a:lnSpc>
                <a:spcPct val="120000"/>
              </a:lnSpc>
              <a:spcBef>
                <a:spcPts val="0"/>
              </a:spcBef>
              <a:spcAft>
                <a:spcPts val="0"/>
              </a:spcAft>
              <a:buFont typeface="Arial"/>
              <a:buNone/>
              <a:defRPr/>
            </a:pPr>
            <a:r>
              <a:rPr lang="it-IT" sz="2900">
                <a:solidFill>
                  <a:schemeClr val="tx1">
                    <a:lumMod val="85000"/>
                    <a:lumOff val="15000"/>
                  </a:schemeClr>
                </a:solidFill>
                <a:latin typeface="Times New Roman" panose="02020603050405020304" pitchFamily="18" charset="0"/>
                <a:cs typeface="Times New Roman" panose="02020603050405020304" pitchFamily="18" charset="0"/>
              </a:rPr>
              <a:t>                                consonante + w + ĕ &gt; o   (</a:t>
            </a:r>
            <a:r>
              <a:rPr lang="it-IT" sz="2900" i="1">
                <a:solidFill>
                  <a:schemeClr val="tx1">
                    <a:lumMod val="85000"/>
                    <a:lumOff val="15000"/>
                  </a:schemeClr>
                </a:solidFill>
                <a:latin typeface="Times New Roman" panose="02020603050405020304" pitchFamily="18" charset="0"/>
                <a:cs typeface="Times New Roman" panose="02020603050405020304" pitchFamily="18" charset="0"/>
              </a:rPr>
              <a:t>soror &lt;*</a:t>
            </a:r>
            <a:r>
              <a:rPr lang="it-IT" sz="2900">
                <a:solidFill>
                  <a:schemeClr val="tx1">
                    <a:lumMod val="85000"/>
                    <a:lumOff val="15000"/>
                  </a:schemeClr>
                </a:solidFill>
                <a:latin typeface="Times New Roman" panose="02020603050405020304" pitchFamily="18" charset="0"/>
                <a:cs typeface="Times New Roman" panose="02020603050405020304" pitchFamily="18" charset="0"/>
              </a:rPr>
              <a:t> swesor</a:t>
            </a:r>
            <a:r>
              <a:rPr lang="it-IT" sz="2900" i="1">
                <a:solidFill>
                  <a:schemeClr val="tx1">
                    <a:lumMod val="85000"/>
                    <a:lumOff val="15000"/>
                  </a:schemeClr>
                </a:solidFill>
                <a:latin typeface="Times New Roman" panose="02020603050405020304" pitchFamily="18" charset="0"/>
                <a:cs typeface="Times New Roman" panose="02020603050405020304" pitchFamily="18" charset="0"/>
              </a:rPr>
              <a:t>,  </a:t>
            </a:r>
            <a:r>
              <a:rPr lang="it-IT" sz="2900">
                <a:solidFill>
                  <a:schemeClr val="tx1">
                    <a:lumMod val="85000"/>
                    <a:lumOff val="15000"/>
                  </a:schemeClr>
                </a:solidFill>
                <a:latin typeface="Times New Roman" panose="02020603050405020304" pitchFamily="18" charset="0"/>
                <a:cs typeface="Times New Roman" panose="02020603050405020304" pitchFamily="18" charset="0"/>
              </a:rPr>
              <a:t>cf. ted</a:t>
            </a:r>
            <a:r>
              <a:rPr lang="it-IT" sz="2900" i="1">
                <a:solidFill>
                  <a:schemeClr val="tx1">
                    <a:lumMod val="85000"/>
                    <a:lumOff val="15000"/>
                  </a:schemeClr>
                </a:solidFill>
                <a:latin typeface="Times New Roman" panose="02020603050405020304" pitchFamily="18" charset="0"/>
                <a:cs typeface="Times New Roman" panose="02020603050405020304" pitchFamily="18" charset="0"/>
              </a:rPr>
              <a:t>. </a:t>
            </a:r>
            <a:r>
              <a:rPr lang="it-IT" sz="2900">
                <a:solidFill>
                  <a:schemeClr val="tx1">
                    <a:lumMod val="85000"/>
                    <a:lumOff val="15000"/>
                  </a:schemeClr>
                </a:solidFill>
                <a:latin typeface="Times New Roman" panose="02020603050405020304" pitchFamily="18" charset="0"/>
                <a:cs typeface="Times New Roman" panose="02020603050405020304" pitchFamily="18" charset="0"/>
              </a:rPr>
              <a:t>Schwester)</a:t>
            </a:r>
          </a:p>
          <a:p>
            <a:pPr marL="0" indent="0" algn="just" eaLnBrk="1" fontAlgn="auto" hangingPunct="1">
              <a:lnSpc>
                <a:spcPct val="120000"/>
              </a:lnSpc>
              <a:spcBef>
                <a:spcPts val="0"/>
              </a:spcBef>
              <a:spcAft>
                <a:spcPts val="0"/>
              </a:spcAft>
              <a:buFont typeface="Arial"/>
              <a:buNone/>
              <a:defRPr/>
            </a:pPr>
            <a:r>
              <a:rPr lang="it-IT" sz="2900">
                <a:solidFill>
                  <a:schemeClr val="tx1">
                    <a:lumMod val="85000"/>
                    <a:lumOff val="15000"/>
                  </a:schemeClr>
                </a:solidFill>
                <a:latin typeface="Times New Roman" panose="02020603050405020304" pitchFamily="18" charset="0"/>
                <a:cs typeface="Times New Roman" panose="02020603050405020304" pitchFamily="18" charset="0"/>
              </a:rPr>
              <a:t>                                ĭ &gt; i  (es. </a:t>
            </a:r>
            <a:r>
              <a:rPr lang="it-IT" sz="2900" i="1">
                <a:solidFill>
                  <a:schemeClr val="tx1">
                    <a:lumMod val="85000"/>
                    <a:lumOff val="15000"/>
                  </a:schemeClr>
                </a:solidFill>
                <a:latin typeface="Times New Roman" panose="02020603050405020304" pitchFamily="18" charset="0"/>
                <a:cs typeface="Times New Roman" panose="02020603050405020304" pitchFamily="18" charset="0"/>
              </a:rPr>
              <a:t>video, </a:t>
            </a:r>
            <a:r>
              <a:rPr lang="it-IT" sz="2900">
                <a:solidFill>
                  <a:schemeClr val="tx1">
                    <a:lumMod val="85000"/>
                    <a:lumOff val="15000"/>
                  </a:schemeClr>
                </a:solidFill>
                <a:latin typeface="Times New Roman" panose="02020603050405020304" pitchFamily="18" charset="0"/>
                <a:cs typeface="Times New Roman" panose="02020603050405020304" pitchFamily="18" charset="0"/>
              </a:rPr>
              <a:t>cf. gr. </a:t>
            </a:r>
            <a:r>
              <a:rPr lang="el-GR" sz="2900" i="1">
                <a:solidFill>
                  <a:schemeClr val="tx1">
                    <a:lumMod val="85000"/>
                    <a:lumOff val="15000"/>
                  </a:schemeClr>
                </a:solidFill>
                <a:latin typeface="Times New Roman" panose="02020603050405020304" pitchFamily="18" charset="0"/>
                <a:cs typeface="Times New Roman" panose="02020603050405020304" pitchFamily="18" charset="0"/>
              </a:rPr>
              <a:t>ϝ</a:t>
            </a:r>
            <a:r>
              <a:rPr lang="el-GR" sz="2900">
                <a:solidFill>
                  <a:schemeClr val="tx1">
                    <a:lumMod val="85000"/>
                    <a:lumOff val="15000"/>
                  </a:schemeClr>
                </a:solidFill>
                <a:latin typeface="Times New Roman" panose="02020603050405020304" pitchFamily="18" charset="0"/>
                <a:cs typeface="Times New Roman" panose="02020603050405020304" pitchFamily="18" charset="0"/>
              </a:rPr>
              <a:t>ιδεῖν</a:t>
            </a:r>
            <a:r>
              <a:rPr lang="it-IT" sz="2900">
                <a:solidFill>
                  <a:schemeClr val="tx1">
                    <a:lumMod val="85000"/>
                    <a:lumOff val="15000"/>
                  </a:schemeClr>
                </a:solidFill>
                <a:latin typeface="Times New Roman" panose="02020603050405020304" pitchFamily="18" charset="0"/>
                <a:cs typeface="Times New Roman" panose="02020603050405020304" pitchFamily="18" charset="0"/>
              </a:rPr>
              <a:t>, ingl. wit, sanscr. vidmá)</a:t>
            </a:r>
          </a:p>
          <a:p>
            <a:pPr marL="0" indent="0" algn="just" eaLnBrk="1" fontAlgn="auto" hangingPunct="1">
              <a:lnSpc>
                <a:spcPct val="120000"/>
              </a:lnSpc>
              <a:spcBef>
                <a:spcPts val="0"/>
              </a:spcBef>
              <a:spcAft>
                <a:spcPts val="0"/>
              </a:spcAft>
              <a:buFont typeface="Arial"/>
              <a:buNone/>
              <a:defRPr/>
            </a:pPr>
            <a:r>
              <a:rPr lang="it-IT" sz="2900">
                <a:solidFill>
                  <a:schemeClr val="tx1">
                    <a:lumMod val="85000"/>
                    <a:lumOff val="15000"/>
                  </a:schemeClr>
                </a:solidFill>
                <a:latin typeface="Times New Roman" panose="02020603050405020304" pitchFamily="18" charset="0"/>
                <a:cs typeface="Times New Roman" panose="02020603050405020304" pitchFamily="18" charset="0"/>
              </a:rPr>
              <a:t>                                ĭ + r (sviluppata da s intervocalica) &gt; ĕ  (</a:t>
            </a:r>
            <a:r>
              <a:rPr lang="it-IT" sz="2900" i="1">
                <a:solidFill>
                  <a:schemeClr val="tx1">
                    <a:lumMod val="85000"/>
                    <a:lumOff val="15000"/>
                  </a:schemeClr>
                </a:solidFill>
                <a:latin typeface="Times New Roman" panose="02020603050405020304" pitchFamily="18" charset="0"/>
                <a:cs typeface="Times New Roman" panose="02020603050405020304" pitchFamily="18" charset="0"/>
              </a:rPr>
              <a:t>sero </a:t>
            </a:r>
            <a:r>
              <a:rPr lang="it-IT" sz="2900">
                <a:solidFill>
                  <a:schemeClr val="tx1">
                    <a:lumMod val="85000"/>
                    <a:lumOff val="15000"/>
                  </a:schemeClr>
                </a:solidFill>
                <a:latin typeface="Times New Roman" panose="02020603050405020304" pitchFamily="18" charset="0"/>
                <a:cs typeface="Times New Roman" panose="02020603050405020304" pitchFamily="18" charset="0"/>
              </a:rPr>
              <a:t>&lt; *siso)</a:t>
            </a:r>
          </a:p>
          <a:p>
            <a:pPr marL="0" indent="0" algn="just" eaLnBrk="1" fontAlgn="auto" hangingPunct="1">
              <a:lnSpc>
                <a:spcPct val="120000"/>
              </a:lnSpc>
              <a:spcBef>
                <a:spcPts val="0"/>
              </a:spcBef>
              <a:spcAft>
                <a:spcPts val="0"/>
              </a:spcAft>
              <a:buFont typeface="Arial"/>
              <a:buNone/>
              <a:defRPr/>
            </a:pPr>
            <a:r>
              <a:rPr lang="it-IT" sz="2900">
                <a:solidFill>
                  <a:schemeClr val="tx1">
                    <a:lumMod val="85000"/>
                    <a:lumOff val="15000"/>
                  </a:schemeClr>
                </a:solidFill>
                <a:latin typeface="Times New Roman" panose="02020603050405020304" pitchFamily="18" charset="0"/>
                <a:cs typeface="Times New Roman" panose="02020603050405020304" pitchFamily="18" charset="0"/>
              </a:rPr>
              <a:t>                                ī &gt; ī  (es. </a:t>
            </a:r>
            <a:r>
              <a:rPr lang="it-IT" sz="2900" i="1">
                <a:solidFill>
                  <a:schemeClr val="tx1">
                    <a:lumMod val="85000"/>
                    <a:lumOff val="15000"/>
                  </a:schemeClr>
                </a:solidFill>
                <a:latin typeface="Times New Roman" panose="02020603050405020304" pitchFamily="18" charset="0"/>
                <a:cs typeface="Times New Roman" panose="02020603050405020304" pitchFamily="18" charset="0"/>
              </a:rPr>
              <a:t>vīs</a:t>
            </a:r>
            <a:r>
              <a:rPr lang="it-IT" sz="2900">
                <a:solidFill>
                  <a:schemeClr val="tx1">
                    <a:lumMod val="85000"/>
                    <a:lumOff val="15000"/>
                  </a:schemeClr>
                </a:solidFill>
                <a:latin typeface="Times New Roman" panose="02020603050405020304" pitchFamily="18" charset="0"/>
                <a:cs typeface="Times New Roman" panose="02020603050405020304" pitchFamily="18" charset="0"/>
              </a:rPr>
              <a:t>)</a:t>
            </a:r>
          </a:p>
          <a:p>
            <a:pPr marL="0" indent="0" algn="just" eaLnBrk="1" fontAlgn="auto" hangingPunct="1">
              <a:lnSpc>
                <a:spcPct val="120000"/>
              </a:lnSpc>
              <a:spcBef>
                <a:spcPts val="0"/>
              </a:spcBef>
              <a:spcAft>
                <a:spcPts val="0"/>
              </a:spcAft>
              <a:buFont typeface="Arial"/>
              <a:buNone/>
              <a:defRPr/>
            </a:pPr>
            <a:r>
              <a:rPr lang="it-IT" sz="2900">
                <a:solidFill>
                  <a:schemeClr val="tx1">
                    <a:lumMod val="85000"/>
                    <a:lumOff val="15000"/>
                  </a:schemeClr>
                </a:solidFill>
                <a:latin typeface="Times New Roman" panose="02020603050405020304" pitchFamily="18" charset="0"/>
                <a:cs typeface="Times New Roman" panose="02020603050405020304" pitchFamily="18" charset="0"/>
              </a:rPr>
              <a:t>                                ŏ + nasale velare [ŋ] &gt; u  (es. </a:t>
            </a:r>
            <a:r>
              <a:rPr lang="it-IT" sz="2900" i="1">
                <a:solidFill>
                  <a:schemeClr val="tx1">
                    <a:lumMod val="85000"/>
                    <a:lumOff val="15000"/>
                  </a:schemeClr>
                </a:solidFill>
                <a:latin typeface="Times New Roman" panose="02020603050405020304" pitchFamily="18" charset="0"/>
                <a:cs typeface="Times New Roman" panose="02020603050405020304" pitchFamily="18" charset="0"/>
              </a:rPr>
              <a:t>uncus, </a:t>
            </a:r>
            <a:r>
              <a:rPr lang="it-IT" sz="2900">
                <a:solidFill>
                  <a:schemeClr val="tx1">
                    <a:lumMod val="85000"/>
                    <a:lumOff val="15000"/>
                  </a:schemeClr>
                </a:solidFill>
                <a:latin typeface="Times New Roman" panose="02020603050405020304" pitchFamily="18" charset="0"/>
                <a:cs typeface="Times New Roman" panose="02020603050405020304" pitchFamily="18" charset="0"/>
              </a:rPr>
              <a:t>cf. gr. </a:t>
            </a:r>
            <a:r>
              <a:rPr lang="el-GR" sz="2900">
                <a:solidFill>
                  <a:schemeClr val="tx1">
                    <a:lumMod val="85000"/>
                    <a:lumOff val="15000"/>
                  </a:schemeClr>
                </a:solidFill>
                <a:latin typeface="Times New Roman" panose="02020603050405020304" pitchFamily="18" charset="0"/>
                <a:cs typeface="Times New Roman" panose="02020603050405020304" pitchFamily="18" charset="0"/>
              </a:rPr>
              <a:t>ὄγκος</a:t>
            </a:r>
            <a:r>
              <a:rPr lang="it-IT" sz="2900">
                <a:solidFill>
                  <a:schemeClr val="tx1">
                    <a:lumMod val="85000"/>
                    <a:lumOff val="15000"/>
                  </a:schemeClr>
                </a:solidFill>
                <a:latin typeface="Times New Roman" panose="02020603050405020304" pitchFamily="18" charset="0"/>
                <a:cs typeface="Times New Roman" panose="02020603050405020304" pitchFamily="18" charset="0"/>
              </a:rPr>
              <a:t>)</a:t>
            </a:r>
          </a:p>
          <a:p>
            <a:pPr marL="0" indent="0" algn="just" eaLnBrk="1" fontAlgn="auto" hangingPunct="1">
              <a:lnSpc>
                <a:spcPct val="120000"/>
              </a:lnSpc>
              <a:spcBef>
                <a:spcPts val="0"/>
              </a:spcBef>
              <a:spcAft>
                <a:spcPts val="0"/>
              </a:spcAft>
              <a:buFont typeface="Arial"/>
              <a:buNone/>
              <a:defRPr/>
            </a:pPr>
            <a:r>
              <a:rPr lang="it-IT" sz="2900">
                <a:solidFill>
                  <a:schemeClr val="tx1">
                    <a:lumMod val="85000"/>
                    <a:lumOff val="15000"/>
                  </a:schemeClr>
                </a:solidFill>
                <a:latin typeface="Times New Roman" panose="02020603050405020304" pitchFamily="18" charset="0"/>
                <a:cs typeface="Times New Roman" panose="02020603050405020304" pitchFamily="18" charset="0"/>
              </a:rPr>
              <a:t>                                ŏ + nasale &gt; u  (</a:t>
            </a:r>
            <a:r>
              <a:rPr lang="it-IT" sz="2900" i="1">
                <a:solidFill>
                  <a:schemeClr val="tx1">
                    <a:lumMod val="85000"/>
                    <a:lumOff val="15000"/>
                  </a:schemeClr>
                </a:solidFill>
                <a:latin typeface="Times New Roman" panose="02020603050405020304" pitchFamily="18" charset="0"/>
                <a:cs typeface="Times New Roman" panose="02020603050405020304" pitchFamily="18" charset="0"/>
              </a:rPr>
              <a:t>hunc</a:t>
            </a:r>
            <a:r>
              <a:rPr lang="it-IT" sz="2900">
                <a:solidFill>
                  <a:schemeClr val="tx1">
                    <a:lumMod val="85000"/>
                    <a:lumOff val="15000"/>
                  </a:schemeClr>
                </a:solidFill>
                <a:latin typeface="Times New Roman" panose="02020603050405020304" pitchFamily="18" charset="0"/>
                <a:cs typeface="Times New Roman" panose="02020603050405020304" pitchFamily="18" charset="0"/>
              </a:rPr>
              <a:t> &lt; </a:t>
            </a:r>
            <a:r>
              <a:rPr lang="it-IT" sz="2900" i="1">
                <a:solidFill>
                  <a:schemeClr val="tx1">
                    <a:lumMod val="85000"/>
                    <a:lumOff val="15000"/>
                  </a:schemeClr>
                </a:solidFill>
                <a:latin typeface="Times New Roman" panose="02020603050405020304" pitchFamily="18" charset="0"/>
                <a:cs typeface="Times New Roman" panose="02020603050405020304" pitchFamily="18" charset="0"/>
              </a:rPr>
              <a:t>honc </a:t>
            </a:r>
            <a:r>
              <a:rPr lang="it-IT" sz="2900">
                <a:solidFill>
                  <a:schemeClr val="tx1">
                    <a:lumMod val="85000"/>
                    <a:lumOff val="15000"/>
                  </a:schemeClr>
                </a:solidFill>
                <a:latin typeface="Times New Roman" panose="02020603050405020304" pitchFamily="18" charset="0"/>
                <a:cs typeface="Times New Roman" panose="02020603050405020304" pitchFamily="18" charset="0"/>
              </a:rPr>
              <a:t>&lt; *homce)</a:t>
            </a:r>
          </a:p>
          <a:p>
            <a:pPr marL="0" indent="0" algn="just" eaLnBrk="1" fontAlgn="auto" hangingPunct="1">
              <a:lnSpc>
                <a:spcPct val="120000"/>
              </a:lnSpc>
              <a:spcBef>
                <a:spcPts val="0"/>
              </a:spcBef>
              <a:spcAft>
                <a:spcPts val="0"/>
              </a:spcAft>
              <a:buFont typeface="Arial"/>
              <a:buNone/>
              <a:defRPr/>
            </a:pPr>
            <a:r>
              <a:rPr lang="it-IT" sz="2900">
                <a:solidFill>
                  <a:schemeClr val="tx1">
                    <a:lumMod val="85000"/>
                    <a:lumOff val="15000"/>
                  </a:schemeClr>
                </a:solidFill>
                <a:latin typeface="Times New Roman" panose="02020603050405020304" pitchFamily="18" charset="0"/>
                <a:cs typeface="Times New Roman" panose="02020603050405020304" pitchFamily="18" charset="0"/>
              </a:rPr>
              <a:t>                                ŏ + l+consonante &gt; u  (es. </a:t>
            </a:r>
            <a:r>
              <a:rPr lang="it-IT" sz="2900" i="1">
                <a:solidFill>
                  <a:schemeClr val="tx1">
                    <a:lumMod val="85000"/>
                    <a:lumOff val="15000"/>
                  </a:schemeClr>
                </a:solidFill>
                <a:latin typeface="Times New Roman" panose="02020603050405020304" pitchFamily="18" charset="0"/>
                <a:cs typeface="Times New Roman" panose="02020603050405020304" pitchFamily="18" charset="0"/>
              </a:rPr>
              <a:t>sulcus, </a:t>
            </a:r>
            <a:r>
              <a:rPr lang="it-IT" sz="2900">
                <a:solidFill>
                  <a:schemeClr val="tx1">
                    <a:lumMod val="85000"/>
                    <a:lumOff val="15000"/>
                  </a:schemeClr>
                </a:solidFill>
                <a:latin typeface="Times New Roman" panose="02020603050405020304" pitchFamily="18" charset="0"/>
                <a:cs typeface="Times New Roman" panose="02020603050405020304" pitchFamily="18" charset="0"/>
              </a:rPr>
              <a:t>cf. gr. </a:t>
            </a:r>
            <a:r>
              <a:rPr lang="el-GR" sz="2900">
                <a:solidFill>
                  <a:schemeClr val="tx1">
                    <a:lumMod val="85000"/>
                    <a:lumOff val="15000"/>
                  </a:schemeClr>
                </a:solidFill>
                <a:latin typeface="Times New Roman" panose="02020603050405020304" pitchFamily="18" charset="0"/>
                <a:cs typeface="Times New Roman" panose="02020603050405020304" pitchFamily="18" charset="0"/>
              </a:rPr>
              <a:t>ὁλκός</a:t>
            </a:r>
            <a:r>
              <a:rPr lang="it-IT" sz="2900">
                <a:solidFill>
                  <a:schemeClr val="tx1">
                    <a:lumMod val="85000"/>
                    <a:lumOff val="15000"/>
                  </a:schemeClr>
                </a:solidFill>
                <a:latin typeface="Times New Roman" panose="02020603050405020304" pitchFamily="18" charset="0"/>
                <a:cs typeface="Times New Roman" panose="02020603050405020304" pitchFamily="18" charset="0"/>
              </a:rPr>
              <a:t>; </a:t>
            </a:r>
            <a:r>
              <a:rPr lang="it-IT" sz="2900" i="1">
                <a:solidFill>
                  <a:schemeClr val="tx1">
                    <a:lumMod val="85000"/>
                    <a:lumOff val="15000"/>
                  </a:schemeClr>
                </a:solidFill>
                <a:latin typeface="Times New Roman" panose="02020603050405020304" pitchFamily="18" charset="0"/>
                <a:cs typeface="Times New Roman" panose="02020603050405020304" pitchFamily="18" charset="0"/>
              </a:rPr>
              <a:t>vulnus &lt; volnos)</a:t>
            </a:r>
          </a:p>
          <a:p>
            <a:pPr marL="0" indent="0" algn="just" eaLnBrk="1" fontAlgn="auto" hangingPunct="1">
              <a:lnSpc>
                <a:spcPct val="120000"/>
              </a:lnSpc>
              <a:spcBef>
                <a:spcPts val="0"/>
              </a:spcBef>
              <a:spcAft>
                <a:spcPts val="0"/>
              </a:spcAft>
              <a:buFont typeface="Arial"/>
              <a:buNone/>
              <a:defRPr/>
            </a:pPr>
            <a:r>
              <a:rPr lang="it-IT" sz="2900">
                <a:solidFill>
                  <a:schemeClr val="tx1">
                    <a:lumMod val="85000"/>
                    <a:lumOff val="15000"/>
                  </a:schemeClr>
                </a:solidFill>
                <a:latin typeface="Times New Roman" panose="02020603050405020304" pitchFamily="18" charset="0"/>
                <a:cs typeface="Times New Roman" panose="02020603050405020304" pitchFamily="18" charset="0"/>
              </a:rPr>
              <a:t>                                ŏ + w &gt; ă  (es. </a:t>
            </a:r>
            <a:r>
              <a:rPr lang="it-IT" sz="2900" i="1">
                <a:solidFill>
                  <a:schemeClr val="tx1">
                    <a:lumMod val="85000"/>
                    <a:lumOff val="15000"/>
                  </a:schemeClr>
                </a:solidFill>
                <a:latin typeface="Times New Roman" panose="02020603050405020304" pitchFamily="18" charset="0"/>
                <a:cs typeface="Times New Roman" panose="02020603050405020304" pitchFamily="18" charset="0"/>
              </a:rPr>
              <a:t>lavo</a:t>
            </a:r>
            <a:r>
              <a:rPr lang="it-IT" sz="2900">
                <a:solidFill>
                  <a:schemeClr val="tx1">
                    <a:lumMod val="85000"/>
                    <a:lumOff val="15000"/>
                  </a:schemeClr>
                </a:solidFill>
                <a:latin typeface="Times New Roman" panose="02020603050405020304" pitchFamily="18" charset="0"/>
                <a:cs typeface="Times New Roman" panose="02020603050405020304" pitchFamily="18" charset="0"/>
              </a:rPr>
              <a:t>)</a:t>
            </a:r>
          </a:p>
          <a:p>
            <a:pPr marL="0" indent="0" algn="just" eaLnBrk="1" fontAlgn="auto" hangingPunct="1">
              <a:lnSpc>
                <a:spcPct val="120000"/>
              </a:lnSpc>
              <a:spcBef>
                <a:spcPts val="0"/>
              </a:spcBef>
              <a:spcAft>
                <a:spcPts val="0"/>
              </a:spcAft>
              <a:buFont typeface="Arial"/>
              <a:buNone/>
              <a:defRPr/>
            </a:pPr>
            <a:r>
              <a:rPr lang="it-IT" sz="2900">
                <a:solidFill>
                  <a:schemeClr val="tx1">
                    <a:lumMod val="85000"/>
                    <a:lumOff val="15000"/>
                  </a:schemeClr>
                </a:solidFill>
                <a:latin typeface="Times New Roman" panose="02020603050405020304" pitchFamily="18" charset="0"/>
                <a:cs typeface="Times New Roman" panose="02020603050405020304" pitchFamily="18" charset="0"/>
              </a:rPr>
              <a:t>                                w + ŏ + rs, rr, rt, st, t &gt; e    (es. </a:t>
            </a:r>
            <a:r>
              <a:rPr lang="it-IT" sz="2900" i="1">
                <a:solidFill>
                  <a:schemeClr val="tx1">
                    <a:lumMod val="85000"/>
                    <a:lumOff val="15000"/>
                  </a:schemeClr>
                </a:solidFill>
                <a:latin typeface="Times New Roman" panose="02020603050405020304" pitchFamily="18" charset="0"/>
                <a:cs typeface="Times New Roman" panose="02020603050405020304" pitchFamily="18" charset="0"/>
              </a:rPr>
              <a:t>veto </a:t>
            </a:r>
            <a:r>
              <a:rPr lang="it-IT" sz="2900">
                <a:solidFill>
                  <a:schemeClr val="tx1">
                    <a:lumMod val="85000"/>
                    <a:lumOff val="15000"/>
                  </a:schemeClr>
                </a:solidFill>
                <a:latin typeface="Times New Roman" panose="02020603050405020304" pitchFamily="18" charset="0"/>
                <a:cs typeface="Times New Roman" panose="02020603050405020304" pitchFamily="18" charset="0"/>
              </a:rPr>
              <a:t>&lt; voto; </a:t>
            </a:r>
            <a:r>
              <a:rPr lang="it-IT" sz="2900" i="1">
                <a:solidFill>
                  <a:schemeClr val="tx1">
                    <a:lumMod val="85000"/>
                    <a:lumOff val="15000"/>
                  </a:schemeClr>
                </a:solidFill>
                <a:latin typeface="Times New Roman" panose="02020603050405020304" pitchFamily="18" charset="0"/>
                <a:cs typeface="Times New Roman" panose="02020603050405020304" pitchFamily="18" charset="0"/>
              </a:rPr>
              <a:t>versus &lt; </a:t>
            </a:r>
            <a:r>
              <a:rPr lang="it-IT" sz="2900">
                <a:solidFill>
                  <a:schemeClr val="tx1">
                    <a:lumMod val="85000"/>
                    <a:lumOff val="15000"/>
                  </a:schemeClr>
                </a:solidFill>
                <a:latin typeface="Times New Roman" panose="02020603050405020304" pitchFamily="18" charset="0"/>
                <a:cs typeface="Times New Roman" panose="02020603050405020304" pitchFamily="18" charset="0"/>
              </a:rPr>
              <a:t>vorsus;</a:t>
            </a:r>
            <a:r>
              <a:rPr lang="it-IT" sz="2900" i="1">
                <a:solidFill>
                  <a:schemeClr val="tx1">
                    <a:lumMod val="85000"/>
                    <a:lumOff val="15000"/>
                  </a:schemeClr>
                </a:solidFill>
                <a:latin typeface="Times New Roman" panose="02020603050405020304" pitchFamily="18" charset="0"/>
                <a:cs typeface="Times New Roman" panose="02020603050405020304" pitchFamily="18" charset="0"/>
              </a:rPr>
              <a:t> vertex &lt; </a:t>
            </a:r>
            <a:r>
              <a:rPr lang="it-IT" sz="2900">
                <a:solidFill>
                  <a:schemeClr val="tx1">
                    <a:lumMod val="85000"/>
                    <a:lumOff val="15000"/>
                  </a:schemeClr>
                </a:solidFill>
                <a:latin typeface="Times New Roman" panose="02020603050405020304" pitchFamily="18" charset="0"/>
                <a:cs typeface="Times New Roman" panose="02020603050405020304" pitchFamily="18" charset="0"/>
              </a:rPr>
              <a:t>vortex;</a:t>
            </a:r>
            <a:r>
              <a:rPr lang="it-IT" sz="2900" i="1">
                <a:solidFill>
                  <a:schemeClr val="tx1">
                    <a:lumMod val="85000"/>
                    <a:lumOff val="15000"/>
                  </a:schemeClr>
                </a:solidFill>
                <a:latin typeface="Times New Roman" panose="02020603050405020304" pitchFamily="18" charset="0"/>
                <a:cs typeface="Times New Roman" panose="02020603050405020304" pitchFamily="18" charset="0"/>
              </a:rPr>
              <a:t>  vester &lt;</a:t>
            </a:r>
            <a:r>
              <a:rPr lang="it-IT" sz="2900">
                <a:solidFill>
                  <a:schemeClr val="tx1">
                    <a:lumMod val="85000"/>
                    <a:lumOff val="15000"/>
                  </a:schemeClr>
                </a:solidFill>
                <a:latin typeface="Times New Roman" panose="02020603050405020304" pitchFamily="18" charset="0"/>
                <a:cs typeface="Times New Roman" panose="02020603050405020304" pitchFamily="18" charset="0"/>
              </a:rPr>
              <a:t> voster)</a:t>
            </a:r>
          </a:p>
          <a:p>
            <a:pPr marL="0" indent="0" algn="just" eaLnBrk="1" fontAlgn="auto" hangingPunct="1">
              <a:lnSpc>
                <a:spcPct val="120000"/>
              </a:lnSpc>
              <a:spcBef>
                <a:spcPts val="0"/>
              </a:spcBef>
              <a:spcAft>
                <a:spcPts val="0"/>
              </a:spcAft>
              <a:buFont typeface="Arial"/>
              <a:buNone/>
              <a:defRPr/>
            </a:pPr>
            <a:r>
              <a:rPr lang="it-IT" sz="2900">
                <a:solidFill>
                  <a:schemeClr val="tx1">
                    <a:lumMod val="85000"/>
                    <a:lumOff val="15000"/>
                  </a:schemeClr>
                </a:solidFill>
                <a:latin typeface="Times New Roman" panose="02020603050405020304" pitchFamily="18" charset="0"/>
                <a:cs typeface="Times New Roman" panose="02020603050405020304" pitchFamily="18" charset="0"/>
              </a:rPr>
              <a:t>                                ŭ &gt; u  (es. </a:t>
            </a:r>
            <a:r>
              <a:rPr lang="it-IT" sz="2900" i="1">
                <a:solidFill>
                  <a:schemeClr val="tx1">
                    <a:lumMod val="85000"/>
                    <a:lumOff val="15000"/>
                  </a:schemeClr>
                </a:solidFill>
                <a:latin typeface="Times New Roman" panose="02020603050405020304" pitchFamily="18" charset="0"/>
                <a:cs typeface="Times New Roman" panose="02020603050405020304" pitchFamily="18" charset="0"/>
              </a:rPr>
              <a:t>iuvenis, </a:t>
            </a:r>
            <a:r>
              <a:rPr lang="it-IT" sz="2900">
                <a:solidFill>
                  <a:schemeClr val="tx1">
                    <a:lumMod val="85000"/>
                    <a:lumOff val="15000"/>
                  </a:schemeClr>
                </a:solidFill>
                <a:latin typeface="Times New Roman" panose="02020603050405020304" pitchFamily="18" charset="0"/>
                <a:cs typeface="Times New Roman" panose="02020603050405020304" pitchFamily="18" charset="0"/>
              </a:rPr>
              <a:t>cf. sanscr. yúvan-)</a:t>
            </a:r>
          </a:p>
          <a:p>
            <a:pPr marL="0" indent="0" algn="just" eaLnBrk="1" fontAlgn="auto" hangingPunct="1">
              <a:lnSpc>
                <a:spcPct val="120000"/>
              </a:lnSpc>
              <a:spcBef>
                <a:spcPts val="0"/>
              </a:spcBef>
              <a:spcAft>
                <a:spcPts val="0"/>
              </a:spcAft>
              <a:buFont typeface="Arial"/>
              <a:buNone/>
              <a:defRPr/>
            </a:pPr>
            <a:r>
              <a:rPr lang="it-IT" sz="2900">
                <a:solidFill>
                  <a:schemeClr val="tx1">
                    <a:lumMod val="85000"/>
                    <a:lumOff val="15000"/>
                  </a:schemeClr>
                </a:solidFill>
                <a:latin typeface="Times New Roman" panose="02020603050405020304" pitchFamily="18" charset="0"/>
                <a:cs typeface="Times New Roman" panose="02020603050405020304" pitchFamily="18" charset="0"/>
              </a:rPr>
              <a:t>                                l + u + labiale &gt; i   (es. </a:t>
            </a:r>
            <a:r>
              <a:rPr lang="it-IT" sz="2900" i="1">
                <a:solidFill>
                  <a:schemeClr val="tx1">
                    <a:lumMod val="85000"/>
                    <a:lumOff val="15000"/>
                  </a:schemeClr>
                </a:solidFill>
                <a:latin typeface="Times New Roman" panose="02020603050405020304" pitchFamily="18" charset="0"/>
                <a:cs typeface="Times New Roman" panose="02020603050405020304" pitchFamily="18" charset="0"/>
              </a:rPr>
              <a:t>libet </a:t>
            </a:r>
            <a:r>
              <a:rPr lang="it-IT" sz="2900">
                <a:solidFill>
                  <a:schemeClr val="tx1">
                    <a:lumMod val="85000"/>
                    <a:lumOff val="15000"/>
                  </a:schemeClr>
                </a:solidFill>
                <a:latin typeface="Times New Roman" panose="02020603050405020304" pitchFamily="18" charset="0"/>
                <a:cs typeface="Times New Roman" panose="02020603050405020304" pitchFamily="18" charset="0"/>
              </a:rPr>
              <a:t>&lt; lubet presumibilmente attraverso: [ü] = u &gt; [ü] &gt; i)</a:t>
            </a:r>
          </a:p>
          <a:p>
            <a:pPr marL="0" indent="0" algn="just" eaLnBrk="1" fontAlgn="auto" hangingPunct="1">
              <a:lnSpc>
                <a:spcPct val="120000"/>
              </a:lnSpc>
              <a:spcBef>
                <a:spcPts val="0"/>
              </a:spcBef>
              <a:spcAft>
                <a:spcPts val="0"/>
              </a:spcAft>
              <a:buFont typeface="Arial"/>
              <a:buNone/>
              <a:defRPr/>
            </a:pPr>
            <a:r>
              <a:rPr lang="it-IT" sz="2900">
                <a:solidFill>
                  <a:schemeClr val="tx1">
                    <a:lumMod val="85000"/>
                    <a:lumOff val="15000"/>
                  </a:schemeClr>
                </a:solidFill>
                <a:latin typeface="Times New Roman" panose="02020603050405020304" pitchFamily="18" charset="0"/>
                <a:cs typeface="Times New Roman" panose="02020603050405020304" pitchFamily="18" charset="0"/>
              </a:rPr>
              <a:t>                                ū &gt; ū    (es. </a:t>
            </a:r>
            <a:r>
              <a:rPr lang="it-IT" sz="2900" i="1">
                <a:solidFill>
                  <a:schemeClr val="tx1">
                    <a:lumMod val="85000"/>
                    <a:lumOff val="15000"/>
                  </a:schemeClr>
                </a:solidFill>
                <a:latin typeface="Times New Roman" panose="02020603050405020304" pitchFamily="18" charset="0"/>
                <a:cs typeface="Times New Roman" panose="02020603050405020304" pitchFamily="18" charset="0"/>
              </a:rPr>
              <a:t>mus</a:t>
            </a:r>
            <a:r>
              <a:rPr lang="it-IT" sz="2900">
                <a:solidFill>
                  <a:schemeClr val="tx1">
                    <a:lumMod val="85000"/>
                    <a:lumOff val="15000"/>
                  </a:schemeClr>
                </a:solidFill>
                <a:latin typeface="Times New Roman" panose="02020603050405020304" pitchFamily="18" charset="0"/>
                <a:cs typeface="Times New Roman" panose="02020603050405020304" pitchFamily="18" charset="0"/>
              </a:rPr>
              <a:t>)</a:t>
            </a:r>
          </a:p>
          <a:p>
            <a:pPr marL="0" indent="0" algn="just" eaLnBrk="1" fontAlgn="auto" hangingPunct="1">
              <a:lnSpc>
                <a:spcPct val="120000"/>
              </a:lnSpc>
              <a:spcBef>
                <a:spcPts val="0"/>
              </a:spcBef>
              <a:spcAft>
                <a:spcPts val="0"/>
              </a:spcAft>
              <a:buFont typeface="Arial"/>
              <a:buNone/>
              <a:defRPr/>
            </a:pPr>
            <a:r>
              <a:rPr lang="it-IT" sz="2900">
                <a:solidFill>
                  <a:schemeClr val="tx1">
                    <a:lumMod val="85000"/>
                    <a:lumOff val="15000"/>
                  </a:schemeClr>
                </a:solidFill>
                <a:latin typeface="Times New Roman" panose="02020603050405020304" pitchFamily="18" charset="0"/>
                <a:cs typeface="Times New Roman" panose="02020603050405020304" pitchFamily="18" charset="0"/>
              </a:rPr>
              <a:t>                                ə &gt; ă  (come in tutte le lingue indoeuropee tranne l’indoiranico; cf. es. </a:t>
            </a:r>
            <a:r>
              <a:rPr lang="it-IT" sz="2900" i="1">
                <a:solidFill>
                  <a:schemeClr val="tx1">
                    <a:lumMod val="85000"/>
                    <a:lumOff val="15000"/>
                  </a:schemeClr>
                </a:solidFill>
                <a:latin typeface="Times New Roman" panose="02020603050405020304" pitchFamily="18" charset="0"/>
                <a:cs typeface="Times New Roman" panose="02020603050405020304" pitchFamily="18" charset="0"/>
              </a:rPr>
              <a:t>pater</a:t>
            </a:r>
            <a:r>
              <a:rPr lang="it-IT" sz="2900">
                <a:solidFill>
                  <a:schemeClr val="tx1">
                    <a:lumMod val="85000"/>
                    <a:lumOff val="15000"/>
                  </a:schemeClr>
                </a:solidFill>
                <a:latin typeface="Times New Roman" panose="02020603050405020304" pitchFamily="18" charset="0"/>
                <a:cs typeface="Times New Roman" panose="02020603050405020304" pitchFamily="18" charset="0"/>
              </a:rPr>
              <a:t>)</a:t>
            </a:r>
          </a:p>
          <a:p>
            <a:pPr marL="0" indent="0" algn="just" eaLnBrk="1" fontAlgn="auto" hangingPunct="1">
              <a:lnSpc>
                <a:spcPct val="120000"/>
              </a:lnSpc>
              <a:spcBef>
                <a:spcPts val="0"/>
              </a:spcBef>
              <a:spcAft>
                <a:spcPts val="0"/>
              </a:spcAft>
              <a:buFont typeface="Arial"/>
              <a:buNone/>
              <a:defRPr/>
            </a:pPr>
            <a:r>
              <a:rPr lang="it-IT" sz="2900" i="1">
                <a:solidFill>
                  <a:schemeClr val="tx1">
                    <a:lumMod val="85000"/>
                    <a:lumOff val="15000"/>
                  </a:schemeClr>
                </a:solidFill>
                <a:latin typeface="Times New Roman" panose="02020603050405020304" pitchFamily="18" charset="0"/>
                <a:cs typeface="Times New Roman" panose="02020603050405020304" pitchFamily="18" charset="0"/>
              </a:rPr>
              <a:t>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F971496D-353E-4A75-8A7B-EE7569F6E5A4}"/>
              </a:ext>
            </a:extLst>
          </p:cNvPr>
          <p:cNvSpPr>
            <a:spLocks noGrp="1"/>
          </p:cNvSpPr>
          <p:nvPr>
            <p:ph idx="1"/>
          </p:nvPr>
        </p:nvSpPr>
        <p:spPr>
          <a:xfrm>
            <a:off x="612775" y="606425"/>
            <a:ext cx="10963275" cy="5664200"/>
          </a:xfrm>
          <a:solidFill>
            <a:schemeClr val="tx1">
              <a:lumMod val="95000"/>
            </a:schemeClr>
          </a:solidFill>
        </p:spPr>
        <p:txBody>
          <a:bodyPr rtlCol="0">
            <a:normAutofit/>
          </a:bodyPr>
          <a:lstStyle/>
          <a:p>
            <a:pPr marL="0" indent="0" algn="ctr" eaLnBrk="1" fontAlgn="auto" hangingPunct="1">
              <a:buFont typeface="Arial"/>
              <a:buNone/>
              <a:defRPr/>
            </a:pPr>
            <a:r>
              <a:rPr lang="it-IT" sz="2800" i="1">
                <a:solidFill>
                  <a:schemeClr val="bg1"/>
                </a:solidFill>
                <a:latin typeface="Times New Roman" panose="02020603050405020304" pitchFamily="18" charset="0"/>
                <a:cs typeface="Times New Roman" panose="02020603050405020304" pitchFamily="18" charset="0"/>
              </a:rPr>
              <a:t>Contenuti del corso</a:t>
            </a:r>
          </a:p>
          <a:p>
            <a:pPr algn="just" eaLnBrk="1" fontAlgn="auto" hangingPunct="1">
              <a:spcBef>
                <a:spcPts val="0"/>
              </a:spcBef>
              <a:spcAft>
                <a:spcPts val="0"/>
              </a:spcAft>
              <a:buFont typeface="Arial"/>
              <a:buChar char="•"/>
              <a:defRPr/>
            </a:pPr>
            <a:endParaRPr lang="it-IT" sz="2600" i="1">
              <a:solidFill>
                <a:schemeClr val="bg1"/>
              </a:solidFill>
              <a:latin typeface="Times New Roman" panose="02020603050405020304" pitchFamily="18" charset="0"/>
              <a:cs typeface="Times New Roman" panose="02020603050405020304" pitchFamily="18" charset="0"/>
            </a:endParaRPr>
          </a:p>
          <a:p>
            <a:pPr marL="0" indent="0" algn="just" eaLnBrk="1" fontAlgn="auto" hangingPunct="1">
              <a:spcBef>
                <a:spcPts val="0"/>
              </a:spcBef>
              <a:spcAft>
                <a:spcPts val="0"/>
              </a:spcAft>
              <a:buFont typeface="Arial"/>
              <a:buNone/>
              <a:defRPr/>
            </a:pPr>
            <a:r>
              <a:rPr lang="it-IT">
                <a:solidFill>
                  <a:schemeClr val="bg1"/>
                </a:solidFill>
                <a:latin typeface="Times New Roman" panose="02020603050405020304" pitchFamily="18" charset="0"/>
                <a:ea typeface="Calibri" panose="020F0502020204030204" pitchFamily="34" charset="0"/>
                <a:cs typeface="Times New Roman" panose="02020603050405020304" pitchFamily="18" charset="0"/>
              </a:rPr>
              <a:t>Il corso intende offrire un approfondimento della lingua latina a partire dal consolidamento e perfezionamento delle conoscenze della grammatica di base, delle strutture sintattiche e dell’evoluzione della lingua con cenni di grammatica storica e attenzione alle peculiarità delle lingue tecniche. Attraverso la lettura, la contestualizzazione e il commento linguistico e stilistico dei passi scelti si intende delineare sia un quadro d’insieme sulla letteratura tecnico-scientifica ed erudita, sia lo sviluppo della lingua poetica latina. La selezione dei testi proposti consentirà di considerare differenti forme dell’espressione letteraria, con attenzione agli esiti della combinazione di lingua tecnica e </a:t>
            </a:r>
            <a:r>
              <a:rPr lang="it-IT" i="1">
                <a:solidFill>
                  <a:schemeClr val="bg1"/>
                </a:solidFill>
                <a:latin typeface="Times New Roman" panose="02020603050405020304" pitchFamily="18" charset="0"/>
                <a:ea typeface="Calibri" panose="020F0502020204030204" pitchFamily="34" charset="0"/>
                <a:cs typeface="Times New Roman" panose="02020603050405020304" pitchFamily="18" charset="0"/>
              </a:rPr>
              <a:t>materia </a:t>
            </a:r>
            <a:r>
              <a:rPr lang="it-IT">
                <a:solidFill>
                  <a:schemeClr val="bg1"/>
                </a:solidFill>
                <a:latin typeface="Times New Roman" panose="02020603050405020304" pitchFamily="18" charset="0"/>
                <a:ea typeface="Calibri" panose="020F0502020204030204" pitchFamily="34" charset="0"/>
                <a:cs typeface="Times New Roman" panose="02020603050405020304" pitchFamily="18" charset="0"/>
              </a:rPr>
              <a:t>poetica in particolare nella descrizione di spazi antropici ed elementi naturali</a:t>
            </a:r>
            <a:r>
              <a:rPr lang="it-IT">
                <a:solidFill>
                  <a:schemeClr val="bg1"/>
                </a:solidFill>
                <a:ea typeface="Calibri" panose="020F0502020204030204" pitchFamily="34" charset="0"/>
                <a:cs typeface="Times New Roman" panose="02020603050405020304" pitchFamily="18" charset="0"/>
              </a:rPr>
              <a:t>.  </a:t>
            </a:r>
          </a:p>
          <a:p>
            <a:pPr marL="0" indent="0" algn="just" eaLnBrk="1" fontAlgn="auto" hangingPunct="1">
              <a:buFont typeface="Arial"/>
              <a:buNone/>
              <a:defRPr/>
            </a:pPr>
            <a:endParaRPr lang="it-IT" i="1">
              <a:solidFill>
                <a:schemeClr val="tx1">
                  <a:lumMod val="85000"/>
                  <a:lumOff val="15000"/>
                </a:schemeClr>
              </a:solidFill>
              <a:latin typeface="Times New Roman" panose="02020603050405020304" pitchFamily="18" charset="0"/>
              <a:cs typeface="Times New Roman" panose="02020603050405020304" pitchFamily="18" charset="0"/>
            </a:endParaRPr>
          </a:p>
          <a:p>
            <a:pPr eaLnBrk="1" fontAlgn="auto" hangingPunct="1">
              <a:buFont typeface="Arial"/>
              <a:buChar char="•"/>
              <a:defRPr/>
            </a:pPr>
            <a:endParaRPr lang="it-IT">
              <a:solidFill>
                <a:schemeClr val="tx1">
                  <a:lumMod val="85000"/>
                  <a:lumOff val="15000"/>
                </a:schemeClr>
              </a:solidFil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egnaposto contenuto 2">
            <a:extLst>
              <a:ext uri="{FF2B5EF4-FFF2-40B4-BE49-F238E27FC236}">
                <a16:creationId xmlns:a16="http://schemas.microsoft.com/office/drawing/2014/main" id="{78AC2671-4999-41FE-86E1-1E74ACE21FB1}"/>
              </a:ext>
            </a:extLst>
          </p:cNvPr>
          <p:cNvSpPr>
            <a:spLocks noGrp="1" noChangeArrowheads="1"/>
          </p:cNvSpPr>
          <p:nvPr>
            <p:ph idx="1"/>
          </p:nvPr>
        </p:nvSpPr>
        <p:spPr>
          <a:xfrm>
            <a:off x="0" y="0"/>
            <a:ext cx="12192000" cy="6858000"/>
          </a:xfrm>
          <a:blipFill dpi="0" rotWithShape="1">
            <a:blip r:embed="rId2"/>
            <a:srcRect/>
            <a:tile tx="0" ty="0" sx="100000" sy="100000" flip="none" algn="tl"/>
          </a:blipFill>
        </p:spPr>
        <p:txBody>
          <a:bodyPr/>
          <a:lstStyle/>
          <a:p>
            <a:pPr eaLnBrk="1" hangingPunct="1">
              <a:spcBef>
                <a:spcPct val="0"/>
              </a:spcBef>
              <a:spcAft>
                <a:spcPct val="0"/>
              </a:spcAft>
              <a:buFontTx/>
              <a:buChar char="-"/>
            </a:pPr>
            <a:endParaRPr lang="it-IT" altLang="it-IT" sz="2000" u="sng">
              <a:latin typeface="Times New Roman" panose="02020603050405020304" pitchFamily="18" charset="0"/>
              <a:cs typeface="Times New Roman" panose="02020603050405020304" pitchFamily="18" charset="0"/>
            </a:endParaRPr>
          </a:p>
          <a:p>
            <a:pPr eaLnBrk="1" hangingPunct="1">
              <a:spcBef>
                <a:spcPct val="0"/>
              </a:spcBef>
              <a:spcAft>
                <a:spcPct val="0"/>
              </a:spcAft>
              <a:buFontTx/>
              <a:buChar char="-"/>
            </a:pPr>
            <a:r>
              <a:rPr lang="it-IT" altLang="it-IT" sz="2000" u="sng">
                <a:latin typeface="Times New Roman" panose="02020603050405020304" pitchFamily="18" charset="0"/>
                <a:cs typeface="Times New Roman" panose="02020603050405020304" pitchFamily="18" charset="0"/>
              </a:rPr>
              <a:t>Sillabe non iniziali:</a:t>
            </a:r>
          </a:p>
          <a:p>
            <a:pPr marL="1828800" lvl="4" indent="0" eaLnBrk="1" hangingPunct="1">
              <a:spcBef>
                <a:spcPct val="0"/>
              </a:spcBef>
              <a:spcAft>
                <a:spcPct val="0"/>
              </a:spcAft>
              <a:buFont typeface="Arial" panose="020B0604020202020204" pitchFamily="34" charset="0"/>
              <a:buNone/>
            </a:pPr>
            <a:r>
              <a:rPr lang="it-IT" altLang="it-IT" sz="2000">
                <a:latin typeface="Times New Roman" panose="02020603050405020304" pitchFamily="18" charset="0"/>
                <a:cs typeface="Times New Roman" panose="02020603050405020304" pitchFamily="18" charset="0"/>
              </a:rPr>
              <a:t> </a:t>
            </a:r>
          </a:p>
          <a:p>
            <a:pPr marL="1828800" lvl="4" indent="0" eaLnBrk="1" hangingPunct="1">
              <a:spcBef>
                <a:spcPct val="0"/>
              </a:spcBef>
              <a:spcAft>
                <a:spcPct val="0"/>
              </a:spcAft>
              <a:buFont typeface="Arial" panose="020B0604020202020204" pitchFamily="34" charset="0"/>
              <a:buNone/>
            </a:pPr>
            <a:r>
              <a:rPr lang="it-IT" altLang="it-IT" sz="2000">
                <a:latin typeface="Times New Roman" panose="02020603050405020304" pitchFamily="18" charset="0"/>
                <a:cs typeface="Times New Roman" panose="02020603050405020304" pitchFamily="18" charset="0"/>
              </a:rPr>
              <a:t> Sillabe aperte:</a:t>
            </a:r>
          </a:p>
          <a:p>
            <a:pPr marL="1828800" lvl="4" indent="0" eaLnBrk="1" hangingPunct="1">
              <a:spcBef>
                <a:spcPct val="0"/>
              </a:spcBef>
              <a:spcAft>
                <a:spcPct val="0"/>
              </a:spcAft>
              <a:buFont typeface="Arial" panose="020B0604020202020204" pitchFamily="34" charset="0"/>
              <a:buNone/>
            </a:pPr>
            <a:r>
              <a:rPr lang="it-IT" altLang="it-IT" sz="2000">
                <a:latin typeface="Times New Roman" panose="02020603050405020304" pitchFamily="18" charset="0"/>
                <a:cs typeface="Times New Roman" panose="02020603050405020304" pitchFamily="18" charset="0"/>
              </a:rPr>
              <a:t>            tutte le vocali brevi &gt; i   (es. </a:t>
            </a:r>
            <a:r>
              <a:rPr lang="it-IT" altLang="it-IT" sz="2000" i="1">
                <a:latin typeface="Times New Roman" panose="02020603050405020304" pitchFamily="18" charset="0"/>
                <a:cs typeface="Times New Roman" panose="02020603050405020304" pitchFamily="18" charset="0"/>
              </a:rPr>
              <a:t>conficio</a:t>
            </a:r>
            <a:r>
              <a:rPr lang="it-IT" altLang="it-IT" sz="2000">
                <a:latin typeface="Times New Roman" panose="02020603050405020304" pitchFamily="18" charset="0"/>
                <a:cs typeface="Times New Roman" panose="02020603050405020304" pitchFamily="18" charset="0"/>
              </a:rPr>
              <a:t>;</a:t>
            </a:r>
            <a:r>
              <a:rPr lang="it-IT" altLang="it-IT" sz="2000" i="1">
                <a:latin typeface="Times New Roman" panose="02020603050405020304" pitchFamily="18" charset="0"/>
                <a:cs typeface="Times New Roman" panose="02020603050405020304" pitchFamily="18" charset="0"/>
              </a:rPr>
              <a:t> obsideo</a:t>
            </a:r>
            <a:r>
              <a:rPr lang="it-IT" altLang="it-IT" sz="2000">
                <a:latin typeface="Times New Roman" panose="02020603050405020304" pitchFamily="18" charset="0"/>
                <a:cs typeface="Times New Roman" panose="02020603050405020304" pitchFamily="18" charset="0"/>
              </a:rPr>
              <a:t>; </a:t>
            </a:r>
            <a:r>
              <a:rPr lang="it-IT" altLang="it-IT" sz="2000" i="1">
                <a:latin typeface="Times New Roman" panose="02020603050405020304" pitchFamily="18" charset="0"/>
                <a:cs typeface="Times New Roman" panose="02020603050405020304" pitchFamily="18" charset="0"/>
              </a:rPr>
              <a:t>capitis</a:t>
            </a:r>
            <a:r>
              <a:rPr lang="it-IT" altLang="it-IT" sz="2000">
                <a:latin typeface="Times New Roman" panose="02020603050405020304" pitchFamily="18" charset="0"/>
                <a:cs typeface="Times New Roman" panose="02020603050405020304" pitchFamily="18" charset="0"/>
              </a:rPr>
              <a:t>)</a:t>
            </a:r>
            <a:r>
              <a:rPr lang="it-IT" altLang="it-IT" sz="2000" i="1">
                <a:latin typeface="Times New Roman" panose="02020603050405020304" pitchFamily="18" charset="0"/>
                <a:cs typeface="Times New Roman" panose="02020603050405020304" pitchFamily="18" charset="0"/>
              </a:rPr>
              <a:t> </a:t>
            </a:r>
          </a:p>
          <a:p>
            <a:pPr marL="1828800" lvl="4" indent="0" eaLnBrk="1" hangingPunct="1">
              <a:spcBef>
                <a:spcPct val="0"/>
              </a:spcBef>
              <a:spcAft>
                <a:spcPct val="0"/>
              </a:spcAft>
              <a:buFont typeface="Arial" panose="020B0604020202020204" pitchFamily="34" charset="0"/>
              <a:buNone/>
            </a:pPr>
            <a:r>
              <a:rPr lang="it-IT" altLang="it-IT" sz="2000">
                <a:latin typeface="Times New Roman" panose="02020603050405020304" pitchFamily="18" charset="0"/>
                <a:cs typeface="Times New Roman" panose="02020603050405020304" pitchFamily="18" charset="0"/>
              </a:rPr>
              <a:t>            ĕ  + dentale + i  &gt;  e (es. </a:t>
            </a:r>
            <a:r>
              <a:rPr lang="it-IT" altLang="it-IT" sz="2000" i="1">
                <a:latin typeface="Times New Roman" panose="02020603050405020304" pitchFamily="18" charset="0"/>
                <a:cs typeface="Times New Roman" panose="02020603050405020304" pitchFamily="18" charset="0"/>
              </a:rPr>
              <a:t>appetitus; aggredior</a:t>
            </a:r>
            <a:r>
              <a:rPr lang="it-IT" altLang="it-IT" sz="2000">
                <a:latin typeface="Times New Roman" panose="02020603050405020304" pitchFamily="18" charset="0"/>
                <a:cs typeface="Times New Roman" panose="02020603050405020304" pitchFamily="18" charset="0"/>
              </a:rPr>
              <a:t>)        </a:t>
            </a:r>
          </a:p>
          <a:p>
            <a:pPr marL="1828800" lvl="4" indent="0" eaLnBrk="1" hangingPunct="1">
              <a:spcBef>
                <a:spcPct val="0"/>
              </a:spcBef>
              <a:spcAft>
                <a:spcPct val="0"/>
              </a:spcAft>
              <a:buFont typeface="Arial" panose="020B0604020202020204" pitchFamily="34" charset="0"/>
              <a:buNone/>
            </a:pPr>
            <a:r>
              <a:rPr lang="it-IT" altLang="it-IT" sz="2000">
                <a:latin typeface="Times New Roman" panose="02020603050405020304" pitchFamily="18" charset="0"/>
                <a:cs typeface="Times New Roman" panose="02020603050405020304" pitchFamily="18" charset="0"/>
              </a:rPr>
              <a:t>            voc. breve + li  &gt; i   (es. </a:t>
            </a:r>
            <a:r>
              <a:rPr lang="it-IT" altLang="it-IT" sz="2000" i="1">
                <a:latin typeface="Times New Roman" panose="02020603050405020304" pitchFamily="18" charset="0"/>
                <a:cs typeface="Times New Roman" panose="02020603050405020304" pitchFamily="18" charset="0"/>
              </a:rPr>
              <a:t>similis; familia</a:t>
            </a:r>
            <a:r>
              <a:rPr lang="it-IT" altLang="it-IT" sz="2000">
                <a:latin typeface="Times New Roman" panose="02020603050405020304" pitchFamily="18" charset="0"/>
                <a:cs typeface="Times New Roman" panose="02020603050405020304" pitchFamily="18" charset="0"/>
              </a:rPr>
              <a:t>)</a:t>
            </a:r>
          </a:p>
          <a:p>
            <a:pPr marL="1828800" lvl="4" indent="0" eaLnBrk="1" hangingPunct="1">
              <a:spcBef>
                <a:spcPct val="0"/>
              </a:spcBef>
              <a:spcAft>
                <a:spcPct val="0"/>
              </a:spcAft>
              <a:buFont typeface="Arial" panose="020B0604020202020204" pitchFamily="34" charset="0"/>
              <a:buNone/>
            </a:pPr>
            <a:r>
              <a:rPr lang="it-IT" altLang="it-IT" sz="2000">
                <a:latin typeface="Times New Roman" panose="02020603050405020304" pitchFamily="18" charset="0"/>
                <a:cs typeface="Times New Roman" panose="02020603050405020304" pitchFamily="18" charset="0"/>
              </a:rPr>
              <a:t>            voc. breve + la, le, lo, lu  &gt; u     (es. </a:t>
            </a:r>
            <a:r>
              <a:rPr lang="it-IT" altLang="it-IT" sz="2000" i="1">
                <a:latin typeface="Times New Roman" panose="02020603050405020304" pitchFamily="18" charset="0"/>
                <a:cs typeface="Times New Roman" panose="02020603050405020304" pitchFamily="18" charset="0"/>
              </a:rPr>
              <a:t>simulare</a:t>
            </a:r>
            <a:r>
              <a:rPr lang="it-IT" altLang="it-IT" sz="2000">
                <a:latin typeface="Times New Roman" panose="02020603050405020304" pitchFamily="18" charset="0"/>
                <a:cs typeface="Times New Roman" panose="02020603050405020304" pitchFamily="18" charset="0"/>
              </a:rPr>
              <a:t>; </a:t>
            </a:r>
            <a:r>
              <a:rPr lang="it-IT" altLang="it-IT" sz="2000" i="1">
                <a:latin typeface="Times New Roman" panose="02020603050405020304" pitchFamily="18" charset="0"/>
                <a:cs typeface="Times New Roman" panose="02020603050405020304" pitchFamily="18" charset="0"/>
              </a:rPr>
              <a:t>famulus</a:t>
            </a:r>
            <a:r>
              <a:rPr lang="it-IT" altLang="it-IT" sz="2000">
                <a:latin typeface="Times New Roman" panose="02020603050405020304" pitchFamily="18" charset="0"/>
                <a:cs typeface="Times New Roman" panose="02020603050405020304" pitchFamily="18" charset="0"/>
              </a:rPr>
              <a:t>)                   </a:t>
            </a:r>
          </a:p>
          <a:p>
            <a:pPr marL="1828800" lvl="4" indent="0" algn="just" eaLnBrk="1" hangingPunct="1">
              <a:spcBef>
                <a:spcPct val="0"/>
              </a:spcBef>
              <a:spcAft>
                <a:spcPct val="0"/>
              </a:spcAft>
              <a:buFont typeface="Arial" panose="020B0604020202020204" pitchFamily="34" charset="0"/>
              <a:buNone/>
            </a:pPr>
            <a:r>
              <a:rPr lang="it-IT" altLang="it-IT" sz="2000">
                <a:latin typeface="Times New Roman" panose="02020603050405020304" pitchFamily="18" charset="0"/>
                <a:cs typeface="Times New Roman" panose="02020603050405020304" pitchFamily="18" charset="0"/>
              </a:rPr>
              <a:t>            voc.breve + r &gt; e  (es. </a:t>
            </a:r>
            <a:r>
              <a:rPr lang="it-IT" altLang="it-IT" sz="2000" i="1">
                <a:latin typeface="Times New Roman" panose="02020603050405020304" pitchFamily="18" charset="0"/>
                <a:cs typeface="Times New Roman" panose="02020603050405020304" pitchFamily="18" charset="0"/>
              </a:rPr>
              <a:t>cineris;</a:t>
            </a:r>
            <a:r>
              <a:rPr lang="it-IT" altLang="it-IT" sz="2000">
                <a:latin typeface="Times New Roman" panose="02020603050405020304" pitchFamily="18" charset="0"/>
                <a:cs typeface="Times New Roman" panose="02020603050405020304" pitchFamily="18" charset="0"/>
              </a:rPr>
              <a:t> </a:t>
            </a:r>
            <a:r>
              <a:rPr lang="it-IT" altLang="it-IT" sz="2000" i="1">
                <a:latin typeface="Times New Roman" panose="02020603050405020304" pitchFamily="18" charset="0"/>
                <a:cs typeface="Times New Roman" panose="02020603050405020304" pitchFamily="18" charset="0"/>
              </a:rPr>
              <a:t>Falerii</a:t>
            </a:r>
            <a:r>
              <a:rPr lang="it-IT" altLang="it-IT" sz="2000">
                <a:latin typeface="Times New Roman" panose="02020603050405020304" pitchFamily="18" charset="0"/>
                <a:cs typeface="Times New Roman" panose="02020603050405020304" pitchFamily="18" charset="0"/>
              </a:rPr>
              <a:t>) </a:t>
            </a:r>
          </a:p>
          <a:p>
            <a:pPr marL="1828800" lvl="4" indent="0" algn="just" eaLnBrk="1" hangingPunct="1">
              <a:spcBef>
                <a:spcPct val="0"/>
              </a:spcBef>
              <a:spcAft>
                <a:spcPct val="0"/>
              </a:spcAft>
              <a:buFont typeface="Arial" panose="020B0604020202020204" pitchFamily="34" charset="0"/>
              <a:buNone/>
            </a:pPr>
            <a:r>
              <a:rPr lang="it-IT" altLang="it-IT" sz="2000">
                <a:latin typeface="Times New Roman" panose="02020603050405020304" pitchFamily="18" charset="0"/>
                <a:cs typeface="Times New Roman" panose="02020603050405020304" pitchFamily="18" charset="0"/>
              </a:rPr>
              <a:t>            ŏ + r &gt; o  (</a:t>
            </a:r>
            <a:r>
              <a:rPr lang="it-IT" altLang="it-IT" sz="2000" i="1">
                <a:latin typeface="Times New Roman" panose="02020603050405020304" pitchFamily="18" charset="0"/>
                <a:cs typeface="Times New Roman" panose="02020603050405020304" pitchFamily="18" charset="0"/>
              </a:rPr>
              <a:t>memoria; pectoris; temporis</a:t>
            </a:r>
            <a:r>
              <a:rPr lang="it-IT" altLang="it-IT" sz="2000">
                <a:latin typeface="Times New Roman" panose="02020603050405020304" pitchFamily="18" charset="0"/>
                <a:cs typeface="Times New Roman" panose="02020603050405020304" pitchFamily="18" charset="0"/>
              </a:rPr>
              <a:t>)</a:t>
            </a:r>
          </a:p>
          <a:p>
            <a:pPr marL="1828800" lvl="4" indent="0" algn="just" eaLnBrk="1" hangingPunct="1">
              <a:spcBef>
                <a:spcPct val="0"/>
              </a:spcBef>
              <a:spcAft>
                <a:spcPct val="0"/>
              </a:spcAft>
              <a:buFont typeface="Arial" panose="020B0604020202020204" pitchFamily="34" charset="0"/>
              <a:buNone/>
            </a:pPr>
            <a:r>
              <a:rPr lang="it-IT" altLang="it-IT" sz="2000">
                <a:latin typeface="Times New Roman" panose="02020603050405020304" pitchFamily="18" charset="0"/>
                <a:cs typeface="Times New Roman" panose="02020603050405020304" pitchFamily="18" charset="0"/>
              </a:rPr>
              <a:t>            i oppure e + ŏ + la, le, lo, lu &gt; o (es. </a:t>
            </a:r>
            <a:r>
              <a:rPr lang="it-IT" altLang="it-IT" sz="2000" i="1">
                <a:latin typeface="Times New Roman" panose="02020603050405020304" pitchFamily="18" charset="0"/>
                <a:cs typeface="Times New Roman" panose="02020603050405020304" pitchFamily="18" charset="0"/>
              </a:rPr>
              <a:t>filiolus; aureolus</a:t>
            </a:r>
            <a:r>
              <a:rPr lang="it-IT" altLang="it-IT" sz="2000">
                <a:latin typeface="Times New Roman" panose="02020603050405020304" pitchFamily="18" charset="0"/>
                <a:cs typeface="Times New Roman" panose="02020603050405020304" pitchFamily="18" charset="0"/>
              </a:rPr>
              <a:t>)</a:t>
            </a:r>
          </a:p>
          <a:p>
            <a:pPr marL="1828800" lvl="4" indent="0" algn="just" eaLnBrk="1" hangingPunct="1">
              <a:spcBef>
                <a:spcPct val="0"/>
              </a:spcBef>
              <a:spcAft>
                <a:spcPct val="0"/>
              </a:spcAft>
              <a:buFont typeface="Arial" panose="020B0604020202020204" pitchFamily="34" charset="0"/>
              <a:buNone/>
            </a:pPr>
            <a:endParaRPr lang="it-IT" altLang="it-IT" sz="2000">
              <a:latin typeface="Times New Roman" panose="02020603050405020304" pitchFamily="18" charset="0"/>
              <a:cs typeface="Times New Roman" panose="02020603050405020304" pitchFamily="18" charset="0"/>
            </a:endParaRPr>
          </a:p>
          <a:p>
            <a:pPr marL="1828800" lvl="4" indent="0" algn="just" eaLnBrk="1" hangingPunct="1">
              <a:spcBef>
                <a:spcPct val="0"/>
              </a:spcBef>
              <a:spcAft>
                <a:spcPct val="0"/>
              </a:spcAft>
              <a:buFont typeface="Arial" panose="020B0604020202020204" pitchFamily="34" charset="0"/>
              <a:buNone/>
            </a:pPr>
            <a:r>
              <a:rPr lang="it-IT" altLang="it-IT" sz="2000">
                <a:latin typeface="Times New Roman" panose="02020603050405020304" pitchFamily="18" charset="0"/>
                <a:cs typeface="Times New Roman" panose="02020603050405020304" pitchFamily="18" charset="0"/>
              </a:rPr>
              <a:t>  Sillabe chiuse:</a:t>
            </a:r>
          </a:p>
          <a:p>
            <a:pPr marL="1828800" lvl="4" indent="0" algn="just" eaLnBrk="1" hangingPunct="1">
              <a:spcBef>
                <a:spcPct val="0"/>
              </a:spcBef>
              <a:spcAft>
                <a:spcPct val="0"/>
              </a:spcAft>
              <a:buFont typeface="Arial" panose="020B0604020202020204" pitchFamily="34" charset="0"/>
              <a:buNone/>
            </a:pPr>
            <a:r>
              <a:rPr lang="it-IT" altLang="it-IT" sz="2000">
                <a:latin typeface="Times New Roman" panose="02020603050405020304" pitchFamily="18" charset="0"/>
                <a:cs typeface="Times New Roman" panose="02020603050405020304" pitchFamily="18" charset="0"/>
              </a:rPr>
              <a:t>             ă &gt; e  (es. </a:t>
            </a:r>
            <a:r>
              <a:rPr lang="it-IT" altLang="it-IT" sz="2000" i="1">
                <a:latin typeface="Times New Roman" panose="02020603050405020304" pitchFamily="18" charset="0"/>
                <a:cs typeface="Times New Roman" panose="02020603050405020304" pitchFamily="18" charset="0"/>
              </a:rPr>
              <a:t>affectus; incestus; ineptus</a:t>
            </a:r>
            <a:r>
              <a:rPr lang="it-IT" altLang="it-IT" sz="2000">
                <a:latin typeface="Times New Roman" panose="02020603050405020304" pitchFamily="18" charset="0"/>
                <a:cs typeface="Times New Roman" panose="02020603050405020304" pitchFamily="18" charset="0"/>
              </a:rPr>
              <a:t>)</a:t>
            </a:r>
          </a:p>
          <a:p>
            <a:pPr marL="1828800" lvl="4" indent="0" algn="just" eaLnBrk="1" hangingPunct="1">
              <a:spcBef>
                <a:spcPct val="0"/>
              </a:spcBef>
              <a:spcAft>
                <a:spcPct val="0"/>
              </a:spcAft>
              <a:buFont typeface="Arial" panose="020B0604020202020204" pitchFamily="34" charset="0"/>
              <a:buNone/>
            </a:pPr>
            <a:r>
              <a:rPr lang="it-IT" altLang="it-IT" sz="2000">
                <a:latin typeface="Times New Roman" panose="02020603050405020304" pitchFamily="18" charset="0"/>
                <a:cs typeface="Times New Roman" panose="02020603050405020304" pitchFamily="18" charset="0"/>
              </a:rPr>
              <a:t>             ă + nasale gutturale [ŋ] &gt; i   (es. </a:t>
            </a:r>
            <a:r>
              <a:rPr lang="it-IT" altLang="it-IT" sz="2000" i="1">
                <a:latin typeface="Times New Roman" panose="02020603050405020304" pitchFamily="18" charset="0"/>
                <a:cs typeface="Times New Roman" panose="02020603050405020304" pitchFamily="18" charset="0"/>
              </a:rPr>
              <a:t>attingo; affringo</a:t>
            </a:r>
            <a:r>
              <a:rPr lang="it-IT" altLang="it-IT" sz="2000">
                <a:latin typeface="Times New Roman" panose="02020603050405020304" pitchFamily="18" charset="0"/>
                <a:cs typeface="Times New Roman" panose="02020603050405020304" pitchFamily="18" charset="0"/>
              </a:rPr>
              <a:t>)</a:t>
            </a:r>
          </a:p>
          <a:p>
            <a:pPr marL="1828800" lvl="4" indent="0" algn="just" eaLnBrk="1" hangingPunct="1">
              <a:spcBef>
                <a:spcPct val="0"/>
              </a:spcBef>
              <a:spcAft>
                <a:spcPct val="0"/>
              </a:spcAft>
              <a:buFont typeface="Arial" panose="020B0604020202020204" pitchFamily="34" charset="0"/>
              <a:buNone/>
            </a:pPr>
            <a:r>
              <a:rPr lang="it-IT" altLang="it-IT" sz="2000">
                <a:latin typeface="Times New Roman" panose="02020603050405020304" pitchFamily="18" charset="0"/>
                <a:cs typeface="Times New Roman" panose="02020603050405020304" pitchFamily="18" charset="0"/>
              </a:rPr>
              <a:t>             ă + l seguita da consonante diversa &gt; u  (es. </a:t>
            </a:r>
            <a:r>
              <a:rPr lang="it-IT" altLang="it-IT" sz="2000" i="1">
                <a:latin typeface="Times New Roman" panose="02020603050405020304" pitchFamily="18" charset="0"/>
                <a:cs typeface="Times New Roman" panose="02020603050405020304" pitchFamily="18" charset="0"/>
              </a:rPr>
              <a:t>inculco; insulsus</a:t>
            </a:r>
            <a:r>
              <a:rPr lang="it-IT" altLang="it-IT" sz="2000">
                <a:latin typeface="Times New Roman" panose="02020603050405020304" pitchFamily="18" charset="0"/>
                <a:cs typeface="Times New Roman" panose="02020603050405020304" pitchFamily="18" charset="0"/>
              </a:rPr>
              <a:t>)</a:t>
            </a:r>
          </a:p>
          <a:p>
            <a:pPr marL="1828800" lvl="4" indent="0" algn="just" eaLnBrk="1" hangingPunct="1">
              <a:spcBef>
                <a:spcPct val="0"/>
              </a:spcBef>
              <a:spcAft>
                <a:spcPct val="0"/>
              </a:spcAft>
              <a:buFont typeface="Arial" panose="020B0604020202020204" pitchFamily="34" charset="0"/>
              <a:buNone/>
            </a:pPr>
            <a:r>
              <a:rPr lang="it-IT" altLang="it-IT" sz="2000">
                <a:latin typeface="Times New Roman" panose="02020603050405020304" pitchFamily="18" charset="0"/>
                <a:cs typeface="Times New Roman" panose="02020603050405020304" pitchFamily="18" charset="0"/>
              </a:rPr>
              <a:t>             e &gt; e</a:t>
            </a:r>
          </a:p>
          <a:p>
            <a:pPr marL="1828800" lvl="4" indent="0" algn="just" eaLnBrk="1" hangingPunct="1">
              <a:spcBef>
                <a:spcPct val="0"/>
              </a:spcBef>
              <a:spcAft>
                <a:spcPct val="0"/>
              </a:spcAft>
              <a:buFont typeface="Arial" panose="020B0604020202020204" pitchFamily="34" charset="0"/>
              <a:buNone/>
            </a:pPr>
            <a:r>
              <a:rPr lang="it-IT" altLang="it-IT" sz="2000">
                <a:latin typeface="Times New Roman" panose="02020603050405020304" pitchFamily="18" charset="0"/>
                <a:cs typeface="Times New Roman" panose="02020603050405020304" pitchFamily="18" charset="0"/>
              </a:rPr>
              <a:t>             ĕ + l velare &gt; u  (es. </a:t>
            </a:r>
            <a:r>
              <a:rPr lang="it-IT" altLang="it-IT" sz="2000" i="1">
                <a:latin typeface="Times New Roman" panose="02020603050405020304" pitchFamily="18" charset="0"/>
                <a:cs typeface="Times New Roman" panose="02020603050405020304" pitchFamily="18" charset="0"/>
              </a:rPr>
              <a:t>perculsus</a:t>
            </a:r>
            <a:r>
              <a:rPr lang="it-IT" altLang="it-IT" sz="2000">
                <a:latin typeface="Times New Roman" panose="02020603050405020304" pitchFamily="18" charset="0"/>
                <a:cs typeface="Times New Roman" panose="02020603050405020304" pitchFamily="18" charset="0"/>
              </a:rPr>
              <a:t>)</a:t>
            </a:r>
          </a:p>
          <a:p>
            <a:pPr marL="1828800" lvl="4" indent="0" algn="just" eaLnBrk="1" hangingPunct="1">
              <a:spcBef>
                <a:spcPct val="0"/>
              </a:spcBef>
              <a:spcAft>
                <a:spcPct val="0"/>
              </a:spcAft>
              <a:buFont typeface="Arial" panose="020B0604020202020204" pitchFamily="34" charset="0"/>
              <a:buNone/>
            </a:pPr>
            <a:r>
              <a:rPr lang="it-IT" altLang="it-IT" sz="2000">
                <a:latin typeface="Times New Roman" panose="02020603050405020304" pitchFamily="18" charset="0"/>
                <a:cs typeface="Times New Roman" panose="02020603050405020304" pitchFamily="18" charset="0"/>
              </a:rPr>
              <a:t>             i &gt; i</a:t>
            </a:r>
          </a:p>
          <a:p>
            <a:pPr marL="1828800" lvl="4" indent="0" algn="just" eaLnBrk="1" hangingPunct="1">
              <a:spcBef>
                <a:spcPct val="0"/>
              </a:spcBef>
              <a:spcAft>
                <a:spcPct val="0"/>
              </a:spcAft>
              <a:buFont typeface="Arial" panose="020B0604020202020204" pitchFamily="34" charset="0"/>
              <a:buNone/>
            </a:pPr>
            <a:r>
              <a:rPr lang="it-IT" altLang="it-IT" sz="2000">
                <a:latin typeface="Times New Roman" panose="02020603050405020304" pitchFamily="18" charset="0"/>
                <a:cs typeface="Times New Roman" panose="02020603050405020304" pitchFamily="18" charset="0"/>
              </a:rPr>
              <a:t>             o &gt; u  (es. </a:t>
            </a:r>
            <a:r>
              <a:rPr lang="it-IT" altLang="it-IT" sz="2000" i="1">
                <a:latin typeface="Times New Roman" panose="02020603050405020304" pitchFamily="18" charset="0"/>
                <a:cs typeface="Times New Roman" panose="02020603050405020304" pitchFamily="18" charset="0"/>
              </a:rPr>
              <a:t>onustus; alumnus; secundus </a:t>
            </a:r>
            <a:r>
              <a:rPr lang="it-IT" altLang="it-IT" sz="2000">
                <a:latin typeface="Times New Roman" panose="02020603050405020304" pitchFamily="18" charset="0"/>
                <a:cs typeface="Times New Roman" panose="02020603050405020304" pitchFamily="18" charset="0"/>
              </a:rPr>
              <a:t>&lt; *seq</a:t>
            </a:r>
            <a:r>
              <a:rPr lang="it-IT" altLang="it-IT" sz="2000" baseline="30000">
                <a:latin typeface="Times New Roman" panose="02020603050405020304" pitchFamily="18" charset="0"/>
                <a:cs typeface="Times New Roman" panose="02020603050405020304" pitchFamily="18" charset="0"/>
              </a:rPr>
              <a:t>w</a:t>
            </a:r>
            <a:r>
              <a:rPr lang="it-IT" altLang="it-IT" sz="2000">
                <a:latin typeface="Times New Roman" panose="02020603050405020304" pitchFamily="18" charset="0"/>
                <a:cs typeface="Times New Roman" panose="02020603050405020304" pitchFamily="18" charset="0"/>
              </a:rPr>
              <a:t>ondos)</a:t>
            </a:r>
          </a:p>
          <a:p>
            <a:pPr marL="1828800" lvl="4" indent="0" algn="just" eaLnBrk="1" hangingPunct="1">
              <a:spcBef>
                <a:spcPct val="0"/>
              </a:spcBef>
              <a:spcAft>
                <a:spcPct val="0"/>
              </a:spcAft>
              <a:buFont typeface="Arial" panose="020B0604020202020204" pitchFamily="34" charset="0"/>
              <a:buNone/>
            </a:pPr>
            <a:r>
              <a:rPr lang="it-IT" altLang="it-IT" sz="2000">
                <a:latin typeface="Times New Roman" panose="02020603050405020304" pitchFamily="18" charset="0"/>
                <a:cs typeface="Times New Roman" panose="02020603050405020304" pitchFamily="18" charset="0"/>
              </a:rPr>
              <a:t>             u &gt; u</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E8B103CC-E91A-4DD5-AA48-3EB3E4420112}"/>
              </a:ext>
            </a:extLst>
          </p:cNvPr>
          <p:cNvSpPr>
            <a:spLocks noGrp="1"/>
          </p:cNvSpPr>
          <p:nvPr>
            <p:ph idx="1"/>
          </p:nvPr>
        </p:nvSpPr>
        <p:spPr>
          <a:xfrm>
            <a:off x="0" y="0"/>
            <a:ext cx="12192000" cy="6858000"/>
          </a:xfrm>
          <a:blipFill>
            <a:blip r:embed="rId2"/>
            <a:tile tx="0" ty="0" sx="100000" sy="100000" flip="none" algn="tl"/>
          </a:blipFill>
        </p:spPr>
        <p:txBody>
          <a:bodyPr rtlCol="0">
            <a:normAutofit/>
          </a:bodyPr>
          <a:lstStyle/>
          <a:p>
            <a:pPr algn="just" eaLnBrk="1" fontAlgn="auto" hangingPunct="1">
              <a:lnSpc>
                <a:spcPct val="110000"/>
              </a:lnSpc>
              <a:spcBef>
                <a:spcPts val="0"/>
              </a:spcBef>
              <a:spcAft>
                <a:spcPts val="0"/>
              </a:spcAft>
              <a:buFontTx/>
              <a:buChar char="-"/>
              <a:defRPr/>
            </a:pPr>
            <a:r>
              <a:rPr lang="it-IT" u="sng" dirty="0">
                <a:solidFill>
                  <a:schemeClr val="tx1">
                    <a:lumMod val="85000"/>
                    <a:lumOff val="15000"/>
                  </a:schemeClr>
                </a:solidFill>
                <a:latin typeface="Times New Roman" panose="02020603050405020304" pitchFamily="18" charset="0"/>
                <a:cs typeface="Times New Roman" panose="02020603050405020304" pitchFamily="18" charset="0"/>
              </a:rPr>
              <a:t>Sillabe finali</a:t>
            </a:r>
            <a:r>
              <a:rPr lang="it-IT" dirty="0">
                <a:solidFill>
                  <a:schemeClr val="tx1">
                    <a:lumMod val="85000"/>
                    <a:lumOff val="15000"/>
                  </a:schemeClr>
                </a:solidFill>
                <a:latin typeface="Times New Roman" panose="02020603050405020304" pitchFamily="18" charset="0"/>
                <a:cs typeface="Times New Roman" panose="02020603050405020304" pitchFamily="18" charset="0"/>
              </a:rPr>
              <a:t>:</a:t>
            </a:r>
          </a:p>
          <a:p>
            <a:pPr marL="0" indent="0" algn="just" eaLnBrk="1" fontAlgn="auto" hangingPunct="1">
              <a:lnSpc>
                <a:spcPct val="110000"/>
              </a:lnSpc>
              <a:spcBef>
                <a:spcPts val="0"/>
              </a:spcBef>
              <a:spcAft>
                <a:spcPts val="0"/>
              </a:spcAft>
              <a:buFont typeface="Arial"/>
              <a:buNone/>
              <a:defRPr/>
            </a:pPr>
            <a:r>
              <a:rPr lang="it-IT" dirty="0">
                <a:solidFill>
                  <a:schemeClr val="tx1">
                    <a:lumMod val="85000"/>
                    <a:lumOff val="15000"/>
                  </a:schemeClr>
                </a:solidFill>
                <a:latin typeface="Times New Roman" panose="02020603050405020304" pitchFamily="18" charset="0"/>
                <a:cs typeface="Times New Roman" panose="02020603050405020304" pitchFamily="18" charset="0"/>
              </a:rPr>
              <a:t>                          Sillabe aperte:</a:t>
            </a:r>
          </a:p>
          <a:p>
            <a:pPr marL="0" indent="0" algn="just" eaLnBrk="1" fontAlgn="auto" hangingPunct="1">
              <a:lnSpc>
                <a:spcPct val="110000"/>
              </a:lnSpc>
              <a:spcBef>
                <a:spcPts val="0"/>
              </a:spcBef>
              <a:spcAft>
                <a:spcPts val="0"/>
              </a:spcAft>
              <a:buFont typeface="Arial"/>
              <a:buNone/>
              <a:defRPr/>
            </a:pPr>
            <a:r>
              <a:rPr lang="it-IT" dirty="0">
                <a:solidFill>
                  <a:schemeClr val="tx1">
                    <a:lumMod val="85000"/>
                    <a:lumOff val="15000"/>
                  </a:schemeClr>
                </a:solidFill>
                <a:latin typeface="Times New Roman" panose="02020603050405020304" pitchFamily="18" charset="0"/>
                <a:cs typeface="Times New Roman" panose="02020603050405020304" pitchFamily="18" charset="0"/>
              </a:rPr>
              <a:t>                                                a &gt; a  (es. </a:t>
            </a:r>
            <a:r>
              <a:rPr lang="it-IT" i="1" dirty="0">
                <a:solidFill>
                  <a:schemeClr val="tx1">
                    <a:lumMod val="85000"/>
                    <a:lumOff val="15000"/>
                  </a:schemeClr>
                </a:solidFill>
                <a:latin typeface="Times New Roman" panose="02020603050405020304" pitchFamily="18" charset="0"/>
                <a:cs typeface="Times New Roman" panose="02020603050405020304" pitchFamily="18" charset="0"/>
              </a:rPr>
              <a:t>ita)</a:t>
            </a:r>
            <a:r>
              <a:rPr lang="it-IT" dirty="0">
                <a:solidFill>
                  <a:schemeClr val="tx1">
                    <a:lumMod val="85000"/>
                    <a:lumOff val="15000"/>
                  </a:schemeClr>
                </a:solidFill>
                <a:latin typeface="Times New Roman" panose="02020603050405020304" pitchFamily="18" charset="0"/>
                <a:cs typeface="Times New Roman" panose="02020603050405020304" pitchFamily="18" charset="0"/>
              </a:rPr>
              <a:t> </a:t>
            </a:r>
          </a:p>
          <a:p>
            <a:pPr marL="0" indent="0" algn="just" eaLnBrk="1" fontAlgn="auto" hangingPunct="1">
              <a:lnSpc>
                <a:spcPct val="110000"/>
              </a:lnSpc>
              <a:spcBef>
                <a:spcPts val="0"/>
              </a:spcBef>
              <a:spcAft>
                <a:spcPts val="0"/>
              </a:spcAft>
              <a:buFont typeface="Arial"/>
              <a:buNone/>
              <a:defRPr/>
            </a:pPr>
            <a:r>
              <a:rPr lang="it-IT" dirty="0">
                <a:solidFill>
                  <a:schemeClr val="tx1">
                    <a:lumMod val="85000"/>
                    <a:lumOff val="15000"/>
                  </a:schemeClr>
                </a:solidFill>
                <a:latin typeface="Times New Roman" panose="02020603050405020304" pitchFamily="18" charset="0"/>
                <a:cs typeface="Times New Roman" panose="02020603050405020304" pitchFamily="18" charset="0"/>
              </a:rPr>
              <a:t>                                                e &gt; e (es. </a:t>
            </a:r>
            <a:r>
              <a:rPr lang="it-IT" i="1" dirty="0" err="1">
                <a:solidFill>
                  <a:schemeClr val="tx1">
                    <a:lumMod val="85000"/>
                    <a:lumOff val="15000"/>
                  </a:schemeClr>
                </a:solidFill>
                <a:latin typeface="Times New Roman" panose="02020603050405020304" pitchFamily="18" charset="0"/>
                <a:cs typeface="Times New Roman" panose="02020603050405020304" pitchFamily="18" charset="0"/>
              </a:rPr>
              <a:t>age</a:t>
            </a:r>
            <a:r>
              <a:rPr lang="it-IT" dirty="0">
                <a:solidFill>
                  <a:schemeClr val="tx1">
                    <a:lumMod val="85000"/>
                    <a:lumOff val="15000"/>
                  </a:schemeClr>
                </a:solidFill>
                <a:latin typeface="Times New Roman" panose="02020603050405020304" pitchFamily="18" charset="0"/>
                <a:cs typeface="Times New Roman" panose="02020603050405020304" pitchFamily="18" charset="0"/>
              </a:rPr>
              <a:t>; </a:t>
            </a:r>
            <a:r>
              <a:rPr lang="it-IT" i="1" dirty="0" err="1">
                <a:solidFill>
                  <a:schemeClr val="tx1">
                    <a:lumMod val="85000"/>
                    <a:lumOff val="15000"/>
                  </a:schemeClr>
                </a:solidFill>
                <a:latin typeface="Times New Roman" panose="02020603050405020304" pitchFamily="18" charset="0"/>
                <a:cs typeface="Times New Roman" panose="02020603050405020304" pitchFamily="18" charset="0"/>
              </a:rPr>
              <a:t>domine</a:t>
            </a:r>
            <a:r>
              <a:rPr lang="it-IT" dirty="0">
                <a:solidFill>
                  <a:schemeClr val="tx1">
                    <a:lumMod val="85000"/>
                    <a:lumOff val="15000"/>
                  </a:schemeClr>
                </a:solidFill>
                <a:latin typeface="Times New Roman" panose="02020603050405020304" pitchFamily="18" charset="0"/>
                <a:cs typeface="Times New Roman" panose="02020603050405020304" pitchFamily="18" charset="0"/>
              </a:rPr>
              <a:t>)</a:t>
            </a:r>
          </a:p>
          <a:p>
            <a:pPr marL="0" indent="0" algn="just" eaLnBrk="1" fontAlgn="auto" hangingPunct="1">
              <a:lnSpc>
                <a:spcPct val="110000"/>
              </a:lnSpc>
              <a:spcBef>
                <a:spcPts val="0"/>
              </a:spcBef>
              <a:spcAft>
                <a:spcPts val="0"/>
              </a:spcAft>
              <a:buFont typeface="Arial"/>
              <a:buNone/>
              <a:defRPr/>
            </a:pPr>
            <a:r>
              <a:rPr lang="it-IT" dirty="0">
                <a:solidFill>
                  <a:schemeClr val="tx1">
                    <a:lumMod val="85000"/>
                    <a:lumOff val="15000"/>
                  </a:schemeClr>
                </a:solidFill>
                <a:latin typeface="Times New Roman" panose="02020603050405020304" pitchFamily="18" charset="0"/>
                <a:cs typeface="Times New Roman" panose="02020603050405020304" pitchFamily="18" charset="0"/>
              </a:rPr>
              <a:t>                                                i &gt; e   (es. </a:t>
            </a:r>
            <a:r>
              <a:rPr lang="it-IT" i="1" dirty="0">
                <a:solidFill>
                  <a:schemeClr val="tx1">
                    <a:lumMod val="85000"/>
                    <a:lumOff val="15000"/>
                  </a:schemeClr>
                </a:solidFill>
                <a:latin typeface="Times New Roman" panose="02020603050405020304" pitchFamily="18" charset="0"/>
                <a:cs typeface="Times New Roman" panose="02020603050405020304" pitchFamily="18" charset="0"/>
              </a:rPr>
              <a:t>ante)</a:t>
            </a:r>
          </a:p>
          <a:p>
            <a:pPr marL="0" indent="0" algn="just" eaLnBrk="1" fontAlgn="auto" hangingPunct="1">
              <a:lnSpc>
                <a:spcPct val="110000"/>
              </a:lnSpc>
              <a:spcBef>
                <a:spcPts val="0"/>
              </a:spcBef>
              <a:spcAft>
                <a:spcPts val="0"/>
              </a:spcAft>
              <a:buFont typeface="Arial"/>
              <a:buNone/>
              <a:defRPr/>
            </a:pPr>
            <a:r>
              <a:rPr lang="it-IT" dirty="0">
                <a:solidFill>
                  <a:schemeClr val="tx1">
                    <a:lumMod val="85000"/>
                    <a:lumOff val="15000"/>
                  </a:schemeClr>
                </a:solidFill>
                <a:latin typeface="Times New Roman" panose="02020603050405020304" pitchFamily="18" charset="0"/>
                <a:cs typeface="Times New Roman" panose="02020603050405020304" pitchFamily="18" charset="0"/>
              </a:rPr>
              <a:t>                                                o &gt; e   (es. </a:t>
            </a:r>
            <a:r>
              <a:rPr lang="it-IT" i="1" dirty="0" err="1">
                <a:solidFill>
                  <a:schemeClr val="tx1">
                    <a:lumMod val="85000"/>
                    <a:lumOff val="15000"/>
                  </a:schemeClr>
                </a:solidFill>
                <a:latin typeface="Times New Roman" panose="02020603050405020304" pitchFamily="18" charset="0"/>
                <a:cs typeface="Times New Roman" panose="02020603050405020304" pitchFamily="18" charset="0"/>
              </a:rPr>
              <a:t>sequere</a:t>
            </a:r>
            <a:r>
              <a:rPr lang="it-IT" dirty="0">
                <a:solidFill>
                  <a:schemeClr val="tx1">
                    <a:lumMod val="85000"/>
                    <a:lumOff val="15000"/>
                  </a:schemeClr>
                </a:solidFill>
                <a:latin typeface="Times New Roman" panose="02020603050405020304" pitchFamily="18" charset="0"/>
                <a:cs typeface="Times New Roman" panose="02020603050405020304" pitchFamily="18" charset="0"/>
              </a:rPr>
              <a:t> &lt; *</a:t>
            </a:r>
            <a:r>
              <a:rPr lang="it-IT" dirty="0" err="1">
                <a:solidFill>
                  <a:schemeClr val="tx1">
                    <a:lumMod val="85000"/>
                    <a:lumOff val="15000"/>
                  </a:schemeClr>
                </a:solidFill>
                <a:latin typeface="Times New Roman" panose="02020603050405020304" pitchFamily="18" charset="0"/>
                <a:cs typeface="Times New Roman" panose="02020603050405020304" pitchFamily="18" charset="0"/>
              </a:rPr>
              <a:t>sequeso</a:t>
            </a:r>
            <a:r>
              <a:rPr lang="it-IT" dirty="0">
                <a:solidFill>
                  <a:schemeClr val="tx1">
                    <a:lumMod val="85000"/>
                    <a:lumOff val="15000"/>
                  </a:schemeClr>
                </a:solidFill>
                <a:latin typeface="Times New Roman" panose="02020603050405020304" pitchFamily="18" charset="0"/>
                <a:cs typeface="Times New Roman" panose="02020603050405020304" pitchFamily="18" charset="0"/>
              </a:rPr>
              <a:t>)</a:t>
            </a:r>
          </a:p>
          <a:p>
            <a:pPr marL="0" indent="0" algn="just" eaLnBrk="1" fontAlgn="auto" hangingPunct="1">
              <a:lnSpc>
                <a:spcPct val="110000"/>
              </a:lnSpc>
              <a:spcBef>
                <a:spcPts val="0"/>
              </a:spcBef>
              <a:spcAft>
                <a:spcPts val="0"/>
              </a:spcAft>
              <a:buFont typeface="Arial"/>
              <a:buNone/>
              <a:defRPr/>
            </a:pPr>
            <a:endParaRPr lang="it-IT" dirty="0">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algn="just" eaLnBrk="1" fontAlgn="auto" hangingPunct="1">
              <a:lnSpc>
                <a:spcPct val="110000"/>
              </a:lnSpc>
              <a:spcBef>
                <a:spcPts val="0"/>
              </a:spcBef>
              <a:spcAft>
                <a:spcPts val="0"/>
              </a:spcAft>
              <a:buFont typeface="Arial"/>
              <a:buNone/>
              <a:defRPr/>
            </a:pPr>
            <a:r>
              <a:rPr lang="it-IT" dirty="0">
                <a:solidFill>
                  <a:schemeClr val="tx1">
                    <a:lumMod val="85000"/>
                    <a:lumOff val="15000"/>
                  </a:schemeClr>
                </a:solidFill>
                <a:latin typeface="Times New Roman" panose="02020603050405020304" pitchFamily="18" charset="0"/>
                <a:cs typeface="Times New Roman" panose="02020603050405020304" pitchFamily="18" charset="0"/>
              </a:rPr>
              <a:t>                          Sillabe chiuse:</a:t>
            </a:r>
          </a:p>
          <a:p>
            <a:pPr marL="0" indent="0" algn="just" eaLnBrk="1" fontAlgn="auto" hangingPunct="1">
              <a:lnSpc>
                <a:spcPct val="110000"/>
              </a:lnSpc>
              <a:spcBef>
                <a:spcPts val="0"/>
              </a:spcBef>
              <a:spcAft>
                <a:spcPts val="0"/>
              </a:spcAft>
              <a:buFont typeface="Arial"/>
              <a:buNone/>
              <a:defRPr/>
            </a:pPr>
            <a:r>
              <a:rPr lang="it-IT" dirty="0">
                <a:solidFill>
                  <a:schemeClr val="tx1">
                    <a:lumMod val="85000"/>
                    <a:lumOff val="15000"/>
                  </a:schemeClr>
                </a:solidFill>
                <a:latin typeface="Times New Roman" panose="02020603050405020304" pitchFamily="18" charset="0"/>
                <a:cs typeface="Times New Roman" panose="02020603050405020304" pitchFamily="18" charset="0"/>
              </a:rPr>
              <a:t>                                                </a:t>
            </a:r>
            <a:r>
              <a:rPr lang="it-IT" dirty="0" err="1">
                <a:solidFill>
                  <a:schemeClr val="tx1">
                    <a:lumMod val="85000"/>
                    <a:lumOff val="15000"/>
                  </a:schemeClr>
                </a:solidFill>
                <a:latin typeface="Times New Roman" panose="02020603050405020304" pitchFamily="18" charset="0"/>
                <a:cs typeface="Times New Roman" panose="02020603050405020304" pitchFamily="18" charset="0"/>
              </a:rPr>
              <a:t>voc</a:t>
            </a:r>
            <a:r>
              <a:rPr lang="it-IT" dirty="0">
                <a:solidFill>
                  <a:schemeClr val="tx1">
                    <a:lumMod val="85000"/>
                    <a:lumOff val="15000"/>
                  </a:schemeClr>
                </a:solidFill>
                <a:latin typeface="Times New Roman" panose="02020603050405020304" pitchFamily="18" charset="0"/>
                <a:cs typeface="Times New Roman" panose="02020603050405020304" pitchFamily="18" charset="0"/>
              </a:rPr>
              <a:t>. lunga + r, l, t, m &gt; </a:t>
            </a:r>
            <a:r>
              <a:rPr lang="it-IT" dirty="0" err="1">
                <a:solidFill>
                  <a:schemeClr val="tx1">
                    <a:lumMod val="85000"/>
                    <a:lumOff val="15000"/>
                  </a:schemeClr>
                </a:solidFill>
                <a:latin typeface="Times New Roman" panose="02020603050405020304" pitchFamily="18" charset="0"/>
                <a:cs typeface="Times New Roman" panose="02020603050405020304" pitchFamily="18" charset="0"/>
              </a:rPr>
              <a:t>voc</a:t>
            </a:r>
            <a:r>
              <a:rPr lang="it-IT" dirty="0">
                <a:solidFill>
                  <a:schemeClr val="tx1">
                    <a:lumMod val="85000"/>
                    <a:lumOff val="15000"/>
                  </a:schemeClr>
                </a:solidFill>
                <a:latin typeface="Times New Roman" panose="02020603050405020304" pitchFamily="18" charset="0"/>
                <a:cs typeface="Times New Roman" panose="02020603050405020304" pitchFamily="18" charset="0"/>
              </a:rPr>
              <a:t>. breve (es. </a:t>
            </a:r>
            <a:r>
              <a:rPr lang="it-IT" i="1" dirty="0" err="1">
                <a:solidFill>
                  <a:schemeClr val="tx1">
                    <a:lumMod val="85000"/>
                    <a:lumOff val="15000"/>
                  </a:schemeClr>
                </a:solidFill>
                <a:latin typeface="Times New Roman" panose="02020603050405020304" pitchFamily="18" charset="0"/>
                <a:cs typeface="Times New Roman" panose="02020603050405020304" pitchFamily="18" charset="0"/>
              </a:rPr>
              <a:t>laudăt</a:t>
            </a:r>
            <a:r>
              <a:rPr lang="it-IT" i="1" dirty="0">
                <a:solidFill>
                  <a:schemeClr val="tx1">
                    <a:lumMod val="85000"/>
                    <a:lumOff val="15000"/>
                  </a:schemeClr>
                </a:solidFill>
                <a:latin typeface="Times New Roman" panose="02020603050405020304" pitchFamily="18" charset="0"/>
                <a:cs typeface="Times New Roman" panose="02020603050405020304" pitchFamily="18" charset="0"/>
              </a:rPr>
              <a:t>; </a:t>
            </a:r>
            <a:r>
              <a:rPr lang="it-IT" i="1" dirty="0" err="1">
                <a:solidFill>
                  <a:schemeClr val="tx1">
                    <a:lumMod val="85000"/>
                    <a:lumOff val="15000"/>
                  </a:schemeClr>
                </a:solidFill>
                <a:latin typeface="Times New Roman" panose="02020603050405020304" pitchFamily="18" charset="0"/>
                <a:cs typeface="Times New Roman" panose="02020603050405020304" pitchFamily="18" charset="0"/>
              </a:rPr>
              <a:t>audĭt</a:t>
            </a:r>
            <a:r>
              <a:rPr lang="it-IT" i="1" dirty="0">
                <a:solidFill>
                  <a:schemeClr val="tx1">
                    <a:lumMod val="85000"/>
                    <a:lumOff val="15000"/>
                  </a:schemeClr>
                </a:solidFill>
                <a:latin typeface="Times New Roman" panose="02020603050405020304" pitchFamily="18" charset="0"/>
                <a:cs typeface="Times New Roman" panose="02020603050405020304" pitchFamily="18" charset="0"/>
              </a:rPr>
              <a:t>)</a:t>
            </a:r>
            <a:r>
              <a:rPr lang="it-IT" dirty="0">
                <a:solidFill>
                  <a:schemeClr val="tx1">
                    <a:lumMod val="85000"/>
                    <a:lumOff val="15000"/>
                  </a:schemeClr>
                </a:solidFill>
                <a:latin typeface="Times New Roman" panose="02020603050405020304" pitchFamily="18" charset="0"/>
                <a:cs typeface="Times New Roman" panose="02020603050405020304" pitchFamily="18" charset="0"/>
              </a:rPr>
              <a:t>                                                </a:t>
            </a:r>
          </a:p>
          <a:p>
            <a:pPr marL="0" indent="0" algn="just" eaLnBrk="1" fontAlgn="auto" hangingPunct="1">
              <a:lnSpc>
                <a:spcPct val="110000"/>
              </a:lnSpc>
              <a:spcBef>
                <a:spcPts val="0"/>
              </a:spcBef>
              <a:spcAft>
                <a:spcPts val="0"/>
              </a:spcAft>
              <a:buFont typeface="Arial"/>
              <a:buNone/>
              <a:defRPr/>
            </a:pPr>
            <a:r>
              <a:rPr lang="it-IT" dirty="0">
                <a:solidFill>
                  <a:schemeClr val="tx1">
                    <a:lumMod val="85000"/>
                    <a:lumOff val="15000"/>
                  </a:schemeClr>
                </a:solidFill>
                <a:latin typeface="Times New Roman" panose="02020603050405020304" pitchFamily="18" charset="0"/>
                <a:cs typeface="Times New Roman" panose="02020603050405020304" pitchFamily="18" charset="0"/>
              </a:rPr>
              <a:t>                                                ă + consonanti &gt; e    (es. </a:t>
            </a:r>
            <a:r>
              <a:rPr lang="it-IT" i="1" dirty="0" err="1">
                <a:solidFill>
                  <a:schemeClr val="tx1">
                    <a:lumMod val="85000"/>
                    <a:lumOff val="15000"/>
                  </a:schemeClr>
                </a:solidFill>
                <a:latin typeface="Times New Roman" panose="02020603050405020304" pitchFamily="18" charset="0"/>
                <a:cs typeface="Times New Roman" panose="02020603050405020304" pitchFamily="18" charset="0"/>
              </a:rPr>
              <a:t>artifex</a:t>
            </a:r>
            <a:r>
              <a:rPr lang="it-IT" i="1" dirty="0">
                <a:solidFill>
                  <a:schemeClr val="tx1">
                    <a:lumMod val="85000"/>
                    <a:lumOff val="15000"/>
                  </a:schemeClr>
                </a:solidFill>
                <a:latin typeface="Times New Roman" panose="02020603050405020304" pitchFamily="18" charset="0"/>
                <a:cs typeface="Times New Roman" panose="02020603050405020304" pitchFamily="18" charset="0"/>
              </a:rPr>
              <a:t>; princeps</a:t>
            </a:r>
            <a:r>
              <a:rPr lang="it-IT" dirty="0">
                <a:solidFill>
                  <a:schemeClr val="tx1">
                    <a:lumMod val="85000"/>
                    <a:lumOff val="15000"/>
                  </a:schemeClr>
                </a:solidFill>
                <a:latin typeface="Times New Roman" panose="02020603050405020304" pitchFamily="18" charset="0"/>
                <a:cs typeface="Times New Roman" panose="02020603050405020304" pitchFamily="18" charset="0"/>
              </a:rPr>
              <a:t>) </a:t>
            </a:r>
          </a:p>
          <a:p>
            <a:pPr marL="0" indent="0" algn="just" eaLnBrk="1" fontAlgn="auto" hangingPunct="1">
              <a:lnSpc>
                <a:spcPct val="110000"/>
              </a:lnSpc>
              <a:spcBef>
                <a:spcPts val="0"/>
              </a:spcBef>
              <a:spcAft>
                <a:spcPts val="0"/>
              </a:spcAft>
              <a:buFont typeface="Arial"/>
              <a:buNone/>
              <a:defRPr/>
            </a:pPr>
            <a:r>
              <a:rPr lang="it-IT" dirty="0">
                <a:solidFill>
                  <a:schemeClr val="tx1">
                    <a:lumMod val="85000"/>
                    <a:lumOff val="15000"/>
                  </a:schemeClr>
                </a:solidFill>
                <a:latin typeface="Times New Roman" panose="02020603050405020304" pitchFamily="18" charset="0"/>
                <a:cs typeface="Times New Roman" panose="02020603050405020304" pitchFamily="18" charset="0"/>
              </a:rPr>
              <a:t>                                                ĕ + m o gruppi cons. &gt; e (es. </a:t>
            </a:r>
            <a:r>
              <a:rPr lang="it-IT" i="1" dirty="0" err="1">
                <a:solidFill>
                  <a:schemeClr val="tx1">
                    <a:lumMod val="85000"/>
                    <a:lumOff val="15000"/>
                  </a:schemeClr>
                </a:solidFill>
                <a:latin typeface="Times New Roman" panose="02020603050405020304" pitchFamily="18" charset="0"/>
                <a:cs typeface="Times New Roman" panose="02020603050405020304" pitchFamily="18" charset="0"/>
              </a:rPr>
              <a:t>senex</a:t>
            </a:r>
            <a:r>
              <a:rPr lang="it-IT" dirty="0">
                <a:solidFill>
                  <a:schemeClr val="tx1">
                    <a:lumMod val="85000"/>
                    <a:lumOff val="15000"/>
                  </a:schemeClr>
                </a:solidFill>
                <a:latin typeface="Times New Roman" panose="02020603050405020304" pitchFamily="18" charset="0"/>
                <a:cs typeface="Times New Roman" panose="02020603050405020304" pitchFamily="18" charset="0"/>
              </a:rPr>
              <a:t>;</a:t>
            </a:r>
            <a:r>
              <a:rPr lang="it-IT" i="1" dirty="0">
                <a:solidFill>
                  <a:schemeClr val="tx1">
                    <a:lumMod val="85000"/>
                    <a:lumOff val="15000"/>
                  </a:schemeClr>
                </a:solidFill>
                <a:latin typeface="Times New Roman" panose="02020603050405020304" pitchFamily="18" charset="0"/>
                <a:cs typeface="Times New Roman" panose="02020603050405020304" pitchFamily="18" charset="0"/>
              </a:rPr>
              <a:t> </a:t>
            </a:r>
            <a:r>
              <a:rPr lang="it-IT" i="1" dirty="0" err="1">
                <a:solidFill>
                  <a:schemeClr val="tx1">
                    <a:lumMod val="85000"/>
                    <a:lumOff val="15000"/>
                  </a:schemeClr>
                </a:solidFill>
                <a:latin typeface="Times New Roman" panose="02020603050405020304" pitchFamily="18" charset="0"/>
                <a:cs typeface="Times New Roman" panose="02020603050405020304" pitchFamily="18" charset="0"/>
              </a:rPr>
              <a:t>nomen</a:t>
            </a:r>
            <a:r>
              <a:rPr lang="it-IT" dirty="0">
                <a:solidFill>
                  <a:schemeClr val="tx1">
                    <a:lumMod val="85000"/>
                    <a:lumOff val="15000"/>
                  </a:schemeClr>
                </a:solidFill>
                <a:latin typeface="Times New Roman" panose="02020603050405020304" pitchFamily="18" charset="0"/>
                <a:cs typeface="Times New Roman" panose="02020603050405020304" pitchFamily="18" charset="0"/>
              </a:rPr>
              <a:t>)</a:t>
            </a:r>
          </a:p>
          <a:p>
            <a:pPr marL="0" indent="0" algn="just" eaLnBrk="1" fontAlgn="auto" hangingPunct="1">
              <a:lnSpc>
                <a:spcPct val="110000"/>
              </a:lnSpc>
              <a:spcBef>
                <a:spcPts val="0"/>
              </a:spcBef>
              <a:spcAft>
                <a:spcPts val="0"/>
              </a:spcAft>
              <a:buFont typeface="Arial"/>
              <a:buNone/>
              <a:defRPr/>
            </a:pPr>
            <a:r>
              <a:rPr lang="it-IT" dirty="0">
                <a:solidFill>
                  <a:schemeClr val="tx1">
                    <a:lumMod val="85000"/>
                    <a:lumOff val="15000"/>
                  </a:schemeClr>
                </a:solidFill>
                <a:latin typeface="Times New Roman" panose="02020603050405020304" pitchFamily="18" charset="0"/>
                <a:cs typeface="Times New Roman" panose="02020603050405020304" pitchFamily="18" charset="0"/>
              </a:rPr>
              <a:t>                                                ĕ + s, t &gt; i  (es. </a:t>
            </a:r>
            <a:r>
              <a:rPr lang="it-IT" i="1" dirty="0" err="1">
                <a:solidFill>
                  <a:schemeClr val="tx1">
                    <a:lumMod val="85000"/>
                    <a:lumOff val="15000"/>
                  </a:schemeClr>
                </a:solidFill>
                <a:latin typeface="Times New Roman" panose="02020603050405020304" pitchFamily="18" charset="0"/>
                <a:cs typeface="Times New Roman" panose="02020603050405020304" pitchFamily="18" charset="0"/>
              </a:rPr>
              <a:t>agit</a:t>
            </a:r>
            <a:r>
              <a:rPr lang="it-IT" dirty="0">
                <a:solidFill>
                  <a:schemeClr val="tx1">
                    <a:lumMod val="85000"/>
                    <a:lumOff val="15000"/>
                  </a:schemeClr>
                </a:solidFill>
                <a:latin typeface="Times New Roman" panose="02020603050405020304" pitchFamily="18" charset="0"/>
                <a:cs typeface="Times New Roman" panose="02020603050405020304" pitchFamily="18" charset="0"/>
              </a:rPr>
              <a:t> &lt; *</a:t>
            </a:r>
            <a:r>
              <a:rPr lang="it-IT" dirty="0" err="1">
                <a:solidFill>
                  <a:schemeClr val="tx1">
                    <a:lumMod val="85000"/>
                    <a:lumOff val="15000"/>
                  </a:schemeClr>
                </a:solidFill>
                <a:latin typeface="Times New Roman" panose="02020603050405020304" pitchFamily="18" charset="0"/>
                <a:cs typeface="Times New Roman" panose="02020603050405020304" pitchFamily="18" charset="0"/>
              </a:rPr>
              <a:t>ageti</a:t>
            </a:r>
            <a:r>
              <a:rPr lang="it-IT" dirty="0">
                <a:solidFill>
                  <a:schemeClr val="tx1">
                    <a:lumMod val="85000"/>
                    <a:lumOff val="15000"/>
                  </a:schemeClr>
                </a:solidFill>
                <a:latin typeface="Times New Roman" panose="02020603050405020304" pitchFamily="18" charset="0"/>
                <a:cs typeface="Times New Roman" panose="02020603050405020304" pitchFamily="18" charset="0"/>
              </a:rPr>
              <a:t>)</a:t>
            </a:r>
          </a:p>
          <a:p>
            <a:pPr marL="0" indent="0" algn="just" eaLnBrk="1" fontAlgn="auto" hangingPunct="1">
              <a:lnSpc>
                <a:spcPct val="110000"/>
              </a:lnSpc>
              <a:spcBef>
                <a:spcPts val="0"/>
              </a:spcBef>
              <a:spcAft>
                <a:spcPts val="0"/>
              </a:spcAft>
              <a:buFont typeface="Arial"/>
              <a:buNone/>
              <a:defRPr/>
            </a:pPr>
            <a:r>
              <a:rPr lang="it-IT" dirty="0">
                <a:solidFill>
                  <a:schemeClr val="tx1">
                    <a:lumMod val="85000"/>
                    <a:lumOff val="15000"/>
                  </a:schemeClr>
                </a:solidFill>
                <a:latin typeface="Times New Roman" panose="02020603050405020304" pitchFamily="18" charset="0"/>
                <a:cs typeface="Times New Roman" panose="02020603050405020304" pitchFamily="18" charset="0"/>
              </a:rPr>
              <a:t>                                                ĭ &gt; i   (es. </a:t>
            </a:r>
            <a:r>
              <a:rPr lang="it-IT" i="1" dirty="0" err="1">
                <a:solidFill>
                  <a:schemeClr val="tx1">
                    <a:lumMod val="85000"/>
                    <a:lumOff val="15000"/>
                  </a:schemeClr>
                </a:solidFill>
                <a:latin typeface="Times New Roman" panose="02020603050405020304" pitchFamily="18" charset="0"/>
                <a:cs typeface="Times New Roman" panose="02020603050405020304" pitchFamily="18" charset="0"/>
              </a:rPr>
              <a:t>ovis</a:t>
            </a:r>
            <a:r>
              <a:rPr lang="it-IT" i="1" dirty="0">
                <a:solidFill>
                  <a:schemeClr val="tx1">
                    <a:lumMod val="85000"/>
                    <a:lumOff val="15000"/>
                  </a:schemeClr>
                </a:solidFill>
                <a:latin typeface="Times New Roman" panose="02020603050405020304" pitchFamily="18" charset="0"/>
                <a:cs typeface="Times New Roman" panose="02020603050405020304" pitchFamily="18" charset="0"/>
              </a:rPr>
              <a:t>; lapis)</a:t>
            </a:r>
            <a:r>
              <a:rPr lang="it-IT" dirty="0">
                <a:solidFill>
                  <a:schemeClr val="tx1">
                    <a:lumMod val="85000"/>
                    <a:lumOff val="15000"/>
                  </a:schemeClr>
                </a:solidFill>
                <a:latin typeface="Times New Roman" panose="02020603050405020304" pitchFamily="18" charset="0"/>
                <a:cs typeface="Times New Roman" panose="02020603050405020304" pitchFamily="18" charset="0"/>
              </a:rPr>
              <a:t> </a:t>
            </a:r>
          </a:p>
          <a:p>
            <a:pPr marL="0" indent="0" algn="just" eaLnBrk="1" fontAlgn="auto" hangingPunct="1">
              <a:lnSpc>
                <a:spcPct val="110000"/>
              </a:lnSpc>
              <a:spcBef>
                <a:spcPts val="0"/>
              </a:spcBef>
              <a:spcAft>
                <a:spcPts val="0"/>
              </a:spcAft>
              <a:buFont typeface="Arial"/>
              <a:buNone/>
              <a:defRPr/>
            </a:pPr>
            <a:r>
              <a:rPr lang="it-IT" dirty="0">
                <a:solidFill>
                  <a:schemeClr val="tx1">
                    <a:lumMod val="85000"/>
                    <a:lumOff val="15000"/>
                  </a:schemeClr>
                </a:solidFill>
                <a:latin typeface="Times New Roman" panose="02020603050405020304" pitchFamily="18" charset="0"/>
                <a:cs typeface="Times New Roman" panose="02020603050405020304" pitchFamily="18" charset="0"/>
              </a:rPr>
              <a:t>                                                ŭ &gt; u  (es. </a:t>
            </a:r>
            <a:r>
              <a:rPr lang="it-IT" i="1" dirty="0">
                <a:solidFill>
                  <a:schemeClr val="tx1">
                    <a:lumMod val="85000"/>
                    <a:lumOff val="15000"/>
                  </a:schemeClr>
                </a:solidFill>
                <a:latin typeface="Times New Roman" panose="02020603050405020304" pitchFamily="18" charset="0"/>
                <a:cs typeface="Times New Roman" panose="02020603050405020304" pitchFamily="18" charset="0"/>
              </a:rPr>
              <a:t>manus)</a:t>
            </a:r>
            <a:r>
              <a:rPr lang="it-IT" dirty="0">
                <a:solidFill>
                  <a:schemeClr val="tx1">
                    <a:lumMod val="85000"/>
                    <a:lumOff val="15000"/>
                  </a:schemeClr>
                </a:solidFill>
                <a:latin typeface="Times New Roman" panose="02020603050405020304" pitchFamily="18" charset="0"/>
                <a:cs typeface="Times New Roman" panose="02020603050405020304" pitchFamily="18" charset="0"/>
              </a:rPr>
              <a:t> </a:t>
            </a:r>
          </a:p>
          <a:p>
            <a:pPr marL="0" indent="0" algn="just" eaLnBrk="1" fontAlgn="auto" hangingPunct="1">
              <a:lnSpc>
                <a:spcPct val="110000"/>
              </a:lnSpc>
              <a:spcBef>
                <a:spcPts val="0"/>
              </a:spcBef>
              <a:spcAft>
                <a:spcPts val="0"/>
              </a:spcAft>
              <a:buFont typeface="Arial"/>
              <a:buNone/>
              <a:defRPr/>
            </a:pPr>
            <a:r>
              <a:rPr lang="it-IT" dirty="0">
                <a:solidFill>
                  <a:schemeClr val="tx1">
                    <a:lumMod val="85000"/>
                    <a:lumOff val="15000"/>
                  </a:schemeClr>
                </a:solidFill>
                <a:latin typeface="Times New Roman" panose="02020603050405020304" pitchFamily="18" charset="0"/>
                <a:cs typeface="Times New Roman" panose="02020603050405020304" pitchFamily="18" charset="0"/>
              </a:rPr>
              <a:t>                                                ŏ + cons., m, nt, r &gt; u   (es. </a:t>
            </a:r>
            <a:r>
              <a:rPr lang="it-IT" i="1" dirty="0" err="1">
                <a:solidFill>
                  <a:schemeClr val="tx1">
                    <a:lumMod val="85000"/>
                    <a:lumOff val="15000"/>
                  </a:schemeClr>
                </a:solidFill>
                <a:latin typeface="Times New Roman" panose="02020603050405020304" pitchFamily="18" charset="0"/>
                <a:cs typeface="Times New Roman" panose="02020603050405020304" pitchFamily="18" charset="0"/>
              </a:rPr>
              <a:t>aliud</a:t>
            </a:r>
            <a:r>
              <a:rPr lang="it-IT" i="1" dirty="0">
                <a:solidFill>
                  <a:schemeClr val="tx1">
                    <a:lumMod val="85000"/>
                    <a:lumOff val="15000"/>
                  </a:schemeClr>
                </a:solidFill>
                <a:latin typeface="Times New Roman" panose="02020603050405020304" pitchFamily="18" charset="0"/>
                <a:cs typeface="Times New Roman" panose="02020603050405020304" pitchFamily="18" charset="0"/>
              </a:rPr>
              <a:t>; </a:t>
            </a:r>
            <a:r>
              <a:rPr lang="it-IT" i="1" dirty="0" err="1">
                <a:solidFill>
                  <a:schemeClr val="tx1">
                    <a:lumMod val="85000"/>
                    <a:lumOff val="15000"/>
                  </a:schemeClr>
                </a:solidFill>
                <a:latin typeface="Times New Roman" panose="02020603050405020304" pitchFamily="18" charset="0"/>
                <a:cs typeface="Times New Roman" panose="02020603050405020304" pitchFamily="18" charset="0"/>
              </a:rPr>
              <a:t>istud</a:t>
            </a:r>
            <a:r>
              <a:rPr lang="it-IT" i="1" dirty="0">
                <a:solidFill>
                  <a:schemeClr val="tx1">
                    <a:lumMod val="85000"/>
                    <a:lumOff val="15000"/>
                  </a:schemeClr>
                </a:solidFill>
                <a:latin typeface="Times New Roman" panose="02020603050405020304" pitchFamily="18" charset="0"/>
                <a:cs typeface="Times New Roman" panose="02020603050405020304" pitchFamily="18" charset="0"/>
              </a:rPr>
              <a:t>)</a:t>
            </a:r>
            <a:r>
              <a:rPr lang="it-IT" dirty="0">
                <a:solidFill>
                  <a:schemeClr val="tx1">
                    <a:lumMod val="85000"/>
                    <a:lumOff val="15000"/>
                  </a:schemeClr>
                </a:solidFill>
                <a:latin typeface="Times New Roman" panose="02020603050405020304" pitchFamily="18" charset="0"/>
                <a:cs typeface="Times New Roman" panose="02020603050405020304" pitchFamily="18" charset="0"/>
              </a:rPr>
              <a:t>  </a:t>
            </a:r>
          </a:p>
          <a:p>
            <a:pPr eaLnBrk="1" fontAlgn="auto" hangingPunct="1">
              <a:buFontTx/>
              <a:buChar char="-"/>
              <a:defRPr/>
            </a:pPr>
            <a:endParaRPr lang="it-IT" dirty="0">
              <a:solidFill>
                <a:schemeClr val="tx1">
                  <a:lumMod val="85000"/>
                  <a:lumOff val="15000"/>
                </a:schemeClr>
              </a:solidFil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4293255B-44E9-4EE1-88A0-BB0027102838}"/>
              </a:ext>
            </a:extLst>
          </p:cNvPr>
          <p:cNvSpPr>
            <a:spLocks noGrp="1"/>
          </p:cNvSpPr>
          <p:nvPr>
            <p:ph idx="1"/>
          </p:nvPr>
        </p:nvSpPr>
        <p:spPr>
          <a:xfrm>
            <a:off x="0" y="0"/>
            <a:ext cx="12192000" cy="6858000"/>
          </a:xfrm>
          <a:blipFill>
            <a:blip r:embed="rId2"/>
            <a:tile tx="0" ty="0" sx="100000" sy="100000" flip="none" algn="tl"/>
          </a:blipFill>
        </p:spPr>
        <p:txBody>
          <a:bodyPr rtlCol="0">
            <a:normAutofit/>
          </a:bodyPr>
          <a:lstStyle/>
          <a:p>
            <a:pPr algn="just" eaLnBrk="1" fontAlgn="auto" hangingPunct="1">
              <a:spcBef>
                <a:spcPts val="0"/>
              </a:spcBef>
              <a:spcAft>
                <a:spcPts val="0"/>
              </a:spcAft>
              <a:buFontTx/>
              <a:buChar char="-"/>
              <a:defRPr/>
            </a:pPr>
            <a:r>
              <a:rPr lang="it-IT" sz="2000" b="1" i="1" u="sng">
                <a:solidFill>
                  <a:schemeClr val="tx1">
                    <a:lumMod val="85000"/>
                    <a:lumOff val="15000"/>
                  </a:schemeClr>
                </a:solidFill>
                <a:latin typeface="Times New Roman" panose="02020603050405020304" pitchFamily="18" charset="0"/>
                <a:cs typeface="Times New Roman" panose="02020603050405020304" pitchFamily="18" charset="0"/>
              </a:rPr>
              <a:t>Dittonghi</a:t>
            </a:r>
            <a:r>
              <a:rPr lang="it-IT" sz="2000">
                <a:solidFill>
                  <a:schemeClr val="tx1">
                    <a:lumMod val="85000"/>
                    <a:lumOff val="15000"/>
                  </a:schemeClr>
                </a:solidFill>
                <a:latin typeface="Times New Roman" panose="02020603050405020304" pitchFamily="18" charset="0"/>
                <a:cs typeface="Times New Roman" panose="02020603050405020304" pitchFamily="18" charset="0"/>
              </a:rPr>
              <a:t>:                  esiti dei dittonghi brevi dell’indoeuropeo a seconda del tipo di sillaba in cui sono presenti</a:t>
            </a:r>
          </a:p>
          <a:p>
            <a:pPr marL="0" indent="0" algn="just" eaLnBrk="1" fontAlgn="auto" hangingPunct="1">
              <a:spcBef>
                <a:spcPts val="0"/>
              </a:spcBef>
              <a:spcAft>
                <a:spcPts val="0"/>
              </a:spcAft>
              <a:buFont typeface="Arial"/>
              <a:buNone/>
              <a:defRPr/>
            </a:pPr>
            <a:r>
              <a:rPr lang="it-IT" sz="2000">
                <a:solidFill>
                  <a:schemeClr val="tx1">
                    <a:lumMod val="85000"/>
                    <a:lumOff val="15000"/>
                  </a:schemeClr>
                </a:solidFill>
                <a:latin typeface="Times New Roman" panose="02020603050405020304" pitchFamily="18" charset="0"/>
                <a:cs typeface="Times New Roman" panose="02020603050405020304" pitchFamily="18" charset="0"/>
              </a:rPr>
              <a:t>			</a:t>
            </a:r>
            <a:r>
              <a:rPr lang="it-IT" sz="2000" u="sng">
                <a:solidFill>
                  <a:schemeClr val="tx1">
                    <a:lumMod val="85000"/>
                    <a:lumOff val="15000"/>
                  </a:schemeClr>
                </a:solidFill>
                <a:latin typeface="Times New Roman" panose="02020603050405020304" pitchFamily="18" charset="0"/>
                <a:cs typeface="Times New Roman" panose="02020603050405020304" pitchFamily="18" charset="0"/>
              </a:rPr>
              <a:t>Sillabe iniziali:</a:t>
            </a:r>
            <a:endParaRPr lang="it-IT" sz="1600">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algn="just" eaLnBrk="1" fontAlgn="auto" hangingPunct="1">
              <a:spcBef>
                <a:spcPts val="0"/>
              </a:spcBef>
              <a:spcAft>
                <a:spcPts val="0"/>
              </a:spcAft>
              <a:buFont typeface="Arial"/>
              <a:buNone/>
              <a:defRPr/>
            </a:pPr>
            <a:r>
              <a:rPr lang="it-IT" sz="2000">
                <a:solidFill>
                  <a:schemeClr val="tx1">
                    <a:lumMod val="85000"/>
                    <a:lumOff val="15000"/>
                  </a:schemeClr>
                </a:solidFill>
                <a:latin typeface="Times New Roman" panose="02020603050405020304" pitchFamily="18" charset="0"/>
                <a:cs typeface="Times New Roman" panose="02020603050405020304" pitchFamily="18" charset="0"/>
              </a:rPr>
              <a:t>                                         ai &gt; ai &gt; ae</a:t>
            </a:r>
          </a:p>
          <a:p>
            <a:pPr marL="0" indent="0" algn="just" eaLnBrk="1" fontAlgn="auto" hangingPunct="1">
              <a:spcBef>
                <a:spcPts val="0"/>
              </a:spcBef>
              <a:spcAft>
                <a:spcPts val="0"/>
              </a:spcAft>
              <a:buFont typeface="Arial"/>
              <a:buNone/>
              <a:defRPr/>
            </a:pPr>
            <a:r>
              <a:rPr lang="it-IT" sz="2000">
                <a:solidFill>
                  <a:schemeClr val="tx1">
                    <a:lumMod val="85000"/>
                    <a:lumOff val="15000"/>
                  </a:schemeClr>
                </a:solidFill>
                <a:latin typeface="Times New Roman" panose="02020603050405020304" pitchFamily="18" charset="0"/>
                <a:cs typeface="Times New Roman" panose="02020603050405020304" pitchFamily="18" charset="0"/>
              </a:rPr>
              <a:t>                                         ei &gt; ē &gt; ī</a:t>
            </a:r>
          </a:p>
          <a:p>
            <a:pPr marL="0" indent="0" algn="just" eaLnBrk="1" fontAlgn="auto" hangingPunct="1">
              <a:spcBef>
                <a:spcPts val="0"/>
              </a:spcBef>
              <a:spcAft>
                <a:spcPts val="0"/>
              </a:spcAft>
              <a:buFont typeface="Arial"/>
              <a:buNone/>
              <a:defRPr/>
            </a:pPr>
            <a:r>
              <a:rPr lang="it-IT" sz="2000">
                <a:solidFill>
                  <a:schemeClr val="tx1">
                    <a:lumMod val="85000"/>
                    <a:lumOff val="15000"/>
                  </a:schemeClr>
                </a:solidFill>
                <a:latin typeface="Times New Roman" panose="02020603050405020304" pitchFamily="18" charset="0"/>
                <a:cs typeface="Times New Roman" panose="02020603050405020304" pitchFamily="18" charset="0"/>
              </a:rPr>
              <a:t>                                         oi &gt; oe &gt; ū</a:t>
            </a:r>
          </a:p>
          <a:p>
            <a:pPr marL="0" indent="0" algn="just" eaLnBrk="1" fontAlgn="auto" hangingPunct="1">
              <a:spcBef>
                <a:spcPts val="0"/>
              </a:spcBef>
              <a:spcAft>
                <a:spcPts val="0"/>
              </a:spcAft>
              <a:buFont typeface="Arial"/>
              <a:buNone/>
              <a:defRPr/>
            </a:pPr>
            <a:r>
              <a:rPr lang="it-IT" sz="2000">
                <a:solidFill>
                  <a:schemeClr val="tx1">
                    <a:lumMod val="85000"/>
                    <a:lumOff val="15000"/>
                  </a:schemeClr>
                </a:solidFill>
                <a:latin typeface="Times New Roman" panose="02020603050405020304" pitchFamily="18" charset="0"/>
                <a:cs typeface="Times New Roman" panose="02020603050405020304" pitchFamily="18" charset="0"/>
              </a:rPr>
              <a:t>                                         u + oi &gt; uei &gt; ī  (es. </a:t>
            </a:r>
            <a:r>
              <a:rPr lang="it-IT" sz="2000" i="1">
                <a:solidFill>
                  <a:schemeClr val="tx1">
                    <a:lumMod val="85000"/>
                    <a:lumOff val="15000"/>
                  </a:schemeClr>
                </a:solidFill>
                <a:latin typeface="Times New Roman" panose="02020603050405020304" pitchFamily="18" charset="0"/>
                <a:cs typeface="Times New Roman" panose="02020603050405020304" pitchFamily="18" charset="0"/>
              </a:rPr>
              <a:t>vīdi, </a:t>
            </a:r>
            <a:r>
              <a:rPr lang="it-IT" sz="2000">
                <a:solidFill>
                  <a:schemeClr val="tx1">
                    <a:lumMod val="85000"/>
                    <a:lumOff val="15000"/>
                  </a:schemeClr>
                </a:solidFill>
                <a:latin typeface="Times New Roman" panose="02020603050405020304" pitchFamily="18" charset="0"/>
                <a:cs typeface="Times New Roman" panose="02020603050405020304" pitchFamily="18" charset="0"/>
              </a:rPr>
              <a:t>cf. gr. (</a:t>
            </a:r>
            <a:r>
              <a:rPr lang="el-GR" sz="2000" i="1">
                <a:solidFill>
                  <a:schemeClr val="tx1">
                    <a:lumMod val="85000"/>
                    <a:lumOff val="15000"/>
                  </a:schemeClr>
                </a:solidFill>
                <a:latin typeface="Times New Roman" panose="02020603050405020304" pitchFamily="18" charset="0"/>
                <a:cs typeface="Times New Roman" panose="02020603050405020304" pitchFamily="18" charset="0"/>
              </a:rPr>
              <a:t>Ϝ</a:t>
            </a:r>
            <a:r>
              <a:rPr lang="it-IT" sz="2000">
                <a:solidFill>
                  <a:schemeClr val="tx1">
                    <a:lumMod val="85000"/>
                    <a:lumOff val="15000"/>
                  </a:schemeClr>
                </a:solidFill>
                <a:latin typeface="Times New Roman" panose="02020603050405020304" pitchFamily="18" charset="0"/>
                <a:cs typeface="Times New Roman" panose="02020603050405020304" pitchFamily="18" charset="0"/>
              </a:rPr>
              <a:t>)</a:t>
            </a:r>
            <a:r>
              <a:rPr lang="el-GR" sz="2000">
                <a:solidFill>
                  <a:schemeClr val="tx1">
                    <a:lumMod val="85000"/>
                    <a:lumOff val="15000"/>
                  </a:schemeClr>
                </a:solidFill>
                <a:latin typeface="Times New Roman" panose="02020603050405020304" pitchFamily="18" charset="0"/>
                <a:cs typeface="Times New Roman" panose="02020603050405020304" pitchFamily="18" charset="0"/>
              </a:rPr>
              <a:t>οῖδα</a:t>
            </a:r>
            <a:r>
              <a:rPr lang="it-IT" sz="2000">
                <a:solidFill>
                  <a:schemeClr val="tx1">
                    <a:lumMod val="85000"/>
                    <a:lumOff val="15000"/>
                  </a:schemeClr>
                </a:solidFill>
                <a:latin typeface="Times New Roman" panose="02020603050405020304" pitchFamily="18" charset="0"/>
                <a:cs typeface="Times New Roman" panose="02020603050405020304" pitchFamily="18" charset="0"/>
              </a:rPr>
              <a:t>, sanscr. </a:t>
            </a:r>
            <a:r>
              <a:rPr lang="it-IT" sz="2000" i="1">
                <a:solidFill>
                  <a:schemeClr val="tx1">
                    <a:lumMod val="85000"/>
                    <a:lumOff val="15000"/>
                  </a:schemeClr>
                </a:solidFill>
                <a:latin typeface="Times New Roman" panose="02020603050405020304" pitchFamily="18" charset="0"/>
                <a:cs typeface="Times New Roman" panose="02020603050405020304" pitchFamily="18" charset="0"/>
              </a:rPr>
              <a:t>véda</a:t>
            </a:r>
            <a:r>
              <a:rPr lang="it-IT" sz="2000">
                <a:solidFill>
                  <a:schemeClr val="tx1">
                    <a:lumMod val="85000"/>
                    <a:lumOff val="15000"/>
                  </a:schemeClr>
                </a:solidFill>
                <a:latin typeface="Times New Roman" panose="02020603050405020304" pitchFamily="18" charset="0"/>
                <a:cs typeface="Times New Roman" panose="02020603050405020304" pitchFamily="18" charset="0"/>
              </a:rPr>
              <a:t>)</a:t>
            </a:r>
          </a:p>
          <a:p>
            <a:pPr marL="0" indent="0" algn="just" eaLnBrk="1" fontAlgn="auto" hangingPunct="1">
              <a:spcBef>
                <a:spcPts val="0"/>
              </a:spcBef>
              <a:spcAft>
                <a:spcPts val="0"/>
              </a:spcAft>
              <a:buFont typeface="Arial"/>
              <a:buNone/>
              <a:defRPr/>
            </a:pPr>
            <a:r>
              <a:rPr lang="it-IT" sz="2000">
                <a:solidFill>
                  <a:schemeClr val="tx1">
                    <a:lumMod val="85000"/>
                    <a:lumOff val="15000"/>
                  </a:schemeClr>
                </a:solidFill>
                <a:latin typeface="Times New Roman" panose="02020603050405020304" pitchFamily="18" charset="0"/>
                <a:cs typeface="Times New Roman" panose="02020603050405020304" pitchFamily="18" charset="0"/>
              </a:rPr>
              <a:t>                                         l + oi + cons. labiale &gt; ei &gt; ī  </a:t>
            </a:r>
          </a:p>
          <a:p>
            <a:pPr marL="0" indent="0" algn="just" eaLnBrk="1" fontAlgn="auto" hangingPunct="1">
              <a:spcBef>
                <a:spcPts val="0"/>
              </a:spcBef>
              <a:spcAft>
                <a:spcPts val="0"/>
              </a:spcAft>
              <a:buFont typeface="Arial"/>
              <a:buNone/>
              <a:defRPr/>
            </a:pPr>
            <a:r>
              <a:rPr lang="it-IT" sz="2000">
                <a:solidFill>
                  <a:schemeClr val="tx1">
                    <a:lumMod val="85000"/>
                    <a:lumOff val="15000"/>
                  </a:schemeClr>
                </a:solidFill>
                <a:latin typeface="Times New Roman" panose="02020603050405020304" pitchFamily="18" charset="0"/>
                <a:cs typeface="Times New Roman" panose="02020603050405020304" pitchFamily="18" charset="0"/>
              </a:rPr>
              <a:t>                                         au &gt; au   (in latino rende anche la forma sincopata </a:t>
            </a:r>
            <a:r>
              <a:rPr lang="it-IT" sz="2000" i="1">
                <a:solidFill>
                  <a:schemeClr val="tx1">
                    <a:lumMod val="85000"/>
                    <a:lumOff val="15000"/>
                  </a:schemeClr>
                </a:solidFill>
                <a:latin typeface="Times New Roman" panose="02020603050405020304" pitchFamily="18" charset="0"/>
                <a:cs typeface="Times New Roman" panose="02020603050405020304" pitchFamily="18" charset="0"/>
              </a:rPr>
              <a:t>avi-</a:t>
            </a:r>
            <a:r>
              <a:rPr lang="it-IT" sz="2000">
                <a:solidFill>
                  <a:schemeClr val="tx1">
                    <a:lumMod val="85000"/>
                    <a:lumOff val="15000"/>
                  </a:schemeClr>
                </a:solidFill>
                <a:latin typeface="Times New Roman" panose="02020603050405020304" pitchFamily="18" charset="0"/>
                <a:cs typeface="Times New Roman" panose="02020603050405020304" pitchFamily="18" charset="0"/>
              </a:rPr>
              <a:t>, es. </a:t>
            </a:r>
            <a:r>
              <a:rPr lang="it-IT" sz="2000" i="1">
                <a:solidFill>
                  <a:schemeClr val="tx1">
                    <a:lumMod val="85000"/>
                    <a:lumOff val="15000"/>
                  </a:schemeClr>
                </a:solidFill>
                <a:latin typeface="Times New Roman" panose="02020603050405020304" pitchFamily="18" charset="0"/>
                <a:cs typeface="Times New Roman" panose="02020603050405020304" pitchFamily="18" charset="0"/>
              </a:rPr>
              <a:t>naufragus </a:t>
            </a:r>
            <a:r>
              <a:rPr lang="it-IT" sz="2000">
                <a:solidFill>
                  <a:schemeClr val="tx1">
                    <a:lumMod val="85000"/>
                    <a:lumOff val="15000"/>
                  </a:schemeClr>
                </a:solidFill>
                <a:latin typeface="Times New Roman" panose="02020603050405020304" pitchFamily="18" charset="0"/>
                <a:cs typeface="Times New Roman" panose="02020603050405020304" pitchFamily="18" charset="0"/>
              </a:rPr>
              <a:t>&lt; *nāvifragos)</a:t>
            </a:r>
          </a:p>
          <a:p>
            <a:pPr marL="0" indent="0" algn="just" eaLnBrk="1" fontAlgn="auto" hangingPunct="1">
              <a:spcBef>
                <a:spcPts val="0"/>
              </a:spcBef>
              <a:spcAft>
                <a:spcPts val="0"/>
              </a:spcAft>
              <a:buFont typeface="Arial"/>
              <a:buNone/>
              <a:defRPr/>
            </a:pPr>
            <a:r>
              <a:rPr lang="it-IT" sz="2000">
                <a:solidFill>
                  <a:schemeClr val="tx1">
                    <a:lumMod val="85000"/>
                    <a:lumOff val="15000"/>
                  </a:schemeClr>
                </a:solidFill>
                <a:latin typeface="Times New Roman" panose="02020603050405020304" pitchFamily="18" charset="0"/>
                <a:cs typeface="Times New Roman" panose="02020603050405020304" pitchFamily="18" charset="0"/>
              </a:rPr>
              <a:t>                                         eu &gt; ou &gt; ū</a:t>
            </a:r>
          </a:p>
          <a:p>
            <a:pPr marL="0" indent="0" algn="just" eaLnBrk="1" fontAlgn="auto" hangingPunct="1">
              <a:spcBef>
                <a:spcPts val="0"/>
              </a:spcBef>
              <a:spcAft>
                <a:spcPts val="0"/>
              </a:spcAft>
              <a:buFont typeface="Arial"/>
              <a:buNone/>
              <a:defRPr/>
            </a:pPr>
            <a:r>
              <a:rPr lang="it-IT" sz="2000">
                <a:solidFill>
                  <a:schemeClr val="tx1">
                    <a:lumMod val="85000"/>
                    <a:lumOff val="15000"/>
                  </a:schemeClr>
                </a:solidFill>
                <a:latin typeface="Times New Roman" panose="02020603050405020304" pitchFamily="18" charset="0"/>
                <a:cs typeface="Times New Roman" panose="02020603050405020304" pitchFamily="18" charset="0"/>
              </a:rPr>
              <a:t>                                         l + ou + cons. labiale &gt; ei &gt; ī (es. </a:t>
            </a:r>
            <a:r>
              <a:rPr lang="it-IT" sz="2000" i="1">
                <a:solidFill>
                  <a:schemeClr val="tx1">
                    <a:lumMod val="85000"/>
                    <a:lumOff val="15000"/>
                  </a:schemeClr>
                </a:solidFill>
                <a:latin typeface="Times New Roman" panose="02020603050405020304" pitchFamily="18" charset="0"/>
                <a:cs typeface="Times New Roman" panose="02020603050405020304" pitchFamily="18" charset="0"/>
              </a:rPr>
              <a:t>liber </a:t>
            </a:r>
            <a:r>
              <a:rPr lang="it-IT" sz="2000">
                <a:solidFill>
                  <a:schemeClr val="tx1">
                    <a:lumMod val="85000"/>
                    <a:lumOff val="15000"/>
                  </a:schemeClr>
                </a:solidFill>
                <a:latin typeface="Times New Roman" panose="02020603050405020304" pitchFamily="18" charset="0"/>
                <a:cs typeface="Times New Roman" panose="02020603050405020304" pitchFamily="18" charset="0"/>
              </a:rPr>
              <a:t>&lt; leiber)</a:t>
            </a:r>
          </a:p>
          <a:p>
            <a:pPr marL="0" indent="0" algn="just" eaLnBrk="1" fontAlgn="auto" hangingPunct="1">
              <a:spcBef>
                <a:spcPts val="0"/>
              </a:spcBef>
              <a:spcAft>
                <a:spcPts val="0"/>
              </a:spcAft>
              <a:buFont typeface="Arial"/>
              <a:buNone/>
              <a:defRPr/>
            </a:pPr>
            <a:r>
              <a:rPr lang="it-IT" sz="2000">
                <a:solidFill>
                  <a:schemeClr val="tx1">
                    <a:lumMod val="85000"/>
                    <a:lumOff val="15000"/>
                  </a:schemeClr>
                </a:solidFill>
                <a:latin typeface="Times New Roman" panose="02020603050405020304" pitchFamily="18" charset="0"/>
                <a:cs typeface="Times New Roman" panose="02020603050405020304" pitchFamily="18" charset="0"/>
              </a:rPr>
              <a:t>                                         ou &gt; ou &gt; ū</a:t>
            </a:r>
          </a:p>
          <a:p>
            <a:pPr marL="0" indent="0" algn="just" eaLnBrk="1" fontAlgn="auto" hangingPunct="1">
              <a:spcBef>
                <a:spcPts val="0"/>
              </a:spcBef>
              <a:spcAft>
                <a:spcPts val="0"/>
              </a:spcAft>
              <a:buFont typeface="Arial"/>
              <a:buNone/>
              <a:defRPr/>
            </a:pPr>
            <a:r>
              <a:rPr lang="it-IT" sz="2000">
                <a:solidFill>
                  <a:schemeClr val="tx1">
                    <a:lumMod val="85000"/>
                    <a:lumOff val="15000"/>
                  </a:schemeClr>
                </a:solidFill>
                <a:latin typeface="Times New Roman" panose="02020603050405020304" pitchFamily="18" charset="0"/>
                <a:cs typeface="Times New Roman" panose="02020603050405020304" pitchFamily="18" charset="0"/>
              </a:rPr>
              <a:t> </a:t>
            </a:r>
          </a:p>
          <a:p>
            <a:pPr marL="0" indent="0" algn="just" eaLnBrk="1" fontAlgn="auto" hangingPunct="1">
              <a:spcBef>
                <a:spcPts val="0"/>
              </a:spcBef>
              <a:spcAft>
                <a:spcPts val="0"/>
              </a:spcAft>
              <a:buFont typeface="Arial"/>
              <a:buNone/>
              <a:defRPr/>
            </a:pPr>
            <a:r>
              <a:rPr lang="it-IT" sz="2000">
                <a:solidFill>
                  <a:schemeClr val="tx1">
                    <a:lumMod val="85000"/>
                    <a:lumOff val="15000"/>
                  </a:schemeClr>
                </a:solidFill>
                <a:latin typeface="Times New Roman" panose="02020603050405020304" pitchFamily="18" charset="0"/>
                <a:cs typeface="Times New Roman" panose="02020603050405020304" pitchFamily="18" charset="0"/>
              </a:rPr>
              <a:t>                     </a:t>
            </a:r>
            <a:r>
              <a:rPr lang="it-IT" sz="2000" u="sng">
                <a:solidFill>
                  <a:schemeClr val="tx1">
                    <a:lumMod val="85000"/>
                    <a:lumOff val="15000"/>
                  </a:schemeClr>
                </a:solidFill>
                <a:latin typeface="Times New Roman" panose="02020603050405020304" pitchFamily="18" charset="0"/>
                <a:cs typeface="Times New Roman" panose="02020603050405020304" pitchFamily="18" charset="0"/>
              </a:rPr>
              <a:t>Sillabe non iniziali:</a:t>
            </a:r>
          </a:p>
          <a:p>
            <a:pPr marL="0" indent="0" algn="just" eaLnBrk="1" fontAlgn="auto" hangingPunct="1">
              <a:spcBef>
                <a:spcPts val="0"/>
              </a:spcBef>
              <a:spcAft>
                <a:spcPts val="0"/>
              </a:spcAft>
              <a:buFont typeface="Arial"/>
              <a:buNone/>
              <a:defRPr/>
            </a:pPr>
            <a:r>
              <a:rPr lang="it-IT" sz="2000">
                <a:solidFill>
                  <a:schemeClr val="tx1">
                    <a:lumMod val="85000"/>
                    <a:lumOff val="15000"/>
                  </a:schemeClr>
                </a:solidFill>
                <a:latin typeface="Times New Roman" panose="02020603050405020304" pitchFamily="18" charset="0"/>
                <a:cs typeface="Times New Roman" panose="02020603050405020304" pitchFamily="18" charset="0"/>
              </a:rPr>
              <a:t>                                        ei, ou stessi cambiamenti che si verificano nelle sillabe iniziali</a:t>
            </a:r>
          </a:p>
          <a:p>
            <a:pPr marL="0" indent="0" algn="just" eaLnBrk="1" fontAlgn="auto" hangingPunct="1">
              <a:spcBef>
                <a:spcPts val="0"/>
              </a:spcBef>
              <a:spcAft>
                <a:spcPts val="0"/>
              </a:spcAft>
              <a:buFont typeface="Arial"/>
              <a:buNone/>
              <a:defRPr/>
            </a:pPr>
            <a:r>
              <a:rPr lang="it-IT" sz="2000">
                <a:solidFill>
                  <a:schemeClr val="tx1">
                    <a:lumMod val="85000"/>
                    <a:lumOff val="15000"/>
                  </a:schemeClr>
                </a:solidFill>
                <a:latin typeface="Times New Roman" panose="02020603050405020304" pitchFamily="18" charset="0"/>
                <a:cs typeface="Times New Roman" panose="02020603050405020304" pitchFamily="18" charset="0"/>
              </a:rPr>
              <a:t>                                        ai &gt; ei &gt; ī </a:t>
            </a:r>
          </a:p>
          <a:p>
            <a:pPr marL="0" indent="0" algn="just" eaLnBrk="1" fontAlgn="auto" hangingPunct="1">
              <a:spcBef>
                <a:spcPts val="0"/>
              </a:spcBef>
              <a:spcAft>
                <a:spcPts val="0"/>
              </a:spcAft>
              <a:buFont typeface="Arial"/>
              <a:buNone/>
              <a:defRPr/>
            </a:pPr>
            <a:r>
              <a:rPr lang="it-IT" sz="2000">
                <a:solidFill>
                  <a:schemeClr val="tx1">
                    <a:lumMod val="85000"/>
                    <a:lumOff val="15000"/>
                  </a:schemeClr>
                </a:solidFill>
                <a:latin typeface="Times New Roman" panose="02020603050405020304" pitchFamily="18" charset="0"/>
                <a:cs typeface="Times New Roman" panose="02020603050405020304" pitchFamily="18" charset="0"/>
              </a:rPr>
              <a:t>                                        au &gt; ou &gt; ū </a:t>
            </a:r>
          </a:p>
          <a:p>
            <a:pPr marL="0" indent="0" algn="just" eaLnBrk="1" fontAlgn="auto" hangingPunct="1">
              <a:spcBef>
                <a:spcPts val="0"/>
              </a:spcBef>
              <a:spcAft>
                <a:spcPts val="0"/>
              </a:spcAft>
              <a:buFont typeface="Arial"/>
              <a:buNone/>
              <a:defRPr/>
            </a:pPr>
            <a:r>
              <a:rPr lang="it-IT" sz="2000">
                <a:solidFill>
                  <a:schemeClr val="tx1">
                    <a:lumMod val="85000"/>
                    <a:lumOff val="15000"/>
                  </a:schemeClr>
                </a:solidFill>
                <a:latin typeface="Times New Roman" panose="02020603050405020304" pitchFamily="18" charset="0"/>
                <a:cs typeface="Times New Roman" panose="02020603050405020304" pitchFamily="18" charset="0"/>
              </a:rPr>
              <a:t>                                        oi (unico esempio:  </a:t>
            </a:r>
            <a:r>
              <a:rPr lang="it-IT" sz="2000" i="1">
                <a:solidFill>
                  <a:schemeClr val="tx1">
                    <a:lumMod val="85000"/>
                    <a:lumOff val="15000"/>
                  </a:schemeClr>
                </a:solidFill>
                <a:latin typeface="Times New Roman" panose="02020603050405020304" pitchFamily="18" charset="0"/>
                <a:cs typeface="Times New Roman" panose="02020603050405020304" pitchFamily="18" charset="0"/>
              </a:rPr>
              <a:t>pōmērium</a:t>
            </a:r>
            <a:r>
              <a:rPr lang="it-IT" sz="2000">
                <a:solidFill>
                  <a:schemeClr val="tx1">
                    <a:lumMod val="85000"/>
                    <a:lumOff val="15000"/>
                  </a:schemeClr>
                </a:solidFill>
                <a:latin typeface="Times New Roman" panose="02020603050405020304" pitchFamily="18" charset="0"/>
                <a:cs typeface="Times New Roman" panose="02020603050405020304" pitchFamily="18" charset="0"/>
              </a:rPr>
              <a:t>  &lt; *postmoiriom)</a:t>
            </a:r>
          </a:p>
          <a:p>
            <a:pPr marL="0" indent="0" algn="just" eaLnBrk="1" fontAlgn="auto" hangingPunct="1">
              <a:spcBef>
                <a:spcPts val="0"/>
              </a:spcBef>
              <a:spcAft>
                <a:spcPts val="0"/>
              </a:spcAft>
              <a:buFont typeface="Arial"/>
              <a:buNone/>
              <a:defRPr/>
            </a:pPr>
            <a:endParaRPr lang="it-IT" sz="1400">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algn="just" eaLnBrk="1" fontAlgn="auto" hangingPunct="1">
              <a:spcBef>
                <a:spcPts val="0"/>
              </a:spcBef>
              <a:spcAft>
                <a:spcPts val="0"/>
              </a:spcAft>
              <a:buFont typeface="Arial"/>
              <a:buNone/>
              <a:defRPr/>
            </a:pPr>
            <a:r>
              <a:rPr lang="it-IT">
                <a:solidFill>
                  <a:schemeClr val="tx1">
                    <a:lumMod val="85000"/>
                    <a:lumOff val="15000"/>
                  </a:schemeClr>
                </a:solidFill>
                <a:latin typeface="Times New Roman" panose="02020603050405020304" pitchFamily="18" charset="0"/>
                <a:cs typeface="Times New Roman" panose="02020603050405020304" pitchFamily="18" charset="0"/>
              </a:rPr>
              <a:t>                 </a:t>
            </a:r>
            <a:r>
              <a:rPr lang="it-IT" sz="2000" u="sng">
                <a:solidFill>
                  <a:schemeClr val="tx1">
                    <a:lumMod val="85000"/>
                    <a:lumOff val="15000"/>
                  </a:schemeClr>
                </a:solidFill>
                <a:latin typeface="Times New Roman" panose="02020603050405020304" pitchFamily="18" charset="0"/>
                <a:cs typeface="Times New Roman" panose="02020603050405020304" pitchFamily="18" charset="0"/>
              </a:rPr>
              <a:t>Sillabe finali: </a:t>
            </a:r>
          </a:p>
          <a:p>
            <a:pPr marL="0" indent="0" algn="just" eaLnBrk="1" fontAlgn="auto" hangingPunct="1">
              <a:spcBef>
                <a:spcPts val="0"/>
              </a:spcBef>
              <a:spcAft>
                <a:spcPts val="0"/>
              </a:spcAft>
              <a:buFont typeface="Arial"/>
              <a:buNone/>
              <a:defRPr/>
            </a:pPr>
            <a:r>
              <a:rPr lang="it-IT" sz="2000">
                <a:solidFill>
                  <a:schemeClr val="tx1">
                    <a:lumMod val="85000"/>
                    <a:lumOff val="15000"/>
                  </a:schemeClr>
                </a:solidFill>
                <a:latin typeface="Times New Roman" panose="02020603050405020304" pitchFamily="18" charset="0"/>
                <a:cs typeface="Times New Roman" panose="02020603050405020304" pitchFamily="18" charset="0"/>
              </a:rPr>
              <a:t>                                       Dittonghi brevi: stessi cambiamenti che si verificano nelle sillabe intermedie/non iniziali </a:t>
            </a:r>
          </a:p>
          <a:p>
            <a:pPr marL="0" indent="0" algn="just" eaLnBrk="1" fontAlgn="auto" hangingPunct="1">
              <a:spcBef>
                <a:spcPts val="0"/>
              </a:spcBef>
              <a:spcAft>
                <a:spcPts val="0"/>
              </a:spcAft>
              <a:buFont typeface="Arial"/>
              <a:buNone/>
              <a:defRPr/>
            </a:pPr>
            <a:r>
              <a:rPr lang="it-IT" sz="2000">
                <a:solidFill>
                  <a:schemeClr val="tx1">
                    <a:lumMod val="85000"/>
                    <a:lumOff val="15000"/>
                  </a:schemeClr>
                </a:solidFill>
                <a:latin typeface="Times New Roman" panose="02020603050405020304" pitchFamily="18" charset="0"/>
                <a:cs typeface="Times New Roman" panose="02020603050405020304" pitchFamily="18" charset="0"/>
              </a:rPr>
              <a:t>                                       ai, ei, oi &gt; ei &gt; ī</a:t>
            </a:r>
          </a:p>
          <a:p>
            <a:pPr algn="just" eaLnBrk="1" fontAlgn="auto" hangingPunct="1">
              <a:spcBef>
                <a:spcPts val="0"/>
              </a:spcBef>
              <a:spcAft>
                <a:spcPts val="0"/>
              </a:spcAft>
              <a:buFontTx/>
              <a:buChar char="-"/>
              <a:defRPr/>
            </a:pPr>
            <a:endParaRPr lang="it-IT">
              <a:solidFill>
                <a:schemeClr val="tx1">
                  <a:lumMod val="85000"/>
                  <a:lumOff val="15000"/>
                </a:schemeClr>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554ED11D-44D4-473B-9DDF-0A25240BBE7D}"/>
              </a:ext>
            </a:extLst>
          </p:cNvPr>
          <p:cNvSpPr>
            <a:spLocks noGrp="1"/>
          </p:cNvSpPr>
          <p:nvPr>
            <p:ph idx="1"/>
          </p:nvPr>
        </p:nvSpPr>
        <p:spPr>
          <a:xfrm>
            <a:off x="0" y="0"/>
            <a:ext cx="12192000" cy="6858000"/>
          </a:xfrm>
          <a:blipFill>
            <a:blip r:embed="rId2"/>
            <a:tile tx="0" ty="0" sx="100000" sy="100000" flip="none" algn="tl"/>
          </a:blipFill>
        </p:spPr>
        <p:txBody>
          <a:bodyPr rtlCol="0">
            <a:normAutofit/>
          </a:bodyPr>
          <a:lstStyle/>
          <a:p>
            <a:pPr eaLnBrk="1" fontAlgn="auto" hangingPunct="1">
              <a:buFontTx/>
              <a:buChar char="-"/>
              <a:defRPr/>
            </a:pPr>
            <a:endParaRPr lang="it-IT">
              <a:solidFill>
                <a:schemeClr val="tx1">
                  <a:lumMod val="85000"/>
                  <a:lumOff val="15000"/>
                </a:schemeClr>
              </a:solidFill>
              <a:latin typeface="Times New Roman" panose="02020603050405020304" pitchFamily="18" charset="0"/>
              <a:cs typeface="Times New Roman" panose="02020603050405020304" pitchFamily="18" charset="0"/>
            </a:endParaRPr>
          </a:p>
          <a:p>
            <a:pPr eaLnBrk="1" fontAlgn="auto" hangingPunct="1">
              <a:buFontTx/>
              <a:buChar char="-"/>
              <a:defRPr/>
            </a:pPr>
            <a:r>
              <a:rPr lang="it-IT">
                <a:solidFill>
                  <a:schemeClr val="tx1">
                    <a:lumMod val="85000"/>
                    <a:lumOff val="15000"/>
                  </a:schemeClr>
                </a:solidFill>
                <a:latin typeface="Times New Roman" panose="02020603050405020304" pitchFamily="18" charset="0"/>
                <a:cs typeface="Times New Roman" panose="02020603050405020304" pitchFamily="18" charset="0"/>
              </a:rPr>
              <a:t>Esiti dei dittonghi lunghi indoeuropei nel latino:</a:t>
            </a:r>
          </a:p>
          <a:p>
            <a:pPr marL="0" indent="0" eaLnBrk="1" fontAlgn="auto" hangingPunct="1">
              <a:buFont typeface="Arial"/>
              <a:buNone/>
              <a:defRPr/>
            </a:pPr>
            <a:r>
              <a:rPr lang="it-IT">
                <a:solidFill>
                  <a:schemeClr val="tx1">
                    <a:lumMod val="85000"/>
                    <a:lumOff val="15000"/>
                  </a:schemeClr>
                </a:solidFill>
                <a:latin typeface="Times New Roman" panose="02020603050405020304" pitchFamily="18" charset="0"/>
                <a:cs typeface="Times New Roman" panose="02020603050405020304" pitchFamily="18" charset="0"/>
              </a:rPr>
              <a:t>               </a:t>
            </a:r>
          </a:p>
          <a:p>
            <a:pPr marL="0" indent="0" eaLnBrk="1" fontAlgn="auto" hangingPunct="1">
              <a:buFont typeface="Arial"/>
              <a:buNone/>
              <a:defRPr/>
            </a:pPr>
            <a:r>
              <a:rPr lang="it-IT">
                <a:solidFill>
                  <a:schemeClr val="tx1">
                    <a:lumMod val="85000"/>
                    <a:lumOff val="15000"/>
                  </a:schemeClr>
                </a:solidFill>
                <a:latin typeface="Times New Roman" panose="02020603050405020304" pitchFamily="18" charset="0"/>
                <a:cs typeface="Times New Roman" panose="02020603050405020304" pitchFamily="18" charset="0"/>
              </a:rPr>
              <a:t>       </a:t>
            </a:r>
            <a:r>
              <a:rPr lang="it-IT" u="sng">
                <a:solidFill>
                  <a:schemeClr val="tx1">
                    <a:lumMod val="85000"/>
                    <a:lumOff val="15000"/>
                  </a:schemeClr>
                </a:solidFill>
                <a:latin typeface="Times New Roman" panose="02020603050405020304" pitchFamily="18" charset="0"/>
                <a:cs typeface="Times New Roman" panose="02020603050405020304" pitchFamily="18" charset="0"/>
              </a:rPr>
              <a:t>Sillabe finali</a:t>
            </a:r>
            <a:r>
              <a:rPr lang="it-IT">
                <a:solidFill>
                  <a:schemeClr val="tx1">
                    <a:lumMod val="85000"/>
                    <a:lumOff val="15000"/>
                  </a:schemeClr>
                </a:solidFill>
                <a:latin typeface="Times New Roman" panose="02020603050405020304" pitchFamily="18" charset="0"/>
                <a:cs typeface="Times New Roman" panose="02020603050405020304" pitchFamily="18" charset="0"/>
              </a:rPr>
              <a:t>:</a:t>
            </a:r>
          </a:p>
          <a:p>
            <a:pPr marL="0" indent="0" eaLnBrk="1" fontAlgn="auto" hangingPunct="1">
              <a:buFont typeface="Arial"/>
              <a:buNone/>
              <a:defRPr/>
            </a:pPr>
            <a:r>
              <a:rPr lang="it-IT">
                <a:solidFill>
                  <a:schemeClr val="tx1">
                    <a:lumMod val="85000"/>
                    <a:lumOff val="15000"/>
                  </a:schemeClr>
                </a:solidFill>
                <a:latin typeface="Times New Roman" panose="02020603050405020304" pitchFamily="18" charset="0"/>
                <a:cs typeface="Times New Roman" panose="02020603050405020304" pitchFamily="18" charset="0"/>
              </a:rPr>
              <a:t>                            davanti a consonante &gt; abbreviamento</a:t>
            </a:r>
          </a:p>
          <a:p>
            <a:pPr marL="0" indent="0" eaLnBrk="1" fontAlgn="auto" hangingPunct="1">
              <a:buFont typeface="Arial"/>
              <a:buNone/>
              <a:defRPr/>
            </a:pPr>
            <a:r>
              <a:rPr lang="it-IT">
                <a:solidFill>
                  <a:schemeClr val="tx1">
                    <a:lumMod val="85000"/>
                    <a:lumOff val="15000"/>
                  </a:schemeClr>
                </a:solidFill>
                <a:latin typeface="Times New Roman" panose="02020603050405020304" pitchFamily="18" charset="0"/>
                <a:cs typeface="Times New Roman" panose="02020603050405020304" pitchFamily="18" charset="0"/>
              </a:rPr>
              <a:t>                            davanti a vocale la serie </a:t>
            </a:r>
            <a:r>
              <a:rPr lang="it-IT" i="1">
                <a:solidFill>
                  <a:schemeClr val="tx1">
                    <a:lumMod val="85000"/>
                    <a:lumOff val="15000"/>
                  </a:schemeClr>
                </a:solidFill>
                <a:latin typeface="Times New Roman" panose="02020603050405020304" pitchFamily="18" charset="0"/>
                <a:cs typeface="Times New Roman" panose="02020603050405020304" pitchFamily="18" charset="0"/>
              </a:rPr>
              <a:t>i </a:t>
            </a:r>
            <a:r>
              <a:rPr lang="it-IT">
                <a:solidFill>
                  <a:schemeClr val="tx1">
                    <a:lumMod val="85000"/>
                    <a:lumOff val="15000"/>
                  </a:schemeClr>
                </a:solidFill>
                <a:latin typeface="Times New Roman" panose="02020603050405020304" pitchFamily="18" charset="0"/>
                <a:cs typeface="Times New Roman" panose="02020603050405020304" pitchFamily="18" charset="0"/>
              </a:rPr>
              <a:t>perde tale suono:</a:t>
            </a:r>
          </a:p>
          <a:p>
            <a:pPr marL="0" indent="0" eaLnBrk="1" fontAlgn="auto" hangingPunct="1">
              <a:buFont typeface="Arial"/>
              <a:buNone/>
              <a:defRPr/>
            </a:pPr>
            <a:r>
              <a:rPr lang="it-IT">
                <a:solidFill>
                  <a:schemeClr val="tx1">
                    <a:lumMod val="85000"/>
                    <a:lumOff val="15000"/>
                  </a:schemeClr>
                </a:solidFill>
                <a:latin typeface="Times New Roman" panose="02020603050405020304" pitchFamily="18" charset="0"/>
                <a:cs typeface="Times New Roman" panose="02020603050405020304" pitchFamily="18" charset="0"/>
              </a:rPr>
              <a:t>                                                                                                   āi &gt; ā   </a:t>
            </a:r>
          </a:p>
          <a:p>
            <a:pPr marL="0" indent="0" eaLnBrk="1" fontAlgn="auto" hangingPunct="1">
              <a:buFont typeface="Arial"/>
              <a:buNone/>
              <a:defRPr/>
            </a:pPr>
            <a:r>
              <a:rPr lang="it-IT">
                <a:solidFill>
                  <a:schemeClr val="tx1">
                    <a:lumMod val="85000"/>
                    <a:lumOff val="15000"/>
                  </a:schemeClr>
                </a:solidFill>
                <a:latin typeface="Times New Roman" panose="02020603050405020304" pitchFamily="18" charset="0"/>
                <a:cs typeface="Times New Roman" panose="02020603050405020304" pitchFamily="18" charset="0"/>
              </a:rPr>
              <a:t>                                                                                                   ēi &gt; ē  </a:t>
            </a:r>
          </a:p>
          <a:p>
            <a:pPr marL="0" indent="0" eaLnBrk="1" fontAlgn="auto" hangingPunct="1">
              <a:buFont typeface="Arial"/>
              <a:buNone/>
              <a:defRPr/>
            </a:pPr>
            <a:r>
              <a:rPr lang="it-IT">
                <a:solidFill>
                  <a:schemeClr val="tx1">
                    <a:lumMod val="85000"/>
                    <a:lumOff val="15000"/>
                  </a:schemeClr>
                </a:solidFill>
                <a:latin typeface="Times New Roman" panose="02020603050405020304" pitchFamily="18" charset="0"/>
                <a:cs typeface="Times New Roman" panose="02020603050405020304" pitchFamily="18" charset="0"/>
              </a:rPr>
              <a:t>                                                                                                   ōi &gt; ō</a:t>
            </a:r>
          </a:p>
          <a:p>
            <a:pPr marL="0" indent="0" eaLnBrk="1" fontAlgn="auto" hangingPunct="1">
              <a:buFont typeface="Arial"/>
              <a:buNone/>
              <a:defRPr/>
            </a:pPr>
            <a:r>
              <a:rPr lang="it-IT">
                <a:solidFill>
                  <a:schemeClr val="tx1">
                    <a:lumMod val="85000"/>
                    <a:lumOff val="15000"/>
                  </a:schemeClr>
                </a:solidFill>
              </a:rPr>
              <a:t>                                          </a:t>
            </a:r>
          </a:p>
          <a:p>
            <a:pPr marL="0" indent="0" eaLnBrk="1" fontAlgn="auto" hangingPunct="1">
              <a:buFont typeface="Arial"/>
              <a:buNone/>
              <a:defRPr/>
            </a:pPr>
            <a:endParaRPr lang="it-IT">
              <a:solidFill>
                <a:schemeClr val="tx1">
                  <a:lumMod val="85000"/>
                  <a:lumOff val="15000"/>
                </a:schemeClr>
              </a:solidFill>
            </a:endParaRPr>
          </a:p>
          <a:p>
            <a:pPr marL="0" indent="0" eaLnBrk="1" fontAlgn="auto" hangingPunct="1">
              <a:buFont typeface="Arial"/>
              <a:buNone/>
              <a:defRPr/>
            </a:pPr>
            <a:r>
              <a:rPr lang="it-IT">
                <a:solidFill>
                  <a:schemeClr val="tx1">
                    <a:lumMod val="85000"/>
                    <a:lumOff val="15000"/>
                  </a:schemeClr>
                </a:solidFill>
              </a:rPr>
              <a:t>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3C2BB3A1-9EA7-4D38-846F-48BE7971BF20}"/>
              </a:ext>
            </a:extLst>
          </p:cNvPr>
          <p:cNvSpPr>
            <a:spLocks noGrp="1"/>
          </p:cNvSpPr>
          <p:nvPr>
            <p:ph idx="1"/>
          </p:nvPr>
        </p:nvSpPr>
        <p:spPr>
          <a:xfrm>
            <a:off x="0" y="0"/>
            <a:ext cx="12192000" cy="6858000"/>
          </a:xfrm>
          <a:blipFill>
            <a:blip r:embed="rId2"/>
            <a:tile tx="0" ty="0" sx="100000" sy="100000" flip="none" algn="tl"/>
          </a:blipFill>
        </p:spPr>
        <p:txBody>
          <a:bodyPr rtlCol="0">
            <a:normAutofit fontScale="32500" lnSpcReduction="20000"/>
          </a:bodyPr>
          <a:lstStyle/>
          <a:p>
            <a:pPr marL="0" indent="0" algn="ctr" eaLnBrk="1" fontAlgn="auto" hangingPunct="1">
              <a:spcBef>
                <a:spcPts val="0"/>
              </a:spcBef>
              <a:spcAft>
                <a:spcPts val="0"/>
              </a:spcAft>
              <a:buFont typeface="Arial"/>
              <a:buNone/>
              <a:defRPr/>
            </a:pPr>
            <a:r>
              <a:rPr lang="it-IT" sz="5500" i="1">
                <a:solidFill>
                  <a:schemeClr val="tx1">
                    <a:lumMod val="85000"/>
                    <a:lumOff val="15000"/>
                  </a:schemeClr>
                </a:solidFill>
                <a:latin typeface="Times New Roman" panose="02020603050405020304" pitchFamily="18" charset="0"/>
                <a:cs typeface="Times New Roman" panose="02020603050405020304" pitchFamily="18" charset="0"/>
              </a:rPr>
              <a:t>Trattamento ed esiti nel latino (quadro generale senza periodizzazione)</a:t>
            </a:r>
          </a:p>
          <a:p>
            <a:pPr marL="0" indent="0" algn="ctr" eaLnBrk="1" fontAlgn="auto" hangingPunct="1">
              <a:spcBef>
                <a:spcPts val="0"/>
              </a:spcBef>
              <a:spcAft>
                <a:spcPts val="0"/>
              </a:spcAft>
              <a:buFont typeface="Arial"/>
              <a:buNone/>
              <a:defRPr/>
            </a:pPr>
            <a:endParaRPr lang="it-IT" sz="4200" i="1">
              <a:solidFill>
                <a:schemeClr val="tx1">
                  <a:lumMod val="85000"/>
                  <a:lumOff val="15000"/>
                </a:schemeClr>
              </a:solidFill>
              <a:latin typeface="Times New Roman" panose="02020603050405020304" pitchFamily="18" charset="0"/>
              <a:cs typeface="Times New Roman" panose="02020603050405020304" pitchFamily="18" charset="0"/>
            </a:endParaRPr>
          </a:p>
          <a:p>
            <a:pPr algn="just" eaLnBrk="1" fontAlgn="auto" hangingPunct="1">
              <a:lnSpc>
                <a:spcPct val="120000"/>
              </a:lnSpc>
              <a:spcBef>
                <a:spcPts val="0"/>
              </a:spcBef>
              <a:spcAft>
                <a:spcPts val="0"/>
              </a:spcAft>
              <a:buFontTx/>
              <a:buChar char="-"/>
              <a:defRPr/>
            </a:pPr>
            <a:r>
              <a:rPr lang="it-IT" sz="4900" b="1" i="1" u="sng">
                <a:solidFill>
                  <a:schemeClr val="tx1">
                    <a:lumMod val="85000"/>
                    <a:lumOff val="15000"/>
                  </a:schemeClr>
                </a:solidFill>
                <a:latin typeface="Times New Roman" panose="02020603050405020304" pitchFamily="18" charset="0"/>
                <a:cs typeface="Times New Roman" panose="02020603050405020304" pitchFamily="18" charset="0"/>
              </a:rPr>
              <a:t>Sonanti:</a:t>
            </a:r>
            <a:r>
              <a:rPr lang="it-IT" sz="4900" b="1" i="1">
                <a:solidFill>
                  <a:schemeClr val="tx1">
                    <a:lumMod val="85000"/>
                    <a:lumOff val="15000"/>
                  </a:schemeClr>
                </a:solidFill>
                <a:latin typeface="Times New Roman" panose="02020603050405020304" pitchFamily="18" charset="0"/>
                <a:cs typeface="Times New Roman" panose="02020603050405020304" pitchFamily="18" charset="0"/>
              </a:rPr>
              <a:t>               </a:t>
            </a:r>
            <a:r>
              <a:rPr lang="it-IT" sz="4900" b="1">
                <a:solidFill>
                  <a:schemeClr val="tx1">
                    <a:lumMod val="85000"/>
                    <a:lumOff val="15000"/>
                  </a:schemeClr>
                </a:solidFill>
                <a:latin typeface="Times New Roman" panose="02020603050405020304" pitchFamily="18" charset="0"/>
                <a:cs typeface="Times New Roman" panose="02020603050405020304" pitchFamily="18" charset="0"/>
              </a:rPr>
              <a:t>y, w,   r (ṛ),   l (ḷ),   m (ṃ),   n (ṇ)</a:t>
            </a:r>
            <a:r>
              <a:rPr lang="it-IT" sz="4900" b="1" i="1">
                <a:solidFill>
                  <a:schemeClr val="tx1">
                    <a:lumMod val="85000"/>
                    <a:lumOff val="15000"/>
                  </a:schemeClr>
                </a:solidFill>
                <a:latin typeface="Times New Roman" panose="02020603050405020304" pitchFamily="18" charset="0"/>
                <a:cs typeface="Times New Roman" panose="02020603050405020304" pitchFamily="18" charset="0"/>
              </a:rPr>
              <a:t>   </a:t>
            </a:r>
          </a:p>
          <a:p>
            <a:pPr marL="0" indent="0" algn="just" eaLnBrk="1" fontAlgn="auto" hangingPunct="1">
              <a:lnSpc>
                <a:spcPct val="120000"/>
              </a:lnSpc>
              <a:spcBef>
                <a:spcPts val="0"/>
              </a:spcBef>
              <a:spcAft>
                <a:spcPts val="0"/>
              </a:spcAft>
              <a:buFont typeface="Arial"/>
              <a:buNone/>
              <a:defRPr/>
            </a:pPr>
            <a:r>
              <a:rPr lang="it-IT" sz="4500" i="1">
                <a:solidFill>
                  <a:schemeClr val="tx1">
                    <a:lumMod val="85000"/>
                    <a:lumOff val="15000"/>
                  </a:schemeClr>
                </a:solidFill>
                <a:latin typeface="Times New Roman" panose="02020603050405020304" pitchFamily="18" charset="0"/>
                <a:cs typeface="Times New Roman" panose="02020603050405020304" pitchFamily="18" charset="0"/>
              </a:rPr>
              <a:t>                      </a:t>
            </a:r>
          </a:p>
          <a:p>
            <a:pPr marL="0" indent="0" algn="just" eaLnBrk="1" fontAlgn="auto" hangingPunct="1">
              <a:lnSpc>
                <a:spcPct val="120000"/>
              </a:lnSpc>
              <a:spcBef>
                <a:spcPts val="0"/>
              </a:spcBef>
              <a:spcAft>
                <a:spcPts val="0"/>
              </a:spcAft>
              <a:buFont typeface="Arial"/>
              <a:buNone/>
              <a:defRPr/>
            </a:pPr>
            <a:r>
              <a:rPr lang="it-IT" sz="4500" i="1">
                <a:solidFill>
                  <a:schemeClr val="tx1">
                    <a:lumMod val="85000"/>
                    <a:lumOff val="15000"/>
                  </a:schemeClr>
                </a:solidFill>
                <a:latin typeface="Times New Roman" panose="02020603050405020304" pitchFamily="18" charset="0"/>
                <a:cs typeface="Times New Roman" panose="02020603050405020304" pitchFamily="18" charset="0"/>
              </a:rPr>
              <a:t>    </a:t>
            </a:r>
            <a:r>
              <a:rPr lang="it-IT" sz="4500" b="1">
                <a:solidFill>
                  <a:schemeClr val="tx1">
                    <a:lumMod val="85000"/>
                    <a:lumOff val="15000"/>
                  </a:schemeClr>
                </a:solidFill>
                <a:latin typeface="Times New Roman" panose="02020603050405020304" pitchFamily="18" charset="0"/>
                <a:cs typeface="Times New Roman" panose="02020603050405020304" pitchFamily="18" charset="0"/>
              </a:rPr>
              <a:t>(y)</a:t>
            </a:r>
            <a:r>
              <a:rPr lang="it-IT" sz="4500" i="1">
                <a:solidFill>
                  <a:schemeClr val="tx1">
                    <a:lumMod val="85000"/>
                    <a:lumOff val="15000"/>
                  </a:schemeClr>
                </a:solidFill>
                <a:latin typeface="Times New Roman" panose="02020603050405020304" pitchFamily="18" charset="0"/>
                <a:cs typeface="Times New Roman" panose="02020603050405020304" pitchFamily="18" charset="0"/>
              </a:rPr>
              <a:t>          y + </a:t>
            </a:r>
            <a:r>
              <a:rPr lang="it-IT" sz="4500">
                <a:solidFill>
                  <a:schemeClr val="tx1">
                    <a:lumMod val="85000"/>
                    <a:lumOff val="15000"/>
                  </a:schemeClr>
                </a:solidFill>
                <a:latin typeface="Times New Roman" panose="02020603050405020304" pitchFamily="18" charset="0"/>
                <a:cs typeface="Times New Roman" panose="02020603050405020304" pitchFamily="18" charset="0"/>
              </a:rPr>
              <a:t>voc. (posizione iniziale) &gt; funzione consonantica  (es. </a:t>
            </a:r>
            <a:r>
              <a:rPr lang="it-IT" sz="4500" i="1">
                <a:solidFill>
                  <a:schemeClr val="tx1">
                    <a:lumMod val="85000"/>
                    <a:lumOff val="15000"/>
                  </a:schemeClr>
                </a:solidFill>
                <a:latin typeface="Times New Roman" panose="02020603050405020304" pitchFamily="18" charset="0"/>
                <a:cs typeface="Times New Roman" panose="02020603050405020304" pitchFamily="18" charset="0"/>
              </a:rPr>
              <a:t>iugum</a:t>
            </a:r>
            <a:r>
              <a:rPr lang="it-IT" sz="4500">
                <a:solidFill>
                  <a:schemeClr val="tx1">
                    <a:lumMod val="85000"/>
                    <a:lumOff val="15000"/>
                  </a:schemeClr>
                </a:solidFill>
                <a:latin typeface="Times New Roman" panose="02020603050405020304" pitchFamily="18" charset="0"/>
                <a:cs typeface="Times New Roman" panose="02020603050405020304" pitchFamily="18" charset="0"/>
              </a:rPr>
              <a:t>, cf. gr. </a:t>
            </a:r>
            <a:r>
              <a:rPr lang="el-GR" sz="4500">
                <a:solidFill>
                  <a:schemeClr val="tx1">
                    <a:lumMod val="85000"/>
                    <a:lumOff val="15000"/>
                  </a:schemeClr>
                </a:solidFill>
                <a:latin typeface="Times New Roman" panose="02020603050405020304" pitchFamily="18" charset="0"/>
                <a:cs typeface="Times New Roman" panose="02020603050405020304" pitchFamily="18" charset="0"/>
              </a:rPr>
              <a:t>ζυγόν</a:t>
            </a:r>
            <a:r>
              <a:rPr lang="it-IT" sz="4500">
                <a:solidFill>
                  <a:schemeClr val="tx1">
                    <a:lumMod val="85000"/>
                    <a:lumOff val="15000"/>
                  </a:schemeClr>
                </a:solidFill>
                <a:latin typeface="Times New Roman" panose="02020603050405020304" pitchFamily="18" charset="0"/>
                <a:cs typeface="Times New Roman" panose="02020603050405020304" pitchFamily="18" charset="0"/>
              </a:rPr>
              <a:t>)</a:t>
            </a:r>
          </a:p>
          <a:p>
            <a:pPr marL="0" indent="0" eaLnBrk="1" fontAlgn="auto" hangingPunct="1">
              <a:lnSpc>
                <a:spcPct val="120000"/>
              </a:lnSpc>
              <a:spcBef>
                <a:spcPts val="0"/>
              </a:spcBef>
              <a:spcAft>
                <a:spcPts val="0"/>
              </a:spcAft>
              <a:buFont typeface="Arial"/>
              <a:buNone/>
              <a:defRPr/>
            </a:pPr>
            <a:r>
              <a:rPr lang="it-IT" sz="4500">
                <a:solidFill>
                  <a:schemeClr val="tx1">
                    <a:lumMod val="85000"/>
                    <a:lumOff val="15000"/>
                  </a:schemeClr>
                </a:solidFill>
                <a:latin typeface="Times New Roman" panose="02020603050405020304" pitchFamily="18" charset="0"/>
                <a:cs typeface="Times New Roman" panose="02020603050405020304" pitchFamily="18" charset="0"/>
              </a:rPr>
              <a:t>                   </a:t>
            </a:r>
          </a:p>
          <a:p>
            <a:pPr marL="0" indent="0" eaLnBrk="1" fontAlgn="auto" hangingPunct="1">
              <a:lnSpc>
                <a:spcPct val="120000"/>
              </a:lnSpc>
              <a:spcBef>
                <a:spcPts val="0"/>
              </a:spcBef>
              <a:spcAft>
                <a:spcPts val="0"/>
              </a:spcAft>
              <a:buFont typeface="Arial"/>
              <a:buNone/>
              <a:defRPr/>
            </a:pPr>
            <a:r>
              <a:rPr lang="it-IT" sz="4500">
                <a:solidFill>
                  <a:schemeClr val="tx1">
                    <a:lumMod val="85000"/>
                    <a:lumOff val="15000"/>
                  </a:schemeClr>
                </a:solidFill>
                <a:latin typeface="Times New Roman" panose="02020603050405020304" pitchFamily="18" charset="0"/>
                <a:cs typeface="Times New Roman" panose="02020603050405020304" pitchFamily="18" charset="0"/>
              </a:rPr>
              <a:t>                  cons. + y &gt; vocalizzazione  (es. </a:t>
            </a:r>
            <a:r>
              <a:rPr lang="it-IT" sz="4500" i="1">
                <a:solidFill>
                  <a:schemeClr val="tx1">
                    <a:lumMod val="85000"/>
                    <a:lumOff val="15000"/>
                  </a:schemeClr>
                </a:solidFill>
                <a:latin typeface="Times New Roman" panose="02020603050405020304" pitchFamily="18" charset="0"/>
                <a:cs typeface="Times New Roman" panose="02020603050405020304" pitchFamily="18" charset="0"/>
              </a:rPr>
              <a:t>medius</a:t>
            </a:r>
            <a:r>
              <a:rPr lang="it-IT" sz="4500">
                <a:solidFill>
                  <a:schemeClr val="tx1">
                    <a:lumMod val="85000"/>
                    <a:lumOff val="15000"/>
                  </a:schemeClr>
                </a:solidFill>
                <a:latin typeface="Times New Roman" panose="02020603050405020304" pitchFamily="18" charset="0"/>
                <a:cs typeface="Times New Roman" panose="02020603050405020304" pitchFamily="18" charset="0"/>
              </a:rPr>
              <a:t> &lt; *medhyos)</a:t>
            </a:r>
          </a:p>
          <a:p>
            <a:pPr marL="0" indent="0" eaLnBrk="1" fontAlgn="auto" hangingPunct="1">
              <a:lnSpc>
                <a:spcPct val="120000"/>
              </a:lnSpc>
              <a:spcBef>
                <a:spcPts val="0"/>
              </a:spcBef>
              <a:spcAft>
                <a:spcPts val="0"/>
              </a:spcAft>
              <a:buFont typeface="Arial"/>
              <a:buNone/>
              <a:defRPr/>
            </a:pPr>
            <a:r>
              <a:rPr lang="it-IT" sz="4500">
                <a:solidFill>
                  <a:schemeClr val="tx1">
                    <a:lumMod val="85000"/>
                    <a:lumOff val="15000"/>
                  </a:schemeClr>
                </a:solidFill>
                <a:latin typeface="Times New Roman" panose="02020603050405020304" pitchFamily="18" charset="0"/>
                <a:cs typeface="Times New Roman" panose="02020603050405020304" pitchFamily="18" charset="0"/>
              </a:rPr>
              <a:t>                    </a:t>
            </a:r>
          </a:p>
          <a:p>
            <a:pPr marL="0" indent="0" eaLnBrk="1" fontAlgn="auto" hangingPunct="1">
              <a:lnSpc>
                <a:spcPct val="120000"/>
              </a:lnSpc>
              <a:spcBef>
                <a:spcPts val="0"/>
              </a:spcBef>
              <a:spcAft>
                <a:spcPts val="0"/>
              </a:spcAft>
              <a:buFont typeface="Arial"/>
              <a:buNone/>
              <a:defRPr/>
            </a:pPr>
            <a:r>
              <a:rPr lang="it-IT" sz="4500">
                <a:solidFill>
                  <a:schemeClr val="tx1">
                    <a:lumMod val="85000"/>
                    <a:lumOff val="15000"/>
                  </a:schemeClr>
                </a:solidFill>
                <a:latin typeface="Times New Roman" panose="02020603050405020304" pitchFamily="18" charset="0"/>
                <a:cs typeface="Times New Roman" panose="02020603050405020304" pitchFamily="18" charset="0"/>
              </a:rPr>
              <a:t>                  y intervocalica &gt;  y scompare  (es. </a:t>
            </a:r>
            <a:r>
              <a:rPr lang="it-IT" sz="4500" i="1">
                <a:solidFill>
                  <a:schemeClr val="tx1">
                    <a:lumMod val="85000"/>
                    <a:lumOff val="15000"/>
                  </a:schemeClr>
                </a:solidFill>
                <a:latin typeface="Times New Roman" panose="02020603050405020304" pitchFamily="18" charset="0"/>
                <a:cs typeface="Times New Roman" panose="02020603050405020304" pitchFamily="18" charset="0"/>
              </a:rPr>
              <a:t>tres </a:t>
            </a:r>
            <a:r>
              <a:rPr lang="it-IT" sz="4500">
                <a:solidFill>
                  <a:schemeClr val="tx1">
                    <a:lumMod val="85000"/>
                    <a:lumOff val="15000"/>
                  </a:schemeClr>
                </a:solidFill>
                <a:latin typeface="Times New Roman" panose="02020603050405020304" pitchFamily="18" charset="0"/>
                <a:cs typeface="Times New Roman" panose="02020603050405020304" pitchFamily="18" charset="0"/>
              </a:rPr>
              <a:t>&lt; * treyes)</a:t>
            </a:r>
          </a:p>
          <a:p>
            <a:pPr marL="0" indent="0" eaLnBrk="1" fontAlgn="auto" hangingPunct="1">
              <a:lnSpc>
                <a:spcPct val="120000"/>
              </a:lnSpc>
              <a:spcBef>
                <a:spcPts val="0"/>
              </a:spcBef>
              <a:spcAft>
                <a:spcPts val="0"/>
              </a:spcAft>
              <a:buFont typeface="Arial"/>
              <a:buNone/>
              <a:defRPr/>
            </a:pPr>
            <a:r>
              <a:rPr lang="it-IT" sz="4500">
                <a:solidFill>
                  <a:schemeClr val="tx1">
                    <a:lumMod val="85000"/>
                    <a:lumOff val="15000"/>
                  </a:schemeClr>
                </a:solidFill>
                <a:latin typeface="Times New Roman" panose="02020603050405020304" pitchFamily="18" charset="0"/>
                <a:cs typeface="Times New Roman" panose="02020603050405020304" pitchFamily="18" charset="0"/>
              </a:rPr>
              <a:t>                   </a:t>
            </a:r>
          </a:p>
          <a:p>
            <a:pPr marL="0" indent="0" eaLnBrk="1" fontAlgn="auto" hangingPunct="1">
              <a:lnSpc>
                <a:spcPct val="120000"/>
              </a:lnSpc>
              <a:spcBef>
                <a:spcPts val="0"/>
              </a:spcBef>
              <a:spcAft>
                <a:spcPts val="0"/>
              </a:spcAft>
              <a:buFont typeface="Arial"/>
              <a:buNone/>
              <a:defRPr/>
            </a:pPr>
            <a:r>
              <a:rPr lang="it-IT" sz="4500">
                <a:solidFill>
                  <a:schemeClr val="tx1">
                    <a:lumMod val="85000"/>
                    <a:lumOff val="15000"/>
                  </a:schemeClr>
                </a:solidFill>
                <a:latin typeface="Times New Roman" panose="02020603050405020304" pitchFamily="18" charset="0"/>
                <a:cs typeface="Times New Roman" panose="02020603050405020304" pitchFamily="18" charset="0"/>
              </a:rPr>
              <a:t>                  -dy-, -gy-, sy-, &gt; -iy- realizzazione grafica = i (talvolta preferita: ii) (es. </a:t>
            </a:r>
            <a:r>
              <a:rPr lang="it-IT" sz="4500" i="1">
                <a:solidFill>
                  <a:schemeClr val="tx1">
                    <a:lumMod val="85000"/>
                    <a:lumOff val="15000"/>
                  </a:schemeClr>
                </a:solidFill>
                <a:latin typeface="Times New Roman" panose="02020603050405020304" pitchFamily="18" charset="0"/>
                <a:cs typeface="Times New Roman" panose="02020603050405020304" pitchFamily="18" charset="0"/>
              </a:rPr>
              <a:t>maius &lt;*magyos</a:t>
            </a:r>
            <a:r>
              <a:rPr lang="it-IT" sz="4500">
                <a:solidFill>
                  <a:schemeClr val="tx1">
                    <a:lumMod val="85000"/>
                    <a:lumOff val="15000"/>
                  </a:schemeClr>
                </a:solidFill>
                <a:latin typeface="Times New Roman" panose="02020603050405020304" pitchFamily="18" charset="0"/>
                <a:cs typeface="Times New Roman" panose="02020603050405020304" pitchFamily="18" charset="0"/>
              </a:rPr>
              <a:t>)</a:t>
            </a:r>
          </a:p>
          <a:p>
            <a:pPr marL="0" indent="0" eaLnBrk="1" fontAlgn="auto" hangingPunct="1">
              <a:lnSpc>
                <a:spcPct val="120000"/>
              </a:lnSpc>
              <a:spcBef>
                <a:spcPts val="0"/>
              </a:spcBef>
              <a:spcAft>
                <a:spcPts val="0"/>
              </a:spcAft>
              <a:buFont typeface="Arial"/>
              <a:buNone/>
              <a:defRPr/>
            </a:pPr>
            <a:r>
              <a:rPr lang="it-IT" sz="4500">
                <a:solidFill>
                  <a:schemeClr val="tx1">
                    <a:lumMod val="85000"/>
                    <a:lumOff val="15000"/>
                  </a:schemeClr>
                </a:solidFill>
                <a:latin typeface="Times New Roman" panose="02020603050405020304" pitchFamily="18" charset="0"/>
                <a:cs typeface="Times New Roman" panose="02020603050405020304" pitchFamily="18" charset="0"/>
              </a:rPr>
              <a:t>              </a:t>
            </a:r>
          </a:p>
          <a:p>
            <a:pPr marL="0" indent="0" eaLnBrk="1" fontAlgn="auto" hangingPunct="1">
              <a:lnSpc>
                <a:spcPct val="120000"/>
              </a:lnSpc>
              <a:spcBef>
                <a:spcPts val="0"/>
              </a:spcBef>
              <a:spcAft>
                <a:spcPts val="0"/>
              </a:spcAft>
              <a:buFont typeface="Arial"/>
              <a:buNone/>
              <a:defRPr/>
            </a:pPr>
            <a:r>
              <a:rPr lang="it-IT" sz="4500">
                <a:solidFill>
                  <a:schemeClr val="tx1">
                    <a:lumMod val="85000"/>
                    <a:lumOff val="15000"/>
                  </a:schemeClr>
                </a:solidFill>
                <a:latin typeface="Times New Roman" panose="02020603050405020304" pitchFamily="18" charset="0"/>
                <a:cs typeface="Times New Roman" panose="02020603050405020304" pitchFamily="18" charset="0"/>
              </a:rPr>
              <a:t>    </a:t>
            </a:r>
            <a:r>
              <a:rPr lang="it-IT" sz="4500" b="1">
                <a:solidFill>
                  <a:schemeClr val="tx1">
                    <a:lumMod val="85000"/>
                    <a:lumOff val="15000"/>
                  </a:schemeClr>
                </a:solidFill>
                <a:latin typeface="Times New Roman" panose="02020603050405020304" pitchFamily="18" charset="0"/>
                <a:cs typeface="Times New Roman" panose="02020603050405020304" pitchFamily="18" charset="0"/>
              </a:rPr>
              <a:t>(w)</a:t>
            </a:r>
            <a:r>
              <a:rPr lang="it-IT" sz="4500">
                <a:solidFill>
                  <a:schemeClr val="tx1">
                    <a:lumMod val="85000"/>
                    <a:lumOff val="15000"/>
                  </a:schemeClr>
                </a:solidFill>
                <a:latin typeface="Times New Roman" panose="02020603050405020304" pitchFamily="18" charset="0"/>
                <a:cs typeface="Times New Roman" panose="02020603050405020304" pitchFamily="18" charset="0"/>
              </a:rPr>
              <a:t>         w + voc. &gt; funzione consonantica (es. </a:t>
            </a:r>
            <a:r>
              <a:rPr lang="it-IT" sz="4500" i="1">
                <a:solidFill>
                  <a:schemeClr val="tx1">
                    <a:lumMod val="85000"/>
                    <a:lumOff val="15000"/>
                  </a:schemeClr>
                </a:solidFill>
                <a:latin typeface="Times New Roman" panose="02020603050405020304" pitchFamily="18" charset="0"/>
                <a:cs typeface="Times New Roman" panose="02020603050405020304" pitchFamily="18" charset="0"/>
              </a:rPr>
              <a:t>vidi</a:t>
            </a:r>
            <a:r>
              <a:rPr lang="it-IT" sz="4500">
                <a:solidFill>
                  <a:schemeClr val="tx1">
                    <a:lumMod val="85000"/>
                    <a:lumOff val="15000"/>
                  </a:schemeClr>
                </a:solidFill>
                <a:latin typeface="Times New Roman" panose="02020603050405020304" pitchFamily="18" charset="0"/>
                <a:cs typeface="Times New Roman" panose="02020603050405020304" pitchFamily="18" charset="0"/>
              </a:rPr>
              <a:t>)</a:t>
            </a:r>
          </a:p>
          <a:p>
            <a:pPr marL="0" indent="0" eaLnBrk="1" fontAlgn="auto" hangingPunct="1">
              <a:lnSpc>
                <a:spcPct val="120000"/>
              </a:lnSpc>
              <a:spcBef>
                <a:spcPts val="0"/>
              </a:spcBef>
              <a:spcAft>
                <a:spcPts val="0"/>
              </a:spcAft>
              <a:buFont typeface="Arial"/>
              <a:buNone/>
              <a:defRPr/>
            </a:pPr>
            <a:r>
              <a:rPr lang="it-IT" sz="4500">
                <a:solidFill>
                  <a:schemeClr val="tx1">
                    <a:lumMod val="85000"/>
                    <a:lumOff val="15000"/>
                  </a:schemeClr>
                </a:solidFill>
                <a:latin typeface="Times New Roman" panose="02020603050405020304" pitchFamily="18" charset="0"/>
                <a:cs typeface="Times New Roman" panose="02020603050405020304" pitchFamily="18" charset="0"/>
              </a:rPr>
              <a:t>                   </a:t>
            </a:r>
          </a:p>
          <a:p>
            <a:pPr marL="0" indent="0" eaLnBrk="1" fontAlgn="auto" hangingPunct="1">
              <a:lnSpc>
                <a:spcPct val="120000"/>
              </a:lnSpc>
              <a:spcBef>
                <a:spcPts val="0"/>
              </a:spcBef>
              <a:spcAft>
                <a:spcPts val="0"/>
              </a:spcAft>
              <a:buFont typeface="Arial"/>
              <a:buNone/>
              <a:defRPr/>
            </a:pPr>
            <a:r>
              <a:rPr lang="it-IT" sz="4500">
                <a:solidFill>
                  <a:schemeClr val="tx1">
                    <a:lumMod val="85000"/>
                    <a:lumOff val="15000"/>
                  </a:schemeClr>
                </a:solidFill>
                <a:latin typeface="Times New Roman" panose="02020603050405020304" pitchFamily="18" charset="0"/>
                <a:cs typeface="Times New Roman" panose="02020603050405020304" pitchFamily="18" charset="0"/>
              </a:rPr>
              <a:t>                   w intervocalica &gt; funzione consonantica  (es. </a:t>
            </a:r>
            <a:r>
              <a:rPr lang="it-IT" sz="4500" i="1">
                <a:solidFill>
                  <a:schemeClr val="tx1">
                    <a:lumMod val="85000"/>
                    <a:lumOff val="15000"/>
                  </a:schemeClr>
                </a:solidFill>
                <a:latin typeface="Times New Roman" panose="02020603050405020304" pitchFamily="18" charset="0"/>
                <a:cs typeface="Times New Roman" panose="02020603050405020304" pitchFamily="18" charset="0"/>
              </a:rPr>
              <a:t>novem</a:t>
            </a:r>
            <a:r>
              <a:rPr lang="it-IT" sz="4500">
                <a:solidFill>
                  <a:schemeClr val="tx1">
                    <a:lumMod val="85000"/>
                    <a:lumOff val="15000"/>
                  </a:schemeClr>
                </a:solidFill>
                <a:latin typeface="Times New Roman" panose="02020603050405020304" pitchFamily="18" charset="0"/>
                <a:cs typeface="Times New Roman" panose="02020603050405020304" pitchFamily="18" charset="0"/>
              </a:rPr>
              <a:t>; </a:t>
            </a:r>
            <a:r>
              <a:rPr lang="it-IT" sz="4500" i="1">
                <a:solidFill>
                  <a:schemeClr val="tx1">
                    <a:lumMod val="85000"/>
                    <a:lumOff val="15000"/>
                  </a:schemeClr>
                </a:solidFill>
                <a:latin typeface="Times New Roman" panose="02020603050405020304" pitchFamily="18" charset="0"/>
                <a:cs typeface="Times New Roman" panose="02020603050405020304" pitchFamily="18" charset="0"/>
              </a:rPr>
              <a:t>ovis</a:t>
            </a:r>
            <a:r>
              <a:rPr lang="it-IT" sz="4500">
                <a:solidFill>
                  <a:schemeClr val="tx1">
                    <a:lumMod val="85000"/>
                    <a:lumOff val="15000"/>
                  </a:schemeClr>
                </a:solidFill>
                <a:latin typeface="Times New Roman" panose="02020603050405020304" pitchFamily="18" charset="0"/>
                <a:cs typeface="Times New Roman" panose="02020603050405020304" pitchFamily="18" charset="0"/>
              </a:rPr>
              <a:t>) </a:t>
            </a:r>
          </a:p>
          <a:p>
            <a:pPr marL="0" indent="0" eaLnBrk="1" fontAlgn="auto" hangingPunct="1">
              <a:lnSpc>
                <a:spcPct val="120000"/>
              </a:lnSpc>
              <a:spcBef>
                <a:spcPts val="0"/>
              </a:spcBef>
              <a:spcAft>
                <a:spcPts val="0"/>
              </a:spcAft>
              <a:buFont typeface="Arial"/>
              <a:buNone/>
              <a:defRPr/>
            </a:pPr>
            <a:r>
              <a:rPr lang="it-IT" sz="4500">
                <a:solidFill>
                  <a:schemeClr val="tx1">
                    <a:lumMod val="85000"/>
                    <a:lumOff val="15000"/>
                  </a:schemeClr>
                </a:solidFill>
                <a:latin typeface="Times New Roman" panose="02020603050405020304" pitchFamily="18" charset="0"/>
                <a:cs typeface="Times New Roman" panose="02020603050405020304" pitchFamily="18" charset="0"/>
              </a:rPr>
              <a:t>                   </a:t>
            </a:r>
          </a:p>
          <a:p>
            <a:pPr marL="0" indent="0" eaLnBrk="1" fontAlgn="auto" hangingPunct="1">
              <a:lnSpc>
                <a:spcPct val="120000"/>
              </a:lnSpc>
              <a:spcBef>
                <a:spcPts val="0"/>
              </a:spcBef>
              <a:spcAft>
                <a:spcPts val="0"/>
              </a:spcAft>
              <a:buFont typeface="Arial"/>
              <a:buNone/>
              <a:defRPr/>
            </a:pPr>
            <a:r>
              <a:rPr lang="it-IT" sz="4500">
                <a:solidFill>
                  <a:schemeClr val="tx1">
                    <a:lumMod val="85000"/>
                    <a:lumOff val="15000"/>
                  </a:schemeClr>
                </a:solidFill>
                <a:latin typeface="Times New Roman" panose="02020603050405020304" pitchFamily="18" charset="0"/>
                <a:cs typeface="Times New Roman" panose="02020603050405020304" pitchFamily="18" charset="0"/>
              </a:rPr>
              <a:t>                   w tra vocali simili &gt; w scompare e le due vocali si contraggono (es. </a:t>
            </a:r>
            <a:r>
              <a:rPr lang="it-IT" sz="4500" i="1">
                <a:solidFill>
                  <a:schemeClr val="tx1">
                    <a:lumMod val="85000"/>
                    <a:lumOff val="15000"/>
                  </a:schemeClr>
                </a:solidFill>
                <a:latin typeface="Times New Roman" panose="02020603050405020304" pitchFamily="18" charset="0"/>
                <a:cs typeface="Times New Roman" panose="02020603050405020304" pitchFamily="18" charset="0"/>
              </a:rPr>
              <a:t>sīs</a:t>
            </a:r>
            <a:r>
              <a:rPr lang="it-IT" sz="4500">
                <a:solidFill>
                  <a:schemeClr val="tx1">
                    <a:lumMod val="85000"/>
                    <a:lumOff val="15000"/>
                  </a:schemeClr>
                </a:solidFill>
                <a:latin typeface="Times New Roman" panose="02020603050405020304" pitchFamily="18" charset="0"/>
                <a:cs typeface="Times New Roman" panose="02020603050405020304" pitchFamily="18" charset="0"/>
              </a:rPr>
              <a:t> &lt; sīvīs)</a:t>
            </a:r>
          </a:p>
          <a:p>
            <a:pPr marL="0" indent="0" eaLnBrk="1" fontAlgn="auto" hangingPunct="1">
              <a:lnSpc>
                <a:spcPct val="120000"/>
              </a:lnSpc>
              <a:spcBef>
                <a:spcPts val="0"/>
              </a:spcBef>
              <a:spcAft>
                <a:spcPts val="0"/>
              </a:spcAft>
              <a:buFont typeface="Arial"/>
              <a:buNone/>
              <a:defRPr/>
            </a:pPr>
            <a:r>
              <a:rPr lang="it-IT" sz="4500">
                <a:solidFill>
                  <a:schemeClr val="tx1">
                    <a:lumMod val="85000"/>
                    <a:lumOff val="15000"/>
                  </a:schemeClr>
                </a:solidFill>
                <a:latin typeface="Times New Roman" panose="02020603050405020304" pitchFamily="18" charset="0"/>
                <a:cs typeface="Times New Roman" panose="02020603050405020304" pitchFamily="18" charset="0"/>
              </a:rPr>
              <a:t>                   </a:t>
            </a:r>
          </a:p>
          <a:p>
            <a:pPr marL="0" indent="0" eaLnBrk="1" fontAlgn="auto" hangingPunct="1">
              <a:lnSpc>
                <a:spcPct val="120000"/>
              </a:lnSpc>
              <a:spcBef>
                <a:spcPts val="0"/>
              </a:spcBef>
              <a:spcAft>
                <a:spcPts val="0"/>
              </a:spcAft>
              <a:buFont typeface="Arial"/>
              <a:buNone/>
              <a:defRPr/>
            </a:pPr>
            <a:r>
              <a:rPr lang="it-IT" sz="4500">
                <a:solidFill>
                  <a:schemeClr val="tx1">
                    <a:lumMod val="85000"/>
                    <a:lumOff val="15000"/>
                  </a:schemeClr>
                </a:solidFill>
                <a:latin typeface="Times New Roman" panose="02020603050405020304" pitchFamily="18" charset="0"/>
                <a:cs typeface="Times New Roman" panose="02020603050405020304" pitchFamily="18" charset="0"/>
              </a:rPr>
              <a:t>                   k + w &gt; w (es. </a:t>
            </a:r>
            <a:r>
              <a:rPr lang="it-IT" sz="4500" i="1">
                <a:solidFill>
                  <a:schemeClr val="tx1">
                    <a:lumMod val="85000"/>
                    <a:lumOff val="15000"/>
                  </a:schemeClr>
                </a:solidFill>
                <a:latin typeface="Times New Roman" panose="02020603050405020304" pitchFamily="18" charset="0"/>
                <a:cs typeface="Times New Roman" panose="02020603050405020304" pitchFamily="18" charset="0"/>
              </a:rPr>
              <a:t>equus </a:t>
            </a:r>
            <a:r>
              <a:rPr lang="it-IT" sz="4500">
                <a:solidFill>
                  <a:schemeClr val="tx1">
                    <a:lumMod val="85000"/>
                    <a:lumOff val="15000"/>
                  </a:schemeClr>
                </a:solidFill>
                <a:latin typeface="Times New Roman" panose="02020603050405020304" pitchFamily="18" charset="0"/>
                <a:cs typeface="Times New Roman" panose="02020603050405020304" pitchFamily="18" charset="0"/>
              </a:rPr>
              <a:t>&lt; * ekwos; </a:t>
            </a:r>
            <a:r>
              <a:rPr lang="it-IT" sz="4500" i="1">
                <a:solidFill>
                  <a:schemeClr val="tx1">
                    <a:lumMod val="85000"/>
                    <a:lumOff val="15000"/>
                  </a:schemeClr>
                </a:solidFill>
                <a:latin typeface="Times New Roman" panose="02020603050405020304" pitchFamily="18" charset="0"/>
                <a:cs typeface="Times New Roman" panose="02020603050405020304" pitchFamily="18" charset="0"/>
              </a:rPr>
              <a:t>suavis </a:t>
            </a:r>
            <a:r>
              <a:rPr lang="it-IT" sz="4500">
                <a:solidFill>
                  <a:schemeClr val="tx1">
                    <a:lumMod val="85000"/>
                    <a:lumOff val="15000"/>
                  </a:schemeClr>
                </a:solidFill>
                <a:latin typeface="Times New Roman" panose="02020603050405020304" pitchFamily="18" charset="0"/>
                <a:cs typeface="Times New Roman" panose="02020603050405020304" pitchFamily="18" charset="0"/>
              </a:rPr>
              <a:t>&lt; *swādwis)</a:t>
            </a:r>
          </a:p>
          <a:p>
            <a:pPr marL="0" indent="0" eaLnBrk="1" fontAlgn="auto" hangingPunct="1">
              <a:lnSpc>
                <a:spcPct val="120000"/>
              </a:lnSpc>
              <a:spcBef>
                <a:spcPts val="0"/>
              </a:spcBef>
              <a:spcAft>
                <a:spcPts val="0"/>
              </a:spcAft>
              <a:buFont typeface="Arial"/>
              <a:buNone/>
              <a:defRPr/>
            </a:pPr>
            <a:r>
              <a:rPr lang="it-IT" sz="4500">
                <a:solidFill>
                  <a:schemeClr val="tx1">
                    <a:lumMod val="85000"/>
                    <a:lumOff val="15000"/>
                  </a:schemeClr>
                </a:solidFill>
                <a:latin typeface="Times New Roman" panose="02020603050405020304" pitchFamily="18" charset="0"/>
                <a:cs typeface="Times New Roman" panose="02020603050405020304" pitchFamily="18" charset="0"/>
              </a:rPr>
              <a:t>                   </a:t>
            </a:r>
          </a:p>
          <a:p>
            <a:pPr marL="0" indent="0" eaLnBrk="1" fontAlgn="auto" hangingPunct="1">
              <a:lnSpc>
                <a:spcPct val="120000"/>
              </a:lnSpc>
              <a:spcBef>
                <a:spcPts val="0"/>
              </a:spcBef>
              <a:spcAft>
                <a:spcPts val="0"/>
              </a:spcAft>
              <a:buFont typeface="Arial"/>
              <a:buNone/>
              <a:defRPr/>
            </a:pPr>
            <a:r>
              <a:rPr lang="it-IT" sz="4500">
                <a:solidFill>
                  <a:schemeClr val="tx1">
                    <a:lumMod val="85000"/>
                    <a:lumOff val="15000"/>
                  </a:schemeClr>
                </a:solidFill>
                <a:latin typeface="Times New Roman" panose="02020603050405020304" pitchFamily="18" charset="0"/>
                <a:cs typeface="Times New Roman" panose="02020603050405020304" pitchFamily="18" charset="0"/>
              </a:rPr>
              <a:t>                   t (mediana) + w &gt; w si vocalizza (es. </a:t>
            </a:r>
            <a:r>
              <a:rPr lang="it-IT" sz="4500" i="1">
                <a:solidFill>
                  <a:schemeClr val="tx1">
                    <a:lumMod val="85000"/>
                    <a:lumOff val="15000"/>
                  </a:schemeClr>
                </a:solidFill>
                <a:latin typeface="Times New Roman" panose="02020603050405020304" pitchFamily="18" charset="0"/>
                <a:cs typeface="Times New Roman" panose="02020603050405020304" pitchFamily="18" charset="0"/>
              </a:rPr>
              <a:t>quattruor </a:t>
            </a:r>
            <a:r>
              <a:rPr lang="it-IT" sz="4500">
                <a:solidFill>
                  <a:schemeClr val="tx1">
                    <a:lumMod val="85000"/>
                    <a:lumOff val="15000"/>
                  </a:schemeClr>
                </a:solidFill>
                <a:latin typeface="Times New Roman" panose="02020603050405020304" pitchFamily="18" charset="0"/>
                <a:cs typeface="Times New Roman" panose="02020603050405020304" pitchFamily="18" charset="0"/>
              </a:rPr>
              <a:t>&lt; *q</a:t>
            </a:r>
            <a:r>
              <a:rPr lang="it-IT" sz="4500" baseline="30000">
                <a:solidFill>
                  <a:schemeClr val="tx1">
                    <a:lumMod val="85000"/>
                    <a:lumOff val="15000"/>
                  </a:schemeClr>
                </a:solidFill>
                <a:latin typeface="Times New Roman" panose="02020603050405020304" pitchFamily="18" charset="0"/>
                <a:cs typeface="Times New Roman" panose="02020603050405020304" pitchFamily="18" charset="0"/>
              </a:rPr>
              <a:t>w</a:t>
            </a:r>
            <a:r>
              <a:rPr lang="it-IT" sz="4500">
                <a:solidFill>
                  <a:schemeClr val="tx1">
                    <a:lumMod val="85000"/>
                    <a:lumOff val="15000"/>
                  </a:schemeClr>
                </a:solidFill>
                <a:latin typeface="Times New Roman" panose="02020603050405020304" pitchFamily="18" charset="0"/>
                <a:cs typeface="Times New Roman" panose="02020603050405020304" pitchFamily="18" charset="0"/>
              </a:rPr>
              <a:t>etwōres)</a:t>
            </a:r>
          </a:p>
          <a:p>
            <a:pPr marL="0" indent="0" eaLnBrk="1" fontAlgn="auto" hangingPunct="1">
              <a:lnSpc>
                <a:spcPct val="120000"/>
              </a:lnSpc>
              <a:spcBef>
                <a:spcPts val="0"/>
              </a:spcBef>
              <a:spcAft>
                <a:spcPts val="0"/>
              </a:spcAft>
              <a:buFont typeface="Arial"/>
              <a:buNone/>
              <a:defRPr/>
            </a:pPr>
            <a:r>
              <a:rPr lang="it-IT" sz="4500">
                <a:solidFill>
                  <a:schemeClr val="tx1">
                    <a:lumMod val="85000"/>
                    <a:lumOff val="15000"/>
                  </a:schemeClr>
                </a:solidFill>
                <a:latin typeface="Times New Roman" panose="02020603050405020304" pitchFamily="18" charset="0"/>
                <a:cs typeface="Times New Roman" panose="02020603050405020304" pitchFamily="18" charset="0"/>
              </a:rPr>
              <a:t>                   </a:t>
            </a:r>
          </a:p>
          <a:p>
            <a:pPr marL="0" indent="0" eaLnBrk="1" fontAlgn="auto" hangingPunct="1">
              <a:lnSpc>
                <a:spcPct val="120000"/>
              </a:lnSpc>
              <a:spcBef>
                <a:spcPts val="0"/>
              </a:spcBef>
              <a:spcAft>
                <a:spcPts val="0"/>
              </a:spcAft>
              <a:buFont typeface="Arial"/>
              <a:buNone/>
              <a:defRPr/>
            </a:pPr>
            <a:r>
              <a:rPr lang="it-IT" sz="4500">
                <a:solidFill>
                  <a:schemeClr val="tx1">
                    <a:lumMod val="85000"/>
                    <a:lumOff val="15000"/>
                  </a:schemeClr>
                </a:solidFill>
                <a:latin typeface="Times New Roman" panose="02020603050405020304" pitchFamily="18" charset="0"/>
                <a:cs typeface="Times New Roman" panose="02020603050405020304" pitchFamily="18" charset="0"/>
              </a:rPr>
              <a:t>                   p + w &gt; w cade (es. </a:t>
            </a:r>
            <a:r>
              <a:rPr lang="it-IT" sz="4500" i="1">
                <a:solidFill>
                  <a:schemeClr val="tx1">
                    <a:lumMod val="85000"/>
                    <a:lumOff val="15000"/>
                  </a:schemeClr>
                </a:solidFill>
                <a:latin typeface="Times New Roman" panose="02020603050405020304" pitchFamily="18" charset="0"/>
                <a:cs typeface="Times New Roman" panose="02020603050405020304" pitchFamily="18" charset="0"/>
              </a:rPr>
              <a:t>aperio </a:t>
            </a:r>
            <a:r>
              <a:rPr lang="it-IT" sz="4500">
                <a:solidFill>
                  <a:schemeClr val="tx1">
                    <a:lumMod val="85000"/>
                    <a:lumOff val="15000"/>
                  </a:schemeClr>
                </a:solidFill>
                <a:latin typeface="Times New Roman" panose="02020603050405020304" pitchFamily="18" charset="0"/>
                <a:cs typeface="Times New Roman" panose="02020603050405020304" pitchFamily="18" charset="0"/>
              </a:rPr>
              <a:t>&lt; *apweriō)</a:t>
            </a:r>
          </a:p>
          <a:p>
            <a:pPr marL="0" indent="0" eaLnBrk="1" fontAlgn="auto" hangingPunct="1">
              <a:lnSpc>
                <a:spcPct val="120000"/>
              </a:lnSpc>
              <a:spcBef>
                <a:spcPts val="0"/>
              </a:spcBef>
              <a:spcAft>
                <a:spcPts val="0"/>
              </a:spcAft>
              <a:buFont typeface="Arial"/>
              <a:buNone/>
              <a:defRPr/>
            </a:pPr>
            <a:r>
              <a:rPr lang="it-IT" sz="4500">
                <a:solidFill>
                  <a:schemeClr val="tx1">
                    <a:lumMod val="85000"/>
                    <a:lumOff val="15000"/>
                  </a:schemeClr>
                </a:solidFill>
                <a:latin typeface="Times New Roman" panose="02020603050405020304" pitchFamily="18" charset="0"/>
                <a:cs typeface="Times New Roman" panose="02020603050405020304" pitchFamily="18" charset="0"/>
              </a:rPr>
              <a:t>                   </a:t>
            </a:r>
          </a:p>
          <a:p>
            <a:pPr marL="0" indent="0" eaLnBrk="1" fontAlgn="auto" hangingPunct="1">
              <a:lnSpc>
                <a:spcPct val="120000"/>
              </a:lnSpc>
              <a:spcBef>
                <a:spcPts val="0"/>
              </a:spcBef>
              <a:spcAft>
                <a:spcPts val="0"/>
              </a:spcAft>
              <a:buFont typeface="Arial"/>
              <a:buNone/>
              <a:defRPr/>
            </a:pPr>
            <a:r>
              <a:rPr lang="it-IT" sz="4500">
                <a:solidFill>
                  <a:schemeClr val="tx1">
                    <a:lumMod val="85000"/>
                    <a:lumOff val="15000"/>
                  </a:schemeClr>
                </a:solidFill>
                <a:latin typeface="Times New Roman" panose="02020603050405020304" pitchFamily="18" charset="0"/>
                <a:cs typeface="Times New Roman" panose="02020603050405020304" pitchFamily="18" charset="0"/>
              </a:rPr>
              <a:t>                   f + w &gt; w cade (es. </a:t>
            </a:r>
            <a:r>
              <a:rPr lang="it-IT" sz="4500" i="1">
                <a:solidFill>
                  <a:schemeClr val="tx1">
                    <a:lumMod val="85000"/>
                    <a:lumOff val="15000"/>
                  </a:schemeClr>
                </a:solidFill>
                <a:latin typeface="Times New Roman" panose="02020603050405020304" pitchFamily="18" charset="0"/>
                <a:cs typeface="Times New Roman" panose="02020603050405020304" pitchFamily="18" charset="0"/>
              </a:rPr>
              <a:t>fores </a:t>
            </a:r>
            <a:r>
              <a:rPr lang="it-IT" sz="4500">
                <a:solidFill>
                  <a:schemeClr val="tx1">
                    <a:lumMod val="85000"/>
                    <a:lumOff val="15000"/>
                  </a:schemeClr>
                </a:solidFill>
                <a:latin typeface="Times New Roman" panose="02020603050405020304" pitchFamily="18" charset="0"/>
                <a:cs typeface="Times New Roman" panose="02020603050405020304" pitchFamily="18" charset="0"/>
              </a:rPr>
              <a:t>&lt; * dhwer/dhwor)</a:t>
            </a:r>
          </a:p>
          <a:p>
            <a:pPr marL="0" indent="0" eaLnBrk="1" fontAlgn="auto" hangingPunct="1">
              <a:lnSpc>
                <a:spcPct val="120000"/>
              </a:lnSpc>
              <a:spcBef>
                <a:spcPts val="0"/>
              </a:spcBef>
              <a:spcAft>
                <a:spcPts val="0"/>
              </a:spcAft>
              <a:buFont typeface="Arial"/>
              <a:buNone/>
              <a:defRPr/>
            </a:pPr>
            <a:r>
              <a:rPr lang="it-IT" sz="4500">
                <a:solidFill>
                  <a:schemeClr val="tx1">
                    <a:lumMod val="85000"/>
                    <a:lumOff val="15000"/>
                  </a:schemeClr>
                </a:solidFill>
                <a:latin typeface="Times New Roman" panose="02020603050405020304" pitchFamily="18" charset="0"/>
                <a:cs typeface="Times New Roman" panose="02020603050405020304" pitchFamily="18" charset="0"/>
              </a:rPr>
              <a:t>                   </a:t>
            </a:r>
          </a:p>
          <a:p>
            <a:pPr marL="0" indent="0" eaLnBrk="1" fontAlgn="auto" hangingPunct="1">
              <a:lnSpc>
                <a:spcPct val="120000"/>
              </a:lnSpc>
              <a:spcBef>
                <a:spcPts val="0"/>
              </a:spcBef>
              <a:spcAft>
                <a:spcPts val="0"/>
              </a:spcAft>
              <a:buFont typeface="Arial"/>
              <a:buNone/>
              <a:defRPr/>
            </a:pPr>
            <a:r>
              <a:rPr lang="it-IT" sz="4500">
                <a:solidFill>
                  <a:schemeClr val="tx1">
                    <a:lumMod val="85000"/>
                    <a:lumOff val="15000"/>
                  </a:schemeClr>
                </a:solidFill>
                <a:latin typeface="Times New Roman" panose="02020603050405020304" pitchFamily="18" charset="0"/>
                <a:cs typeface="Times New Roman" panose="02020603050405020304" pitchFamily="18" charset="0"/>
              </a:rPr>
              <a:t>                   w + u &gt; w cade  (es. </a:t>
            </a:r>
            <a:r>
              <a:rPr lang="it-IT" sz="4500" i="1">
                <a:solidFill>
                  <a:schemeClr val="tx1">
                    <a:lumMod val="85000"/>
                    <a:lumOff val="15000"/>
                  </a:schemeClr>
                </a:solidFill>
                <a:latin typeface="Times New Roman" panose="02020603050405020304" pitchFamily="18" charset="0"/>
                <a:cs typeface="Times New Roman" panose="02020603050405020304" pitchFamily="18" charset="0"/>
              </a:rPr>
              <a:t>somnus </a:t>
            </a:r>
            <a:r>
              <a:rPr lang="it-IT" sz="4500">
                <a:solidFill>
                  <a:schemeClr val="tx1">
                    <a:lumMod val="85000"/>
                    <a:lumOff val="15000"/>
                  </a:schemeClr>
                </a:solidFill>
                <a:latin typeface="Times New Roman" panose="02020603050405020304" pitchFamily="18" charset="0"/>
                <a:cs typeface="Times New Roman" panose="02020603050405020304" pitchFamily="18" charset="0"/>
              </a:rPr>
              <a:t>&lt; * swopnos)</a:t>
            </a:r>
          </a:p>
          <a:p>
            <a:pPr marL="0" indent="0" eaLnBrk="1" fontAlgn="auto" hangingPunct="1">
              <a:lnSpc>
                <a:spcPct val="120000"/>
              </a:lnSpc>
              <a:spcBef>
                <a:spcPts val="0"/>
              </a:spcBef>
              <a:spcAft>
                <a:spcPts val="0"/>
              </a:spcAft>
              <a:buFont typeface="Arial"/>
              <a:buNone/>
              <a:defRPr/>
            </a:pPr>
            <a:r>
              <a:rPr lang="it-IT" sz="4500">
                <a:solidFill>
                  <a:schemeClr val="tx1">
                    <a:lumMod val="85000"/>
                    <a:lumOff val="15000"/>
                  </a:schemeClr>
                </a:solidFill>
                <a:latin typeface="Times New Roman" panose="02020603050405020304" pitchFamily="18" charset="0"/>
                <a:cs typeface="Times New Roman" panose="02020603050405020304" pitchFamily="18" charset="0"/>
              </a:rPr>
              <a:t>                   </a:t>
            </a:r>
          </a:p>
          <a:p>
            <a:pPr marL="0" indent="0" eaLnBrk="1" fontAlgn="auto" hangingPunct="1">
              <a:lnSpc>
                <a:spcPct val="120000"/>
              </a:lnSpc>
              <a:spcBef>
                <a:spcPts val="0"/>
              </a:spcBef>
              <a:spcAft>
                <a:spcPts val="0"/>
              </a:spcAft>
              <a:buFont typeface="Arial"/>
              <a:buNone/>
              <a:defRPr/>
            </a:pPr>
            <a:r>
              <a:rPr lang="it-IT" sz="4500">
                <a:solidFill>
                  <a:schemeClr val="tx1">
                    <a:lumMod val="85000"/>
                    <a:lumOff val="15000"/>
                  </a:schemeClr>
                </a:solidFill>
                <a:latin typeface="Times New Roman" panose="02020603050405020304" pitchFamily="18" charset="0"/>
                <a:cs typeface="Times New Roman" panose="02020603050405020304" pitchFamily="18" charset="0"/>
              </a:rPr>
              <a:t>                   w + o (non iniziale) &gt; w cade  (es. </a:t>
            </a:r>
            <a:r>
              <a:rPr lang="it-IT" sz="4500" i="1">
                <a:solidFill>
                  <a:schemeClr val="tx1">
                    <a:lumMod val="85000"/>
                    <a:lumOff val="15000"/>
                  </a:schemeClr>
                </a:solidFill>
                <a:latin typeface="Times New Roman" panose="02020603050405020304" pitchFamily="18" charset="0"/>
                <a:cs typeface="Times New Roman" panose="02020603050405020304" pitchFamily="18" charset="0"/>
              </a:rPr>
              <a:t>soror </a:t>
            </a:r>
            <a:r>
              <a:rPr lang="it-IT" sz="4500">
                <a:solidFill>
                  <a:schemeClr val="tx1">
                    <a:lumMod val="85000"/>
                    <a:lumOff val="15000"/>
                  </a:schemeClr>
                </a:solidFill>
                <a:latin typeface="Times New Roman" panose="02020603050405020304" pitchFamily="18" charset="0"/>
                <a:cs typeface="Times New Roman" panose="02020603050405020304" pitchFamily="18" charset="0"/>
              </a:rPr>
              <a:t>&lt; * swesōṛ)</a:t>
            </a:r>
          </a:p>
          <a:p>
            <a:pPr marL="0" indent="0" eaLnBrk="1" fontAlgn="auto" hangingPunct="1">
              <a:lnSpc>
                <a:spcPct val="120000"/>
              </a:lnSpc>
              <a:spcBef>
                <a:spcPts val="0"/>
              </a:spcBef>
              <a:spcAft>
                <a:spcPts val="0"/>
              </a:spcAft>
              <a:buFont typeface="Arial"/>
              <a:buNone/>
              <a:defRPr/>
            </a:pPr>
            <a:endParaRPr lang="it-IT" sz="3400">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eaLnBrk="1" fontAlgn="auto" hangingPunct="1">
              <a:buFont typeface="Arial"/>
              <a:buNone/>
              <a:defRPr/>
            </a:pPr>
            <a:endParaRPr lang="it-IT">
              <a:solidFill>
                <a:schemeClr val="tx1">
                  <a:lumMod val="85000"/>
                  <a:lumOff val="15000"/>
                </a:schemeClr>
              </a:solidFil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440F82BD-5FCC-4205-BCC3-1925F091623E}"/>
              </a:ext>
            </a:extLst>
          </p:cNvPr>
          <p:cNvSpPr>
            <a:spLocks noGrp="1"/>
          </p:cNvSpPr>
          <p:nvPr>
            <p:ph idx="1"/>
          </p:nvPr>
        </p:nvSpPr>
        <p:spPr>
          <a:xfrm>
            <a:off x="0" y="0"/>
            <a:ext cx="12192000" cy="6858000"/>
          </a:xfrm>
          <a:blipFill>
            <a:blip r:embed="rId2"/>
            <a:tile tx="0" ty="0" sx="100000" sy="100000" flip="none" algn="tl"/>
          </a:blipFill>
        </p:spPr>
        <p:txBody>
          <a:bodyPr rtlCol="0">
            <a:normAutofit lnSpcReduction="10000"/>
          </a:bodyPr>
          <a:lstStyle/>
          <a:p>
            <a:pPr marL="0" indent="0" algn="just" eaLnBrk="1" fontAlgn="auto" hangingPunct="1">
              <a:spcBef>
                <a:spcPts val="0"/>
              </a:spcBef>
              <a:spcAft>
                <a:spcPts val="0"/>
              </a:spcAft>
              <a:buFont typeface="Arial"/>
              <a:buNone/>
              <a:defRPr/>
            </a:pPr>
            <a:endParaRPr lang="it-IT">
              <a:solidFill>
                <a:schemeClr val="tx1">
                  <a:lumMod val="85000"/>
                  <a:lumOff val="15000"/>
                </a:schemeClr>
              </a:solidFill>
            </a:endParaRPr>
          </a:p>
          <a:p>
            <a:pPr marL="0" indent="0" algn="just" eaLnBrk="1" fontAlgn="auto" hangingPunct="1">
              <a:spcBef>
                <a:spcPts val="0"/>
              </a:spcBef>
              <a:spcAft>
                <a:spcPts val="0"/>
              </a:spcAft>
              <a:buFont typeface="Arial"/>
              <a:buNone/>
              <a:defRPr/>
            </a:pPr>
            <a:r>
              <a:rPr lang="it-IT" sz="1800">
                <a:solidFill>
                  <a:schemeClr val="tx1">
                    <a:lumMod val="85000"/>
                    <a:lumOff val="15000"/>
                  </a:schemeClr>
                </a:solidFill>
                <a:latin typeface="Times New Roman" panose="02020603050405020304" pitchFamily="18" charset="0"/>
                <a:cs typeface="Times New Roman" panose="02020603050405020304" pitchFamily="18" charset="0"/>
              </a:rPr>
              <a:t>       </a:t>
            </a:r>
            <a:r>
              <a:rPr lang="it-IT" sz="1800" b="1">
                <a:solidFill>
                  <a:schemeClr val="tx1">
                    <a:lumMod val="85000"/>
                    <a:lumOff val="15000"/>
                  </a:schemeClr>
                </a:solidFill>
                <a:latin typeface="Times New Roman" panose="02020603050405020304" pitchFamily="18" charset="0"/>
                <a:cs typeface="Times New Roman" panose="02020603050405020304" pitchFamily="18" charset="0"/>
              </a:rPr>
              <a:t>(r)         </a:t>
            </a:r>
            <a:r>
              <a:rPr lang="it-IT" sz="1800">
                <a:solidFill>
                  <a:schemeClr val="tx1">
                    <a:lumMod val="85000"/>
                    <a:lumOff val="15000"/>
                  </a:schemeClr>
                </a:solidFill>
                <a:latin typeface="Times New Roman" panose="02020603050405020304" pitchFamily="18" charset="0"/>
                <a:cs typeface="Times New Roman" panose="02020603050405020304" pitchFamily="18" charset="0"/>
              </a:rPr>
              <a:t>r consonantica si è conservata</a:t>
            </a:r>
          </a:p>
          <a:p>
            <a:pPr marL="0" indent="0" algn="just" eaLnBrk="1" fontAlgn="auto" hangingPunct="1">
              <a:spcBef>
                <a:spcPts val="0"/>
              </a:spcBef>
              <a:spcAft>
                <a:spcPts val="0"/>
              </a:spcAft>
              <a:buFont typeface="Arial"/>
              <a:buNone/>
              <a:defRPr/>
            </a:pPr>
            <a:r>
              <a:rPr lang="it-IT" sz="1800" b="1">
                <a:solidFill>
                  <a:schemeClr val="tx1">
                    <a:lumMod val="85000"/>
                    <a:lumOff val="15000"/>
                  </a:schemeClr>
                </a:solidFill>
                <a:latin typeface="Times New Roman" panose="02020603050405020304" pitchFamily="18" charset="0"/>
                <a:cs typeface="Times New Roman" panose="02020603050405020304" pitchFamily="18" charset="0"/>
              </a:rPr>
              <a:t>                    </a:t>
            </a:r>
          </a:p>
          <a:p>
            <a:pPr marL="0" indent="0" algn="just" eaLnBrk="1" fontAlgn="auto" hangingPunct="1">
              <a:spcBef>
                <a:spcPts val="0"/>
              </a:spcBef>
              <a:spcAft>
                <a:spcPts val="0"/>
              </a:spcAft>
              <a:buFont typeface="Arial"/>
              <a:buNone/>
              <a:defRPr/>
            </a:pPr>
            <a:r>
              <a:rPr lang="it-IT" sz="1800">
                <a:solidFill>
                  <a:schemeClr val="tx1">
                    <a:lumMod val="85000"/>
                    <a:lumOff val="15000"/>
                  </a:schemeClr>
                </a:solidFill>
                <a:latin typeface="Times New Roman" panose="02020603050405020304" pitchFamily="18" charset="0"/>
                <a:cs typeface="Times New Roman" panose="02020603050405020304" pitchFamily="18" charset="0"/>
              </a:rPr>
              <a:t>                    r  sillabica se la vocale successiva cade per sincope &gt; -er  (es. </a:t>
            </a:r>
            <a:r>
              <a:rPr lang="it-IT" sz="1800" i="1">
                <a:solidFill>
                  <a:schemeClr val="tx1">
                    <a:lumMod val="85000"/>
                    <a:lumOff val="15000"/>
                  </a:schemeClr>
                </a:solidFill>
                <a:latin typeface="Times New Roman" panose="02020603050405020304" pitchFamily="18" charset="0"/>
                <a:cs typeface="Times New Roman" panose="02020603050405020304" pitchFamily="18" charset="0"/>
              </a:rPr>
              <a:t>ter </a:t>
            </a:r>
            <a:r>
              <a:rPr lang="it-IT" sz="1800">
                <a:solidFill>
                  <a:schemeClr val="tx1">
                    <a:lumMod val="85000"/>
                    <a:lumOff val="15000"/>
                  </a:schemeClr>
                </a:solidFill>
                <a:latin typeface="Times New Roman" panose="02020603050405020304" pitchFamily="18" charset="0"/>
                <a:cs typeface="Times New Roman" panose="02020603050405020304" pitchFamily="18" charset="0"/>
              </a:rPr>
              <a:t>&lt; ters &lt; tṛs &lt; tris, cf. gr. </a:t>
            </a:r>
            <a:r>
              <a:rPr lang="el-GR" sz="1800">
                <a:solidFill>
                  <a:schemeClr val="tx1">
                    <a:lumMod val="85000"/>
                    <a:lumOff val="15000"/>
                  </a:schemeClr>
                </a:solidFill>
                <a:latin typeface="Times New Roman" panose="02020603050405020304" pitchFamily="18" charset="0"/>
                <a:cs typeface="Times New Roman" panose="02020603050405020304" pitchFamily="18" charset="0"/>
              </a:rPr>
              <a:t>τρίς</a:t>
            </a:r>
            <a:r>
              <a:rPr lang="it-IT" sz="1800">
                <a:solidFill>
                  <a:schemeClr val="tx1">
                    <a:lumMod val="85000"/>
                    <a:lumOff val="15000"/>
                  </a:schemeClr>
                </a:solidFill>
                <a:latin typeface="Times New Roman" panose="02020603050405020304" pitchFamily="18" charset="0"/>
                <a:cs typeface="Times New Roman" panose="02020603050405020304" pitchFamily="18" charset="0"/>
              </a:rPr>
              <a:t>)</a:t>
            </a:r>
            <a:r>
              <a:rPr lang="it-IT" sz="1800" b="1">
                <a:solidFill>
                  <a:schemeClr val="tx1">
                    <a:lumMod val="85000"/>
                    <a:lumOff val="15000"/>
                  </a:schemeClr>
                </a:solidFill>
                <a:latin typeface="Times New Roman" panose="02020603050405020304" pitchFamily="18" charset="0"/>
                <a:cs typeface="Times New Roman" panose="02020603050405020304" pitchFamily="18" charset="0"/>
              </a:rPr>
              <a:t>  </a:t>
            </a:r>
          </a:p>
          <a:p>
            <a:pPr marL="0" indent="0" algn="just" eaLnBrk="1" fontAlgn="auto" hangingPunct="1">
              <a:spcBef>
                <a:spcPts val="0"/>
              </a:spcBef>
              <a:spcAft>
                <a:spcPts val="0"/>
              </a:spcAft>
              <a:buFont typeface="Arial"/>
              <a:buNone/>
              <a:defRPr/>
            </a:pPr>
            <a:endParaRPr lang="it-IT" sz="1800" b="1">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algn="just" eaLnBrk="1" fontAlgn="auto" hangingPunct="1">
              <a:spcBef>
                <a:spcPts val="0"/>
              </a:spcBef>
              <a:spcAft>
                <a:spcPts val="0"/>
              </a:spcAft>
              <a:buFont typeface="Arial"/>
              <a:buNone/>
              <a:defRPr/>
            </a:pPr>
            <a:r>
              <a:rPr lang="it-IT" sz="1800" b="1">
                <a:solidFill>
                  <a:schemeClr val="tx1">
                    <a:lumMod val="85000"/>
                    <a:lumOff val="15000"/>
                  </a:schemeClr>
                </a:solidFill>
                <a:latin typeface="Times New Roman" panose="02020603050405020304" pitchFamily="18" charset="0"/>
                <a:cs typeface="Times New Roman" panose="02020603050405020304" pitchFamily="18" charset="0"/>
              </a:rPr>
              <a:t>       (ṛ)         </a:t>
            </a:r>
            <a:r>
              <a:rPr lang="it-IT" sz="1800">
                <a:solidFill>
                  <a:schemeClr val="tx1">
                    <a:lumMod val="85000"/>
                    <a:lumOff val="15000"/>
                  </a:schemeClr>
                </a:solidFill>
                <a:latin typeface="Times New Roman" panose="02020603050405020304" pitchFamily="18" charset="0"/>
                <a:cs typeface="Times New Roman" panose="02020603050405020304" pitchFamily="18" charset="0"/>
              </a:rPr>
              <a:t>ṛ  &gt; or  (es. </a:t>
            </a:r>
            <a:r>
              <a:rPr lang="it-IT" sz="1800" i="1">
                <a:solidFill>
                  <a:schemeClr val="tx1">
                    <a:lumMod val="85000"/>
                    <a:lumOff val="15000"/>
                  </a:schemeClr>
                </a:solidFill>
                <a:latin typeface="Times New Roman" panose="02020603050405020304" pitchFamily="18" charset="0"/>
                <a:cs typeface="Times New Roman" panose="02020603050405020304" pitchFamily="18" charset="0"/>
              </a:rPr>
              <a:t>fors </a:t>
            </a:r>
            <a:r>
              <a:rPr lang="it-IT" sz="1800">
                <a:solidFill>
                  <a:schemeClr val="tx1">
                    <a:lumMod val="85000"/>
                    <a:lumOff val="15000"/>
                  </a:schemeClr>
                </a:solidFill>
                <a:latin typeface="Times New Roman" panose="02020603050405020304" pitchFamily="18" charset="0"/>
                <a:cs typeface="Times New Roman" panose="02020603050405020304" pitchFamily="18" charset="0"/>
              </a:rPr>
              <a:t>&lt; *  bhṛtis, sanscr. bhṛtis; </a:t>
            </a:r>
            <a:r>
              <a:rPr lang="it-IT" sz="1800" i="1">
                <a:solidFill>
                  <a:schemeClr val="tx1">
                    <a:lumMod val="85000"/>
                    <a:lumOff val="15000"/>
                  </a:schemeClr>
                </a:solidFill>
                <a:latin typeface="Times New Roman" panose="02020603050405020304" pitchFamily="18" charset="0"/>
                <a:cs typeface="Times New Roman" panose="02020603050405020304" pitchFamily="18" charset="0"/>
              </a:rPr>
              <a:t>mors </a:t>
            </a:r>
            <a:r>
              <a:rPr lang="it-IT" sz="1800">
                <a:solidFill>
                  <a:schemeClr val="tx1">
                    <a:lumMod val="85000"/>
                    <a:lumOff val="15000"/>
                  </a:schemeClr>
                </a:solidFill>
                <a:latin typeface="Times New Roman" panose="02020603050405020304" pitchFamily="18" charset="0"/>
                <a:cs typeface="Times New Roman" panose="02020603050405020304" pitchFamily="18" charset="0"/>
              </a:rPr>
              <a:t>&lt; *mṛtis, sanscr. mṛtis); in sillaba finale – </a:t>
            </a:r>
            <a:r>
              <a:rPr lang="it-IT" sz="1800" i="1">
                <a:solidFill>
                  <a:schemeClr val="tx1">
                    <a:lumMod val="85000"/>
                    <a:lumOff val="15000"/>
                  </a:schemeClr>
                </a:solidFill>
                <a:latin typeface="Times New Roman" panose="02020603050405020304" pitchFamily="18" charset="0"/>
                <a:cs typeface="Times New Roman" panose="02020603050405020304" pitchFamily="18" charset="0"/>
              </a:rPr>
              <a:t>or &gt; ur </a:t>
            </a:r>
            <a:r>
              <a:rPr lang="it-IT" sz="1800">
                <a:solidFill>
                  <a:schemeClr val="tx1">
                    <a:lumMod val="85000"/>
                    <a:lumOff val="15000"/>
                  </a:schemeClr>
                </a:solidFill>
                <a:latin typeface="Times New Roman" panose="02020603050405020304" pitchFamily="18" charset="0"/>
                <a:cs typeface="Times New Roman" panose="02020603050405020304" pitchFamily="18" charset="0"/>
              </a:rPr>
              <a:t>(es. </a:t>
            </a:r>
            <a:r>
              <a:rPr lang="it-IT" sz="1800" i="1">
                <a:solidFill>
                  <a:schemeClr val="tx1">
                    <a:lumMod val="85000"/>
                    <a:lumOff val="15000"/>
                  </a:schemeClr>
                </a:solidFill>
                <a:latin typeface="Times New Roman" panose="02020603050405020304" pitchFamily="18" charset="0"/>
                <a:cs typeface="Times New Roman" panose="02020603050405020304" pitchFamily="18" charset="0"/>
              </a:rPr>
              <a:t>iecur</a:t>
            </a:r>
            <a:r>
              <a:rPr lang="it-IT" sz="1800">
                <a:solidFill>
                  <a:schemeClr val="tx1">
                    <a:lumMod val="85000"/>
                    <a:lumOff val="15000"/>
                  </a:schemeClr>
                </a:solidFill>
                <a:latin typeface="Times New Roman" panose="02020603050405020304" pitchFamily="18" charset="0"/>
                <a:cs typeface="Times New Roman" panose="02020603050405020304" pitchFamily="18" charset="0"/>
              </a:rPr>
              <a:t>)</a:t>
            </a:r>
          </a:p>
          <a:p>
            <a:pPr marL="0" indent="0" algn="just" eaLnBrk="1" fontAlgn="auto" hangingPunct="1">
              <a:spcBef>
                <a:spcPts val="0"/>
              </a:spcBef>
              <a:spcAft>
                <a:spcPts val="0"/>
              </a:spcAft>
              <a:buFont typeface="Arial"/>
              <a:buNone/>
              <a:defRPr/>
            </a:pPr>
            <a:endParaRPr lang="it-IT" sz="1800">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algn="just" eaLnBrk="1" fontAlgn="auto" hangingPunct="1">
              <a:spcBef>
                <a:spcPts val="0"/>
              </a:spcBef>
              <a:spcAft>
                <a:spcPts val="0"/>
              </a:spcAft>
              <a:buFont typeface="Arial"/>
              <a:buNone/>
              <a:defRPr/>
            </a:pPr>
            <a:r>
              <a:rPr lang="it-IT" sz="1800">
                <a:solidFill>
                  <a:schemeClr val="tx1">
                    <a:lumMod val="85000"/>
                    <a:lumOff val="15000"/>
                  </a:schemeClr>
                </a:solidFill>
                <a:latin typeface="Times New Roman" panose="02020603050405020304" pitchFamily="18" charset="0"/>
                <a:cs typeface="Times New Roman" panose="02020603050405020304" pitchFamily="18" charset="0"/>
              </a:rPr>
              <a:t>       </a:t>
            </a:r>
          </a:p>
          <a:p>
            <a:pPr marL="0" indent="0" algn="just" eaLnBrk="1" fontAlgn="auto" hangingPunct="1">
              <a:spcBef>
                <a:spcPts val="0"/>
              </a:spcBef>
              <a:spcAft>
                <a:spcPts val="0"/>
              </a:spcAft>
              <a:buFont typeface="Arial"/>
              <a:buNone/>
              <a:defRPr/>
            </a:pPr>
            <a:r>
              <a:rPr lang="it-IT" sz="1800" b="1">
                <a:solidFill>
                  <a:schemeClr val="tx1">
                    <a:lumMod val="85000"/>
                    <a:lumOff val="15000"/>
                  </a:schemeClr>
                </a:solidFill>
                <a:latin typeface="Times New Roman" panose="02020603050405020304" pitchFamily="18" charset="0"/>
                <a:cs typeface="Times New Roman" panose="02020603050405020304" pitchFamily="18" charset="0"/>
              </a:rPr>
              <a:t>       (l)</a:t>
            </a:r>
            <a:r>
              <a:rPr lang="it-IT" sz="1800">
                <a:solidFill>
                  <a:schemeClr val="tx1">
                    <a:lumMod val="85000"/>
                    <a:lumOff val="15000"/>
                  </a:schemeClr>
                </a:solidFill>
                <a:latin typeface="Times New Roman" panose="02020603050405020304" pitchFamily="18" charset="0"/>
                <a:cs typeface="Times New Roman" panose="02020603050405020304" pitchFamily="18" charset="0"/>
              </a:rPr>
              <a:t>          l consonantica si è conservata</a:t>
            </a:r>
          </a:p>
          <a:p>
            <a:pPr marL="0" indent="0" algn="just" eaLnBrk="1" fontAlgn="auto" hangingPunct="1">
              <a:spcBef>
                <a:spcPts val="0"/>
              </a:spcBef>
              <a:spcAft>
                <a:spcPts val="0"/>
              </a:spcAft>
              <a:buFont typeface="Arial"/>
              <a:buNone/>
              <a:defRPr/>
            </a:pPr>
            <a:r>
              <a:rPr lang="it-IT" sz="1800">
                <a:solidFill>
                  <a:schemeClr val="tx1">
                    <a:lumMod val="85000"/>
                    <a:lumOff val="15000"/>
                  </a:schemeClr>
                </a:solidFill>
                <a:latin typeface="Times New Roman" panose="02020603050405020304" pitchFamily="18" charset="0"/>
                <a:cs typeface="Times New Roman" panose="02020603050405020304" pitchFamily="18" charset="0"/>
              </a:rPr>
              <a:t> </a:t>
            </a:r>
          </a:p>
          <a:p>
            <a:pPr marL="0" indent="0" algn="just" eaLnBrk="1" fontAlgn="auto" hangingPunct="1">
              <a:spcBef>
                <a:spcPts val="0"/>
              </a:spcBef>
              <a:spcAft>
                <a:spcPts val="0"/>
              </a:spcAft>
              <a:buFont typeface="Arial"/>
              <a:buNone/>
              <a:defRPr/>
            </a:pPr>
            <a:r>
              <a:rPr lang="it-IT" sz="1800">
                <a:solidFill>
                  <a:schemeClr val="tx1">
                    <a:lumMod val="85000"/>
                    <a:lumOff val="15000"/>
                  </a:schemeClr>
                </a:solidFill>
                <a:latin typeface="Times New Roman" panose="02020603050405020304" pitchFamily="18" charset="0"/>
                <a:cs typeface="Times New Roman" panose="02020603050405020304" pitchFamily="18" charset="0"/>
              </a:rPr>
              <a:t>       </a:t>
            </a:r>
            <a:r>
              <a:rPr lang="it-IT" sz="1800" b="1">
                <a:solidFill>
                  <a:schemeClr val="tx1">
                    <a:lumMod val="85000"/>
                    <a:lumOff val="15000"/>
                  </a:schemeClr>
                </a:solidFill>
                <a:latin typeface="Times New Roman" panose="02020603050405020304" pitchFamily="18" charset="0"/>
                <a:cs typeface="Times New Roman" panose="02020603050405020304" pitchFamily="18" charset="0"/>
              </a:rPr>
              <a:t>(ḷ)          </a:t>
            </a:r>
            <a:r>
              <a:rPr lang="it-IT" sz="1800">
                <a:solidFill>
                  <a:schemeClr val="tx1">
                    <a:lumMod val="85000"/>
                    <a:lumOff val="15000"/>
                  </a:schemeClr>
                </a:solidFill>
                <a:latin typeface="Times New Roman" panose="02020603050405020304" pitchFamily="18" charset="0"/>
                <a:cs typeface="Times New Roman" panose="02020603050405020304" pitchFamily="18" charset="0"/>
              </a:rPr>
              <a:t>ḷ &gt; ol (es. </a:t>
            </a:r>
            <a:r>
              <a:rPr lang="it-IT" sz="1800" i="1">
                <a:solidFill>
                  <a:schemeClr val="tx1">
                    <a:lumMod val="85000"/>
                    <a:lumOff val="15000"/>
                  </a:schemeClr>
                </a:solidFill>
                <a:latin typeface="Times New Roman" panose="02020603050405020304" pitchFamily="18" charset="0"/>
                <a:cs typeface="Times New Roman" panose="02020603050405020304" pitchFamily="18" charset="0"/>
              </a:rPr>
              <a:t>mollis </a:t>
            </a:r>
            <a:r>
              <a:rPr lang="it-IT" sz="1800">
                <a:solidFill>
                  <a:schemeClr val="tx1">
                    <a:lumMod val="85000"/>
                    <a:lumOff val="15000"/>
                  </a:schemeClr>
                </a:solidFill>
                <a:latin typeface="Times New Roman" panose="02020603050405020304" pitchFamily="18" charset="0"/>
                <a:cs typeface="Times New Roman" panose="02020603050405020304" pitchFamily="18" charset="0"/>
              </a:rPr>
              <a:t>&lt; * moldwis &lt; * mḷdu- )</a:t>
            </a:r>
            <a:endParaRPr lang="it-IT" sz="1800" b="1">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algn="just" eaLnBrk="1" fontAlgn="auto" hangingPunct="1">
              <a:spcBef>
                <a:spcPts val="0"/>
              </a:spcBef>
              <a:spcAft>
                <a:spcPts val="0"/>
              </a:spcAft>
              <a:buFont typeface="Arial"/>
              <a:buNone/>
              <a:defRPr/>
            </a:pPr>
            <a:r>
              <a:rPr lang="it-IT" sz="1800" b="1">
                <a:solidFill>
                  <a:schemeClr val="tx1">
                    <a:lumMod val="85000"/>
                    <a:lumOff val="15000"/>
                  </a:schemeClr>
                </a:solidFill>
                <a:latin typeface="Times New Roman" panose="02020603050405020304" pitchFamily="18" charset="0"/>
                <a:cs typeface="Times New Roman" panose="02020603050405020304" pitchFamily="18" charset="0"/>
              </a:rPr>
              <a:t>                    </a:t>
            </a:r>
          </a:p>
          <a:p>
            <a:pPr marL="0" indent="0" algn="just" eaLnBrk="1" fontAlgn="auto" hangingPunct="1">
              <a:spcBef>
                <a:spcPts val="0"/>
              </a:spcBef>
              <a:spcAft>
                <a:spcPts val="0"/>
              </a:spcAft>
              <a:buFont typeface="Arial"/>
              <a:buNone/>
              <a:defRPr/>
            </a:pPr>
            <a:r>
              <a:rPr lang="it-IT" sz="1800" b="1">
                <a:solidFill>
                  <a:schemeClr val="tx1">
                    <a:lumMod val="85000"/>
                    <a:lumOff val="15000"/>
                  </a:schemeClr>
                </a:solidFill>
                <a:latin typeface="Times New Roman" panose="02020603050405020304" pitchFamily="18" charset="0"/>
                <a:cs typeface="Times New Roman" panose="02020603050405020304" pitchFamily="18" charset="0"/>
              </a:rPr>
              <a:t>        </a:t>
            </a:r>
          </a:p>
          <a:p>
            <a:pPr marL="0" indent="0" algn="just" eaLnBrk="1" fontAlgn="auto" hangingPunct="1">
              <a:spcBef>
                <a:spcPts val="0"/>
              </a:spcBef>
              <a:spcAft>
                <a:spcPts val="0"/>
              </a:spcAft>
              <a:buFont typeface="Arial"/>
              <a:buNone/>
              <a:defRPr/>
            </a:pPr>
            <a:r>
              <a:rPr lang="it-IT" sz="1800" b="1">
                <a:solidFill>
                  <a:schemeClr val="tx1">
                    <a:lumMod val="85000"/>
                    <a:lumOff val="15000"/>
                  </a:schemeClr>
                </a:solidFill>
                <a:latin typeface="Times New Roman" panose="02020603050405020304" pitchFamily="18" charset="0"/>
                <a:cs typeface="Times New Roman" panose="02020603050405020304" pitchFamily="18" charset="0"/>
              </a:rPr>
              <a:t>       (m)       </a:t>
            </a:r>
            <a:r>
              <a:rPr lang="it-IT" sz="1800">
                <a:solidFill>
                  <a:schemeClr val="tx1">
                    <a:lumMod val="85000"/>
                    <a:lumOff val="15000"/>
                  </a:schemeClr>
                </a:solidFill>
                <a:latin typeface="Times New Roman" panose="02020603050405020304" pitchFamily="18" charset="0"/>
                <a:cs typeface="Times New Roman" panose="02020603050405020304" pitchFamily="18" charset="0"/>
              </a:rPr>
              <a:t>m si è conservata</a:t>
            </a:r>
          </a:p>
          <a:p>
            <a:pPr marL="0" indent="0" algn="just" eaLnBrk="1" fontAlgn="auto" hangingPunct="1">
              <a:spcBef>
                <a:spcPts val="0"/>
              </a:spcBef>
              <a:spcAft>
                <a:spcPts val="0"/>
              </a:spcAft>
              <a:buFont typeface="Arial"/>
              <a:buNone/>
              <a:defRPr/>
            </a:pPr>
            <a:r>
              <a:rPr lang="it-IT" sz="1800" b="1">
                <a:solidFill>
                  <a:schemeClr val="tx1">
                    <a:lumMod val="85000"/>
                    <a:lumOff val="15000"/>
                  </a:schemeClr>
                </a:solidFill>
                <a:latin typeface="Times New Roman" panose="02020603050405020304" pitchFamily="18" charset="0"/>
                <a:cs typeface="Times New Roman" panose="02020603050405020304" pitchFamily="18" charset="0"/>
              </a:rPr>
              <a:t>  </a:t>
            </a:r>
          </a:p>
          <a:p>
            <a:pPr marL="0" indent="0" algn="just" eaLnBrk="1" fontAlgn="auto" hangingPunct="1">
              <a:spcBef>
                <a:spcPts val="0"/>
              </a:spcBef>
              <a:spcAft>
                <a:spcPts val="0"/>
              </a:spcAft>
              <a:buFont typeface="Arial"/>
              <a:buNone/>
              <a:defRPr/>
            </a:pPr>
            <a:r>
              <a:rPr lang="it-IT" sz="1800" b="1">
                <a:solidFill>
                  <a:schemeClr val="tx1">
                    <a:lumMod val="85000"/>
                    <a:lumOff val="15000"/>
                  </a:schemeClr>
                </a:solidFill>
                <a:latin typeface="Times New Roman" panose="02020603050405020304" pitchFamily="18" charset="0"/>
                <a:cs typeface="Times New Roman" panose="02020603050405020304" pitchFamily="18" charset="0"/>
              </a:rPr>
              <a:t>       (ṃ)       </a:t>
            </a:r>
            <a:r>
              <a:rPr lang="it-IT" sz="1800">
                <a:solidFill>
                  <a:schemeClr val="tx1">
                    <a:lumMod val="85000"/>
                    <a:lumOff val="15000"/>
                  </a:schemeClr>
                </a:solidFill>
                <a:latin typeface="Times New Roman" panose="02020603050405020304" pitchFamily="18" charset="0"/>
                <a:cs typeface="Times New Roman" panose="02020603050405020304" pitchFamily="18" charset="0"/>
              </a:rPr>
              <a:t>ṃ &gt; em (es. </a:t>
            </a:r>
            <a:r>
              <a:rPr lang="it-IT" sz="1800" i="1">
                <a:solidFill>
                  <a:schemeClr val="tx1">
                    <a:lumMod val="85000"/>
                    <a:lumOff val="15000"/>
                  </a:schemeClr>
                </a:solidFill>
                <a:latin typeface="Times New Roman" panose="02020603050405020304" pitchFamily="18" charset="0"/>
                <a:cs typeface="Times New Roman" panose="02020603050405020304" pitchFamily="18" charset="0"/>
              </a:rPr>
              <a:t>decem </a:t>
            </a:r>
            <a:r>
              <a:rPr lang="it-IT" sz="1800">
                <a:solidFill>
                  <a:schemeClr val="tx1">
                    <a:lumMod val="85000"/>
                    <a:lumOff val="15000"/>
                  </a:schemeClr>
                </a:solidFill>
                <a:latin typeface="Times New Roman" panose="02020603050405020304" pitchFamily="18" charset="0"/>
                <a:cs typeface="Times New Roman" panose="02020603050405020304" pitchFamily="18" charset="0"/>
              </a:rPr>
              <a:t> &lt; *dekṃ, cf. gr. </a:t>
            </a:r>
            <a:r>
              <a:rPr lang="el-GR" sz="1800">
                <a:solidFill>
                  <a:schemeClr val="tx1">
                    <a:lumMod val="85000"/>
                    <a:lumOff val="15000"/>
                  </a:schemeClr>
                </a:solidFill>
                <a:latin typeface="Times New Roman" panose="02020603050405020304" pitchFamily="18" charset="0"/>
                <a:cs typeface="Times New Roman" panose="02020603050405020304" pitchFamily="18" charset="0"/>
              </a:rPr>
              <a:t>δέκα</a:t>
            </a:r>
            <a:r>
              <a:rPr lang="it-IT" sz="1800">
                <a:solidFill>
                  <a:schemeClr val="tx1">
                    <a:lumMod val="85000"/>
                    <a:lumOff val="15000"/>
                  </a:schemeClr>
                </a:solidFill>
                <a:latin typeface="Times New Roman" panose="02020603050405020304" pitchFamily="18" charset="0"/>
                <a:cs typeface="Times New Roman" panose="02020603050405020304" pitchFamily="18" charset="0"/>
              </a:rPr>
              <a:t>; sanscr, dáça; </a:t>
            </a:r>
            <a:r>
              <a:rPr lang="it-IT" sz="1800" i="1">
                <a:solidFill>
                  <a:schemeClr val="tx1">
                    <a:lumMod val="85000"/>
                    <a:lumOff val="15000"/>
                  </a:schemeClr>
                </a:solidFill>
                <a:latin typeface="Times New Roman" panose="02020603050405020304" pitchFamily="18" charset="0"/>
                <a:cs typeface="Times New Roman" panose="02020603050405020304" pitchFamily="18" charset="0"/>
              </a:rPr>
              <a:t>septem </a:t>
            </a:r>
            <a:r>
              <a:rPr lang="it-IT" sz="1800">
                <a:solidFill>
                  <a:schemeClr val="tx1">
                    <a:lumMod val="85000"/>
                    <a:lumOff val="15000"/>
                  </a:schemeClr>
                </a:solidFill>
                <a:latin typeface="Times New Roman" panose="02020603050405020304" pitchFamily="18" charset="0"/>
                <a:cs typeface="Times New Roman" panose="02020603050405020304" pitchFamily="18" charset="0"/>
              </a:rPr>
              <a:t>&lt; *septṃ, cf. gr. </a:t>
            </a:r>
            <a:r>
              <a:rPr lang="el-GR" sz="1800">
                <a:solidFill>
                  <a:schemeClr val="tx1">
                    <a:lumMod val="85000"/>
                    <a:lumOff val="15000"/>
                  </a:schemeClr>
                </a:solidFill>
                <a:latin typeface="Times New Roman" panose="02020603050405020304" pitchFamily="18" charset="0"/>
                <a:cs typeface="Times New Roman" panose="02020603050405020304" pitchFamily="18" charset="0"/>
              </a:rPr>
              <a:t>ἑπτά</a:t>
            </a:r>
            <a:r>
              <a:rPr lang="it-IT" sz="1800">
                <a:solidFill>
                  <a:schemeClr val="tx1">
                    <a:lumMod val="85000"/>
                    <a:lumOff val="15000"/>
                  </a:schemeClr>
                </a:solidFill>
                <a:latin typeface="Times New Roman" panose="02020603050405020304" pitchFamily="18" charset="0"/>
                <a:cs typeface="Times New Roman" panose="02020603050405020304" pitchFamily="18" charset="0"/>
              </a:rPr>
              <a:t>)</a:t>
            </a:r>
            <a:r>
              <a:rPr lang="it-IT" sz="1800" b="1">
                <a:solidFill>
                  <a:schemeClr val="tx1">
                    <a:lumMod val="85000"/>
                    <a:lumOff val="15000"/>
                  </a:schemeClr>
                </a:solidFill>
                <a:latin typeface="Times New Roman" panose="02020603050405020304" pitchFamily="18" charset="0"/>
                <a:cs typeface="Times New Roman" panose="02020603050405020304" pitchFamily="18" charset="0"/>
              </a:rPr>
              <a:t>   </a:t>
            </a:r>
          </a:p>
          <a:p>
            <a:pPr marL="0" indent="0" algn="just" eaLnBrk="1" fontAlgn="auto" hangingPunct="1">
              <a:spcBef>
                <a:spcPts val="0"/>
              </a:spcBef>
              <a:spcAft>
                <a:spcPts val="0"/>
              </a:spcAft>
              <a:buFont typeface="Arial"/>
              <a:buNone/>
              <a:defRPr/>
            </a:pPr>
            <a:endParaRPr lang="it-IT" sz="1800" b="1">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algn="just" eaLnBrk="1" fontAlgn="auto" hangingPunct="1">
              <a:spcBef>
                <a:spcPts val="0"/>
              </a:spcBef>
              <a:spcAft>
                <a:spcPts val="0"/>
              </a:spcAft>
              <a:buFont typeface="Arial"/>
              <a:buNone/>
              <a:defRPr/>
            </a:pPr>
            <a:r>
              <a:rPr lang="it-IT" sz="1800" b="1">
                <a:solidFill>
                  <a:schemeClr val="tx1">
                    <a:lumMod val="85000"/>
                    <a:lumOff val="15000"/>
                  </a:schemeClr>
                </a:solidFill>
                <a:latin typeface="Times New Roman" panose="02020603050405020304" pitchFamily="18" charset="0"/>
                <a:cs typeface="Times New Roman" panose="02020603050405020304" pitchFamily="18" charset="0"/>
              </a:rPr>
              <a:t>        (n)       </a:t>
            </a:r>
            <a:r>
              <a:rPr lang="it-IT" sz="1800">
                <a:solidFill>
                  <a:schemeClr val="tx1">
                    <a:lumMod val="85000"/>
                    <a:lumOff val="15000"/>
                  </a:schemeClr>
                </a:solidFill>
                <a:latin typeface="Times New Roman" panose="02020603050405020304" pitchFamily="18" charset="0"/>
                <a:cs typeface="Times New Roman" panose="02020603050405020304" pitchFamily="18" charset="0"/>
              </a:rPr>
              <a:t>n si è conservata</a:t>
            </a:r>
          </a:p>
          <a:p>
            <a:pPr marL="0" indent="0" algn="just" eaLnBrk="1" fontAlgn="auto" hangingPunct="1">
              <a:spcBef>
                <a:spcPts val="0"/>
              </a:spcBef>
              <a:spcAft>
                <a:spcPts val="0"/>
              </a:spcAft>
              <a:buFont typeface="Arial"/>
              <a:buNone/>
              <a:defRPr/>
            </a:pPr>
            <a:r>
              <a:rPr lang="it-IT" sz="1800" b="1">
                <a:solidFill>
                  <a:schemeClr val="tx1">
                    <a:lumMod val="85000"/>
                    <a:lumOff val="15000"/>
                  </a:schemeClr>
                </a:solidFill>
                <a:latin typeface="Times New Roman" panose="02020603050405020304" pitchFamily="18" charset="0"/>
                <a:cs typeface="Times New Roman" panose="02020603050405020304" pitchFamily="18" charset="0"/>
              </a:rPr>
              <a:t> </a:t>
            </a:r>
          </a:p>
          <a:p>
            <a:pPr marL="0" indent="0" algn="just" eaLnBrk="1" fontAlgn="auto" hangingPunct="1">
              <a:spcBef>
                <a:spcPts val="0"/>
              </a:spcBef>
              <a:spcAft>
                <a:spcPts val="0"/>
              </a:spcAft>
              <a:buFont typeface="Arial"/>
              <a:buNone/>
              <a:defRPr/>
            </a:pPr>
            <a:r>
              <a:rPr lang="it-IT" sz="1800" b="1">
                <a:solidFill>
                  <a:schemeClr val="tx1">
                    <a:lumMod val="85000"/>
                    <a:lumOff val="15000"/>
                  </a:schemeClr>
                </a:solidFill>
                <a:latin typeface="Times New Roman" panose="02020603050405020304" pitchFamily="18" charset="0"/>
                <a:cs typeface="Times New Roman" panose="02020603050405020304" pitchFamily="18" charset="0"/>
              </a:rPr>
              <a:t>        (ṇ)</a:t>
            </a:r>
            <a:r>
              <a:rPr lang="it-IT" sz="1800">
                <a:solidFill>
                  <a:schemeClr val="tx1">
                    <a:lumMod val="85000"/>
                    <a:lumOff val="15000"/>
                  </a:schemeClr>
                </a:solidFill>
                <a:latin typeface="Times New Roman" panose="02020603050405020304" pitchFamily="18" charset="0"/>
                <a:cs typeface="Times New Roman" panose="02020603050405020304" pitchFamily="18" charset="0"/>
              </a:rPr>
              <a:t>       ṇ &gt; en</a:t>
            </a:r>
          </a:p>
          <a:p>
            <a:pPr marL="0" indent="0" algn="just" eaLnBrk="1" fontAlgn="auto" hangingPunct="1">
              <a:spcBef>
                <a:spcPts val="0"/>
              </a:spcBef>
              <a:spcAft>
                <a:spcPts val="0"/>
              </a:spcAft>
              <a:buFont typeface="Arial"/>
              <a:buNone/>
              <a:defRPr/>
            </a:pPr>
            <a:r>
              <a:rPr lang="it-IT" sz="1800">
                <a:solidFill>
                  <a:schemeClr val="tx1">
                    <a:lumMod val="85000"/>
                    <a:lumOff val="15000"/>
                  </a:schemeClr>
                </a:solidFill>
                <a:latin typeface="Times New Roman" panose="02020603050405020304" pitchFamily="18" charset="0"/>
                <a:cs typeface="Times New Roman" panose="02020603050405020304" pitchFamily="18" charset="0"/>
              </a:rPr>
              <a:t>                    </a:t>
            </a:r>
          </a:p>
          <a:p>
            <a:pPr marL="0" indent="0" algn="just" eaLnBrk="1" fontAlgn="auto" hangingPunct="1">
              <a:spcBef>
                <a:spcPts val="0"/>
              </a:spcBef>
              <a:spcAft>
                <a:spcPts val="0"/>
              </a:spcAft>
              <a:buFont typeface="Arial"/>
              <a:buNone/>
              <a:defRPr/>
            </a:pPr>
            <a:r>
              <a:rPr lang="it-IT" sz="1800">
                <a:solidFill>
                  <a:schemeClr val="tx1">
                    <a:lumMod val="85000"/>
                    <a:lumOff val="15000"/>
                  </a:schemeClr>
                </a:solidFill>
                <a:latin typeface="Times New Roman" panose="02020603050405020304" pitchFamily="18" charset="0"/>
                <a:cs typeface="Times New Roman" panose="02020603050405020304" pitchFamily="18" charset="0"/>
              </a:rPr>
              <a:t>         n + s nelle sillabe finali &gt;  n scompare con allungamento della vocale precedente (es. </a:t>
            </a:r>
            <a:r>
              <a:rPr lang="it-IT" sz="1800" i="1">
                <a:solidFill>
                  <a:schemeClr val="tx1">
                    <a:lumMod val="85000"/>
                    <a:lumOff val="15000"/>
                  </a:schemeClr>
                </a:solidFill>
                <a:latin typeface="Times New Roman" panose="02020603050405020304" pitchFamily="18" charset="0"/>
                <a:cs typeface="Times New Roman" panose="02020603050405020304" pitchFamily="18" charset="0"/>
              </a:rPr>
              <a:t>reges &lt;*</a:t>
            </a:r>
            <a:r>
              <a:rPr lang="it-IT" sz="1800">
                <a:solidFill>
                  <a:schemeClr val="tx1">
                    <a:lumMod val="85000"/>
                    <a:lumOff val="15000"/>
                  </a:schemeClr>
                </a:solidFill>
                <a:latin typeface="Times New Roman" panose="02020603050405020304" pitchFamily="18" charset="0"/>
                <a:cs typeface="Times New Roman" panose="02020603050405020304" pitchFamily="18" charset="0"/>
              </a:rPr>
              <a:t>regṇs; </a:t>
            </a:r>
            <a:r>
              <a:rPr lang="it-IT" sz="1800" i="1">
                <a:solidFill>
                  <a:schemeClr val="tx1">
                    <a:lumMod val="85000"/>
                    <a:lumOff val="15000"/>
                  </a:schemeClr>
                </a:solidFill>
                <a:latin typeface="Times New Roman" panose="02020603050405020304" pitchFamily="18" charset="0"/>
                <a:cs typeface="Times New Roman" panose="02020603050405020304" pitchFamily="18" charset="0"/>
              </a:rPr>
              <a:t>mensas &lt;*</a:t>
            </a:r>
            <a:r>
              <a:rPr lang="it-IT" sz="1800">
                <a:solidFill>
                  <a:schemeClr val="tx1">
                    <a:lumMod val="85000"/>
                    <a:lumOff val="15000"/>
                  </a:schemeClr>
                </a:solidFill>
                <a:latin typeface="Times New Roman" panose="02020603050405020304" pitchFamily="18" charset="0"/>
                <a:cs typeface="Times New Roman" panose="02020603050405020304" pitchFamily="18" charset="0"/>
              </a:rPr>
              <a:t>mensans)</a:t>
            </a:r>
          </a:p>
          <a:p>
            <a:pPr marL="0" indent="0" algn="just" eaLnBrk="1" fontAlgn="auto" hangingPunct="1">
              <a:spcBef>
                <a:spcPts val="0"/>
              </a:spcBef>
              <a:spcAft>
                <a:spcPts val="0"/>
              </a:spcAft>
              <a:buFont typeface="Arial"/>
              <a:buNone/>
              <a:defRPr/>
            </a:pPr>
            <a:r>
              <a:rPr lang="it-IT" sz="1800">
                <a:solidFill>
                  <a:schemeClr val="tx1">
                    <a:lumMod val="85000"/>
                    <a:lumOff val="15000"/>
                  </a:schemeClr>
                </a:solidFill>
                <a:latin typeface="Times New Roman" panose="02020603050405020304" pitchFamily="18" charset="0"/>
                <a:cs typeface="Times New Roman" panose="02020603050405020304" pitchFamily="18" charset="0"/>
              </a:rPr>
              <a:t>         </a:t>
            </a:r>
          </a:p>
          <a:p>
            <a:pPr marL="0" indent="0" algn="just" eaLnBrk="1" fontAlgn="auto" hangingPunct="1">
              <a:spcBef>
                <a:spcPts val="0"/>
              </a:spcBef>
              <a:spcAft>
                <a:spcPts val="0"/>
              </a:spcAft>
              <a:buFont typeface="Arial"/>
              <a:buNone/>
              <a:defRPr/>
            </a:pPr>
            <a:r>
              <a:rPr lang="it-IT" sz="1800">
                <a:solidFill>
                  <a:schemeClr val="tx1">
                    <a:lumMod val="85000"/>
                    <a:lumOff val="15000"/>
                  </a:schemeClr>
                </a:solidFill>
                <a:latin typeface="Times New Roman" panose="02020603050405020304" pitchFamily="18" charset="0"/>
                <a:cs typeface="Times New Roman" panose="02020603050405020304" pitchFamily="18" charset="0"/>
              </a:rPr>
              <a:t>        quando una vocale si perde per sincope, la n (come la r) diventa sillabica ṇ  e viene rappresentata come en o come in </a:t>
            </a:r>
          </a:p>
          <a:p>
            <a:pPr marL="0" indent="0" algn="just" eaLnBrk="1" fontAlgn="auto" hangingPunct="1">
              <a:spcBef>
                <a:spcPts val="0"/>
              </a:spcBef>
              <a:spcAft>
                <a:spcPts val="0"/>
              </a:spcAft>
              <a:buFont typeface="Arial"/>
              <a:buNone/>
              <a:defRPr/>
            </a:pPr>
            <a:r>
              <a:rPr lang="it-IT" sz="1800">
                <a:solidFill>
                  <a:schemeClr val="tx1">
                    <a:lumMod val="85000"/>
                    <a:lumOff val="15000"/>
                  </a:schemeClr>
                </a:solidFill>
                <a:latin typeface="Times New Roman" panose="02020603050405020304" pitchFamily="18" charset="0"/>
                <a:cs typeface="Times New Roman" panose="02020603050405020304" pitchFamily="18" charset="0"/>
              </a:rPr>
              <a:t>        (es. </a:t>
            </a:r>
            <a:r>
              <a:rPr lang="it-IT" sz="1800" i="1">
                <a:solidFill>
                  <a:schemeClr val="tx1">
                    <a:lumMod val="85000"/>
                    <a:lumOff val="15000"/>
                  </a:schemeClr>
                </a:solidFill>
                <a:latin typeface="Times New Roman" panose="02020603050405020304" pitchFamily="18" charset="0"/>
                <a:cs typeface="Times New Roman" panose="02020603050405020304" pitchFamily="18" charset="0"/>
              </a:rPr>
              <a:t>sigillum &lt; </a:t>
            </a:r>
            <a:r>
              <a:rPr lang="it-IT" sz="1800">
                <a:solidFill>
                  <a:schemeClr val="tx1">
                    <a:lumMod val="85000"/>
                    <a:lumOff val="15000"/>
                  </a:schemeClr>
                </a:solidFill>
                <a:latin typeface="Times New Roman" panose="02020603050405020304" pitchFamily="18" charset="0"/>
                <a:cs typeface="Times New Roman" panose="02020603050405020304" pitchFamily="18" charset="0"/>
              </a:rPr>
              <a:t>sigṇlom &lt;*signolom)    </a:t>
            </a:r>
          </a:p>
          <a:p>
            <a:pPr marL="0" indent="0" algn="just" eaLnBrk="1" fontAlgn="auto" hangingPunct="1">
              <a:spcBef>
                <a:spcPts val="0"/>
              </a:spcBef>
              <a:spcAft>
                <a:spcPts val="0"/>
              </a:spcAft>
              <a:buFont typeface="Arial"/>
              <a:buNone/>
              <a:defRPr/>
            </a:pPr>
            <a:r>
              <a:rPr lang="it-IT" sz="1800">
                <a:solidFill>
                  <a:schemeClr val="tx1">
                    <a:lumMod val="85000"/>
                    <a:lumOff val="15000"/>
                  </a:schemeClr>
                </a:solidFill>
                <a:latin typeface="Times New Roman" panose="02020603050405020304" pitchFamily="18" charset="0"/>
                <a:cs typeface="Times New Roman" panose="02020603050405020304" pitchFamily="18" charset="0"/>
              </a:rPr>
              <a:t>                   </a:t>
            </a:r>
          </a:p>
          <a:p>
            <a:pPr marL="0" indent="0" algn="just" eaLnBrk="1" fontAlgn="auto" hangingPunct="1">
              <a:spcBef>
                <a:spcPts val="0"/>
              </a:spcBef>
              <a:spcAft>
                <a:spcPts val="0"/>
              </a:spcAft>
              <a:buFont typeface="Arial"/>
              <a:buNone/>
              <a:defRPr/>
            </a:pPr>
            <a:r>
              <a:rPr lang="it-IT" sz="1800">
                <a:solidFill>
                  <a:schemeClr val="tx1">
                    <a:lumMod val="85000"/>
                    <a:lumOff val="15000"/>
                  </a:schemeClr>
                </a:solidFill>
                <a:latin typeface="Times New Roman" panose="02020603050405020304" pitchFamily="18" charset="0"/>
                <a:cs typeface="Times New Roman" panose="02020603050405020304" pitchFamily="18" charset="0"/>
              </a:rPr>
              <a:t>           </a:t>
            </a:r>
            <a:endParaRPr lang="it-IT" sz="1800">
              <a:solidFill>
                <a:schemeClr val="tx1">
                  <a:lumMod val="85000"/>
                  <a:lumOff val="15000"/>
                </a:schemeClr>
              </a:solidFil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DB8D6726-ACEC-4A8D-8E6F-58029C65E87F}"/>
              </a:ext>
            </a:extLst>
          </p:cNvPr>
          <p:cNvSpPr>
            <a:spLocks noGrp="1"/>
          </p:cNvSpPr>
          <p:nvPr>
            <p:ph idx="1"/>
          </p:nvPr>
        </p:nvSpPr>
        <p:spPr>
          <a:xfrm>
            <a:off x="0" y="0"/>
            <a:ext cx="12192000" cy="6858000"/>
          </a:xfrm>
          <a:blipFill>
            <a:blip r:embed="rId2"/>
            <a:tile tx="0" ty="0" sx="100000" sy="100000" flip="none" algn="tl"/>
          </a:blipFill>
        </p:spPr>
        <p:txBody>
          <a:bodyPr rtlCol="0">
            <a:normAutofit fontScale="25000" lnSpcReduction="20000"/>
          </a:bodyPr>
          <a:lstStyle/>
          <a:p>
            <a:pPr algn="just" eaLnBrk="1" fontAlgn="auto" hangingPunct="1">
              <a:buFontTx/>
              <a:buChar char="-"/>
              <a:defRPr/>
            </a:pPr>
            <a:r>
              <a:rPr lang="it-IT" sz="7200" b="1" i="1" u="sng">
                <a:solidFill>
                  <a:schemeClr val="tx1">
                    <a:lumMod val="85000"/>
                    <a:lumOff val="15000"/>
                  </a:schemeClr>
                </a:solidFill>
                <a:latin typeface="Times New Roman" panose="02020603050405020304" pitchFamily="18" charset="0"/>
                <a:cs typeface="Times New Roman" panose="02020603050405020304" pitchFamily="18" charset="0"/>
              </a:rPr>
              <a:t>Consonanti:</a:t>
            </a:r>
          </a:p>
          <a:p>
            <a:pPr marL="0" indent="0" algn="just" eaLnBrk="1" fontAlgn="auto" hangingPunct="1">
              <a:buFont typeface="Arial"/>
              <a:buNone/>
              <a:defRPr/>
            </a:pPr>
            <a:r>
              <a:rPr lang="it-IT" sz="5500" b="1" i="1">
                <a:solidFill>
                  <a:schemeClr val="tx1">
                    <a:lumMod val="85000"/>
                    <a:lumOff val="15000"/>
                  </a:schemeClr>
                </a:solidFill>
                <a:latin typeface="Times New Roman" panose="02020603050405020304" pitchFamily="18" charset="0"/>
                <a:cs typeface="Times New Roman" panose="02020603050405020304" pitchFamily="18" charset="0"/>
              </a:rPr>
              <a:t>          </a:t>
            </a:r>
            <a:r>
              <a:rPr lang="it-IT" sz="5500" b="1">
                <a:solidFill>
                  <a:schemeClr val="tx1">
                    <a:lumMod val="85000"/>
                    <a:lumOff val="15000"/>
                  </a:schemeClr>
                </a:solidFill>
                <a:latin typeface="Times New Roman" panose="02020603050405020304" pitchFamily="18" charset="0"/>
                <a:cs typeface="Times New Roman" panose="02020603050405020304" pitchFamily="18" charset="0"/>
              </a:rPr>
              <a:t>             </a:t>
            </a:r>
            <a:r>
              <a:rPr lang="it-IT" sz="7200">
                <a:solidFill>
                  <a:schemeClr val="tx1">
                    <a:lumMod val="85000"/>
                    <a:lumOff val="15000"/>
                  </a:schemeClr>
                </a:solidFill>
                <a:latin typeface="Times New Roman" panose="02020603050405020304" pitchFamily="18" charset="0"/>
                <a:cs typeface="Times New Roman" panose="02020603050405020304" pitchFamily="18" charset="0"/>
              </a:rPr>
              <a:t>del sistema consonantico indoeuropeo il latino conserva: p, t, k, (q), q</a:t>
            </a:r>
            <a:r>
              <a:rPr lang="it-IT" sz="7200" baseline="30000">
                <a:solidFill>
                  <a:schemeClr val="tx1">
                    <a:lumMod val="85000"/>
                    <a:lumOff val="15000"/>
                  </a:schemeClr>
                </a:solidFill>
                <a:latin typeface="Times New Roman" panose="02020603050405020304" pitchFamily="18" charset="0"/>
                <a:cs typeface="Times New Roman" panose="02020603050405020304" pitchFamily="18" charset="0"/>
              </a:rPr>
              <a:t>w</a:t>
            </a:r>
            <a:r>
              <a:rPr lang="it-IT" sz="7200">
                <a:solidFill>
                  <a:schemeClr val="tx1">
                    <a:lumMod val="85000"/>
                    <a:lumOff val="15000"/>
                  </a:schemeClr>
                </a:solidFill>
                <a:latin typeface="Times New Roman" panose="02020603050405020304" pitchFamily="18" charset="0"/>
                <a:cs typeface="Times New Roman" panose="02020603050405020304" pitchFamily="18" charset="0"/>
              </a:rPr>
              <a:t>, b, d, g, (ɡ)</a:t>
            </a:r>
          </a:p>
          <a:p>
            <a:pPr marL="0" indent="0" algn="just" eaLnBrk="1" fontAlgn="auto" hangingPunct="1">
              <a:buFont typeface="Arial"/>
              <a:buNone/>
              <a:defRPr/>
            </a:pPr>
            <a:r>
              <a:rPr lang="it-IT" sz="7200">
                <a:solidFill>
                  <a:schemeClr val="tx1">
                    <a:lumMod val="85000"/>
                    <a:lumOff val="15000"/>
                  </a:schemeClr>
                </a:solidFill>
                <a:latin typeface="Times New Roman" panose="02020603050405020304" pitchFamily="18" charset="0"/>
                <a:cs typeface="Times New Roman" panose="02020603050405020304" pitchFamily="18" charset="0"/>
              </a:rPr>
              <a:t>                  i mutamenti  principali influirono sulle labiovelari sonore e sulle occlusive aspirate</a:t>
            </a:r>
          </a:p>
          <a:p>
            <a:pPr marL="0" indent="0" algn="just" eaLnBrk="1" fontAlgn="auto" hangingPunct="1">
              <a:buFont typeface="Arial"/>
              <a:buNone/>
              <a:defRPr/>
            </a:pPr>
            <a:r>
              <a:rPr lang="it-IT" sz="5500">
                <a:solidFill>
                  <a:schemeClr val="tx1">
                    <a:lumMod val="85000"/>
                    <a:lumOff val="15000"/>
                  </a:schemeClr>
                </a:solidFill>
                <a:latin typeface="Times New Roman" panose="02020603050405020304" pitchFamily="18" charset="0"/>
                <a:cs typeface="Times New Roman" panose="02020603050405020304" pitchFamily="18" charset="0"/>
              </a:rPr>
              <a:t>       </a:t>
            </a:r>
            <a:r>
              <a:rPr lang="it-IT" sz="7200" i="1">
                <a:solidFill>
                  <a:schemeClr val="tx1">
                    <a:lumMod val="85000"/>
                    <a:lumOff val="15000"/>
                  </a:schemeClr>
                </a:solidFill>
                <a:latin typeface="Times New Roman" panose="02020603050405020304" pitchFamily="18" charset="0"/>
                <a:cs typeface="Times New Roman" panose="02020603050405020304" pitchFamily="18" charset="0"/>
              </a:rPr>
              <a:t>labiali</a:t>
            </a:r>
            <a:r>
              <a:rPr lang="it-IT" sz="7200">
                <a:solidFill>
                  <a:schemeClr val="tx1">
                    <a:lumMod val="85000"/>
                    <a:lumOff val="15000"/>
                  </a:schemeClr>
                </a:solidFill>
                <a:latin typeface="Times New Roman" panose="02020603050405020304" pitchFamily="18" charset="0"/>
                <a:cs typeface="Times New Roman" panose="02020603050405020304" pitchFamily="18" charset="0"/>
              </a:rPr>
              <a:t>:</a:t>
            </a:r>
          </a:p>
          <a:p>
            <a:pPr marL="0" indent="0" algn="just" eaLnBrk="1" fontAlgn="auto" hangingPunct="1">
              <a:buFont typeface="Arial"/>
              <a:buNone/>
              <a:defRPr/>
            </a:pPr>
            <a:r>
              <a:rPr lang="it-IT" sz="7200">
                <a:solidFill>
                  <a:schemeClr val="tx1">
                    <a:lumMod val="85000"/>
                    <a:lumOff val="15000"/>
                  </a:schemeClr>
                </a:solidFill>
                <a:latin typeface="Times New Roman" panose="02020603050405020304" pitchFamily="18" charset="0"/>
                <a:cs typeface="Times New Roman" panose="02020603050405020304" pitchFamily="18" charset="0"/>
              </a:rPr>
              <a:t>                  </a:t>
            </a:r>
            <a:r>
              <a:rPr lang="it-IT" sz="7200" b="1">
                <a:solidFill>
                  <a:schemeClr val="tx1">
                    <a:lumMod val="85000"/>
                    <a:lumOff val="15000"/>
                  </a:schemeClr>
                </a:solidFill>
                <a:latin typeface="Times New Roman" panose="02020603050405020304" pitchFamily="18" charset="0"/>
                <a:cs typeface="Times New Roman" panose="02020603050405020304" pitchFamily="18" charset="0"/>
              </a:rPr>
              <a:t>p</a:t>
            </a:r>
            <a:r>
              <a:rPr lang="it-IT" sz="7200">
                <a:solidFill>
                  <a:schemeClr val="tx1">
                    <a:lumMod val="85000"/>
                    <a:lumOff val="15000"/>
                  </a:schemeClr>
                </a:solidFill>
                <a:latin typeface="Times New Roman" panose="02020603050405020304" pitchFamily="18" charset="0"/>
                <a:cs typeface="Times New Roman" panose="02020603050405020304" pitchFamily="18" charset="0"/>
              </a:rPr>
              <a:t>     p si mantiene (es. </a:t>
            </a:r>
            <a:r>
              <a:rPr lang="it-IT" sz="7200" i="1">
                <a:solidFill>
                  <a:schemeClr val="tx1">
                    <a:lumMod val="85000"/>
                    <a:lumOff val="15000"/>
                  </a:schemeClr>
                </a:solidFill>
                <a:latin typeface="Times New Roman" panose="02020603050405020304" pitchFamily="18" charset="0"/>
                <a:cs typeface="Times New Roman" panose="02020603050405020304" pitchFamily="18" charset="0"/>
              </a:rPr>
              <a:t>pater</a:t>
            </a:r>
            <a:r>
              <a:rPr lang="it-IT" sz="7200">
                <a:solidFill>
                  <a:schemeClr val="tx1">
                    <a:lumMod val="85000"/>
                    <a:lumOff val="15000"/>
                  </a:schemeClr>
                </a:solidFill>
                <a:latin typeface="Times New Roman" panose="02020603050405020304" pitchFamily="18" charset="0"/>
                <a:cs typeface="Times New Roman" panose="02020603050405020304" pitchFamily="18" charset="0"/>
              </a:rPr>
              <a:t>;</a:t>
            </a:r>
            <a:r>
              <a:rPr lang="it-IT" sz="7200" i="1">
                <a:solidFill>
                  <a:schemeClr val="tx1">
                    <a:lumMod val="85000"/>
                    <a:lumOff val="15000"/>
                  </a:schemeClr>
                </a:solidFill>
                <a:latin typeface="Times New Roman" panose="02020603050405020304" pitchFamily="18" charset="0"/>
                <a:cs typeface="Times New Roman" panose="02020603050405020304" pitchFamily="18" charset="0"/>
              </a:rPr>
              <a:t> septem</a:t>
            </a:r>
            <a:r>
              <a:rPr lang="it-IT" sz="7200">
                <a:solidFill>
                  <a:schemeClr val="tx1">
                    <a:lumMod val="85000"/>
                    <a:lumOff val="15000"/>
                  </a:schemeClr>
                </a:solidFill>
                <a:latin typeface="Times New Roman" panose="02020603050405020304" pitchFamily="18" charset="0"/>
                <a:cs typeface="Times New Roman" panose="02020603050405020304" pitchFamily="18" charset="0"/>
              </a:rPr>
              <a:t>)</a:t>
            </a:r>
          </a:p>
          <a:p>
            <a:pPr marL="0" indent="0" algn="just" eaLnBrk="1" fontAlgn="auto" hangingPunct="1">
              <a:lnSpc>
                <a:spcPct val="120000"/>
              </a:lnSpc>
              <a:spcBef>
                <a:spcPts val="0"/>
              </a:spcBef>
              <a:spcAft>
                <a:spcPts val="0"/>
              </a:spcAft>
              <a:buFont typeface="Arial"/>
              <a:buNone/>
              <a:defRPr/>
            </a:pPr>
            <a:r>
              <a:rPr lang="it-IT" sz="7200">
                <a:solidFill>
                  <a:schemeClr val="tx1">
                    <a:lumMod val="85000"/>
                    <a:lumOff val="15000"/>
                  </a:schemeClr>
                </a:solidFill>
                <a:latin typeface="Times New Roman" panose="02020603050405020304" pitchFamily="18" charset="0"/>
                <a:cs typeface="Times New Roman" panose="02020603050405020304" pitchFamily="18" charset="0"/>
              </a:rPr>
              <a:t>                         p iniziale di parola  + sillaba iniziante per labiovelare &gt; assimilazione di p </a:t>
            </a:r>
          </a:p>
          <a:p>
            <a:pPr marL="0" indent="0" algn="just" eaLnBrk="1" fontAlgn="auto" hangingPunct="1">
              <a:lnSpc>
                <a:spcPct val="120000"/>
              </a:lnSpc>
              <a:spcBef>
                <a:spcPts val="0"/>
              </a:spcBef>
              <a:spcAft>
                <a:spcPts val="0"/>
              </a:spcAft>
              <a:buFont typeface="Arial"/>
              <a:buNone/>
              <a:defRPr/>
            </a:pPr>
            <a:r>
              <a:rPr lang="it-IT" sz="7200">
                <a:solidFill>
                  <a:schemeClr val="tx1">
                    <a:lumMod val="85000"/>
                    <a:lumOff val="15000"/>
                  </a:schemeClr>
                </a:solidFill>
                <a:latin typeface="Times New Roman" panose="02020603050405020304" pitchFamily="18" charset="0"/>
                <a:cs typeface="Times New Roman" panose="02020603050405020304" pitchFamily="18" charset="0"/>
              </a:rPr>
              <a:t>                         (es. </a:t>
            </a:r>
            <a:r>
              <a:rPr lang="it-IT" sz="7200" i="1">
                <a:solidFill>
                  <a:schemeClr val="tx1">
                    <a:lumMod val="85000"/>
                    <a:lumOff val="15000"/>
                  </a:schemeClr>
                </a:solidFill>
                <a:latin typeface="Times New Roman" panose="02020603050405020304" pitchFamily="18" charset="0"/>
                <a:cs typeface="Times New Roman" panose="02020603050405020304" pitchFamily="18" charset="0"/>
              </a:rPr>
              <a:t>quīnque &lt;*</a:t>
            </a:r>
            <a:r>
              <a:rPr lang="it-IT" sz="7200">
                <a:solidFill>
                  <a:schemeClr val="tx1">
                    <a:lumMod val="85000"/>
                    <a:lumOff val="15000"/>
                  </a:schemeClr>
                </a:solidFill>
                <a:latin typeface="Times New Roman" panose="02020603050405020304" pitchFamily="18" charset="0"/>
                <a:cs typeface="Times New Roman" panose="02020603050405020304" pitchFamily="18" charset="0"/>
              </a:rPr>
              <a:t>kwenkwe &lt; *penq</a:t>
            </a:r>
            <a:r>
              <a:rPr lang="it-IT" sz="7200" baseline="30000">
                <a:solidFill>
                  <a:schemeClr val="tx1">
                    <a:lumMod val="85000"/>
                    <a:lumOff val="15000"/>
                  </a:schemeClr>
                </a:solidFill>
                <a:latin typeface="Times New Roman" panose="02020603050405020304" pitchFamily="18" charset="0"/>
                <a:cs typeface="Times New Roman" panose="02020603050405020304" pitchFamily="18" charset="0"/>
              </a:rPr>
              <a:t>w</a:t>
            </a:r>
            <a:r>
              <a:rPr lang="it-IT" sz="7200">
                <a:solidFill>
                  <a:schemeClr val="tx1">
                    <a:lumMod val="85000"/>
                    <a:lumOff val="15000"/>
                  </a:schemeClr>
                </a:solidFill>
                <a:latin typeface="Times New Roman" panose="02020603050405020304" pitchFamily="18" charset="0"/>
                <a:cs typeface="Times New Roman" panose="02020603050405020304" pitchFamily="18" charset="0"/>
              </a:rPr>
              <a:t>e)</a:t>
            </a:r>
          </a:p>
          <a:p>
            <a:pPr marL="0" indent="0" algn="just" eaLnBrk="1" fontAlgn="auto" hangingPunct="1">
              <a:lnSpc>
                <a:spcPct val="120000"/>
              </a:lnSpc>
              <a:spcBef>
                <a:spcPts val="0"/>
              </a:spcBef>
              <a:spcAft>
                <a:spcPts val="0"/>
              </a:spcAft>
              <a:buFont typeface="Arial"/>
              <a:buNone/>
              <a:defRPr/>
            </a:pPr>
            <a:r>
              <a:rPr lang="it-IT" sz="7200">
                <a:solidFill>
                  <a:schemeClr val="tx1">
                    <a:lumMod val="85000"/>
                    <a:lumOff val="15000"/>
                  </a:schemeClr>
                </a:solidFill>
                <a:latin typeface="Times New Roman" panose="02020603050405020304" pitchFamily="18" charset="0"/>
                <a:cs typeface="Times New Roman" panose="02020603050405020304" pitchFamily="18" charset="0"/>
              </a:rPr>
              <a:t>               </a:t>
            </a:r>
          </a:p>
          <a:p>
            <a:pPr marL="0" indent="0" algn="just" eaLnBrk="1" fontAlgn="auto" hangingPunct="1">
              <a:buFont typeface="Arial"/>
              <a:buNone/>
              <a:defRPr/>
            </a:pPr>
            <a:r>
              <a:rPr lang="it-IT" sz="7200" b="1">
                <a:solidFill>
                  <a:schemeClr val="tx1">
                    <a:lumMod val="85000"/>
                    <a:lumOff val="15000"/>
                  </a:schemeClr>
                </a:solidFill>
                <a:latin typeface="Times New Roman" panose="02020603050405020304" pitchFamily="18" charset="0"/>
                <a:cs typeface="Times New Roman" panose="02020603050405020304" pitchFamily="18" charset="0"/>
              </a:rPr>
              <a:t>                  b</a:t>
            </a:r>
            <a:r>
              <a:rPr lang="it-IT" sz="7200">
                <a:solidFill>
                  <a:schemeClr val="tx1">
                    <a:lumMod val="85000"/>
                    <a:lumOff val="15000"/>
                  </a:schemeClr>
                </a:solidFill>
                <a:latin typeface="Times New Roman" panose="02020603050405020304" pitchFamily="18" charset="0"/>
                <a:cs typeface="Times New Roman" panose="02020603050405020304" pitchFamily="18" charset="0"/>
              </a:rPr>
              <a:t>     (poche equazioni)</a:t>
            </a:r>
          </a:p>
          <a:p>
            <a:pPr marL="0" indent="0" algn="just" eaLnBrk="1" fontAlgn="auto" hangingPunct="1">
              <a:buFont typeface="Arial"/>
              <a:buNone/>
              <a:defRPr/>
            </a:pPr>
            <a:r>
              <a:rPr lang="it-IT" sz="7200" b="1">
                <a:solidFill>
                  <a:schemeClr val="tx1">
                    <a:lumMod val="85000"/>
                    <a:lumOff val="15000"/>
                  </a:schemeClr>
                </a:solidFill>
                <a:latin typeface="Times New Roman" panose="02020603050405020304" pitchFamily="18" charset="0"/>
                <a:cs typeface="Times New Roman" panose="02020603050405020304" pitchFamily="18" charset="0"/>
              </a:rPr>
              <a:t>     </a:t>
            </a:r>
          </a:p>
          <a:p>
            <a:pPr marL="0" indent="0" algn="just" eaLnBrk="1" fontAlgn="auto" hangingPunct="1">
              <a:buFont typeface="Arial"/>
              <a:buNone/>
              <a:defRPr/>
            </a:pPr>
            <a:r>
              <a:rPr lang="it-IT" sz="5500" b="1">
                <a:solidFill>
                  <a:schemeClr val="tx1">
                    <a:lumMod val="85000"/>
                    <a:lumOff val="15000"/>
                  </a:schemeClr>
                </a:solidFill>
                <a:latin typeface="Times New Roman" panose="02020603050405020304" pitchFamily="18" charset="0"/>
                <a:cs typeface="Times New Roman" panose="02020603050405020304" pitchFamily="18" charset="0"/>
              </a:rPr>
              <a:t>       </a:t>
            </a:r>
            <a:r>
              <a:rPr lang="it-IT" sz="7200" i="1">
                <a:solidFill>
                  <a:schemeClr val="tx1">
                    <a:lumMod val="85000"/>
                    <a:lumOff val="15000"/>
                  </a:schemeClr>
                </a:solidFill>
                <a:latin typeface="Times New Roman" panose="02020603050405020304" pitchFamily="18" charset="0"/>
                <a:cs typeface="Times New Roman" panose="02020603050405020304" pitchFamily="18" charset="0"/>
              </a:rPr>
              <a:t>dentali</a:t>
            </a:r>
            <a:r>
              <a:rPr lang="it-IT" sz="7200">
                <a:solidFill>
                  <a:schemeClr val="tx1">
                    <a:lumMod val="85000"/>
                    <a:lumOff val="15000"/>
                  </a:schemeClr>
                </a:solidFill>
                <a:latin typeface="Times New Roman" panose="02020603050405020304" pitchFamily="18" charset="0"/>
                <a:cs typeface="Times New Roman" panose="02020603050405020304" pitchFamily="18" charset="0"/>
              </a:rPr>
              <a:t>:</a:t>
            </a:r>
          </a:p>
          <a:p>
            <a:pPr marL="0" indent="0" algn="just" eaLnBrk="1" fontAlgn="auto" hangingPunct="1">
              <a:buFont typeface="Arial"/>
              <a:buNone/>
              <a:defRPr/>
            </a:pPr>
            <a:r>
              <a:rPr lang="it-IT" sz="7200" b="1">
                <a:solidFill>
                  <a:schemeClr val="tx1">
                    <a:lumMod val="85000"/>
                    <a:lumOff val="15000"/>
                  </a:schemeClr>
                </a:solidFill>
                <a:latin typeface="Times New Roman" panose="02020603050405020304" pitchFamily="18" charset="0"/>
                <a:cs typeface="Times New Roman" panose="02020603050405020304" pitchFamily="18" charset="0"/>
              </a:rPr>
              <a:t>                  t</a:t>
            </a:r>
            <a:r>
              <a:rPr lang="it-IT" sz="7200">
                <a:solidFill>
                  <a:schemeClr val="tx1">
                    <a:lumMod val="85000"/>
                    <a:lumOff val="15000"/>
                  </a:schemeClr>
                </a:solidFill>
                <a:latin typeface="Times New Roman" panose="02020603050405020304" pitchFamily="18" charset="0"/>
                <a:cs typeface="Times New Roman" panose="02020603050405020304" pitchFamily="18" charset="0"/>
              </a:rPr>
              <a:t>      t si mantiene (es.</a:t>
            </a:r>
            <a:r>
              <a:rPr lang="it-IT" sz="7200" i="1">
                <a:solidFill>
                  <a:schemeClr val="tx1">
                    <a:lumMod val="85000"/>
                    <a:lumOff val="15000"/>
                  </a:schemeClr>
                </a:solidFill>
                <a:latin typeface="Times New Roman" panose="02020603050405020304" pitchFamily="18" charset="0"/>
                <a:cs typeface="Times New Roman" panose="02020603050405020304" pitchFamily="18" charset="0"/>
              </a:rPr>
              <a:t> tres; pater; est</a:t>
            </a:r>
            <a:r>
              <a:rPr lang="it-IT" sz="7200">
                <a:solidFill>
                  <a:schemeClr val="tx1">
                    <a:lumMod val="85000"/>
                    <a:lumOff val="15000"/>
                  </a:schemeClr>
                </a:solidFill>
                <a:latin typeface="Times New Roman" panose="02020603050405020304" pitchFamily="18" charset="0"/>
                <a:cs typeface="Times New Roman" panose="02020603050405020304" pitchFamily="18" charset="0"/>
              </a:rPr>
              <a:t>)</a:t>
            </a:r>
          </a:p>
          <a:p>
            <a:pPr marL="0" indent="0" algn="just" eaLnBrk="1" fontAlgn="auto" hangingPunct="1">
              <a:buFont typeface="Arial"/>
              <a:buNone/>
              <a:defRPr/>
            </a:pPr>
            <a:r>
              <a:rPr lang="it-IT" sz="7200">
                <a:solidFill>
                  <a:schemeClr val="tx1">
                    <a:lumMod val="85000"/>
                    <a:lumOff val="15000"/>
                  </a:schemeClr>
                </a:solidFill>
                <a:latin typeface="Times New Roman" panose="02020603050405020304" pitchFamily="18" charset="0"/>
                <a:cs typeface="Times New Roman" panose="02020603050405020304" pitchFamily="18" charset="0"/>
              </a:rPr>
              <a:t>                         tl &gt; cl (es. *saitlom &gt; </a:t>
            </a:r>
            <a:r>
              <a:rPr lang="it-IT" sz="7200" i="1">
                <a:solidFill>
                  <a:schemeClr val="tx1">
                    <a:lumMod val="85000"/>
                    <a:lumOff val="15000"/>
                  </a:schemeClr>
                </a:solidFill>
                <a:latin typeface="Times New Roman" panose="02020603050405020304" pitchFamily="18" charset="0"/>
                <a:cs typeface="Times New Roman" panose="02020603050405020304" pitchFamily="18" charset="0"/>
              </a:rPr>
              <a:t>saeclom / saeculum</a:t>
            </a:r>
            <a:r>
              <a:rPr lang="it-IT" sz="7200">
                <a:solidFill>
                  <a:schemeClr val="tx1">
                    <a:lumMod val="85000"/>
                    <a:lumOff val="15000"/>
                  </a:schemeClr>
                </a:solidFill>
                <a:latin typeface="Times New Roman" panose="02020603050405020304" pitchFamily="18" charset="0"/>
                <a:cs typeface="Times New Roman" panose="02020603050405020304" pitchFamily="18" charset="0"/>
              </a:rPr>
              <a:t>; * potlom &gt; poclom &gt; </a:t>
            </a:r>
            <a:r>
              <a:rPr lang="it-IT" sz="7200" i="1">
                <a:solidFill>
                  <a:schemeClr val="tx1">
                    <a:lumMod val="85000"/>
                    <a:lumOff val="15000"/>
                  </a:schemeClr>
                </a:solidFill>
                <a:latin typeface="Times New Roman" panose="02020603050405020304" pitchFamily="18" charset="0"/>
                <a:cs typeface="Times New Roman" panose="02020603050405020304" pitchFamily="18" charset="0"/>
              </a:rPr>
              <a:t>poculum</a:t>
            </a:r>
            <a:r>
              <a:rPr lang="it-IT" sz="7200">
                <a:solidFill>
                  <a:schemeClr val="tx1">
                    <a:lumMod val="85000"/>
                    <a:lumOff val="15000"/>
                  </a:schemeClr>
                </a:solidFill>
                <a:latin typeface="Times New Roman" panose="02020603050405020304" pitchFamily="18" charset="0"/>
                <a:cs typeface="Times New Roman" panose="02020603050405020304" pitchFamily="18" charset="0"/>
              </a:rPr>
              <a:t>)</a:t>
            </a:r>
          </a:p>
          <a:p>
            <a:pPr marL="0" indent="0" algn="just" eaLnBrk="1" fontAlgn="auto" hangingPunct="1">
              <a:buFont typeface="Arial"/>
              <a:buNone/>
              <a:defRPr/>
            </a:pPr>
            <a:r>
              <a:rPr lang="it-IT" sz="7200" i="1">
                <a:solidFill>
                  <a:schemeClr val="tx1">
                    <a:lumMod val="85000"/>
                    <a:lumOff val="15000"/>
                  </a:schemeClr>
                </a:solidFill>
                <a:latin typeface="Times New Roman" panose="02020603050405020304" pitchFamily="18" charset="0"/>
                <a:cs typeface="Times New Roman" panose="02020603050405020304" pitchFamily="18" charset="0"/>
              </a:rPr>
              <a:t>                         </a:t>
            </a:r>
            <a:r>
              <a:rPr lang="it-IT" sz="7200">
                <a:solidFill>
                  <a:schemeClr val="tx1">
                    <a:lumMod val="85000"/>
                    <a:lumOff val="15000"/>
                  </a:schemeClr>
                </a:solidFill>
                <a:latin typeface="Times New Roman" panose="02020603050405020304" pitchFamily="18" charset="0"/>
                <a:cs typeface="Times New Roman" panose="02020603050405020304" pitchFamily="18" charset="0"/>
              </a:rPr>
              <a:t>t cade dopo finale consonantica (es. </a:t>
            </a:r>
            <a:r>
              <a:rPr lang="it-IT" sz="7200" i="1">
                <a:solidFill>
                  <a:schemeClr val="tx1">
                    <a:lumMod val="85000"/>
                    <a:lumOff val="15000"/>
                  </a:schemeClr>
                </a:solidFill>
                <a:latin typeface="Times New Roman" panose="02020603050405020304" pitchFamily="18" charset="0"/>
                <a:cs typeface="Times New Roman" panose="02020603050405020304" pitchFamily="18" charset="0"/>
              </a:rPr>
              <a:t>lac &lt;*</a:t>
            </a:r>
            <a:r>
              <a:rPr lang="it-IT" sz="7200">
                <a:solidFill>
                  <a:schemeClr val="tx1">
                    <a:lumMod val="85000"/>
                    <a:lumOff val="15000"/>
                  </a:schemeClr>
                </a:solidFill>
                <a:latin typeface="Times New Roman" panose="02020603050405020304" pitchFamily="18" charset="0"/>
                <a:cs typeface="Times New Roman" panose="02020603050405020304" pitchFamily="18" charset="0"/>
              </a:rPr>
              <a:t>lact)</a:t>
            </a:r>
          </a:p>
          <a:p>
            <a:pPr marL="0" indent="0" algn="just" eaLnBrk="1" fontAlgn="auto" hangingPunct="1">
              <a:buFont typeface="Arial"/>
              <a:buNone/>
              <a:defRPr/>
            </a:pPr>
            <a:r>
              <a:rPr lang="it-IT" sz="7200" i="1">
                <a:solidFill>
                  <a:schemeClr val="tx1">
                    <a:lumMod val="85000"/>
                    <a:lumOff val="15000"/>
                  </a:schemeClr>
                </a:solidFill>
                <a:latin typeface="Times New Roman" panose="02020603050405020304" pitchFamily="18" charset="0"/>
                <a:cs typeface="Times New Roman" panose="02020603050405020304" pitchFamily="18" charset="0"/>
              </a:rPr>
              <a:t>                         </a:t>
            </a:r>
            <a:r>
              <a:rPr lang="it-IT" sz="7200">
                <a:solidFill>
                  <a:schemeClr val="tx1">
                    <a:lumMod val="85000"/>
                    <a:lumOff val="15000"/>
                  </a:schemeClr>
                </a:solidFill>
                <a:latin typeface="Times New Roman" panose="02020603050405020304" pitchFamily="18" charset="0"/>
                <a:cs typeface="Times New Roman" panose="02020603050405020304" pitchFamily="18" charset="0"/>
              </a:rPr>
              <a:t>finale vocalica + t &gt; -d </a:t>
            </a:r>
            <a:r>
              <a:rPr lang="it-IT" sz="7200" i="1">
                <a:solidFill>
                  <a:schemeClr val="tx1">
                    <a:lumMod val="85000"/>
                    <a:lumOff val="15000"/>
                  </a:schemeClr>
                </a:solidFill>
                <a:latin typeface="Times New Roman" panose="02020603050405020304" pitchFamily="18" charset="0"/>
                <a:cs typeface="Times New Roman" panose="02020603050405020304" pitchFamily="18" charset="0"/>
              </a:rPr>
              <a:t> </a:t>
            </a:r>
          </a:p>
          <a:p>
            <a:pPr marL="0" indent="0" algn="just" eaLnBrk="1" fontAlgn="auto" hangingPunct="1">
              <a:buFont typeface="Arial"/>
              <a:buNone/>
              <a:defRPr/>
            </a:pPr>
            <a:r>
              <a:rPr lang="it-IT" sz="7200" b="1">
                <a:solidFill>
                  <a:schemeClr val="tx1">
                    <a:lumMod val="85000"/>
                    <a:lumOff val="15000"/>
                  </a:schemeClr>
                </a:solidFill>
                <a:latin typeface="Times New Roman" panose="02020603050405020304" pitchFamily="18" charset="0"/>
                <a:cs typeface="Times New Roman" panose="02020603050405020304" pitchFamily="18" charset="0"/>
              </a:rPr>
              <a:t>                  d</a:t>
            </a:r>
            <a:r>
              <a:rPr lang="it-IT" sz="7200">
                <a:solidFill>
                  <a:schemeClr val="tx1">
                    <a:lumMod val="85000"/>
                    <a:lumOff val="15000"/>
                  </a:schemeClr>
                </a:solidFill>
                <a:latin typeface="Times New Roman" panose="02020603050405020304" pitchFamily="18" charset="0"/>
                <a:cs typeface="Times New Roman" panose="02020603050405020304" pitchFamily="18" charset="0"/>
              </a:rPr>
              <a:t>     d si mantiene </a:t>
            </a:r>
          </a:p>
          <a:p>
            <a:pPr marL="0" indent="0" algn="just" eaLnBrk="1" fontAlgn="auto" hangingPunct="1">
              <a:buFont typeface="Arial"/>
              <a:buNone/>
              <a:defRPr/>
            </a:pPr>
            <a:r>
              <a:rPr lang="it-IT" sz="7200">
                <a:solidFill>
                  <a:schemeClr val="tx1">
                    <a:lumMod val="85000"/>
                    <a:lumOff val="15000"/>
                  </a:schemeClr>
                </a:solidFill>
                <a:latin typeface="Times New Roman" panose="02020603050405020304" pitchFamily="18" charset="0"/>
                <a:cs typeface="Times New Roman" panose="02020603050405020304" pitchFamily="18" charset="0"/>
              </a:rPr>
              <a:t>                         d in alcune forme dialettali è alternata a l (es. </a:t>
            </a:r>
            <a:r>
              <a:rPr lang="it-IT" sz="7200" i="1">
                <a:solidFill>
                  <a:schemeClr val="tx1">
                    <a:lumMod val="85000"/>
                    <a:lumOff val="15000"/>
                  </a:schemeClr>
                </a:solidFill>
                <a:latin typeface="Times New Roman" panose="02020603050405020304" pitchFamily="18" charset="0"/>
                <a:cs typeface="Times New Roman" panose="02020603050405020304" pitchFamily="18" charset="0"/>
              </a:rPr>
              <a:t>lingua </a:t>
            </a:r>
            <a:r>
              <a:rPr lang="it-IT" sz="7200">
                <a:solidFill>
                  <a:schemeClr val="tx1">
                    <a:lumMod val="85000"/>
                    <a:lumOff val="15000"/>
                  </a:schemeClr>
                </a:solidFill>
                <a:latin typeface="Times New Roman" panose="02020603050405020304" pitchFamily="18" charset="0"/>
                <a:cs typeface="Times New Roman" panose="02020603050405020304" pitchFamily="18" charset="0"/>
              </a:rPr>
              <a:t>/ </a:t>
            </a:r>
            <a:r>
              <a:rPr lang="it-IT" sz="7200" i="1">
                <a:solidFill>
                  <a:schemeClr val="tx1">
                    <a:lumMod val="85000"/>
                    <a:lumOff val="15000"/>
                  </a:schemeClr>
                </a:solidFill>
                <a:latin typeface="Times New Roman" panose="02020603050405020304" pitchFamily="18" charset="0"/>
                <a:cs typeface="Times New Roman" panose="02020603050405020304" pitchFamily="18" charset="0"/>
              </a:rPr>
              <a:t>dingua</a:t>
            </a:r>
            <a:r>
              <a:rPr lang="it-IT" sz="7200">
                <a:solidFill>
                  <a:schemeClr val="tx1">
                    <a:lumMod val="85000"/>
                    <a:lumOff val="15000"/>
                  </a:schemeClr>
                </a:solidFill>
                <a:latin typeface="Times New Roman" panose="02020603050405020304" pitchFamily="18" charset="0"/>
                <a:cs typeface="Times New Roman" panose="02020603050405020304" pitchFamily="18" charset="0"/>
              </a:rPr>
              <a:t>; </a:t>
            </a:r>
            <a:r>
              <a:rPr lang="it-IT" sz="7200" i="1">
                <a:solidFill>
                  <a:schemeClr val="tx1">
                    <a:lumMod val="85000"/>
                    <a:lumOff val="15000"/>
                  </a:schemeClr>
                </a:solidFill>
                <a:latin typeface="Times New Roman" panose="02020603050405020304" pitchFamily="18" charset="0"/>
                <a:cs typeface="Times New Roman" panose="02020603050405020304" pitchFamily="18" charset="0"/>
              </a:rPr>
              <a:t>lacruma </a:t>
            </a:r>
            <a:r>
              <a:rPr lang="it-IT" sz="7200">
                <a:solidFill>
                  <a:schemeClr val="tx1">
                    <a:lumMod val="85000"/>
                    <a:lumOff val="15000"/>
                  </a:schemeClr>
                </a:solidFill>
                <a:latin typeface="Times New Roman" panose="02020603050405020304" pitchFamily="18" charset="0"/>
                <a:cs typeface="Times New Roman" panose="02020603050405020304" pitchFamily="18" charset="0"/>
              </a:rPr>
              <a:t>/ </a:t>
            </a:r>
            <a:r>
              <a:rPr lang="it-IT" sz="7200" i="1">
                <a:solidFill>
                  <a:schemeClr val="tx1">
                    <a:lumMod val="85000"/>
                    <a:lumOff val="15000"/>
                  </a:schemeClr>
                </a:solidFill>
                <a:latin typeface="Times New Roman" panose="02020603050405020304" pitchFamily="18" charset="0"/>
                <a:cs typeface="Times New Roman" panose="02020603050405020304" pitchFamily="18" charset="0"/>
              </a:rPr>
              <a:t>dacruma</a:t>
            </a:r>
            <a:r>
              <a:rPr lang="it-IT" sz="7200">
                <a:solidFill>
                  <a:schemeClr val="tx1">
                    <a:lumMod val="85000"/>
                    <a:lumOff val="15000"/>
                  </a:schemeClr>
                </a:solidFill>
                <a:latin typeface="Times New Roman" panose="02020603050405020304" pitchFamily="18" charset="0"/>
                <a:cs typeface="Times New Roman" panose="02020603050405020304" pitchFamily="18" charset="0"/>
              </a:rPr>
              <a:t>)</a:t>
            </a:r>
          </a:p>
          <a:p>
            <a:pPr marL="0" indent="0" algn="just" eaLnBrk="1" fontAlgn="auto" hangingPunct="1">
              <a:buFont typeface="Arial"/>
              <a:buNone/>
              <a:defRPr/>
            </a:pPr>
            <a:r>
              <a:rPr lang="it-IT" sz="7200">
                <a:solidFill>
                  <a:schemeClr val="tx1">
                    <a:lumMod val="85000"/>
                    <a:lumOff val="15000"/>
                  </a:schemeClr>
                </a:solidFill>
                <a:latin typeface="Times New Roman" panose="02020603050405020304" pitchFamily="18" charset="0"/>
                <a:cs typeface="Times New Roman" panose="02020603050405020304" pitchFamily="18" charset="0"/>
              </a:rPr>
              <a:t>                         dw &gt; b- (es. </a:t>
            </a:r>
            <a:r>
              <a:rPr lang="it-IT" sz="7200" i="1">
                <a:solidFill>
                  <a:schemeClr val="tx1">
                    <a:lumMod val="85000"/>
                    <a:lumOff val="15000"/>
                  </a:schemeClr>
                </a:solidFill>
                <a:latin typeface="Times New Roman" panose="02020603050405020304" pitchFamily="18" charset="0"/>
                <a:cs typeface="Times New Roman" panose="02020603050405020304" pitchFamily="18" charset="0"/>
              </a:rPr>
              <a:t>bonus </a:t>
            </a:r>
            <a:r>
              <a:rPr lang="it-IT" sz="7200">
                <a:solidFill>
                  <a:schemeClr val="tx1">
                    <a:lumMod val="85000"/>
                    <a:lumOff val="15000"/>
                  </a:schemeClr>
                </a:solidFill>
                <a:latin typeface="Times New Roman" panose="02020603050405020304" pitchFamily="18" charset="0"/>
                <a:cs typeface="Times New Roman" panose="02020603050405020304" pitchFamily="18" charset="0"/>
              </a:rPr>
              <a:t>&lt; duenos;</a:t>
            </a:r>
            <a:r>
              <a:rPr lang="it-IT" sz="7200" i="1">
                <a:solidFill>
                  <a:schemeClr val="tx1">
                    <a:lumMod val="85000"/>
                    <a:lumOff val="15000"/>
                  </a:schemeClr>
                </a:solidFill>
                <a:latin typeface="Times New Roman" panose="02020603050405020304" pitchFamily="18" charset="0"/>
                <a:cs typeface="Times New Roman" panose="02020603050405020304" pitchFamily="18" charset="0"/>
              </a:rPr>
              <a:t>  bellum &lt; </a:t>
            </a:r>
            <a:r>
              <a:rPr lang="it-IT" sz="7200">
                <a:solidFill>
                  <a:schemeClr val="tx1">
                    <a:lumMod val="85000"/>
                    <a:lumOff val="15000"/>
                  </a:schemeClr>
                </a:solidFill>
                <a:latin typeface="Times New Roman" panose="02020603050405020304" pitchFamily="18" charset="0"/>
                <a:cs typeface="Times New Roman" panose="02020603050405020304" pitchFamily="18" charset="0"/>
              </a:rPr>
              <a:t>duellum)</a:t>
            </a:r>
          </a:p>
          <a:p>
            <a:pPr marL="0" indent="0" algn="just" eaLnBrk="1" fontAlgn="auto" hangingPunct="1">
              <a:buFont typeface="Arial"/>
              <a:buNone/>
              <a:defRPr/>
            </a:pPr>
            <a:r>
              <a:rPr lang="it-IT" sz="7200">
                <a:solidFill>
                  <a:schemeClr val="tx1">
                    <a:lumMod val="85000"/>
                    <a:lumOff val="15000"/>
                  </a:schemeClr>
                </a:solidFill>
                <a:latin typeface="Times New Roman" panose="02020603050405020304" pitchFamily="18" charset="0"/>
                <a:cs typeface="Times New Roman" panose="02020603050405020304" pitchFamily="18" charset="0"/>
              </a:rPr>
              <a:t>                         voc. lunga + d finale &gt; d cade (es. </a:t>
            </a:r>
            <a:r>
              <a:rPr lang="it-IT" sz="7200" i="1">
                <a:solidFill>
                  <a:schemeClr val="tx1">
                    <a:lumMod val="85000"/>
                    <a:lumOff val="15000"/>
                  </a:schemeClr>
                </a:solidFill>
                <a:latin typeface="Times New Roman" panose="02020603050405020304" pitchFamily="18" charset="0"/>
                <a:cs typeface="Times New Roman" panose="02020603050405020304" pitchFamily="18" charset="0"/>
              </a:rPr>
              <a:t>sē &lt; </a:t>
            </a:r>
            <a:r>
              <a:rPr lang="it-IT" sz="7200">
                <a:solidFill>
                  <a:schemeClr val="tx1">
                    <a:lumMod val="85000"/>
                    <a:lumOff val="15000"/>
                  </a:schemeClr>
                </a:solidFill>
                <a:latin typeface="Times New Roman" panose="02020603050405020304" pitchFamily="18" charset="0"/>
                <a:cs typeface="Times New Roman" panose="02020603050405020304" pitchFamily="18" charset="0"/>
              </a:rPr>
              <a:t>sēd)</a:t>
            </a:r>
          </a:p>
          <a:p>
            <a:pPr marL="0" indent="0" algn="just" eaLnBrk="1" fontAlgn="auto" hangingPunct="1">
              <a:buFont typeface="Arial"/>
              <a:buNone/>
              <a:defRPr/>
            </a:pPr>
            <a:r>
              <a:rPr lang="it-IT" sz="7200">
                <a:solidFill>
                  <a:schemeClr val="tx1">
                    <a:lumMod val="85000"/>
                    <a:lumOff val="15000"/>
                  </a:schemeClr>
                </a:solidFill>
                <a:latin typeface="Times New Roman" panose="02020603050405020304" pitchFamily="18" charset="0"/>
                <a:cs typeface="Times New Roman" panose="02020603050405020304" pitchFamily="18" charset="0"/>
              </a:rPr>
              <a:t>                         finale cons. + d &gt; d cade (es. </a:t>
            </a:r>
            <a:r>
              <a:rPr lang="it-IT" sz="7200" i="1">
                <a:solidFill>
                  <a:schemeClr val="tx1">
                    <a:lumMod val="85000"/>
                    <a:lumOff val="15000"/>
                  </a:schemeClr>
                </a:solidFill>
                <a:latin typeface="Times New Roman" panose="02020603050405020304" pitchFamily="18" charset="0"/>
                <a:cs typeface="Times New Roman" panose="02020603050405020304" pitchFamily="18" charset="0"/>
              </a:rPr>
              <a:t>cor </a:t>
            </a:r>
            <a:r>
              <a:rPr lang="it-IT" sz="7200">
                <a:solidFill>
                  <a:schemeClr val="tx1">
                    <a:lumMod val="85000"/>
                    <a:lumOff val="15000"/>
                  </a:schemeClr>
                </a:solidFill>
                <a:latin typeface="Times New Roman" panose="02020603050405020304" pitchFamily="18" charset="0"/>
                <a:cs typeface="Times New Roman" panose="02020603050405020304" pitchFamily="18" charset="0"/>
              </a:rPr>
              <a:t>&lt;*cord)  </a:t>
            </a:r>
          </a:p>
          <a:p>
            <a:pPr marL="0" indent="0" algn="just" eaLnBrk="1" fontAlgn="auto" hangingPunct="1">
              <a:buFont typeface="Arial"/>
              <a:buNone/>
              <a:defRPr/>
            </a:pPr>
            <a:r>
              <a:rPr lang="it-IT" sz="5500">
                <a:solidFill>
                  <a:schemeClr val="tx1">
                    <a:lumMod val="85000"/>
                    <a:lumOff val="15000"/>
                  </a:schemeClr>
                </a:solidFill>
                <a:latin typeface="Times New Roman" panose="02020603050405020304" pitchFamily="18" charset="0"/>
                <a:cs typeface="Times New Roman" panose="02020603050405020304" pitchFamily="18" charset="0"/>
              </a:rPr>
              <a:t>      </a:t>
            </a:r>
          </a:p>
          <a:p>
            <a:pPr marL="0" indent="0" algn="just" eaLnBrk="1" fontAlgn="auto" hangingPunct="1">
              <a:buFont typeface="Arial"/>
              <a:buNone/>
              <a:defRPr/>
            </a:pPr>
            <a:endParaRPr lang="it-IT" sz="5500">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algn="just" eaLnBrk="1" fontAlgn="auto" hangingPunct="1">
              <a:buFont typeface="Arial"/>
              <a:buNone/>
              <a:defRPr/>
            </a:pPr>
            <a:r>
              <a:rPr lang="it-IT" sz="5500">
                <a:solidFill>
                  <a:schemeClr val="tx1">
                    <a:lumMod val="85000"/>
                    <a:lumOff val="15000"/>
                  </a:schemeClr>
                </a:solidFill>
                <a:latin typeface="Times New Roman" panose="02020603050405020304" pitchFamily="18" charset="0"/>
                <a:cs typeface="Times New Roman" panose="02020603050405020304" pitchFamily="18" charset="0"/>
              </a:rPr>
              <a:t> </a:t>
            </a:r>
            <a:endParaRPr lang="it-IT" sz="5500" b="1">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eaLnBrk="1" fontAlgn="auto" hangingPunct="1">
              <a:buFont typeface="Arial"/>
              <a:buNone/>
              <a:defRPr/>
            </a:pPr>
            <a:endParaRPr lang="it-IT" b="1" i="1" u="sng">
              <a:solidFill>
                <a:schemeClr val="tx1">
                  <a:lumMod val="85000"/>
                  <a:lumOff val="15000"/>
                </a:schemeClr>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egnaposto contenuto 2">
            <a:extLst>
              <a:ext uri="{FF2B5EF4-FFF2-40B4-BE49-F238E27FC236}">
                <a16:creationId xmlns:a16="http://schemas.microsoft.com/office/drawing/2014/main" id="{79B0C1F2-5E04-42FD-B12D-AB16A55BB7C4}"/>
              </a:ext>
            </a:extLst>
          </p:cNvPr>
          <p:cNvSpPr>
            <a:spLocks noGrp="1" noChangeArrowheads="1"/>
          </p:cNvSpPr>
          <p:nvPr>
            <p:ph idx="1"/>
          </p:nvPr>
        </p:nvSpPr>
        <p:spPr>
          <a:xfrm>
            <a:off x="0" y="0"/>
            <a:ext cx="12192000" cy="6858000"/>
          </a:xfrm>
          <a:blipFill dpi="0" rotWithShape="1">
            <a:blip r:embed="rId2"/>
            <a:srcRect/>
            <a:tile tx="0" ty="0" sx="100000" sy="100000" flip="none" algn="tl"/>
          </a:blipFill>
        </p:spPr>
        <p:txBody>
          <a:bodyPr/>
          <a:lstStyle/>
          <a:p>
            <a:pPr marL="0" indent="0">
              <a:buFont typeface="Arial" panose="020B0604020202020204" pitchFamily="34" charset="0"/>
              <a:buNone/>
            </a:pPr>
            <a:r>
              <a:rPr lang="it-IT" altLang="it-IT">
                <a:latin typeface="Times New Roman" panose="02020603050405020304" pitchFamily="18" charset="0"/>
                <a:cs typeface="Times New Roman" panose="02020603050405020304" pitchFamily="18" charset="0"/>
              </a:rPr>
              <a:t>Ostruenti del latino:</a:t>
            </a:r>
          </a:p>
          <a:p>
            <a:pPr marL="0" indent="0">
              <a:buFont typeface="Arial" panose="020B0604020202020204" pitchFamily="34" charset="0"/>
              <a:buNone/>
            </a:pPr>
            <a:endParaRPr lang="it-IT" altLang="it-IT">
              <a:latin typeface="Times New Roman" panose="02020603050405020304" pitchFamily="18" charset="0"/>
              <a:cs typeface="Times New Roman" panose="02020603050405020304" pitchFamily="18" charset="0"/>
            </a:endParaRPr>
          </a:p>
          <a:p>
            <a:pPr marL="0" indent="0">
              <a:buFont typeface="Arial" panose="020B0604020202020204" pitchFamily="34" charset="0"/>
              <a:buNone/>
            </a:pPr>
            <a:endParaRPr lang="it-IT" altLang="it-IT">
              <a:latin typeface="Times New Roman" panose="02020603050405020304" pitchFamily="18" charset="0"/>
              <a:cs typeface="Times New Roman" panose="02020603050405020304" pitchFamily="18" charset="0"/>
            </a:endParaRPr>
          </a:p>
          <a:p>
            <a:pPr marL="0" indent="0">
              <a:buFont typeface="Arial" panose="020B0604020202020204" pitchFamily="34" charset="0"/>
              <a:buNone/>
            </a:pPr>
            <a:endParaRPr lang="it-IT" altLang="it-IT">
              <a:latin typeface="Times New Roman" panose="02020603050405020304" pitchFamily="18" charset="0"/>
              <a:cs typeface="Times New Roman" panose="02020603050405020304" pitchFamily="18" charset="0"/>
            </a:endParaRPr>
          </a:p>
          <a:p>
            <a:pPr marL="0" indent="0">
              <a:buFont typeface="Arial" panose="020B0604020202020204" pitchFamily="34" charset="0"/>
              <a:buNone/>
            </a:pPr>
            <a:endParaRPr lang="it-IT" altLang="it-IT">
              <a:latin typeface="Times New Roman" panose="02020603050405020304" pitchFamily="18" charset="0"/>
              <a:cs typeface="Times New Roman" panose="02020603050405020304" pitchFamily="18" charset="0"/>
            </a:endParaRPr>
          </a:p>
          <a:p>
            <a:pPr marL="0" indent="0">
              <a:buFont typeface="Arial" panose="020B0604020202020204" pitchFamily="34" charset="0"/>
              <a:buNone/>
            </a:pPr>
            <a:endParaRPr lang="it-IT" altLang="it-IT">
              <a:latin typeface="Times New Roman" panose="02020603050405020304" pitchFamily="18" charset="0"/>
              <a:cs typeface="Times New Roman" panose="02020603050405020304" pitchFamily="18" charset="0"/>
            </a:endParaRPr>
          </a:p>
          <a:p>
            <a:pPr marL="0" indent="0">
              <a:buFont typeface="Arial" panose="020B0604020202020204" pitchFamily="34" charset="0"/>
              <a:buNone/>
            </a:pPr>
            <a:endParaRPr lang="it-IT" altLang="it-IT">
              <a:latin typeface="Times New Roman" panose="02020603050405020304" pitchFamily="18" charset="0"/>
              <a:cs typeface="Times New Roman" panose="02020603050405020304" pitchFamily="18" charset="0"/>
            </a:endParaRPr>
          </a:p>
          <a:p>
            <a:pPr marL="0" indent="0">
              <a:buFont typeface="Arial" panose="020B0604020202020204" pitchFamily="34" charset="0"/>
              <a:buNone/>
            </a:pPr>
            <a:r>
              <a:rPr lang="it-IT" altLang="it-IT">
                <a:latin typeface="Times New Roman" panose="02020603050405020304" pitchFamily="18" charset="0"/>
                <a:cs typeface="Times New Roman" panose="02020603050405020304" pitchFamily="18" charset="0"/>
              </a:rPr>
              <a:t>Ostruenti del greco:</a:t>
            </a:r>
          </a:p>
          <a:p>
            <a:pPr marL="0" indent="0">
              <a:buFont typeface="Arial" panose="020B0604020202020204" pitchFamily="34" charset="0"/>
              <a:buNone/>
            </a:pPr>
            <a:endParaRPr lang="it-IT" altLang="it-IT">
              <a:latin typeface="Times New Roman" panose="02020603050405020304" pitchFamily="18" charset="0"/>
              <a:cs typeface="Times New Roman" panose="02020603050405020304" pitchFamily="18" charset="0"/>
            </a:endParaRPr>
          </a:p>
          <a:p>
            <a:pPr marL="0" indent="0">
              <a:buFont typeface="Arial" panose="020B0604020202020204" pitchFamily="34" charset="0"/>
              <a:buNone/>
            </a:pPr>
            <a:endParaRPr lang="it-IT" altLang="it-IT">
              <a:latin typeface="Times New Roman" panose="02020603050405020304" pitchFamily="18" charset="0"/>
              <a:cs typeface="Times New Roman" panose="02020603050405020304" pitchFamily="18" charset="0"/>
            </a:endParaRPr>
          </a:p>
          <a:p>
            <a:pPr marL="0" indent="0">
              <a:buFont typeface="Arial" panose="020B0604020202020204" pitchFamily="34" charset="0"/>
              <a:buNone/>
            </a:pPr>
            <a:endParaRPr lang="it-IT" altLang="it-IT">
              <a:latin typeface="Times New Roman" panose="02020603050405020304" pitchFamily="18" charset="0"/>
              <a:cs typeface="Times New Roman" panose="02020603050405020304" pitchFamily="18" charset="0"/>
            </a:endParaRPr>
          </a:p>
          <a:p>
            <a:pPr marL="0" indent="0">
              <a:spcBef>
                <a:spcPct val="0"/>
              </a:spcBef>
              <a:spcAft>
                <a:spcPct val="0"/>
              </a:spcAft>
              <a:buFont typeface="Arial" panose="020B0604020202020204" pitchFamily="34" charset="0"/>
              <a:buNone/>
            </a:pPr>
            <a:endParaRPr lang="it-IT" altLang="it-IT">
              <a:latin typeface="Times New Roman" panose="02020603050405020304" pitchFamily="18" charset="0"/>
              <a:cs typeface="Times New Roman" panose="02020603050405020304" pitchFamily="18" charset="0"/>
            </a:endParaRPr>
          </a:p>
          <a:p>
            <a:pPr marL="0" indent="0">
              <a:spcBef>
                <a:spcPct val="0"/>
              </a:spcBef>
              <a:spcAft>
                <a:spcPct val="0"/>
              </a:spcAft>
              <a:buFont typeface="Arial" panose="020B0604020202020204" pitchFamily="34" charset="0"/>
              <a:buNone/>
            </a:pPr>
            <a:endParaRPr lang="it-IT" altLang="it-IT" sz="1800">
              <a:latin typeface="Times New Roman" panose="02020603050405020304" pitchFamily="18" charset="0"/>
              <a:cs typeface="Times New Roman" panose="02020603050405020304" pitchFamily="18" charset="0"/>
            </a:endParaRPr>
          </a:p>
          <a:p>
            <a:pPr marL="0" indent="0" algn="just">
              <a:spcBef>
                <a:spcPct val="0"/>
              </a:spcBef>
              <a:spcAft>
                <a:spcPct val="0"/>
              </a:spcAft>
              <a:buFont typeface="Arial" panose="020B0604020202020204" pitchFamily="34" charset="0"/>
              <a:buNone/>
            </a:pPr>
            <a:r>
              <a:rPr lang="it-IT" altLang="it-IT" sz="1800">
                <a:latin typeface="Times New Roman" panose="02020603050405020304" pitchFamily="18" charset="0"/>
                <a:cs typeface="Times New Roman" panose="02020603050405020304" pitchFamily="18" charset="0"/>
              </a:rPr>
              <a:t>(tabelle tratte da S. Luraghi, </a:t>
            </a:r>
            <a:r>
              <a:rPr lang="it-IT" altLang="it-IT" sz="1800" i="1">
                <a:latin typeface="Times New Roman" panose="02020603050405020304" pitchFamily="18" charset="0"/>
                <a:cs typeface="Times New Roman" panose="02020603050405020304" pitchFamily="18" charset="0"/>
              </a:rPr>
              <a:t>Introduzione alla linguistica storica</a:t>
            </a:r>
            <a:r>
              <a:rPr lang="it-IT" altLang="it-IT" sz="1800">
                <a:latin typeface="Times New Roman" panose="02020603050405020304" pitchFamily="18" charset="0"/>
                <a:cs typeface="Times New Roman" panose="02020603050405020304" pitchFamily="18" charset="0"/>
              </a:rPr>
              <a:t>, Roma 2006)</a:t>
            </a:r>
          </a:p>
        </p:txBody>
      </p:sp>
      <p:pic>
        <p:nvPicPr>
          <p:cNvPr id="84995" name="Immagine 4" descr="Immagine che contiene tavolo&#10;&#10;Descrizione generata automaticamente">
            <a:extLst>
              <a:ext uri="{FF2B5EF4-FFF2-40B4-BE49-F238E27FC236}">
                <a16:creationId xmlns:a16="http://schemas.microsoft.com/office/drawing/2014/main" id="{52FD29FE-FED9-4237-BD94-9094381992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2750" y="117475"/>
            <a:ext cx="6477000" cy="322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6" name="Immagine 6" descr="Immagine che contiene tavolo&#10;&#10;Descrizione generata automaticamente">
            <a:extLst>
              <a:ext uri="{FF2B5EF4-FFF2-40B4-BE49-F238E27FC236}">
                <a16:creationId xmlns:a16="http://schemas.microsoft.com/office/drawing/2014/main" id="{767CDF54-83F6-4B3A-88A7-21CA4CBE6C1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52750" y="3863975"/>
            <a:ext cx="7240588" cy="211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egnaposto contenuto 2">
            <a:extLst>
              <a:ext uri="{FF2B5EF4-FFF2-40B4-BE49-F238E27FC236}">
                <a16:creationId xmlns:a16="http://schemas.microsoft.com/office/drawing/2014/main" id="{E66205A2-33CD-4F04-B76D-5EFBA866E3FA}"/>
              </a:ext>
            </a:extLst>
          </p:cNvPr>
          <p:cNvSpPr>
            <a:spLocks noGrp="1" noChangeArrowheads="1"/>
          </p:cNvSpPr>
          <p:nvPr>
            <p:ph idx="1"/>
          </p:nvPr>
        </p:nvSpPr>
        <p:spPr>
          <a:xfrm>
            <a:off x="0" y="0"/>
            <a:ext cx="12192000" cy="6858000"/>
          </a:xfrm>
          <a:blipFill dpi="0" rotWithShape="1">
            <a:blip r:embed="rId2"/>
            <a:srcRect/>
            <a:tile tx="0" ty="0" sx="100000" sy="100000" flip="none" algn="tl"/>
          </a:blipFill>
        </p:spPr>
        <p:txBody>
          <a:bodyPr/>
          <a:lstStyle/>
          <a:p>
            <a:pPr marL="0" indent="0" eaLnBrk="1" hangingPunct="1">
              <a:buFont typeface="Arial" panose="020B0604020202020204" pitchFamily="34" charset="0"/>
              <a:buNone/>
            </a:pPr>
            <a:r>
              <a:rPr lang="it-IT" altLang="it-IT"/>
              <a:t>       </a:t>
            </a:r>
            <a:r>
              <a:rPr lang="it-IT" altLang="it-IT" sz="1800" i="1">
                <a:latin typeface="Times New Roman" panose="02020603050405020304" pitchFamily="18" charset="0"/>
                <a:cs typeface="Times New Roman" panose="02020603050405020304" pitchFamily="18" charset="0"/>
              </a:rPr>
              <a:t>palatali / velari: </a:t>
            </a:r>
          </a:p>
          <a:p>
            <a:pPr marL="0" indent="0" eaLnBrk="1" hangingPunct="1">
              <a:buFont typeface="Arial" panose="020B0604020202020204" pitchFamily="34" charset="0"/>
              <a:buNone/>
            </a:pPr>
            <a:r>
              <a:rPr lang="it-IT" altLang="it-IT" sz="1800" i="1">
                <a:latin typeface="Times New Roman" panose="02020603050405020304" pitchFamily="18" charset="0"/>
                <a:cs typeface="Times New Roman" panose="02020603050405020304" pitchFamily="18" charset="0"/>
              </a:rPr>
              <a:t>                          </a:t>
            </a:r>
            <a:r>
              <a:rPr lang="it-IT" altLang="it-IT" sz="1800" b="1">
                <a:latin typeface="Times New Roman" panose="02020603050405020304" pitchFamily="18" charset="0"/>
                <a:cs typeface="Times New Roman" panose="02020603050405020304" pitchFamily="18" charset="0"/>
              </a:rPr>
              <a:t>k / q      </a:t>
            </a:r>
            <a:r>
              <a:rPr lang="it-IT" altLang="it-IT" sz="1800">
                <a:latin typeface="Times New Roman" panose="02020603050405020304" pitchFamily="18" charset="0"/>
                <a:cs typeface="Times New Roman" panose="02020603050405020304" pitchFamily="18" charset="0"/>
              </a:rPr>
              <a:t>k</a:t>
            </a:r>
            <a:r>
              <a:rPr lang="it-IT" altLang="it-IT" sz="1800" b="1">
                <a:latin typeface="Times New Roman" panose="02020603050405020304" pitchFamily="18" charset="0"/>
                <a:cs typeface="Times New Roman" panose="02020603050405020304" pitchFamily="18" charset="0"/>
              </a:rPr>
              <a:t> </a:t>
            </a:r>
            <a:r>
              <a:rPr lang="it-IT" altLang="it-IT" sz="1800">
                <a:latin typeface="Times New Roman" panose="02020603050405020304" pitchFamily="18" charset="0"/>
                <a:cs typeface="Times New Roman" panose="02020603050405020304" pitchFamily="18" charset="0"/>
              </a:rPr>
              <a:t>si mantiene (es. </a:t>
            </a:r>
            <a:r>
              <a:rPr lang="it-IT" altLang="it-IT" sz="1800" i="1">
                <a:latin typeface="Times New Roman" panose="02020603050405020304" pitchFamily="18" charset="0"/>
                <a:cs typeface="Times New Roman" panose="02020603050405020304" pitchFamily="18" charset="0"/>
              </a:rPr>
              <a:t>centum</a:t>
            </a:r>
            <a:r>
              <a:rPr lang="it-IT" altLang="it-IT" sz="1800">
                <a:latin typeface="Times New Roman" panose="02020603050405020304" pitchFamily="18" charset="0"/>
                <a:cs typeface="Times New Roman" panose="02020603050405020304" pitchFamily="18" charset="0"/>
              </a:rPr>
              <a:t>; </a:t>
            </a:r>
            <a:r>
              <a:rPr lang="it-IT" altLang="it-IT" sz="1800" i="1">
                <a:latin typeface="Times New Roman" panose="02020603050405020304" pitchFamily="18" charset="0"/>
                <a:cs typeface="Times New Roman" panose="02020603050405020304" pitchFamily="18" charset="0"/>
              </a:rPr>
              <a:t>decem</a:t>
            </a:r>
            <a:r>
              <a:rPr lang="it-IT" altLang="it-IT" sz="1800">
                <a:latin typeface="Times New Roman" panose="02020603050405020304" pitchFamily="18" charset="0"/>
                <a:cs typeface="Times New Roman" panose="02020603050405020304" pitchFamily="18" charset="0"/>
              </a:rPr>
              <a:t>;</a:t>
            </a:r>
            <a:r>
              <a:rPr lang="it-IT" altLang="it-IT" sz="1800" i="1">
                <a:latin typeface="Times New Roman" panose="02020603050405020304" pitchFamily="18" charset="0"/>
                <a:cs typeface="Times New Roman" panose="02020603050405020304" pitchFamily="18" charset="0"/>
              </a:rPr>
              <a:t> dico</a:t>
            </a:r>
            <a:r>
              <a:rPr lang="it-IT" altLang="it-IT" sz="1800">
                <a:latin typeface="Times New Roman" panose="02020603050405020304" pitchFamily="18" charset="0"/>
                <a:cs typeface="Times New Roman" panose="02020603050405020304" pitchFamily="18" charset="0"/>
              </a:rPr>
              <a:t>)</a:t>
            </a:r>
          </a:p>
          <a:p>
            <a:pPr marL="0" indent="0" eaLnBrk="1" hangingPunct="1">
              <a:buFont typeface="Arial" panose="020B0604020202020204" pitchFamily="34" charset="0"/>
              <a:buNone/>
            </a:pPr>
            <a:r>
              <a:rPr lang="it-IT" altLang="it-IT" sz="1800">
                <a:latin typeface="Times New Roman" panose="02020603050405020304" pitchFamily="18" charset="0"/>
                <a:cs typeface="Times New Roman" panose="02020603050405020304" pitchFamily="18" charset="0"/>
              </a:rPr>
              <a:t>                          </a:t>
            </a:r>
            <a:r>
              <a:rPr lang="it-IT" altLang="it-IT" sz="1800" b="1">
                <a:latin typeface="Times New Roman" panose="02020603050405020304" pitchFamily="18" charset="0"/>
                <a:cs typeface="Times New Roman" panose="02020603050405020304" pitchFamily="18" charset="0"/>
              </a:rPr>
              <a:t>g</a:t>
            </a:r>
            <a:r>
              <a:rPr lang="it-IT" altLang="it-IT" sz="1800">
                <a:latin typeface="Times New Roman" panose="02020603050405020304" pitchFamily="18" charset="0"/>
                <a:cs typeface="Times New Roman" panose="02020603050405020304" pitchFamily="18" charset="0"/>
              </a:rPr>
              <a:t> / </a:t>
            </a:r>
            <a:r>
              <a:rPr lang="it-IT" altLang="it-IT" sz="1800" b="1">
                <a:latin typeface="Times New Roman" panose="02020603050405020304" pitchFamily="18" charset="0"/>
                <a:cs typeface="Times New Roman" panose="02020603050405020304" pitchFamily="18" charset="0"/>
              </a:rPr>
              <a:t>ɡ</a:t>
            </a:r>
            <a:r>
              <a:rPr lang="it-IT" altLang="it-IT" sz="1800">
                <a:latin typeface="Times New Roman" panose="02020603050405020304" pitchFamily="18" charset="0"/>
                <a:cs typeface="Times New Roman" panose="02020603050405020304" pitchFamily="18" charset="0"/>
              </a:rPr>
              <a:t>      g si mantiene (es. </a:t>
            </a:r>
            <a:r>
              <a:rPr lang="it-IT" altLang="it-IT" sz="1800" i="1">
                <a:latin typeface="Times New Roman" panose="02020603050405020304" pitchFamily="18" charset="0"/>
                <a:cs typeface="Times New Roman" panose="02020603050405020304" pitchFamily="18" charset="0"/>
              </a:rPr>
              <a:t>ago</a:t>
            </a:r>
            <a:r>
              <a:rPr lang="it-IT" altLang="it-IT" sz="1800">
                <a:latin typeface="Times New Roman" panose="02020603050405020304" pitchFamily="18" charset="0"/>
                <a:cs typeface="Times New Roman" panose="02020603050405020304" pitchFamily="18" charset="0"/>
              </a:rPr>
              <a:t>; </a:t>
            </a:r>
            <a:r>
              <a:rPr lang="it-IT" altLang="it-IT" sz="1800" i="1">
                <a:latin typeface="Times New Roman" panose="02020603050405020304" pitchFamily="18" charset="0"/>
                <a:cs typeface="Times New Roman" panose="02020603050405020304" pitchFamily="18" charset="0"/>
              </a:rPr>
              <a:t>genus</a:t>
            </a:r>
            <a:r>
              <a:rPr lang="it-IT" altLang="it-IT" sz="1800">
                <a:latin typeface="Times New Roman" panose="02020603050405020304" pitchFamily="18" charset="0"/>
                <a:cs typeface="Times New Roman" panose="02020603050405020304" pitchFamily="18" charset="0"/>
              </a:rPr>
              <a:t>)</a:t>
            </a:r>
          </a:p>
          <a:p>
            <a:pPr marL="0" indent="0" eaLnBrk="1" hangingPunct="1">
              <a:buFont typeface="Arial" panose="020B0604020202020204" pitchFamily="34" charset="0"/>
              <a:buNone/>
            </a:pPr>
            <a:r>
              <a:rPr lang="it-IT" altLang="it-IT" sz="1800">
                <a:latin typeface="Times New Roman" panose="02020603050405020304" pitchFamily="18" charset="0"/>
                <a:cs typeface="Times New Roman" panose="02020603050405020304" pitchFamily="18" charset="0"/>
              </a:rPr>
              <a:t> </a:t>
            </a:r>
          </a:p>
          <a:p>
            <a:pPr marL="0" indent="0" eaLnBrk="1" hangingPunct="1">
              <a:buFont typeface="Arial" panose="020B0604020202020204" pitchFamily="34" charset="0"/>
              <a:buNone/>
            </a:pPr>
            <a:r>
              <a:rPr lang="it-IT" altLang="it-IT" sz="1800">
                <a:latin typeface="Times New Roman" panose="02020603050405020304" pitchFamily="18" charset="0"/>
                <a:cs typeface="Times New Roman" panose="02020603050405020304" pitchFamily="18" charset="0"/>
              </a:rPr>
              <a:t>          </a:t>
            </a:r>
            <a:r>
              <a:rPr lang="it-IT" altLang="it-IT" sz="1800" i="1">
                <a:latin typeface="Times New Roman" panose="02020603050405020304" pitchFamily="18" charset="0"/>
                <a:cs typeface="Times New Roman" panose="02020603050405020304" pitchFamily="18" charset="0"/>
              </a:rPr>
              <a:t>labiovelari</a:t>
            </a:r>
            <a:r>
              <a:rPr lang="it-IT" altLang="it-IT" sz="1800">
                <a:latin typeface="Times New Roman" panose="02020603050405020304" pitchFamily="18" charset="0"/>
                <a:cs typeface="Times New Roman" panose="02020603050405020304" pitchFamily="18" charset="0"/>
              </a:rPr>
              <a:t>:</a:t>
            </a:r>
          </a:p>
          <a:p>
            <a:pPr marL="0" indent="0" eaLnBrk="1" hangingPunct="1">
              <a:buFont typeface="Arial" panose="020B0604020202020204" pitchFamily="34" charset="0"/>
              <a:buNone/>
            </a:pPr>
            <a:r>
              <a:rPr lang="it-IT" altLang="it-IT" sz="1800">
                <a:latin typeface="Times New Roman" panose="02020603050405020304" pitchFamily="18" charset="0"/>
                <a:cs typeface="Times New Roman" panose="02020603050405020304" pitchFamily="18" charset="0"/>
              </a:rPr>
              <a:t>                          </a:t>
            </a:r>
            <a:r>
              <a:rPr lang="it-IT" altLang="it-IT" sz="1800" b="1">
                <a:latin typeface="Times New Roman" panose="02020603050405020304" pitchFamily="18" charset="0"/>
                <a:cs typeface="Times New Roman" panose="02020603050405020304" pitchFamily="18" charset="0"/>
              </a:rPr>
              <a:t>q</a:t>
            </a:r>
            <a:r>
              <a:rPr lang="it-IT" altLang="it-IT" sz="1800" b="1" baseline="30000">
                <a:latin typeface="Times New Roman" panose="02020603050405020304" pitchFamily="18" charset="0"/>
                <a:cs typeface="Times New Roman" panose="02020603050405020304" pitchFamily="18" charset="0"/>
              </a:rPr>
              <a:t>w</a:t>
            </a:r>
            <a:r>
              <a:rPr lang="it-IT" altLang="it-IT" sz="1800">
                <a:latin typeface="Times New Roman" panose="02020603050405020304" pitchFamily="18" charset="0"/>
                <a:cs typeface="Times New Roman" panose="02020603050405020304" pitchFamily="18" charset="0"/>
              </a:rPr>
              <a:t>        q</a:t>
            </a:r>
            <a:r>
              <a:rPr lang="it-IT" altLang="it-IT" sz="1800" baseline="30000">
                <a:latin typeface="Times New Roman" panose="02020603050405020304" pitchFamily="18" charset="0"/>
                <a:cs typeface="Times New Roman" panose="02020603050405020304" pitchFamily="18" charset="0"/>
              </a:rPr>
              <a:t>w</a:t>
            </a:r>
            <a:r>
              <a:rPr lang="it-IT" altLang="it-IT" sz="1800">
                <a:latin typeface="Times New Roman" panose="02020603050405020304" pitchFamily="18" charset="0"/>
                <a:cs typeface="Times New Roman" panose="02020603050405020304" pitchFamily="18" charset="0"/>
              </a:rPr>
              <a:t> si è conservata (es. </a:t>
            </a:r>
            <a:r>
              <a:rPr lang="it-IT" altLang="it-IT" sz="1800" i="1">
                <a:latin typeface="Times New Roman" panose="02020603050405020304" pitchFamily="18" charset="0"/>
                <a:cs typeface="Times New Roman" panose="02020603050405020304" pitchFamily="18" charset="0"/>
              </a:rPr>
              <a:t>quis, </a:t>
            </a:r>
            <a:r>
              <a:rPr lang="it-IT" altLang="it-IT" sz="1800">
                <a:latin typeface="Times New Roman" panose="02020603050405020304" pitchFamily="18" charset="0"/>
                <a:cs typeface="Times New Roman" panose="02020603050405020304" pitchFamily="18" charset="0"/>
              </a:rPr>
              <a:t>cf. osco </a:t>
            </a:r>
            <a:r>
              <a:rPr lang="it-IT" altLang="it-IT" sz="1800" i="1">
                <a:latin typeface="Times New Roman" panose="02020603050405020304" pitchFamily="18" charset="0"/>
                <a:cs typeface="Times New Roman" panose="02020603050405020304" pitchFamily="18" charset="0"/>
              </a:rPr>
              <a:t>pis</a:t>
            </a:r>
            <a:r>
              <a:rPr lang="it-IT" altLang="it-IT" sz="1800">
                <a:latin typeface="Times New Roman" panose="02020603050405020304" pitchFamily="18" charset="0"/>
                <a:cs typeface="Times New Roman" panose="02020603050405020304" pitchFamily="18" charset="0"/>
              </a:rPr>
              <a:t>; gr. </a:t>
            </a:r>
            <a:r>
              <a:rPr lang="el-GR" altLang="it-IT" sz="1800">
                <a:latin typeface="Times New Roman" panose="02020603050405020304" pitchFamily="18" charset="0"/>
                <a:cs typeface="Times New Roman" panose="02020603050405020304" pitchFamily="18" charset="0"/>
              </a:rPr>
              <a:t>τίς</a:t>
            </a:r>
            <a:r>
              <a:rPr lang="it-IT" altLang="it-IT" sz="1800">
                <a:latin typeface="Times New Roman" panose="02020603050405020304" pitchFamily="18" charset="0"/>
                <a:cs typeface="Times New Roman" panose="02020603050405020304" pitchFamily="18" charset="0"/>
              </a:rPr>
              <a:t>)</a:t>
            </a:r>
          </a:p>
          <a:p>
            <a:pPr marL="0" indent="0" eaLnBrk="1" hangingPunct="1">
              <a:buFont typeface="Arial" panose="020B0604020202020204" pitchFamily="34" charset="0"/>
              <a:buNone/>
            </a:pPr>
            <a:r>
              <a:rPr lang="it-IT" altLang="it-IT" sz="1800">
                <a:latin typeface="Times New Roman" panose="02020603050405020304" pitchFamily="18" charset="0"/>
                <a:cs typeface="Times New Roman" panose="02020603050405020304" pitchFamily="18" charset="0"/>
              </a:rPr>
              <a:t>                                       q</a:t>
            </a:r>
            <a:r>
              <a:rPr lang="it-IT" altLang="it-IT" sz="1800" baseline="30000">
                <a:latin typeface="Times New Roman" panose="02020603050405020304" pitchFamily="18" charset="0"/>
                <a:cs typeface="Times New Roman" panose="02020603050405020304" pitchFamily="18" charset="0"/>
              </a:rPr>
              <a:t>w</a:t>
            </a:r>
            <a:r>
              <a:rPr lang="it-IT" altLang="it-IT" sz="1800">
                <a:latin typeface="Times New Roman" panose="02020603050405020304" pitchFamily="18" charset="0"/>
                <a:cs typeface="Times New Roman" panose="02020603050405020304" pitchFamily="18" charset="0"/>
              </a:rPr>
              <a:t> + u oppure o &gt; perdita dell’elemento labiale (es. </a:t>
            </a:r>
            <a:r>
              <a:rPr lang="it-IT" altLang="it-IT" sz="1800" i="1">
                <a:latin typeface="Times New Roman" panose="02020603050405020304" pitchFamily="18" charset="0"/>
                <a:cs typeface="Times New Roman" panose="02020603050405020304" pitchFamily="18" charset="0"/>
              </a:rPr>
              <a:t>secundus </a:t>
            </a:r>
            <a:r>
              <a:rPr lang="it-IT" altLang="it-IT" sz="1800">
                <a:latin typeface="Times New Roman" panose="02020603050405020304" pitchFamily="18" charset="0"/>
                <a:cs typeface="Times New Roman" panose="02020603050405020304" pitchFamily="18" charset="0"/>
              </a:rPr>
              <a:t>&lt;*sequondos</a:t>
            </a:r>
            <a:r>
              <a:rPr lang="it-IT" altLang="it-IT" sz="1800" i="1">
                <a:latin typeface="Times New Roman" panose="02020603050405020304" pitchFamily="18" charset="0"/>
                <a:cs typeface="Times New Roman" panose="02020603050405020304" pitchFamily="18" charset="0"/>
              </a:rPr>
              <a:t> </a:t>
            </a:r>
            <a:r>
              <a:rPr lang="it-IT" altLang="it-IT" sz="1800">
                <a:latin typeface="Times New Roman" panose="02020603050405020304" pitchFamily="18" charset="0"/>
                <a:cs typeface="Times New Roman" panose="02020603050405020304" pitchFamily="18" charset="0"/>
              </a:rPr>
              <a:t>; </a:t>
            </a:r>
            <a:r>
              <a:rPr lang="it-IT" altLang="it-IT" sz="1800" i="1">
                <a:latin typeface="Times New Roman" panose="02020603050405020304" pitchFamily="18" charset="0"/>
                <a:cs typeface="Times New Roman" panose="02020603050405020304" pitchFamily="18" charset="0"/>
              </a:rPr>
              <a:t>colo </a:t>
            </a:r>
            <a:r>
              <a:rPr lang="it-IT" altLang="it-IT" sz="1800">
                <a:latin typeface="Times New Roman" panose="02020603050405020304" pitchFamily="18" charset="0"/>
                <a:cs typeface="Times New Roman" panose="02020603050405020304" pitchFamily="18" charset="0"/>
              </a:rPr>
              <a:t>&lt;*quolo &lt; quelo)</a:t>
            </a:r>
          </a:p>
          <a:p>
            <a:pPr marL="0" indent="0" eaLnBrk="1" hangingPunct="1">
              <a:buFont typeface="Arial" panose="020B0604020202020204" pitchFamily="34" charset="0"/>
              <a:buNone/>
            </a:pPr>
            <a:r>
              <a:rPr lang="it-IT" altLang="it-IT" sz="1800">
                <a:latin typeface="Times New Roman" panose="02020603050405020304" pitchFamily="18" charset="0"/>
                <a:cs typeface="Times New Roman" panose="02020603050405020304" pitchFamily="18" charset="0"/>
              </a:rPr>
              <a:t>                                       q</a:t>
            </a:r>
            <a:r>
              <a:rPr lang="it-IT" altLang="it-IT" sz="1800" baseline="30000">
                <a:latin typeface="Times New Roman" panose="02020603050405020304" pitchFamily="18" charset="0"/>
                <a:cs typeface="Times New Roman" panose="02020603050405020304" pitchFamily="18" charset="0"/>
              </a:rPr>
              <a:t>w</a:t>
            </a:r>
            <a:r>
              <a:rPr lang="it-IT" altLang="it-IT" sz="1800">
                <a:latin typeface="Times New Roman" panose="02020603050405020304" pitchFamily="18" charset="0"/>
                <a:cs typeface="Times New Roman" panose="02020603050405020304" pitchFamily="18" charset="0"/>
              </a:rPr>
              <a:t> + y &gt; perdita dell’elemento labiale  (es. </a:t>
            </a:r>
            <a:r>
              <a:rPr lang="it-IT" altLang="it-IT" sz="1800" i="1">
                <a:latin typeface="Times New Roman" panose="02020603050405020304" pitchFamily="18" charset="0"/>
                <a:cs typeface="Times New Roman" panose="02020603050405020304" pitchFamily="18" charset="0"/>
              </a:rPr>
              <a:t>socius &lt;*</a:t>
            </a:r>
            <a:r>
              <a:rPr lang="it-IT" altLang="it-IT" sz="1800">
                <a:latin typeface="Times New Roman" panose="02020603050405020304" pitchFamily="18" charset="0"/>
                <a:cs typeface="Times New Roman" panose="02020603050405020304" pitchFamily="18" charset="0"/>
              </a:rPr>
              <a:t>soquios)</a:t>
            </a:r>
          </a:p>
          <a:p>
            <a:pPr marL="0" indent="0" eaLnBrk="1" hangingPunct="1">
              <a:buFont typeface="Arial" panose="020B0604020202020204" pitchFamily="34" charset="0"/>
              <a:buNone/>
            </a:pPr>
            <a:r>
              <a:rPr lang="it-IT" altLang="it-IT" sz="1800">
                <a:latin typeface="Times New Roman" panose="02020603050405020304" pitchFamily="18" charset="0"/>
                <a:cs typeface="Times New Roman" panose="02020603050405020304" pitchFamily="18" charset="0"/>
              </a:rPr>
              <a:t>                                       q</a:t>
            </a:r>
            <a:r>
              <a:rPr lang="it-IT" altLang="it-IT" sz="1800" baseline="30000">
                <a:latin typeface="Times New Roman" panose="02020603050405020304" pitchFamily="18" charset="0"/>
                <a:cs typeface="Times New Roman" panose="02020603050405020304" pitchFamily="18" charset="0"/>
              </a:rPr>
              <a:t>w</a:t>
            </a:r>
            <a:r>
              <a:rPr lang="it-IT" altLang="it-IT" sz="1800">
                <a:latin typeface="Times New Roman" panose="02020603050405020304" pitchFamily="18" charset="0"/>
                <a:cs typeface="Times New Roman" panose="02020603050405020304" pitchFamily="18" charset="0"/>
              </a:rPr>
              <a:t> + cons. &gt; perdita dell’elemento labiale (</a:t>
            </a:r>
            <a:r>
              <a:rPr lang="it-IT" altLang="it-IT" sz="1800" i="1">
                <a:latin typeface="Times New Roman" panose="02020603050405020304" pitchFamily="18" charset="0"/>
                <a:cs typeface="Times New Roman" panose="02020603050405020304" pitchFamily="18" charset="0"/>
              </a:rPr>
              <a:t>coctus</a:t>
            </a:r>
            <a:r>
              <a:rPr lang="it-IT" altLang="it-IT" sz="1800">
                <a:latin typeface="Times New Roman" panose="02020603050405020304" pitchFamily="18" charset="0"/>
                <a:cs typeface="Times New Roman" panose="02020603050405020304" pitchFamily="18" charset="0"/>
              </a:rPr>
              <a:t>; </a:t>
            </a:r>
            <a:r>
              <a:rPr lang="it-IT" altLang="it-IT" sz="1800" i="1">
                <a:latin typeface="Times New Roman" panose="02020603050405020304" pitchFamily="18" charset="0"/>
                <a:cs typeface="Times New Roman" panose="02020603050405020304" pitchFamily="18" charset="0"/>
              </a:rPr>
              <a:t>relictus</a:t>
            </a:r>
            <a:r>
              <a:rPr lang="it-IT" altLang="it-IT" sz="1800">
                <a:latin typeface="Times New Roman" panose="02020603050405020304" pitchFamily="18" charset="0"/>
                <a:cs typeface="Times New Roman" panose="02020603050405020304" pitchFamily="18" charset="0"/>
              </a:rPr>
              <a:t>)</a:t>
            </a:r>
          </a:p>
          <a:p>
            <a:pPr marL="0" indent="0" eaLnBrk="1" hangingPunct="1">
              <a:buFont typeface="Arial" panose="020B0604020202020204" pitchFamily="34" charset="0"/>
              <a:buNone/>
            </a:pPr>
            <a:r>
              <a:rPr lang="it-IT" altLang="it-IT" sz="1800">
                <a:latin typeface="Times New Roman" panose="02020603050405020304" pitchFamily="18" charset="0"/>
                <a:cs typeface="Times New Roman" panose="02020603050405020304" pitchFamily="18" charset="0"/>
              </a:rPr>
              <a:t>                                       q</a:t>
            </a:r>
            <a:r>
              <a:rPr lang="it-IT" altLang="it-IT" sz="1800" baseline="30000">
                <a:latin typeface="Times New Roman" panose="02020603050405020304" pitchFamily="18" charset="0"/>
                <a:cs typeface="Times New Roman" panose="02020603050405020304" pitchFamily="18" charset="0"/>
              </a:rPr>
              <a:t>w</a:t>
            </a:r>
            <a:r>
              <a:rPr lang="it-IT" altLang="it-IT" sz="1800">
                <a:latin typeface="Times New Roman" panose="02020603050405020304" pitchFamily="18" charset="0"/>
                <a:cs typeface="Times New Roman" panose="02020603050405020304" pitchFamily="18" charset="0"/>
              </a:rPr>
              <a:t> + s &gt; perdita dell’elemento labiale (es. </a:t>
            </a:r>
            <a:r>
              <a:rPr lang="it-IT" altLang="it-IT" sz="1800" i="1">
                <a:latin typeface="Times New Roman" panose="02020603050405020304" pitchFamily="18" charset="0"/>
                <a:cs typeface="Times New Roman" panose="02020603050405020304" pitchFamily="18" charset="0"/>
              </a:rPr>
              <a:t>vox</a:t>
            </a:r>
            <a:r>
              <a:rPr lang="it-IT" altLang="it-IT" sz="1800">
                <a:latin typeface="Times New Roman" panose="02020603050405020304" pitchFamily="18" charset="0"/>
                <a:cs typeface="Times New Roman" panose="02020603050405020304" pitchFamily="18" charset="0"/>
              </a:rPr>
              <a:t> &lt;*woq</a:t>
            </a:r>
            <a:r>
              <a:rPr lang="it-IT" altLang="it-IT" sz="1800" baseline="30000">
                <a:latin typeface="Times New Roman" panose="02020603050405020304" pitchFamily="18" charset="0"/>
                <a:cs typeface="Times New Roman" panose="02020603050405020304" pitchFamily="18" charset="0"/>
              </a:rPr>
              <a:t>w</a:t>
            </a:r>
            <a:r>
              <a:rPr lang="it-IT" altLang="it-IT" sz="1800">
                <a:latin typeface="Times New Roman" panose="02020603050405020304" pitchFamily="18" charset="0"/>
                <a:cs typeface="Times New Roman" panose="02020603050405020304" pitchFamily="18" charset="0"/>
              </a:rPr>
              <a:t>s)</a:t>
            </a:r>
          </a:p>
          <a:p>
            <a:pPr marL="0" indent="0" eaLnBrk="1" hangingPunct="1">
              <a:buFont typeface="Arial" panose="020B0604020202020204" pitchFamily="34" charset="0"/>
              <a:buNone/>
            </a:pPr>
            <a:r>
              <a:rPr lang="it-IT" altLang="it-IT" sz="1800">
                <a:latin typeface="Times New Roman" panose="02020603050405020304" pitchFamily="18" charset="0"/>
                <a:cs typeface="Times New Roman" panose="02020603050405020304" pitchFamily="18" charset="0"/>
              </a:rPr>
              <a:t>                           </a:t>
            </a:r>
            <a:r>
              <a:rPr lang="fr-FR" altLang="it-IT" sz="1800" b="1">
                <a:latin typeface="Times New Roman" panose="02020603050405020304" pitchFamily="18" charset="0"/>
                <a:cs typeface="Times New Roman" panose="02020603050405020304" pitchFamily="18" charset="0"/>
              </a:rPr>
              <a:t>ɡ</a:t>
            </a:r>
            <a:r>
              <a:rPr lang="fr-FR" altLang="it-IT" sz="1800" b="1" baseline="30000">
                <a:latin typeface="Times New Roman" panose="02020603050405020304" pitchFamily="18" charset="0"/>
                <a:cs typeface="Times New Roman" panose="02020603050405020304" pitchFamily="18" charset="0"/>
              </a:rPr>
              <a:t>w</a:t>
            </a:r>
            <a:r>
              <a:rPr lang="fr-FR" altLang="it-IT" sz="1800" baseline="30000">
                <a:latin typeface="Times New Roman" panose="02020603050405020304" pitchFamily="18" charset="0"/>
                <a:cs typeface="Times New Roman" panose="02020603050405020304" pitchFamily="18" charset="0"/>
              </a:rPr>
              <a:t>            </a:t>
            </a:r>
            <a:r>
              <a:rPr lang="fr-FR" altLang="it-IT" sz="1800">
                <a:latin typeface="Times New Roman" panose="02020603050405020304" pitchFamily="18" charset="0"/>
                <a:cs typeface="Times New Roman" panose="02020603050405020304" pitchFamily="18" charset="0"/>
              </a:rPr>
              <a:t>ɡ</a:t>
            </a:r>
            <a:r>
              <a:rPr lang="fr-FR" altLang="it-IT" sz="1800" baseline="30000">
                <a:latin typeface="Times New Roman" panose="02020603050405020304" pitchFamily="18" charset="0"/>
                <a:cs typeface="Times New Roman" panose="02020603050405020304" pitchFamily="18" charset="0"/>
              </a:rPr>
              <a:t>w  </a:t>
            </a:r>
            <a:r>
              <a:rPr lang="fr-FR" altLang="it-IT" sz="1800">
                <a:latin typeface="Times New Roman" panose="02020603050405020304" pitchFamily="18" charset="0"/>
                <a:cs typeface="Times New Roman" panose="02020603050405020304" pitchFamily="18" charset="0"/>
              </a:rPr>
              <a:t>inizio di parola/ davanti  a vocale/ posizione intervocalica &gt; v (es. </a:t>
            </a:r>
            <a:r>
              <a:rPr lang="fr-FR" altLang="it-IT" sz="1800" i="1">
                <a:latin typeface="Times New Roman" panose="02020603050405020304" pitchFamily="18" charset="0"/>
                <a:cs typeface="Times New Roman" panose="02020603050405020304" pitchFamily="18" charset="0"/>
              </a:rPr>
              <a:t>venio &lt;*</a:t>
            </a:r>
            <a:r>
              <a:rPr lang="fr-FR" altLang="it-IT" sz="1800">
                <a:latin typeface="Times New Roman" panose="02020603050405020304" pitchFamily="18" charset="0"/>
                <a:cs typeface="Times New Roman" panose="02020603050405020304" pitchFamily="18" charset="0"/>
              </a:rPr>
              <a:t> ɡ</a:t>
            </a:r>
            <a:r>
              <a:rPr lang="fr-FR" altLang="it-IT" sz="1800" baseline="30000">
                <a:latin typeface="Times New Roman" panose="02020603050405020304" pitchFamily="18" charset="0"/>
                <a:cs typeface="Times New Roman" panose="02020603050405020304" pitchFamily="18" charset="0"/>
              </a:rPr>
              <a:t>w </a:t>
            </a:r>
            <a:r>
              <a:rPr lang="fr-FR" altLang="it-IT" sz="1800">
                <a:latin typeface="Times New Roman" panose="02020603050405020304" pitchFamily="18" charset="0"/>
                <a:cs typeface="Times New Roman" panose="02020603050405020304" pitchFamily="18" charset="0"/>
              </a:rPr>
              <a:t>ṃyo)</a:t>
            </a:r>
          </a:p>
          <a:p>
            <a:pPr marL="0" indent="0" eaLnBrk="1" hangingPunct="1">
              <a:buFont typeface="Arial" panose="020B0604020202020204" pitchFamily="34" charset="0"/>
              <a:buNone/>
            </a:pPr>
            <a:r>
              <a:rPr lang="fr-FR" altLang="it-IT" sz="1800">
                <a:latin typeface="Times New Roman" panose="02020603050405020304" pitchFamily="18" charset="0"/>
                <a:cs typeface="Times New Roman" panose="02020603050405020304" pitchFamily="18" charset="0"/>
              </a:rPr>
              <a:t>                                       nasale velare + ɡ</a:t>
            </a:r>
            <a:r>
              <a:rPr lang="fr-FR" altLang="it-IT" sz="1800" baseline="30000">
                <a:latin typeface="Times New Roman" panose="02020603050405020304" pitchFamily="18" charset="0"/>
                <a:cs typeface="Times New Roman" panose="02020603050405020304" pitchFamily="18" charset="0"/>
              </a:rPr>
              <a:t>w  </a:t>
            </a:r>
            <a:r>
              <a:rPr lang="fr-FR" altLang="it-IT" sz="1800">
                <a:latin typeface="Times New Roman" panose="02020603050405020304" pitchFamily="18" charset="0"/>
                <a:cs typeface="Times New Roman" panose="02020603050405020304" pitchFamily="18" charset="0"/>
              </a:rPr>
              <a:t>&gt; ɡ</a:t>
            </a:r>
            <a:r>
              <a:rPr lang="fr-FR" altLang="it-IT" sz="1800" baseline="30000">
                <a:latin typeface="Times New Roman" panose="02020603050405020304" pitchFamily="18" charset="0"/>
                <a:cs typeface="Times New Roman" panose="02020603050405020304" pitchFamily="18" charset="0"/>
              </a:rPr>
              <a:t>w  </a:t>
            </a:r>
            <a:r>
              <a:rPr lang="fr-FR" altLang="it-IT" sz="1800">
                <a:latin typeface="Times New Roman" panose="02020603050405020304" pitchFamily="18" charset="0"/>
                <a:cs typeface="Times New Roman" panose="02020603050405020304" pitchFamily="18" charset="0"/>
              </a:rPr>
              <a:t>si conserva (es. </a:t>
            </a:r>
            <a:r>
              <a:rPr lang="fr-FR" altLang="it-IT" sz="1800" i="1">
                <a:latin typeface="Times New Roman" panose="02020603050405020304" pitchFamily="18" charset="0"/>
                <a:cs typeface="Times New Roman" panose="02020603050405020304" pitchFamily="18" charset="0"/>
              </a:rPr>
              <a:t>inguen</a:t>
            </a:r>
            <a:r>
              <a:rPr lang="fr-FR" altLang="it-IT" sz="1800">
                <a:latin typeface="Times New Roman" panose="02020603050405020304" pitchFamily="18" charset="0"/>
                <a:cs typeface="Times New Roman" panose="02020603050405020304" pitchFamily="18" charset="0"/>
              </a:rPr>
              <a:t> &lt;* ṇɡ</a:t>
            </a:r>
            <a:r>
              <a:rPr lang="fr-FR" altLang="it-IT" sz="1800" baseline="30000">
                <a:latin typeface="Times New Roman" panose="02020603050405020304" pitchFamily="18" charset="0"/>
                <a:cs typeface="Times New Roman" panose="02020603050405020304" pitchFamily="18" charset="0"/>
              </a:rPr>
              <a:t>w </a:t>
            </a:r>
            <a:r>
              <a:rPr lang="fr-FR" altLang="it-IT" sz="1800">
                <a:latin typeface="Times New Roman" panose="02020603050405020304" pitchFamily="18" charset="0"/>
                <a:cs typeface="Times New Roman" panose="02020603050405020304" pitchFamily="18" charset="0"/>
              </a:rPr>
              <a:t>ēn)</a:t>
            </a:r>
          </a:p>
          <a:p>
            <a:pPr marL="0" indent="0" eaLnBrk="1" hangingPunct="1">
              <a:buFont typeface="Arial" panose="020B0604020202020204" pitchFamily="34" charset="0"/>
              <a:buNone/>
            </a:pPr>
            <a:r>
              <a:rPr lang="fr-FR" altLang="it-IT" sz="1800">
                <a:latin typeface="Times New Roman" panose="02020603050405020304" pitchFamily="18" charset="0"/>
                <a:cs typeface="Times New Roman" panose="02020603050405020304" pitchFamily="18" charset="0"/>
              </a:rPr>
              <a:t>                                       ɡ</a:t>
            </a:r>
            <a:r>
              <a:rPr lang="fr-FR" altLang="it-IT" sz="1800" baseline="30000">
                <a:latin typeface="Times New Roman" panose="02020603050405020304" pitchFamily="18" charset="0"/>
                <a:cs typeface="Times New Roman" panose="02020603050405020304" pitchFamily="18" charset="0"/>
              </a:rPr>
              <a:t>w </a:t>
            </a:r>
            <a:r>
              <a:rPr lang="fr-FR" altLang="it-IT" sz="1800">
                <a:latin typeface="Times New Roman" panose="02020603050405020304" pitchFamily="18" charset="0"/>
                <a:cs typeface="Times New Roman" panose="02020603050405020304" pitchFamily="18" charset="0"/>
              </a:rPr>
              <a:t>+ r oppure l &gt; ɡ</a:t>
            </a:r>
            <a:r>
              <a:rPr lang="fr-FR" altLang="it-IT" sz="1800" baseline="30000">
                <a:latin typeface="Times New Roman" panose="02020603050405020304" pitchFamily="18" charset="0"/>
                <a:cs typeface="Times New Roman" panose="02020603050405020304" pitchFamily="18" charset="0"/>
              </a:rPr>
              <a:t>w</a:t>
            </a:r>
            <a:r>
              <a:rPr lang="fr-FR" altLang="it-IT" sz="1800">
                <a:latin typeface="Times New Roman" panose="02020603050405020304" pitchFamily="18" charset="0"/>
                <a:cs typeface="Times New Roman" panose="02020603050405020304" pitchFamily="18" charset="0"/>
              </a:rPr>
              <a:t> perde l’elemento labiale (es. </a:t>
            </a:r>
            <a:r>
              <a:rPr lang="fr-FR" altLang="it-IT" sz="1800" i="1">
                <a:latin typeface="Times New Roman" panose="02020603050405020304" pitchFamily="18" charset="0"/>
                <a:cs typeface="Times New Roman" panose="02020603050405020304" pitchFamily="18" charset="0"/>
              </a:rPr>
              <a:t>gravis &lt;*</a:t>
            </a:r>
            <a:r>
              <a:rPr lang="fr-FR" altLang="it-IT" sz="1800">
                <a:latin typeface="Times New Roman" panose="02020603050405020304" pitchFamily="18" charset="0"/>
                <a:cs typeface="Times New Roman" panose="02020603050405020304" pitchFamily="18" charset="0"/>
              </a:rPr>
              <a:t> ɡ</a:t>
            </a:r>
            <a:r>
              <a:rPr lang="fr-FR" altLang="it-IT" sz="1800" baseline="30000">
                <a:latin typeface="Times New Roman" panose="02020603050405020304" pitchFamily="18" charset="0"/>
                <a:cs typeface="Times New Roman" panose="02020603050405020304" pitchFamily="18" charset="0"/>
              </a:rPr>
              <a:t>w </a:t>
            </a:r>
            <a:r>
              <a:rPr lang="fr-FR" altLang="it-IT" sz="1800">
                <a:latin typeface="Times New Roman" panose="02020603050405020304" pitchFamily="18" charset="0"/>
                <a:cs typeface="Times New Roman" panose="02020603050405020304" pitchFamily="18" charset="0"/>
              </a:rPr>
              <a:t>ṛ</a:t>
            </a:r>
            <a:r>
              <a:rPr lang="it-IT" altLang="it-IT" sz="1800">
                <a:latin typeface="Times New Roman" panose="02020603050405020304" pitchFamily="18" charset="0"/>
                <a:cs typeface="Times New Roman" panose="02020603050405020304" pitchFamily="18" charset="0"/>
              </a:rPr>
              <a:t>əw-)</a:t>
            </a:r>
          </a:p>
          <a:p>
            <a:pPr marL="0" indent="0" eaLnBrk="1" hangingPunct="1">
              <a:buFont typeface="Arial" panose="020B0604020202020204" pitchFamily="34" charset="0"/>
              <a:buNone/>
            </a:pPr>
            <a:endParaRPr lang="fr-FR" altLang="it-IT" sz="1800">
              <a:latin typeface="Times New Roman" panose="02020603050405020304" pitchFamily="18" charset="0"/>
              <a:cs typeface="Times New Roman" panose="02020603050405020304" pitchFamily="18" charset="0"/>
            </a:endParaRPr>
          </a:p>
          <a:p>
            <a:pPr marL="0" indent="0" eaLnBrk="1" hangingPunct="1">
              <a:buFont typeface="Arial" panose="020B0604020202020204" pitchFamily="34" charset="0"/>
              <a:buNone/>
            </a:pPr>
            <a:r>
              <a:rPr lang="fr-FR" altLang="it-IT" sz="1800">
                <a:latin typeface="Times New Roman" panose="02020603050405020304" pitchFamily="18" charset="0"/>
                <a:cs typeface="Times New Roman" panose="02020603050405020304" pitchFamily="18" charset="0"/>
              </a:rPr>
              <a:t> </a:t>
            </a:r>
            <a:endParaRPr lang="it-IT" altLang="it-IT" sz="1800">
              <a:latin typeface="Times New Roman" panose="02020603050405020304" pitchFamily="18" charset="0"/>
              <a:cs typeface="Times New Roman" panose="02020603050405020304" pitchFamily="18" charset="0"/>
            </a:endParaRPr>
          </a:p>
          <a:p>
            <a:pPr marL="0" indent="0" eaLnBrk="1" hangingPunct="1">
              <a:buFont typeface="Arial" panose="020B0604020202020204" pitchFamily="34" charset="0"/>
              <a:buNone/>
            </a:pPr>
            <a:r>
              <a:rPr lang="it-IT" altLang="it-IT" sz="1800">
                <a:latin typeface="Times New Roman" panose="02020603050405020304" pitchFamily="18" charset="0"/>
                <a:cs typeface="Times New Roman" panose="02020603050405020304" pitchFamily="18" charset="0"/>
              </a:rPr>
              <a:t>                          </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egnaposto contenuto 2">
            <a:extLst>
              <a:ext uri="{FF2B5EF4-FFF2-40B4-BE49-F238E27FC236}">
                <a16:creationId xmlns:a16="http://schemas.microsoft.com/office/drawing/2014/main" id="{FB1FFC8F-6BD1-4E14-A7C0-23236C5CA400}"/>
              </a:ext>
            </a:extLst>
          </p:cNvPr>
          <p:cNvSpPr>
            <a:spLocks noGrp="1" noChangeArrowheads="1"/>
          </p:cNvSpPr>
          <p:nvPr>
            <p:ph idx="1"/>
          </p:nvPr>
        </p:nvSpPr>
        <p:spPr>
          <a:xfrm>
            <a:off x="0" y="0"/>
            <a:ext cx="12192000" cy="6858000"/>
          </a:xfrm>
          <a:blipFill dpi="0" rotWithShape="1">
            <a:blip r:embed="rId2"/>
            <a:srcRect/>
            <a:tile tx="0" ty="0" sx="100000" sy="100000" flip="none" algn="tl"/>
          </a:blipFill>
        </p:spPr>
        <p:txBody>
          <a:bodyPr/>
          <a:lstStyle/>
          <a:p>
            <a:pPr marL="0" indent="0" eaLnBrk="1" hangingPunct="1">
              <a:buFont typeface="Arial" panose="020B0604020202020204" pitchFamily="34" charset="0"/>
              <a:buNone/>
            </a:pPr>
            <a:r>
              <a:rPr lang="it-IT" altLang="it-IT"/>
              <a:t> </a:t>
            </a:r>
            <a:r>
              <a:rPr lang="it-IT" altLang="it-IT" i="1"/>
              <a:t>         </a:t>
            </a:r>
            <a:r>
              <a:rPr lang="it-IT" altLang="it-IT" sz="2000" i="1">
                <a:latin typeface="Times New Roman" panose="02020603050405020304" pitchFamily="18" charset="0"/>
                <a:cs typeface="Times New Roman" panose="02020603050405020304" pitchFamily="18" charset="0"/>
              </a:rPr>
              <a:t>aspirate:</a:t>
            </a:r>
          </a:p>
          <a:p>
            <a:pPr marL="0" indent="0" eaLnBrk="1" hangingPunct="1">
              <a:buFont typeface="Arial" panose="020B0604020202020204" pitchFamily="34" charset="0"/>
              <a:buNone/>
            </a:pPr>
            <a:r>
              <a:rPr lang="it-IT" altLang="it-IT" sz="2000" i="1">
                <a:latin typeface="Times New Roman" panose="02020603050405020304" pitchFamily="18" charset="0"/>
                <a:cs typeface="Times New Roman" panose="02020603050405020304" pitchFamily="18" charset="0"/>
              </a:rPr>
              <a:t>                  </a:t>
            </a:r>
            <a:r>
              <a:rPr lang="it-IT" altLang="it-IT" sz="2000">
                <a:latin typeface="Times New Roman" panose="02020603050405020304" pitchFamily="18" charset="0"/>
                <a:cs typeface="Times New Roman" panose="02020603050405020304" pitchFamily="18" charset="0"/>
              </a:rPr>
              <a:t>in latino le occlusive aspirate sonore divennero sorde e poi mutarono in spiranti sorde</a:t>
            </a:r>
          </a:p>
          <a:p>
            <a:pPr marL="0" indent="0" eaLnBrk="1" hangingPunct="1">
              <a:spcBef>
                <a:spcPct val="0"/>
              </a:spcBef>
              <a:spcAft>
                <a:spcPct val="0"/>
              </a:spcAft>
              <a:buFont typeface="Arial" panose="020B0604020202020204" pitchFamily="34" charset="0"/>
              <a:buNone/>
            </a:pPr>
            <a:r>
              <a:rPr lang="it-IT" altLang="it-IT" sz="2000">
                <a:latin typeface="Times New Roman" panose="02020603050405020304" pitchFamily="18" charset="0"/>
                <a:cs typeface="Times New Roman" panose="02020603050405020304" pitchFamily="18" charset="0"/>
              </a:rPr>
              <a:t>                  dopo s non sono mutate in spiranti sorde ma hanno perso l’aspirazione diventando</a:t>
            </a:r>
          </a:p>
          <a:p>
            <a:pPr marL="0" indent="0" eaLnBrk="1" hangingPunct="1">
              <a:spcBef>
                <a:spcPct val="0"/>
              </a:spcBef>
              <a:spcAft>
                <a:spcPct val="0"/>
              </a:spcAft>
              <a:buFont typeface="Arial" panose="020B0604020202020204" pitchFamily="34" charset="0"/>
              <a:buNone/>
            </a:pPr>
            <a:r>
              <a:rPr lang="it-IT" altLang="it-IT" sz="2000">
                <a:latin typeface="Times New Roman" panose="02020603050405020304" pitchFamily="18" charset="0"/>
                <a:cs typeface="Times New Roman" panose="02020603050405020304" pitchFamily="18" charset="0"/>
              </a:rPr>
              <a:t>                  occlusive sorde</a:t>
            </a:r>
          </a:p>
          <a:p>
            <a:pPr marL="0" indent="0" eaLnBrk="1" hangingPunct="1">
              <a:spcBef>
                <a:spcPct val="0"/>
              </a:spcBef>
              <a:spcAft>
                <a:spcPct val="0"/>
              </a:spcAft>
              <a:buFont typeface="Arial" panose="020B0604020202020204" pitchFamily="34" charset="0"/>
              <a:buNone/>
            </a:pPr>
            <a:r>
              <a:rPr lang="it-IT" altLang="it-IT" sz="2000">
                <a:latin typeface="Times New Roman" panose="02020603050405020304" pitchFamily="18" charset="0"/>
                <a:cs typeface="Times New Roman" panose="02020603050405020304" pitchFamily="18" charset="0"/>
              </a:rPr>
              <a:t> </a:t>
            </a:r>
          </a:p>
          <a:p>
            <a:pPr marL="0" indent="0" eaLnBrk="1" hangingPunct="1">
              <a:spcBef>
                <a:spcPct val="0"/>
              </a:spcBef>
              <a:spcAft>
                <a:spcPct val="0"/>
              </a:spcAft>
              <a:buFont typeface="Arial" panose="020B0604020202020204" pitchFamily="34" charset="0"/>
              <a:buNone/>
            </a:pPr>
            <a:r>
              <a:rPr lang="it-IT" altLang="it-IT" sz="2000">
                <a:latin typeface="Times New Roman" panose="02020603050405020304" pitchFamily="18" charset="0"/>
                <a:cs typeface="Times New Roman" panose="02020603050405020304" pitchFamily="18" charset="0"/>
              </a:rPr>
              <a:t>                  </a:t>
            </a:r>
            <a:r>
              <a:rPr lang="it-IT" altLang="it-IT" sz="2000" b="1">
                <a:latin typeface="Times New Roman" panose="02020603050405020304" pitchFamily="18" charset="0"/>
                <a:cs typeface="Times New Roman" panose="02020603050405020304" pitchFamily="18" charset="0"/>
              </a:rPr>
              <a:t>bh                    </a:t>
            </a:r>
            <a:r>
              <a:rPr lang="it-IT" altLang="it-IT" sz="2000">
                <a:latin typeface="Times New Roman" panose="02020603050405020304" pitchFamily="18" charset="0"/>
                <a:cs typeface="Times New Roman" panose="02020603050405020304" pitchFamily="18" charset="0"/>
              </a:rPr>
              <a:t>bh iniziale &gt; f  (es. </a:t>
            </a:r>
            <a:r>
              <a:rPr lang="it-IT" altLang="it-IT" sz="2000" i="1">
                <a:latin typeface="Times New Roman" panose="02020603050405020304" pitchFamily="18" charset="0"/>
                <a:cs typeface="Times New Roman" panose="02020603050405020304" pitchFamily="18" charset="0"/>
              </a:rPr>
              <a:t>fero</a:t>
            </a:r>
            <a:r>
              <a:rPr lang="it-IT" altLang="it-IT" sz="2000">
                <a:latin typeface="Times New Roman" panose="02020603050405020304" pitchFamily="18" charset="0"/>
                <a:cs typeface="Times New Roman" panose="02020603050405020304" pitchFamily="18" charset="0"/>
              </a:rPr>
              <a:t>; </a:t>
            </a:r>
            <a:r>
              <a:rPr lang="it-IT" altLang="it-IT" sz="2000" i="1">
                <a:latin typeface="Times New Roman" panose="02020603050405020304" pitchFamily="18" charset="0"/>
                <a:cs typeface="Times New Roman" panose="02020603050405020304" pitchFamily="18" charset="0"/>
              </a:rPr>
              <a:t>fama</a:t>
            </a:r>
            <a:r>
              <a:rPr lang="it-IT" altLang="it-IT" sz="2000">
                <a:latin typeface="Times New Roman" panose="02020603050405020304" pitchFamily="18" charset="0"/>
                <a:cs typeface="Times New Roman" panose="02020603050405020304" pitchFamily="18" charset="0"/>
              </a:rPr>
              <a:t>; </a:t>
            </a:r>
            <a:r>
              <a:rPr lang="it-IT" altLang="it-IT" sz="2000" i="1">
                <a:latin typeface="Times New Roman" panose="02020603050405020304" pitchFamily="18" charset="0"/>
                <a:cs typeface="Times New Roman" panose="02020603050405020304" pitchFamily="18" charset="0"/>
              </a:rPr>
              <a:t>flos</a:t>
            </a:r>
            <a:r>
              <a:rPr lang="it-IT" altLang="it-IT" sz="2000">
                <a:latin typeface="Times New Roman" panose="02020603050405020304" pitchFamily="18" charset="0"/>
                <a:cs typeface="Times New Roman" panose="02020603050405020304" pitchFamily="18" charset="0"/>
              </a:rPr>
              <a:t>) </a:t>
            </a:r>
          </a:p>
          <a:p>
            <a:pPr marL="0" indent="0" eaLnBrk="1" hangingPunct="1">
              <a:spcBef>
                <a:spcPct val="0"/>
              </a:spcBef>
              <a:spcAft>
                <a:spcPct val="0"/>
              </a:spcAft>
              <a:buFont typeface="Arial" panose="020B0604020202020204" pitchFamily="34" charset="0"/>
              <a:buNone/>
            </a:pPr>
            <a:r>
              <a:rPr lang="it-IT" altLang="it-IT" sz="2000">
                <a:latin typeface="Times New Roman" panose="02020603050405020304" pitchFamily="18" charset="0"/>
                <a:cs typeface="Times New Roman" panose="02020603050405020304" pitchFamily="18" charset="0"/>
              </a:rPr>
              <a:t>                                           bh in posizione mediana &gt; b (es. </a:t>
            </a:r>
            <a:r>
              <a:rPr lang="it-IT" altLang="it-IT" sz="2000" i="1">
                <a:latin typeface="Times New Roman" panose="02020603050405020304" pitchFamily="18" charset="0"/>
                <a:cs typeface="Times New Roman" panose="02020603050405020304" pitchFamily="18" charset="0"/>
              </a:rPr>
              <a:t>nebula</a:t>
            </a:r>
            <a:r>
              <a:rPr lang="it-IT" altLang="it-IT" sz="2000">
                <a:latin typeface="Times New Roman" panose="02020603050405020304" pitchFamily="18" charset="0"/>
                <a:cs typeface="Times New Roman" panose="02020603050405020304" pitchFamily="18" charset="0"/>
              </a:rPr>
              <a:t>, cf. gr. </a:t>
            </a:r>
            <a:r>
              <a:rPr lang="el-GR" altLang="it-IT" sz="2000">
                <a:latin typeface="Times New Roman" panose="02020603050405020304" pitchFamily="18" charset="0"/>
                <a:cs typeface="Times New Roman" panose="02020603050405020304" pitchFamily="18" charset="0"/>
              </a:rPr>
              <a:t>νέφος</a:t>
            </a:r>
            <a:r>
              <a:rPr lang="it-IT" altLang="it-IT" sz="2000">
                <a:latin typeface="Times New Roman" panose="02020603050405020304" pitchFamily="18" charset="0"/>
                <a:cs typeface="Times New Roman" panose="02020603050405020304" pitchFamily="18" charset="0"/>
              </a:rPr>
              <a:t>  &lt; *nebh)</a:t>
            </a:r>
          </a:p>
          <a:p>
            <a:pPr marL="0" indent="0" eaLnBrk="1" hangingPunct="1">
              <a:spcBef>
                <a:spcPct val="0"/>
              </a:spcBef>
              <a:spcAft>
                <a:spcPct val="0"/>
              </a:spcAft>
              <a:buFont typeface="Arial" panose="020B0604020202020204" pitchFamily="34" charset="0"/>
              <a:buNone/>
            </a:pPr>
            <a:r>
              <a:rPr lang="it-IT" altLang="it-IT" sz="2000">
                <a:latin typeface="Times New Roman" panose="02020603050405020304" pitchFamily="18" charset="0"/>
                <a:cs typeface="Times New Roman" panose="02020603050405020304" pitchFamily="18" charset="0"/>
              </a:rPr>
              <a:t> </a:t>
            </a:r>
          </a:p>
          <a:p>
            <a:pPr marL="0" indent="0" eaLnBrk="1" hangingPunct="1">
              <a:spcBef>
                <a:spcPct val="0"/>
              </a:spcBef>
              <a:spcAft>
                <a:spcPct val="0"/>
              </a:spcAft>
              <a:buFont typeface="Arial" panose="020B0604020202020204" pitchFamily="34" charset="0"/>
              <a:buNone/>
            </a:pPr>
            <a:r>
              <a:rPr lang="it-IT" altLang="it-IT" sz="2000">
                <a:latin typeface="Times New Roman" panose="02020603050405020304" pitchFamily="18" charset="0"/>
                <a:cs typeface="Times New Roman" panose="02020603050405020304" pitchFamily="18" charset="0"/>
              </a:rPr>
              <a:t>                  </a:t>
            </a:r>
            <a:r>
              <a:rPr lang="it-IT" altLang="it-IT" sz="2000" b="1">
                <a:latin typeface="Times New Roman" panose="02020603050405020304" pitchFamily="18" charset="0"/>
                <a:cs typeface="Times New Roman" panose="02020603050405020304" pitchFamily="18" charset="0"/>
              </a:rPr>
              <a:t>dh&gt; *</a:t>
            </a:r>
            <a:r>
              <a:rPr lang="el-GR" altLang="it-IT" sz="2000" b="1">
                <a:latin typeface="Times New Roman" panose="02020603050405020304" pitchFamily="18" charset="0"/>
                <a:cs typeface="Times New Roman" panose="02020603050405020304" pitchFamily="18" charset="0"/>
              </a:rPr>
              <a:t>θ</a:t>
            </a:r>
            <a:r>
              <a:rPr lang="it-IT" altLang="it-IT" sz="2000" b="1">
                <a:latin typeface="Times New Roman" panose="02020603050405020304" pitchFamily="18" charset="0"/>
                <a:cs typeface="Times New Roman" panose="02020603050405020304" pitchFamily="18" charset="0"/>
              </a:rPr>
              <a:t> &gt; f        </a:t>
            </a:r>
            <a:r>
              <a:rPr lang="it-IT" altLang="it-IT" sz="2000">
                <a:latin typeface="Times New Roman" panose="02020603050405020304" pitchFamily="18" charset="0"/>
                <a:cs typeface="Times New Roman" panose="02020603050405020304" pitchFamily="18" charset="0"/>
              </a:rPr>
              <a:t>conservato a inizio parola (es. </a:t>
            </a:r>
            <a:r>
              <a:rPr lang="it-IT" altLang="it-IT" sz="2000" i="1">
                <a:latin typeface="Times New Roman" panose="02020603050405020304" pitchFamily="18" charset="0"/>
                <a:cs typeface="Times New Roman" panose="02020603050405020304" pitchFamily="18" charset="0"/>
              </a:rPr>
              <a:t>feci</a:t>
            </a:r>
            <a:r>
              <a:rPr lang="it-IT" altLang="it-IT" sz="2000">
                <a:latin typeface="Times New Roman" panose="02020603050405020304" pitchFamily="18" charset="0"/>
                <a:cs typeface="Times New Roman" panose="02020603050405020304" pitchFamily="18" charset="0"/>
              </a:rPr>
              <a:t>; </a:t>
            </a:r>
            <a:r>
              <a:rPr lang="it-IT" altLang="it-IT" sz="2000" i="1">
                <a:latin typeface="Times New Roman" panose="02020603050405020304" pitchFamily="18" charset="0"/>
                <a:cs typeface="Times New Roman" panose="02020603050405020304" pitchFamily="18" charset="0"/>
              </a:rPr>
              <a:t>femina</a:t>
            </a:r>
            <a:r>
              <a:rPr lang="it-IT" altLang="it-IT" sz="2000">
                <a:latin typeface="Times New Roman" panose="02020603050405020304" pitchFamily="18" charset="0"/>
                <a:cs typeface="Times New Roman" panose="02020603050405020304" pitchFamily="18" charset="0"/>
              </a:rPr>
              <a:t>)</a:t>
            </a:r>
          </a:p>
          <a:p>
            <a:pPr marL="0" indent="0" eaLnBrk="1" hangingPunct="1">
              <a:spcBef>
                <a:spcPct val="0"/>
              </a:spcBef>
              <a:spcAft>
                <a:spcPct val="0"/>
              </a:spcAft>
              <a:buFont typeface="Arial" panose="020B0604020202020204" pitchFamily="34" charset="0"/>
              <a:buNone/>
            </a:pPr>
            <a:r>
              <a:rPr lang="it-IT" altLang="it-IT" sz="2000" b="1">
                <a:latin typeface="Times New Roman" panose="02020603050405020304" pitchFamily="18" charset="0"/>
                <a:cs typeface="Times New Roman" panose="02020603050405020304" pitchFamily="18" charset="0"/>
              </a:rPr>
              <a:t>                                           </a:t>
            </a:r>
            <a:r>
              <a:rPr lang="it-IT" altLang="it-IT" sz="2000">
                <a:latin typeface="Times New Roman" panose="02020603050405020304" pitchFamily="18" charset="0"/>
                <a:cs typeface="Times New Roman" panose="02020603050405020304" pitchFamily="18" charset="0"/>
              </a:rPr>
              <a:t>in posizione mediana &gt; d (es. </a:t>
            </a:r>
            <a:r>
              <a:rPr lang="it-IT" altLang="it-IT" sz="2000" i="1">
                <a:latin typeface="Times New Roman" panose="02020603050405020304" pitchFamily="18" charset="0"/>
                <a:cs typeface="Times New Roman" panose="02020603050405020304" pitchFamily="18" charset="0"/>
              </a:rPr>
              <a:t>medius </a:t>
            </a:r>
            <a:r>
              <a:rPr lang="it-IT" altLang="it-IT" sz="2000">
                <a:latin typeface="Times New Roman" panose="02020603050405020304" pitchFamily="18" charset="0"/>
                <a:cs typeface="Times New Roman" panose="02020603050405020304" pitchFamily="18" charset="0"/>
              </a:rPr>
              <a:t>&lt;*medhyos)</a:t>
            </a:r>
          </a:p>
          <a:p>
            <a:pPr marL="0" indent="0" eaLnBrk="1" hangingPunct="1">
              <a:spcBef>
                <a:spcPct val="0"/>
              </a:spcBef>
              <a:spcAft>
                <a:spcPct val="0"/>
              </a:spcAft>
              <a:buFont typeface="Arial" panose="020B0604020202020204" pitchFamily="34" charset="0"/>
              <a:buNone/>
            </a:pPr>
            <a:r>
              <a:rPr lang="it-IT" altLang="it-IT" sz="2000">
                <a:latin typeface="Times New Roman" panose="02020603050405020304" pitchFamily="18" charset="0"/>
                <a:cs typeface="Times New Roman" panose="02020603050405020304" pitchFamily="18" charset="0"/>
              </a:rPr>
              <a:t>                                           dinanzi e dopo r &gt; b (es. </a:t>
            </a:r>
            <a:r>
              <a:rPr lang="it-IT" altLang="it-IT" sz="2000" i="1">
                <a:latin typeface="Times New Roman" panose="02020603050405020304" pitchFamily="18" charset="0"/>
                <a:cs typeface="Times New Roman" panose="02020603050405020304" pitchFamily="18" charset="0"/>
              </a:rPr>
              <a:t>glaber &lt;*</a:t>
            </a:r>
            <a:r>
              <a:rPr lang="it-IT" altLang="it-IT" sz="2000">
                <a:latin typeface="Times New Roman" panose="02020603050405020304" pitchFamily="18" charset="0"/>
                <a:cs typeface="Times New Roman" panose="02020603050405020304" pitchFamily="18" charset="0"/>
              </a:rPr>
              <a:t>ghladh-ro)</a:t>
            </a:r>
          </a:p>
          <a:p>
            <a:pPr marL="0" indent="0" eaLnBrk="1" hangingPunct="1">
              <a:spcBef>
                <a:spcPct val="0"/>
              </a:spcBef>
              <a:spcAft>
                <a:spcPct val="0"/>
              </a:spcAft>
              <a:buFont typeface="Arial" panose="020B0604020202020204" pitchFamily="34" charset="0"/>
              <a:buNone/>
            </a:pPr>
            <a:r>
              <a:rPr lang="it-IT" altLang="it-IT" sz="2000">
                <a:latin typeface="Times New Roman" panose="02020603050405020304" pitchFamily="18" charset="0"/>
                <a:cs typeface="Times New Roman" panose="02020603050405020304" pitchFamily="18" charset="0"/>
              </a:rPr>
              <a:t>                                           dinanzi a l &gt; b (es. suffisso strumentale: -dhlo si presenta come -blo / -</a:t>
            </a:r>
            <a:r>
              <a:rPr lang="it-IT" altLang="it-IT" sz="2000" i="1">
                <a:latin typeface="Times New Roman" panose="02020603050405020304" pitchFamily="18" charset="0"/>
                <a:cs typeface="Times New Roman" panose="02020603050405020304" pitchFamily="18" charset="0"/>
              </a:rPr>
              <a:t>bulo-</a:t>
            </a:r>
            <a:r>
              <a:rPr lang="it-IT" altLang="it-IT" sz="2000">
                <a:latin typeface="Times New Roman" panose="02020603050405020304" pitchFamily="18" charset="0"/>
                <a:cs typeface="Times New Roman" panose="02020603050405020304" pitchFamily="18" charset="0"/>
              </a:rPr>
              <a:t>) </a:t>
            </a:r>
          </a:p>
          <a:p>
            <a:pPr marL="0" indent="0" eaLnBrk="1" hangingPunct="1">
              <a:spcBef>
                <a:spcPct val="0"/>
              </a:spcBef>
              <a:spcAft>
                <a:spcPct val="0"/>
              </a:spcAft>
              <a:buFont typeface="Arial" panose="020B0604020202020204" pitchFamily="34" charset="0"/>
              <a:buNone/>
            </a:pPr>
            <a:r>
              <a:rPr lang="it-IT" altLang="it-IT" sz="2000">
                <a:latin typeface="Times New Roman" panose="02020603050405020304" pitchFamily="18" charset="0"/>
                <a:cs typeface="Times New Roman" panose="02020603050405020304" pitchFamily="18" charset="0"/>
              </a:rPr>
              <a:t>                                           dopo u &gt; b (es. </a:t>
            </a:r>
            <a:r>
              <a:rPr lang="it-IT" altLang="it-IT" sz="2000" i="1">
                <a:latin typeface="Times New Roman" panose="02020603050405020304" pitchFamily="18" charset="0"/>
                <a:cs typeface="Times New Roman" panose="02020603050405020304" pitchFamily="18" charset="0"/>
              </a:rPr>
              <a:t>ruber </a:t>
            </a:r>
            <a:r>
              <a:rPr lang="it-IT" altLang="it-IT" sz="2000">
                <a:latin typeface="Times New Roman" panose="02020603050405020304" pitchFamily="18" charset="0"/>
                <a:cs typeface="Times New Roman" panose="02020603050405020304" pitchFamily="18" charset="0"/>
              </a:rPr>
              <a:t>&lt; *rudhro-)</a:t>
            </a:r>
          </a:p>
          <a:p>
            <a:pPr marL="0" indent="0" eaLnBrk="1" hangingPunct="1">
              <a:spcBef>
                <a:spcPct val="0"/>
              </a:spcBef>
              <a:spcAft>
                <a:spcPct val="0"/>
              </a:spcAft>
              <a:buFont typeface="Arial" panose="020B0604020202020204" pitchFamily="34" charset="0"/>
              <a:buNone/>
            </a:pPr>
            <a:r>
              <a:rPr lang="it-IT" altLang="it-IT" sz="2000">
                <a:latin typeface="Times New Roman" panose="02020603050405020304" pitchFamily="18" charset="0"/>
                <a:cs typeface="Times New Roman" panose="02020603050405020304" pitchFamily="18" charset="0"/>
              </a:rPr>
              <a:t>                   </a:t>
            </a:r>
          </a:p>
          <a:p>
            <a:pPr marL="0" indent="0" eaLnBrk="1" hangingPunct="1">
              <a:spcBef>
                <a:spcPct val="0"/>
              </a:spcBef>
              <a:spcAft>
                <a:spcPct val="0"/>
              </a:spcAft>
              <a:buFont typeface="Arial" panose="020B0604020202020204" pitchFamily="34" charset="0"/>
              <a:buNone/>
            </a:pPr>
            <a:r>
              <a:rPr lang="it-IT" altLang="it-IT" sz="2000">
                <a:latin typeface="Times New Roman" panose="02020603050405020304" pitchFamily="18" charset="0"/>
                <a:cs typeface="Times New Roman" panose="02020603050405020304" pitchFamily="18" charset="0"/>
              </a:rPr>
              <a:t>                   </a:t>
            </a:r>
            <a:r>
              <a:rPr lang="it-IT" altLang="it-IT" sz="2000" b="1">
                <a:latin typeface="Times New Roman" panose="02020603050405020304" pitchFamily="18" charset="0"/>
                <a:cs typeface="Times New Roman" panose="02020603050405020304" pitchFamily="18" charset="0"/>
              </a:rPr>
              <a:t>gh</a:t>
            </a:r>
            <a:r>
              <a:rPr lang="it-IT" altLang="it-IT" sz="2000">
                <a:latin typeface="Times New Roman" panose="02020603050405020304" pitchFamily="18" charset="0"/>
                <a:cs typeface="Times New Roman" panose="02020603050405020304" pitchFamily="18" charset="0"/>
              </a:rPr>
              <a:t>              gh &gt; *</a:t>
            </a:r>
            <a:r>
              <a:rPr lang="el-GR" altLang="it-IT" sz="2000">
                <a:latin typeface="Times New Roman" panose="02020603050405020304" pitchFamily="18" charset="0"/>
                <a:cs typeface="Times New Roman" panose="02020603050405020304" pitchFamily="18" charset="0"/>
              </a:rPr>
              <a:t>χ</a:t>
            </a:r>
            <a:r>
              <a:rPr lang="it-IT" altLang="it-IT" sz="2000">
                <a:latin typeface="Times New Roman" panose="02020603050405020304" pitchFamily="18" charset="0"/>
                <a:cs typeface="Times New Roman" panose="02020603050405020304" pitchFamily="18" charset="0"/>
              </a:rPr>
              <a:t>  prima di una vocale o fra vocali e poi esito &gt; h (es. </a:t>
            </a:r>
            <a:r>
              <a:rPr lang="it-IT" altLang="it-IT" sz="2000" i="1">
                <a:latin typeface="Times New Roman" panose="02020603050405020304" pitchFamily="18" charset="0"/>
                <a:cs typeface="Times New Roman" panose="02020603050405020304" pitchFamily="18" charset="0"/>
              </a:rPr>
              <a:t>anser </a:t>
            </a:r>
            <a:r>
              <a:rPr lang="it-IT" altLang="it-IT" sz="2000">
                <a:latin typeface="Times New Roman" panose="02020603050405020304" pitchFamily="18" charset="0"/>
                <a:cs typeface="Times New Roman" panose="02020603050405020304" pitchFamily="18" charset="0"/>
              </a:rPr>
              <a:t>&lt;*ghans; </a:t>
            </a:r>
            <a:r>
              <a:rPr lang="it-IT" altLang="it-IT" sz="2000" i="1">
                <a:latin typeface="Times New Roman" panose="02020603050405020304" pitchFamily="18" charset="0"/>
                <a:cs typeface="Times New Roman" panose="02020603050405020304" pitchFamily="18" charset="0"/>
              </a:rPr>
              <a:t>hostis </a:t>
            </a:r>
            <a:r>
              <a:rPr lang="it-IT" altLang="it-IT" sz="2000">
                <a:latin typeface="Times New Roman" panose="02020603050405020304" pitchFamily="18" charset="0"/>
                <a:cs typeface="Times New Roman" panose="02020603050405020304" pitchFamily="18" charset="0"/>
              </a:rPr>
              <a:t>&lt;*ghosti-)</a:t>
            </a:r>
          </a:p>
          <a:p>
            <a:pPr marL="0" indent="0" eaLnBrk="1" hangingPunct="1">
              <a:spcBef>
                <a:spcPct val="0"/>
              </a:spcBef>
              <a:spcAft>
                <a:spcPct val="0"/>
              </a:spcAft>
              <a:buFont typeface="Arial" panose="020B0604020202020204" pitchFamily="34" charset="0"/>
              <a:buNone/>
            </a:pPr>
            <a:r>
              <a:rPr lang="it-IT" altLang="it-IT" sz="2000">
                <a:latin typeface="Times New Roman" panose="02020603050405020304" pitchFamily="18" charset="0"/>
                <a:cs typeface="Times New Roman" panose="02020603050405020304" pitchFamily="18" charset="0"/>
              </a:rPr>
              <a:t>                                     gh iniziale + u &gt; f  (es. </a:t>
            </a:r>
            <a:r>
              <a:rPr lang="it-IT" altLang="it-IT" sz="2000" i="1">
                <a:latin typeface="Times New Roman" panose="02020603050405020304" pitchFamily="18" charset="0"/>
                <a:cs typeface="Times New Roman" panose="02020603050405020304" pitchFamily="18" charset="0"/>
              </a:rPr>
              <a:t>fundo </a:t>
            </a:r>
            <a:r>
              <a:rPr lang="it-IT" altLang="it-IT" sz="2000">
                <a:latin typeface="Times New Roman" panose="02020603050405020304" pitchFamily="18" charset="0"/>
                <a:cs typeface="Times New Roman" panose="02020603050405020304" pitchFamily="18" charset="0"/>
              </a:rPr>
              <a:t>&lt;*gheu-/ghu-)</a:t>
            </a:r>
          </a:p>
          <a:p>
            <a:pPr marL="0" indent="0" eaLnBrk="1" hangingPunct="1">
              <a:spcBef>
                <a:spcPct val="0"/>
              </a:spcBef>
              <a:spcAft>
                <a:spcPct val="0"/>
              </a:spcAft>
              <a:buFont typeface="Arial" panose="020B0604020202020204" pitchFamily="34" charset="0"/>
              <a:buNone/>
            </a:pPr>
            <a:r>
              <a:rPr lang="it-IT" altLang="it-IT" sz="2000">
                <a:latin typeface="Times New Roman" panose="02020603050405020304" pitchFamily="18" charset="0"/>
                <a:cs typeface="Times New Roman" panose="02020603050405020304" pitchFamily="18" charset="0"/>
              </a:rPr>
              <a:t>                                     ghu all’interno di parola &gt; -gw- &gt; -v-  (es. </a:t>
            </a:r>
            <a:r>
              <a:rPr lang="it-IT" altLang="it-IT" sz="2000" i="1">
                <a:latin typeface="Times New Roman" panose="02020603050405020304" pitchFamily="18" charset="0"/>
                <a:cs typeface="Times New Roman" panose="02020603050405020304" pitchFamily="18" charset="0"/>
              </a:rPr>
              <a:t>brevis </a:t>
            </a:r>
            <a:r>
              <a:rPr lang="it-IT" altLang="it-IT" sz="2000">
                <a:latin typeface="Times New Roman" panose="02020603050405020304" pitchFamily="18" charset="0"/>
                <a:cs typeface="Times New Roman" panose="02020603050405020304" pitchFamily="18" charset="0"/>
              </a:rPr>
              <a:t>&lt;*mreghw-i)</a:t>
            </a:r>
          </a:p>
          <a:p>
            <a:pPr marL="0" indent="0" eaLnBrk="1" hangingPunct="1">
              <a:spcBef>
                <a:spcPct val="0"/>
              </a:spcBef>
              <a:spcAft>
                <a:spcPct val="0"/>
              </a:spcAft>
              <a:buFont typeface="Arial" panose="020B0604020202020204" pitchFamily="34" charset="0"/>
              <a:buNone/>
            </a:pPr>
            <a:r>
              <a:rPr lang="it-IT" altLang="it-IT" sz="2000">
                <a:latin typeface="Times New Roman" panose="02020603050405020304" pitchFamily="18" charset="0"/>
                <a:cs typeface="Times New Roman" panose="02020603050405020304" pitchFamily="18" charset="0"/>
              </a:rPr>
              <a:t>                                     nasale velare + gh &gt; g  (es. </a:t>
            </a:r>
            <a:r>
              <a:rPr lang="it-IT" altLang="it-IT" sz="2000" i="1">
                <a:latin typeface="Times New Roman" panose="02020603050405020304" pitchFamily="18" charset="0"/>
                <a:cs typeface="Times New Roman" panose="02020603050405020304" pitchFamily="18" charset="0"/>
              </a:rPr>
              <a:t>fingo </a:t>
            </a:r>
            <a:r>
              <a:rPr lang="it-IT" altLang="it-IT" sz="2000">
                <a:latin typeface="Times New Roman" panose="02020603050405020304" pitchFamily="18" charset="0"/>
                <a:cs typeface="Times New Roman" panose="02020603050405020304" pitchFamily="18" charset="0"/>
              </a:rPr>
              <a:t>&lt;*dheigh / *dhingh)</a:t>
            </a:r>
          </a:p>
          <a:p>
            <a:pPr marL="0" indent="0" eaLnBrk="1" hangingPunct="1">
              <a:spcBef>
                <a:spcPct val="0"/>
              </a:spcBef>
              <a:spcAft>
                <a:spcPct val="0"/>
              </a:spcAft>
              <a:buFont typeface="Arial" panose="020B0604020202020204" pitchFamily="34" charset="0"/>
              <a:buNone/>
            </a:pPr>
            <a:r>
              <a:rPr lang="it-IT" altLang="it-IT" sz="2000">
                <a:latin typeface="Times New Roman" panose="02020603050405020304" pitchFamily="18" charset="0"/>
                <a:cs typeface="Times New Roman" panose="02020603050405020304" pitchFamily="18" charset="0"/>
              </a:rPr>
              <a:t> </a:t>
            </a:r>
          </a:p>
          <a:p>
            <a:pPr marL="0" indent="0" eaLnBrk="1" hangingPunct="1">
              <a:spcBef>
                <a:spcPct val="0"/>
              </a:spcBef>
              <a:spcAft>
                <a:spcPct val="0"/>
              </a:spcAft>
              <a:buFont typeface="Arial" panose="020B0604020202020204" pitchFamily="34" charset="0"/>
              <a:buNone/>
            </a:pPr>
            <a:endParaRPr lang="it-IT" altLang="it-IT" sz="2000">
              <a:latin typeface="Times New Roman" panose="02020603050405020304" pitchFamily="18" charset="0"/>
              <a:cs typeface="Times New Roman" panose="02020603050405020304" pitchFamily="18" charset="0"/>
            </a:endParaRPr>
          </a:p>
          <a:p>
            <a:pPr marL="0" indent="0" eaLnBrk="1" hangingPunct="1">
              <a:spcBef>
                <a:spcPct val="0"/>
              </a:spcBef>
              <a:spcAft>
                <a:spcPct val="0"/>
              </a:spcAft>
              <a:buFont typeface="Arial" panose="020B0604020202020204" pitchFamily="34" charset="0"/>
              <a:buNone/>
            </a:pPr>
            <a:endParaRPr lang="it-IT" altLang="it-IT" sz="2000">
              <a:latin typeface="Times New Roman" panose="02020603050405020304" pitchFamily="18" charset="0"/>
              <a:cs typeface="Times New Roman" panose="02020603050405020304" pitchFamily="18"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6E2F7220-5648-438A-82D6-E48F531C3DA8}"/>
              </a:ext>
            </a:extLst>
          </p:cNvPr>
          <p:cNvSpPr>
            <a:spLocks noGrp="1"/>
          </p:cNvSpPr>
          <p:nvPr>
            <p:ph idx="1"/>
          </p:nvPr>
        </p:nvSpPr>
        <p:spPr>
          <a:xfrm>
            <a:off x="612775" y="628650"/>
            <a:ext cx="10963275" cy="5613400"/>
          </a:xfrm>
          <a:solidFill>
            <a:schemeClr val="tx1">
              <a:lumMod val="95000"/>
            </a:schemeClr>
          </a:solidFill>
        </p:spPr>
        <p:txBody>
          <a:bodyPr rtlCol="0">
            <a:normAutofit fontScale="92500" lnSpcReduction="10000"/>
          </a:bodyPr>
          <a:lstStyle/>
          <a:p>
            <a:pPr marL="0" indent="0" algn="ctr" eaLnBrk="1" fontAlgn="auto" hangingPunct="1">
              <a:buFont typeface="Arial"/>
              <a:buNone/>
              <a:defRPr/>
            </a:pPr>
            <a:r>
              <a:rPr lang="it-IT" sz="3000" i="1">
                <a:solidFill>
                  <a:schemeClr val="bg1"/>
                </a:solidFill>
                <a:latin typeface="Times New Roman" panose="02020603050405020304" pitchFamily="18" charset="0"/>
                <a:cs typeface="Times New Roman" panose="02020603050405020304" pitchFamily="18" charset="0"/>
              </a:rPr>
              <a:t>Parte I</a:t>
            </a:r>
          </a:p>
          <a:p>
            <a:pPr eaLnBrk="1" fontAlgn="auto" hangingPunct="1">
              <a:lnSpc>
                <a:spcPct val="110000"/>
              </a:lnSpc>
              <a:spcBef>
                <a:spcPts val="0"/>
              </a:spcBef>
              <a:spcAft>
                <a:spcPts val="0"/>
              </a:spcAft>
              <a:buClrTx/>
              <a:buFont typeface="Arial"/>
              <a:buChar char="•"/>
              <a:defRPr/>
            </a:pPr>
            <a:r>
              <a:rPr lang="it-IT">
                <a:solidFill>
                  <a:schemeClr val="bg1"/>
                </a:solidFill>
                <a:latin typeface="Times New Roman" panose="02020603050405020304" pitchFamily="18" charset="0"/>
                <a:cs typeface="Times New Roman" panose="02020603050405020304" pitchFamily="18" charset="0"/>
              </a:rPr>
              <a:t>Storia ed evoluzione della lingua latina. </a:t>
            </a:r>
          </a:p>
          <a:p>
            <a:pPr eaLnBrk="1" fontAlgn="auto" hangingPunct="1">
              <a:lnSpc>
                <a:spcPct val="110000"/>
              </a:lnSpc>
              <a:spcBef>
                <a:spcPts val="0"/>
              </a:spcBef>
              <a:spcAft>
                <a:spcPts val="0"/>
              </a:spcAft>
              <a:buClrTx/>
              <a:buFont typeface="Arial"/>
              <a:buChar char="•"/>
              <a:defRPr/>
            </a:pPr>
            <a:r>
              <a:rPr lang="it-IT">
                <a:solidFill>
                  <a:schemeClr val="bg1"/>
                </a:solidFill>
                <a:latin typeface="Times New Roman" panose="02020603050405020304" pitchFamily="18" charset="0"/>
                <a:cs typeface="Times New Roman" panose="02020603050405020304" pitchFamily="18" charset="0"/>
              </a:rPr>
              <a:t>Elementi di grammatica e di grammatica storica.</a:t>
            </a:r>
          </a:p>
          <a:p>
            <a:pPr eaLnBrk="1" fontAlgn="auto" hangingPunct="1">
              <a:lnSpc>
                <a:spcPct val="110000"/>
              </a:lnSpc>
              <a:spcBef>
                <a:spcPts val="0"/>
              </a:spcBef>
              <a:spcAft>
                <a:spcPts val="0"/>
              </a:spcAft>
              <a:buClrTx/>
              <a:buFont typeface="Arial"/>
              <a:buChar char="•"/>
              <a:defRPr/>
            </a:pPr>
            <a:r>
              <a:rPr lang="it-IT">
                <a:solidFill>
                  <a:schemeClr val="bg1"/>
                </a:solidFill>
                <a:latin typeface="Times New Roman" panose="02020603050405020304" pitchFamily="18" charset="0"/>
                <a:cs typeface="Times New Roman" panose="02020603050405020304" pitchFamily="18" charset="0"/>
              </a:rPr>
              <a:t>Approfondimenti sulla sintassi dei casi e del periodo.</a:t>
            </a:r>
          </a:p>
          <a:p>
            <a:pPr eaLnBrk="1" fontAlgn="auto" hangingPunct="1">
              <a:lnSpc>
                <a:spcPct val="110000"/>
              </a:lnSpc>
              <a:spcBef>
                <a:spcPts val="0"/>
              </a:spcBef>
              <a:spcAft>
                <a:spcPts val="0"/>
              </a:spcAft>
              <a:buClrTx/>
              <a:buFont typeface="Arial"/>
              <a:buChar char="•"/>
              <a:defRPr/>
            </a:pPr>
            <a:r>
              <a:rPr lang="it-IT">
                <a:solidFill>
                  <a:schemeClr val="bg1"/>
                </a:solidFill>
                <a:latin typeface="Times New Roman" panose="02020603050405020304" pitchFamily="18" charset="0"/>
                <a:cs typeface="Times New Roman" panose="02020603050405020304" pitchFamily="18" charset="0"/>
              </a:rPr>
              <a:t>Le ‘lingue tecniche’.</a:t>
            </a:r>
          </a:p>
          <a:p>
            <a:pPr marL="0" indent="0" eaLnBrk="1" fontAlgn="auto" hangingPunct="1">
              <a:lnSpc>
                <a:spcPct val="110000"/>
              </a:lnSpc>
              <a:spcBef>
                <a:spcPts val="0"/>
              </a:spcBef>
              <a:spcAft>
                <a:spcPts val="0"/>
              </a:spcAft>
              <a:buFont typeface="Arial"/>
              <a:buNone/>
              <a:defRPr/>
            </a:pPr>
            <a:endParaRPr lang="it-IT">
              <a:solidFill>
                <a:schemeClr val="bg1"/>
              </a:solidFill>
              <a:latin typeface="Times New Roman" panose="02020603050405020304" pitchFamily="18" charset="0"/>
              <a:cs typeface="Times New Roman" panose="02020603050405020304" pitchFamily="18" charset="0"/>
            </a:endParaRPr>
          </a:p>
          <a:p>
            <a:pPr eaLnBrk="1" fontAlgn="auto" hangingPunct="1">
              <a:lnSpc>
                <a:spcPct val="110000"/>
              </a:lnSpc>
              <a:spcBef>
                <a:spcPts val="0"/>
              </a:spcBef>
              <a:spcAft>
                <a:spcPts val="0"/>
              </a:spcAft>
              <a:buClrTx/>
              <a:buFont typeface="Arial"/>
              <a:buChar char="•"/>
              <a:defRPr/>
            </a:pPr>
            <a:r>
              <a:rPr lang="it-IT" u="sng">
                <a:solidFill>
                  <a:schemeClr val="bg1"/>
                </a:solidFill>
                <a:uFill>
                  <a:solidFill>
                    <a:schemeClr val="accent4">
                      <a:lumMod val="75000"/>
                    </a:schemeClr>
                  </a:solidFill>
                </a:uFill>
                <a:latin typeface="Times New Roman" panose="02020603050405020304" pitchFamily="18" charset="0"/>
                <a:cs typeface="Times New Roman" panose="02020603050405020304" pitchFamily="18" charset="0"/>
              </a:rPr>
              <a:t>Il testo latino</a:t>
            </a:r>
            <a:r>
              <a:rPr lang="it-IT">
                <a:solidFill>
                  <a:schemeClr val="bg1"/>
                </a:solidFill>
                <a:latin typeface="Times New Roman" panose="02020603050405020304" pitchFamily="18" charset="0"/>
                <a:cs typeface="Times New Roman" panose="02020603050405020304" pitchFamily="18" charset="0"/>
              </a:rPr>
              <a:t>: </a:t>
            </a:r>
          </a:p>
          <a:p>
            <a:pPr marL="0" indent="0" algn="just" eaLnBrk="1" fontAlgn="auto" hangingPunct="1">
              <a:lnSpc>
                <a:spcPct val="110000"/>
              </a:lnSpc>
              <a:spcBef>
                <a:spcPts val="0"/>
              </a:spcBef>
              <a:spcAft>
                <a:spcPts val="0"/>
              </a:spcAft>
              <a:buFont typeface="Arial"/>
              <a:buNone/>
              <a:defRPr/>
            </a:pPr>
            <a:r>
              <a:rPr lang="it-IT">
                <a:solidFill>
                  <a:schemeClr val="bg1"/>
                </a:solidFill>
                <a:latin typeface="Times New Roman" panose="02020603050405020304" pitchFamily="18" charset="0"/>
                <a:cs typeface="Times New Roman" panose="02020603050405020304" pitchFamily="18" charset="0"/>
              </a:rPr>
              <a:t>Esempi per l’analisi ed esercizi di traduzione: la selezione antologica è organizzata per fornire un quadro d’insieme sia sulla riflessione antica in merito a questioni teoriche grammaticali e stilistiche, sia sulla letteratura tecnico-scientifica.</a:t>
            </a:r>
          </a:p>
          <a:p>
            <a:pPr marL="0" indent="0" algn="just" eaLnBrk="1" fontAlgn="auto" hangingPunct="1">
              <a:lnSpc>
                <a:spcPct val="110000"/>
              </a:lnSpc>
              <a:spcBef>
                <a:spcPts val="0"/>
              </a:spcBef>
              <a:spcAft>
                <a:spcPts val="0"/>
              </a:spcAft>
              <a:buFont typeface="Arial"/>
              <a:buNone/>
              <a:defRPr/>
            </a:pPr>
            <a:endParaRPr lang="it-IT">
              <a:solidFill>
                <a:schemeClr val="bg1"/>
              </a:solidFill>
              <a:latin typeface="Times New Roman" panose="02020603050405020304" pitchFamily="18" charset="0"/>
              <a:cs typeface="Times New Roman" panose="02020603050405020304" pitchFamily="18" charset="0"/>
            </a:endParaRPr>
          </a:p>
          <a:p>
            <a:pPr marL="0" indent="0" algn="just" eaLnBrk="1" fontAlgn="auto" hangingPunct="1">
              <a:lnSpc>
                <a:spcPct val="110000"/>
              </a:lnSpc>
              <a:spcBef>
                <a:spcPts val="0"/>
              </a:spcBef>
              <a:spcAft>
                <a:spcPts val="0"/>
              </a:spcAft>
              <a:buFont typeface="Arial"/>
              <a:buNone/>
              <a:defRPr/>
            </a:pPr>
            <a:r>
              <a:rPr lang="it-IT" u="sng">
                <a:solidFill>
                  <a:schemeClr val="bg1"/>
                </a:solidFill>
                <a:uFill>
                  <a:solidFill>
                    <a:schemeClr val="accent4">
                      <a:lumMod val="75000"/>
                    </a:schemeClr>
                  </a:solidFill>
                </a:uFill>
                <a:latin typeface="Times New Roman" panose="02020603050405020304" pitchFamily="18" charset="0"/>
                <a:cs typeface="Times New Roman" panose="02020603050405020304" pitchFamily="18" charset="0"/>
              </a:rPr>
              <a:t>Testi scelti</a:t>
            </a:r>
            <a:r>
              <a:rPr lang="it-IT">
                <a:solidFill>
                  <a:schemeClr val="bg1"/>
                </a:solidFill>
                <a:latin typeface="Times New Roman" panose="02020603050405020304" pitchFamily="18" charset="0"/>
                <a:cs typeface="Times New Roman" panose="02020603050405020304" pitchFamily="18" charset="0"/>
              </a:rPr>
              <a:t>: </a:t>
            </a:r>
          </a:p>
          <a:p>
            <a:pPr marL="0" indent="0" algn="just" eaLnBrk="1" fontAlgn="auto" hangingPunct="1">
              <a:lnSpc>
                <a:spcPct val="110000"/>
              </a:lnSpc>
              <a:spcBef>
                <a:spcPts val="0"/>
              </a:spcBef>
              <a:spcAft>
                <a:spcPts val="0"/>
              </a:spcAft>
              <a:buFont typeface="Arial"/>
              <a:buNone/>
              <a:defRPr/>
            </a:pPr>
            <a:r>
              <a:rPr lang="it-IT">
                <a:solidFill>
                  <a:schemeClr val="bg1"/>
                </a:solidFill>
                <a:latin typeface="Times New Roman" panose="02020603050405020304" pitchFamily="18" charset="0"/>
                <a:cs typeface="Times New Roman" panose="02020603050405020304" pitchFamily="18" charset="0"/>
              </a:rPr>
              <a:t>Cicerone, </a:t>
            </a:r>
            <a:r>
              <a:rPr lang="it-IT" i="1">
                <a:solidFill>
                  <a:schemeClr val="bg1"/>
                </a:solidFill>
                <a:latin typeface="Times New Roman" panose="02020603050405020304" pitchFamily="18" charset="0"/>
                <a:cs typeface="Times New Roman" panose="02020603050405020304" pitchFamily="18" charset="0"/>
              </a:rPr>
              <a:t>De oratore</a:t>
            </a:r>
            <a:r>
              <a:rPr lang="it-IT">
                <a:solidFill>
                  <a:schemeClr val="bg1"/>
                </a:solidFill>
                <a:latin typeface="Times New Roman" panose="02020603050405020304" pitchFamily="18" charset="0"/>
                <a:cs typeface="Times New Roman" panose="02020603050405020304" pitchFamily="18" charset="0"/>
              </a:rPr>
              <a:t>,</a:t>
            </a:r>
            <a:r>
              <a:rPr lang="it-IT" i="1">
                <a:solidFill>
                  <a:schemeClr val="bg1"/>
                </a:solidFill>
                <a:latin typeface="Times New Roman" panose="02020603050405020304" pitchFamily="18" charset="0"/>
                <a:cs typeface="Times New Roman" panose="02020603050405020304" pitchFamily="18" charset="0"/>
              </a:rPr>
              <a:t> </a:t>
            </a:r>
            <a:r>
              <a:rPr lang="it-IT">
                <a:solidFill>
                  <a:schemeClr val="bg1"/>
                </a:solidFill>
                <a:latin typeface="Times New Roman" panose="02020603050405020304" pitchFamily="18" charset="0"/>
                <a:cs typeface="Times New Roman" panose="02020603050405020304" pitchFamily="18" charset="0"/>
              </a:rPr>
              <a:t>I 149-159; Orazio, </a:t>
            </a:r>
            <a:r>
              <a:rPr lang="it-IT" i="1">
                <a:solidFill>
                  <a:schemeClr val="bg1"/>
                </a:solidFill>
                <a:latin typeface="Times New Roman" panose="02020603050405020304" pitchFamily="18" charset="0"/>
                <a:cs typeface="Times New Roman" panose="02020603050405020304" pitchFamily="18" charset="0"/>
              </a:rPr>
              <a:t>Ars poetica</a:t>
            </a:r>
            <a:r>
              <a:rPr lang="it-IT">
                <a:solidFill>
                  <a:schemeClr val="bg1"/>
                </a:solidFill>
                <a:latin typeface="Times New Roman" panose="02020603050405020304" pitchFamily="18" charset="0"/>
                <a:cs typeface="Times New Roman" panose="02020603050405020304" pitchFamily="18" charset="0"/>
              </a:rPr>
              <a:t>,</a:t>
            </a:r>
            <a:r>
              <a:rPr lang="it-IT" i="1">
                <a:solidFill>
                  <a:schemeClr val="bg1"/>
                </a:solidFill>
                <a:latin typeface="Times New Roman" panose="02020603050405020304" pitchFamily="18" charset="0"/>
                <a:cs typeface="Times New Roman" panose="02020603050405020304" pitchFamily="18" charset="0"/>
              </a:rPr>
              <a:t> </a:t>
            </a:r>
            <a:r>
              <a:rPr lang="it-IT">
                <a:solidFill>
                  <a:schemeClr val="bg1"/>
                </a:solidFill>
                <a:latin typeface="Times New Roman" panose="02020603050405020304" pitchFamily="18" charset="0"/>
                <a:cs typeface="Times New Roman" panose="02020603050405020304" pitchFamily="18" charset="0"/>
              </a:rPr>
              <a:t>38-72; Quintiliano, </a:t>
            </a:r>
            <a:r>
              <a:rPr lang="it-IT" i="1">
                <a:solidFill>
                  <a:schemeClr val="bg1"/>
                </a:solidFill>
                <a:latin typeface="Times New Roman" panose="02020603050405020304" pitchFamily="18" charset="0"/>
                <a:cs typeface="Times New Roman" panose="02020603050405020304" pitchFamily="18" charset="0"/>
              </a:rPr>
              <a:t>Institutio oratoria</a:t>
            </a:r>
            <a:r>
              <a:rPr lang="it-IT">
                <a:solidFill>
                  <a:schemeClr val="bg1"/>
                </a:solidFill>
                <a:latin typeface="Times New Roman" panose="02020603050405020304" pitchFamily="18" charset="0"/>
                <a:cs typeface="Times New Roman" panose="02020603050405020304" pitchFamily="18" charset="0"/>
              </a:rPr>
              <a:t>,</a:t>
            </a:r>
            <a:r>
              <a:rPr lang="it-IT" i="1">
                <a:solidFill>
                  <a:schemeClr val="bg1"/>
                </a:solidFill>
                <a:latin typeface="Times New Roman" panose="02020603050405020304" pitchFamily="18" charset="0"/>
                <a:cs typeface="Times New Roman" panose="02020603050405020304" pitchFamily="18" charset="0"/>
              </a:rPr>
              <a:t> </a:t>
            </a:r>
            <a:r>
              <a:rPr lang="it-IT">
                <a:solidFill>
                  <a:schemeClr val="bg1"/>
                </a:solidFill>
                <a:latin typeface="Times New Roman" panose="02020603050405020304" pitchFamily="18" charset="0"/>
                <a:cs typeface="Times New Roman" panose="02020603050405020304" pitchFamily="18" charset="0"/>
              </a:rPr>
              <a:t>I 4; Macrobio, </a:t>
            </a:r>
            <a:r>
              <a:rPr lang="it-IT" i="1">
                <a:solidFill>
                  <a:schemeClr val="bg1"/>
                </a:solidFill>
                <a:latin typeface="Times New Roman" panose="02020603050405020304" pitchFamily="18" charset="0"/>
                <a:cs typeface="Times New Roman" panose="02020603050405020304" pitchFamily="18" charset="0"/>
              </a:rPr>
              <a:t>Saturnalia</a:t>
            </a:r>
            <a:r>
              <a:rPr lang="it-IT">
                <a:solidFill>
                  <a:schemeClr val="bg1"/>
                </a:solidFill>
                <a:latin typeface="Times New Roman" panose="02020603050405020304" pitchFamily="18" charset="0"/>
                <a:cs typeface="Times New Roman" panose="02020603050405020304" pitchFamily="18" charset="0"/>
              </a:rPr>
              <a:t>,</a:t>
            </a:r>
            <a:r>
              <a:rPr lang="it-IT" i="1">
                <a:solidFill>
                  <a:schemeClr val="bg1"/>
                </a:solidFill>
                <a:latin typeface="Times New Roman" panose="02020603050405020304" pitchFamily="18" charset="0"/>
                <a:cs typeface="Times New Roman" panose="02020603050405020304" pitchFamily="18" charset="0"/>
              </a:rPr>
              <a:t> </a:t>
            </a:r>
            <a:r>
              <a:rPr lang="it-IT">
                <a:solidFill>
                  <a:schemeClr val="bg1"/>
                </a:solidFill>
                <a:latin typeface="Times New Roman" panose="02020603050405020304" pitchFamily="18" charset="0"/>
                <a:cs typeface="Times New Roman" panose="02020603050405020304" pitchFamily="18" charset="0"/>
              </a:rPr>
              <a:t>V 1.</a:t>
            </a:r>
          </a:p>
          <a:p>
            <a:pPr marL="0" indent="0" algn="just" eaLnBrk="1" fontAlgn="auto" hangingPunct="1">
              <a:lnSpc>
                <a:spcPct val="110000"/>
              </a:lnSpc>
              <a:spcBef>
                <a:spcPts val="0"/>
              </a:spcBef>
              <a:spcAft>
                <a:spcPts val="0"/>
              </a:spcAft>
              <a:buFont typeface="Arial"/>
              <a:buNone/>
              <a:defRPr/>
            </a:pPr>
            <a:r>
              <a:rPr lang="it-IT" sz="2000">
                <a:solidFill>
                  <a:schemeClr val="bg1"/>
                </a:solidFill>
                <a:latin typeface="Times New Roman" panose="02020603050405020304" pitchFamily="18" charset="0"/>
                <a:cs typeface="Times New Roman" panose="02020603050405020304" pitchFamily="18" charset="0"/>
              </a:rPr>
              <a:t> </a:t>
            </a:r>
          </a:p>
          <a:p>
            <a:pPr eaLnBrk="1" fontAlgn="auto" hangingPunct="1">
              <a:buFont typeface="Arial"/>
              <a:buChar char="•"/>
              <a:defRPr/>
            </a:pPr>
            <a:endParaRPr lang="it-IT">
              <a:solidFill>
                <a:schemeClr val="tx1">
                  <a:lumMod val="85000"/>
                  <a:lumOff val="15000"/>
                </a:schemeClr>
              </a:solidFill>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egnaposto contenuto 2">
            <a:extLst>
              <a:ext uri="{FF2B5EF4-FFF2-40B4-BE49-F238E27FC236}">
                <a16:creationId xmlns:a16="http://schemas.microsoft.com/office/drawing/2014/main" id="{B0C82CA0-03CE-4E81-8600-ABCC83B92A82}"/>
              </a:ext>
            </a:extLst>
          </p:cNvPr>
          <p:cNvSpPr>
            <a:spLocks noGrp="1" noChangeArrowheads="1"/>
          </p:cNvSpPr>
          <p:nvPr>
            <p:ph idx="1"/>
          </p:nvPr>
        </p:nvSpPr>
        <p:spPr>
          <a:xfrm>
            <a:off x="0" y="0"/>
            <a:ext cx="12192000" cy="6858000"/>
          </a:xfrm>
          <a:blipFill dpi="0" rotWithShape="1">
            <a:blip r:embed="rId2"/>
            <a:srcRect/>
            <a:tile tx="0" ty="0" sx="100000" sy="100000" flip="none" algn="tl"/>
          </a:blipFill>
        </p:spPr>
        <p:txBody>
          <a:bodyPr/>
          <a:lstStyle/>
          <a:p>
            <a:pPr marL="0" indent="0" eaLnBrk="1" hangingPunct="1">
              <a:buFont typeface="Arial" panose="020B0604020202020204" pitchFamily="34" charset="0"/>
              <a:buNone/>
            </a:pPr>
            <a:r>
              <a:rPr lang="it-IT" altLang="it-IT" sz="2000">
                <a:latin typeface="Times New Roman" panose="02020603050405020304" pitchFamily="18" charset="0"/>
                <a:cs typeface="Times New Roman" panose="02020603050405020304" pitchFamily="18" charset="0"/>
              </a:rPr>
              <a:t>                   </a:t>
            </a:r>
          </a:p>
          <a:p>
            <a:pPr marL="0" indent="0" eaLnBrk="1" hangingPunct="1">
              <a:buFont typeface="Arial" panose="020B0604020202020204" pitchFamily="34" charset="0"/>
              <a:buNone/>
            </a:pPr>
            <a:r>
              <a:rPr lang="it-IT" altLang="it-IT" sz="2000">
                <a:latin typeface="Times New Roman" panose="02020603050405020304" pitchFamily="18" charset="0"/>
                <a:cs typeface="Times New Roman" panose="02020603050405020304" pitchFamily="18" charset="0"/>
              </a:rPr>
              <a:t>                    </a:t>
            </a:r>
            <a:r>
              <a:rPr lang="fr-FR" altLang="it-IT" sz="2000" b="1">
                <a:latin typeface="Times New Roman" panose="02020603050405020304" pitchFamily="18" charset="0"/>
                <a:cs typeface="Times New Roman" panose="02020603050405020304" pitchFamily="18" charset="0"/>
              </a:rPr>
              <a:t>ɡ</a:t>
            </a:r>
            <a:r>
              <a:rPr lang="fr-FR" altLang="it-IT" sz="2000" b="1" baseline="30000">
                <a:latin typeface="Times New Roman" panose="02020603050405020304" pitchFamily="18" charset="0"/>
                <a:cs typeface="Times New Roman" panose="02020603050405020304" pitchFamily="18" charset="0"/>
              </a:rPr>
              <a:t>w</a:t>
            </a:r>
            <a:r>
              <a:rPr lang="fr-FR" altLang="it-IT" sz="2000" b="1">
                <a:latin typeface="Times New Roman" panose="02020603050405020304" pitchFamily="18" charset="0"/>
                <a:cs typeface="Times New Roman" panose="02020603050405020304" pitchFamily="18" charset="0"/>
              </a:rPr>
              <a:t>h</a:t>
            </a:r>
            <a:r>
              <a:rPr lang="fr-FR" altLang="it-IT" sz="2000">
                <a:latin typeface="Times New Roman" panose="02020603050405020304" pitchFamily="18" charset="0"/>
                <a:cs typeface="Times New Roman" panose="02020603050405020304" pitchFamily="18" charset="0"/>
              </a:rPr>
              <a:t>                ɡ</a:t>
            </a:r>
            <a:r>
              <a:rPr lang="fr-FR" altLang="it-IT" sz="2000" baseline="30000">
                <a:latin typeface="Times New Roman" panose="02020603050405020304" pitchFamily="18" charset="0"/>
                <a:cs typeface="Times New Roman" panose="02020603050405020304" pitchFamily="18" charset="0"/>
              </a:rPr>
              <a:t>w</a:t>
            </a:r>
            <a:r>
              <a:rPr lang="fr-FR" altLang="it-IT" sz="2000">
                <a:latin typeface="Times New Roman" panose="02020603050405020304" pitchFamily="18" charset="0"/>
                <a:cs typeface="Times New Roman" panose="02020603050405020304" pitchFamily="18" charset="0"/>
              </a:rPr>
              <a:t>h  all’inizio di parola &gt; f  (es. </a:t>
            </a:r>
            <a:r>
              <a:rPr lang="fr-FR" altLang="it-IT" sz="2000" i="1">
                <a:latin typeface="Times New Roman" panose="02020603050405020304" pitchFamily="18" charset="0"/>
                <a:cs typeface="Times New Roman" panose="02020603050405020304" pitchFamily="18" charset="0"/>
              </a:rPr>
              <a:t>de-fendo</a:t>
            </a:r>
            <a:r>
              <a:rPr lang="fr-FR" altLang="it-IT" sz="2000">
                <a:latin typeface="Times New Roman" panose="02020603050405020304" pitchFamily="18" charset="0"/>
                <a:cs typeface="Times New Roman" panose="02020603050405020304" pitchFamily="18" charset="0"/>
              </a:rPr>
              <a:t> &lt;* ɡ</a:t>
            </a:r>
            <a:r>
              <a:rPr lang="fr-FR" altLang="it-IT" sz="2000" baseline="30000">
                <a:latin typeface="Times New Roman" panose="02020603050405020304" pitchFamily="18" charset="0"/>
                <a:cs typeface="Times New Roman" panose="02020603050405020304" pitchFamily="18" charset="0"/>
              </a:rPr>
              <a:t>w</a:t>
            </a:r>
            <a:r>
              <a:rPr lang="fr-FR" altLang="it-IT" sz="2000">
                <a:latin typeface="Times New Roman" panose="02020603050405020304" pitchFamily="18" charset="0"/>
                <a:cs typeface="Times New Roman" panose="02020603050405020304" pitchFamily="18" charset="0"/>
              </a:rPr>
              <a:t>hen-)</a:t>
            </a:r>
          </a:p>
          <a:p>
            <a:pPr marL="0" indent="0" eaLnBrk="1" hangingPunct="1">
              <a:buFont typeface="Arial" panose="020B0604020202020204" pitchFamily="34" charset="0"/>
              <a:buNone/>
            </a:pPr>
            <a:r>
              <a:rPr lang="fr-FR" altLang="it-IT" sz="2000">
                <a:latin typeface="Times New Roman" panose="02020603050405020304" pitchFamily="18" charset="0"/>
                <a:cs typeface="Times New Roman" panose="02020603050405020304" pitchFamily="18" charset="0"/>
              </a:rPr>
              <a:t>                                           ɡ</a:t>
            </a:r>
            <a:r>
              <a:rPr lang="fr-FR" altLang="it-IT" sz="2000" baseline="30000">
                <a:latin typeface="Times New Roman" panose="02020603050405020304" pitchFamily="18" charset="0"/>
                <a:cs typeface="Times New Roman" panose="02020603050405020304" pitchFamily="18" charset="0"/>
              </a:rPr>
              <a:t>w</a:t>
            </a:r>
            <a:r>
              <a:rPr lang="fr-FR" altLang="it-IT" sz="2000">
                <a:latin typeface="Times New Roman" panose="02020603050405020304" pitchFamily="18" charset="0"/>
                <a:cs typeface="Times New Roman" panose="02020603050405020304" pitchFamily="18" charset="0"/>
              </a:rPr>
              <a:t>h  intervocalico &gt; v (es. </a:t>
            </a:r>
            <a:r>
              <a:rPr lang="fr-FR" altLang="it-IT" sz="2000" i="1">
                <a:latin typeface="Times New Roman" panose="02020603050405020304" pitchFamily="18" charset="0"/>
                <a:cs typeface="Times New Roman" panose="02020603050405020304" pitchFamily="18" charset="0"/>
              </a:rPr>
              <a:t>nix, nivem &lt;*snei</a:t>
            </a:r>
            <a:r>
              <a:rPr lang="fr-FR" altLang="it-IT" sz="2000">
                <a:latin typeface="Times New Roman" panose="02020603050405020304" pitchFamily="18" charset="0"/>
                <a:cs typeface="Times New Roman" panose="02020603050405020304" pitchFamily="18" charset="0"/>
              </a:rPr>
              <a:t> ɡ</a:t>
            </a:r>
            <a:r>
              <a:rPr lang="fr-FR" altLang="it-IT" sz="2000" baseline="30000">
                <a:latin typeface="Times New Roman" panose="02020603050405020304" pitchFamily="18" charset="0"/>
                <a:cs typeface="Times New Roman" panose="02020603050405020304" pitchFamily="18" charset="0"/>
              </a:rPr>
              <a:t>w</a:t>
            </a:r>
            <a:r>
              <a:rPr lang="fr-FR" altLang="it-IT" sz="2000">
                <a:latin typeface="Times New Roman" panose="02020603050405020304" pitchFamily="18" charset="0"/>
                <a:cs typeface="Times New Roman" panose="02020603050405020304" pitchFamily="18" charset="0"/>
              </a:rPr>
              <a:t>h</a:t>
            </a:r>
            <a:r>
              <a:rPr lang="fr-FR" altLang="it-IT" sz="2000" i="1">
                <a:latin typeface="Times New Roman" panose="02020603050405020304" pitchFamily="18" charset="0"/>
                <a:cs typeface="Times New Roman" panose="02020603050405020304" pitchFamily="18" charset="0"/>
              </a:rPr>
              <a:t>)</a:t>
            </a:r>
          </a:p>
          <a:p>
            <a:pPr marL="0" indent="0" eaLnBrk="1" hangingPunct="1">
              <a:buFont typeface="Arial" panose="020B0604020202020204" pitchFamily="34" charset="0"/>
              <a:buNone/>
            </a:pPr>
            <a:r>
              <a:rPr lang="fr-FR" altLang="it-IT" sz="2000">
                <a:latin typeface="Times New Roman" panose="02020603050405020304" pitchFamily="18" charset="0"/>
                <a:cs typeface="Times New Roman" panose="02020603050405020304" pitchFamily="18" charset="0"/>
              </a:rPr>
              <a:t>                                           nasale velare + ɡ</a:t>
            </a:r>
            <a:r>
              <a:rPr lang="fr-FR" altLang="it-IT" sz="2000" baseline="30000">
                <a:latin typeface="Times New Roman" panose="02020603050405020304" pitchFamily="18" charset="0"/>
                <a:cs typeface="Times New Roman" panose="02020603050405020304" pitchFamily="18" charset="0"/>
              </a:rPr>
              <a:t>w</a:t>
            </a:r>
            <a:r>
              <a:rPr lang="fr-FR" altLang="it-IT" sz="2000">
                <a:latin typeface="Times New Roman" panose="02020603050405020304" pitchFamily="18" charset="0"/>
                <a:cs typeface="Times New Roman" panose="02020603050405020304" pitchFamily="18" charset="0"/>
              </a:rPr>
              <a:t>h &gt; g  (es. </a:t>
            </a:r>
            <a:r>
              <a:rPr lang="fr-FR" altLang="it-IT" sz="2000" i="1">
                <a:latin typeface="Times New Roman" panose="02020603050405020304" pitchFamily="18" charset="0"/>
                <a:cs typeface="Times New Roman" panose="02020603050405020304" pitchFamily="18" charset="0"/>
              </a:rPr>
              <a:t>ninguit &lt;* snin</a:t>
            </a:r>
            <a:r>
              <a:rPr lang="fr-FR" altLang="it-IT" sz="2000">
                <a:latin typeface="Times New Roman" panose="02020603050405020304" pitchFamily="18" charset="0"/>
                <a:cs typeface="Times New Roman" panose="02020603050405020304" pitchFamily="18" charset="0"/>
              </a:rPr>
              <a:t>ɡ</a:t>
            </a:r>
            <a:r>
              <a:rPr lang="fr-FR" altLang="it-IT" sz="2000" baseline="30000">
                <a:latin typeface="Times New Roman" panose="02020603050405020304" pitchFamily="18" charset="0"/>
                <a:cs typeface="Times New Roman" panose="02020603050405020304" pitchFamily="18" charset="0"/>
              </a:rPr>
              <a:t>w</a:t>
            </a:r>
            <a:r>
              <a:rPr lang="fr-FR" altLang="it-IT" sz="2000">
                <a:latin typeface="Times New Roman" panose="02020603050405020304" pitchFamily="18" charset="0"/>
                <a:cs typeface="Times New Roman" panose="02020603050405020304" pitchFamily="18" charset="0"/>
              </a:rPr>
              <a:t>h)</a:t>
            </a:r>
            <a:endParaRPr lang="fr-FR" altLang="it-IT" sz="2000" i="1">
              <a:latin typeface="Times New Roman" panose="02020603050405020304" pitchFamily="18" charset="0"/>
              <a:cs typeface="Times New Roman" panose="02020603050405020304" pitchFamily="18" charset="0"/>
            </a:endParaRPr>
          </a:p>
          <a:p>
            <a:pPr marL="0" indent="0" eaLnBrk="1" hangingPunct="1">
              <a:buFont typeface="Arial" panose="020B0604020202020204" pitchFamily="34" charset="0"/>
              <a:buNone/>
            </a:pPr>
            <a:r>
              <a:rPr lang="fr-FR" altLang="it-IT" sz="2000">
                <a:latin typeface="Times New Roman" panose="02020603050405020304" pitchFamily="18" charset="0"/>
                <a:cs typeface="Times New Roman" panose="02020603050405020304" pitchFamily="18" charset="0"/>
              </a:rPr>
              <a:t>                                           ɡ</a:t>
            </a:r>
            <a:r>
              <a:rPr lang="fr-FR" altLang="it-IT" sz="2000" baseline="30000">
                <a:latin typeface="Times New Roman" panose="02020603050405020304" pitchFamily="18" charset="0"/>
                <a:cs typeface="Times New Roman" panose="02020603050405020304" pitchFamily="18" charset="0"/>
              </a:rPr>
              <a:t>w</a:t>
            </a:r>
            <a:r>
              <a:rPr lang="fr-FR" altLang="it-IT" sz="2000">
                <a:latin typeface="Times New Roman" panose="02020603050405020304" pitchFamily="18" charset="0"/>
                <a:cs typeface="Times New Roman" panose="02020603050405020304" pitchFamily="18" charset="0"/>
              </a:rPr>
              <a:t>h +r &gt; f </a:t>
            </a:r>
            <a:r>
              <a:rPr lang="fr-FR" altLang="it-IT" sz="2000" i="1">
                <a:latin typeface="Times New Roman" panose="02020603050405020304" pitchFamily="18" charset="0"/>
                <a:cs typeface="Times New Roman" panose="02020603050405020304" pitchFamily="18" charset="0"/>
              </a:rPr>
              <a:t> </a:t>
            </a:r>
          </a:p>
          <a:p>
            <a:pPr marL="0" indent="0" eaLnBrk="1" hangingPunct="1">
              <a:buFont typeface="Arial" panose="020B0604020202020204" pitchFamily="34" charset="0"/>
              <a:buNone/>
            </a:pPr>
            <a:endParaRPr lang="fr-FR" altLang="it-IT" sz="2000" i="1">
              <a:latin typeface="Times New Roman" panose="02020603050405020304" pitchFamily="18" charset="0"/>
              <a:cs typeface="Times New Roman" panose="02020603050405020304" pitchFamily="18" charset="0"/>
            </a:endParaRPr>
          </a:p>
          <a:p>
            <a:pPr marL="0" indent="0" eaLnBrk="1" hangingPunct="1">
              <a:buFont typeface="Arial" panose="020B0604020202020204" pitchFamily="34" charset="0"/>
              <a:buNone/>
            </a:pPr>
            <a:r>
              <a:rPr lang="fr-FR" altLang="it-IT" sz="2000" i="1">
                <a:latin typeface="Times New Roman" panose="02020603050405020304" pitchFamily="18" charset="0"/>
                <a:cs typeface="Times New Roman" panose="02020603050405020304" pitchFamily="18" charset="0"/>
              </a:rPr>
              <a:t>             fricative:</a:t>
            </a:r>
          </a:p>
          <a:p>
            <a:pPr marL="0" indent="0" eaLnBrk="1" hangingPunct="1">
              <a:buFont typeface="Arial" panose="020B0604020202020204" pitchFamily="34" charset="0"/>
              <a:buNone/>
            </a:pPr>
            <a:r>
              <a:rPr lang="fr-FR" altLang="it-IT" sz="2000" i="1">
                <a:latin typeface="Times New Roman" panose="02020603050405020304" pitchFamily="18" charset="0"/>
                <a:cs typeface="Times New Roman" panose="02020603050405020304" pitchFamily="18" charset="0"/>
              </a:rPr>
              <a:t>                      </a:t>
            </a:r>
            <a:r>
              <a:rPr lang="fr-FR" altLang="it-IT" sz="2000" b="1">
                <a:latin typeface="Times New Roman" panose="02020603050405020304" pitchFamily="18" charset="0"/>
                <a:cs typeface="Times New Roman" panose="02020603050405020304" pitchFamily="18" charset="0"/>
              </a:rPr>
              <a:t>s                   </a:t>
            </a:r>
            <a:r>
              <a:rPr lang="fr-FR" altLang="it-IT" sz="2000">
                <a:latin typeface="Times New Roman" panose="02020603050405020304" pitchFamily="18" charset="0"/>
                <a:cs typeface="Times New Roman" panose="02020603050405020304" pitchFamily="18" charset="0"/>
              </a:rPr>
              <a:t>s  non muta all’inizio o alla fine di parola e all’interno di parola prima e dopo occl. sorda</a:t>
            </a:r>
          </a:p>
          <a:p>
            <a:pPr marL="0" indent="0" eaLnBrk="1" hangingPunct="1">
              <a:buFont typeface="Arial" panose="020B0604020202020204" pitchFamily="34" charset="0"/>
              <a:buNone/>
            </a:pPr>
            <a:r>
              <a:rPr lang="fr-FR" altLang="it-IT" sz="2000" b="1" i="1">
                <a:latin typeface="Times New Roman" panose="02020603050405020304" pitchFamily="18" charset="0"/>
                <a:cs typeface="Times New Roman" panose="02020603050405020304" pitchFamily="18" charset="0"/>
              </a:rPr>
              <a:t>                                           </a:t>
            </a:r>
            <a:r>
              <a:rPr lang="fr-FR" altLang="it-IT" sz="2000">
                <a:latin typeface="Times New Roman" panose="02020603050405020304" pitchFamily="18" charset="0"/>
                <a:cs typeface="Times New Roman" panose="02020603050405020304" pitchFamily="18" charset="0"/>
              </a:rPr>
              <a:t>s intervocalico  &gt; z &gt; r  (es. </a:t>
            </a:r>
            <a:r>
              <a:rPr lang="fr-FR" altLang="it-IT" sz="2000" i="1">
                <a:latin typeface="Times New Roman" panose="02020603050405020304" pitchFamily="18" charset="0"/>
                <a:cs typeface="Times New Roman" panose="02020603050405020304" pitchFamily="18" charset="0"/>
              </a:rPr>
              <a:t>generis </a:t>
            </a:r>
            <a:r>
              <a:rPr lang="fr-FR" altLang="it-IT" sz="2000">
                <a:latin typeface="Times New Roman" panose="02020603050405020304" pitchFamily="18" charset="0"/>
                <a:cs typeface="Times New Roman" panose="02020603050405020304" pitchFamily="18" charset="0"/>
              </a:rPr>
              <a:t>&lt;*geneses)</a:t>
            </a:r>
          </a:p>
          <a:p>
            <a:pPr marL="0" indent="0" eaLnBrk="1" hangingPunct="1">
              <a:buFont typeface="Arial" panose="020B0604020202020204" pitchFamily="34" charset="0"/>
              <a:buNone/>
            </a:pPr>
            <a:r>
              <a:rPr lang="fr-FR" altLang="it-IT" sz="2000">
                <a:latin typeface="Times New Roman" panose="02020603050405020304" pitchFamily="18" charset="0"/>
                <a:cs typeface="Times New Roman" panose="02020603050405020304" pitchFamily="18" charset="0"/>
              </a:rPr>
              <a:t>                                           s + y, w, l, m, n, d, g &gt; z</a:t>
            </a:r>
          </a:p>
          <a:p>
            <a:pPr marL="0" indent="0" eaLnBrk="1" hangingPunct="1">
              <a:spcBef>
                <a:spcPct val="0"/>
              </a:spcBef>
              <a:spcAft>
                <a:spcPct val="0"/>
              </a:spcAft>
              <a:buFont typeface="Arial" panose="020B0604020202020204" pitchFamily="34" charset="0"/>
              <a:buNone/>
            </a:pPr>
            <a:r>
              <a:rPr lang="fr-FR" altLang="it-IT" sz="2000">
                <a:latin typeface="Times New Roman" panose="02020603050405020304" pitchFamily="18" charset="0"/>
                <a:cs typeface="Times New Roman" panose="02020603050405020304" pitchFamily="18" charset="0"/>
              </a:rPr>
              <a:t>                                           r, l + s &gt; z : davanti a g &gt; r, ma davanti y, w, l, m, n, d &gt; s scompare </a:t>
            </a:r>
          </a:p>
          <a:p>
            <a:pPr marL="0" indent="0" eaLnBrk="1" hangingPunct="1">
              <a:spcBef>
                <a:spcPct val="0"/>
              </a:spcBef>
              <a:spcAft>
                <a:spcPct val="0"/>
              </a:spcAft>
              <a:buFont typeface="Arial" panose="020B0604020202020204" pitchFamily="34" charset="0"/>
              <a:buNone/>
            </a:pPr>
            <a:r>
              <a:rPr lang="fr-FR" altLang="it-IT" sz="2000">
                <a:latin typeface="Times New Roman" panose="02020603050405020304" pitchFamily="18" charset="0"/>
                <a:cs typeface="Times New Roman" panose="02020603050405020304" pitchFamily="18" charset="0"/>
              </a:rPr>
              <a:t>                                           con allungamento di   compenso (es. </a:t>
            </a:r>
            <a:r>
              <a:rPr lang="fr-FR" altLang="it-IT" sz="2000" i="1">
                <a:latin typeface="Times New Roman" panose="02020603050405020304" pitchFamily="18" charset="0"/>
                <a:cs typeface="Times New Roman" panose="02020603050405020304" pitchFamily="18" charset="0"/>
              </a:rPr>
              <a:t>n</a:t>
            </a:r>
            <a:r>
              <a:rPr lang="it-IT" altLang="it-IT" sz="2000" i="1">
                <a:latin typeface="Times New Roman" panose="02020603050405020304" pitchFamily="18" charset="0"/>
                <a:cs typeface="Times New Roman" panose="02020603050405020304" pitchFamily="18" charset="0"/>
              </a:rPr>
              <a:t>ī</a:t>
            </a:r>
            <a:r>
              <a:rPr lang="fr-FR" altLang="it-IT" sz="2000" i="1">
                <a:latin typeface="Times New Roman" panose="02020603050405020304" pitchFamily="18" charset="0"/>
                <a:cs typeface="Times New Roman" panose="02020603050405020304" pitchFamily="18" charset="0"/>
              </a:rPr>
              <a:t>dus &lt;*nizdos</a:t>
            </a:r>
            <a:r>
              <a:rPr lang="it-IT" altLang="it-IT" sz="2000">
                <a:latin typeface="Times New Roman" panose="02020603050405020304" pitchFamily="18" charset="0"/>
                <a:cs typeface="Times New Roman" panose="02020603050405020304" pitchFamily="18" charset="0"/>
              </a:rPr>
              <a:t>)</a:t>
            </a:r>
          </a:p>
          <a:p>
            <a:pPr marL="0" indent="0" eaLnBrk="1" hangingPunct="1">
              <a:buFont typeface="Arial" panose="020B0604020202020204" pitchFamily="34" charset="0"/>
              <a:buNone/>
            </a:pPr>
            <a:r>
              <a:rPr lang="it-IT" altLang="it-IT" sz="2000">
                <a:latin typeface="Times New Roman" panose="02020603050405020304" pitchFamily="18" charset="0"/>
                <a:cs typeface="Times New Roman" panose="02020603050405020304" pitchFamily="18" charset="0"/>
              </a:rPr>
              <a:t>                                           sr- iniziale &gt; fr- (es. </a:t>
            </a:r>
            <a:r>
              <a:rPr lang="it-IT" altLang="it-IT" sz="2000" i="1">
                <a:latin typeface="Times New Roman" panose="02020603050405020304" pitchFamily="18" charset="0"/>
                <a:cs typeface="Times New Roman" panose="02020603050405020304" pitchFamily="18" charset="0"/>
              </a:rPr>
              <a:t>frigus </a:t>
            </a:r>
            <a:r>
              <a:rPr lang="it-IT" altLang="it-IT" sz="2000">
                <a:latin typeface="Times New Roman" panose="02020603050405020304" pitchFamily="18" charset="0"/>
                <a:cs typeface="Times New Roman" panose="02020603050405020304" pitchFamily="18" charset="0"/>
              </a:rPr>
              <a:t>&lt;*srigos)</a:t>
            </a:r>
          </a:p>
          <a:p>
            <a:pPr marL="0" indent="0" eaLnBrk="1" hangingPunct="1">
              <a:buFont typeface="Arial" panose="020B0604020202020204" pitchFamily="34" charset="0"/>
              <a:buNone/>
            </a:pPr>
            <a:r>
              <a:rPr lang="it-IT" altLang="it-IT" sz="2000">
                <a:latin typeface="Times New Roman" panose="02020603050405020304" pitchFamily="18" charset="0"/>
                <a:cs typeface="Times New Roman" panose="02020603050405020304" pitchFamily="18" charset="0"/>
              </a:rPr>
              <a:t>                                           -sr- interno &gt; -br- (es. </a:t>
            </a:r>
            <a:r>
              <a:rPr lang="it-IT" altLang="it-IT" sz="2000" i="1">
                <a:latin typeface="Times New Roman" panose="02020603050405020304" pitchFamily="18" charset="0"/>
                <a:cs typeface="Times New Roman" panose="02020603050405020304" pitchFamily="18" charset="0"/>
              </a:rPr>
              <a:t>funebris </a:t>
            </a:r>
            <a:r>
              <a:rPr lang="it-IT" altLang="it-IT" sz="2000">
                <a:latin typeface="Times New Roman" panose="02020603050405020304" pitchFamily="18" charset="0"/>
                <a:cs typeface="Times New Roman" panose="02020603050405020304" pitchFamily="18" charset="0"/>
              </a:rPr>
              <a:t>&lt;*dhoines-ris)</a:t>
            </a:r>
            <a:endParaRPr lang="fr-FR" altLang="it-IT" sz="2000">
              <a:latin typeface="Times New Roman" panose="02020603050405020304" pitchFamily="18" charset="0"/>
              <a:cs typeface="Times New Roman" panose="02020603050405020304" pitchFamily="18" charset="0"/>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olo 1">
            <a:extLst>
              <a:ext uri="{FF2B5EF4-FFF2-40B4-BE49-F238E27FC236}">
                <a16:creationId xmlns:a16="http://schemas.microsoft.com/office/drawing/2014/main" id="{2AF734C8-B56C-43F6-A9A1-DF28ECAFB32C}"/>
              </a:ext>
            </a:extLst>
          </p:cNvPr>
          <p:cNvSpPr>
            <a:spLocks noGrp="1" noChangeArrowheads="1"/>
          </p:cNvSpPr>
          <p:nvPr>
            <p:ph type="ctrTitle"/>
          </p:nvPr>
        </p:nvSpPr>
        <p:spPr>
          <a:xfrm>
            <a:off x="2692400" y="1670050"/>
            <a:ext cx="6815138" cy="1758950"/>
          </a:xfrm>
        </p:spPr>
        <p:txBody>
          <a:bodyPr/>
          <a:lstStyle/>
          <a:p>
            <a:pPr eaLnBrk="1" fontAlgn="auto" hangingPunct="1">
              <a:spcBef>
                <a:spcPct val="0"/>
              </a:spcBef>
              <a:spcAft>
                <a:spcPct val="0"/>
              </a:spcAft>
              <a:buFont typeface="Arial"/>
              <a:buNone/>
              <a:defRPr/>
            </a:pPr>
            <a:br>
              <a:rPr lang="it-IT" altLang="it-IT" sz="2800" i="1">
                <a:ln>
                  <a:noFill/>
                </a:ln>
                <a:latin typeface="Algerian" panose="04020705040A02060702" pitchFamily="82" charset="0"/>
                <a:cs typeface="Times New Roman" panose="02020603050405020304" pitchFamily="18" charset="0"/>
              </a:rPr>
            </a:br>
            <a:br>
              <a:rPr lang="it-IT" altLang="it-IT" sz="2800" i="1">
                <a:ln>
                  <a:noFill/>
                </a:ln>
                <a:latin typeface="Algerian" panose="04020705040A02060702" pitchFamily="82" charset="0"/>
                <a:cs typeface="Times New Roman" panose="02020603050405020304" pitchFamily="18" charset="0"/>
              </a:rPr>
            </a:br>
            <a:r>
              <a:rPr lang="it-IT" altLang="it-IT" sz="2400">
                <a:solidFill>
                  <a:schemeClr val="bg1"/>
                </a:solidFill>
                <a:latin typeface="Times New Roman" panose="02020603050405020304" pitchFamily="18" charset="0"/>
                <a:cs typeface="Times New Roman" panose="02020603050405020304" pitchFamily="18" charset="0"/>
              </a:rPr>
              <a:t>Grammatica storica </a:t>
            </a:r>
            <a:br>
              <a:rPr lang="it-IT" altLang="it-IT" sz="2400">
                <a:solidFill>
                  <a:schemeClr val="bg1"/>
                </a:solidFill>
                <a:latin typeface="Times New Roman" panose="02020603050405020304" pitchFamily="18" charset="0"/>
                <a:cs typeface="Times New Roman" panose="02020603050405020304" pitchFamily="18" charset="0"/>
              </a:rPr>
            </a:br>
            <a:r>
              <a:rPr lang="it-IT" altLang="it-IT" sz="2400">
                <a:solidFill>
                  <a:schemeClr val="bg1"/>
                </a:solidFill>
                <a:latin typeface="Times New Roman" panose="02020603050405020304" pitchFamily="18" charset="0"/>
                <a:cs typeface="Times New Roman" panose="02020603050405020304" pitchFamily="18" charset="0"/>
              </a:rPr>
              <a:t>Morfologia nominale  </a:t>
            </a:r>
            <a:br>
              <a:rPr lang="it-IT" altLang="it-IT" sz="2000">
                <a:solidFill>
                  <a:schemeClr val="bg1"/>
                </a:solidFill>
                <a:cs typeface="Times New Roman" panose="02020603050405020304" pitchFamily="18" charset="0"/>
              </a:rPr>
            </a:br>
            <a:br>
              <a:rPr lang="it-IT" altLang="it-IT" sz="2000">
                <a:solidFill>
                  <a:schemeClr val="bg1"/>
                </a:solidFill>
                <a:cs typeface="Times New Roman" panose="02020603050405020304" pitchFamily="18" charset="0"/>
              </a:rPr>
            </a:br>
            <a:endParaRPr lang="it-IT" altLang="it-IT" sz="2000">
              <a:ln>
                <a:noFill/>
              </a:ln>
              <a:solidFill>
                <a:schemeClr val="bg1"/>
              </a:solidFill>
            </a:endParaRPr>
          </a:p>
        </p:txBody>
      </p:sp>
      <p:sp>
        <p:nvSpPr>
          <p:cNvPr id="15363" name="Sottotitolo 4">
            <a:extLst>
              <a:ext uri="{FF2B5EF4-FFF2-40B4-BE49-F238E27FC236}">
                <a16:creationId xmlns:a16="http://schemas.microsoft.com/office/drawing/2014/main" id="{7D620E15-0ACB-41AB-BE23-EDC75A499F82}"/>
              </a:ext>
            </a:extLst>
          </p:cNvPr>
          <p:cNvSpPr>
            <a:spLocks noGrp="1" noChangeArrowheads="1"/>
          </p:cNvSpPr>
          <p:nvPr>
            <p:ph type="subTitle" idx="1"/>
          </p:nvPr>
        </p:nvSpPr>
        <p:spPr>
          <a:xfrm>
            <a:off x="2692400" y="3657600"/>
            <a:ext cx="6815138" cy="1530350"/>
          </a:xfrm>
        </p:spPr>
        <p:txBody>
          <a:bodyPr rtlCol="0">
            <a:normAutofit/>
          </a:bodyPr>
          <a:lstStyle/>
          <a:p>
            <a:pPr eaLnBrk="1" fontAlgn="auto" hangingPunct="1">
              <a:spcBef>
                <a:spcPct val="0"/>
              </a:spcBef>
              <a:spcAft>
                <a:spcPct val="0"/>
              </a:spcAft>
              <a:buFont typeface="Arial"/>
              <a:buNone/>
              <a:defRPr/>
            </a:pPr>
            <a:endParaRPr lang="it-IT" altLang="it-IT" sz="1700">
              <a:solidFill>
                <a:schemeClr val="bg1"/>
              </a:solidFill>
              <a:cs typeface="Times New Roman" panose="02020603050405020304" pitchFamily="18" charset="0"/>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2512A7FC-A25C-4013-9925-98C3C392476C}"/>
              </a:ext>
            </a:extLst>
          </p:cNvPr>
          <p:cNvSpPr>
            <a:spLocks noGrp="1"/>
          </p:cNvSpPr>
          <p:nvPr>
            <p:ph idx="1"/>
          </p:nvPr>
        </p:nvSpPr>
        <p:spPr>
          <a:xfrm>
            <a:off x="0" y="0"/>
            <a:ext cx="12192000" cy="6858000"/>
          </a:xfrm>
          <a:blipFill>
            <a:blip r:embed="rId2"/>
            <a:tile tx="0" ty="0" sx="100000" sy="100000" flip="none" algn="tl"/>
          </a:blipFill>
        </p:spPr>
        <p:txBody>
          <a:bodyPr rtlCol="0">
            <a:normAutofit/>
          </a:bodyPr>
          <a:lstStyle/>
          <a:p>
            <a:pPr marL="0" indent="0" algn="ctr" fontAlgn="auto">
              <a:spcAft>
                <a:spcPts val="0"/>
              </a:spcAft>
              <a:buFont typeface="Arial" panose="020B0604020202020204" pitchFamily="34" charset="0"/>
              <a:buNone/>
              <a:defRPr/>
            </a:pPr>
            <a:r>
              <a:rPr lang="it-IT" b="1" i="1">
                <a:latin typeface="Times New Roman" panose="02020603050405020304" pitchFamily="18" charset="0"/>
                <a:cs typeface="Times New Roman" panose="02020603050405020304" pitchFamily="18" charset="0"/>
              </a:rPr>
              <a:t>I Nomi </a:t>
            </a:r>
          </a:p>
          <a:p>
            <a:pPr algn="just" fontAlgn="auto">
              <a:spcAft>
                <a:spcPts val="0"/>
              </a:spcAft>
              <a:buFontTx/>
              <a:buChar char="-"/>
              <a:defRPr/>
            </a:pPr>
            <a:r>
              <a:rPr lang="it-IT" sz="2400" b="1">
                <a:latin typeface="Times New Roman" panose="02020603050405020304" pitchFamily="18" charset="0"/>
                <a:cs typeface="Times New Roman" panose="02020603050405020304" pitchFamily="18" charset="0"/>
              </a:rPr>
              <a:t>Formazione</a:t>
            </a:r>
            <a:r>
              <a:rPr lang="it-IT" sz="2400">
                <a:latin typeface="Times New Roman" panose="02020603050405020304" pitchFamily="18" charset="0"/>
                <a:cs typeface="Times New Roman" panose="02020603050405020304" pitchFamily="18" charset="0"/>
              </a:rPr>
              <a:t>:                              primitive        tema costituito dalla radice</a:t>
            </a:r>
          </a:p>
          <a:p>
            <a:pPr marL="0" indent="0" algn="just" fontAlgn="auto">
              <a:spcAft>
                <a:spcPts val="0"/>
              </a:spcAft>
              <a:buFont typeface="Arial" panose="020B0604020202020204" pitchFamily="34" charset="0"/>
              <a:buNone/>
              <a:defRPr/>
            </a:pPr>
            <a:r>
              <a:rPr lang="it-IT" sz="2400">
                <a:latin typeface="Times New Roman" panose="02020603050405020304" pitchFamily="18" charset="0"/>
                <a:cs typeface="Times New Roman" panose="02020603050405020304" pitchFamily="18" charset="0"/>
              </a:rPr>
              <a:t>                         parole semplici                        </a:t>
            </a:r>
          </a:p>
          <a:p>
            <a:pPr marL="0" indent="0" algn="just" fontAlgn="auto">
              <a:spcAft>
                <a:spcPts val="0"/>
              </a:spcAft>
              <a:buFont typeface="Arial" panose="020B0604020202020204" pitchFamily="34" charset="0"/>
              <a:buNone/>
              <a:defRPr/>
            </a:pPr>
            <a:r>
              <a:rPr lang="it-IT" sz="2400">
                <a:latin typeface="Times New Roman" panose="02020603050405020304" pitchFamily="18" charset="0"/>
                <a:cs typeface="Times New Roman" panose="02020603050405020304" pitchFamily="18" charset="0"/>
              </a:rPr>
              <a:t>                                                       derivate        tema costituito da radice + suffisso tematico</a:t>
            </a:r>
          </a:p>
          <a:p>
            <a:pPr marL="0" indent="0" algn="just" fontAlgn="auto">
              <a:spcBef>
                <a:spcPts val="0"/>
              </a:spcBef>
              <a:spcAft>
                <a:spcPts val="0"/>
              </a:spcAft>
              <a:buFont typeface="Arial" panose="020B0604020202020204" pitchFamily="34" charset="0"/>
              <a:buNone/>
              <a:defRPr/>
            </a:pPr>
            <a:r>
              <a:rPr lang="it-IT" sz="2400">
                <a:latin typeface="Times New Roman" panose="02020603050405020304" pitchFamily="18" charset="0"/>
                <a:cs typeface="Times New Roman" panose="02020603050405020304" pitchFamily="18" charset="0"/>
              </a:rPr>
              <a:t>                                 </a:t>
            </a:r>
          </a:p>
          <a:p>
            <a:pPr marL="0" indent="0" algn="just" fontAlgn="auto">
              <a:spcBef>
                <a:spcPts val="0"/>
              </a:spcBef>
              <a:spcAft>
                <a:spcPts val="0"/>
              </a:spcAft>
              <a:buFont typeface="Arial" panose="020B0604020202020204" pitchFamily="34" charset="0"/>
              <a:buNone/>
              <a:defRPr/>
            </a:pPr>
            <a:r>
              <a:rPr lang="it-IT" sz="2400">
                <a:latin typeface="Times New Roman" panose="02020603050405020304" pitchFamily="18" charset="0"/>
                <a:cs typeface="Times New Roman" panose="02020603050405020304" pitchFamily="18" charset="0"/>
              </a:rPr>
              <a:t>			primarie                          secondarie</a:t>
            </a:r>
          </a:p>
          <a:p>
            <a:pPr marL="0" indent="0" algn="just" fontAlgn="auto">
              <a:spcBef>
                <a:spcPts val="0"/>
              </a:spcBef>
              <a:spcAft>
                <a:spcPts val="0"/>
              </a:spcAft>
              <a:buFont typeface="Arial" panose="020B0604020202020204" pitchFamily="34" charset="0"/>
              <a:buNone/>
              <a:defRPr/>
            </a:pPr>
            <a:r>
              <a:rPr lang="it-IT" sz="2400">
                <a:latin typeface="Times New Roman" panose="02020603050405020304" pitchFamily="18" charset="0"/>
                <a:cs typeface="Times New Roman" panose="02020603050405020304" pitchFamily="18" charset="0"/>
              </a:rPr>
              <a:t>               (solo un suffisso tematico)           (più suffissi tematici)               </a:t>
            </a:r>
          </a:p>
          <a:p>
            <a:pPr marL="0" indent="0" algn="just" fontAlgn="auto">
              <a:spcAft>
                <a:spcPts val="0"/>
              </a:spcAft>
              <a:buFont typeface="Arial" panose="020B0604020202020204" pitchFamily="34" charset="0"/>
              <a:buNone/>
              <a:defRPr/>
            </a:pPr>
            <a:endParaRPr lang="it-IT" sz="2400">
              <a:latin typeface="Times New Roman" panose="02020603050405020304" pitchFamily="18" charset="0"/>
              <a:cs typeface="Times New Roman" panose="02020603050405020304" pitchFamily="18" charset="0"/>
            </a:endParaRPr>
          </a:p>
          <a:p>
            <a:pPr marL="0" indent="0" algn="just" fontAlgn="auto">
              <a:spcAft>
                <a:spcPts val="0"/>
              </a:spcAft>
              <a:buFont typeface="Arial" panose="020B0604020202020204" pitchFamily="34" charset="0"/>
              <a:buNone/>
              <a:defRPr/>
            </a:pPr>
            <a:r>
              <a:rPr lang="it-IT" sz="2400">
                <a:latin typeface="Times New Roman" panose="02020603050405020304" pitchFamily="18" charset="0"/>
                <a:cs typeface="Times New Roman" panose="02020603050405020304" pitchFamily="18" charset="0"/>
              </a:rPr>
              <a:t>                         parole composte         formate da due o più radici</a:t>
            </a:r>
          </a:p>
          <a:p>
            <a:pPr marL="0" indent="0" algn="just" fontAlgn="auto">
              <a:spcAft>
                <a:spcPts val="0"/>
              </a:spcAft>
              <a:buFont typeface="Arial" panose="020B0604020202020204" pitchFamily="34" charset="0"/>
              <a:buNone/>
              <a:defRPr/>
            </a:pPr>
            <a:r>
              <a:rPr lang="it-IT" sz="2400" i="1">
                <a:latin typeface="Times New Roman" panose="02020603050405020304" pitchFamily="18" charset="0"/>
                <a:cs typeface="Times New Roman" panose="02020603050405020304" pitchFamily="18" charset="0"/>
              </a:rPr>
              <a:t> vocabulum verbale                      </a:t>
            </a:r>
            <a:r>
              <a:rPr lang="it-IT" sz="2400">
                <a:latin typeface="Times New Roman" panose="02020603050405020304" pitchFamily="18" charset="0"/>
                <a:cs typeface="Times New Roman" panose="02020603050405020304" pitchFamily="18" charset="0"/>
              </a:rPr>
              <a:t>formazione con tema verbale</a:t>
            </a:r>
          </a:p>
          <a:p>
            <a:pPr marL="0" indent="0" algn="just" fontAlgn="auto">
              <a:spcAft>
                <a:spcPts val="0"/>
              </a:spcAft>
              <a:buFont typeface="Arial" panose="020B0604020202020204" pitchFamily="34" charset="0"/>
              <a:buNone/>
              <a:defRPr/>
            </a:pPr>
            <a:r>
              <a:rPr lang="it-IT" sz="2400">
                <a:latin typeface="Times New Roman" panose="02020603050405020304" pitchFamily="18" charset="0"/>
                <a:cs typeface="Times New Roman" panose="02020603050405020304" pitchFamily="18" charset="0"/>
              </a:rPr>
              <a:t> </a:t>
            </a:r>
            <a:r>
              <a:rPr lang="it-IT" sz="2400" i="1">
                <a:latin typeface="Times New Roman" panose="02020603050405020304" pitchFamily="18" charset="0"/>
                <a:cs typeface="Times New Roman" panose="02020603050405020304" pitchFamily="18" charset="0"/>
              </a:rPr>
              <a:t>vocabulum denominativum         </a:t>
            </a:r>
            <a:r>
              <a:rPr lang="it-IT" sz="2400">
                <a:latin typeface="Times New Roman" panose="02020603050405020304" pitchFamily="18" charset="0"/>
                <a:cs typeface="Times New Roman" panose="02020603050405020304" pitchFamily="18" charset="0"/>
              </a:rPr>
              <a:t>formazione con tema nominale</a:t>
            </a:r>
          </a:p>
          <a:p>
            <a:pPr marL="0" indent="0" algn="just" fontAlgn="auto">
              <a:spcBef>
                <a:spcPts val="0"/>
              </a:spcBef>
              <a:spcAft>
                <a:spcPts val="0"/>
              </a:spcAft>
              <a:buFont typeface="Arial" panose="020B0604020202020204" pitchFamily="34" charset="0"/>
              <a:buNone/>
              <a:defRPr/>
            </a:pPr>
            <a:endParaRPr lang="it-IT" sz="2600">
              <a:latin typeface="Times New Roman" panose="02020603050405020304" pitchFamily="18" charset="0"/>
              <a:cs typeface="Times New Roman" panose="02020603050405020304" pitchFamily="18" charset="0"/>
            </a:endParaRPr>
          </a:p>
          <a:p>
            <a:pPr marL="0" indent="0" algn="just" fontAlgn="auto">
              <a:spcBef>
                <a:spcPts val="0"/>
              </a:spcBef>
              <a:spcAft>
                <a:spcPts val="0"/>
              </a:spcAft>
              <a:buFont typeface="Arial" panose="020B0604020202020204" pitchFamily="34" charset="0"/>
              <a:buNone/>
              <a:defRPr/>
            </a:pPr>
            <a:r>
              <a:rPr lang="it-IT" sz="2600">
                <a:latin typeface="Times New Roman" panose="02020603050405020304" pitchFamily="18" charset="0"/>
                <a:cs typeface="Times New Roman" panose="02020603050405020304" pitchFamily="18" charset="0"/>
              </a:rPr>
              <a:t>  </a:t>
            </a:r>
            <a:r>
              <a:rPr lang="it-IT" sz="2000">
                <a:latin typeface="Times New Roman" panose="02020603050405020304" pitchFamily="18" charset="0"/>
                <a:cs typeface="Times New Roman" panose="02020603050405020304" pitchFamily="18" charset="0"/>
              </a:rPr>
              <a:t>Es. parole verbali: </a:t>
            </a:r>
            <a:r>
              <a:rPr lang="it-IT" sz="2000" i="1">
                <a:latin typeface="Times New Roman" panose="02020603050405020304" pitchFamily="18" charset="0"/>
                <a:cs typeface="Times New Roman" panose="02020603050405020304" pitchFamily="18" charset="0"/>
              </a:rPr>
              <a:t>rex </a:t>
            </a:r>
            <a:r>
              <a:rPr lang="it-IT" sz="2000">
                <a:latin typeface="Times New Roman" panose="02020603050405020304" pitchFamily="18" charset="0"/>
                <a:cs typeface="Times New Roman" panose="02020603050405020304" pitchFamily="18" charset="0"/>
              </a:rPr>
              <a:t>(parola primitiva), </a:t>
            </a:r>
            <a:r>
              <a:rPr lang="it-IT" sz="2000" i="1">
                <a:latin typeface="Times New Roman" panose="02020603050405020304" pitchFamily="18" charset="0"/>
                <a:cs typeface="Times New Roman" panose="02020603050405020304" pitchFamily="18" charset="0"/>
              </a:rPr>
              <a:t>rector, regnum </a:t>
            </a:r>
            <a:r>
              <a:rPr lang="it-IT" sz="2000">
                <a:latin typeface="Times New Roman" panose="02020603050405020304" pitchFamily="18" charset="0"/>
                <a:cs typeface="Times New Roman" panose="02020603050405020304" pitchFamily="18" charset="0"/>
              </a:rPr>
              <a:t>(parole derivate); </a:t>
            </a:r>
            <a:r>
              <a:rPr lang="it-IT" sz="2000" i="1">
                <a:latin typeface="Times New Roman" panose="02020603050405020304" pitchFamily="18" charset="0"/>
                <a:cs typeface="Times New Roman" panose="02020603050405020304" pitchFamily="18" charset="0"/>
              </a:rPr>
              <a:t>amor</a:t>
            </a:r>
            <a:r>
              <a:rPr lang="it-IT" sz="2000">
                <a:latin typeface="Times New Roman" panose="02020603050405020304" pitchFamily="18" charset="0"/>
                <a:cs typeface="Times New Roman" panose="02020603050405020304" pitchFamily="18" charset="0"/>
              </a:rPr>
              <a:t>, </a:t>
            </a:r>
            <a:r>
              <a:rPr lang="it-IT" sz="2000" i="1">
                <a:latin typeface="Times New Roman" panose="02020603050405020304" pitchFamily="18" charset="0"/>
                <a:cs typeface="Times New Roman" panose="02020603050405020304" pitchFamily="18" charset="0"/>
              </a:rPr>
              <a:t>amator</a:t>
            </a:r>
            <a:r>
              <a:rPr lang="it-IT" sz="2000">
                <a:latin typeface="Times New Roman" panose="02020603050405020304" pitchFamily="18" charset="0"/>
                <a:cs typeface="Times New Roman" panose="02020603050405020304" pitchFamily="18" charset="0"/>
              </a:rPr>
              <a:t>, </a:t>
            </a:r>
            <a:r>
              <a:rPr lang="it-IT" sz="2000" i="1">
                <a:latin typeface="Times New Roman" panose="02020603050405020304" pitchFamily="18" charset="0"/>
                <a:cs typeface="Times New Roman" panose="02020603050405020304" pitchFamily="18" charset="0"/>
              </a:rPr>
              <a:t>amicus</a:t>
            </a:r>
            <a:endParaRPr lang="it-IT" sz="2000">
              <a:latin typeface="Times New Roman" panose="02020603050405020304" pitchFamily="18" charset="0"/>
              <a:cs typeface="Times New Roman" panose="02020603050405020304" pitchFamily="18" charset="0"/>
            </a:endParaRPr>
          </a:p>
          <a:p>
            <a:pPr marL="0" indent="0" algn="just" fontAlgn="auto">
              <a:spcBef>
                <a:spcPts val="0"/>
              </a:spcBef>
              <a:spcAft>
                <a:spcPts val="0"/>
              </a:spcAft>
              <a:buFont typeface="Arial" panose="020B0604020202020204" pitchFamily="34" charset="0"/>
              <a:buNone/>
              <a:defRPr/>
            </a:pPr>
            <a:r>
              <a:rPr lang="it-IT" sz="2000">
                <a:latin typeface="Times New Roman" panose="02020603050405020304" pitchFamily="18" charset="0"/>
                <a:cs typeface="Times New Roman" panose="02020603050405020304" pitchFamily="18" charset="0"/>
              </a:rPr>
              <a:t>   parole denominative: </a:t>
            </a:r>
            <a:r>
              <a:rPr lang="it-IT" sz="2000" i="1">
                <a:latin typeface="Times New Roman" panose="02020603050405020304" pitchFamily="18" charset="0"/>
                <a:cs typeface="Times New Roman" panose="02020603050405020304" pitchFamily="18" charset="0"/>
              </a:rPr>
              <a:t>consulatus </a:t>
            </a:r>
            <a:r>
              <a:rPr lang="it-IT" sz="2000">
                <a:latin typeface="Times New Roman" panose="02020603050405020304" pitchFamily="18" charset="0"/>
                <a:cs typeface="Times New Roman" panose="02020603050405020304" pitchFamily="18" charset="0"/>
              </a:rPr>
              <a:t>(da </a:t>
            </a:r>
            <a:r>
              <a:rPr lang="it-IT" sz="2000" i="1">
                <a:latin typeface="Times New Roman" panose="02020603050405020304" pitchFamily="18" charset="0"/>
                <a:cs typeface="Times New Roman" panose="02020603050405020304" pitchFamily="18" charset="0"/>
              </a:rPr>
              <a:t>consul</a:t>
            </a:r>
            <a:r>
              <a:rPr lang="it-IT" sz="2000">
                <a:latin typeface="Times New Roman" panose="02020603050405020304" pitchFamily="18" charset="0"/>
                <a:cs typeface="Times New Roman" panose="02020603050405020304" pitchFamily="18" charset="0"/>
              </a:rPr>
              <a:t>), </a:t>
            </a:r>
            <a:r>
              <a:rPr lang="it-IT" sz="2000" i="1">
                <a:latin typeface="Times New Roman" panose="02020603050405020304" pitchFamily="18" charset="0"/>
                <a:cs typeface="Times New Roman" panose="02020603050405020304" pitchFamily="18" charset="0"/>
              </a:rPr>
              <a:t>amicitia</a:t>
            </a:r>
            <a:r>
              <a:rPr lang="it-IT" sz="2000">
                <a:latin typeface="Times New Roman" panose="02020603050405020304" pitchFamily="18" charset="0"/>
                <a:cs typeface="Times New Roman" panose="02020603050405020304" pitchFamily="18" charset="0"/>
              </a:rPr>
              <a:t> (dal tema di </a:t>
            </a:r>
            <a:r>
              <a:rPr lang="it-IT" sz="2000" i="1">
                <a:latin typeface="Times New Roman" panose="02020603050405020304" pitchFamily="18" charset="0"/>
                <a:cs typeface="Times New Roman" panose="02020603050405020304" pitchFamily="18" charset="0"/>
              </a:rPr>
              <a:t>amicus</a:t>
            </a:r>
            <a:r>
              <a:rPr lang="it-IT" sz="2000">
                <a:latin typeface="Times New Roman" panose="02020603050405020304" pitchFamily="18" charset="0"/>
                <a:cs typeface="Times New Roman" panose="02020603050405020304" pitchFamily="18" charset="0"/>
              </a:rPr>
              <a:t>), </a:t>
            </a:r>
            <a:r>
              <a:rPr lang="it-IT" sz="2000" i="1">
                <a:latin typeface="Times New Roman" panose="02020603050405020304" pitchFamily="18" charset="0"/>
                <a:cs typeface="Times New Roman" panose="02020603050405020304" pitchFamily="18" charset="0"/>
              </a:rPr>
              <a:t>amatorius</a:t>
            </a:r>
            <a:r>
              <a:rPr lang="it-IT" sz="2000">
                <a:latin typeface="Times New Roman" panose="02020603050405020304" pitchFamily="18" charset="0"/>
                <a:cs typeface="Times New Roman" panose="02020603050405020304" pitchFamily="18" charset="0"/>
              </a:rPr>
              <a:t>, </a:t>
            </a:r>
            <a:r>
              <a:rPr lang="it-IT" sz="2000" i="1">
                <a:latin typeface="Times New Roman" panose="02020603050405020304" pitchFamily="18" charset="0"/>
                <a:cs typeface="Times New Roman" panose="02020603050405020304" pitchFamily="18" charset="0"/>
              </a:rPr>
              <a:t>amatorie</a:t>
            </a:r>
            <a:r>
              <a:rPr lang="it-IT" sz="2000">
                <a:latin typeface="Times New Roman" panose="02020603050405020304" pitchFamily="18" charset="0"/>
                <a:cs typeface="Times New Roman" panose="02020603050405020304" pitchFamily="18" charset="0"/>
              </a:rPr>
              <a:t> </a:t>
            </a:r>
          </a:p>
          <a:p>
            <a:pPr marL="0" indent="0" algn="just" fontAlgn="auto">
              <a:spcBef>
                <a:spcPts val="0"/>
              </a:spcBef>
              <a:spcAft>
                <a:spcPts val="0"/>
              </a:spcAft>
              <a:buFont typeface="Arial" panose="020B0604020202020204" pitchFamily="34" charset="0"/>
              <a:buNone/>
              <a:defRPr/>
            </a:pPr>
            <a:r>
              <a:rPr lang="it-IT" sz="2000">
                <a:latin typeface="Times New Roman" panose="02020603050405020304" pitchFamily="18" charset="0"/>
                <a:cs typeface="Times New Roman" panose="02020603050405020304" pitchFamily="18" charset="0"/>
              </a:rPr>
              <a:t>   (dal tema di </a:t>
            </a:r>
            <a:r>
              <a:rPr lang="it-IT" sz="2000" i="1">
                <a:latin typeface="Times New Roman" panose="02020603050405020304" pitchFamily="18" charset="0"/>
                <a:cs typeface="Times New Roman" panose="02020603050405020304" pitchFamily="18" charset="0"/>
              </a:rPr>
              <a:t>amator</a:t>
            </a:r>
            <a:r>
              <a:rPr lang="it-IT" sz="2000">
                <a:latin typeface="Times New Roman" panose="02020603050405020304" pitchFamily="18" charset="0"/>
                <a:cs typeface="Times New Roman" panose="02020603050405020304" pitchFamily="18" charset="0"/>
              </a:rPr>
              <a:t>) </a:t>
            </a:r>
          </a:p>
          <a:p>
            <a:pPr marL="0" indent="0" algn="just" fontAlgn="auto">
              <a:spcBef>
                <a:spcPts val="0"/>
              </a:spcBef>
              <a:spcAft>
                <a:spcPts val="0"/>
              </a:spcAft>
              <a:buFont typeface="Arial" panose="020B0604020202020204" pitchFamily="34" charset="0"/>
              <a:buNone/>
              <a:defRPr/>
            </a:pPr>
            <a:r>
              <a:rPr lang="pt-BR" sz="2000">
                <a:latin typeface="Times New Roman" panose="02020603050405020304" pitchFamily="18" charset="0"/>
                <a:cs typeface="Times New Roman" panose="02020603050405020304" pitchFamily="18" charset="0"/>
              </a:rPr>
              <a:t>   Es. parole primitive: </a:t>
            </a:r>
            <a:r>
              <a:rPr lang="pt-BR" sz="2000" i="1">
                <a:latin typeface="Times New Roman" panose="02020603050405020304" pitchFamily="18" charset="0"/>
                <a:cs typeface="Times New Roman" panose="02020603050405020304" pitchFamily="18" charset="0"/>
              </a:rPr>
              <a:t>pes</a:t>
            </a:r>
            <a:r>
              <a:rPr lang="pt-BR" sz="2000">
                <a:latin typeface="Times New Roman" panose="02020603050405020304" pitchFamily="18" charset="0"/>
                <a:cs typeface="Times New Roman" panose="02020603050405020304" pitchFamily="18" charset="0"/>
              </a:rPr>
              <a:t> (</a:t>
            </a:r>
            <a:r>
              <a:rPr lang="pt-BR" sz="2000" i="1">
                <a:latin typeface="Times New Roman" panose="02020603050405020304" pitchFamily="18" charset="0"/>
                <a:cs typeface="Times New Roman" panose="02020603050405020304" pitchFamily="18" charset="0"/>
              </a:rPr>
              <a:t>ped-s</a:t>
            </a:r>
            <a:r>
              <a:rPr lang="pt-BR" sz="2000">
                <a:latin typeface="Times New Roman" panose="02020603050405020304" pitchFamily="18" charset="0"/>
                <a:cs typeface="Times New Roman" panose="02020603050405020304" pitchFamily="18" charset="0"/>
              </a:rPr>
              <a:t>), </a:t>
            </a:r>
            <a:r>
              <a:rPr lang="pt-BR" sz="2000" i="1">
                <a:latin typeface="Times New Roman" panose="02020603050405020304" pitchFamily="18" charset="0"/>
                <a:cs typeface="Times New Roman" panose="02020603050405020304" pitchFamily="18" charset="0"/>
              </a:rPr>
              <a:t>grex</a:t>
            </a:r>
            <a:r>
              <a:rPr lang="pt-BR" sz="2000">
                <a:latin typeface="Times New Roman" panose="02020603050405020304" pitchFamily="18" charset="0"/>
                <a:cs typeface="Times New Roman" panose="02020603050405020304" pitchFamily="18" charset="0"/>
              </a:rPr>
              <a:t> (</a:t>
            </a:r>
            <a:r>
              <a:rPr lang="pt-BR" sz="2000" i="1">
                <a:latin typeface="Times New Roman" panose="02020603050405020304" pitchFamily="18" charset="0"/>
                <a:cs typeface="Times New Roman" panose="02020603050405020304" pitchFamily="18" charset="0"/>
              </a:rPr>
              <a:t>greg-s</a:t>
            </a:r>
            <a:r>
              <a:rPr lang="pt-BR" sz="2000">
                <a:latin typeface="Times New Roman" panose="02020603050405020304" pitchFamily="18" charset="0"/>
                <a:cs typeface="Times New Roman" panose="02020603050405020304" pitchFamily="18" charset="0"/>
              </a:rPr>
              <a:t>), </a:t>
            </a:r>
            <a:r>
              <a:rPr lang="pt-BR" sz="2000" i="1">
                <a:latin typeface="Times New Roman" panose="02020603050405020304" pitchFamily="18" charset="0"/>
                <a:cs typeface="Times New Roman" panose="02020603050405020304" pitchFamily="18" charset="0"/>
              </a:rPr>
              <a:t>dux </a:t>
            </a:r>
            <a:r>
              <a:rPr lang="pt-BR" sz="2000">
                <a:latin typeface="Times New Roman" panose="02020603050405020304" pitchFamily="18" charset="0"/>
                <a:cs typeface="Times New Roman" panose="02020603050405020304" pitchFamily="18" charset="0"/>
              </a:rPr>
              <a:t>(</a:t>
            </a:r>
            <a:r>
              <a:rPr lang="pt-BR" sz="2000" i="1">
                <a:latin typeface="Times New Roman" panose="02020603050405020304" pitchFamily="18" charset="0"/>
                <a:cs typeface="Times New Roman" panose="02020603050405020304" pitchFamily="18" charset="0"/>
              </a:rPr>
              <a:t>duc-s</a:t>
            </a:r>
            <a:r>
              <a:rPr lang="pt-BR" sz="2000">
                <a:latin typeface="Times New Roman" panose="02020603050405020304" pitchFamily="18" charset="0"/>
                <a:cs typeface="Times New Roman" panose="02020603050405020304" pitchFamily="18" charset="0"/>
              </a:rPr>
              <a:t>)</a:t>
            </a:r>
          </a:p>
          <a:p>
            <a:pPr marL="0" indent="0" algn="just" fontAlgn="auto">
              <a:spcBef>
                <a:spcPts val="0"/>
              </a:spcBef>
              <a:spcAft>
                <a:spcPts val="0"/>
              </a:spcAft>
              <a:buFont typeface="Arial" panose="020B0604020202020204" pitchFamily="34" charset="0"/>
              <a:buNone/>
              <a:defRPr/>
            </a:pPr>
            <a:r>
              <a:rPr lang="pt-BR" sz="2000">
                <a:latin typeface="Times New Roman" panose="02020603050405020304" pitchFamily="18" charset="0"/>
                <a:cs typeface="Times New Roman" panose="02020603050405020304" pitchFamily="18" charset="0"/>
              </a:rPr>
              <a:t>   Es. parole composte: </a:t>
            </a:r>
            <a:r>
              <a:rPr lang="pt-BR" sz="2000" i="1">
                <a:latin typeface="Times New Roman" panose="02020603050405020304" pitchFamily="18" charset="0"/>
                <a:cs typeface="Times New Roman" panose="02020603050405020304" pitchFamily="18" charset="0"/>
              </a:rPr>
              <a:t>praeses</a:t>
            </a:r>
            <a:r>
              <a:rPr lang="pt-BR" sz="2000">
                <a:latin typeface="Times New Roman" panose="02020603050405020304" pitchFamily="18" charset="0"/>
                <a:cs typeface="Times New Roman" panose="02020603050405020304" pitchFamily="18" charset="0"/>
              </a:rPr>
              <a:t>, (</a:t>
            </a:r>
            <a:r>
              <a:rPr lang="pt-BR" sz="2000" i="1">
                <a:latin typeface="Times New Roman" panose="02020603050405020304" pitchFamily="18" charset="0"/>
                <a:cs typeface="Times New Roman" panose="02020603050405020304" pitchFamily="18" charset="0"/>
              </a:rPr>
              <a:t>praesid</a:t>
            </a:r>
            <a:r>
              <a:rPr lang="pt-BR" sz="2000">
                <a:latin typeface="Times New Roman" panose="02020603050405020304" pitchFamily="18" charset="0"/>
                <a:cs typeface="Times New Roman" panose="02020603050405020304" pitchFamily="18" charset="0"/>
              </a:rPr>
              <a:t>-), </a:t>
            </a:r>
            <a:r>
              <a:rPr lang="pt-BR" sz="2000" i="1">
                <a:latin typeface="Times New Roman" panose="02020603050405020304" pitchFamily="18" charset="0"/>
                <a:cs typeface="Times New Roman" panose="02020603050405020304" pitchFamily="18" charset="0"/>
              </a:rPr>
              <a:t>coniux</a:t>
            </a:r>
            <a:r>
              <a:rPr lang="pt-BR" sz="2000">
                <a:latin typeface="Times New Roman" panose="02020603050405020304" pitchFamily="18" charset="0"/>
                <a:cs typeface="Times New Roman" panose="02020603050405020304" pitchFamily="18" charset="0"/>
              </a:rPr>
              <a:t> (</a:t>
            </a:r>
            <a:r>
              <a:rPr lang="pt-BR" sz="2000" i="1">
                <a:latin typeface="Times New Roman" panose="02020603050405020304" pitchFamily="18" charset="0"/>
                <a:cs typeface="Times New Roman" panose="02020603050405020304" pitchFamily="18" charset="0"/>
              </a:rPr>
              <a:t>con-iug</a:t>
            </a:r>
            <a:r>
              <a:rPr lang="pt-BR" sz="2000">
                <a:latin typeface="Times New Roman" panose="02020603050405020304" pitchFamily="18" charset="0"/>
                <a:cs typeface="Times New Roman" panose="02020603050405020304" pitchFamily="18" charset="0"/>
              </a:rPr>
              <a:t>; </a:t>
            </a:r>
            <a:r>
              <a:rPr lang="pt-BR" sz="2000" i="1">
                <a:latin typeface="Times New Roman" panose="02020603050405020304" pitchFamily="18" charset="0"/>
                <a:cs typeface="Times New Roman" panose="02020603050405020304" pitchFamily="18" charset="0"/>
              </a:rPr>
              <a:t>coniungo</a:t>
            </a:r>
            <a:r>
              <a:rPr lang="pt-BR" sz="2000">
                <a:latin typeface="Times New Roman" panose="02020603050405020304" pitchFamily="18" charset="0"/>
                <a:cs typeface="Times New Roman" panose="02020603050405020304" pitchFamily="18" charset="0"/>
              </a:rPr>
              <a:t>), </a:t>
            </a:r>
            <a:r>
              <a:rPr lang="pt-BR" sz="2000" i="1">
                <a:latin typeface="Times New Roman" panose="02020603050405020304" pitchFamily="18" charset="0"/>
                <a:cs typeface="Times New Roman" panose="02020603050405020304" pitchFamily="18" charset="0"/>
              </a:rPr>
              <a:t>auceps</a:t>
            </a:r>
            <a:r>
              <a:rPr lang="pt-BR" sz="2000">
                <a:latin typeface="Times New Roman" panose="02020603050405020304" pitchFamily="18" charset="0"/>
                <a:cs typeface="Times New Roman" panose="02020603050405020304" pitchFamily="18" charset="0"/>
              </a:rPr>
              <a:t>, (</a:t>
            </a:r>
            <a:r>
              <a:rPr lang="pt-BR" sz="2000" i="1">
                <a:latin typeface="Times New Roman" panose="02020603050405020304" pitchFamily="18" charset="0"/>
                <a:cs typeface="Times New Roman" panose="02020603050405020304" pitchFamily="18" charset="0"/>
              </a:rPr>
              <a:t>aviceps</a:t>
            </a:r>
            <a:r>
              <a:rPr lang="pt-BR" sz="2000">
                <a:latin typeface="Times New Roman" panose="02020603050405020304" pitchFamily="18" charset="0"/>
                <a:cs typeface="Times New Roman" panose="02020603050405020304" pitchFamily="18" charset="0"/>
              </a:rPr>
              <a:t>, </a:t>
            </a:r>
            <a:r>
              <a:rPr lang="pt-BR" sz="2000" i="1">
                <a:latin typeface="Times New Roman" panose="02020603050405020304" pitchFamily="18" charset="0"/>
                <a:cs typeface="Times New Roman" panose="02020603050405020304" pitchFamily="18" charset="0"/>
              </a:rPr>
              <a:t>avi-cap-</a:t>
            </a:r>
            <a:r>
              <a:rPr lang="pt-BR" sz="2000">
                <a:latin typeface="Times New Roman" panose="02020603050405020304" pitchFamily="18" charset="0"/>
                <a:cs typeface="Times New Roman" panose="02020603050405020304" pitchFamily="18" charset="0"/>
              </a:rPr>
              <a:t>), </a:t>
            </a:r>
            <a:r>
              <a:rPr lang="pt-BR" sz="2000" i="1">
                <a:latin typeface="Times New Roman" panose="02020603050405020304" pitchFamily="18" charset="0"/>
                <a:cs typeface="Times New Roman" panose="02020603050405020304" pitchFamily="18" charset="0"/>
              </a:rPr>
              <a:t>iudex</a:t>
            </a:r>
            <a:r>
              <a:rPr lang="pt-BR" sz="2000">
                <a:latin typeface="Times New Roman" panose="02020603050405020304" pitchFamily="18" charset="0"/>
                <a:cs typeface="Times New Roman" panose="02020603050405020304" pitchFamily="18" charset="0"/>
              </a:rPr>
              <a:t> </a:t>
            </a:r>
            <a:r>
              <a:rPr lang="pt-BR" sz="2000" i="1">
                <a:latin typeface="Times New Roman" panose="02020603050405020304" pitchFamily="18" charset="0"/>
                <a:cs typeface="Times New Roman" panose="02020603050405020304" pitchFamily="18" charset="0"/>
              </a:rPr>
              <a:t>(ius-dic-s</a:t>
            </a:r>
            <a:r>
              <a:rPr lang="pt-BR" sz="2000">
                <a:latin typeface="Times New Roman" panose="02020603050405020304" pitchFamily="18" charset="0"/>
                <a:cs typeface="Times New Roman" panose="02020603050405020304" pitchFamily="18" charset="0"/>
              </a:rPr>
              <a:t>)</a:t>
            </a:r>
          </a:p>
        </p:txBody>
      </p:sp>
      <p:sp>
        <p:nvSpPr>
          <p:cNvPr id="2" name="Rettangolo 1">
            <a:extLst>
              <a:ext uri="{FF2B5EF4-FFF2-40B4-BE49-F238E27FC236}">
                <a16:creationId xmlns:a16="http://schemas.microsoft.com/office/drawing/2014/main" id="{570CF6B7-F43F-41FE-8A56-50CA693B4F14}"/>
              </a:ext>
            </a:extLst>
          </p:cNvPr>
          <p:cNvSpPr/>
          <p:nvPr/>
        </p:nvSpPr>
        <p:spPr>
          <a:xfrm>
            <a:off x="111125" y="4970463"/>
            <a:ext cx="11969750" cy="1652587"/>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5" name="Connettore 2 4">
            <a:extLst>
              <a:ext uri="{FF2B5EF4-FFF2-40B4-BE49-F238E27FC236}">
                <a16:creationId xmlns:a16="http://schemas.microsoft.com/office/drawing/2014/main" id="{27894772-97EE-4725-A400-7B83BA89988C}"/>
              </a:ext>
            </a:extLst>
          </p:cNvPr>
          <p:cNvCxnSpPr>
            <a:cxnSpLocks/>
          </p:cNvCxnSpPr>
          <p:nvPr/>
        </p:nvCxnSpPr>
        <p:spPr>
          <a:xfrm flipV="1">
            <a:off x="3933825" y="939800"/>
            <a:ext cx="315913" cy="27146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9" name="Connettore 2 8">
            <a:extLst>
              <a:ext uri="{FF2B5EF4-FFF2-40B4-BE49-F238E27FC236}">
                <a16:creationId xmlns:a16="http://schemas.microsoft.com/office/drawing/2014/main" id="{17DC9701-96FD-41FD-A152-E2C8B609A210}"/>
              </a:ext>
            </a:extLst>
          </p:cNvPr>
          <p:cNvCxnSpPr>
            <a:cxnSpLocks/>
          </p:cNvCxnSpPr>
          <p:nvPr/>
        </p:nvCxnSpPr>
        <p:spPr>
          <a:xfrm>
            <a:off x="3937000" y="1200150"/>
            <a:ext cx="317500" cy="30003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7" name="Connettore 2 16">
            <a:extLst>
              <a:ext uri="{FF2B5EF4-FFF2-40B4-BE49-F238E27FC236}">
                <a16:creationId xmlns:a16="http://schemas.microsoft.com/office/drawing/2014/main" id="{EE2B653B-7D5C-4B52-A1EA-CFBE0C9B710E}"/>
              </a:ext>
            </a:extLst>
          </p:cNvPr>
          <p:cNvCxnSpPr>
            <a:cxnSpLocks/>
          </p:cNvCxnSpPr>
          <p:nvPr/>
        </p:nvCxnSpPr>
        <p:spPr>
          <a:xfrm>
            <a:off x="5481638" y="719138"/>
            <a:ext cx="420687"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9" name="Connettore 2 18">
            <a:extLst>
              <a:ext uri="{FF2B5EF4-FFF2-40B4-BE49-F238E27FC236}">
                <a16:creationId xmlns:a16="http://schemas.microsoft.com/office/drawing/2014/main" id="{BCCCDF63-1AD3-4B9B-AABD-B17A1EBA7148}"/>
              </a:ext>
            </a:extLst>
          </p:cNvPr>
          <p:cNvCxnSpPr/>
          <p:nvPr/>
        </p:nvCxnSpPr>
        <p:spPr>
          <a:xfrm>
            <a:off x="5353050" y="1649413"/>
            <a:ext cx="419100"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2" name="Connettore 2 21">
            <a:extLst>
              <a:ext uri="{FF2B5EF4-FFF2-40B4-BE49-F238E27FC236}">
                <a16:creationId xmlns:a16="http://schemas.microsoft.com/office/drawing/2014/main" id="{98C55DA4-79DC-4CE3-BF4D-7F9B5AC406D9}"/>
              </a:ext>
            </a:extLst>
          </p:cNvPr>
          <p:cNvCxnSpPr/>
          <p:nvPr/>
        </p:nvCxnSpPr>
        <p:spPr>
          <a:xfrm flipH="1">
            <a:off x="3643313" y="1819275"/>
            <a:ext cx="1073150" cy="26035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4" name="Connettore 2 23">
            <a:extLst>
              <a:ext uri="{FF2B5EF4-FFF2-40B4-BE49-F238E27FC236}">
                <a16:creationId xmlns:a16="http://schemas.microsoft.com/office/drawing/2014/main" id="{03A04B83-CA49-4571-A9E3-F361317CB1A4}"/>
              </a:ext>
            </a:extLst>
          </p:cNvPr>
          <p:cNvCxnSpPr>
            <a:cxnSpLocks/>
          </p:cNvCxnSpPr>
          <p:nvPr/>
        </p:nvCxnSpPr>
        <p:spPr>
          <a:xfrm>
            <a:off x="4716463" y="1819275"/>
            <a:ext cx="974725" cy="33813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8" name="Connettore 2 27">
            <a:extLst>
              <a:ext uri="{FF2B5EF4-FFF2-40B4-BE49-F238E27FC236}">
                <a16:creationId xmlns:a16="http://schemas.microsoft.com/office/drawing/2014/main" id="{27FA7B60-E015-4025-B5D3-9A193418A61E}"/>
              </a:ext>
            </a:extLst>
          </p:cNvPr>
          <p:cNvCxnSpPr/>
          <p:nvPr/>
        </p:nvCxnSpPr>
        <p:spPr>
          <a:xfrm>
            <a:off x="4179888" y="3532188"/>
            <a:ext cx="392112"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0" name="Connettore 2 29">
            <a:extLst>
              <a:ext uri="{FF2B5EF4-FFF2-40B4-BE49-F238E27FC236}">
                <a16:creationId xmlns:a16="http://schemas.microsoft.com/office/drawing/2014/main" id="{9207EEB5-710E-494C-AC2F-C088639A5FCE}"/>
              </a:ext>
            </a:extLst>
          </p:cNvPr>
          <p:cNvCxnSpPr/>
          <p:nvPr/>
        </p:nvCxnSpPr>
        <p:spPr>
          <a:xfrm>
            <a:off x="2851150" y="4006850"/>
            <a:ext cx="792163"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2" name="Connettore 2 31">
            <a:extLst>
              <a:ext uri="{FF2B5EF4-FFF2-40B4-BE49-F238E27FC236}">
                <a16:creationId xmlns:a16="http://schemas.microsoft.com/office/drawing/2014/main" id="{B1246AFE-3F7F-4CCC-83A8-7C535AD9E0DC}"/>
              </a:ext>
            </a:extLst>
          </p:cNvPr>
          <p:cNvCxnSpPr>
            <a:cxnSpLocks/>
          </p:cNvCxnSpPr>
          <p:nvPr/>
        </p:nvCxnSpPr>
        <p:spPr>
          <a:xfrm>
            <a:off x="3643313" y="4462463"/>
            <a:ext cx="330200"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Segnaposto contenuto 4" descr="Immagine che contiene testo, bottiglia, tenendo, tavolo&#10;&#10;Descrizione generata automaticamente">
            <a:extLst>
              <a:ext uri="{FF2B5EF4-FFF2-40B4-BE49-F238E27FC236}">
                <a16:creationId xmlns:a16="http://schemas.microsoft.com/office/drawing/2014/main" id="{C40B402B-4938-457B-B1F0-D0194B283D3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803275" y="661988"/>
            <a:ext cx="10628313" cy="5503862"/>
          </a:xfrm>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Segnaposto contenuto 4" descr="Immagine che contiene tavolo&#10;&#10;Descrizione generata automaticamente">
            <a:extLst>
              <a:ext uri="{FF2B5EF4-FFF2-40B4-BE49-F238E27FC236}">
                <a16:creationId xmlns:a16="http://schemas.microsoft.com/office/drawing/2014/main" id="{AD9777D6-8979-43E1-AD1A-D46068BDC8A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763588" y="669925"/>
            <a:ext cx="10694987" cy="5495925"/>
          </a:xfrm>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Segnaposto contenuto 4" descr="Immagine che contiene testo, tavolo&#10;&#10;Descrizione generata automaticamente">
            <a:extLst>
              <a:ext uri="{FF2B5EF4-FFF2-40B4-BE49-F238E27FC236}">
                <a16:creationId xmlns:a16="http://schemas.microsoft.com/office/drawing/2014/main" id="{A2D528FA-7835-4E3C-9107-84594DE7CBE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003300" y="612775"/>
            <a:ext cx="10199688" cy="5611813"/>
          </a:xfrm>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Segnaposto contenuto 3">
            <a:extLst>
              <a:ext uri="{FF2B5EF4-FFF2-40B4-BE49-F238E27FC236}">
                <a16:creationId xmlns:a16="http://schemas.microsoft.com/office/drawing/2014/main" id="{C57B641B-8CB5-41E9-ACDF-AB59ADD4AC8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771525" y="757238"/>
            <a:ext cx="10663238" cy="5322887"/>
          </a:xfrm>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Segnaposto contenuto 3" descr="Immagine che contiene testo&#10;&#10;Descrizione generata automaticamente">
            <a:extLst>
              <a:ext uri="{FF2B5EF4-FFF2-40B4-BE49-F238E27FC236}">
                <a16:creationId xmlns:a16="http://schemas.microsoft.com/office/drawing/2014/main" id="{993B0352-6359-4FD2-9AB1-D0B4EDF690D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771525" y="803275"/>
            <a:ext cx="10663238" cy="5230813"/>
          </a:xfrm>
        </p:spPr>
      </p:pic>
      <p:sp>
        <p:nvSpPr>
          <p:cNvPr id="26627" name="CasellaDiTesto 1">
            <a:extLst>
              <a:ext uri="{FF2B5EF4-FFF2-40B4-BE49-F238E27FC236}">
                <a16:creationId xmlns:a16="http://schemas.microsoft.com/office/drawing/2014/main" id="{E690C681-E45A-4C80-BEEB-AB0E28594522}"/>
              </a:ext>
            </a:extLst>
          </p:cNvPr>
          <p:cNvSpPr txBox="1">
            <a:spLocks noChangeArrowheads="1"/>
          </p:cNvSpPr>
          <p:nvPr/>
        </p:nvSpPr>
        <p:spPr bwMode="auto">
          <a:xfrm>
            <a:off x="2022475" y="1576388"/>
            <a:ext cx="66675"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fontAlgn="base">
              <a:spcBef>
                <a:spcPct val="0"/>
              </a:spcBef>
              <a:spcAft>
                <a:spcPct val="0"/>
              </a:spcAft>
              <a:defRPr>
                <a:solidFill>
                  <a:schemeClr val="tx1"/>
                </a:solidFill>
                <a:latin typeface="Garamond" panose="02020404030301010803" pitchFamily="18" charset="0"/>
              </a:defRPr>
            </a:lvl6pPr>
            <a:lvl7pPr marL="2971800" indent="-228600" fontAlgn="base">
              <a:spcBef>
                <a:spcPct val="0"/>
              </a:spcBef>
              <a:spcAft>
                <a:spcPct val="0"/>
              </a:spcAft>
              <a:defRPr>
                <a:solidFill>
                  <a:schemeClr val="tx1"/>
                </a:solidFill>
                <a:latin typeface="Garamond" panose="02020404030301010803" pitchFamily="18" charset="0"/>
              </a:defRPr>
            </a:lvl7pPr>
            <a:lvl8pPr marL="3429000" indent="-228600" fontAlgn="base">
              <a:spcBef>
                <a:spcPct val="0"/>
              </a:spcBef>
              <a:spcAft>
                <a:spcPct val="0"/>
              </a:spcAft>
              <a:defRPr>
                <a:solidFill>
                  <a:schemeClr val="tx1"/>
                </a:solidFill>
                <a:latin typeface="Garamond" panose="02020404030301010803" pitchFamily="18" charset="0"/>
              </a:defRPr>
            </a:lvl8pPr>
            <a:lvl9pPr marL="3886200" indent="-228600" fontAlgn="base">
              <a:spcBef>
                <a:spcPct val="0"/>
              </a:spcBef>
              <a:spcAft>
                <a:spcPct val="0"/>
              </a:spcAft>
              <a:defRPr>
                <a:solidFill>
                  <a:schemeClr val="tx1"/>
                </a:solidFill>
                <a:latin typeface="Garamond" panose="02020404030301010803"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26628" name="CasellaDiTesto 2">
            <a:extLst>
              <a:ext uri="{FF2B5EF4-FFF2-40B4-BE49-F238E27FC236}">
                <a16:creationId xmlns:a16="http://schemas.microsoft.com/office/drawing/2014/main" id="{21C17101-270D-41D0-A578-6A10D0DFCCFE}"/>
              </a:ext>
            </a:extLst>
          </p:cNvPr>
          <p:cNvSpPr txBox="1">
            <a:spLocks noChangeArrowheads="1"/>
          </p:cNvSpPr>
          <p:nvPr/>
        </p:nvSpPr>
        <p:spPr bwMode="auto">
          <a:xfrm>
            <a:off x="2000250" y="1476375"/>
            <a:ext cx="66675" cy="4699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fontAlgn="base">
              <a:spcBef>
                <a:spcPct val="0"/>
              </a:spcBef>
              <a:spcAft>
                <a:spcPct val="0"/>
              </a:spcAft>
              <a:defRPr>
                <a:solidFill>
                  <a:schemeClr val="tx1"/>
                </a:solidFill>
                <a:latin typeface="Garamond" panose="02020404030301010803" pitchFamily="18" charset="0"/>
              </a:defRPr>
            </a:lvl6pPr>
            <a:lvl7pPr marL="2971800" indent="-228600" fontAlgn="base">
              <a:spcBef>
                <a:spcPct val="0"/>
              </a:spcBef>
              <a:spcAft>
                <a:spcPct val="0"/>
              </a:spcAft>
              <a:defRPr>
                <a:solidFill>
                  <a:schemeClr val="tx1"/>
                </a:solidFill>
                <a:latin typeface="Garamond" panose="02020404030301010803" pitchFamily="18" charset="0"/>
              </a:defRPr>
            </a:lvl7pPr>
            <a:lvl8pPr marL="3429000" indent="-228600" fontAlgn="base">
              <a:spcBef>
                <a:spcPct val="0"/>
              </a:spcBef>
              <a:spcAft>
                <a:spcPct val="0"/>
              </a:spcAft>
              <a:defRPr>
                <a:solidFill>
                  <a:schemeClr val="tx1"/>
                </a:solidFill>
                <a:latin typeface="Garamond" panose="02020404030301010803" pitchFamily="18" charset="0"/>
              </a:defRPr>
            </a:lvl8pPr>
            <a:lvl9pPr marL="3886200" indent="-228600" fontAlgn="base">
              <a:spcBef>
                <a:spcPct val="0"/>
              </a:spcBef>
              <a:spcAft>
                <a:spcPct val="0"/>
              </a:spcAft>
              <a:defRPr>
                <a:solidFill>
                  <a:schemeClr val="tx1"/>
                </a:solidFill>
                <a:latin typeface="Garamond" panose="02020404030301010803"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Segnaposto contenuto 3">
            <a:extLst>
              <a:ext uri="{FF2B5EF4-FFF2-40B4-BE49-F238E27FC236}">
                <a16:creationId xmlns:a16="http://schemas.microsoft.com/office/drawing/2014/main" id="{DF62166B-4861-42CA-BF41-081AE8DB307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771525" y="992188"/>
            <a:ext cx="10663238" cy="4852987"/>
          </a:xfrm>
        </p:spPr>
      </p:pic>
      <p:sp>
        <p:nvSpPr>
          <p:cNvPr id="27651" name="CasellaDiTesto 1">
            <a:extLst>
              <a:ext uri="{FF2B5EF4-FFF2-40B4-BE49-F238E27FC236}">
                <a16:creationId xmlns:a16="http://schemas.microsoft.com/office/drawing/2014/main" id="{F7E28FD9-53AE-41BC-B9F0-8633F912E896}"/>
              </a:ext>
            </a:extLst>
          </p:cNvPr>
          <p:cNvSpPr txBox="1">
            <a:spLocks noChangeArrowheads="1"/>
          </p:cNvSpPr>
          <p:nvPr/>
        </p:nvSpPr>
        <p:spPr bwMode="auto">
          <a:xfrm>
            <a:off x="4505325" y="3370263"/>
            <a:ext cx="192088"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fontAlgn="base">
              <a:spcBef>
                <a:spcPct val="0"/>
              </a:spcBef>
              <a:spcAft>
                <a:spcPct val="0"/>
              </a:spcAft>
              <a:defRPr>
                <a:solidFill>
                  <a:schemeClr val="tx1"/>
                </a:solidFill>
                <a:latin typeface="Garamond" panose="02020404030301010803" pitchFamily="18" charset="0"/>
              </a:defRPr>
            </a:lvl6pPr>
            <a:lvl7pPr marL="2971800" indent="-228600" fontAlgn="base">
              <a:spcBef>
                <a:spcPct val="0"/>
              </a:spcBef>
              <a:spcAft>
                <a:spcPct val="0"/>
              </a:spcAft>
              <a:defRPr>
                <a:solidFill>
                  <a:schemeClr val="tx1"/>
                </a:solidFill>
                <a:latin typeface="Garamond" panose="02020404030301010803" pitchFamily="18" charset="0"/>
              </a:defRPr>
            </a:lvl7pPr>
            <a:lvl8pPr marL="3429000" indent="-228600" fontAlgn="base">
              <a:spcBef>
                <a:spcPct val="0"/>
              </a:spcBef>
              <a:spcAft>
                <a:spcPct val="0"/>
              </a:spcAft>
              <a:defRPr>
                <a:solidFill>
                  <a:schemeClr val="tx1"/>
                </a:solidFill>
                <a:latin typeface="Garamond" panose="02020404030301010803" pitchFamily="18" charset="0"/>
              </a:defRPr>
            </a:lvl8pPr>
            <a:lvl9pPr marL="3886200" indent="-228600" fontAlgn="base">
              <a:spcBef>
                <a:spcPct val="0"/>
              </a:spcBef>
              <a:spcAft>
                <a:spcPct val="0"/>
              </a:spcAft>
              <a:defRPr>
                <a:solidFill>
                  <a:schemeClr val="tx1"/>
                </a:solidFill>
                <a:latin typeface="Garamond" panose="02020404030301010803"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Segnaposto contenuto 4" descr="Immagine che contiene screenshot&#10;&#10;Descrizione generata automaticamente">
            <a:extLst>
              <a:ext uri="{FF2B5EF4-FFF2-40B4-BE49-F238E27FC236}">
                <a16:creationId xmlns:a16="http://schemas.microsoft.com/office/drawing/2014/main" id="{CC237410-3CF3-44E6-B5A7-A1840D1BD4F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79450" y="774700"/>
            <a:ext cx="10661650" cy="2016125"/>
          </a:xfr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CA073E51-16A4-4593-A234-38ABD54D7DB7}"/>
              </a:ext>
            </a:extLst>
          </p:cNvPr>
          <p:cNvSpPr>
            <a:spLocks noGrp="1"/>
          </p:cNvSpPr>
          <p:nvPr>
            <p:ph idx="1"/>
          </p:nvPr>
        </p:nvSpPr>
        <p:spPr>
          <a:xfrm>
            <a:off x="612775" y="606425"/>
            <a:ext cx="10947400" cy="5645150"/>
          </a:xfrm>
          <a:solidFill>
            <a:schemeClr val="tx1">
              <a:lumMod val="95000"/>
            </a:schemeClr>
          </a:solidFill>
        </p:spPr>
        <p:txBody>
          <a:bodyPr rtlCol="0">
            <a:normAutofit/>
          </a:bodyPr>
          <a:lstStyle/>
          <a:p>
            <a:pPr marL="0" indent="0" algn="ctr" eaLnBrk="1" fontAlgn="auto" hangingPunct="1">
              <a:spcBef>
                <a:spcPts val="0"/>
              </a:spcBef>
              <a:spcAft>
                <a:spcPts val="0"/>
              </a:spcAft>
              <a:buFont typeface="Arial"/>
              <a:buNone/>
              <a:defRPr/>
            </a:pPr>
            <a:r>
              <a:rPr lang="it-IT" sz="2600" i="1">
                <a:solidFill>
                  <a:schemeClr val="bg1"/>
                </a:solidFill>
                <a:latin typeface="Times New Roman" panose="02020603050405020304" pitchFamily="18" charset="0"/>
                <a:cs typeface="Times New Roman" panose="02020603050405020304" pitchFamily="18" charset="0"/>
              </a:rPr>
              <a:t>Parte II</a:t>
            </a:r>
          </a:p>
          <a:p>
            <a:pPr marL="0" indent="0" algn="ctr" eaLnBrk="1" fontAlgn="auto" hangingPunct="1">
              <a:spcBef>
                <a:spcPts val="0"/>
              </a:spcBef>
              <a:spcAft>
                <a:spcPts val="0"/>
              </a:spcAft>
              <a:buFont typeface="Arial"/>
              <a:buNone/>
              <a:defRPr/>
            </a:pPr>
            <a:endParaRPr lang="it-IT" i="1">
              <a:solidFill>
                <a:schemeClr val="bg1"/>
              </a:solidFill>
              <a:latin typeface="Times New Roman" panose="02020603050405020304" pitchFamily="18" charset="0"/>
              <a:cs typeface="Times New Roman" panose="02020603050405020304" pitchFamily="18" charset="0"/>
            </a:endParaRPr>
          </a:p>
          <a:p>
            <a:pPr eaLnBrk="1" fontAlgn="auto" hangingPunct="1">
              <a:spcBef>
                <a:spcPts val="0"/>
              </a:spcBef>
              <a:spcAft>
                <a:spcPts val="0"/>
              </a:spcAft>
              <a:buClrTx/>
              <a:defRPr/>
            </a:pPr>
            <a:r>
              <a:rPr lang="it-IT">
                <a:solidFill>
                  <a:schemeClr val="bg1"/>
                </a:solidFill>
                <a:latin typeface="Times New Roman" panose="02020603050405020304" pitchFamily="18" charset="0"/>
                <a:cs typeface="Times New Roman" panose="02020603050405020304" pitchFamily="18" charset="0"/>
              </a:rPr>
              <a:t>Linee di sviluppo e peculiarità della lingua poetica latina. </a:t>
            </a:r>
          </a:p>
          <a:p>
            <a:pPr eaLnBrk="1" fontAlgn="auto" hangingPunct="1">
              <a:spcBef>
                <a:spcPts val="0"/>
              </a:spcBef>
              <a:spcAft>
                <a:spcPts val="0"/>
              </a:spcAft>
              <a:buClrTx/>
              <a:defRPr/>
            </a:pPr>
            <a:r>
              <a:rPr lang="it-IT">
                <a:solidFill>
                  <a:schemeClr val="bg1"/>
                </a:solidFill>
                <a:latin typeface="Times New Roman" panose="02020603050405020304" pitchFamily="18" charset="0"/>
                <a:cs typeface="Times New Roman" panose="02020603050405020304" pitchFamily="18" charset="0"/>
              </a:rPr>
              <a:t>Lingua e stile: lessico, strategia retorica ed esempi di tecnica descrittiva.</a:t>
            </a:r>
          </a:p>
          <a:p>
            <a:pPr algn="just" eaLnBrk="1" fontAlgn="auto" hangingPunct="1">
              <a:spcBef>
                <a:spcPts val="0"/>
              </a:spcBef>
              <a:spcAft>
                <a:spcPts val="0"/>
              </a:spcAft>
              <a:buClrTx/>
              <a:defRPr/>
            </a:pPr>
            <a:r>
              <a:rPr lang="it-IT">
                <a:solidFill>
                  <a:schemeClr val="bg1"/>
                </a:solidFill>
                <a:latin typeface="Times New Roman" panose="02020603050405020304" pitchFamily="18" charset="0"/>
                <a:ea typeface="Calibri" panose="020F0502020204030204" pitchFamily="34" charset="0"/>
                <a:cs typeface="Times New Roman" panose="02020603050405020304" pitchFamily="18" charset="0"/>
              </a:rPr>
              <a:t>Lettura, analisi degli aspetti linguistici e stilistici, inquadramento storico-culturale di testi incentrati sia sul rapporto tra scienza, filosofia e poesia, sia esemplificativi della tecnica descrittiva di spazio antropico ed elementi naturali</a:t>
            </a:r>
            <a:r>
              <a:rPr lang="it-IT" i="1">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it-IT">
                <a:solidFill>
                  <a:schemeClr val="bg1"/>
                </a:solidFill>
                <a:latin typeface="Times New Roman" panose="02020603050405020304" pitchFamily="18" charset="0"/>
                <a:ea typeface="Calibri" panose="020F0502020204030204" pitchFamily="34" charset="0"/>
                <a:cs typeface="Times New Roman" panose="02020603050405020304" pitchFamily="18" charset="0"/>
              </a:rPr>
              <a:t>(la selezione è finalizzata a render conto anche della differenziazione per generi letterari e della combinazione e interazione di lingua tecnica e </a:t>
            </a:r>
            <a:r>
              <a:rPr lang="it-IT" i="1">
                <a:solidFill>
                  <a:schemeClr val="bg1"/>
                </a:solidFill>
                <a:latin typeface="Times New Roman" panose="02020603050405020304" pitchFamily="18" charset="0"/>
                <a:ea typeface="Calibri" panose="020F0502020204030204" pitchFamily="34" charset="0"/>
                <a:cs typeface="Times New Roman" panose="02020603050405020304" pitchFamily="18" charset="0"/>
              </a:rPr>
              <a:t>materia </a:t>
            </a:r>
            <a:r>
              <a:rPr lang="it-IT">
                <a:solidFill>
                  <a:schemeClr val="bg1"/>
                </a:solidFill>
                <a:latin typeface="Times New Roman" panose="02020603050405020304" pitchFamily="18" charset="0"/>
                <a:ea typeface="Calibri" panose="020F0502020204030204" pitchFamily="34" charset="0"/>
                <a:cs typeface="Times New Roman" panose="02020603050405020304" pitchFamily="18" charset="0"/>
              </a:rPr>
              <a:t>poetica)</a:t>
            </a:r>
            <a:r>
              <a:rPr lang="it-IT">
                <a:solidFill>
                  <a:schemeClr val="bg1"/>
                </a:solidFill>
                <a:latin typeface="Times New Roman" panose="02020603050405020304" pitchFamily="18" charset="0"/>
                <a:cs typeface="Times New Roman" panose="02020603050405020304" pitchFamily="18" charset="0"/>
              </a:rPr>
              <a:t>.</a:t>
            </a:r>
          </a:p>
          <a:p>
            <a:pPr eaLnBrk="1" fontAlgn="auto" hangingPunct="1">
              <a:spcBef>
                <a:spcPts val="0"/>
              </a:spcBef>
              <a:spcAft>
                <a:spcPts val="0"/>
              </a:spcAft>
              <a:buClrTx/>
              <a:defRPr/>
            </a:pPr>
            <a:endParaRPr lang="it-IT">
              <a:solidFill>
                <a:schemeClr val="bg1"/>
              </a:solidFill>
              <a:latin typeface="Times New Roman" panose="02020603050405020304" pitchFamily="18" charset="0"/>
              <a:cs typeface="Times New Roman" panose="02020603050405020304" pitchFamily="18" charset="0"/>
            </a:endParaRPr>
          </a:p>
          <a:p>
            <a:pPr marL="0" indent="0" algn="just" eaLnBrk="1" fontAlgn="auto" hangingPunct="1">
              <a:spcBef>
                <a:spcPts val="0"/>
              </a:spcBef>
              <a:spcAft>
                <a:spcPts val="0"/>
              </a:spcAft>
              <a:buFont typeface="Arial"/>
              <a:buNone/>
              <a:defRPr/>
            </a:pPr>
            <a:r>
              <a:rPr lang="it-IT" u="sng">
                <a:solidFill>
                  <a:schemeClr val="bg1"/>
                </a:solidFill>
                <a:uFill>
                  <a:solidFill>
                    <a:schemeClr val="accent4">
                      <a:lumMod val="75000"/>
                    </a:schemeClr>
                  </a:solidFill>
                </a:uFill>
                <a:latin typeface="Times New Roman" panose="02020603050405020304" pitchFamily="18" charset="0"/>
                <a:cs typeface="Times New Roman" panose="02020603050405020304" pitchFamily="18" charset="0"/>
              </a:rPr>
              <a:t>Testi scelti</a:t>
            </a:r>
            <a:r>
              <a:rPr lang="it-IT">
                <a:solidFill>
                  <a:schemeClr val="bg1"/>
                </a:solidFill>
                <a:latin typeface="Times New Roman" panose="02020603050405020304" pitchFamily="18" charset="0"/>
                <a:cs typeface="Times New Roman" panose="02020603050405020304" pitchFamily="18" charset="0"/>
              </a:rPr>
              <a:t>:</a:t>
            </a:r>
          </a:p>
          <a:p>
            <a:pPr marL="0" indent="0" algn="just" eaLnBrk="1" fontAlgn="auto" hangingPunct="1">
              <a:spcBef>
                <a:spcPts val="0"/>
              </a:spcBef>
              <a:spcAft>
                <a:spcPts val="0"/>
              </a:spcAft>
              <a:buFont typeface="Arial"/>
              <a:buNone/>
              <a:defRPr/>
            </a:pPr>
            <a:r>
              <a:rPr lang="it-IT">
                <a:solidFill>
                  <a:schemeClr val="bg1"/>
                </a:solidFill>
                <a:latin typeface="Times New Roman" panose="02020603050405020304" pitchFamily="18" charset="0"/>
                <a:ea typeface="Calibri" panose="020F0502020204030204" pitchFamily="34" charset="0"/>
                <a:cs typeface="Times New Roman" panose="02020603050405020304" pitchFamily="18" charset="0"/>
              </a:rPr>
              <a:t>Lucrezio, </a:t>
            </a:r>
            <a:r>
              <a:rPr lang="it-IT" i="1">
                <a:solidFill>
                  <a:schemeClr val="bg1"/>
                </a:solidFill>
                <a:latin typeface="Times New Roman" panose="02020603050405020304" pitchFamily="18" charset="0"/>
                <a:ea typeface="Calibri" panose="020F0502020204030204" pitchFamily="34" charset="0"/>
                <a:cs typeface="Times New Roman" panose="02020603050405020304" pitchFamily="18" charset="0"/>
              </a:rPr>
              <a:t>De rerum natura</a:t>
            </a:r>
            <a:r>
              <a:rPr lang="it-IT">
                <a:solidFill>
                  <a:schemeClr val="bg1"/>
                </a:solidFill>
                <a:latin typeface="Times New Roman" panose="02020603050405020304" pitchFamily="18" charset="0"/>
                <a:ea typeface="Calibri" panose="020F0502020204030204" pitchFamily="34" charset="0"/>
                <a:cs typeface="Times New Roman" panose="02020603050405020304" pitchFamily="18" charset="0"/>
              </a:rPr>
              <a:t>, V 416-555;</a:t>
            </a:r>
            <a:r>
              <a:rPr lang="it-IT" b="1">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it-IT">
                <a:solidFill>
                  <a:schemeClr val="bg1"/>
                </a:solidFill>
                <a:latin typeface="Times New Roman" panose="02020603050405020304" pitchFamily="18" charset="0"/>
                <a:ea typeface="Calibri" panose="020F0502020204030204" pitchFamily="34" charset="0"/>
                <a:cs typeface="Times New Roman" panose="02020603050405020304" pitchFamily="18" charset="0"/>
              </a:rPr>
              <a:t>Virgilio, </a:t>
            </a:r>
            <a:r>
              <a:rPr lang="it-IT" i="1">
                <a:solidFill>
                  <a:schemeClr val="bg1"/>
                </a:solidFill>
                <a:latin typeface="Times New Roman" panose="02020603050405020304" pitchFamily="18" charset="0"/>
                <a:ea typeface="Calibri" panose="020F0502020204030204" pitchFamily="34" charset="0"/>
                <a:cs typeface="Times New Roman" panose="02020603050405020304" pitchFamily="18" charset="0"/>
              </a:rPr>
              <a:t>Georgica</a:t>
            </a:r>
            <a:r>
              <a:rPr lang="it-IT">
                <a:solidFill>
                  <a:schemeClr val="bg1"/>
                </a:solidFill>
                <a:latin typeface="Times New Roman" panose="02020603050405020304" pitchFamily="18" charset="0"/>
                <a:ea typeface="Calibri" panose="020F0502020204030204" pitchFamily="34" charset="0"/>
                <a:cs typeface="Times New Roman" panose="02020603050405020304" pitchFamily="18" charset="0"/>
              </a:rPr>
              <a:t>,</a:t>
            </a:r>
            <a:r>
              <a:rPr lang="it-IT" i="1">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it-IT">
                <a:solidFill>
                  <a:schemeClr val="bg1"/>
                </a:solidFill>
                <a:latin typeface="Times New Roman" panose="02020603050405020304" pitchFamily="18" charset="0"/>
                <a:ea typeface="Calibri" panose="020F0502020204030204" pitchFamily="34" charset="0"/>
                <a:cs typeface="Times New Roman" panose="02020603050405020304" pitchFamily="18" charset="0"/>
              </a:rPr>
              <a:t>II 136-258; Ovidio, </a:t>
            </a:r>
            <a:r>
              <a:rPr lang="it-IT" i="1">
                <a:solidFill>
                  <a:schemeClr val="bg1"/>
                </a:solidFill>
                <a:latin typeface="Times New Roman" panose="02020603050405020304" pitchFamily="18" charset="0"/>
                <a:ea typeface="Calibri" panose="020F0502020204030204" pitchFamily="34" charset="0"/>
                <a:cs typeface="Times New Roman" panose="02020603050405020304" pitchFamily="18" charset="0"/>
              </a:rPr>
              <a:t>Metamorphoses, </a:t>
            </a:r>
            <a:r>
              <a:rPr lang="it-IT">
                <a:solidFill>
                  <a:schemeClr val="bg1"/>
                </a:solidFill>
                <a:latin typeface="Times New Roman" panose="02020603050405020304" pitchFamily="18" charset="0"/>
                <a:ea typeface="Calibri" panose="020F0502020204030204" pitchFamily="34" charset="0"/>
                <a:cs typeface="Times New Roman" panose="02020603050405020304" pitchFamily="18" charset="0"/>
              </a:rPr>
              <a:t>I 1-112; Lucano, </a:t>
            </a:r>
            <a:r>
              <a:rPr lang="it-IT" i="1">
                <a:solidFill>
                  <a:schemeClr val="bg1"/>
                </a:solidFill>
                <a:latin typeface="Times New Roman" panose="02020603050405020304" pitchFamily="18" charset="0"/>
                <a:ea typeface="Calibri" panose="020F0502020204030204" pitchFamily="34" charset="0"/>
                <a:cs typeface="Times New Roman" panose="02020603050405020304" pitchFamily="18" charset="0"/>
              </a:rPr>
              <a:t>Pharsalia</a:t>
            </a:r>
            <a:r>
              <a:rPr lang="it-IT">
                <a:solidFill>
                  <a:schemeClr val="bg1"/>
                </a:solidFill>
                <a:latin typeface="Times New Roman" panose="02020603050405020304" pitchFamily="18" charset="0"/>
                <a:ea typeface="Calibri" panose="020F0502020204030204" pitchFamily="34" charset="0"/>
                <a:cs typeface="Times New Roman" panose="02020603050405020304" pitchFamily="18" charset="0"/>
              </a:rPr>
              <a:t>,</a:t>
            </a:r>
            <a:r>
              <a:rPr lang="it-IT" i="1">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it-IT">
                <a:solidFill>
                  <a:schemeClr val="bg1"/>
                </a:solidFill>
                <a:latin typeface="Times New Roman" panose="02020603050405020304" pitchFamily="18" charset="0"/>
                <a:ea typeface="Calibri" panose="020F0502020204030204" pitchFamily="34" charset="0"/>
                <a:cs typeface="Times New Roman" panose="02020603050405020304" pitchFamily="18" charset="0"/>
              </a:rPr>
              <a:t>IX 734-838; Stazio, </a:t>
            </a:r>
            <a:r>
              <a:rPr lang="it-IT" i="1">
                <a:solidFill>
                  <a:schemeClr val="bg1"/>
                </a:solidFill>
                <a:latin typeface="Times New Roman" panose="02020603050405020304" pitchFamily="18" charset="0"/>
                <a:ea typeface="Calibri" panose="020F0502020204030204" pitchFamily="34" charset="0"/>
                <a:cs typeface="Times New Roman" panose="02020603050405020304" pitchFamily="18" charset="0"/>
              </a:rPr>
              <a:t>Silvae</a:t>
            </a:r>
            <a:r>
              <a:rPr lang="it-IT">
                <a:solidFill>
                  <a:schemeClr val="bg1"/>
                </a:solidFill>
                <a:latin typeface="Times New Roman" panose="02020603050405020304" pitchFamily="18" charset="0"/>
                <a:ea typeface="Calibri" panose="020F0502020204030204" pitchFamily="34" charset="0"/>
                <a:cs typeface="Times New Roman" panose="02020603050405020304" pitchFamily="18" charset="0"/>
              </a:rPr>
              <a:t>,</a:t>
            </a:r>
            <a:r>
              <a:rPr lang="it-IT" i="1">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it-IT">
                <a:solidFill>
                  <a:schemeClr val="bg1"/>
                </a:solidFill>
                <a:latin typeface="Times New Roman" panose="02020603050405020304" pitchFamily="18" charset="0"/>
                <a:ea typeface="Calibri" panose="020F0502020204030204" pitchFamily="34" charset="0"/>
                <a:cs typeface="Times New Roman" panose="02020603050405020304" pitchFamily="18" charset="0"/>
              </a:rPr>
              <a:t>II 2; Marziale, </a:t>
            </a:r>
            <a:r>
              <a:rPr lang="it-IT" i="1">
                <a:solidFill>
                  <a:schemeClr val="bg1"/>
                </a:solidFill>
                <a:latin typeface="Times New Roman" panose="02020603050405020304" pitchFamily="18" charset="0"/>
                <a:ea typeface="Calibri" panose="020F0502020204030204" pitchFamily="34" charset="0"/>
                <a:cs typeface="Times New Roman" panose="02020603050405020304" pitchFamily="18" charset="0"/>
              </a:rPr>
              <a:t>Epigrammata</a:t>
            </a:r>
            <a:r>
              <a:rPr lang="it-IT">
                <a:solidFill>
                  <a:schemeClr val="bg1"/>
                </a:solidFill>
                <a:latin typeface="Times New Roman" panose="02020603050405020304" pitchFamily="18" charset="0"/>
                <a:ea typeface="Calibri" panose="020F0502020204030204" pitchFamily="34" charset="0"/>
                <a:cs typeface="Times New Roman" panose="02020603050405020304" pitchFamily="18" charset="0"/>
              </a:rPr>
              <a:t>,</a:t>
            </a:r>
            <a:r>
              <a:rPr lang="it-IT" i="1">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it-IT">
                <a:solidFill>
                  <a:schemeClr val="bg1"/>
                </a:solidFill>
                <a:latin typeface="Times New Roman" panose="02020603050405020304" pitchFamily="18" charset="0"/>
                <a:ea typeface="Calibri" panose="020F0502020204030204" pitchFamily="34" charset="0"/>
                <a:cs typeface="Times New Roman" panose="02020603050405020304" pitchFamily="18" charset="0"/>
              </a:rPr>
              <a:t>IV 64; Plinio il Giovane,</a:t>
            </a:r>
            <a:r>
              <a:rPr lang="it-IT" i="1">
                <a:solidFill>
                  <a:schemeClr val="bg1"/>
                </a:solidFill>
                <a:latin typeface="Times New Roman" panose="02020603050405020304" pitchFamily="18" charset="0"/>
                <a:ea typeface="Calibri" panose="020F0502020204030204" pitchFamily="34" charset="0"/>
                <a:cs typeface="Times New Roman" panose="02020603050405020304" pitchFamily="18" charset="0"/>
              </a:rPr>
              <a:t> Epistulae</a:t>
            </a:r>
            <a:r>
              <a:rPr lang="it-IT">
                <a:solidFill>
                  <a:schemeClr val="bg1"/>
                </a:solidFill>
                <a:latin typeface="Times New Roman" panose="02020603050405020304" pitchFamily="18" charset="0"/>
                <a:ea typeface="Calibri" panose="020F0502020204030204" pitchFamily="34" charset="0"/>
                <a:cs typeface="Times New Roman" panose="02020603050405020304" pitchFamily="18" charset="0"/>
              </a:rPr>
              <a:t> V 6; Claudiano,</a:t>
            </a:r>
            <a:r>
              <a:rPr lang="it-IT" b="1">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it-IT" i="1">
                <a:solidFill>
                  <a:schemeClr val="bg1"/>
                </a:solidFill>
                <a:latin typeface="Times New Roman" panose="02020603050405020304" pitchFamily="18" charset="0"/>
                <a:ea typeface="Calibri" panose="020F0502020204030204" pitchFamily="34" charset="0"/>
                <a:cs typeface="Times New Roman" panose="02020603050405020304" pitchFamily="18" charset="0"/>
              </a:rPr>
              <a:t>Carmina minora</a:t>
            </a:r>
            <a:r>
              <a:rPr lang="it-IT">
                <a:solidFill>
                  <a:schemeClr val="bg1"/>
                </a:solidFill>
                <a:latin typeface="Times New Roman" panose="02020603050405020304" pitchFamily="18" charset="0"/>
                <a:ea typeface="Calibri" panose="020F0502020204030204" pitchFamily="34" charset="0"/>
                <a:cs typeface="Times New Roman" panose="02020603050405020304" pitchFamily="18" charset="0"/>
              </a:rPr>
              <a:t>, 29.</a:t>
            </a:r>
          </a:p>
          <a:p>
            <a:pPr marL="0" indent="0" algn="just" eaLnBrk="1" fontAlgn="auto" hangingPunct="1">
              <a:buFont typeface="Arial"/>
              <a:buNone/>
              <a:defRPr/>
            </a:pPr>
            <a:endParaRPr lang="it-IT">
              <a:solidFill>
                <a:schemeClr val="bg1"/>
              </a:solidFill>
              <a:latin typeface="Times New Roman" panose="02020603050405020304" pitchFamily="18" charset="0"/>
              <a:cs typeface="Times New Roman" panose="02020603050405020304" pitchFamily="18" charset="0"/>
            </a:endParaRPr>
          </a:p>
          <a:p>
            <a:pPr algn="just" eaLnBrk="1" fontAlgn="auto" hangingPunct="1">
              <a:buFont typeface="Arial"/>
              <a:buChar char="•"/>
              <a:defRPr/>
            </a:pPr>
            <a:endParaRPr lang="it-IT" i="1">
              <a:solidFill>
                <a:schemeClr val="tx1">
                  <a:lumMod val="85000"/>
                  <a:lumOff val="15000"/>
                </a:schemeClr>
              </a:solidFill>
              <a:latin typeface="Times New Roman" panose="02020603050405020304" pitchFamily="18" charset="0"/>
              <a:cs typeface="Times New Roman" panose="02020603050405020304" pitchFamily="18" charset="0"/>
            </a:endParaRPr>
          </a:p>
          <a:p>
            <a:pPr eaLnBrk="1" fontAlgn="auto" hangingPunct="1">
              <a:buFont typeface="Arial"/>
              <a:buChar char="•"/>
              <a:defRPr/>
            </a:pPr>
            <a:endParaRPr lang="it-IT">
              <a:solidFill>
                <a:schemeClr val="tx1">
                  <a:lumMod val="85000"/>
                  <a:lumOff val="15000"/>
                </a:schemeClr>
              </a:solidFill>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Segnaposto contenuto 3" descr="Immagine che contiene testo&#10;&#10;Descrizione generata automaticamente">
            <a:extLst>
              <a:ext uri="{FF2B5EF4-FFF2-40B4-BE49-F238E27FC236}">
                <a16:creationId xmlns:a16="http://schemas.microsoft.com/office/drawing/2014/main" id="{D6749C86-B130-4219-9B5F-D62EAFBDA17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898525" y="638175"/>
            <a:ext cx="10391775" cy="5594350"/>
          </a:xfrm>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Segnaposto contenuto 3">
            <a:extLst>
              <a:ext uri="{FF2B5EF4-FFF2-40B4-BE49-F238E27FC236}">
                <a16:creationId xmlns:a16="http://schemas.microsoft.com/office/drawing/2014/main" id="{61DA9526-6309-4CC9-ACCF-4E7E010C886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763588" y="777875"/>
            <a:ext cx="10661650" cy="5314950"/>
          </a:xfrm>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olo 1">
            <a:extLst>
              <a:ext uri="{FF2B5EF4-FFF2-40B4-BE49-F238E27FC236}">
                <a16:creationId xmlns:a16="http://schemas.microsoft.com/office/drawing/2014/main" id="{6C471C3E-828E-46D7-B554-566FA9C7C223}"/>
              </a:ext>
            </a:extLst>
          </p:cNvPr>
          <p:cNvSpPr>
            <a:spLocks noGrp="1" noChangeArrowheads="1"/>
          </p:cNvSpPr>
          <p:nvPr>
            <p:ph type="title"/>
          </p:nvPr>
        </p:nvSpPr>
        <p:spPr/>
        <p:txBody>
          <a:bodyPr/>
          <a:lstStyle/>
          <a:p>
            <a:endParaRPr lang="it-IT" altLang="it-IT"/>
          </a:p>
        </p:txBody>
      </p:sp>
      <p:pic>
        <p:nvPicPr>
          <p:cNvPr id="31747" name="Segnaposto contenuto 4">
            <a:extLst>
              <a:ext uri="{FF2B5EF4-FFF2-40B4-BE49-F238E27FC236}">
                <a16:creationId xmlns:a16="http://schemas.microsoft.com/office/drawing/2014/main" id="{414A9441-8486-4582-82D6-DBA0CD772D0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98438" y="122238"/>
            <a:ext cx="11972925" cy="3082925"/>
          </a:xfrm>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Segnaposto contenuto 4">
            <a:extLst>
              <a:ext uri="{FF2B5EF4-FFF2-40B4-BE49-F238E27FC236}">
                <a16:creationId xmlns:a16="http://schemas.microsoft.com/office/drawing/2014/main" id="{DAE1173D-1362-481D-BF6B-969D231B6A0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768350" y="839788"/>
            <a:ext cx="10653713" cy="2154237"/>
          </a:xfrm>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72A060F4-CC85-4F72-86BF-C7DF305DFF98}"/>
              </a:ext>
            </a:extLst>
          </p:cNvPr>
          <p:cNvSpPr>
            <a:spLocks noGrp="1"/>
          </p:cNvSpPr>
          <p:nvPr>
            <p:ph idx="1"/>
          </p:nvPr>
        </p:nvSpPr>
        <p:spPr>
          <a:xfrm>
            <a:off x="0" y="0"/>
            <a:ext cx="12192000" cy="6858000"/>
          </a:xfrm>
          <a:blipFill>
            <a:blip r:embed="rId2"/>
            <a:tile tx="0" ty="0" sx="100000" sy="100000" flip="none" algn="tl"/>
          </a:blipFill>
        </p:spPr>
        <p:txBody>
          <a:bodyPr rtlCol="0">
            <a:normAutofit/>
          </a:bodyPr>
          <a:lstStyle/>
          <a:p>
            <a:pPr fontAlgn="auto">
              <a:spcAft>
                <a:spcPts val="0"/>
              </a:spcAft>
              <a:buFontTx/>
              <a:buChar char="-"/>
              <a:defRPr/>
            </a:pPr>
            <a:r>
              <a:rPr lang="it-IT" sz="2400" b="1">
                <a:solidFill>
                  <a:srgbClr val="0070C0"/>
                </a:solidFill>
                <a:latin typeface="Times New Roman" panose="02020603050405020304" pitchFamily="18" charset="0"/>
                <a:cs typeface="Times New Roman" panose="02020603050405020304" pitchFamily="18" charset="0"/>
              </a:rPr>
              <a:t>Indoeuropeo</a:t>
            </a:r>
            <a:r>
              <a:rPr lang="it-IT" sz="2400" b="1">
                <a:latin typeface="Times New Roman" panose="02020603050405020304" pitchFamily="18" charset="0"/>
                <a:cs typeface="Times New Roman" panose="02020603050405020304" pitchFamily="18" charset="0"/>
              </a:rPr>
              <a:t>:  singolare, plurale, duale  </a:t>
            </a:r>
            <a:r>
              <a:rPr lang="it-IT" sz="2400">
                <a:latin typeface="Times New Roman" panose="02020603050405020304" pitchFamily="18" charset="0"/>
                <a:cs typeface="Times New Roman" panose="02020603050405020304" pitchFamily="18" charset="0"/>
              </a:rPr>
              <a:t>→  </a:t>
            </a:r>
            <a:r>
              <a:rPr lang="it-IT" sz="2400" b="1">
                <a:solidFill>
                  <a:schemeClr val="accent1"/>
                </a:solidFill>
                <a:latin typeface="Times New Roman" panose="02020603050405020304" pitchFamily="18" charset="0"/>
                <a:cs typeface="Times New Roman" panose="02020603050405020304" pitchFamily="18" charset="0"/>
              </a:rPr>
              <a:t>latino</a:t>
            </a:r>
            <a:r>
              <a:rPr lang="it-IT" sz="2400">
                <a:solidFill>
                  <a:schemeClr val="accent1"/>
                </a:solidFill>
                <a:latin typeface="Times New Roman" panose="02020603050405020304" pitchFamily="18" charset="0"/>
                <a:cs typeface="Times New Roman" panose="02020603050405020304" pitchFamily="18" charset="0"/>
              </a:rPr>
              <a:t>:</a:t>
            </a:r>
            <a:r>
              <a:rPr lang="it-IT" sz="2400">
                <a:latin typeface="Times New Roman" panose="02020603050405020304" pitchFamily="18" charset="0"/>
                <a:cs typeface="Times New Roman" panose="02020603050405020304" pitchFamily="18" charset="0"/>
              </a:rPr>
              <a:t> </a:t>
            </a:r>
            <a:r>
              <a:rPr lang="it-IT" sz="2400" b="1">
                <a:latin typeface="Times New Roman" panose="02020603050405020304" pitchFamily="18" charset="0"/>
                <a:cs typeface="Times New Roman" panose="02020603050405020304" pitchFamily="18" charset="0"/>
              </a:rPr>
              <a:t>singolare e plurale</a:t>
            </a:r>
          </a:p>
          <a:p>
            <a:pPr marL="0" indent="0" fontAlgn="auto">
              <a:spcBef>
                <a:spcPts val="0"/>
              </a:spcBef>
              <a:spcAft>
                <a:spcPts val="0"/>
              </a:spcAft>
              <a:buFont typeface="Arial" panose="020B0604020202020204" pitchFamily="34" charset="0"/>
              <a:buNone/>
              <a:defRPr/>
            </a:pPr>
            <a:r>
              <a:rPr lang="it-IT" sz="2400">
                <a:latin typeface="Times New Roman" panose="02020603050405020304" pitchFamily="18" charset="0"/>
                <a:cs typeface="Times New Roman" panose="02020603050405020304" pitchFamily="18" charset="0"/>
              </a:rPr>
              <a:t>                           </a:t>
            </a:r>
            <a:r>
              <a:rPr lang="it-IT" sz="2400" b="1">
                <a:latin typeface="Times New Roman" panose="02020603050405020304" pitchFamily="18" charset="0"/>
                <a:cs typeface="Times New Roman" panose="02020603050405020304" pitchFamily="18" charset="0"/>
              </a:rPr>
              <a:t>8 casi </a:t>
            </a:r>
            <a:r>
              <a:rPr lang="it-IT" sz="2400">
                <a:latin typeface="Times New Roman" panose="02020603050405020304" pitchFamily="18" charset="0"/>
                <a:cs typeface="Times New Roman" panose="02020603050405020304" pitchFamily="18" charset="0"/>
              </a:rPr>
              <a:t>(nom., voc., acc., gen., dat., abl., locativo, sociativo-strumentale) → </a:t>
            </a:r>
          </a:p>
          <a:p>
            <a:pPr marL="0" indent="0" fontAlgn="auto">
              <a:spcBef>
                <a:spcPts val="0"/>
              </a:spcBef>
              <a:spcAft>
                <a:spcPts val="0"/>
              </a:spcAft>
              <a:buFont typeface="Arial" panose="020B0604020202020204" pitchFamily="34" charset="0"/>
              <a:buNone/>
              <a:defRPr/>
            </a:pPr>
            <a:r>
              <a:rPr lang="it-IT" sz="2400">
                <a:latin typeface="Times New Roman" panose="02020603050405020304" pitchFamily="18" charset="0"/>
                <a:cs typeface="Times New Roman" panose="02020603050405020304" pitchFamily="18" charset="0"/>
              </a:rPr>
              <a:t>                           </a:t>
            </a:r>
            <a:r>
              <a:rPr lang="it-IT" sz="2400" b="1">
                <a:solidFill>
                  <a:schemeClr val="accent1"/>
                </a:solidFill>
                <a:latin typeface="Times New Roman" panose="02020603050405020304" pitchFamily="18" charset="0"/>
                <a:cs typeface="Times New Roman" panose="02020603050405020304" pitchFamily="18" charset="0"/>
              </a:rPr>
              <a:t>latino</a:t>
            </a:r>
            <a:r>
              <a:rPr lang="it-IT" sz="2400">
                <a:latin typeface="Times New Roman" panose="02020603050405020304" pitchFamily="18" charset="0"/>
                <a:cs typeface="Times New Roman" panose="02020603050405020304" pitchFamily="18" charset="0"/>
              </a:rPr>
              <a:t>: </a:t>
            </a:r>
            <a:r>
              <a:rPr lang="it-IT" sz="2400" b="1">
                <a:latin typeface="Times New Roman" panose="02020603050405020304" pitchFamily="18" charset="0"/>
                <a:cs typeface="Times New Roman" panose="02020603050405020304" pitchFamily="18" charset="0"/>
              </a:rPr>
              <a:t>6 casi </a:t>
            </a:r>
            <a:r>
              <a:rPr lang="it-IT" sz="2400">
                <a:latin typeface="Times New Roman" panose="02020603050405020304" pitchFamily="18" charset="0"/>
                <a:cs typeface="Times New Roman" panose="02020603050405020304" pitchFamily="18" charset="0"/>
              </a:rPr>
              <a:t>(nom., voc., acc., gen., dat., abl.) </a:t>
            </a:r>
          </a:p>
          <a:p>
            <a:pPr marL="0" indent="0" fontAlgn="auto">
              <a:spcBef>
                <a:spcPts val="0"/>
              </a:spcBef>
              <a:spcAft>
                <a:spcPts val="0"/>
              </a:spcAft>
              <a:buFont typeface="Arial" panose="020B0604020202020204" pitchFamily="34" charset="0"/>
              <a:buNone/>
              <a:defRPr/>
            </a:pPr>
            <a:r>
              <a:rPr lang="it-IT" sz="2400">
                <a:latin typeface="Times New Roman" panose="02020603050405020304" pitchFamily="18" charset="0"/>
                <a:cs typeface="Times New Roman" panose="02020603050405020304" pitchFamily="18" charset="0"/>
              </a:rPr>
              <a:t>             </a:t>
            </a:r>
          </a:p>
          <a:p>
            <a:pPr marL="0" indent="0" fontAlgn="auto">
              <a:spcBef>
                <a:spcPts val="0"/>
              </a:spcBef>
              <a:spcAft>
                <a:spcPts val="0"/>
              </a:spcAft>
              <a:buFont typeface="Arial" panose="020B0604020202020204" pitchFamily="34" charset="0"/>
              <a:buNone/>
              <a:defRPr/>
            </a:pPr>
            <a:r>
              <a:rPr lang="it-IT" sz="2000">
                <a:latin typeface="Times New Roman" panose="02020603050405020304" pitchFamily="18" charset="0"/>
                <a:cs typeface="Times New Roman" panose="02020603050405020304" pitchFamily="18" charset="0"/>
              </a:rPr>
              <a:t>          riduzione che risale alla fase italica  →  evoluzione →  lingue romanze: 2 casi</a:t>
            </a:r>
          </a:p>
          <a:p>
            <a:pPr marL="0" indent="0" fontAlgn="auto">
              <a:spcBef>
                <a:spcPts val="0"/>
              </a:spcBef>
              <a:spcAft>
                <a:spcPts val="0"/>
              </a:spcAft>
              <a:buFont typeface="Arial" panose="020B0604020202020204" pitchFamily="34" charset="0"/>
              <a:buNone/>
              <a:defRPr/>
            </a:pPr>
            <a:r>
              <a:rPr lang="it-IT" sz="2400">
                <a:latin typeface="Times New Roman" panose="02020603050405020304" pitchFamily="18" charset="0"/>
                <a:cs typeface="Times New Roman" panose="02020603050405020304" pitchFamily="18" charset="0"/>
              </a:rPr>
              <a:t>                                                  </a:t>
            </a:r>
            <a:r>
              <a:rPr lang="it-IT" sz="1800">
                <a:latin typeface="Times New Roman" panose="02020603050405020304" pitchFamily="18" charset="0"/>
                <a:cs typeface="Times New Roman" panose="02020603050405020304" pitchFamily="18" charset="0"/>
              </a:rPr>
              <a:t>(nom. caso del soggetto, acc. caso c.ogg./universale) </a:t>
            </a:r>
          </a:p>
          <a:p>
            <a:pPr marL="0" indent="0" fontAlgn="auto">
              <a:spcBef>
                <a:spcPts val="0"/>
              </a:spcBef>
              <a:spcAft>
                <a:spcPts val="0"/>
              </a:spcAft>
              <a:buFont typeface="Arial" panose="020B0604020202020204" pitchFamily="34" charset="0"/>
              <a:buNone/>
              <a:defRPr/>
            </a:pPr>
            <a:r>
              <a:rPr lang="it-IT" sz="2400">
                <a:latin typeface="Times New Roman" panose="02020603050405020304" pitchFamily="18" charset="0"/>
                <a:cs typeface="Times New Roman" panose="02020603050405020304" pitchFamily="18" charset="0"/>
              </a:rPr>
              <a:t> </a:t>
            </a:r>
          </a:p>
          <a:p>
            <a:pPr marL="0" indent="0" algn="just" fontAlgn="auto">
              <a:spcBef>
                <a:spcPts val="0"/>
              </a:spcBef>
              <a:spcAft>
                <a:spcPts val="0"/>
              </a:spcAft>
              <a:buFont typeface="Arial" panose="020B0604020202020204" pitchFamily="34" charset="0"/>
              <a:buNone/>
              <a:defRPr/>
            </a:pPr>
            <a:r>
              <a:rPr lang="it-IT" sz="2400">
                <a:latin typeface="Times New Roman" panose="02020603050405020304" pitchFamily="18" charset="0"/>
                <a:cs typeface="Times New Roman" panose="02020603050405020304" pitchFamily="18" charset="0"/>
              </a:rPr>
              <a:t>    </a:t>
            </a:r>
            <a:r>
              <a:rPr lang="it-IT" sz="2400" b="1">
                <a:latin typeface="Times New Roman" panose="02020603050405020304" pitchFamily="18" charset="0"/>
                <a:cs typeface="Times New Roman" panose="02020603050405020304" pitchFamily="18" charset="0"/>
              </a:rPr>
              <a:t>declinazioni</a:t>
            </a:r>
            <a:r>
              <a:rPr lang="it-IT" sz="2400">
                <a:latin typeface="Times New Roman" panose="02020603050405020304" pitchFamily="18" charset="0"/>
                <a:cs typeface="Times New Roman" panose="02020603050405020304" pitchFamily="18" charset="0"/>
              </a:rPr>
              <a:t> - temi in -</a:t>
            </a:r>
            <a:r>
              <a:rPr lang="it-IT" sz="2400" i="1">
                <a:latin typeface="Times New Roman" panose="02020603050405020304" pitchFamily="18" charset="0"/>
                <a:cs typeface="Times New Roman" panose="02020603050405020304" pitchFamily="18" charset="0"/>
              </a:rPr>
              <a:t>ā</a:t>
            </a:r>
            <a:r>
              <a:rPr lang="it-IT" sz="2400">
                <a:latin typeface="Times New Roman" panose="02020603050405020304" pitchFamily="18" charset="0"/>
                <a:cs typeface="Times New Roman" panose="02020603050405020304" pitchFamily="18" charset="0"/>
              </a:rPr>
              <a:t>-; -</a:t>
            </a:r>
            <a:r>
              <a:rPr lang="it-IT" sz="2400" i="1">
                <a:latin typeface="Times New Roman" panose="02020603050405020304" pitchFamily="18" charset="0"/>
                <a:cs typeface="Times New Roman" panose="02020603050405020304" pitchFamily="18" charset="0"/>
              </a:rPr>
              <a:t>ŏ</a:t>
            </a:r>
            <a:r>
              <a:rPr lang="it-IT" sz="2400">
                <a:latin typeface="Times New Roman" panose="02020603050405020304" pitchFamily="18" charset="0"/>
                <a:cs typeface="Times New Roman" panose="02020603050405020304" pitchFamily="18" charset="0"/>
              </a:rPr>
              <a:t>-/-</a:t>
            </a:r>
            <a:r>
              <a:rPr lang="it-IT" sz="2400" i="1">
                <a:latin typeface="Times New Roman" panose="02020603050405020304" pitchFamily="18" charset="0"/>
                <a:cs typeface="Times New Roman" panose="02020603050405020304" pitchFamily="18" charset="0"/>
              </a:rPr>
              <a:t>ĕ</a:t>
            </a:r>
            <a:r>
              <a:rPr lang="it-IT" sz="2400">
                <a:latin typeface="Times New Roman" panose="02020603050405020304" pitchFamily="18" charset="0"/>
                <a:cs typeface="Times New Roman" panose="02020603050405020304" pitchFamily="18" charset="0"/>
              </a:rPr>
              <a:t>-; -</a:t>
            </a:r>
            <a:r>
              <a:rPr lang="it-IT" sz="2400" i="1">
                <a:latin typeface="Times New Roman" panose="02020603050405020304" pitchFamily="18" charset="0"/>
                <a:cs typeface="Times New Roman" panose="02020603050405020304" pitchFamily="18" charset="0"/>
              </a:rPr>
              <a:t>ĭ</a:t>
            </a:r>
            <a:r>
              <a:rPr lang="it-IT" sz="2400">
                <a:latin typeface="Times New Roman" panose="02020603050405020304" pitchFamily="18" charset="0"/>
                <a:cs typeface="Times New Roman" panose="02020603050405020304" pitchFamily="18" charset="0"/>
              </a:rPr>
              <a:t>- (var. con dittonghi a voc. breve -</a:t>
            </a:r>
            <a:r>
              <a:rPr lang="it-IT" sz="2400" i="1">
                <a:latin typeface="Times New Roman" panose="02020603050405020304" pitchFamily="18" charset="0"/>
                <a:cs typeface="Times New Roman" panose="02020603050405020304" pitchFamily="18" charset="0"/>
              </a:rPr>
              <a:t>ei</a:t>
            </a:r>
            <a:r>
              <a:rPr lang="it-IT" sz="2400">
                <a:latin typeface="Times New Roman" panose="02020603050405020304" pitchFamily="18" charset="0"/>
                <a:cs typeface="Times New Roman" panose="02020603050405020304" pitchFamily="18" charset="0"/>
              </a:rPr>
              <a:t>- e -</a:t>
            </a:r>
            <a:r>
              <a:rPr lang="it-IT" sz="2400" i="1">
                <a:latin typeface="Times New Roman" panose="02020603050405020304" pitchFamily="18" charset="0"/>
                <a:cs typeface="Times New Roman" panose="02020603050405020304" pitchFamily="18" charset="0"/>
              </a:rPr>
              <a:t>oi</a:t>
            </a:r>
            <a:r>
              <a:rPr lang="it-IT" sz="2400">
                <a:latin typeface="Times New Roman" panose="02020603050405020304" pitchFamily="18" charset="0"/>
                <a:cs typeface="Times New Roman" panose="02020603050405020304" pitchFamily="18" charset="0"/>
              </a:rPr>
              <a:t>-); -</a:t>
            </a:r>
            <a:r>
              <a:rPr lang="it-IT" sz="2400" i="1">
                <a:latin typeface="Times New Roman" panose="02020603050405020304" pitchFamily="18" charset="0"/>
                <a:cs typeface="Times New Roman" panose="02020603050405020304" pitchFamily="18" charset="0"/>
              </a:rPr>
              <a:t>ŭ</a:t>
            </a:r>
            <a:r>
              <a:rPr lang="it-IT" sz="2400">
                <a:latin typeface="Times New Roman" panose="02020603050405020304" pitchFamily="18" charset="0"/>
                <a:cs typeface="Times New Roman" panose="02020603050405020304" pitchFamily="18" charset="0"/>
              </a:rPr>
              <a:t> (var. con dittonghi a voc. breve -</a:t>
            </a:r>
            <a:r>
              <a:rPr lang="it-IT" sz="2400" i="1">
                <a:latin typeface="Times New Roman" panose="02020603050405020304" pitchFamily="18" charset="0"/>
                <a:cs typeface="Times New Roman" panose="02020603050405020304" pitchFamily="18" charset="0"/>
              </a:rPr>
              <a:t>eu</a:t>
            </a:r>
            <a:r>
              <a:rPr lang="it-IT" sz="2400">
                <a:latin typeface="Times New Roman" panose="02020603050405020304" pitchFamily="18" charset="0"/>
                <a:cs typeface="Times New Roman" panose="02020603050405020304" pitchFamily="18" charset="0"/>
              </a:rPr>
              <a:t>- e -</a:t>
            </a:r>
            <a:r>
              <a:rPr lang="it-IT" sz="2400" i="1">
                <a:latin typeface="Times New Roman" panose="02020603050405020304" pitchFamily="18" charset="0"/>
                <a:cs typeface="Times New Roman" panose="02020603050405020304" pitchFamily="18" charset="0"/>
              </a:rPr>
              <a:t>ou</a:t>
            </a:r>
            <a:r>
              <a:rPr lang="it-IT" sz="2400">
                <a:latin typeface="Times New Roman" panose="02020603050405020304" pitchFamily="18" charset="0"/>
                <a:cs typeface="Times New Roman" panose="02020603050405020304" pitchFamily="18" charset="0"/>
              </a:rPr>
              <a:t>-); i temi in consonante; pochi temi in -</a:t>
            </a:r>
            <a:r>
              <a:rPr lang="it-IT" sz="2400" i="1">
                <a:latin typeface="Times New Roman" panose="02020603050405020304" pitchFamily="18" charset="0"/>
                <a:cs typeface="Times New Roman" panose="02020603050405020304" pitchFamily="18" charset="0"/>
              </a:rPr>
              <a:t>ī</a:t>
            </a:r>
            <a:r>
              <a:rPr lang="it-IT" sz="2400">
                <a:latin typeface="Times New Roman" panose="02020603050405020304" pitchFamily="18" charset="0"/>
                <a:cs typeface="Times New Roman" panose="02020603050405020304" pitchFamily="18" charset="0"/>
              </a:rPr>
              <a:t>, -</a:t>
            </a:r>
            <a:r>
              <a:rPr lang="it-IT" sz="2400" i="1">
                <a:latin typeface="Times New Roman" panose="02020603050405020304" pitchFamily="18" charset="0"/>
                <a:cs typeface="Times New Roman" panose="02020603050405020304" pitchFamily="18" charset="0"/>
              </a:rPr>
              <a:t>ū</a:t>
            </a:r>
            <a:r>
              <a:rPr lang="it-IT" sz="2400">
                <a:latin typeface="Times New Roman" panose="02020603050405020304" pitchFamily="18" charset="0"/>
                <a:cs typeface="Times New Roman" panose="02020603050405020304" pitchFamily="18" charset="0"/>
              </a:rPr>
              <a:t>-, e dittonghi a voc. lunga, specialmente -</a:t>
            </a:r>
            <a:r>
              <a:rPr lang="it-IT" sz="2400" i="1">
                <a:latin typeface="Times New Roman" panose="02020603050405020304" pitchFamily="18" charset="0"/>
                <a:cs typeface="Times New Roman" panose="02020603050405020304" pitchFamily="18" charset="0"/>
              </a:rPr>
              <a:t>ēi</a:t>
            </a:r>
            <a:r>
              <a:rPr lang="it-IT" sz="2400">
                <a:latin typeface="Times New Roman" panose="02020603050405020304" pitchFamily="18" charset="0"/>
                <a:cs typeface="Times New Roman" panose="02020603050405020304" pitchFamily="18" charset="0"/>
              </a:rPr>
              <a:t>, -</a:t>
            </a:r>
            <a:r>
              <a:rPr lang="it-IT" sz="2400" i="1">
                <a:latin typeface="Times New Roman" panose="02020603050405020304" pitchFamily="18" charset="0"/>
                <a:cs typeface="Times New Roman" panose="02020603050405020304" pitchFamily="18" charset="0"/>
              </a:rPr>
              <a:t>ēu</a:t>
            </a:r>
            <a:r>
              <a:rPr lang="it-IT" sz="2400">
                <a:latin typeface="Times New Roman" panose="02020603050405020304" pitchFamily="18" charset="0"/>
                <a:cs typeface="Times New Roman" panose="02020603050405020304" pitchFamily="18" charset="0"/>
              </a:rPr>
              <a:t>-, -</a:t>
            </a:r>
            <a:r>
              <a:rPr lang="it-IT" sz="2400" i="1">
                <a:latin typeface="Times New Roman" panose="02020603050405020304" pitchFamily="18" charset="0"/>
                <a:cs typeface="Times New Roman" panose="02020603050405020304" pitchFamily="18" charset="0"/>
              </a:rPr>
              <a:t>āu</a:t>
            </a:r>
            <a:r>
              <a:rPr lang="it-IT" sz="2400">
                <a:latin typeface="Times New Roman" panose="02020603050405020304" pitchFamily="18" charset="0"/>
                <a:cs typeface="Times New Roman" panose="02020603050405020304" pitchFamily="18" charset="0"/>
              </a:rPr>
              <a:t>-  → </a:t>
            </a:r>
            <a:r>
              <a:rPr lang="it-IT" sz="2400" b="1">
                <a:solidFill>
                  <a:srgbClr val="0070C0"/>
                </a:solidFill>
                <a:latin typeface="Times New Roman" panose="02020603050405020304" pitchFamily="18" charset="0"/>
                <a:cs typeface="Times New Roman" panose="02020603050405020304" pitchFamily="18" charset="0"/>
              </a:rPr>
              <a:t>latino</a:t>
            </a:r>
            <a:r>
              <a:rPr lang="it-IT" sz="2400">
                <a:latin typeface="Times New Roman" panose="02020603050405020304" pitchFamily="18" charset="0"/>
                <a:cs typeface="Times New Roman" panose="02020603050405020304" pitchFamily="18" charset="0"/>
              </a:rPr>
              <a:t>:  cambiamenti   → pochi nomi presentano temi in -</a:t>
            </a:r>
            <a:r>
              <a:rPr lang="it-IT" sz="2400" i="1">
                <a:latin typeface="Times New Roman" panose="02020603050405020304" pitchFamily="18" charset="0"/>
                <a:cs typeface="Times New Roman" panose="02020603050405020304" pitchFamily="18" charset="0"/>
              </a:rPr>
              <a:t>ē</a:t>
            </a:r>
            <a:r>
              <a:rPr lang="it-IT" sz="2400">
                <a:latin typeface="Times New Roman" panose="02020603050405020304" pitchFamily="18" charset="0"/>
                <a:cs typeface="Times New Roman" panose="02020603050405020304" pitchFamily="18" charset="0"/>
              </a:rPr>
              <a:t>-/-</a:t>
            </a:r>
            <a:r>
              <a:rPr lang="it-IT" sz="2400" i="1">
                <a:latin typeface="Times New Roman" panose="02020603050405020304" pitchFamily="18" charset="0"/>
                <a:cs typeface="Times New Roman" panose="02020603050405020304" pitchFamily="18" charset="0"/>
              </a:rPr>
              <a:t>iē</a:t>
            </a:r>
            <a:r>
              <a:rPr lang="it-IT" sz="2400">
                <a:latin typeface="Times New Roman" panose="02020603050405020304" pitchFamily="18" charset="0"/>
                <a:cs typeface="Times New Roman" panose="02020603050405020304" pitchFamily="18" charset="0"/>
              </a:rPr>
              <a:t>, duplicazione del suff. tematico -</a:t>
            </a:r>
            <a:r>
              <a:rPr lang="it-IT" sz="2400" i="1">
                <a:latin typeface="Times New Roman" panose="02020603050405020304" pitchFamily="18" charset="0"/>
                <a:cs typeface="Times New Roman" panose="02020603050405020304" pitchFamily="18" charset="0"/>
              </a:rPr>
              <a:t>ā</a:t>
            </a:r>
            <a:r>
              <a:rPr lang="it-IT" sz="2400">
                <a:latin typeface="Times New Roman" panose="02020603050405020304" pitchFamily="18" charset="0"/>
                <a:cs typeface="Times New Roman" panose="02020603050405020304" pitchFamily="18" charset="0"/>
              </a:rPr>
              <a:t>-/-</a:t>
            </a:r>
            <a:r>
              <a:rPr lang="it-IT" sz="2400" i="1">
                <a:latin typeface="Times New Roman" panose="02020603050405020304" pitchFamily="18" charset="0"/>
                <a:cs typeface="Times New Roman" panose="02020603050405020304" pitchFamily="18" charset="0"/>
              </a:rPr>
              <a:t>iā</a:t>
            </a:r>
          </a:p>
          <a:p>
            <a:pPr marL="0" indent="0" algn="just" fontAlgn="auto">
              <a:spcBef>
                <a:spcPts val="0"/>
              </a:spcBef>
              <a:spcAft>
                <a:spcPts val="0"/>
              </a:spcAft>
              <a:buFont typeface="Arial" panose="020B0604020202020204" pitchFamily="34" charset="0"/>
              <a:buNone/>
              <a:defRPr/>
            </a:pPr>
            <a:r>
              <a:rPr lang="it-IT" sz="2400" i="1">
                <a:latin typeface="Times New Roman" panose="02020603050405020304" pitchFamily="18" charset="0"/>
                <a:cs typeface="Times New Roman" panose="02020603050405020304" pitchFamily="18" charset="0"/>
              </a:rPr>
              <a:t>                                                                       </a:t>
            </a:r>
          </a:p>
          <a:p>
            <a:pPr marL="0" indent="0" algn="just" fontAlgn="auto">
              <a:spcBef>
                <a:spcPts val="0"/>
              </a:spcBef>
              <a:spcAft>
                <a:spcPts val="0"/>
              </a:spcAft>
              <a:buFont typeface="Arial" panose="020B0604020202020204" pitchFamily="34" charset="0"/>
              <a:buNone/>
              <a:defRPr/>
            </a:pPr>
            <a:r>
              <a:rPr lang="it-IT" sz="2400" i="1">
                <a:solidFill>
                  <a:srgbClr val="0070C0"/>
                </a:solidFill>
                <a:latin typeface="Times New Roman" panose="02020603050405020304" pitchFamily="18" charset="0"/>
                <a:cs typeface="Times New Roman" panose="02020603050405020304" pitchFamily="18" charset="0"/>
              </a:rPr>
              <a:t>					</a:t>
            </a:r>
            <a:r>
              <a:rPr lang="it-IT" sz="2400" b="1" i="1">
                <a:solidFill>
                  <a:srgbClr val="0070C0"/>
                </a:solidFill>
                <a:latin typeface="Times New Roman" panose="02020603050405020304" pitchFamily="18" charset="0"/>
                <a:cs typeface="Times New Roman" panose="02020603050405020304" pitchFamily="18" charset="0"/>
              </a:rPr>
              <a:t>           </a:t>
            </a:r>
            <a:r>
              <a:rPr lang="it-IT" sz="2400" b="1">
                <a:latin typeface="Times New Roman" panose="02020603050405020304" pitchFamily="18" charset="0"/>
                <a:cs typeface="Times New Roman" panose="02020603050405020304" pitchFamily="18" charset="0"/>
              </a:rPr>
              <a:t>per tradizione scolastica: 5 declinazioni</a:t>
            </a:r>
          </a:p>
          <a:p>
            <a:pPr marL="0" indent="0" algn="just" fontAlgn="auto">
              <a:spcBef>
                <a:spcPts val="0"/>
              </a:spcBef>
              <a:spcAft>
                <a:spcPts val="0"/>
              </a:spcAft>
              <a:buFont typeface="Arial" panose="020B0604020202020204" pitchFamily="34" charset="0"/>
              <a:buNone/>
              <a:defRPr/>
            </a:pPr>
            <a:r>
              <a:rPr lang="it-IT" sz="2400">
                <a:solidFill>
                  <a:srgbClr val="0070C0"/>
                </a:solidFill>
                <a:latin typeface="Times New Roman" panose="02020603050405020304" pitchFamily="18" charset="0"/>
                <a:cs typeface="Times New Roman" panose="02020603050405020304" pitchFamily="18" charset="0"/>
              </a:rPr>
              <a:t>                                                                       </a:t>
            </a:r>
            <a:r>
              <a:rPr lang="it-IT" sz="2400">
                <a:latin typeface="Times New Roman" panose="02020603050405020304" pitchFamily="18" charset="0"/>
                <a:cs typeface="Times New Roman" panose="02020603050405020304" pitchFamily="18" charset="0"/>
              </a:rPr>
              <a:t>I    declinazione   temi in -</a:t>
            </a:r>
            <a:r>
              <a:rPr lang="it-IT" sz="2400" i="1">
                <a:latin typeface="Times New Roman" panose="02020603050405020304" pitchFamily="18" charset="0"/>
                <a:cs typeface="Times New Roman" panose="02020603050405020304" pitchFamily="18" charset="0"/>
              </a:rPr>
              <a:t>ā</a:t>
            </a:r>
          </a:p>
          <a:p>
            <a:pPr marL="0" indent="0" algn="just" fontAlgn="auto">
              <a:spcBef>
                <a:spcPts val="0"/>
              </a:spcBef>
              <a:spcAft>
                <a:spcPts val="0"/>
              </a:spcAft>
              <a:buFont typeface="Arial" panose="020B0604020202020204" pitchFamily="34" charset="0"/>
              <a:buNone/>
              <a:defRPr/>
            </a:pPr>
            <a:r>
              <a:rPr lang="it-IT" sz="2400">
                <a:latin typeface="Times New Roman" panose="02020603050405020304" pitchFamily="18" charset="0"/>
                <a:cs typeface="Times New Roman" panose="02020603050405020304" pitchFamily="18" charset="0"/>
              </a:rPr>
              <a:t>                                                                       II   declinazione   temi in -</a:t>
            </a:r>
            <a:r>
              <a:rPr lang="it-IT" sz="2400" i="1">
                <a:latin typeface="Times New Roman" panose="02020603050405020304" pitchFamily="18" charset="0"/>
                <a:cs typeface="Times New Roman" panose="02020603050405020304" pitchFamily="18" charset="0"/>
              </a:rPr>
              <a:t>ŏ</a:t>
            </a:r>
          </a:p>
          <a:p>
            <a:pPr marL="0" indent="0" algn="just" fontAlgn="auto">
              <a:spcBef>
                <a:spcPts val="0"/>
              </a:spcBef>
              <a:spcAft>
                <a:spcPts val="0"/>
              </a:spcAft>
              <a:buFont typeface="Arial" panose="020B0604020202020204" pitchFamily="34" charset="0"/>
              <a:buNone/>
              <a:defRPr/>
            </a:pPr>
            <a:r>
              <a:rPr lang="it-IT" sz="2400" i="1">
                <a:latin typeface="Times New Roman" panose="02020603050405020304" pitchFamily="18" charset="0"/>
                <a:cs typeface="Times New Roman" panose="02020603050405020304" pitchFamily="18" charset="0"/>
              </a:rPr>
              <a:t>                                                                       </a:t>
            </a:r>
            <a:r>
              <a:rPr lang="it-IT" sz="2400">
                <a:latin typeface="Times New Roman" panose="02020603050405020304" pitchFamily="18" charset="0"/>
                <a:cs typeface="Times New Roman" panose="02020603050405020304" pitchFamily="18" charset="0"/>
              </a:rPr>
              <a:t>III  declinazione   temi in consonante </a:t>
            </a:r>
          </a:p>
          <a:p>
            <a:pPr marL="0" indent="0" algn="just" fontAlgn="auto">
              <a:spcBef>
                <a:spcPts val="0"/>
              </a:spcBef>
              <a:spcAft>
                <a:spcPts val="0"/>
              </a:spcAft>
              <a:buFont typeface="Arial" panose="020B0604020202020204" pitchFamily="34" charset="0"/>
              <a:buNone/>
              <a:defRPr/>
            </a:pPr>
            <a:r>
              <a:rPr lang="it-IT" sz="2400">
                <a:latin typeface="Times New Roman" panose="02020603050405020304" pitchFamily="18" charset="0"/>
                <a:cs typeface="Times New Roman" panose="02020603050405020304" pitchFamily="18" charset="0"/>
              </a:rPr>
              <a:t>                                                                                                    temi in -</a:t>
            </a:r>
            <a:r>
              <a:rPr lang="it-IT" sz="2400" i="1">
                <a:latin typeface="Times New Roman" panose="02020603050405020304" pitchFamily="18" charset="0"/>
                <a:cs typeface="Times New Roman" panose="02020603050405020304" pitchFamily="18" charset="0"/>
              </a:rPr>
              <a:t>i</a:t>
            </a:r>
          </a:p>
          <a:p>
            <a:pPr marL="0" indent="0" algn="just" fontAlgn="auto">
              <a:spcBef>
                <a:spcPts val="0"/>
              </a:spcBef>
              <a:spcAft>
                <a:spcPts val="0"/>
              </a:spcAft>
              <a:buFont typeface="Arial" panose="020B0604020202020204" pitchFamily="34" charset="0"/>
              <a:buNone/>
              <a:defRPr/>
            </a:pPr>
            <a:r>
              <a:rPr lang="it-IT" sz="2400">
                <a:latin typeface="Times New Roman" panose="02020603050405020304" pitchFamily="18" charset="0"/>
                <a:cs typeface="Times New Roman" panose="02020603050405020304" pitchFamily="18" charset="0"/>
              </a:rPr>
              <a:t>                                                                       IV  declinazione   temi in -</a:t>
            </a:r>
            <a:r>
              <a:rPr lang="it-IT" sz="2400" i="1">
                <a:latin typeface="Times New Roman" panose="02020603050405020304" pitchFamily="18" charset="0"/>
                <a:cs typeface="Times New Roman" panose="02020603050405020304" pitchFamily="18" charset="0"/>
              </a:rPr>
              <a:t>ŭ</a:t>
            </a:r>
          </a:p>
          <a:p>
            <a:pPr marL="0" indent="0" algn="just" fontAlgn="auto">
              <a:spcBef>
                <a:spcPts val="0"/>
              </a:spcBef>
              <a:spcAft>
                <a:spcPts val="0"/>
              </a:spcAft>
              <a:buFont typeface="Arial" panose="020B0604020202020204" pitchFamily="34" charset="0"/>
              <a:buNone/>
              <a:defRPr/>
            </a:pPr>
            <a:r>
              <a:rPr lang="it-IT" sz="2400" i="1">
                <a:latin typeface="Times New Roman" panose="02020603050405020304" pitchFamily="18" charset="0"/>
                <a:cs typeface="Times New Roman" panose="02020603050405020304" pitchFamily="18" charset="0"/>
              </a:rPr>
              <a:t>                                                                        </a:t>
            </a:r>
            <a:r>
              <a:rPr lang="it-IT" sz="2400">
                <a:latin typeface="Times New Roman" panose="02020603050405020304" pitchFamily="18" charset="0"/>
                <a:cs typeface="Times New Roman" panose="02020603050405020304" pitchFamily="18" charset="0"/>
              </a:rPr>
              <a:t>V  declinazione    temi in -</a:t>
            </a:r>
            <a:r>
              <a:rPr lang="it-IT" sz="2400" i="1">
                <a:latin typeface="Times New Roman" panose="02020603050405020304" pitchFamily="18" charset="0"/>
                <a:cs typeface="Times New Roman" panose="02020603050405020304" pitchFamily="18" charset="0"/>
              </a:rPr>
              <a:t>ē</a:t>
            </a:r>
          </a:p>
          <a:p>
            <a:pPr marL="0" indent="0" algn="just" fontAlgn="auto">
              <a:spcBef>
                <a:spcPts val="0"/>
              </a:spcBef>
              <a:spcAft>
                <a:spcPts val="0"/>
              </a:spcAft>
              <a:buFont typeface="Arial" panose="020B0604020202020204" pitchFamily="34" charset="0"/>
              <a:buNone/>
              <a:defRPr/>
            </a:pPr>
            <a:endParaRPr lang="it-IT" sz="2400" i="1">
              <a:latin typeface="Times New Roman" panose="02020603050405020304" pitchFamily="18" charset="0"/>
              <a:cs typeface="Times New Roman" panose="02020603050405020304" pitchFamily="18" charset="0"/>
            </a:endParaRPr>
          </a:p>
          <a:p>
            <a:pPr marL="0" indent="0" algn="just" fontAlgn="auto">
              <a:spcBef>
                <a:spcPts val="0"/>
              </a:spcBef>
              <a:spcAft>
                <a:spcPts val="0"/>
              </a:spcAft>
              <a:buFont typeface="Arial" panose="020B0604020202020204" pitchFamily="34" charset="0"/>
              <a:buNone/>
              <a:defRPr/>
            </a:pPr>
            <a:endParaRPr lang="it-IT" i="1">
              <a:latin typeface="Times New Roman" panose="02020603050405020304" pitchFamily="18" charset="0"/>
              <a:cs typeface="Times New Roman" panose="02020603050405020304" pitchFamily="18" charset="0"/>
            </a:endParaRPr>
          </a:p>
        </p:txBody>
      </p:sp>
      <p:cxnSp>
        <p:nvCxnSpPr>
          <p:cNvPr id="5" name="Connettore 2 4">
            <a:extLst>
              <a:ext uri="{FF2B5EF4-FFF2-40B4-BE49-F238E27FC236}">
                <a16:creationId xmlns:a16="http://schemas.microsoft.com/office/drawing/2014/main" id="{3ACB9FA3-29A2-43AF-AA8E-EB0DE1777637}"/>
              </a:ext>
            </a:extLst>
          </p:cNvPr>
          <p:cNvCxnSpPr/>
          <p:nvPr/>
        </p:nvCxnSpPr>
        <p:spPr>
          <a:xfrm>
            <a:off x="2482850" y="1049338"/>
            <a:ext cx="0" cy="327025"/>
          </a:xfrm>
          <a:prstGeom prst="straightConnector1">
            <a:avLst/>
          </a:prstGeom>
          <a:ln w="127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 name="Freccia circolare a sinistra 1">
            <a:extLst>
              <a:ext uri="{FF2B5EF4-FFF2-40B4-BE49-F238E27FC236}">
                <a16:creationId xmlns:a16="http://schemas.microsoft.com/office/drawing/2014/main" id="{64086D27-ECC0-4AA3-A433-B4603DF60548}"/>
              </a:ext>
            </a:extLst>
          </p:cNvPr>
          <p:cNvSpPr/>
          <p:nvPr/>
        </p:nvSpPr>
        <p:spPr>
          <a:xfrm>
            <a:off x="8766175" y="1527175"/>
            <a:ext cx="142875" cy="306388"/>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ccia a destra 3">
            <a:extLst>
              <a:ext uri="{FF2B5EF4-FFF2-40B4-BE49-F238E27FC236}">
                <a16:creationId xmlns:a16="http://schemas.microsoft.com/office/drawing/2014/main" id="{4A594675-7248-4F8B-A4A2-5CD0EE933057}"/>
              </a:ext>
            </a:extLst>
          </p:cNvPr>
          <p:cNvSpPr/>
          <p:nvPr/>
        </p:nvSpPr>
        <p:spPr>
          <a:xfrm rot="2458055">
            <a:off x="5416550" y="3527425"/>
            <a:ext cx="746125" cy="1460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Freccia in giù 5">
            <a:extLst>
              <a:ext uri="{FF2B5EF4-FFF2-40B4-BE49-F238E27FC236}">
                <a16:creationId xmlns:a16="http://schemas.microsoft.com/office/drawing/2014/main" id="{41A395D6-EA85-431D-9C5F-D43E9E5174CD}"/>
              </a:ext>
            </a:extLst>
          </p:cNvPr>
          <p:cNvSpPr/>
          <p:nvPr/>
        </p:nvSpPr>
        <p:spPr>
          <a:xfrm>
            <a:off x="428625" y="393700"/>
            <a:ext cx="107950" cy="177958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8B5B871F-D12F-4BEB-A6E8-D70BB5A5E198}"/>
              </a:ext>
            </a:extLst>
          </p:cNvPr>
          <p:cNvSpPr>
            <a:spLocks noGrp="1"/>
          </p:cNvSpPr>
          <p:nvPr>
            <p:ph idx="1"/>
          </p:nvPr>
        </p:nvSpPr>
        <p:spPr>
          <a:xfrm>
            <a:off x="0" y="0"/>
            <a:ext cx="12192000" cy="6858000"/>
          </a:xfrm>
          <a:blipFill>
            <a:blip r:embed="rId2"/>
            <a:tile tx="0" ty="0" sx="100000" sy="100000" flip="none" algn="tl"/>
          </a:blipFill>
        </p:spPr>
        <p:txBody>
          <a:bodyPr rtlCol="0">
            <a:normAutofit fontScale="92500"/>
          </a:bodyPr>
          <a:lstStyle/>
          <a:p>
            <a:pPr fontAlgn="auto">
              <a:spcAft>
                <a:spcPts val="0"/>
              </a:spcAft>
              <a:buFontTx/>
              <a:buChar char="-"/>
              <a:defRPr/>
            </a:pPr>
            <a:r>
              <a:rPr lang="it-IT" b="1">
                <a:latin typeface="Times New Roman" panose="02020603050405020304" pitchFamily="18" charset="0"/>
                <a:cs typeface="Times New Roman" panose="02020603050405020304" pitchFamily="18" charset="0"/>
              </a:rPr>
              <a:t>Desinenze indoeuropee (per i 6 casi)</a:t>
            </a:r>
            <a:r>
              <a:rPr lang="it-IT">
                <a:latin typeface="Times New Roman" panose="02020603050405020304" pitchFamily="18" charset="0"/>
                <a:cs typeface="Times New Roman" panose="02020603050405020304" pitchFamily="18" charset="0"/>
              </a:rPr>
              <a:t>:      </a:t>
            </a:r>
          </a:p>
          <a:p>
            <a:pPr marL="0" indent="0" fontAlgn="auto">
              <a:spcAft>
                <a:spcPts val="0"/>
              </a:spcAft>
              <a:buFont typeface="Arial" panose="020B0604020202020204" pitchFamily="34" charset="0"/>
              <a:buNone/>
              <a:defRPr/>
            </a:pPr>
            <a:r>
              <a:rPr lang="it-IT" b="1">
                <a:latin typeface="Times New Roman" panose="02020603050405020304" pitchFamily="18" charset="0"/>
                <a:cs typeface="Times New Roman" panose="02020603050405020304" pitchFamily="18" charset="0"/>
              </a:rPr>
              <a:t>                                               Singolare</a:t>
            </a:r>
            <a:r>
              <a:rPr lang="it-IT">
                <a:latin typeface="Times New Roman" panose="02020603050405020304" pitchFamily="18" charset="0"/>
                <a:cs typeface="Times New Roman" panose="02020603050405020304" pitchFamily="18" charset="0"/>
              </a:rPr>
              <a:t>                                                      </a:t>
            </a:r>
            <a:r>
              <a:rPr lang="it-IT" b="1">
                <a:latin typeface="Times New Roman" panose="02020603050405020304" pitchFamily="18" charset="0"/>
                <a:cs typeface="Times New Roman" panose="02020603050405020304" pitchFamily="18" charset="0"/>
              </a:rPr>
              <a:t>Plurale</a:t>
            </a:r>
          </a:p>
          <a:p>
            <a:pPr marL="0" indent="0" fontAlgn="auto">
              <a:spcBef>
                <a:spcPts val="0"/>
              </a:spcBef>
              <a:spcAft>
                <a:spcPts val="0"/>
              </a:spcAft>
              <a:buFont typeface="Arial" panose="020B0604020202020204" pitchFamily="34" charset="0"/>
              <a:buNone/>
              <a:defRPr/>
            </a:pPr>
            <a:endParaRPr lang="it-IT" i="1">
              <a:latin typeface="Times New Roman" panose="02020603050405020304" pitchFamily="18" charset="0"/>
              <a:cs typeface="Times New Roman" panose="02020603050405020304" pitchFamily="18" charset="0"/>
            </a:endParaRPr>
          </a:p>
          <a:p>
            <a:pPr marL="0" indent="0" fontAlgn="auto">
              <a:spcBef>
                <a:spcPts val="0"/>
              </a:spcBef>
              <a:spcAft>
                <a:spcPts val="0"/>
              </a:spcAft>
              <a:buFont typeface="Arial" panose="020B0604020202020204" pitchFamily="34" charset="0"/>
              <a:buNone/>
              <a:defRPr/>
            </a:pPr>
            <a:r>
              <a:rPr lang="it-IT" sz="2600" i="1">
                <a:latin typeface="Times New Roman" panose="02020603050405020304" pitchFamily="18" charset="0"/>
                <a:cs typeface="Times New Roman" panose="02020603050405020304" pitchFamily="18" charset="0"/>
              </a:rPr>
              <a:t>Nominativo</a:t>
            </a:r>
            <a:r>
              <a:rPr lang="it-IT" sz="2600">
                <a:latin typeface="Times New Roman" panose="02020603050405020304" pitchFamily="18" charset="0"/>
                <a:cs typeface="Times New Roman" panose="02020603050405020304" pitchFamily="18" charset="0"/>
              </a:rPr>
              <a:t>              (m., f.)  -</a:t>
            </a:r>
            <a:r>
              <a:rPr lang="it-IT" sz="2600" i="1">
                <a:latin typeface="Times New Roman" panose="02020603050405020304" pitchFamily="18" charset="0"/>
                <a:cs typeface="Times New Roman" panose="02020603050405020304" pitchFamily="18" charset="0"/>
              </a:rPr>
              <a:t>s / </a:t>
            </a:r>
            <a:r>
              <a:rPr lang="it-IT" sz="2600">
                <a:latin typeface="Times New Roman" panose="02020603050405020304" pitchFamily="18" charset="0"/>
                <a:cs typeface="Times New Roman" panose="02020603050405020304" pitchFamily="18" charset="0"/>
              </a:rPr>
              <a:t>oppure allung. voc.         (m., f.)       -</a:t>
            </a:r>
            <a:r>
              <a:rPr lang="it-IT" sz="2600" i="1">
                <a:latin typeface="Times New Roman" panose="02020603050405020304" pitchFamily="18" charset="0"/>
                <a:cs typeface="Times New Roman" panose="02020603050405020304" pitchFamily="18" charset="0"/>
              </a:rPr>
              <a:t>ĕs</a:t>
            </a:r>
          </a:p>
          <a:p>
            <a:pPr marL="0" indent="0" fontAlgn="auto">
              <a:spcBef>
                <a:spcPts val="0"/>
              </a:spcBef>
              <a:spcAft>
                <a:spcPts val="0"/>
              </a:spcAft>
              <a:buFont typeface="Arial" panose="020B0604020202020204" pitchFamily="34" charset="0"/>
              <a:buNone/>
              <a:defRPr/>
            </a:pPr>
            <a:r>
              <a:rPr lang="it-IT" sz="2600">
                <a:latin typeface="Times New Roman" panose="02020603050405020304" pitchFamily="18" charset="0"/>
                <a:cs typeface="Times New Roman" panose="02020603050405020304" pitchFamily="18" charset="0"/>
              </a:rPr>
              <a:t>                                 (n.)  -    / -</a:t>
            </a:r>
            <a:r>
              <a:rPr lang="it-IT" sz="2600" i="1">
                <a:latin typeface="Times New Roman" panose="02020603050405020304" pitchFamily="18" charset="0"/>
                <a:cs typeface="Times New Roman" panose="02020603050405020304" pitchFamily="18" charset="0"/>
              </a:rPr>
              <a:t>m </a:t>
            </a:r>
            <a:r>
              <a:rPr lang="it-IT" sz="2600">
                <a:latin typeface="Times New Roman" panose="02020603050405020304" pitchFamily="18" charset="0"/>
                <a:cs typeface="Times New Roman" panose="02020603050405020304" pitchFamily="18" charset="0"/>
              </a:rPr>
              <a:t>(per temi -</a:t>
            </a:r>
            <a:r>
              <a:rPr lang="it-IT" sz="2600" i="1">
                <a:latin typeface="Times New Roman" panose="02020603050405020304" pitchFamily="18" charset="0"/>
                <a:cs typeface="Times New Roman" panose="02020603050405020304" pitchFamily="18" charset="0"/>
              </a:rPr>
              <a:t>ŏ</a:t>
            </a:r>
            <a:r>
              <a:rPr lang="it-IT" sz="2600">
                <a:latin typeface="Times New Roman" panose="02020603050405020304" pitchFamily="18" charset="0"/>
                <a:cs typeface="Times New Roman" panose="02020603050405020304" pitchFamily="18" charset="0"/>
              </a:rPr>
              <a:t>)                   (n.)           -</a:t>
            </a:r>
            <a:r>
              <a:rPr lang="it-IT" sz="2600" i="1">
                <a:latin typeface="Times New Roman" panose="02020603050405020304" pitchFamily="18" charset="0"/>
                <a:cs typeface="Times New Roman" panose="02020603050405020304" pitchFamily="18" charset="0"/>
              </a:rPr>
              <a:t>ā</a:t>
            </a:r>
          </a:p>
          <a:p>
            <a:pPr marL="0" indent="0" fontAlgn="auto">
              <a:spcAft>
                <a:spcPts val="0"/>
              </a:spcAft>
              <a:buFont typeface="Arial" panose="020B0604020202020204" pitchFamily="34" charset="0"/>
              <a:buNone/>
              <a:defRPr/>
            </a:pPr>
            <a:endParaRPr lang="it-IT" sz="2600" i="1">
              <a:latin typeface="Times New Roman" panose="02020603050405020304" pitchFamily="18" charset="0"/>
              <a:cs typeface="Times New Roman" panose="02020603050405020304" pitchFamily="18" charset="0"/>
            </a:endParaRPr>
          </a:p>
          <a:p>
            <a:pPr marL="0" indent="0" fontAlgn="auto">
              <a:spcAft>
                <a:spcPts val="0"/>
              </a:spcAft>
              <a:buFont typeface="Arial" panose="020B0604020202020204" pitchFamily="34" charset="0"/>
              <a:buNone/>
              <a:defRPr/>
            </a:pPr>
            <a:r>
              <a:rPr lang="it-IT" sz="2600" i="1">
                <a:latin typeface="Times New Roman" panose="02020603050405020304" pitchFamily="18" charset="0"/>
                <a:cs typeface="Times New Roman" panose="02020603050405020304" pitchFamily="18" charset="0"/>
              </a:rPr>
              <a:t>Genitivo  </a:t>
            </a:r>
            <a:r>
              <a:rPr lang="it-IT" sz="2600">
                <a:latin typeface="Times New Roman" panose="02020603050405020304" pitchFamily="18" charset="0"/>
                <a:cs typeface="Times New Roman" panose="02020603050405020304" pitchFamily="18" charset="0"/>
              </a:rPr>
              <a:t>                 -</a:t>
            </a:r>
            <a:r>
              <a:rPr lang="it-IT" sz="2600" i="1">
                <a:latin typeface="Times New Roman" panose="02020603050405020304" pitchFamily="18" charset="0"/>
                <a:cs typeface="Times New Roman" panose="02020603050405020304" pitchFamily="18" charset="0"/>
              </a:rPr>
              <a:t>ĕs</a:t>
            </a:r>
            <a:r>
              <a:rPr lang="it-IT" sz="2600">
                <a:latin typeface="Times New Roman" panose="02020603050405020304" pitchFamily="18" charset="0"/>
                <a:cs typeface="Times New Roman" panose="02020603050405020304" pitchFamily="18" charset="0"/>
              </a:rPr>
              <a:t> /-</a:t>
            </a:r>
            <a:r>
              <a:rPr lang="it-IT" sz="2600" i="1">
                <a:latin typeface="Times New Roman" panose="02020603050405020304" pitchFamily="18" charset="0"/>
                <a:cs typeface="Times New Roman" panose="02020603050405020304" pitchFamily="18" charset="0"/>
              </a:rPr>
              <a:t>ŏs</a:t>
            </a:r>
            <a:r>
              <a:rPr lang="it-IT" sz="2600">
                <a:latin typeface="Times New Roman" panose="02020603050405020304" pitchFamily="18" charset="0"/>
                <a:cs typeface="Times New Roman" panose="02020603050405020304" pitchFamily="18" charset="0"/>
              </a:rPr>
              <a:t>  /  -</a:t>
            </a:r>
            <a:r>
              <a:rPr lang="it-IT" sz="2600" i="1">
                <a:latin typeface="Times New Roman" panose="02020603050405020304" pitchFamily="18" charset="0"/>
                <a:cs typeface="Times New Roman" panose="02020603050405020304" pitchFamily="18" charset="0"/>
              </a:rPr>
              <a:t>syo</a:t>
            </a:r>
            <a:r>
              <a:rPr lang="it-IT" sz="2600">
                <a:latin typeface="Times New Roman" panose="02020603050405020304" pitchFamily="18" charset="0"/>
                <a:cs typeface="Times New Roman" panose="02020603050405020304" pitchFamily="18" charset="0"/>
              </a:rPr>
              <a:t>                                                     -</a:t>
            </a:r>
            <a:r>
              <a:rPr lang="it-IT" sz="2600" i="1">
                <a:latin typeface="Times New Roman" panose="02020603050405020304" pitchFamily="18" charset="0"/>
                <a:cs typeface="Times New Roman" panose="02020603050405020304" pitchFamily="18" charset="0"/>
              </a:rPr>
              <a:t>om</a:t>
            </a:r>
            <a:r>
              <a:rPr lang="it-IT" sz="2600">
                <a:latin typeface="Times New Roman" panose="02020603050405020304" pitchFamily="18" charset="0"/>
                <a:cs typeface="Times New Roman" panose="02020603050405020304" pitchFamily="18" charset="0"/>
              </a:rPr>
              <a:t>       </a:t>
            </a:r>
          </a:p>
          <a:p>
            <a:pPr marL="0" indent="0" fontAlgn="auto">
              <a:spcAft>
                <a:spcPts val="0"/>
              </a:spcAft>
              <a:buFont typeface="Arial" panose="020B0604020202020204" pitchFamily="34" charset="0"/>
              <a:buNone/>
              <a:defRPr/>
            </a:pPr>
            <a:r>
              <a:rPr lang="it-IT" sz="2600" i="1">
                <a:latin typeface="Times New Roman" panose="02020603050405020304" pitchFamily="18" charset="0"/>
                <a:cs typeface="Times New Roman" panose="02020603050405020304" pitchFamily="18" charset="0"/>
              </a:rPr>
              <a:t>Dativo</a:t>
            </a:r>
            <a:r>
              <a:rPr lang="it-IT" sz="2600">
                <a:latin typeface="Times New Roman" panose="02020603050405020304" pitchFamily="18" charset="0"/>
                <a:cs typeface="Times New Roman" panose="02020603050405020304" pitchFamily="18" charset="0"/>
              </a:rPr>
              <a:t>                      -</a:t>
            </a:r>
            <a:r>
              <a:rPr lang="it-IT" sz="2600" i="1">
                <a:latin typeface="Times New Roman" panose="02020603050405020304" pitchFamily="18" charset="0"/>
                <a:cs typeface="Times New Roman" panose="02020603050405020304" pitchFamily="18" charset="0"/>
              </a:rPr>
              <a:t>ei                                                          -bos</a:t>
            </a:r>
            <a:r>
              <a:rPr lang="it-IT" sz="2600">
                <a:latin typeface="Times New Roman" panose="02020603050405020304" pitchFamily="18" charset="0"/>
                <a:cs typeface="Times New Roman" panose="02020603050405020304" pitchFamily="18" charset="0"/>
              </a:rPr>
              <a:t> / -</a:t>
            </a:r>
            <a:r>
              <a:rPr lang="it-IT" sz="2600" i="1">
                <a:latin typeface="Times New Roman" panose="02020603050405020304" pitchFamily="18" charset="0"/>
                <a:cs typeface="Times New Roman" panose="02020603050405020304" pitchFamily="18" charset="0"/>
              </a:rPr>
              <a:t>eis </a:t>
            </a:r>
            <a:r>
              <a:rPr lang="it-IT" sz="2600">
                <a:latin typeface="Times New Roman" panose="02020603050405020304" pitchFamily="18" charset="0"/>
                <a:cs typeface="Times New Roman" panose="02020603050405020304" pitchFamily="18" charset="0"/>
              </a:rPr>
              <a:t>(strumentale per temi -</a:t>
            </a:r>
            <a:r>
              <a:rPr lang="it-IT" sz="2600" i="1">
                <a:latin typeface="Times New Roman" panose="02020603050405020304" pitchFamily="18" charset="0"/>
                <a:cs typeface="Times New Roman" panose="02020603050405020304" pitchFamily="18" charset="0"/>
              </a:rPr>
              <a:t>ŏ</a:t>
            </a:r>
            <a:r>
              <a:rPr lang="it-IT" sz="2600">
                <a:latin typeface="Times New Roman" panose="02020603050405020304" pitchFamily="18" charset="0"/>
                <a:cs typeface="Times New Roman" panose="02020603050405020304" pitchFamily="18" charset="0"/>
              </a:rPr>
              <a:t>)</a:t>
            </a:r>
            <a:endParaRPr lang="it-IT" sz="2600" i="1">
              <a:latin typeface="Times New Roman" panose="02020603050405020304" pitchFamily="18" charset="0"/>
              <a:cs typeface="Times New Roman" panose="02020603050405020304" pitchFamily="18" charset="0"/>
            </a:endParaRPr>
          </a:p>
          <a:p>
            <a:pPr marL="0" indent="0" fontAlgn="auto">
              <a:spcBef>
                <a:spcPts val="0"/>
              </a:spcBef>
              <a:spcAft>
                <a:spcPts val="0"/>
              </a:spcAft>
              <a:buFont typeface="Arial" panose="020B0604020202020204" pitchFamily="34" charset="0"/>
              <a:buNone/>
              <a:defRPr/>
            </a:pPr>
            <a:endParaRPr lang="it-IT" sz="2600" i="1">
              <a:latin typeface="Times New Roman" panose="02020603050405020304" pitchFamily="18" charset="0"/>
              <a:cs typeface="Times New Roman" panose="02020603050405020304" pitchFamily="18" charset="0"/>
            </a:endParaRPr>
          </a:p>
          <a:p>
            <a:pPr marL="0" indent="0" fontAlgn="auto">
              <a:spcBef>
                <a:spcPts val="0"/>
              </a:spcBef>
              <a:spcAft>
                <a:spcPts val="0"/>
              </a:spcAft>
              <a:buFont typeface="Arial" panose="020B0604020202020204" pitchFamily="34" charset="0"/>
              <a:buNone/>
              <a:defRPr/>
            </a:pPr>
            <a:r>
              <a:rPr lang="it-IT" sz="2600" i="1">
                <a:latin typeface="Times New Roman" panose="02020603050405020304" pitchFamily="18" charset="0"/>
                <a:cs typeface="Times New Roman" panose="02020603050405020304" pitchFamily="18" charset="0"/>
              </a:rPr>
              <a:t>Accusativo              </a:t>
            </a:r>
            <a:r>
              <a:rPr lang="it-IT" sz="2600">
                <a:latin typeface="Times New Roman" panose="02020603050405020304" pitchFamily="18" charset="0"/>
                <a:cs typeface="Times New Roman" panose="02020603050405020304" pitchFamily="18" charset="0"/>
              </a:rPr>
              <a:t>(m., f.)  -</a:t>
            </a:r>
            <a:r>
              <a:rPr lang="it-IT" sz="2600" i="1">
                <a:latin typeface="Times New Roman" panose="02020603050405020304" pitchFamily="18" charset="0"/>
                <a:cs typeface="Times New Roman" panose="02020603050405020304" pitchFamily="18" charset="0"/>
              </a:rPr>
              <a:t>m   /  -ṃ </a:t>
            </a:r>
            <a:r>
              <a:rPr lang="it-IT" sz="2600">
                <a:latin typeface="Times New Roman" panose="02020603050405020304" pitchFamily="18" charset="0"/>
                <a:cs typeface="Times New Roman" panose="02020603050405020304" pitchFamily="18" charset="0"/>
              </a:rPr>
              <a:t>dopo cons.               (m., f.)       -</a:t>
            </a:r>
            <a:r>
              <a:rPr lang="it-IT" sz="2600" i="1">
                <a:latin typeface="Times New Roman" panose="02020603050405020304" pitchFamily="18" charset="0"/>
                <a:cs typeface="Times New Roman" panose="02020603050405020304" pitchFamily="18" charset="0"/>
              </a:rPr>
              <a:t>ns  /  -ṇs </a:t>
            </a:r>
            <a:r>
              <a:rPr lang="it-IT" sz="2600">
                <a:latin typeface="Times New Roman" panose="02020603050405020304" pitchFamily="18" charset="0"/>
                <a:cs typeface="Times New Roman" panose="02020603050405020304" pitchFamily="18" charset="0"/>
              </a:rPr>
              <a:t>dopo cons.</a:t>
            </a:r>
            <a:endParaRPr lang="it-IT" sz="2600" i="1">
              <a:latin typeface="Times New Roman" panose="02020603050405020304" pitchFamily="18" charset="0"/>
              <a:cs typeface="Times New Roman" panose="02020603050405020304" pitchFamily="18" charset="0"/>
            </a:endParaRPr>
          </a:p>
          <a:p>
            <a:pPr marL="0" indent="0" fontAlgn="auto">
              <a:spcBef>
                <a:spcPts val="0"/>
              </a:spcBef>
              <a:spcAft>
                <a:spcPts val="0"/>
              </a:spcAft>
              <a:buFont typeface="Arial" panose="020B0604020202020204" pitchFamily="34" charset="0"/>
              <a:buNone/>
              <a:defRPr/>
            </a:pPr>
            <a:r>
              <a:rPr lang="it-IT" sz="2600">
                <a:latin typeface="Times New Roman" panose="02020603050405020304" pitchFamily="18" charset="0"/>
                <a:cs typeface="Times New Roman" panose="02020603050405020304" pitchFamily="18" charset="0"/>
              </a:rPr>
              <a:t>                                (n.) -    / -</a:t>
            </a:r>
            <a:r>
              <a:rPr lang="it-IT" sz="2600" i="1">
                <a:latin typeface="Times New Roman" panose="02020603050405020304" pitchFamily="18" charset="0"/>
                <a:cs typeface="Times New Roman" panose="02020603050405020304" pitchFamily="18" charset="0"/>
              </a:rPr>
              <a:t>m </a:t>
            </a:r>
            <a:r>
              <a:rPr lang="it-IT" sz="2600">
                <a:latin typeface="Times New Roman" panose="02020603050405020304" pitchFamily="18" charset="0"/>
                <a:cs typeface="Times New Roman" panose="02020603050405020304" pitchFamily="18" charset="0"/>
              </a:rPr>
              <a:t>(per temi -</a:t>
            </a:r>
            <a:r>
              <a:rPr lang="it-IT" sz="2600" i="1">
                <a:latin typeface="Times New Roman" panose="02020603050405020304" pitchFamily="18" charset="0"/>
                <a:cs typeface="Times New Roman" panose="02020603050405020304" pitchFamily="18" charset="0"/>
              </a:rPr>
              <a:t>ŏ</a:t>
            </a:r>
            <a:r>
              <a:rPr lang="it-IT" sz="2600">
                <a:latin typeface="Times New Roman" panose="02020603050405020304" pitchFamily="18" charset="0"/>
                <a:cs typeface="Times New Roman" panose="02020603050405020304" pitchFamily="18" charset="0"/>
              </a:rPr>
              <a:t>)                       (n.)           -</a:t>
            </a:r>
            <a:r>
              <a:rPr lang="it-IT" sz="2600" i="1">
                <a:latin typeface="Times New Roman" panose="02020603050405020304" pitchFamily="18" charset="0"/>
                <a:cs typeface="Times New Roman" panose="02020603050405020304" pitchFamily="18" charset="0"/>
              </a:rPr>
              <a:t>ā</a:t>
            </a:r>
          </a:p>
          <a:p>
            <a:pPr marL="0" indent="0" fontAlgn="auto">
              <a:spcBef>
                <a:spcPts val="0"/>
              </a:spcBef>
              <a:spcAft>
                <a:spcPts val="0"/>
              </a:spcAft>
              <a:buFont typeface="Arial" panose="020B0604020202020204" pitchFamily="34" charset="0"/>
              <a:buNone/>
              <a:defRPr/>
            </a:pPr>
            <a:endParaRPr lang="it-IT" sz="2600" i="1">
              <a:latin typeface="Times New Roman" panose="02020603050405020304" pitchFamily="18" charset="0"/>
              <a:cs typeface="Times New Roman" panose="02020603050405020304" pitchFamily="18" charset="0"/>
            </a:endParaRPr>
          </a:p>
          <a:p>
            <a:pPr marL="0" indent="0" fontAlgn="auto">
              <a:spcAft>
                <a:spcPts val="0"/>
              </a:spcAft>
              <a:buFont typeface="Arial" panose="020B0604020202020204" pitchFamily="34" charset="0"/>
              <a:buNone/>
              <a:defRPr/>
            </a:pPr>
            <a:r>
              <a:rPr lang="it-IT" sz="2600" i="1">
                <a:latin typeface="Times New Roman" panose="02020603050405020304" pitchFamily="18" charset="0"/>
                <a:cs typeface="Times New Roman" panose="02020603050405020304" pitchFamily="18" charset="0"/>
              </a:rPr>
              <a:t>Vocativo </a:t>
            </a:r>
            <a:r>
              <a:rPr lang="it-IT" sz="2600">
                <a:latin typeface="Times New Roman" panose="02020603050405020304" pitchFamily="18" charset="0"/>
                <a:cs typeface="Times New Roman" panose="02020603050405020304" pitchFamily="18" charset="0"/>
              </a:rPr>
              <a:t>                 = nom.                                                                  = nom.</a:t>
            </a:r>
          </a:p>
          <a:p>
            <a:pPr marL="0" indent="0" fontAlgn="auto">
              <a:spcAft>
                <a:spcPts val="0"/>
              </a:spcAft>
              <a:buFont typeface="Arial" panose="020B0604020202020204" pitchFamily="34" charset="0"/>
              <a:buNone/>
              <a:defRPr/>
            </a:pPr>
            <a:endParaRPr lang="it-IT" sz="2600">
              <a:latin typeface="Times New Roman" panose="02020603050405020304" pitchFamily="18" charset="0"/>
              <a:cs typeface="Times New Roman" panose="02020603050405020304" pitchFamily="18" charset="0"/>
            </a:endParaRPr>
          </a:p>
          <a:p>
            <a:pPr marL="0" indent="0" fontAlgn="auto">
              <a:spcAft>
                <a:spcPts val="0"/>
              </a:spcAft>
              <a:buFont typeface="Arial" panose="020B0604020202020204" pitchFamily="34" charset="0"/>
              <a:buNone/>
              <a:defRPr/>
            </a:pPr>
            <a:r>
              <a:rPr lang="it-IT" sz="2600" i="1">
                <a:latin typeface="Times New Roman" panose="02020603050405020304" pitchFamily="18" charset="0"/>
                <a:cs typeface="Times New Roman" panose="02020603050405020304" pitchFamily="18" charset="0"/>
              </a:rPr>
              <a:t>Ablativo</a:t>
            </a:r>
            <a:r>
              <a:rPr lang="it-IT" sz="2600">
                <a:latin typeface="Times New Roman" panose="02020603050405020304" pitchFamily="18" charset="0"/>
                <a:cs typeface="Times New Roman" panose="02020603050405020304" pitchFamily="18" charset="0"/>
              </a:rPr>
              <a:t>                 -</a:t>
            </a:r>
            <a:r>
              <a:rPr lang="it-IT" sz="2600" i="1">
                <a:latin typeface="Times New Roman" panose="02020603050405020304" pitchFamily="18" charset="0"/>
                <a:cs typeface="Times New Roman" panose="02020603050405020304" pitchFamily="18" charset="0"/>
              </a:rPr>
              <a:t>ĕs</a:t>
            </a:r>
            <a:r>
              <a:rPr lang="it-IT" sz="2600">
                <a:latin typeface="Times New Roman" panose="02020603050405020304" pitchFamily="18" charset="0"/>
                <a:cs typeface="Times New Roman" panose="02020603050405020304" pitchFamily="18" charset="0"/>
              </a:rPr>
              <a:t> /-</a:t>
            </a:r>
            <a:r>
              <a:rPr lang="it-IT" sz="2600" i="1">
                <a:latin typeface="Times New Roman" panose="02020603050405020304" pitchFamily="18" charset="0"/>
                <a:cs typeface="Times New Roman" panose="02020603050405020304" pitchFamily="18" charset="0"/>
              </a:rPr>
              <a:t>ŏs</a:t>
            </a:r>
            <a:r>
              <a:rPr lang="it-IT" sz="2600">
                <a:latin typeface="Times New Roman" panose="02020603050405020304" pitchFamily="18" charset="0"/>
                <a:cs typeface="Times New Roman" panose="02020603050405020304" pitchFamily="18" charset="0"/>
              </a:rPr>
              <a:t>           </a:t>
            </a:r>
            <a:r>
              <a:rPr lang="it-IT" sz="2600" i="1">
                <a:latin typeface="Times New Roman" panose="02020603050405020304" pitchFamily="18" charset="0"/>
                <a:cs typeface="Times New Roman" panose="02020603050405020304" pitchFamily="18" charset="0"/>
              </a:rPr>
              <a:t>                                          -bos</a:t>
            </a:r>
            <a:r>
              <a:rPr lang="it-IT" sz="2600">
                <a:latin typeface="Times New Roman" panose="02020603050405020304" pitchFamily="18" charset="0"/>
                <a:cs typeface="Times New Roman" panose="02020603050405020304" pitchFamily="18" charset="0"/>
              </a:rPr>
              <a:t> / -</a:t>
            </a:r>
            <a:r>
              <a:rPr lang="it-IT" sz="2600" i="1">
                <a:latin typeface="Times New Roman" panose="02020603050405020304" pitchFamily="18" charset="0"/>
                <a:cs typeface="Times New Roman" panose="02020603050405020304" pitchFamily="18" charset="0"/>
              </a:rPr>
              <a:t>eis </a:t>
            </a:r>
            <a:r>
              <a:rPr lang="it-IT" sz="2600">
                <a:latin typeface="Times New Roman" panose="02020603050405020304" pitchFamily="18" charset="0"/>
                <a:cs typeface="Times New Roman" panose="02020603050405020304" pitchFamily="18" charset="0"/>
              </a:rPr>
              <a:t>(strumentale per temi -</a:t>
            </a:r>
            <a:r>
              <a:rPr lang="it-IT" sz="2600" i="1">
                <a:latin typeface="Times New Roman" panose="02020603050405020304" pitchFamily="18" charset="0"/>
                <a:cs typeface="Times New Roman" panose="02020603050405020304" pitchFamily="18" charset="0"/>
              </a:rPr>
              <a:t>ŏ</a:t>
            </a:r>
            <a:r>
              <a:rPr lang="it-IT" sz="2600">
                <a:latin typeface="Times New Roman" panose="02020603050405020304" pitchFamily="18" charset="0"/>
                <a:cs typeface="Times New Roman" panose="02020603050405020304" pitchFamily="18" charset="0"/>
              </a:rPr>
              <a:t>)</a:t>
            </a:r>
            <a:endParaRPr lang="it-IT" sz="2600" i="1">
              <a:latin typeface="Times New Roman" panose="02020603050405020304" pitchFamily="18" charset="0"/>
              <a:cs typeface="Times New Roman" panose="02020603050405020304" pitchFamily="18" charset="0"/>
            </a:endParaRPr>
          </a:p>
          <a:p>
            <a:pPr marL="0" indent="0" fontAlgn="auto">
              <a:spcAft>
                <a:spcPts val="0"/>
              </a:spcAft>
              <a:buFont typeface="Arial" panose="020B0604020202020204" pitchFamily="34" charset="0"/>
              <a:buNone/>
              <a:defRPr/>
            </a:pPr>
            <a:r>
              <a:rPr lang="it-IT" sz="2600" i="1">
                <a:latin typeface="Times New Roman" panose="02020603050405020304" pitchFamily="18" charset="0"/>
                <a:cs typeface="Times New Roman" panose="02020603050405020304" pitchFamily="18" charset="0"/>
              </a:rPr>
              <a:t>                               -d </a:t>
            </a:r>
            <a:r>
              <a:rPr lang="it-IT" sz="2600">
                <a:latin typeface="Times New Roman" panose="02020603050405020304" pitchFamily="18" charset="0"/>
                <a:cs typeface="Times New Roman" panose="02020603050405020304" pitchFamily="18" charset="0"/>
              </a:rPr>
              <a:t>e allung.voc.prec.(per temi -</a:t>
            </a:r>
            <a:r>
              <a:rPr lang="it-IT" sz="2600" i="1">
                <a:latin typeface="Times New Roman" panose="02020603050405020304" pitchFamily="18" charset="0"/>
                <a:cs typeface="Times New Roman" panose="02020603050405020304" pitchFamily="18" charset="0"/>
              </a:rPr>
              <a:t>ŏ</a:t>
            </a:r>
            <a:r>
              <a:rPr lang="it-IT" sz="2600">
                <a:latin typeface="Times New Roman" panose="02020603050405020304" pitchFamily="18" charset="0"/>
                <a:cs typeface="Times New Roman" panose="02020603050405020304" pitchFamily="18" charset="0"/>
              </a:rPr>
              <a:t>)</a:t>
            </a:r>
          </a:p>
        </p:txBody>
      </p:sp>
      <p:cxnSp>
        <p:nvCxnSpPr>
          <p:cNvPr id="5" name="Connettore diritto 4">
            <a:extLst>
              <a:ext uri="{FF2B5EF4-FFF2-40B4-BE49-F238E27FC236}">
                <a16:creationId xmlns:a16="http://schemas.microsoft.com/office/drawing/2014/main" id="{852F0BCD-A882-4378-AFEA-B54EF8956627}"/>
              </a:ext>
            </a:extLst>
          </p:cNvPr>
          <p:cNvCxnSpPr>
            <a:cxnSpLocks/>
          </p:cNvCxnSpPr>
          <p:nvPr/>
        </p:nvCxnSpPr>
        <p:spPr>
          <a:xfrm>
            <a:off x="6535738" y="0"/>
            <a:ext cx="0" cy="685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egnaposto contenuto 2">
            <a:extLst>
              <a:ext uri="{FF2B5EF4-FFF2-40B4-BE49-F238E27FC236}">
                <a16:creationId xmlns:a16="http://schemas.microsoft.com/office/drawing/2014/main" id="{605EECC4-13A7-4160-BB0D-66C07500E881}"/>
              </a:ext>
            </a:extLst>
          </p:cNvPr>
          <p:cNvSpPr>
            <a:spLocks noGrp="1" noChangeArrowheads="1"/>
          </p:cNvSpPr>
          <p:nvPr>
            <p:ph idx="1"/>
          </p:nvPr>
        </p:nvSpPr>
        <p:spPr>
          <a:xfrm>
            <a:off x="0" y="0"/>
            <a:ext cx="12192000" cy="6858000"/>
          </a:xfrm>
          <a:blipFill dpi="0" rotWithShape="1">
            <a:blip r:embed="rId2"/>
            <a:srcRect/>
            <a:tile tx="0" ty="0" sx="100000" sy="100000" flip="none" algn="tl"/>
          </a:blipFill>
        </p:spPr>
        <p:txBody>
          <a:bodyPr/>
          <a:lstStyle/>
          <a:p>
            <a:pPr marL="0" indent="0" algn="ctr">
              <a:buFont typeface="Arial" panose="020B0604020202020204" pitchFamily="34" charset="0"/>
              <a:buNone/>
            </a:pPr>
            <a:r>
              <a:rPr lang="it-IT" altLang="it-IT" sz="2400" b="1" i="1">
                <a:latin typeface="Times New Roman" panose="02020603050405020304" pitchFamily="18" charset="0"/>
                <a:cs typeface="Times New Roman" panose="02020603050405020304" pitchFamily="18" charset="0"/>
              </a:rPr>
              <a:t>Temi in -ā  </a:t>
            </a:r>
            <a:r>
              <a:rPr lang="it-IT" altLang="it-IT" sz="2400" b="1">
                <a:latin typeface="Times New Roman" panose="02020603050405020304" pitchFamily="18" charset="0"/>
                <a:cs typeface="Times New Roman" panose="02020603050405020304" pitchFamily="18" charset="0"/>
              </a:rPr>
              <a:t>(I declinazione)</a:t>
            </a:r>
          </a:p>
          <a:p>
            <a:pPr marL="0" indent="0" algn="just">
              <a:buFont typeface="Arial" panose="020B0604020202020204" pitchFamily="34" charset="0"/>
              <a:buNone/>
            </a:pPr>
            <a:r>
              <a:rPr lang="it-IT" altLang="it-IT" sz="2400">
                <a:latin typeface="Times New Roman" panose="02020603050405020304" pitchFamily="18" charset="0"/>
                <a:cs typeface="Times New Roman" panose="02020603050405020304" pitchFamily="18" charset="0"/>
              </a:rPr>
              <a:t>                               </a:t>
            </a:r>
            <a:r>
              <a:rPr lang="it-IT" altLang="it-IT" sz="2400" b="1">
                <a:latin typeface="Times New Roman" panose="02020603050405020304" pitchFamily="18" charset="0"/>
                <a:cs typeface="Times New Roman" panose="02020603050405020304" pitchFamily="18" charset="0"/>
              </a:rPr>
              <a:t>Singolare</a:t>
            </a:r>
            <a:r>
              <a:rPr lang="it-IT" altLang="it-IT" sz="2400">
                <a:latin typeface="Times New Roman" panose="02020603050405020304" pitchFamily="18" charset="0"/>
                <a:cs typeface="Times New Roman" panose="02020603050405020304" pitchFamily="18" charset="0"/>
              </a:rPr>
              <a:t>                                                                    </a:t>
            </a:r>
            <a:r>
              <a:rPr lang="it-IT" altLang="it-IT" sz="2400" b="1">
                <a:latin typeface="Times New Roman" panose="02020603050405020304" pitchFamily="18" charset="0"/>
                <a:cs typeface="Times New Roman" panose="02020603050405020304" pitchFamily="18" charset="0"/>
              </a:rPr>
              <a:t>Plurale</a:t>
            </a:r>
          </a:p>
          <a:p>
            <a:pPr marL="0" indent="0" algn="just">
              <a:lnSpc>
                <a:spcPct val="110000"/>
              </a:lnSpc>
              <a:spcBef>
                <a:spcPct val="0"/>
              </a:spcBef>
              <a:buFont typeface="Arial" panose="020B0604020202020204" pitchFamily="34" charset="0"/>
              <a:buNone/>
            </a:pPr>
            <a:r>
              <a:rPr lang="it-IT" altLang="it-IT" sz="2400" i="1">
                <a:latin typeface="Times New Roman" panose="02020603050405020304" pitchFamily="18" charset="0"/>
                <a:cs typeface="Times New Roman" panose="02020603050405020304" pitchFamily="18" charset="0"/>
              </a:rPr>
              <a:t>Nominativo</a:t>
            </a:r>
            <a:r>
              <a:rPr lang="it-IT" altLang="it-IT" sz="2400">
                <a:latin typeface="Times New Roman" panose="02020603050405020304" pitchFamily="18" charset="0"/>
                <a:cs typeface="Times New Roman" panose="02020603050405020304" pitchFamily="18" charset="0"/>
              </a:rPr>
              <a:t>       </a:t>
            </a:r>
            <a:r>
              <a:rPr lang="it-IT" altLang="it-IT" sz="2400" i="1">
                <a:latin typeface="Times New Roman" panose="02020603050405020304" pitchFamily="18" charset="0"/>
                <a:cs typeface="Times New Roman" panose="02020603050405020304" pitchFamily="18" charset="0"/>
              </a:rPr>
              <a:t>puell</a:t>
            </a:r>
            <a:r>
              <a:rPr lang="it-IT" altLang="it-IT" sz="2400">
                <a:latin typeface="Times New Roman" panose="02020603050405020304" pitchFamily="18" charset="0"/>
                <a:cs typeface="Times New Roman" panose="02020603050405020304" pitchFamily="18" charset="0"/>
              </a:rPr>
              <a:t>-</a:t>
            </a:r>
            <a:r>
              <a:rPr lang="it-IT" altLang="it-IT" sz="2400">
                <a:solidFill>
                  <a:srgbClr val="FF0000"/>
                </a:solidFill>
                <a:latin typeface="Times New Roman" panose="02020603050405020304" pitchFamily="18" charset="0"/>
                <a:cs typeface="Times New Roman" panose="02020603050405020304" pitchFamily="18" charset="0"/>
              </a:rPr>
              <a:t>ă   </a:t>
            </a:r>
            <a:r>
              <a:rPr lang="it-IT" altLang="it-IT" sz="2400">
                <a:latin typeface="Times New Roman" panose="02020603050405020304" pitchFamily="18" charset="0"/>
                <a:cs typeface="Times New Roman" panose="02020603050405020304" pitchFamily="18" charset="0"/>
              </a:rPr>
              <a:t>(&lt; *ā; greco; osco-umbro)                         -</a:t>
            </a:r>
            <a:r>
              <a:rPr lang="it-IT" altLang="it-IT" sz="2400" i="1">
                <a:latin typeface="Times New Roman" panose="02020603050405020304" pitchFamily="18" charset="0"/>
                <a:cs typeface="Times New Roman" panose="02020603050405020304" pitchFamily="18" charset="0"/>
              </a:rPr>
              <a:t>ā+ĕs&gt; *-ās </a:t>
            </a:r>
            <a:endParaRPr lang="it-IT" altLang="it-IT" sz="2400">
              <a:latin typeface="Times New Roman" panose="02020603050405020304" pitchFamily="18" charset="0"/>
              <a:cs typeface="Times New Roman" panose="02020603050405020304" pitchFamily="18" charset="0"/>
            </a:endParaRPr>
          </a:p>
          <a:p>
            <a:pPr marL="0" indent="0" algn="just">
              <a:lnSpc>
                <a:spcPct val="110000"/>
              </a:lnSpc>
              <a:spcBef>
                <a:spcPct val="0"/>
              </a:spcBef>
              <a:buFont typeface="Arial" panose="020B0604020202020204" pitchFamily="34" charset="0"/>
              <a:buNone/>
            </a:pPr>
            <a:r>
              <a:rPr lang="it-IT" altLang="it-IT" sz="2400">
                <a:latin typeface="Times New Roman" panose="02020603050405020304" pitchFamily="18" charset="0"/>
                <a:cs typeface="Times New Roman" panose="02020603050405020304" pitchFamily="18" charset="0"/>
              </a:rPr>
              <a:t>                                                                                                          -</a:t>
            </a:r>
            <a:r>
              <a:rPr lang="it-IT" altLang="it-IT" sz="2400" i="1">
                <a:latin typeface="Times New Roman" panose="02020603050405020304" pitchFamily="18" charset="0"/>
                <a:cs typeface="Times New Roman" panose="02020603050405020304" pitchFamily="18" charset="0"/>
              </a:rPr>
              <a:t>āī</a:t>
            </a:r>
            <a:r>
              <a:rPr lang="it-IT" altLang="it-IT" sz="2400">
                <a:latin typeface="Times New Roman" panose="02020603050405020304" pitchFamily="18" charset="0"/>
                <a:cs typeface="Times New Roman" panose="02020603050405020304" pitchFamily="18" charset="0"/>
              </a:rPr>
              <a:t> &gt; -</a:t>
            </a:r>
            <a:r>
              <a:rPr lang="it-IT" altLang="it-IT" sz="2400" i="1">
                <a:latin typeface="Times New Roman" panose="02020603050405020304" pitchFamily="18" charset="0"/>
                <a:cs typeface="Times New Roman" panose="02020603050405020304" pitchFamily="18" charset="0"/>
              </a:rPr>
              <a:t>ăī</a:t>
            </a:r>
            <a:r>
              <a:rPr lang="it-IT" altLang="it-IT" sz="2400">
                <a:latin typeface="Times New Roman" panose="02020603050405020304" pitchFamily="18" charset="0"/>
                <a:cs typeface="Times New Roman" panose="02020603050405020304" pitchFamily="18" charset="0"/>
              </a:rPr>
              <a:t> &gt; -</a:t>
            </a:r>
            <a:r>
              <a:rPr lang="it-IT" altLang="it-IT" sz="2400" i="1">
                <a:latin typeface="Times New Roman" panose="02020603050405020304" pitchFamily="18" charset="0"/>
                <a:cs typeface="Times New Roman" panose="02020603050405020304" pitchFamily="18" charset="0"/>
              </a:rPr>
              <a:t>ăĭ</a:t>
            </a:r>
            <a:r>
              <a:rPr lang="it-IT" altLang="it-IT" sz="2400">
                <a:latin typeface="Times New Roman" panose="02020603050405020304" pitchFamily="18" charset="0"/>
                <a:cs typeface="Times New Roman" panose="02020603050405020304" pitchFamily="18" charset="0"/>
              </a:rPr>
              <a:t> &gt; -</a:t>
            </a:r>
            <a:r>
              <a:rPr lang="it-IT" altLang="it-IT" sz="2400" i="1">
                <a:latin typeface="Times New Roman" panose="02020603050405020304" pitchFamily="18" charset="0"/>
                <a:cs typeface="Times New Roman" panose="02020603050405020304" pitchFamily="18" charset="0"/>
              </a:rPr>
              <a:t>ae   puell</a:t>
            </a:r>
            <a:r>
              <a:rPr lang="it-IT" altLang="it-IT" sz="2400">
                <a:latin typeface="Times New Roman" panose="02020603050405020304" pitchFamily="18" charset="0"/>
                <a:cs typeface="Times New Roman" panose="02020603050405020304" pitchFamily="18" charset="0"/>
              </a:rPr>
              <a:t>-</a:t>
            </a:r>
            <a:r>
              <a:rPr lang="it-IT" altLang="it-IT" sz="2400">
                <a:solidFill>
                  <a:srgbClr val="FF0000"/>
                </a:solidFill>
                <a:latin typeface="Times New Roman" panose="02020603050405020304" pitchFamily="18" charset="0"/>
                <a:cs typeface="Times New Roman" panose="02020603050405020304" pitchFamily="18" charset="0"/>
              </a:rPr>
              <a:t>ae</a:t>
            </a:r>
            <a:endParaRPr lang="it-IT" altLang="it-IT" sz="2400">
              <a:latin typeface="Times New Roman" panose="02020603050405020304" pitchFamily="18" charset="0"/>
              <a:cs typeface="Times New Roman" panose="02020603050405020304" pitchFamily="18" charset="0"/>
            </a:endParaRPr>
          </a:p>
          <a:p>
            <a:pPr marL="0" indent="0" algn="just">
              <a:lnSpc>
                <a:spcPct val="110000"/>
              </a:lnSpc>
              <a:spcBef>
                <a:spcPct val="0"/>
              </a:spcBef>
              <a:buFont typeface="Arial" panose="020B0604020202020204" pitchFamily="34" charset="0"/>
              <a:buNone/>
            </a:pPr>
            <a:endParaRPr lang="it-IT" altLang="it-IT" sz="2400" i="1">
              <a:latin typeface="Times New Roman" panose="02020603050405020304" pitchFamily="18" charset="0"/>
              <a:cs typeface="Times New Roman" panose="02020603050405020304" pitchFamily="18" charset="0"/>
            </a:endParaRPr>
          </a:p>
          <a:p>
            <a:pPr marL="0" indent="0" algn="just">
              <a:lnSpc>
                <a:spcPct val="110000"/>
              </a:lnSpc>
              <a:spcBef>
                <a:spcPct val="0"/>
              </a:spcBef>
              <a:buFont typeface="Arial" panose="020B0604020202020204" pitchFamily="34" charset="0"/>
              <a:buNone/>
            </a:pPr>
            <a:r>
              <a:rPr lang="it-IT" altLang="it-IT" sz="2400" i="1">
                <a:latin typeface="Times New Roman" panose="02020603050405020304" pitchFamily="18" charset="0"/>
                <a:cs typeface="Times New Roman" panose="02020603050405020304" pitchFamily="18" charset="0"/>
              </a:rPr>
              <a:t>Genitivo</a:t>
            </a:r>
            <a:r>
              <a:rPr lang="it-IT" altLang="it-IT" sz="2400">
                <a:latin typeface="Times New Roman" panose="02020603050405020304" pitchFamily="18" charset="0"/>
                <a:cs typeface="Times New Roman" panose="02020603050405020304" pitchFamily="18" charset="0"/>
              </a:rPr>
              <a:t>           -</a:t>
            </a:r>
            <a:r>
              <a:rPr lang="it-IT" altLang="it-IT" sz="2400" i="1">
                <a:latin typeface="Times New Roman" panose="02020603050405020304" pitchFamily="18" charset="0"/>
                <a:cs typeface="Times New Roman" panose="02020603050405020304" pitchFamily="18" charset="0"/>
              </a:rPr>
              <a:t>ās </a:t>
            </a:r>
            <a:r>
              <a:rPr lang="it-IT" altLang="it-IT" sz="2400">
                <a:latin typeface="Times New Roman" panose="02020603050405020304" pitchFamily="18" charset="0"/>
                <a:cs typeface="Times New Roman" panose="02020603050405020304" pitchFamily="18" charset="0"/>
              </a:rPr>
              <a:t>&lt; ā+ ĕs                                                                -</a:t>
            </a:r>
            <a:r>
              <a:rPr lang="it-IT" altLang="it-IT" sz="2400" i="1">
                <a:latin typeface="Times New Roman" panose="02020603050405020304" pitchFamily="18" charset="0"/>
                <a:cs typeface="Times New Roman" panose="02020603050405020304" pitchFamily="18" charset="0"/>
              </a:rPr>
              <a:t>ā+*-om &gt; -um </a:t>
            </a:r>
          </a:p>
          <a:p>
            <a:pPr marL="0" indent="0" algn="just">
              <a:lnSpc>
                <a:spcPct val="110000"/>
              </a:lnSpc>
              <a:spcBef>
                <a:spcPct val="0"/>
              </a:spcBef>
              <a:buFont typeface="Arial" panose="020B0604020202020204" pitchFamily="34" charset="0"/>
              <a:buNone/>
            </a:pPr>
            <a:r>
              <a:rPr lang="it-IT" altLang="it-IT" sz="2400" i="1">
                <a:latin typeface="Times New Roman" panose="02020603050405020304" pitchFamily="18" charset="0"/>
                <a:cs typeface="Times New Roman" panose="02020603050405020304" pitchFamily="18" charset="0"/>
              </a:rPr>
              <a:t>                          -āī</a:t>
            </a:r>
            <a:r>
              <a:rPr lang="it-IT" altLang="it-IT" sz="2400">
                <a:latin typeface="Times New Roman" panose="02020603050405020304" pitchFamily="18" charset="0"/>
                <a:cs typeface="Times New Roman" panose="02020603050405020304" pitchFamily="18" charset="0"/>
              </a:rPr>
              <a:t> &gt; -</a:t>
            </a:r>
            <a:r>
              <a:rPr lang="it-IT" altLang="it-IT" sz="2400" i="1">
                <a:latin typeface="Times New Roman" panose="02020603050405020304" pitchFamily="18" charset="0"/>
                <a:cs typeface="Times New Roman" panose="02020603050405020304" pitchFamily="18" charset="0"/>
              </a:rPr>
              <a:t>ăī</a:t>
            </a:r>
            <a:r>
              <a:rPr lang="it-IT" altLang="it-IT" sz="2400">
                <a:latin typeface="Times New Roman" panose="02020603050405020304" pitchFamily="18" charset="0"/>
                <a:cs typeface="Times New Roman" panose="02020603050405020304" pitchFamily="18" charset="0"/>
              </a:rPr>
              <a:t> &gt; -</a:t>
            </a:r>
            <a:r>
              <a:rPr lang="it-IT" altLang="it-IT" sz="2400" i="1">
                <a:latin typeface="Times New Roman" panose="02020603050405020304" pitchFamily="18" charset="0"/>
                <a:cs typeface="Times New Roman" panose="02020603050405020304" pitchFamily="18" charset="0"/>
              </a:rPr>
              <a:t>ăĭ</a:t>
            </a:r>
            <a:r>
              <a:rPr lang="it-IT" altLang="it-IT" sz="2400">
                <a:latin typeface="Times New Roman" panose="02020603050405020304" pitchFamily="18" charset="0"/>
                <a:cs typeface="Times New Roman" panose="02020603050405020304" pitchFamily="18" charset="0"/>
              </a:rPr>
              <a:t> &gt; -</a:t>
            </a:r>
            <a:r>
              <a:rPr lang="it-IT" altLang="it-IT" sz="2400" i="1">
                <a:latin typeface="Times New Roman" panose="02020603050405020304" pitchFamily="18" charset="0"/>
                <a:cs typeface="Times New Roman" panose="02020603050405020304" pitchFamily="18" charset="0"/>
              </a:rPr>
              <a:t>ae</a:t>
            </a:r>
            <a:r>
              <a:rPr lang="it-IT" altLang="it-IT" sz="2400">
                <a:latin typeface="Times New Roman" panose="02020603050405020304" pitchFamily="18" charset="0"/>
                <a:cs typeface="Times New Roman" panose="02020603050405020304" pitchFamily="18" charset="0"/>
              </a:rPr>
              <a:t>     </a:t>
            </a:r>
            <a:r>
              <a:rPr lang="it-IT" altLang="it-IT" sz="2400" i="1">
                <a:latin typeface="Times New Roman" panose="02020603050405020304" pitchFamily="18" charset="0"/>
                <a:cs typeface="Times New Roman" panose="02020603050405020304" pitchFamily="18" charset="0"/>
              </a:rPr>
              <a:t>puell</a:t>
            </a:r>
            <a:r>
              <a:rPr lang="it-IT" altLang="it-IT" sz="2400">
                <a:latin typeface="Times New Roman" panose="02020603050405020304" pitchFamily="18" charset="0"/>
                <a:cs typeface="Times New Roman" panose="02020603050405020304" pitchFamily="18" charset="0"/>
              </a:rPr>
              <a:t>-</a:t>
            </a:r>
            <a:r>
              <a:rPr lang="it-IT" altLang="it-IT" sz="2400">
                <a:solidFill>
                  <a:srgbClr val="FF0000"/>
                </a:solidFill>
                <a:latin typeface="Times New Roman" panose="02020603050405020304" pitchFamily="18" charset="0"/>
                <a:cs typeface="Times New Roman" panose="02020603050405020304" pitchFamily="18" charset="0"/>
              </a:rPr>
              <a:t>ae </a:t>
            </a:r>
            <a:r>
              <a:rPr lang="it-IT" altLang="it-IT" sz="2400">
                <a:latin typeface="Times New Roman" panose="02020603050405020304" pitchFamily="18" charset="0"/>
                <a:cs typeface="Times New Roman" panose="02020603050405020304" pitchFamily="18" charset="0"/>
              </a:rPr>
              <a:t>                              -</a:t>
            </a:r>
            <a:r>
              <a:rPr lang="it-IT" altLang="it-IT" sz="2400" i="1">
                <a:latin typeface="Times New Roman" panose="02020603050405020304" pitchFamily="18" charset="0"/>
                <a:cs typeface="Times New Roman" panose="02020603050405020304" pitchFamily="18" charset="0"/>
              </a:rPr>
              <a:t>ā+som</a:t>
            </a:r>
            <a:r>
              <a:rPr lang="it-IT" altLang="it-IT" sz="2400">
                <a:latin typeface="Times New Roman" panose="02020603050405020304" pitchFamily="18" charset="0"/>
                <a:cs typeface="Times New Roman" panose="02020603050405020304" pitchFamily="18" charset="0"/>
              </a:rPr>
              <a:t>&gt; </a:t>
            </a:r>
            <a:r>
              <a:rPr lang="it-IT" altLang="it-IT" sz="2400" i="1">
                <a:latin typeface="Times New Roman" panose="02020603050405020304" pitchFamily="18" charset="0"/>
                <a:cs typeface="Times New Roman" panose="02020603050405020304" pitchFamily="18" charset="0"/>
              </a:rPr>
              <a:t>-ārum</a:t>
            </a:r>
            <a:r>
              <a:rPr lang="it-IT" altLang="it-IT" sz="2400" i="1">
                <a:solidFill>
                  <a:srgbClr val="FF0000"/>
                </a:solidFill>
                <a:latin typeface="Times New Roman" panose="02020603050405020304" pitchFamily="18" charset="0"/>
                <a:cs typeface="Times New Roman" panose="02020603050405020304" pitchFamily="18" charset="0"/>
              </a:rPr>
              <a:t>   </a:t>
            </a:r>
            <a:r>
              <a:rPr lang="it-IT" altLang="it-IT" sz="2400" i="1">
                <a:latin typeface="Times New Roman" panose="02020603050405020304" pitchFamily="18" charset="0"/>
                <a:cs typeface="Times New Roman" panose="02020603050405020304" pitchFamily="18" charset="0"/>
              </a:rPr>
              <a:t>puell-</a:t>
            </a:r>
            <a:r>
              <a:rPr lang="it-IT" altLang="it-IT" sz="2400" i="1">
                <a:solidFill>
                  <a:srgbClr val="FF0000"/>
                </a:solidFill>
                <a:latin typeface="Times New Roman" panose="02020603050405020304" pitchFamily="18" charset="0"/>
                <a:cs typeface="Times New Roman" panose="02020603050405020304" pitchFamily="18" charset="0"/>
              </a:rPr>
              <a:t>ārum</a:t>
            </a:r>
            <a:endParaRPr lang="it-IT" altLang="it-IT" sz="2400">
              <a:latin typeface="Times New Roman" panose="02020603050405020304" pitchFamily="18" charset="0"/>
              <a:cs typeface="Times New Roman" panose="02020603050405020304" pitchFamily="18" charset="0"/>
            </a:endParaRPr>
          </a:p>
          <a:p>
            <a:pPr marL="0" indent="0" algn="just">
              <a:lnSpc>
                <a:spcPct val="110000"/>
              </a:lnSpc>
              <a:spcBef>
                <a:spcPct val="0"/>
              </a:spcBef>
              <a:buFont typeface="Arial" panose="020B0604020202020204" pitchFamily="34" charset="0"/>
              <a:buNone/>
            </a:pPr>
            <a:endParaRPr lang="it-IT" altLang="it-IT" sz="2400" i="1">
              <a:latin typeface="Times New Roman" panose="02020603050405020304" pitchFamily="18" charset="0"/>
              <a:cs typeface="Times New Roman" panose="02020603050405020304" pitchFamily="18" charset="0"/>
            </a:endParaRPr>
          </a:p>
          <a:p>
            <a:pPr marL="0" indent="0" algn="just">
              <a:lnSpc>
                <a:spcPct val="110000"/>
              </a:lnSpc>
              <a:spcBef>
                <a:spcPct val="0"/>
              </a:spcBef>
              <a:buFont typeface="Arial" panose="020B0604020202020204" pitchFamily="34" charset="0"/>
              <a:buNone/>
            </a:pPr>
            <a:r>
              <a:rPr lang="it-IT" altLang="it-IT" sz="2400" i="1">
                <a:latin typeface="Times New Roman" panose="02020603050405020304" pitchFamily="18" charset="0"/>
                <a:cs typeface="Times New Roman" panose="02020603050405020304" pitchFamily="18" charset="0"/>
              </a:rPr>
              <a:t>Dativo </a:t>
            </a:r>
            <a:r>
              <a:rPr lang="it-IT" altLang="it-IT" sz="2400">
                <a:latin typeface="Times New Roman" panose="02020603050405020304" pitchFamily="18" charset="0"/>
                <a:cs typeface="Times New Roman" panose="02020603050405020304" pitchFamily="18" charset="0"/>
              </a:rPr>
              <a:t>             -</a:t>
            </a:r>
            <a:r>
              <a:rPr lang="it-IT" altLang="it-IT" sz="2400" i="1">
                <a:latin typeface="Times New Roman" panose="02020603050405020304" pitchFamily="18" charset="0"/>
                <a:cs typeface="Times New Roman" panose="02020603050405020304" pitchFamily="18" charset="0"/>
              </a:rPr>
              <a:t>ā+ei &gt; - āi &gt; -ae        puell</a:t>
            </a:r>
            <a:r>
              <a:rPr lang="it-IT" altLang="it-IT" sz="2400">
                <a:latin typeface="Times New Roman" panose="02020603050405020304" pitchFamily="18" charset="0"/>
                <a:cs typeface="Times New Roman" panose="02020603050405020304" pitchFamily="18" charset="0"/>
              </a:rPr>
              <a:t>-</a:t>
            </a:r>
            <a:r>
              <a:rPr lang="it-IT" altLang="it-IT" sz="2400">
                <a:solidFill>
                  <a:srgbClr val="FF0000"/>
                </a:solidFill>
                <a:latin typeface="Times New Roman" panose="02020603050405020304" pitchFamily="18" charset="0"/>
                <a:cs typeface="Times New Roman" panose="02020603050405020304" pitchFamily="18" charset="0"/>
              </a:rPr>
              <a:t>ae                                </a:t>
            </a:r>
            <a:r>
              <a:rPr lang="it-IT" altLang="it-IT" sz="2400">
                <a:latin typeface="Times New Roman" panose="02020603050405020304" pitchFamily="18" charset="0"/>
                <a:cs typeface="Times New Roman" panose="02020603050405020304" pitchFamily="18" charset="0"/>
              </a:rPr>
              <a:t>-</a:t>
            </a:r>
            <a:r>
              <a:rPr lang="it-IT" altLang="it-IT" sz="2400" i="1">
                <a:latin typeface="Times New Roman" panose="02020603050405020304" pitchFamily="18" charset="0"/>
                <a:cs typeface="Times New Roman" panose="02020603050405020304" pitchFamily="18" charset="0"/>
              </a:rPr>
              <a:t>bos&gt;-bus</a:t>
            </a:r>
            <a:endParaRPr lang="it-IT" altLang="it-IT" sz="2400">
              <a:latin typeface="Times New Roman" panose="02020603050405020304" pitchFamily="18" charset="0"/>
              <a:cs typeface="Times New Roman" panose="02020603050405020304" pitchFamily="18" charset="0"/>
            </a:endParaRPr>
          </a:p>
          <a:p>
            <a:pPr marL="0" indent="0" algn="just">
              <a:lnSpc>
                <a:spcPct val="110000"/>
              </a:lnSpc>
              <a:spcBef>
                <a:spcPct val="0"/>
              </a:spcBef>
              <a:buFont typeface="Arial" panose="020B0604020202020204" pitchFamily="34" charset="0"/>
              <a:buNone/>
            </a:pPr>
            <a:r>
              <a:rPr lang="it-IT" altLang="it-IT" sz="2400">
                <a:latin typeface="Times New Roman" panose="02020603050405020304" pitchFamily="18" charset="0"/>
                <a:cs typeface="Times New Roman" panose="02020603050405020304" pitchFamily="18" charset="0"/>
              </a:rPr>
              <a:t>                                                                                                           -</a:t>
            </a:r>
            <a:r>
              <a:rPr lang="it-IT" altLang="it-IT" sz="2400" i="1">
                <a:latin typeface="Times New Roman" panose="02020603050405020304" pitchFamily="18" charset="0"/>
                <a:cs typeface="Times New Roman" panose="02020603050405020304" pitchFamily="18" charset="0"/>
              </a:rPr>
              <a:t>āis</a:t>
            </a:r>
            <a:r>
              <a:rPr lang="it-IT" altLang="it-IT" sz="2400">
                <a:latin typeface="Times New Roman" panose="02020603050405020304" pitchFamily="18" charset="0"/>
                <a:cs typeface="Times New Roman" panose="02020603050405020304" pitchFamily="18" charset="0"/>
              </a:rPr>
              <a:t>&gt; -</a:t>
            </a:r>
            <a:r>
              <a:rPr lang="it-IT" altLang="it-IT" sz="2400" i="1">
                <a:latin typeface="Times New Roman" panose="02020603050405020304" pitchFamily="18" charset="0"/>
                <a:cs typeface="Times New Roman" panose="02020603050405020304" pitchFamily="18" charset="0"/>
              </a:rPr>
              <a:t>eis</a:t>
            </a:r>
            <a:r>
              <a:rPr lang="it-IT" altLang="it-IT" sz="2400">
                <a:latin typeface="Times New Roman" panose="02020603050405020304" pitchFamily="18" charset="0"/>
                <a:cs typeface="Times New Roman" panose="02020603050405020304" pitchFamily="18" charset="0"/>
              </a:rPr>
              <a:t> &gt; -</a:t>
            </a:r>
            <a:r>
              <a:rPr lang="it-IT" altLang="it-IT" sz="2400" i="1">
                <a:latin typeface="Times New Roman" panose="02020603050405020304" pitchFamily="18" charset="0"/>
                <a:cs typeface="Times New Roman" panose="02020603050405020304" pitchFamily="18" charset="0"/>
              </a:rPr>
              <a:t>īs  puell</a:t>
            </a:r>
            <a:r>
              <a:rPr lang="it-IT" altLang="it-IT" sz="2400">
                <a:latin typeface="Times New Roman" panose="02020603050405020304" pitchFamily="18" charset="0"/>
                <a:cs typeface="Times New Roman" panose="02020603050405020304" pitchFamily="18" charset="0"/>
              </a:rPr>
              <a:t>-</a:t>
            </a:r>
            <a:r>
              <a:rPr lang="it-IT" altLang="it-IT" sz="2400" i="1">
                <a:solidFill>
                  <a:srgbClr val="FF0000"/>
                </a:solidFill>
                <a:latin typeface="Times New Roman" panose="02020603050405020304" pitchFamily="18" charset="0"/>
                <a:cs typeface="Times New Roman" panose="02020603050405020304" pitchFamily="18" charset="0"/>
              </a:rPr>
              <a:t>īs</a:t>
            </a:r>
          </a:p>
          <a:p>
            <a:pPr marL="0" indent="0" algn="just">
              <a:lnSpc>
                <a:spcPct val="110000"/>
              </a:lnSpc>
              <a:spcBef>
                <a:spcPct val="0"/>
              </a:spcBef>
              <a:buFont typeface="Arial" panose="020B0604020202020204" pitchFamily="34" charset="0"/>
              <a:buNone/>
            </a:pPr>
            <a:endParaRPr lang="it-IT" altLang="it-IT" sz="2400" i="1">
              <a:latin typeface="Times New Roman" panose="02020603050405020304" pitchFamily="18" charset="0"/>
              <a:cs typeface="Times New Roman" panose="02020603050405020304" pitchFamily="18" charset="0"/>
            </a:endParaRPr>
          </a:p>
          <a:p>
            <a:pPr marL="0" indent="0" algn="just">
              <a:lnSpc>
                <a:spcPct val="110000"/>
              </a:lnSpc>
              <a:spcBef>
                <a:spcPct val="0"/>
              </a:spcBef>
              <a:buFont typeface="Arial" panose="020B0604020202020204" pitchFamily="34" charset="0"/>
              <a:buNone/>
            </a:pPr>
            <a:r>
              <a:rPr lang="it-IT" altLang="it-IT" sz="2400" i="1">
                <a:latin typeface="Times New Roman" panose="02020603050405020304" pitchFamily="18" charset="0"/>
                <a:cs typeface="Times New Roman" panose="02020603050405020304" pitchFamily="18" charset="0"/>
              </a:rPr>
              <a:t>Accusativo</a:t>
            </a:r>
            <a:r>
              <a:rPr lang="it-IT" altLang="it-IT" sz="2400">
                <a:latin typeface="Times New Roman" panose="02020603050405020304" pitchFamily="18" charset="0"/>
                <a:cs typeface="Times New Roman" panose="02020603050405020304" pitchFamily="18" charset="0"/>
              </a:rPr>
              <a:t>        -</a:t>
            </a:r>
            <a:r>
              <a:rPr lang="it-IT" altLang="it-IT" sz="2400" i="1">
                <a:latin typeface="Times New Roman" panose="02020603050405020304" pitchFamily="18" charset="0"/>
                <a:cs typeface="Times New Roman" panose="02020603050405020304" pitchFamily="18" charset="0"/>
              </a:rPr>
              <a:t>ā+m&gt;-ām &gt; -ăm      puell-</a:t>
            </a:r>
            <a:r>
              <a:rPr lang="it-IT" altLang="it-IT" sz="2400">
                <a:solidFill>
                  <a:srgbClr val="FF0000"/>
                </a:solidFill>
                <a:latin typeface="Times New Roman" panose="02020603050405020304" pitchFamily="18" charset="0"/>
                <a:cs typeface="Times New Roman" panose="02020603050405020304" pitchFamily="18" charset="0"/>
              </a:rPr>
              <a:t>am                                </a:t>
            </a:r>
            <a:r>
              <a:rPr lang="it-IT" altLang="it-IT" sz="2400">
                <a:latin typeface="Times New Roman" panose="02020603050405020304" pitchFamily="18" charset="0"/>
                <a:cs typeface="Times New Roman" panose="02020603050405020304" pitchFamily="18" charset="0"/>
              </a:rPr>
              <a:t>-</a:t>
            </a:r>
            <a:r>
              <a:rPr lang="it-IT" altLang="it-IT" sz="2400" i="1">
                <a:latin typeface="Times New Roman" panose="02020603050405020304" pitchFamily="18" charset="0"/>
                <a:cs typeface="Times New Roman" panose="02020603050405020304" pitchFamily="18" charset="0"/>
              </a:rPr>
              <a:t>ā+-*ns &gt; </a:t>
            </a:r>
            <a:r>
              <a:rPr lang="it-IT" altLang="it-IT" sz="2400">
                <a:latin typeface="Times New Roman" panose="02020603050405020304" pitchFamily="18" charset="0"/>
                <a:cs typeface="Times New Roman" panose="02020603050405020304" pitchFamily="18" charset="0"/>
              </a:rPr>
              <a:t>-</a:t>
            </a:r>
            <a:r>
              <a:rPr lang="it-IT" altLang="it-IT" sz="2400" i="1">
                <a:latin typeface="Times New Roman" panose="02020603050405020304" pitchFamily="18" charset="0"/>
                <a:cs typeface="Times New Roman" panose="02020603050405020304" pitchFamily="18" charset="0"/>
              </a:rPr>
              <a:t>ās  puell-</a:t>
            </a:r>
            <a:r>
              <a:rPr lang="it-IT" altLang="it-IT" sz="2400" i="1">
                <a:solidFill>
                  <a:srgbClr val="FF0000"/>
                </a:solidFill>
                <a:latin typeface="Times New Roman" panose="02020603050405020304" pitchFamily="18" charset="0"/>
                <a:cs typeface="Times New Roman" panose="02020603050405020304" pitchFamily="18" charset="0"/>
              </a:rPr>
              <a:t>ās</a:t>
            </a:r>
          </a:p>
          <a:p>
            <a:pPr marL="0" indent="0" algn="just">
              <a:lnSpc>
                <a:spcPct val="110000"/>
              </a:lnSpc>
              <a:spcBef>
                <a:spcPct val="0"/>
              </a:spcBef>
              <a:buFont typeface="Arial" panose="020B0604020202020204" pitchFamily="34" charset="0"/>
              <a:buNone/>
            </a:pPr>
            <a:endParaRPr lang="it-IT" altLang="it-IT" sz="2400">
              <a:latin typeface="Times New Roman" panose="02020603050405020304" pitchFamily="18" charset="0"/>
              <a:cs typeface="Times New Roman" panose="02020603050405020304" pitchFamily="18" charset="0"/>
            </a:endParaRPr>
          </a:p>
          <a:p>
            <a:pPr marL="0" indent="0" algn="just">
              <a:lnSpc>
                <a:spcPct val="110000"/>
              </a:lnSpc>
              <a:spcBef>
                <a:spcPct val="0"/>
              </a:spcBef>
              <a:buFont typeface="Arial" panose="020B0604020202020204" pitchFamily="34" charset="0"/>
              <a:buNone/>
            </a:pPr>
            <a:r>
              <a:rPr lang="it-IT" altLang="it-IT" sz="2400" i="1">
                <a:latin typeface="Times New Roman" panose="02020603050405020304" pitchFamily="18" charset="0"/>
                <a:cs typeface="Times New Roman" panose="02020603050405020304" pitchFamily="18" charset="0"/>
              </a:rPr>
              <a:t>Vocativo</a:t>
            </a:r>
            <a:r>
              <a:rPr lang="it-IT" altLang="it-IT" sz="2400">
                <a:latin typeface="Times New Roman" panose="02020603050405020304" pitchFamily="18" charset="0"/>
                <a:cs typeface="Times New Roman" panose="02020603050405020304" pitchFamily="18" charset="0"/>
              </a:rPr>
              <a:t>            per analogia = nom.   </a:t>
            </a:r>
            <a:r>
              <a:rPr lang="it-IT" altLang="it-IT" sz="2400" i="1">
                <a:latin typeface="Times New Roman" panose="02020603050405020304" pitchFamily="18" charset="0"/>
                <a:cs typeface="Times New Roman" panose="02020603050405020304" pitchFamily="18" charset="0"/>
              </a:rPr>
              <a:t>puell</a:t>
            </a:r>
            <a:r>
              <a:rPr lang="it-IT" altLang="it-IT" sz="2400">
                <a:latin typeface="Times New Roman" panose="02020603050405020304" pitchFamily="18" charset="0"/>
                <a:cs typeface="Times New Roman" panose="02020603050405020304" pitchFamily="18" charset="0"/>
              </a:rPr>
              <a:t>-</a:t>
            </a:r>
            <a:r>
              <a:rPr lang="it-IT" altLang="it-IT" sz="2400">
                <a:solidFill>
                  <a:srgbClr val="FF0000"/>
                </a:solidFill>
                <a:latin typeface="Times New Roman" panose="02020603050405020304" pitchFamily="18" charset="0"/>
                <a:cs typeface="Times New Roman" panose="02020603050405020304" pitchFamily="18" charset="0"/>
              </a:rPr>
              <a:t>ă                                   </a:t>
            </a:r>
            <a:r>
              <a:rPr lang="it-IT" altLang="it-IT" sz="2400">
                <a:latin typeface="Times New Roman" panose="02020603050405020304" pitchFamily="18" charset="0"/>
                <a:cs typeface="Times New Roman" panose="02020603050405020304" pitchFamily="18" charset="0"/>
              </a:rPr>
              <a:t>= nom. </a:t>
            </a:r>
            <a:r>
              <a:rPr lang="it-IT" altLang="it-IT" sz="2400" i="1">
                <a:latin typeface="Times New Roman" panose="02020603050405020304" pitchFamily="18" charset="0"/>
                <a:cs typeface="Times New Roman" panose="02020603050405020304" pitchFamily="18" charset="0"/>
              </a:rPr>
              <a:t>puell</a:t>
            </a:r>
            <a:r>
              <a:rPr lang="it-IT" altLang="it-IT" sz="2400">
                <a:latin typeface="Times New Roman" panose="02020603050405020304" pitchFamily="18" charset="0"/>
                <a:cs typeface="Times New Roman" panose="02020603050405020304" pitchFamily="18" charset="0"/>
              </a:rPr>
              <a:t>-</a:t>
            </a:r>
            <a:r>
              <a:rPr lang="it-IT" altLang="it-IT" sz="2400">
                <a:solidFill>
                  <a:srgbClr val="FF0000"/>
                </a:solidFill>
                <a:latin typeface="Times New Roman" panose="02020603050405020304" pitchFamily="18" charset="0"/>
                <a:cs typeface="Times New Roman" panose="02020603050405020304" pitchFamily="18" charset="0"/>
              </a:rPr>
              <a:t>ae</a:t>
            </a:r>
            <a:endParaRPr lang="it-IT" altLang="it-IT" sz="2400">
              <a:latin typeface="Times New Roman" panose="02020603050405020304" pitchFamily="18" charset="0"/>
              <a:cs typeface="Times New Roman" panose="02020603050405020304" pitchFamily="18" charset="0"/>
            </a:endParaRPr>
          </a:p>
          <a:p>
            <a:pPr marL="0" indent="0" algn="just">
              <a:lnSpc>
                <a:spcPct val="110000"/>
              </a:lnSpc>
              <a:spcBef>
                <a:spcPct val="0"/>
              </a:spcBef>
              <a:buFont typeface="Arial" panose="020B0604020202020204" pitchFamily="34" charset="0"/>
              <a:buNone/>
            </a:pPr>
            <a:endParaRPr lang="it-IT" altLang="it-IT" sz="2400">
              <a:latin typeface="Times New Roman" panose="02020603050405020304" pitchFamily="18" charset="0"/>
              <a:cs typeface="Times New Roman" panose="02020603050405020304" pitchFamily="18" charset="0"/>
            </a:endParaRPr>
          </a:p>
          <a:p>
            <a:pPr marL="0" indent="0" algn="just">
              <a:lnSpc>
                <a:spcPct val="110000"/>
              </a:lnSpc>
              <a:spcBef>
                <a:spcPct val="0"/>
              </a:spcBef>
              <a:buFont typeface="Arial" panose="020B0604020202020204" pitchFamily="34" charset="0"/>
              <a:buNone/>
            </a:pPr>
            <a:r>
              <a:rPr lang="it-IT" altLang="it-IT" sz="2400" i="1">
                <a:latin typeface="Times New Roman" panose="02020603050405020304" pitchFamily="18" charset="0"/>
                <a:cs typeface="Times New Roman" panose="02020603050405020304" pitchFamily="18" charset="0"/>
              </a:rPr>
              <a:t>Ablativo</a:t>
            </a:r>
            <a:r>
              <a:rPr lang="it-IT" altLang="it-IT" sz="2400">
                <a:latin typeface="Times New Roman" panose="02020603050405020304" pitchFamily="18" charset="0"/>
                <a:cs typeface="Times New Roman" panose="02020603050405020304" pitchFamily="18" charset="0"/>
              </a:rPr>
              <a:t>            -</a:t>
            </a:r>
            <a:r>
              <a:rPr lang="it-IT" altLang="it-IT" sz="2400" i="1">
                <a:latin typeface="Times New Roman" panose="02020603050405020304" pitchFamily="18" charset="0"/>
                <a:cs typeface="Times New Roman" panose="02020603050405020304" pitchFamily="18" charset="0"/>
              </a:rPr>
              <a:t>ās  / -d </a:t>
            </a:r>
            <a:r>
              <a:rPr lang="it-IT" altLang="it-IT" sz="2400">
                <a:latin typeface="Times New Roman" panose="02020603050405020304" pitchFamily="18" charset="0"/>
                <a:cs typeface="Times New Roman" panose="02020603050405020304" pitchFamily="18" charset="0"/>
              </a:rPr>
              <a:t>per analogia con temi in -</a:t>
            </a:r>
            <a:r>
              <a:rPr lang="it-IT" altLang="it-IT" sz="2400" i="1">
                <a:latin typeface="Times New Roman" panose="02020603050405020304" pitchFamily="18" charset="0"/>
                <a:cs typeface="Times New Roman" panose="02020603050405020304" pitchFamily="18" charset="0"/>
              </a:rPr>
              <a:t>ŏ&gt; puell</a:t>
            </a:r>
            <a:r>
              <a:rPr lang="it-IT" altLang="it-IT" sz="2400">
                <a:latin typeface="Times New Roman" panose="02020603050405020304" pitchFamily="18" charset="0"/>
                <a:cs typeface="Times New Roman" panose="02020603050405020304" pitchFamily="18" charset="0"/>
              </a:rPr>
              <a:t>-</a:t>
            </a:r>
            <a:r>
              <a:rPr lang="it-IT" altLang="it-IT" sz="2400">
                <a:solidFill>
                  <a:srgbClr val="FF0000"/>
                </a:solidFill>
                <a:latin typeface="Times New Roman" panose="02020603050405020304" pitchFamily="18" charset="0"/>
                <a:cs typeface="Times New Roman" panose="02020603050405020304" pitchFamily="18" charset="0"/>
              </a:rPr>
              <a:t>ā</a:t>
            </a:r>
            <a:r>
              <a:rPr lang="it-IT" altLang="it-IT" sz="2400" i="1">
                <a:latin typeface="Times New Roman" panose="02020603050405020304" pitchFamily="18" charset="0"/>
                <a:cs typeface="Times New Roman" panose="02020603050405020304" pitchFamily="18" charset="0"/>
              </a:rPr>
              <a:t>          = </a:t>
            </a:r>
            <a:r>
              <a:rPr lang="it-IT" altLang="it-IT" sz="2400">
                <a:latin typeface="Times New Roman" panose="02020603050405020304" pitchFamily="18" charset="0"/>
                <a:cs typeface="Times New Roman" panose="02020603050405020304" pitchFamily="18" charset="0"/>
              </a:rPr>
              <a:t>dat. </a:t>
            </a:r>
            <a:r>
              <a:rPr lang="it-IT" altLang="it-IT" sz="2400" i="1">
                <a:latin typeface="Times New Roman" panose="02020603050405020304" pitchFamily="18" charset="0"/>
                <a:cs typeface="Times New Roman" panose="02020603050405020304" pitchFamily="18" charset="0"/>
              </a:rPr>
              <a:t>puell</a:t>
            </a:r>
            <a:r>
              <a:rPr lang="it-IT" altLang="it-IT" sz="2400">
                <a:latin typeface="Times New Roman" panose="02020603050405020304" pitchFamily="18" charset="0"/>
                <a:cs typeface="Times New Roman" panose="02020603050405020304" pitchFamily="18" charset="0"/>
              </a:rPr>
              <a:t>-</a:t>
            </a:r>
            <a:r>
              <a:rPr lang="it-IT" altLang="it-IT" sz="2400" i="1">
                <a:solidFill>
                  <a:srgbClr val="FF0000"/>
                </a:solidFill>
                <a:latin typeface="Times New Roman" panose="02020603050405020304" pitchFamily="18" charset="0"/>
                <a:cs typeface="Times New Roman" panose="02020603050405020304" pitchFamily="18" charset="0"/>
              </a:rPr>
              <a:t>īs</a:t>
            </a:r>
            <a:r>
              <a:rPr lang="it-IT" altLang="it-IT" sz="2400">
                <a:latin typeface="Times New Roman" panose="02020603050405020304" pitchFamily="18" charset="0"/>
                <a:cs typeface="Times New Roman" panose="02020603050405020304" pitchFamily="18" charset="0"/>
              </a:rPr>
              <a:t> </a:t>
            </a:r>
          </a:p>
        </p:txBody>
      </p:sp>
      <p:cxnSp>
        <p:nvCxnSpPr>
          <p:cNvPr id="4" name="Connettore diritto 3">
            <a:extLst>
              <a:ext uri="{FF2B5EF4-FFF2-40B4-BE49-F238E27FC236}">
                <a16:creationId xmlns:a16="http://schemas.microsoft.com/office/drawing/2014/main" id="{7F06177F-B15C-441D-9645-D8E73A6060ED}"/>
              </a:ext>
            </a:extLst>
          </p:cNvPr>
          <p:cNvCxnSpPr/>
          <p:nvPr/>
        </p:nvCxnSpPr>
        <p:spPr>
          <a:xfrm>
            <a:off x="7986713" y="0"/>
            <a:ext cx="0" cy="685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Connettore diritto 5">
            <a:extLst>
              <a:ext uri="{FF2B5EF4-FFF2-40B4-BE49-F238E27FC236}">
                <a16:creationId xmlns:a16="http://schemas.microsoft.com/office/drawing/2014/main" id="{1FF6510B-D50E-43F4-AA63-8242823E4B7A}"/>
              </a:ext>
            </a:extLst>
          </p:cNvPr>
          <p:cNvCxnSpPr/>
          <p:nvPr/>
        </p:nvCxnSpPr>
        <p:spPr>
          <a:xfrm>
            <a:off x="0" y="1963738"/>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Connettore diritto 7">
            <a:extLst>
              <a:ext uri="{FF2B5EF4-FFF2-40B4-BE49-F238E27FC236}">
                <a16:creationId xmlns:a16="http://schemas.microsoft.com/office/drawing/2014/main" id="{DD88E5A5-4523-4B10-907C-E5619846B6EE}"/>
              </a:ext>
            </a:extLst>
          </p:cNvPr>
          <p:cNvCxnSpPr/>
          <p:nvPr/>
        </p:nvCxnSpPr>
        <p:spPr>
          <a:xfrm>
            <a:off x="0" y="3113088"/>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Connettore diritto 9">
            <a:extLst>
              <a:ext uri="{FF2B5EF4-FFF2-40B4-BE49-F238E27FC236}">
                <a16:creationId xmlns:a16="http://schemas.microsoft.com/office/drawing/2014/main" id="{E9AFB5F4-E29D-421B-BBDC-AE6E490D118D}"/>
              </a:ext>
            </a:extLst>
          </p:cNvPr>
          <p:cNvCxnSpPr/>
          <p:nvPr/>
        </p:nvCxnSpPr>
        <p:spPr>
          <a:xfrm>
            <a:off x="0" y="4194175"/>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Connettore diritto 11">
            <a:extLst>
              <a:ext uri="{FF2B5EF4-FFF2-40B4-BE49-F238E27FC236}">
                <a16:creationId xmlns:a16="http://schemas.microsoft.com/office/drawing/2014/main" id="{D477E3A4-97AA-47CD-BE35-44DFB8408615}"/>
              </a:ext>
            </a:extLst>
          </p:cNvPr>
          <p:cNvCxnSpPr/>
          <p:nvPr/>
        </p:nvCxnSpPr>
        <p:spPr>
          <a:xfrm>
            <a:off x="0" y="5184775"/>
            <a:ext cx="12192000" cy="587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Connettore diritto 13">
            <a:extLst>
              <a:ext uri="{FF2B5EF4-FFF2-40B4-BE49-F238E27FC236}">
                <a16:creationId xmlns:a16="http://schemas.microsoft.com/office/drawing/2014/main" id="{608A6F33-251E-4E55-BF74-1F1ACDB9C9CC}"/>
              </a:ext>
            </a:extLst>
          </p:cNvPr>
          <p:cNvCxnSpPr/>
          <p:nvPr/>
        </p:nvCxnSpPr>
        <p:spPr>
          <a:xfrm>
            <a:off x="0" y="6016625"/>
            <a:ext cx="12192000" cy="682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247356FB-C0C0-4DAA-953D-E33F768205CD}"/>
              </a:ext>
            </a:extLst>
          </p:cNvPr>
          <p:cNvSpPr>
            <a:spLocks noGrp="1"/>
          </p:cNvSpPr>
          <p:nvPr>
            <p:ph idx="1"/>
          </p:nvPr>
        </p:nvSpPr>
        <p:spPr>
          <a:xfrm>
            <a:off x="0" y="0"/>
            <a:ext cx="12192000" cy="6858000"/>
          </a:xfrm>
          <a:blipFill>
            <a:blip r:embed="rId2"/>
            <a:tile tx="0" ty="0" sx="100000" sy="100000" flip="none" algn="tl"/>
          </a:blipFill>
        </p:spPr>
        <p:txBody>
          <a:bodyPr rtlCol="0">
            <a:normAutofit fontScale="85000" lnSpcReduction="20000"/>
          </a:bodyPr>
          <a:lstStyle/>
          <a:p>
            <a:pPr marL="0" indent="0" algn="ctr" fontAlgn="auto">
              <a:spcAft>
                <a:spcPts val="0"/>
              </a:spcAft>
              <a:buFont typeface="Arial" panose="020B0604020202020204" pitchFamily="34" charset="0"/>
              <a:buNone/>
              <a:defRPr/>
            </a:pPr>
            <a:r>
              <a:rPr lang="it-IT" b="1" i="1">
                <a:latin typeface="Times New Roman" panose="02020603050405020304" pitchFamily="18" charset="0"/>
                <a:cs typeface="Times New Roman" panose="02020603050405020304" pitchFamily="18" charset="0"/>
              </a:rPr>
              <a:t>Temi in -ŏ </a:t>
            </a:r>
            <a:r>
              <a:rPr lang="it-IT" b="1">
                <a:latin typeface="Times New Roman" panose="02020603050405020304" pitchFamily="18" charset="0"/>
                <a:cs typeface="Times New Roman" panose="02020603050405020304" pitchFamily="18" charset="0"/>
              </a:rPr>
              <a:t>(II declinazione)</a:t>
            </a:r>
          </a:p>
          <a:p>
            <a:pPr marL="0" indent="0" algn="just" fontAlgn="auto">
              <a:spcAft>
                <a:spcPts val="0"/>
              </a:spcAft>
              <a:buFont typeface="Arial" panose="020B0604020202020204" pitchFamily="34" charset="0"/>
              <a:buNone/>
              <a:defRPr/>
            </a:pPr>
            <a:r>
              <a:rPr lang="it-IT">
                <a:latin typeface="Times New Roman" panose="02020603050405020304" pitchFamily="18" charset="0"/>
                <a:cs typeface="Times New Roman" panose="02020603050405020304" pitchFamily="18" charset="0"/>
              </a:rPr>
              <a:t>                               </a:t>
            </a:r>
            <a:r>
              <a:rPr lang="it-IT" b="1">
                <a:latin typeface="Times New Roman" panose="02020603050405020304" pitchFamily="18" charset="0"/>
                <a:cs typeface="Times New Roman" panose="02020603050405020304" pitchFamily="18" charset="0"/>
              </a:rPr>
              <a:t>Singolare</a:t>
            </a:r>
            <a:r>
              <a:rPr lang="it-IT">
                <a:latin typeface="Times New Roman" panose="02020603050405020304" pitchFamily="18" charset="0"/>
                <a:cs typeface="Times New Roman" panose="02020603050405020304" pitchFamily="18" charset="0"/>
              </a:rPr>
              <a:t>                                                                    </a:t>
            </a:r>
            <a:r>
              <a:rPr lang="it-IT" b="1">
                <a:latin typeface="Times New Roman" panose="02020603050405020304" pitchFamily="18" charset="0"/>
                <a:cs typeface="Times New Roman" panose="02020603050405020304" pitchFamily="18" charset="0"/>
              </a:rPr>
              <a:t>Plurale</a:t>
            </a:r>
          </a:p>
          <a:p>
            <a:pPr marL="0" indent="0" algn="just" fontAlgn="auto">
              <a:spcAft>
                <a:spcPts val="0"/>
              </a:spcAft>
              <a:buFont typeface="Arial" panose="020B0604020202020204" pitchFamily="34" charset="0"/>
              <a:buNone/>
              <a:defRPr/>
            </a:pPr>
            <a:r>
              <a:rPr lang="it-IT" i="1">
                <a:latin typeface="Times New Roman" panose="02020603050405020304" pitchFamily="18" charset="0"/>
                <a:cs typeface="Times New Roman" panose="02020603050405020304" pitchFamily="18" charset="0"/>
              </a:rPr>
              <a:t>Nominativo       -ŏ+-s &gt; -ŏs &gt; -ŭs   amic-</a:t>
            </a:r>
            <a:r>
              <a:rPr lang="it-IT" i="1">
                <a:solidFill>
                  <a:srgbClr val="FF0000"/>
                </a:solidFill>
                <a:latin typeface="Times New Roman" panose="02020603050405020304" pitchFamily="18" charset="0"/>
                <a:cs typeface="Times New Roman" panose="02020603050405020304" pitchFamily="18" charset="0"/>
              </a:rPr>
              <a:t>ŭs</a:t>
            </a:r>
            <a:r>
              <a:rPr lang="it-IT" i="1">
                <a:latin typeface="Times New Roman" panose="02020603050405020304" pitchFamily="18" charset="0"/>
                <a:cs typeface="Times New Roman" panose="02020603050405020304" pitchFamily="18" charset="0"/>
              </a:rPr>
              <a:t>                                     -ŏ+-es &gt; -ōs</a:t>
            </a:r>
          </a:p>
          <a:p>
            <a:pPr marL="0" indent="0" algn="just" fontAlgn="auto">
              <a:spcAft>
                <a:spcPts val="0"/>
              </a:spcAft>
              <a:buFont typeface="Arial" panose="020B0604020202020204" pitchFamily="34" charset="0"/>
              <a:buNone/>
              <a:defRPr/>
            </a:pPr>
            <a:r>
              <a:rPr lang="it-IT">
                <a:latin typeface="Times New Roman" panose="02020603050405020304" pitchFamily="18" charset="0"/>
                <a:cs typeface="Times New Roman" panose="02020603050405020304" pitchFamily="18" charset="0"/>
              </a:rPr>
              <a:t>                          tema: -</a:t>
            </a:r>
            <a:r>
              <a:rPr lang="it-IT" i="1">
                <a:latin typeface="Times New Roman" panose="02020603050405020304" pitchFamily="18" charset="0"/>
                <a:cs typeface="Times New Roman" panose="02020603050405020304" pitchFamily="18" charset="0"/>
              </a:rPr>
              <a:t>rŏ+-s &gt; </a:t>
            </a:r>
            <a:r>
              <a:rPr lang="it-IT">
                <a:latin typeface="Times New Roman" panose="02020603050405020304" pitchFamily="18" charset="0"/>
                <a:cs typeface="Times New Roman" panose="02020603050405020304" pitchFamily="18" charset="0"/>
              </a:rPr>
              <a:t>-</a:t>
            </a:r>
            <a:r>
              <a:rPr lang="it-IT" i="1">
                <a:latin typeface="Times New Roman" panose="02020603050405020304" pitchFamily="18" charset="0"/>
                <a:cs typeface="Times New Roman" panose="02020603050405020304" pitchFamily="18" charset="0"/>
              </a:rPr>
              <a:t>ros &gt; -rs &gt; -rr &gt; </a:t>
            </a:r>
            <a:r>
              <a:rPr lang="it-IT" i="1">
                <a:solidFill>
                  <a:srgbClr val="FF0000"/>
                </a:solidFill>
                <a:latin typeface="Times New Roman" panose="02020603050405020304" pitchFamily="18" charset="0"/>
                <a:cs typeface="Times New Roman" panose="02020603050405020304" pitchFamily="18" charset="0"/>
              </a:rPr>
              <a:t>-r                       </a:t>
            </a:r>
            <a:r>
              <a:rPr lang="it-IT" i="1">
                <a:latin typeface="Times New Roman" panose="02020603050405020304" pitchFamily="18" charset="0"/>
                <a:cs typeface="Times New Roman" panose="02020603050405020304" pitchFamily="18" charset="0"/>
              </a:rPr>
              <a:t>-oi &gt;-ei &gt; -e &gt; </a:t>
            </a:r>
            <a:r>
              <a:rPr lang="it-IT" i="1">
                <a:solidFill>
                  <a:srgbClr val="FF0000"/>
                </a:solidFill>
                <a:latin typeface="Times New Roman" panose="02020603050405020304" pitchFamily="18" charset="0"/>
                <a:cs typeface="Times New Roman" panose="02020603050405020304" pitchFamily="18" charset="0"/>
              </a:rPr>
              <a:t>-ī</a:t>
            </a:r>
          </a:p>
          <a:p>
            <a:pPr marL="0" indent="0" algn="just" fontAlgn="auto">
              <a:lnSpc>
                <a:spcPct val="110000"/>
              </a:lnSpc>
              <a:spcBef>
                <a:spcPts val="0"/>
              </a:spcBef>
              <a:spcAft>
                <a:spcPts val="0"/>
              </a:spcAft>
              <a:buFont typeface="Arial" panose="020B0604020202020204" pitchFamily="34" charset="0"/>
              <a:buNone/>
              <a:defRPr/>
            </a:pPr>
            <a:r>
              <a:rPr lang="it-IT" i="1">
                <a:latin typeface="Times New Roman" panose="02020603050405020304" pitchFamily="18" charset="0"/>
                <a:cs typeface="Times New Roman" panose="02020603050405020304" pitchFamily="18" charset="0"/>
              </a:rPr>
              <a:t>                          cons.+ -rŏ +s &gt; ṛs &gt; -er                                          </a:t>
            </a:r>
            <a:r>
              <a:rPr lang="it-IT">
                <a:latin typeface="Times New Roman" panose="02020603050405020304" pitchFamily="18" charset="0"/>
                <a:cs typeface="Times New Roman" panose="02020603050405020304" pitchFamily="18" charset="0"/>
              </a:rPr>
              <a:t>(n.) -</a:t>
            </a:r>
            <a:r>
              <a:rPr lang="it-IT" i="1">
                <a:latin typeface="Times New Roman" panose="02020603050405020304" pitchFamily="18" charset="0"/>
                <a:cs typeface="Times New Roman" panose="02020603050405020304" pitchFamily="18" charset="0"/>
              </a:rPr>
              <a:t>ā</a:t>
            </a:r>
            <a:r>
              <a:rPr lang="it-IT">
                <a:latin typeface="Times New Roman" panose="02020603050405020304" pitchFamily="18" charset="0"/>
                <a:cs typeface="Times New Roman" panose="02020603050405020304" pitchFamily="18" charset="0"/>
              </a:rPr>
              <a:t> &gt; </a:t>
            </a:r>
            <a:r>
              <a:rPr lang="it-IT">
                <a:solidFill>
                  <a:srgbClr val="FF0000"/>
                </a:solidFill>
                <a:latin typeface="Times New Roman" panose="02020603050405020304" pitchFamily="18" charset="0"/>
                <a:cs typeface="Times New Roman" panose="02020603050405020304" pitchFamily="18" charset="0"/>
              </a:rPr>
              <a:t>-</a:t>
            </a:r>
            <a:r>
              <a:rPr lang="it-IT" i="1">
                <a:solidFill>
                  <a:srgbClr val="FF0000"/>
                </a:solidFill>
                <a:latin typeface="Times New Roman" panose="02020603050405020304" pitchFamily="18" charset="0"/>
                <a:cs typeface="Times New Roman" panose="02020603050405020304" pitchFamily="18" charset="0"/>
              </a:rPr>
              <a:t>ă</a:t>
            </a:r>
          </a:p>
          <a:p>
            <a:pPr marL="0" indent="0" algn="just" fontAlgn="auto">
              <a:lnSpc>
                <a:spcPct val="110000"/>
              </a:lnSpc>
              <a:spcBef>
                <a:spcPts val="0"/>
              </a:spcBef>
              <a:spcAft>
                <a:spcPts val="0"/>
              </a:spcAft>
              <a:buFont typeface="Arial" panose="020B0604020202020204" pitchFamily="34" charset="0"/>
              <a:buNone/>
              <a:defRPr/>
            </a:pPr>
            <a:r>
              <a:rPr lang="it-IT">
                <a:latin typeface="Times New Roman" panose="02020603050405020304" pitchFamily="18" charset="0"/>
                <a:cs typeface="Times New Roman" panose="02020603050405020304" pitchFamily="18" charset="0"/>
              </a:rPr>
              <a:t>                          (es</a:t>
            </a:r>
            <a:r>
              <a:rPr lang="it-IT" i="1">
                <a:latin typeface="Times New Roman" panose="02020603050405020304" pitchFamily="18" charset="0"/>
                <a:cs typeface="Times New Roman" panose="02020603050405020304" pitchFamily="18" charset="0"/>
              </a:rPr>
              <a:t>.*agros &gt; agṛs &gt; agers &gt; agerr &gt; ager</a:t>
            </a:r>
            <a:r>
              <a:rPr lang="it-IT">
                <a:latin typeface="Times New Roman" panose="02020603050405020304" pitchFamily="18" charset="0"/>
                <a:cs typeface="Times New Roman" panose="02020603050405020304" pitchFamily="18" charset="0"/>
              </a:rPr>
              <a:t>)</a:t>
            </a:r>
            <a:endParaRPr lang="it-IT" i="1">
              <a:latin typeface="Times New Roman" panose="02020603050405020304" pitchFamily="18" charset="0"/>
              <a:cs typeface="Times New Roman" panose="02020603050405020304" pitchFamily="18" charset="0"/>
            </a:endParaRPr>
          </a:p>
          <a:p>
            <a:pPr marL="0" indent="0" algn="just" fontAlgn="auto">
              <a:spcAft>
                <a:spcPts val="0"/>
              </a:spcAft>
              <a:buFont typeface="Arial" panose="020B0604020202020204" pitchFamily="34" charset="0"/>
              <a:buNone/>
              <a:defRPr/>
            </a:pPr>
            <a:r>
              <a:rPr lang="it-IT" i="1">
                <a:latin typeface="Times New Roman" panose="02020603050405020304" pitchFamily="18" charset="0"/>
                <a:cs typeface="Times New Roman" panose="02020603050405020304" pitchFamily="18" charset="0"/>
              </a:rPr>
              <a:t>                         </a:t>
            </a:r>
            <a:r>
              <a:rPr lang="it-IT">
                <a:latin typeface="Times New Roman" panose="02020603050405020304" pitchFamily="18" charset="0"/>
                <a:cs typeface="Times New Roman" panose="02020603050405020304" pitchFamily="18" charset="0"/>
              </a:rPr>
              <a:t>(n.) </a:t>
            </a:r>
            <a:r>
              <a:rPr lang="it-IT" i="1">
                <a:latin typeface="Times New Roman" panose="02020603050405020304" pitchFamily="18" charset="0"/>
                <a:cs typeface="Times New Roman" panose="02020603050405020304" pitchFamily="18" charset="0"/>
              </a:rPr>
              <a:t>-ŏ +</a:t>
            </a:r>
            <a:r>
              <a:rPr lang="it-IT">
                <a:latin typeface="Times New Roman" panose="02020603050405020304" pitchFamily="18" charset="0"/>
                <a:cs typeface="Times New Roman" panose="02020603050405020304" pitchFamily="18" charset="0"/>
              </a:rPr>
              <a:t> -</a:t>
            </a:r>
            <a:r>
              <a:rPr lang="it-IT" i="1">
                <a:latin typeface="Times New Roman" panose="02020603050405020304" pitchFamily="18" charset="0"/>
                <a:cs typeface="Times New Roman" panose="02020603050405020304" pitchFamily="18" charset="0"/>
              </a:rPr>
              <a:t>m &gt; -ŏm &gt; -ŭm        don-</a:t>
            </a:r>
            <a:r>
              <a:rPr lang="it-IT" i="1">
                <a:solidFill>
                  <a:srgbClr val="FF0000"/>
                </a:solidFill>
                <a:latin typeface="Times New Roman" panose="02020603050405020304" pitchFamily="18" charset="0"/>
                <a:cs typeface="Times New Roman" panose="02020603050405020304" pitchFamily="18" charset="0"/>
              </a:rPr>
              <a:t>ŭm</a:t>
            </a:r>
          </a:p>
          <a:p>
            <a:pPr marL="0" indent="0" algn="just" fontAlgn="auto">
              <a:spcAft>
                <a:spcPts val="0"/>
              </a:spcAft>
              <a:buFont typeface="Arial" panose="020B0604020202020204" pitchFamily="34" charset="0"/>
              <a:buNone/>
              <a:defRPr/>
            </a:pPr>
            <a:endParaRPr lang="it-IT" i="1">
              <a:latin typeface="Times New Roman" panose="02020603050405020304" pitchFamily="18" charset="0"/>
              <a:cs typeface="Times New Roman" panose="02020603050405020304" pitchFamily="18" charset="0"/>
            </a:endParaRPr>
          </a:p>
          <a:p>
            <a:pPr marL="0" indent="0" algn="just" fontAlgn="auto">
              <a:spcAft>
                <a:spcPts val="0"/>
              </a:spcAft>
              <a:buFont typeface="Arial" panose="020B0604020202020204" pitchFamily="34" charset="0"/>
              <a:buNone/>
              <a:defRPr/>
            </a:pPr>
            <a:r>
              <a:rPr lang="it-IT" i="1">
                <a:latin typeface="Times New Roman" panose="02020603050405020304" pitchFamily="18" charset="0"/>
                <a:cs typeface="Times New Roman" panose="02020603050405020304" pitchFamily="18" charset="0"/>
              </a:rPr>
              <a:t>Genitivo            </a:t>
            </a:r>
            <a:r>
              <a:rPr lang="it-IT" i="1">
                <a:solidFill>
                  <a:srgbClr val="FF0000"/>
                </a:solidFill>
                <a:latin typeface="Times New Roman" panose="02020603050405020304" pitchFamily="18" charset="0"/>
                <a:cs typeface="Times New Roman" panose="02020603050405020304" pitchFamily="18" charset="0"/>
              </a:rPr>
              <a:t>-ī                                                                               </a:t>
            </a:r>
            <a:r>
              <a:rPr lang="it-IT" i="1">
                <a:latin typeface="Times New Roman" panose="02020603050405020304" pitchFamily="18" charset="0"/>
                <a:cs typeface="Times New Roman" panose="02020603050405020304" pitchFamily="18" charset="0"/>
              </a:rPr>
              <a:t>*-om &gt; -um  / som</a:t>
            </a:r>
            <a:r>
              <a:rPr lang="it-IT">
                <a:latin typeface="Times New Roman" panose="02020603050405020304" pitchFamily="18" charset="0"/>
                <a:cs typeface="Times New Roman" panose="02020603050405020304" pitchFamily="18" charset="0"/>
              </a:rPr>
              <a:t>&gt; </a:t>
            </a:r>
            <a:r>
              <a:rPr lang="it-IT" i="1">
                <a:solidFill>
                  <a:srgbClr val="FF0000"/>
                </a:solidFill>
                <a:latin typeface="Times New Roman" panose="02020603050405020304" pitchFamily="18" charset="0"/>
                <a:cs typeface="Times New Roman" panose="02020603050405020304" pitchFamily="18" charset="0"/>
              </a:rPr>
              <a:t>-ōrum </a:t>
            </a:r>
          </a:p>
          <a:p>
            <a:pPr marL="0" indent="0" algn="just" fontAlgn="auto">
              <a:spcAft>
                <a:spcPts val="0"/>
              </a:spcAft>
              <a:buFont typeface="Arial" panose="020B0604020202020204" pitchFamily="34" charset="0"/>
              <a:buNone/>
              <a:defRPr/>
            </a:pPr>
            <a:r>
              <a:rPr lang="it-IT">
                <a:latin typeface="Times New Roman" panose="02020603050405020304" pitchFamily="18" charset="0"/>
                <a:cs typeface="Times New Roman" panose="02020603050405020304" pitchFamily="18" charset="0"/>
              </a:rPr>
              <a:t>                          (forse *-o+syo &gt; osio &gt; oiio &gt; eiie &gt; ī)</a:t>
            </a:r>
          </a:p>
          <a:p>
            <a:pPr marL="0" indent="0" algn="just" fontAlgn="auto">
              <a:spcAft>
                <a:spcPts val="0"/>
              </a:spcAft>
              <a:buFont typeface="Arial" panose="020B0604020202020204" pitchFamily="34" charset="0"/>
              <a:buNone/>
              <a:defRPr/>
            </a:pPr>
            <a:endParaRPr lang="it-IT" i="1">
              <a:latin typeface="Times New Roman" panose="02020603050405020304" pitchFamily="18" charset="0"/>
              <a:cs typeface="Times New Roman" panose="02020603050405020304" pitchFamily="18" charset="0"/>
            </a:endParaRPr>
          </a:p>
          <a:p>
            <a:pPr marL="0" indent="0" algn="just" fontAlgn="auto">
              <a:spcAft>
                <a:spcPts val="0"/>
              </a:spcAft>
              <a:buFont typeface="Arial" panose="020B0604020202020204" pitchFamily="34" charset="0"/>
              <a:buNone/>
              <a:defRPr/>
            </a:pPr>
            <a:r>
              <a:rPr lang="it-IT" i="1">
                <a:latin typeface="Times New Roman" panose="02020603050405020304" pitchFamily="18" charset="0"/>
                <a:cs typeface="Times New Roman" panose="02020603050405020304" pitchFamily="18" charset="0"/>
              </a:rPr>
              <a:t>Dativo               -ŏ+ -ei </a:t>
            </a:r>
            <a:r>
              <a:rPr lang="it-IT">
                <a:latin typeface="Times New Roman" panose="02020603050405020304" pitchFamily="18" charset="0"/>
                <a:cs typeface="Times New Roman" panose="02020603050405020304" pitchFamily="18" charset="0"/>
              </a:rPr>
              <a:t>&gt; </a:t>
            </a:r>
            <a:r>
              <a:rPr lang="it-IT" i="1">
                <a:latin typeface="Times New Roman" panose="02020603050405020304" pitchFamily="18" charset="0"/>
                <a:cs typeface="Times New Roman" panose="02020603050405020304" pitchFamily="18" charset="0"/>
              </a:rPr>
              <a:t>ōi</a:t>
            </a:r>
            <a:r>
              <a:rPr lang="it-IT">
                <a:latin typeface="Times New Roman" panose="02020603050405020304" pitchFamily="18" charset="0"/>
                <a:cs typeface="Times New Roman" panose="02020603050405020304" pitchFamily="18" charset="0"/>
              </a:rPr>
              <a:t> &gt;  </a:t>
            </a:r>
            <a:r>
              <a:rPr lang="it-IT">
                <a:solidFill>
                  <a:srgbClr val="FF0000"/>
                </a:solidFill>
                <a:latin typeface="Times New Roman" panose="02020603050405020304" pitchFamily="18" charset="0"/>
                <a:cs typeface="Times New Roman" panose="02020603050405020304" pitchFamily="18" charset="0"/>
              </a:rPr>
              <a:t>-</a:t>
            </a:r>
            <a:r>
              <a:rPr lang="it-IT" i="1">
                <a:solidFill>
                  <a:srgbClr val="FF0000"/>
                </a:solidFill>
                <a:latin typeface="Times New Roman" panose="02020603050405020304" pitchFamily="18" charset="0"/>
                <a:cs typeface="Times New Roman" panose="02020603050405020304" pitchFamily="18" charset="0"/>
              </a:rPr>
              <a:t>ō                                                                </a:t>
            </a:r>
            <a:r>
              <a:rPr lang="it-IT" i="1">
                <a:latin typeface="Times New Roman" panose="02020603050405020304" pitchFamily="18" charset="0"/>
                <a:cs typeface="Times New Roman" panose="02020603050405020304" pitchFamily="18" charset="0"/>
              </a:rPr>
              <a:t>-ŏ+- eis</a:t>
            </a:r>
            <a:r>
              <a:rPr lang="it-IT">
                <a:latin typeface="Times New Roman" panose="02020603050405020304" pitchFamily="18" charset="0"/>
                <a:cs typeface="Times New Roman" panose="02020603050405020304" pitchFamily="18" charset="0"/>
              </a:rPr>
              <a:t> = </a:t>
            </a:r>
            <a:r>
              <a:rPr lang="it-IT" i="1">
                <a:latin typeface="Times New Roman" panose="02020603050405020304" pitchFamily="18" charset="0"/>
                <a:cs typeface="Times New Roman" panose="02020603050405020304" pitchFamily="18" charset="0"/>
              </a:rPr>
              <a:t>ois </a:t>
            </a:r>
            <a:r>
              <a:rPr lang="it-IT">
                <a:latin typeface="Times New Roman" panose="02020603050405020304" pitchFamily="18" charset="0"/>
                <a:cs typeface="Times New Roman" panose="02020603050405020304" pitchFamily="18" charset="0"/>
              </a:rPr>
              <a:t>&gt; </a:t>
            </a:r>
            <a:r>
              <a:rPr lang="it-IT">
                <a:solidFill>
                  <a:srgbClr val="FF0000"/>
                </a:solidFill>
                <a:latin typeface="Times New Roman" panose="02020603050405020304" pitchFamily="18" charset="0"/>
                <a:cs typeface="Times New Roman" panose="02020603050405020304" pitchFamily="18" charset="0"/>
              </a:rPr>
              <a:t>-</a:t>
            </a:r>
            <a:r>
              <a:rPr lang="it-IT" i="1">
                <a:solidFill>
                  <a:srgbClr val="FF0000"/>
                </a:solidFill>
                <a:latin typeface="Times New Roman" panose="02020603050405020304" pitchFamily="18" charset="0"/>
                <a:cs typeface="Times New Roman" panose="02020603050405020304" pitchFamily="18" charset="0"/>
              </a:rPr>
              <a:t>īs </a:t>
            </a:r>
          </a:p>
          <a:p>
            <a:pPr marL="0" indent="0" algn="just" fontAlgn="auto">
              <a:spcAft>
                <a:spcPts val="0"/>
              </a:spcAft>
              <a:buFont typeface="Arial" panose="020B0604020202020204" pitchFamily="34" charset="0"/>
              <a:buNone/>
              <a:defRPr/>
            </a:pPr>
            <a:endParaRPr lang="it-IT">
              <a:latin typeface="Times New Roman" panose="02020603050405020304" pitchFamily="18" charset="0"/>
              <a:cs typeface="Times New Roman" panose="02020603050405020304" pitchFamily="18" charset="0"/>
            </a:endParaRPr>
          </a:p>
          <a:p>
            <a:pPr marL="0" indent="0" algn="just" fontAlgn="auto">
              <a:spcAft>
                <a:spcPts val="0"/>
              </a:spcAft>
              <a:buFont typeface="Arial" panose="020B0604020202020204" pitchFamily="34" charset="0"/>
              <a:buNone/>
              <a:defRPr/>
            </a:pPr>
            <a:r>
              <a:rPr lang="it-IT" i="1">
                <a:latin typeface="Times New Roman" panose="02020603050405020304" pitchFamily="18" charset="0"/>
                <a:cs typeface="Times New Roman" panose="02020603050405020304" pitchFamily="18" charset="0"/>
              </a:rPr>
              <a:t>Accusativo          -ŏ +-m </a:t>
            </a:r>
            <a:r>
              <a:rPr lang="it-IT">
                <a:latin typeface="Times New Roman" panose="02020603050405020304" pitchFamily="18" charset="0"/>
                <a:cs typeface="Times New Roman" panose="02020603050405020304" pitchFamily="18" charset="0"/>
              </a:rPr>
              <a:t>&gt; -</a:t>
            </a:r>
            <a:r>
              <a:rPr lang="it-IT" i="1">
                <a:latin typeface="Times New Roman" panose="02020603050405020304" pitchFamily="18" charset="0"/>
                <a:cs typeface="Times New Roman" panose="02020603050405020304" pitchFamily="18" charset="0"/>
              </a:rPr>
              <a:t>ŏm</a:t>
            </a:r>
            <a:r>
              <a:rPr lang="it-IT">
                <a:latin typeface="Times New Roman" panose="02020603050405020304" pitchFamily="18" charset="0"/>
                <a:cs typeface="Times New Roman" panose="02020603050405020304" pitchFamily="18" charset="0"/>
              </a:rPr>
              <a:t> &gt; -</a:t>
            </a:r>
            <a:r>
              <a:rPr lang="it-IT" i="1">
                <a:solidFill>
                  <a:srgbClr val="FF0000"/>
                </a:solidFill>
                <a:latin typeface="Times New Roman" panose="02020603050405020304" pitchFamily="18" charset="0"/>
                <a:cs typeface="Times New Roman" panose="02020603050405020304" pitchFamily="18" charset="0"/>
              </a:rPr>
              <a:t>ŭm                                                        </a:t>
            </a:r>
            <a:r>
              <a:rPr lang="it-IT" i="1">
                <a:latin typeface="Times New Roman" panose="02020603050405020304" pitchFamily="18" charset="0"/>
                <a:cs typeface="Times New Roman" panose="02020603050405020304" pitchFamily="18" charset="0"/>
              </a:rPr>
              <a:t>-ŏ+-*ns &gt; </a:t>
            </a:r>
            <a:r>
              <a:rPr lang="it-IT">
                <a:solidFill>
                  <a:srgbClr val="FF0000"/>
                </a:solidFill>
                <a:latin typeface="Times New Roman" panose="02020603050405020304" pitchFamily="18" charset="0"/>
                <a:cs typeface="Times New Roman" panose="02020603050405020304" pitchFamily="18" charset="0"/>
              </a:rPr>
              <a:t>-</a:t>
            </a:r>
            <a:r>
              <a:rPr lang="it-IT" i="1">
                <a:solidFill>
                  <a:srgbClr val="FF0000"/>
                </a:solidFill>
                <a:latin typeface="Times New Roman" panose="02020603050405020304" pitchFamily="18" charset="0"/>
                <a:cs typeface="Times New Roman" panose="02020603050405020304" pitchFamily="18" charset="0"/>
              </a:rPr>
              <a:t>ōs </a:t>
            </a:r>
          </a:p>
          <a:p>
            <a:pPr marL="0" indent="0" algn="just" fontAlgn="auto">
              <a:spcAft>
                <a:spcPts val="0"/>
              </a:spcAft>
              <a:buFont typeface="Arial" panose="020B0604020202020204" pitchFamily="34" charset="0"/>
              <a:buNone/>
              <a:defRPr/>
            </a:pPr>
            <a:r>
              <a:rPr lang="it-IT">
                <a:latin typeface="Times New Roman" panose="02020603050405020304" pitchFamily="18" charset="0"/>
                <a:cs typeface="Times New Roman" panose="02020603050405020304" pitchFamily="18" charset="0"/>
              </a:rPr>
              <a:t>                                                                                                                    (n.) = nom.</a:t>
            </a:r>
          </a:p>
          <a:p>
            <a:pPr marL="0" indent="0" algn="just" fontAlgn="auto">
              <a:spcAft>
                <a:spcPts val="0"/>
              </a:spcAft>
              <a:buFont typeface="Arial" panose="020B0604020202020204" pitchFamily="34" charset="0"/>
              <a:buNone/>
              <a:defRPr/>
            </a:pPr>
            <a:r>
              <a:rPr lang="it-IT" i="1">
                <a:latin typeface="Times New Roman" panose="02020603050405020304" pitchFamily="18" charset="0"/>
                <a:cs typeface="Times New Roman" panose="02020603050405020304" pitchFamily="18" charset="0"/>
              </a:rPr>
              <a:t>Vocativo             </a:t>
            </a:r>
            <a:r>
              <a:rPr lang="it-IT">
                <a:solidFill>
                  <a:srgbClr val="FF0000"/>
                </a:solidFill>
                <a:latin typeface="Times New Roman" panose="02020603050405020304" pitchFamily="18" charset="0"/>
                <a:cs typeface="Times New Roman" panose="02020603050405020304" pitchFamily="18" charset="0"/>
              </a:rPr>
              <a:t>-ĕ                                                                                      </a:t>
            </a:r>
            <a:r>
              <a:rPr lang="it-IT">
                <a:latin typeface="Times New Roman" panose="02020603050405020304" pitchFamily="18" charset="0"/>
                <a:cs typeface="Times New Roman" panose="02020603050405020304" pitchFamily="18" charset="0"/>
              </a:rPr>
              <a:t>= nom.</a:t>
            </a:r>
            <a:endParaRPr lang="it-IT" i="1">
              <a:latin typeface="Times New Roman" panose="02020603050405020304" pitchFamily="18" charset="0"/>
              <a:cs typeface="Times New Roman" panose="02020603050405020304" pitchFamily="18" charset="0"/>
            </a:endParaRPr>
          </a:p>
          <a:p>
            <a:pPr marL="0" indent="0" algn="just" fontAlgn="auto">
              <a:spcAft>
                <a:spcPts val="0"/>
              </a:spcAft>
              <a:buFont typeface="Arial" panose="020B0604020202020204" pitchFamily="34" charset="0"/>
              <a:buNone/>
              <a:defRPr/>
            </a:pPr>
            <a:r>
              <a:rPr lang="it-IT">
                <a:latin typeface="Times New Roman" panose="02020603050405020304" pitchFamily="18" charset="0"/>
                <a:cs typeface="Times New Roman" panose="02020603050405020304" pitchFamily="18" charset="0"/>
              </a:rPr>
              <a:t>                           tema -</a:t>
            </a:r>
            <a:r>
              <a:rPr lang="it-IT" i="1">
                <a:latin typeface="Times New Roman" panose="02020603050405020304" pitchFamily="18" charset="0"/>
                <a:cs typeface="Times New Roman" panose="02020603050405020304" pitchFamily="18" charset="0"/>
              </a:rPr>
              <a:t>rŏ   = nom.</a:t>
            </a:r>
            <a:endParaRPr lang="it-IT">
              <a:latin typeface="Times New Roman" panose="02020603050405020304" pitchFamily="18" charset="0"/>
              <a:cs typeface="Times New Roman" panose="02020603050405020304" pitchFamily="18" charset="0"/>
            </a:endParaRPr>
          </a:p>
          <a:p>
            <a:pPr marL="0" indent="0" algn="just" fontAlgn="auto">
              <a:spcAft>
                <a:spcPts val="0"/>
              </a:spcAft>
              <a:buFont typeface="Arial" panose="020B0604020202020204" pitchFamily="34" charset="0"/>
              <a:buNone/>
              <a:defRPr/>
            </a:pPr>
            <a:r>
              <a:rPr lang="it-IT" i="1">
                <a:latin typeface="Times New Roman" panose="02020603050405020304" pitchFamily="18" charset="0"/>
                <a:cs typeface="Times New Roman" panose="02020603050405020304" pitchFamily="18" charset="0"/>
              </a:rPr>
              <a:t>Ablativo            -ŏ +-d &gt; -</a:t>
            </a:r>
            <a:r>
              <a:rPr lang="it-IT" i="1">
                <a:solidFill>
                  <a:srgbClr val="FF0000"/>
                </a:solidFill>
                <a:latin typeface="Times New Roman" panose="02020603050405020304" pitchFamily="18" charset="0"/>
                <a:cs typeface="Times New Roman" panose="02020603050405020304" pitchFamily="18" charset="0"/>
              </a:rPr>
              <a:t> </a:t>
            </a:r>
            <a:r>
              <a:rPr lang="it-IT" i="1">
                <a:latin typeface="Times New Roman" panose="02020603050405020304" pitchFamily="18" charset="0"/>
                <a:cs typeface="Times New Roman" panose="02020603050405020304" pitchFamily="18" charset="0"/>
              </a:rPr>
              <a:t>od   &gt; </a:t>
            </a:r>
            <a:r>
              <a:rPr lang="it-IT" i="1">
                <a:solidFill>
                  <a:srgbClr val="FF0000"/>
                </a:solidFill>
                <a:latin typeface="Times New Roman" panose="02020603050405020304" pitchFamily="18" charset="0"/>
                <a:cs typeface="Times New Roman" panose="02020603050405020304" pitchFamily="18" charset="0"/>
              </a:rPr>
              <a:t>-ō                                                           </a:t>
            </a:r>
            <a:r>
              <a:rPr lang="it-IT" i="1">
                <a:latin typeface="Times New Roman" panose="02020603050405020304" pitchFamily="18" charset="0"/>
                <a:cs typeface="Times New Roman" panose="02020603050405020304" pitchFamily="18" charset="0"/>
              </a:rPr>
              <a:t>= </a:t>
            </a:r>
            <a:r>
              <a:rPr lang="it-IT">
                <a:latin typeface="Times New Roman" panose="02020603050405020304" pitchFamily="18" charset="0"/>
                <a:cs typeface="Times New Roman" panose="02020603050405020304" pitchFamily="18" charset="0"/>
              </a:rPr>
              <a:t>dat.</a:t>
            </a:r>
          </a:p>
        </p:txBody>
      </p:sp>
      <p:cxnSp>
        <p:nvCxnSpPr>
          <p:cNvPr id="4" name="Connettore diritto 3">
            <a:extLst>
              <a:ext uri="{FF2B5EF4-FFF2-40B4-BE49-F238E27FC236}">
                <a16:creationId xmlns:a16="http://schemas.microsoft.com/office/drawing/2014/main" id="{BCBDF9E7-0C28-4CF5-8A3D-B5EBC1FB148B}"/>
              </a:ext>
            </a:extLst>
          </p:cNvPr>
          <p:cNvCxnSpPr>
            <a:cxnSpLocks/>
          </p:cNvCxnSpPr>
          <p:nvPr/>
        </p:nvCxnSpPr>
        <p:spPr>
          <a:xfrm>
            <a:off x="7894638"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Connettore diritto 6">
            <a:extLst>
              <a:ext uri="{FF2B5EF4-FFF2-40B4-BE49-F238E27FC236}">
                <a16:creationId xmlns:a16="http://schemas.microsoft.com/office/drawing/2014/main" id="{29702AF0-4DBE-4893-B60D-69B0FCF60FE8}"/>
              </a:ext>
            </a:extLst>
          </p:cNvPr>
          <p:cNvCxnSpPr>
            <a:cxnSpLocks/>
          </p:cNvCxnSpPr>
          <p:nvPr/>
        </p:nvCxnSpPr>
        <p:spPr>
          <a:xfrm>
            <a:off x="0" y="292735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Connettore diritto 8">
            <a:extLst>
              <a:ext uri="{FF2B5EF4-FFF2-40B4-BE49-F238E27FC236}">
                <a16:creationId xmlns:a16="http://schemas.microsoft.com/office/drawing/2014/main" id="{D121DE97-EF72-4288-883C-D18140A434D1}"/>
              </a:ext>
            </a:extLst>
          </p:cNvPr>
          <p:cNvCxnSpPr/>
          <p:nvPr/>
        </p:nvCxnSpPr>
        <p:spPr>
          <a:xfrm flipV="1">
            <a:off x="0" y="3749675"/>
            <a:ext cx="12192000" cy="587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Connettore diritto 10">
            <a:extLst>
              <a:ext uri="{FF2B5EF4-FFF2-40B4-BE49-F238E27FC236}">
                <a16:creationId xmlns:a16="http://schemas.microsoft.com/office/drawing/2014/main" id="{AB0ACD9D-5CD4-46C2-8062-7D3B5F8D7ACA}"/>
              </a:ext>
            </a:extLst>
          </p:cNvPr>
          <p:cNvCxnSpPr>
            <a:cxnSpLocks/>
          </p:cNvCxnSpPr>
          <p:nvPr/>
        </p:nvCxnSpPr>
        <p:spPr>
          <a:xfrm>
            <a:off x="0" y="45466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Connettore diritto 15">
            <a:extLst>
              <a:ext uri="{FF2B5EF4-FFF2-40B4-BE49-F238E27FC236}">
                <a16:creationId xmlns:a16="http://schemas.microsoft.com/office/drawing/2014/main" id="{A96F70BC-1502-416D-B273-C86AD0081D13}"/>
              </a:ext>
            </a:extLst>
          </p:cNvPr>
          <p:cNvCxnSpPr>
            <a:cxnSpLocks/>
          </p:cNvCxnSpPr>
          <p:nvPr/>
        </p:nvCxnSpPr>
        <p:spPr>
          <a:xfrm>
            <a:off x="0" y="5545138"/>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Connettore diritto 21">
            <a:extLst>
              <a:ext uri="{FF2B5EF4-FFF2-40B4-BE49-F238E27FC236}">
                <a16:creationId xmlns:a16="http://schemas.microsoft.com/office/drawing/2014/main" id="{F8C218EC-3C38-4FA8-AEBB-7BD7C7BCCAF6}"/>
              </a:ext>
            </a:extLst>
          </p:cNvPr>
          <p:cNvCxnSpPr>
            <a:cxnSpLocks/>
          </p:cNvCxnSpPr>
          <p:nvPr/>
        </p:nvCxnSpPr>
        <p:spPr>
          <a:xfrm flipV="1">
            <a:off x="0" y="6275388"/>
            <a:ext cx="12192000" cy="587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Segnaposto contenuto 4">
            <a:extLst>
              <a:ext uri="{FF2B5EF4-FFF2-40B4-BE49-F238E27FC236}">
                <a16:creationId xmlns:a16="http://schemas.microsoft.com/office/drawing/2014/main" id="{CED59CAD-49AC-4D42-9D2D-378E8988168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203325" y="989013"/>
            <a:ext cx="10226675" cy="5113337"/>
          </a:xfrm>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Segnaposto contenuto 8">
            <a:extLst>
              <a:ext uri="{FF2B5EF4-FFF2-40B4-BE49-F238E27FC236}">
                <a16:creationId xmlns:a16="http://schemas.microsoft.com/office/drawing/2014/main" id="{BDBE9D98-82D4-453C-A789-075EFAE992E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12192000" cy="6816725"/>
          </a:xfrm>
          <a:blipFill dpi="0" rotWithShape="1">
            <a:blip r:embed="rId3"/>
            <a:srcRect/>
            <a:tile tx="0" ty="0" sx="100000" sy="100000" flip="none" algn="tl"/>
          </a:blipFill>
        </p:spPr>
      </p:pic>
      <p:sp>
        <p:nvSpPr>
          <p:cNvPr id="10" name="CasellaDiTesto 9">
            <a:extLst>
              <a:ext uri="{FF2B5EF4-FFF2-40B4-BE49-F238E27FC236}">
                <a16:creationId xmlns:a16="http://schemas.microsoft.com/office/drawing/2014/main" id="{FB87C9F2-13B7-4892-843C-2407B5F6A9C1}"/>
              </a:ext>
            </a:extLst>
          </p:cNvPr>
          <p:cNvSpPr txBox="1"/>
          <p:nvPr/>
        </p:nvSpPr>
        <p:spPr>
          <a:xfrm>
            <a:off x="763588" y="352425"/>
            <a:ext cx="2692400" cy="923925"/>
          </a:xfrm>
          <a:prstGeom prst="rect">
            <a:avLst/>
          </a:prstGeom>
          <a:noFill/>
          <a:ln w="12700">
            <a:solidFill>
              <a:schemeClr val="accent5">
                <a:lumMod val="75000"/>
              </a:schemeClr>
            </a:solidFill>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a:ln>
                  <a:noFill/>
                </a:ln>
                <a:solidFill>
                  <a:srgbClr val="83992A">
                    <a:lumMod val="75000"/>
                  </a:srgbClr>
                </a:solidFill>
                <a:effectLst/>
                <a:uLnTx/>
                <a:uFillTx/>
                <a:latin typeface="Times New Roman" panose="02020603050405020304" pitchFamily="18" charset="0"/>
                <a:ea typeface="+mn-ea"/>
                <a:cs typeface="Times New Roman" panose="02020603050405020304" pitchFamily="18" charset="0"/>
              </a:rPr>
              <a:t>Temi in consonante e temi in vocale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a:ln>
                  <a:noFill/>
                </a:ln>
                <a:solidFill>
                  <a:srgbClr val="83992A">
                    <a:lumMod val="75000"/>
                  </a:srgbClr>
                </a:solidFill>
                <a:effectLst/>
                <a:uLnTx/>
                <a:uFillTx/>
                <a:latin typeface="Times New Roman" panose="02020603050405020304" pitchFamily="18" charset="0"/>
                <a:ea typeface="+mn-ea"/>
                <a:cs typeface="Times New Roman" panose="02020603050405020304" pitchFamily="18" charset="0"/>
              </a:rPr>
              <a:t>(III declinazione)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olo 1">
            <a:extLst>
              <a:ext uri="{FF2B5EF4-FFF2-40B4-BE49-F238E27FC236}">
                <a16:creationId xmlns:a16="http://schemas.microsoft.com/office/drawing/2014/main" id="{01DE160F-AA1C-4C42-8784-C509F59ABF45}"/>
              </a:ext>
            </a:extLst>
          </p:cNvPr>
          <p:cNvSpPr>
            <a:spLocks noGrp="1" noChangeArrowheads="1"/>
          </p:cNvSpPr>
          <p:nvPr>
            <p:ph type="ctrTitle"/>
          </p:nvPr>
        </p:nvSpPr>
        <p:spPr>
          <a:xfrm>
            <a:off x="2687638" y="1898650"/>
            <a:ext cx="6816725" cy="1431925"/>
          </a:xfrm>
          <a:solidFill>
            <a:schemeClr val="tx1"/>
          </a:solidFill>
          <a:ln>
            <a:solidFill>
              <a:schemeClr val="accent4">
                <a:lumMod val="50000"/>
              </a:schemeClr>
            </a:solidFill>
          </a:ln>
        </p:spPr>
        <p:txBody>
          <a:bodyPr rtlCol="0"/>
          <a:lstStyle/>
          <a:p>
            <a:pPr eaLnBrk="1" fontAlgn="auto" hangingPunct="1">
              <a:spcBef>
                <a:spcPct val="0"/>
              </a:spcBef>
              <a:spcAft>
                <a:spcPct val="0"/>
              </a:spcAft>
              <a:buFont typeface="Arial"/>
              <a:buNone/>
              <a:defRPr/>
            </a:pPr>
            <a:br>
              <a:rPr lang="it-IT" sz="2800" i="1">
                <a:solidFill>
                  <a:schemeClr val="tx1">
                    <a:lumMod val="85000"/>
                    <a:lumOff val="15000"/>
                  </a:schemeClr>
                </a:solidFill>
              </a:rPr>
            </a:br>
            <a:br>
              <a:rPr lang="it-IT" sz="2800" i="1">
                <a:solidFill>
                  <a:schemeClr val="tx1">
                    <a:lumMod val="85000"/>
                    <a:lumOff val="15000"/>
                  </a:schemeClr>
                </a:solidFill>
              </a:rPr>
            </a:br>
            <a:br>
              <a:rPr lang="it-IT" sz="2800" i="1">
                <a:solidFill>
                  <a:schemeClr val="tx1">
                    <a:lumMod val="85000"/>
                    <a:lumOff val="15000"/>
                  </a:schemeClr>
                </a:solidFill>
              </a:rPr>
            </a:br>
            <a:br>
              <a:rPr lang="it-IT" sz="2800" i="1">
                <a:solidFill>
                  <a:schemeClr val="tx1">
                    <a:lumMod val="85000"/>
                    <a:lumOff val="15000"/>
                  </a:schemeClr>
                </a:solidFill>
              </a:rPr>
            </a:br>
            <a:br>
              <a:rPr lang="it-IT" sz="2800" i="1">
                <a:solidFill>
                  <a:schemeClr val="tx1">
                    <a:lumMod val="85000"/>
                    <a:lumOff val="15000"/>
                  </a:schemeClr>
                </a:solidFill>
              </a:rPr>
            </a:br>
            <a:br>
              <a:rPr lang="it-IT" sz="2800" i="1">
                <a:solidFill>
                  <a:schemeClr val="tx1">
                    <a:lumMod val="85000"/>
                    <a:lumOff val="15000"/>
                  </a:schemeClr>
                </a:solidFill>
              </a:rPr>
            </a:br>
            <a:br>
              <a:rPr lang="it-IT" sz="2800" i="1">
                <a:solidFill>
                  <a:schemeClr val="tx1">
                    <a:lumMod val="85000"/>
                    <a:lumOff val="15000"/>
                  </a:schemeClr>
                </a:solidFill>
              </a:rPr>
            </a:br>
            <a:br>
              <a:rPr lang="it-IT" sz="2800" i="1">
                <a:solidFill>
                  <a:schemeClr val="tx1">
                    <a:lumMod val="85000"/>
                    <a:lumOff val="15000"/>
                  </a:schemeClr>
                </a:solidFill>
              </a:rPr>
            </a:br>
            <a:br>
              <a:rPr lang="it-IT" sz="2800" i="1">
                <a:solidFill>
                  <a:schemeClr val="tx1">
                    <a:lumMod val="85000"/>
                    <a:lumOff val="15000"/>
                  </a:schemeClr>
                </a:solidFill>
              </a:rPr>
            </a:br>
            <a:br>
              <a:rPr lang="it-IT" sz="2800" i="1">
                <a:solidFill>
                  <a:schemeClr val="tx1">
                    <a:lumMod val="85000"/>
                    <a:lumOff val="15000"/>
                  </a:schemeClr>
                </a:solidFill>
              </a:rPr>
            </a:br>
            <a:br>
              <a:rPr lang="it-IT" sz="2800" i="1">
                <a:solidFill>
                  <a:schemeClr val="tx1">
                    <a:lumMod val="85000"/>
                    <a:lumOff val="15000"/>
                  </a:schemeClr>
                </a:solidFill>
              </a:rPr>
            </a:br>
            <a:br>
              <a:rPr lang="it-IT" sz="2800" i="1">
                <a:solidFill>
                  <a:schemeClr val="tx1">
                    <a:lumMod val="85000"/>
                    <a:lumOff val="15000"/>
                  </a:schemeClr>
                </a:solidFill>
              </a:rPr>
            </a:br>
            <a:br>
              <a:rPr lang="it-IT" sz="2800" i="1">
                <a:solidFill>
                  <a:schemeClr val="tx1">
                    <a:lumMod val="85000"/>
                    <a:lumOff val="15000"/>
                  </a:schemeClr>
                </a:solidFill>
              </a:rPr>
            </a:br>
            <a:br>
              <a:rPr lang="it-IT" sz="2800" i="1">
                <a:solidFill>
                  <a:schemeClr val="tx1">
                    <a:lumMod val="85000"/>
                    <a:lumOff val="15000"/>
                  </a:schemeClr>
                </a:solidFill>
              </a:rPr>
            </a:br>
            <a:br>
              <a:rPr lang="it-IT" sz="2800" i="1">
                <a:solidFill>
                  <a:schemeClr val="tx1">
                    <a:lumMod val="85000"/>
                    <a:lumOff val="15000"/>
                  </a:schemeClr>
                </a:solidFill>
              </a:rPr>
            </a:br>
            <a:br>
              <a:rPr lang="it-IT" sz="2800" i="1">
                <a:solidFill>
                  <a:schemeClr val="tx1">
                    <a:lumMod val="85000"/>
                    <a:lumOff val="15000"/>
                  </a:schemeClr>
                </a:solidFill>
              </a:rPr>
            </a:br>
            <a:br>
              <a:rPr lang="it-IT" sz="2800" i="1">
                <a:solidFill>
                  <a:schemeClr val="tx1">
                    <a:lumMod val="85000"/>
                    <a:lumOff val="15000"/>
                  </a:schemeClr>
                </a:solidFill>
              </a:rPr>
            </a:br>
            <a:br>
              <a:rPr lang="it-IT" sz="2800" i="1">
                <a:solidFill>
                  <a:schemeClr val="tx1">
                    <a:lumMod val="85000"/>
                    <a:lumOff val="15000"/>
                  </a:schemeClr>
                </a:solidFill>
              </a:rPr>
            </a:br>
            <a:br>
              <a:rPr lang="it-IT" sz="2800" i="1">
                <a:solidFill>
                  <a:schemeClr val="tx1">
                    <a:lumMod val="85000"/>
                    <a:lumOff val="15000"/>
                  </a:schemeClr>
                </a:solidFill>
              </a:rPr>
            </a:br>
            <a:br>
              <a:rPr lang="it-IT" sz="2800" i="1">
                <a:solidFill>
                  <a:schemeClr val="tx1">
                    <a:lumMod val="85000"/>
                    <a:lumOff val="15000"/>
                  </a:schemeClr>
                </a:solidFill>
              </a:rPr>
            </a:br>
            <a:br>
              <a:rPr lang="it-IT" sz="2800" i="1">
                <a:solidFill>
                  <a:schemeClr val="tx1">
                    <a:lumMod val="85000"/>
                    <a:lumOff val="15000"/>
                  </a:schemeClr>
                </a:solidFill>
              </a:rPr>
            </a:br>
            <a:br>
              <a:rPr lang="it-IT" sz="2800" i="1">
                <a:solidFill>
                  <a:schemeClr val="tx1">
                    <a:lumMod val="85000"/>
                    <a:lumOff val="15000"/>
                  </a:schemeClr>
                </a:solidFill>
              </a:rPr>
            </a:br>
            <a:br>
              <a:rPr lang="it-IT" sz="2800" i="1">
                <a:solidFill>
                  <a:schemeClr val="tx1">
                    <a:lumMod val="85000"/>
                    <a:lumOff val="15000"/>
                  </a:schemeClr>
                </a:solidFill>
              </a:rPr>
            </a:br>
            <a:br>
              <a:rPr lang="it-IT" sz="2800" i="1">
                <a:solidFill>
                  <a:schemeClr val="tx1">
                    <a:lumMod val="85000"/>
                    <a:lumOff val="15000"/>
                  </a:schemeClr>
                </a:solidFill>
              </a:rPr>
            </a:br>
            <a:br>
              <a:rPr lang="it-IT" sz="2800" i="1">
                <a:solidFill>
                  <a:schemeClr val="tx1">
                    <a:lumMod val="85000"/>
                    <a:lumOff val="15000"/>
                  </a:schemeClr>
                </a:solidFill>
              </a:rPr>
            </a:br>
            <a:br>
              <a:rPr lang="it-IT" sz="2800" i="1">
                <a:solidFill>
                  <a:schemeClr val="tx1">
                    <a:lumMod val="85000"/>
                    <a:lumOff val="15000"/>
                  </a:schemeClr>
                </a:solidFill>
              </a:rPr>
            </a:br>
            <a:br>
              <a:rPr lang="it-IT" sz="2800" i="1">
                <a:solidFill>
                  <a:schemeClr val="tx1">
                    <a:lumMod val="85000"/>
                    <a:lumOff val="15000"/>
                  </a:schemeClr>
                </a:solidFill>
              </a:rPr>
            </a:br>
            <a:br>
              <a:rPr lang="it-IT" sz="2800" i="1">
                <a:solidFill>
                  <a:schemeClr val="tx1">
                    <a:lumMod val="85000"/>
                    <a:lumOff val="15000"/>
                  </a:schemeClr>
                </a:solidFill>
              </a:rPr>
            </a:br>
            <a:br>
              <a:rPr lang="it-IT" sz="2800" i="1">
                <a:solidFill>
                  <a:schemeClr val="tx1">
                    <a:lumMod val="85000"/>
                    <a:lumOff val="15000"/>
                  </a:schemeClr>
                </a:solidFill>
              </a:rPr>
            </a:br>
            <a:br>
              <a:rPr lang="it-IT" sz="2800" i="1">
                <a:solidFill>
                  <a:schemeClr val="tx1">
                    <a:lumMod val="85000"/>
                    <a:lumOff val="15000"/>
                  </a:schemeClr>
                </a:solidFill>
              </a:rPr>
            </a:br>
            <a:br>
              <a:rPr lang="it-IT" sz="2800" i="1">
                <a:solidFill>
                  <a:schemeClr val="tx1">
                    <a:lumMod val="85000"/>
                    <a:lumOff val="15000"/>
                  </a:schemeClr>
                </a:solidFill>
                <a:latin typeface="+mn-lt"/>
              </a:rPr>
            </a:br>
            <a:br>
              <a:rPr lang="it-IT" sz="2800" i="1">
                <a:solidFill>
                  <a:schemeClr val="tx1">
                    <a:lumMod val="85000"/>
                    <a:lumOff val="15000"/>
                  </a:schemeClr>
                </a:solidFill>
                <a:latin typeface="+mn-lt"/>
              </a:rPr>
            </a:br>
            <a:br>
              <a:rPr lang="it-IT" sz="2800" i="1">
                <a:solidFill>
                  <a:schemeClr val="tx1">
                    <a:lumMod val="85000"/>
                    <a:lumOff val="15000"/>
                  </a:schemeClr>
                </a:solidFill>
                <a:latin typeface="+mn-lt"/>
              </a:rPr>
            </a:br>
            <a:br>
              <a:rPr lang="it-IT" sz="2800" i="1">
                <a:solidFill>
                  <a:schemeClr val="tx1">
                    <a:lumMod val="85000"/>
                    <a:lumOff val="15000"/>
                  </a:schemeClr>
                </a:solidFill>
                <a:latin typeface="+mn-lt"/>
              </a:rPr>
            </a:br>
            <a:br>
              <a:rPr lang="it-IT" sz="2800" i="1">
                <a:solidFill>
                  <a:schemeClr val="tx1">
                    <a:lumMod val="85000"/>
                    <a:lumOff val="15000"/>
                  </a:schemeClr>
                </a:solidFill>
              </a:rPr>
            </a:br>
            <a:r>
              <a:rPr lang="it-IT" altLang="it-IT" sz="2400" i="1">
                <a:solidFill>
                  <a:schemeClr val="bg1"/>
                </a:solidFill>
                <a:latin typeface="Times New Roman" panose="02020603050405020304" pitchFamily="18" charset="0"/>
                <a:cs typeface="Times New Roman" panose="02020603050405020304" pitchFamily="18" charset="0"/>
              </a:rPr>
              <a:t>Ars grammatica </a:t>
            </a:r>
            <a:br>
              <a:rPr lang="it-IT" altLang="it-IT" sz="2400" i="1">
                <a:solidFill>
                  <a:schemeClr val="bg1"/>
                </a:solidFill>
                <a:latin typeface="Times New Roman" panose="02020603050405020304" pitchFamily="18" charset="0"/>
                <a:cs typeface="Times New Roman" panose="02020603050405020304" pitchFamily="18" charset="0"/>
              </a:rPr>
            </a:br>
            <a:r>
              <a:rPr lang="it-IT" altLang="it-IT" sz="2400">
                <a:solidFill>
                  <a:schemeClr val="bg1"/>
                </a:solidFill>
                <a:latin typeface="Times New Roman" panose="02020603050405020304" pitchFamily="18" charset="0"/>
                <a:cs typeface="Times New Roman" panose="02020603050405020304" pitchFamily="18" charset="0"/>
              </a:rPr>
              <a:t>Riflessioni introduttive</a:t>
            </a:r>
            <a:br>
              <a:rPr lang="it-IT" sz="2400" i="1">
                <a:solidFill>
                  <a:schemeClr val="tx1">
                    <a:lumMod val="85000"/>
                    <a:lumOff val="15000"/>
                  </a:schemeClr>
                </a:solidFill>
              </a:rPr>
            </a:br>
            <a:r>
              <a:rPr lang="it-IT" sz="2800" i="1">
                <a:solidFill>
                  <a:schemeClr val="tx1">
                    <a:lumMod val="85000"/>
                    <a:lumOff val="15000"/>
                  </a:schemeClr>
                </a:solidFill>
              </a:rPr>
              <a:t> </a:t>
            </a:r>
            <a:endParaRPr lang="it-IT" altLang="it-IT" sz="2000">
              <a:ln>
                <a:noFill/>
              </a:ln>
              <a:solidFill>
                <a:schemeClr val="tx1">
                  <a:lumMod val="85000"/>
                  <a:lumOff val="15000"/>
                </a:schemeClr>
              </a:solidFill>
            </a:endParaRPr>
          </a:p>
        </p:txBody>
      </p:sp>
      <p:sp>
        <p:nvSpPr>
          <p:cNvPr id="15363" name="Sottotitolo 4">
            <a:extLst>
              <a:ext uri="{FF2B5EF4-FFF2-40B4-BE49-F238E27FC236}">
                <a16:creationId xmlns:a16="http://schemas.microsoft.com/office/drawing/2014/main" id="{C0EE5BB8-3B0A-41BE-A0F1-CA32F80B0000}"/>
              </a:ext>
            </a:extLst>
          </p:cNvPr>
          <p:cNvSpPr>
            <a:spLocks noGrp="1" noChangeArrowheads="1"/>
          </p:cNvSpPr>
          <p:nvPr>
            <p:ph type="subTitle" idx="1"/>
          </p:nvPr>
        </p:nvSpPr>
        <p:spPr>
          <a:xfrm>
            <a:off x="2692400" y="3657600"/>
            <a:ext cx="6815138" cy="1530350"/>
          </a:xfrm>
          <a:solidFill>
            <a:schemeClr val="tx1"/>
          </a:solidFill>
          <a:ln>
            <a:solidFill>
              <a:schemeClr val="accent4">
                <a:lumMod val="50000"/>
              </a:schemeClr>
            </a:solidFill>
          </a:ln>
        </p:spPr>
        <p:txBody>
          <a:bodyPr rtlCol="0"/>
          <a:lstStyle/>
          <a:p>
            <a:pPr eaLnBrk="1" fontAlgn="auto" hangingPunct="1">
              <a:spcBef>
                <a:spcPct val="0"/>
              </a:spcBef>
              <a:spcAft>
                <a:spcPct val="0"/>
              </a:spcAft>
              <a:buFont typeface="Arial"/>
              <a:buNone/>
              <a:defRPr/>
            </a:pPr>
            <a:endParaRPr lang="it-IT" altLang="it-IT" sz="2400">
              <a:solidFill>
                <a:schemeClr val="bg1"/>
              </a:solidFill>
            </a:endParaRPr>
          </a:p>
          <a:p>
            <a:pPr eaLnBrk="1" fontAlgn="auto" hangingPunct="1">
              <a:spcBef>
                <a:spcPct val="0"/>
              </a:spcBef>
              <a:spcAft>
                <a:spcPct val="0"/>
              </a:spcAft>
              <a:buFont typeface="Arial"/>
              <a:buNone/>
              <a:defRPr/>
            </a:pPr>
            <a:r>
              <a:rPr lang="it-IT" altLang="it-IT" sz="2400">
                <a:solidFill>
                  <a:schemeClr val="bg1"/>
                </a:solidFill>
                <a:latin typeface="Times New Roman" panose="02020603050405020304" pitchFamily="18" charset="0"/>
                <a:cs typeface="Times New Roman" panose="02020603050405020304" pitchFamily="18" charset="0"/>
              </a:rPr>
              <a:t>Cosa si intende per </a:t>
            </a:r>
            <a:r>
              <a:rPr lang="it-IT" altLang="it-IT" sz="2400" i="1">
                <a:solidFill>
                  <a:schemeClr val="bg1"/>
                </a:solidFill>
                <a:latin typeface="Times New Roman" panose="02020603050405020304" pitchFamily="18" charset="0"/>
                <a:cs typeface="Times New Roman" panose="02020603050405020304" pitchFamily="18" charset="0"/>
              </a:rPr>
              <a:t>grammatica</a:t>
            </a:r>
            <a:endParaRPr lang="it-IT" altLang="it-IT" sz="2400">
              <a:solidFill>
                <a:schemeClr val="bg1"/>
              </a:solidFill>
              <a:latin typeface="Times New Roman" panose="02020603050405020304" pitchFamily="18" charset="0"/>
              <a:cs typeface="Times New Roman" panose="02020603050405020304" pitchFamily="18" charset="0"/>
            </a:endParaRPr>
          </a:p>
          <a:p>
            <a:pPr eaLnBrk="1" fontAlgn="auto" hangingPunct="1">
              <a:spcBef>
                <a:spcPct val="0"/>
              </a:spcBef>
              <a:spcAft>
                <a:spcPct val="0"/>
              </a:spcAft>
              <a:buFont typeface="Arial"/>
              <a:buNone/>
              <a:defRPr/>
            </a:pPr>
            <a:r>
              <a:rPr lang="it-IT" altLang="it-IT" sz="2800" i="1">
                <a:solidFill>
                  <a:schemeClr val="bg1"/>
                </a:solidFill>
              </a:rPr>
              <a:t> </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Segnaposto contenuto 3" descr="Immagine che contiene testo&#10;&#10;Descrizione generata automaticamente">
            <a:extLst>
              <a:ext uri="{FF2B5EF4-FFF2-40B4-BE49-F238E27FC236}">
                <a16:creationId xmlns:a16="http://schemas.microsoft.com/office/drawing/2014/main" id="{AFB13A33-CB26-4649-B788-FA03301896C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798513" y="838200"/>
            <a:ext cx="5240337" cy="4965700"/>
          </a:xfrm>
          <a:blipFill dpi="0" rotWithShape="1">
            <a:blip r:embed="rId3"/>
            <a:srcRect/>
            <a:tile tx="0" ty="0" sx="100000" sy="100000" flip="none" algn="tl"/>
          </a:blipFill>
        </p:spPr>
      </p:pic>
      <p:pic>
        <p:nvPicPr>
          <p:cNvPr id="40963" name="Immagine 5">
            <a:extLst>
              <a:ext uri="{FF2B5EF4-FFF2-40B4-BE49-F238E27FC236}">
                <a16:creationId xmlns:a16="http://schemas.microsoft.com/office/drawing/2014/main" id="{9A8F6A5C-6629-4112-8E1B-788A7DEEDF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46700" y="2360613"/>
            <a:ext cx="6046788" cy="3659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asellaDiTesto 6">
            <a:extLst>
              <a:ext uri="{FF2B5EF4-FFF2-40B4-BE49-F238E27FC236}">
                <a16:creationId xmlns:a16="http://schemas.microsoft.com/office/drawing/2014/main" id="{A140DB18-2FBD-409B-ADDA-962F97E15CBC}"/>
              </a:ext>
            </a:extLst>
          </p:cNvPr>
          <p:cNvSpPr txBox="1"/>
          <p:nvPr/>
        </p:nvSpPr>
        <p:spPr>
          <a:xfrm>
            <a:off x="6153150" y="1206500"/>
            <a:ext cx="4637088" cy="646113"/>
          </a:xfrm>
          <a:prstGeom prst="rect">
            <a:avLst/>
          </a:prstGeom>
          <a:noFill/>
          <a:ln w="12700">
            <a:solidFill>
              <a:schemeClr val="accent5">
                <a:lumMod val="75000"/>
              </a:schemeClr>
            </a:solidFill>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a:ln>
                  <a:noFill/>
                </a:ln>
                <a:solidFill>
                  <a:srgbClr val="83992A">
                    <a:lumMod val="75000"/>
                  </a:srgbClr>
                </a:solidFill>
                <a:effectLst/>
                <a:uLnTx/>
                <a:uFillTx/>
                <a:latin typeface="Times New Roman" panose="02020603050405020304" pitchFamily="18" charset="0"/>
                <a:ea typeface="+mn-ea"/>
                <a:cs typeface="Times New Roman" panose="02020603050405020304" pitchFamily="18" charset="0"/>
              </a:rPr>
              <a:t>Temi in consonante e temi in vocale tenue:  schema generale e divergenze di flessione</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4FEC3281-D19C-449E-B716-BDE0121713D4}"/>
              </a:ext>
            </a:extLst>
          </p:cNvPr>
          <p:cNvSpPr>
            <a:spLocks noGrp="1"/>
          </p:cNvSpPr>
          <p:nvPr>
            <p:ph idx="1"/>
          </p:nvPr>
        </p:nvSpPr>
        <p:spPr>
          <a:xfrm>
            <a:off x="0" y="0"/>
            <a:ext cx="12192000" cy="6858000"/>
          </a:xfrm>
          <a:blipFill>
            <a:blip r:embed="rId2"/>
            <a:tile tx="0" ty="0" sx="100000" sy="100000" flip="none" algn="tl"/>
          </a:blipFill>
        </p:spPr>
        <p:txBody>
          <a:bodyPr rtlCol="0">
            <a:normAutofit fontScale="77500" lnSpcReduction="20000"/>
          </a:bodyPr>
          <a:lstStyle/>
          <a:p>
            <a:pPr marL="0" indent="0" algn="ctr" fontAlgn="auto">
              <a:buFont typeface="Arial"/>
              <a:buNone/>
              <a:defRPr/>
            </a:pPr>
            <a:r>
              <a:rPr lang="it-IT" b="1" i="1">
                <a:solidFill>
                  <a:schemeClr val="tx1">
                    <a:lumMod val="85000"/>
                    <a:lumOff val="15000"/>
                  </a:schemeClr>
                </a:solidFill>
                <a:latin typeface="Times New Roman" panose="02020603050405020304" pitchFamily="18" charset="0"/>
                <a:cs typeface="Times New Roman" panose="02020603050405020304" pitchFamily="18" charset="0"/>
              </a:rPr>
              <a:t>Temi in consonante, in -i, in -ū, in dittongo </a:t>
            </a:r>
            <a:r>
              <a:rPr lang="it-IT" b="1">
                <a:solidFill>
                  <a:schemeClr val="tx1">
                    <a:lumMod val="85000"/>
                    <a:lumOff val="15000"/>
                  </a:schemeClr>
                </a:solidFill>
                <a:latin typeface="Times New Roman" panose="02020603050405020304" pitchFamily="18" charset="0"/>
                <a:cs typeface="Times New Roman" panose="02020603050405020304" pitchFamily="18" charset="0"/>
              </a:rPr>
              <a:t>(III declinazione)</a:t>
            </a:r>
            <a:r>
              <a:rPr lang="it-IT" b="1" i="1">
                <a:solidFill>
                  <a:schemeClr val="tx1">
                    <a:lumMod val="85000"/>
                    <a:lumOff val="15000"/>
                  </a:schemeClr>
                </a:solidFill>
                <a:latin typeface="Times New Roman" panose="02020603050405020304" pitchFamily="18" charset="0"/>
                <a:cs typeface="Times New Roman" panose="02020603050405020304" pitchFamily="18" charset="0"/>
              </a:rPr>
              <a:t>    </a:t>
            </a:r>
            <a:endParaRPr lang="it-IT" b="1">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algn="just" fontAlgn="auto">
              <a:buFont typeface="Arial"/>
              <a:buNone/>
              <a:defRPr/>
            </a:pPr>
            <a:r>
              <a:rPr lang="it-IT">
                <a:solidFill>
                  <a:schemeClr val="tx1">
                    <a:lumMod val="85000"/>
                    <a:lumOff val="15000"/>
                  </a:schemeClr>
                </a:solidFill>
                <a:latin typeface="Times New Roman" panose="02020603050405020304" pitchFamily="18" charset="0"/>
                <a:cs typeface="Times New Roman" panose="02020603050405020304" pitchFamily="18" charset="0"/>
              </a:rPr>
              <a:t>                               </a:t>
            </a:r>
            <a:r>
              <a:rPr lang="it-IT" b="1">
                <a:solidFill>
                  <a:schemeClr val="tx1">
                    <a:lumMod val="85000"/>
                    <a:lumOff val="15000"/>
                  </a:schemeClr>
                </a:solidFill>
                <a:latin typeface="Times New Roman" panose="02020603050405020304" pitchFamily="18" charset="0"/>
                <a:cs typeface="Times New Roman" panose="02020603050405020304" pitchFamily="18" charset="0"/>
              </a:rPr>
              <a:t>Singolare</a:t>
            </a:r>
            <a:r>
              <a:rPr lang="it-IT">
                <a:solidFill>
                  <a:schemeClr val="tx1">
                    <a:lumMod val="85000"/>
                    <a:lumOff val="15000"/>
                  </a:schemeClr>
                </a:solidFill>
                <a:latin typeface="Times New Roman" panose="02020603050405020304" pitchFamily="18" charset="0"/>
                <a:cs typeface="Times New Roman" panose="02020603050405020304" pitchFamily="18" charset="0"/>
              </a:rPr>
              <a:t>                                                                                                      </a:t>
            </a:r>
            <a:r>
              <a:rPr lang="it-IT" b="1">
                <a:solidFill>
                  <a:schemeClr val="tx1">
                    <a:lumMod val="85000"/>
                    <a:lumOff val="15000"/>
                  </a:schemeClr>
                </a:solidFill>
                <a:latin typeface="Times New Roman" panose="02020603050405020304" pitchFamily="18" charset="0"/>
                <a:cs typeface="Times New Roman" panose="02020603050405020304" pitchFamily="18" charset="0"/>
              </a:rPr>
              <a:t>Plurale</a:t>
            </a:r>
          </a:p>
          <a:p>
            <a:pPr marL="0" indent="0" algn="just" fontAlgn="auto">
              <a:lnSpc>
                <a:spcPct val="120000"/>
              </a:lnSpc>
              <a:spcBef>
                <a:spcPts val="0"/>
              </a:spcBef>
              <a:spcAft>
                <a:spcPts val="0"/>
              </a:spcAft>
              <a:buFont typeface="Arial"/>
              <a:buNone/>
              <a:defRPr/>
            </a:pPr>
            <a:r>
              <a:rPr lang="it-IT" i="1">
                <a:solidFill>
                  <a:schemeClr val="tx1">
                    <a:lumMod val="85000"/>
                    <a:lumOff val="15000"/>
                  </a:schemeClr>
                </a:solidFill>
                <a:latin typeface="Times New Roman" panose="02020603050405020304" pitchFamily="18" charset="0"/>
                <a:cs typeface="Times New Roman" panose="02020603050405020304" pitchFamily="18" charset="0"/>
              </a:rPr>
              <a:t>Nominativo</a:t>
            </a:r>
            <a:r>
              <a:rPr lang="it-IT" i="1">
                <a:solidFill>
                  <a:schemeClr val="tx1"/>
                </a:solidFill>
                <a:latin typeface="Times New Roman" panose="02020603050405020304" pitchFamily="18" charset="0"/>
                <a:cs typeface="Times New Roman" panose="02020603050405020304" pitchFamily="18" charset="0"/>
              </a:rPr>
              <a:t>          </a:t>
            </a:r>
            <a:r>
              <a:rPr lang="it-IT">
                <a:solidFill>
                  <a:schemeClr val="tx1"/>
                </a:solidFill>
                <a:latin typeface="Times New Roman" panose="02020603050405020304" pitchFamily="18" charset="0"/>
                <a:cs typeface="Times New Roman" panose="02020603050405020304" pitchFamily="18" charset="0"/>
              </a:rPr>
              <a:t>tema + </a:t>
            </a:r>
            <a:r>
              <a:rPr lang="it-IT">
                <a:solidFill>
                  <a:srgbClr val="FF0000"/>
                </a:solidFill>
                <a:latin typeface="Times New Roman" panose="02020603050405020304" pitchFamily="18" charset="0"/>
                <a:cs typeface="Times New Roman" panose="02020603050405020304" pitchFamily="18" charset="0"/>
              </a:rPr>
              <a:t>-</a:t>
            </a:r>
            <a:r>
              <a:rPr lang="it-IT" i="1">
                <a:solidFill>
                  <a:srgbClr val="FF0000"/>
                </a:solidFill>
                <a:latin typeface="Times New Roman" panose="02020603050405020304" pitchFamily="18" charset="0"/>
                <a:cs typeface="Times New Roman" panose="02020603050405020304" pitchFamily="18" charset="0"/>
              </a:rPr>
              <a:t>s</a:t>
            </a:r>
            <a:r>
              <a:rPr lang="it-IT" i="1">
                <a:solidFill>
                  <a:schemeClr val="tx1">
                    <a:lumMod val="85000"/>
                    <a:lumOff val="15000"/>
                  </a:schemeClr>
                </a:solidFill>
                <a:latin typeface="Times New Roman" panose="02020603050405020304" pitchFamily="18" charset="0"/>
                <a:cs typeface="Times New Roman" panose="02020603050405020304" pitchFamily="18" charset="0"/>
              </a:rPr>
              <a:t> </a:t>
            </a:r>
            <a:r>
              <a:rPr lang="it-IT">
                <a:solidFill>
                  <a:schemeClr val="tx1">
                    <a:lumMod val="85000"/>
                    <a:lumOff val="15000"/>
                  </a:schemeClr>
                </a:solidFill>
                <a:latin typeface="Times New Roman" panose="02020603050405020304" pitchFamily="18" charset="0"/>
                <a:cs typeface="Times New Roman" panose="02020603050405020304" pitchFamily="18" charset="0"/>
              </a:rPr>
              <a:t>(→ vd. schema)                                                        (m., f.)  (temi in cons.) + -</a:t>
            </a:r>
            <a:r>
              <a:rPr lang="it-IT" i="1">
                <a:solidFill>
                  <a:schemeClr val="tx1">
                    <a:lumMod val="85000"/>
                    <a:lumOff val="15000"/>
                  </a:schemeClr>
                </a:solidFill>
                <a:latin typeface="Times New Roman" panose="02020603050405020304" pitchFamily="18" charset="0"/>
                <a:cs typeface="Times New Roman" panose="02020603050405020304" pitchFamily="18" charset="0"/>
              </a:rPr>
              <a:t>ĕs                        </a:t>
            </a:r>
          </a:p>
          <a:p>
            <a:pPr marL="0" indent="0" algn="just" fontAlgn="auto">
              <a:lnSpc>
                <a:spcPct val="120000"/>
              </a:lnSpc>
              <a:spcBef>
                <a:spcPts val="0"/>
              </a:spcBef>
              <a:spcAft>
                <a:spcPts val="0"/>
              </a:spcAft>
              <a:buFont typeface="Arial"/>
              <a:buNone/>
              <a:defRPr/>
            </a:pPr>
            <a:r>
              <a:rPr lang="it-IT" i="1">
                <a:solidFill>
                  <a:schemeClr val="tx1">
                    <a:lumMod val="85000"/>
                    <a:lumOff val="15000"/>
                  </a:schemeClr>
                </a:solidFill>
                <a:latin typeface="Times New Roman" panose="02020603050405020304" pitchFamily="18" charset="0"/>
                <a:cs typeface="Times New Roman" panose="02020603050405020304" pitchFamily="18" charset="0"/>
              </a:rPr>
              <a:t>                             </a:t>
            </a:r>
            <a:r>
              <a:rPr lang="it-IT">
                <a:solidFill>
                  <a:schemeClr val="tx1">
                    <a:lumMod val="85000"/>
                    <a:lumOff val="15000"/>
                  </a:schemeClr>
                </a:solidFill>
                <a:latin typeface="Times New Roman" panose="02020603050405020304" pitchFamily="18" charset="0"/>
                <a:cs typeface="Times New Roman" panose="02020603050405020304" pitchFamily="18" charset="0"/>
              </a:rPr>
              <a:t>oppure: </a:t>
            </a:r>
            <a:r>
              <a:rPr lang="it-IT" i="1">
                <a:solidFill>
                  <a:srgbClr val="FF0000"/>
                </a:solidFill>
                <a:latin typeface="Times New Roman" panose="02020603050405020304" pitchFamily="18" charset="0"/>
                <a:cs typeface="Times New Roman" panose="02020603050405020304" pitchFamily="18" charset="0"/>
              </a:rPr>
              <a:t>puro tema </a:t>
            </a:r>
            <a:r>
              <a:rPr lang="it-IT">
                <a:solidFill>
                  <a:schemeClr val="tx1">
                    <a:lumMod val="85000"/>
                    <a:lumOff val="15000"/>
                  </a:schemeClr>
                </a:solidFill>
                <a:latin typeface="Times New Roman" panose="02020603050405020304" pitchFamily="18" charset="0"/>
                <a:cs typeface="Times New Roman" panose="02020603050405020304" pitchFamily="18" charset="0"/>
              </a:rPr>
              <a:t>(es. </a:t>
            </a:r>
            <a:r>
              <a:rPr lang="it-IT" i="1">
                <a:solidFill>
                  <a:schemeClr val="tx1">
                    <a:lumMod val="85000"/>
                    <a:lumOff val="15000"/>
                  </a:schemeClr>
                </a:solidFill>
                <a:latin typeface="Times New Roman" panose="02020603050405020304" pitchFamily="18" charset="0"/>
                <a:cs typeface="Times New Roman" panose="02020603050405020304" pitchFamily="18" charset="0"/>
              </a:rPr>
              <a:t>consul</a:t>
            </a:r>
            <a:r>
              <a:rPr lang="it-IT">
                <a:solidFill>
                  <a:schemeClr val="tx1">
                    <a:lumMod val="85000"/>
                    <a:lumOff val="15000"/>
                  </a:schemeClr>
                </a:solidFill>
                <a:latin typeface="Times New Roman" panose="02020603050405020304" pitchFamily="18" charset="0"/>
                <a:cs typeface="Times New Roman" panose="02020603050405020304" pitchFamily="18" charset="0"/>
              </a:rPr>
              <a:t>)</a:t>
            </a:r>
            <a:r>
              <a:rPr lang="it-IT" i="1">
                <a:solidFill>
                  <a:schemeClr val="tx1">
                    <a:lumMod val="85000"/>
                    <a:lumOff val="15000"/>
                  </a:schemeClr>
                </a:solidFill>
                <a:latin typeface="Times New Roman" panose="02020603050405020304" pitchFamily="18" charset="0"/>
                <a:cs typeface="Times New Roman" panose="02020603050405020304" pitchFamily="18" charset="0"/>
              </a:rPr>
              <a:t>                                                </a:t>
            </a:r>
            <a:r>
              <a:rPr lang="it-IT">
                <a:solidFill>
                  <a:schemeClr val="tx1">
                    <a:lumMod val="85000"/>
                    <a:lumOff val="15000"/>
                  </a:schemeClr>
                </a:solidFill>
                <a:latin typeface="Times New Roman" panose="02020603050405020304" pitchFamily="18" charset="0"/>
                <a:cs typeface="Times New Roman" panose="02020603050405020304" pitchFamily="18" charset="0"/>
              </a:rPr>
              <a:t>generalizz. </a:t>
            </a:r>
            <a:r>
              <a:rPr lang="it-IT" i="1">
                <a:solidFill>
                  <a:srgbClr val="FF0000"/>
                </a:solidFill>
                <a:latin typeface="Times New Roman" panose="02020603050405020304" pitchFamily="18" charset="0"/>
                <a:cs typeface="Times New Roman" panose="02020603050405020304" pitchFamily="18" charset="0"/>
              </a:rPr>
              <a:t>-ēs  </a:t>
            </a:r>
            <a:r>
              <a:rPr lang="it-IT">
                <a:solidFill>
                  <a:schemeClr val="tx1"/>
                </a:solidFill>
                <a:latin typeface="Times New Roman" panose="02020603050405020304" pitchFamily="18" charset="0"/>
                <a:cs typeface="Times New Roman" panose="02020603050405020304" pitchFamily="18" charset="0"/>
              </a:rPr>
              <a:t>come temi in </a:t>
            </a:r>
            <a:r>
              <a:rPr lang="it-IT" i="1">
                <a:solidFill>
                  <a:schemeClr val="tx1"/>
                </a:solidFill>
                <a:latin typeface="Times New Roman" panose="02020603050405020304" pitchFamily="18" charset="0"/>
                <a:cs typeface="Times New Roman" panose="02020603050405020304" pitchFamily="18" charset="0"/>
              </a:rPr>
              <a:t>-i </a:t>
            </a:r>
          </a:p>
          <a:p>
            <a:pPr marL="0" indent="0" algn="just" fontAlgn="auto">
              <a:lnSpc>
                <a:spcPct val="120000"/>
              </a:lnSpc>
              <a:spcBef>
                <a:spcPts val="0"/>
              </a:spcBef>
              <a:spcAft>
                <a:spcPts val="0"/>
              </a:spcAft>
              <a:buFont typeface="Arial"/>
              <a:buNone/>
              <a:defRPr/>
            </a:pPr>
            <a:r>
              <a:rPr lang="it-IT">
                <a:solidFill>
                  <a:schemeClr val="tx1">
                    <a:lumMod val="85000"/>
                    <a:lumOff val="15000"/>
                  </a:schemeClr>
                </a:solidFill>
                <a:latin typeface="Times New Roman" panose="02020603050405020304" pitchFamily="18" charset="0"/>
                <a:cs typeface="Times New Roman" panose="02020603050405020304" pitchFamily="18" charset="0"/>
              </a:rPr>
              <a:t>                             temi in -</a:t>
            </a:r>
            <a:r>
              <a:rPr lang="it-IT" i="1">
                <a:solidFill>
                  <a:schemeClr val="tx1">
                    <a:lumMod val="85000"/>
                    <a:lumOff val="15000"/>
                  </a:schemeClr>
                </a:solidFill>
                <a:latin typeface="Times New Roman" panose="02020603050405020304" pitchFamily="18" charset="0"/>
                <a:cs typeface="Times New Roman" panose="02020603050405020304" pitchFamily="18" charset="0"/>
              </a:rPr>
              <a:t>i </a:t>
            </a:r>
            <a:r>
              <a:rPr lang="it-IT">
                <a:solidFill>
                  <a:schemeClr val="tx1">
                    <a:lumMod val="85000"/>
                    <a:lumOff val="15000"/>
                  </a:schemeClr>
                </a:solidFill>
                <a:latin typeface="Times New Roman" panose="02020603050405020304" pitchFamily="18" charset="0"/>
                <a:cs typeface="Times New Roman" panose="02020603050405020304" pitchFamily="18" charset="0"/>
              </a:rPr>
              <a:t> neutri -</a:t>
            </a:r>
            <a:r>
              <a:rPr lang="it-IT" i="1">
                <a:solidFill>
                  <a:schemeClr val="tx1">
                    <a:lumMod val="85000"/>
                    <a:lumOff val="15000"/>
                  </a:schemeClr>
                </a:solidFill>
                <a:latin typeface="Times New Roman" panose="02020603050405020304" pitchFamily="18" charset="0"/>
                <a:cs typeface="Times New Roman" panose="02020603050405020304" pitchFamily="18" charset="0"/>
              </a:rPr>
              <a:t>i &gt; </a:t>
            </a:r>
            <a:r>
              <a:rPr lang="it-IT" i="1">
                <a:solidFill>
                  <a:srgbClr val="FF0000"/>
                </a:solidFill>
                <a:latin typeface="Times New Roman" panose="02020603050405020304" pitchFamily="18" charset="0"/>
                <a:cs typeface="Times New Roman" panose="02020603050405020304" pitchFamily="18" charset="0"/>
              </a:rPr>
              <a:t>-e</a:t>
            </a:r>
            <a:r>
              <a:rPr lang="it-IT">
                <a:solidFill>
                  <a:schemeClr val="tx1">
                    <a:lumMod val="85000"/>
                    <a:lumOff val="15000"/>
                  </a:schemeClr>
                </a:solidFill>
                <a:latin typeface="Times New Roman" panose="02020603050405020304" pitchFamily="18" charset="0"/>
                <a:cs typeface="Times New Roman" panose="02020603050405020304" pitchFamily="18" charset="0"/>
              </a:rPr>
              <a:t>   (es. </a:t>
            </a:r>
            <a:r>
              <a:rPr lang="it-IT" i="1">
                <a:solidFill>
                  <a:schemeClr val="tx1">
                    <a:lumMod val="85000"/>
                    <a:lumOff val="15000"/>
                  </a:schemeClr>
                </a:solidFill>
                <a:latin typeface="Times New Roman" panose="02020603050405020304" pitchFamily="18" charset="0"/>
                <a:cs typeface="Times New Roman" panose="02020603050405020304" pitchFamily="18" charset="0"/>
              </a:rPr>
              <a:t>mare</a:t>
            </a:r>
            <a:r>
              <a:rPr lang="it-IT">
                <a:solidFill>
                  <a:schemeClr val="tx1">
                    <a:lumMod val="85000"/>
                    <a:lumOff val="15000"/>
                  </a:schemeClr>
                </a:solidFill>
                <a:latin typeface="Times New Roman" panose="02020603050405020304" pitchFamily="18" charset="0"/>
                <a:cs typeface="Times New Roman" panose="02020603050405020304" pitchFamily="18" charset="0"/>
              </a:rPr>
              <a:t>)                                         (temi in -</a:t>
            </a:r>
            <a:r>
              <a:rPr lang="it-IT" i="1">
                <a:solidFill>
                  <a:schemeClr val="tx1">
                    <a:lumMod val="85000"/>
                    <a:lumOff val="15000"/>
                  </a:schemeClr>
                </a:solidFill>
                <a:latin typeface="Times New Roman" panose="02020603050405020304" pitchFamily="18" charset="0"/>
                <a:cs typeface="Times New Roman" panose="02020603050405020304" pitchFamily="18" charset="0"/>
              </a:rPr>
              <a:t>i</a:t>
            </a:r>
            <a:r>
              <a:rPr lang="it-IT">
                <a:solidFill>
                  <a:schemeClr val="tx1">
                    <a:lumMod val="85000"/>
                    <a:lumOff val="15000"/>
                  </a:schemeClr>
                </a:solidFill>
                <a:latin typeface="Times New Roman" panose="02020603050405020304" pitchFamily="18" charset="0"/>
                <a:cs typeface="Times New Roman" panose="02020603050405020304" pitchFamily="18" charset="0"/>
              </a:rPr>
              <a:t>) +  -*</a:t>
            </a:r>
            <a:r>
              <a:rPr lang="it-IT" i="1">
                <a:solidFill>
                  <a:schemeClr val="tx1">
                    <a:lumMod val="85000"/>
                    <a:lumOff val="15000"/>
                  </a:schemeClr>
                </a:solidFill>
                <a:latin typeface="Times New Roman" panose="02020603050405020304" pitchFamily="18" charset="0"/>
                <a:cs typeface="Times New Roman" panose="02020603050405020304" pitchFamily="18" charset="0"/>
              </a:rPr>
              <a:t>eyes</a:t>
            </a:r>
            <a:r>
              <a:rPr lang="it-IT">
                <a:solidFill>
                  <a:schemeClr val="tx1">
                    <a:lumMod val="85000"/>
                    <a:lumOff val="15000"/>
                  </a:schemeClr>
                </a:solidFill>
                <a:latin typeface="Times New Roman" panose="02020603050405020304" pitchFamily="18" charset="0"/>
                <a:cs typeface="Times New Roman" panose="02020603050405020304" pitchFamily="18" charset="0"/>
              </a:rPr>
              <a:t> &gt; -</a:t>
            </a:r>
            <a:r>
              <a:rPr lang="it-IT" i="1">
                <a:solidFill>
                  <a:schemeClr val="tx1">
                    <a:lumMod val="85000"/>
                    <a:lumOff val="15000"/>
                  </a:schemeClr>
                </a:solidFill>
                <a:latin typeface="Times New Roman" panose="02020603050405020304" pitchFamily="18" charset="0"/>
                <a:cs typeface="Times New Roman" panose="02020603050405020304" pitchFamily="18" charset="0"/>
              </a:rPr>
              <a:t>ees &gt; </a:t>
            </a:r>
            <a:r>
              <a:rPr lang="it-IT" i="1">
                <a:solidFill>
                  <a:srgbClr val="FF0000"/>
                </a:solidFill>
                <a:latin typeface="Times New Roman" panose="02020603050405020304" pitchFamily="18" charset="0"/>
                <a:cs typeface="Times New Roman" panose="02020603050405020304" pitchFamily="18" charset="0"/>
              </a:rPr>
              <a:t>-ēs</a:t>
            </a:r>
            <a:r>
              <a:rPr lang="it-IT">
                <a:solidFill>
                  <a:schemeClr val="tx1">
                    <a:lumMod val="85000"/>
                    <a:lumOff val="15000"/>
                  </a:schemeClr>
                </a:solidFill>
                <a:latin typeface="Times New Roman" panose="02020603050405020304" pitchFamily="18" charset="0"/>
                <a:cs typeface="Times New Roman" panose="02020603050405020304" pitchFamily="18" charset="0"/>
              </a:rPr>
              <a:t> </a:t>
            </a:r>
          </a:p>
          <a:p>
            <a:pPr marL="0" indent="0" algn="just" fontAlgn="auto">
              <a:buFont typeface="Arial"/>
              <a:buNone/>
              <a:defRPr/>
            </a:pPr>
            <a:r>
              <a:rPr lang="it-IT" i="1">
                <a:solidFill>
                  <a:schemeClr val="tx1">
                    <a:lumMod val="85000"/>
                    <a:lumOff val="15000"/>
                  </a:schemeClr>
                </a:solidFill>
                <a:latin typeface="Times New Roman" panose="02020603050405020304" pitchFamily="18" charset="0"/>
                <a:cs typeface="Times New Roman" panose="02020603050405020304" pitchFamily="18" charset="0"/>
              </a:rPr>
              <a:t>                                                                                                                              </a:t>
            </a:r>
            <a:r>
              <a:rPr lang="it-IT">
                <a:solidFill>
                  <a:schemeClr val="tx1">
                    <a:lumMod val="85000"/>
                    <a:lumOff val="15000"/>
                  </a:schemeClr>
                </a:solidFill>
                <a:latin typeface="Times New Roman" panose="02020603050405020304" pitchFamily="18" charset="0"/>
                <a:cs typeface="Times New Roman" panose="02020603050405020304" pitchFamily="18" charset="0"/>
              </a:rPr>
              <a:t>(n.)  + </a:t>
            </a:r>
            <a:r>
              <a:rPr lang="it-IT">
                <a:solidFill>
                  <a:srgbClr val="FF0000"/>
                </a:solidFill>
                <a:latin typeface="Times New Roman" panose="02020603050405020304" pitchFamily="18" charset="0"/>
                <a:cs typeface="Times New Roman" panose="02020603050405020304" pitchFamily="18" charset="0"/>
              </a:rPr>
              <a:t>-</a:t>
            </a:r>
            <a:r>
              <a:rPr lang="it-IT" i="1">
                <a:solidFill>
                  <a:srgbClr val="FF0000"/>
                </a:solidFill>
                <a:latin typeface="Times New Roman" panose="02020603050405020304" pitchFamily="18" charset="0"/>
                <a:cs typeface="Times New Roman" panose="02020603050405020304" pitchFamily="18" charset="0"/>
              </a:rPr>
              <a:t>ă   </a:t>
            </a:r>
            <a:r>
              <a:rPr lang="it-IT">
                <a:solidFill>
                  <a:schemeClr val="tx1"/>
                </a:solidFill>
                <a:latin typeface="Times New Roman" panose="02020603050405020304" pitchFamily="18" charset="0"/>
                <a:cs typeface="Times New Roman" panose="02020603050405020304" pitchFamily="18" charset="0"/>
              </a:rPr>
              <a:t>(*</a:t>
            </a:r>
            <a:r>
              <a:rPr lang="it-IT" i="1">
                <a:solidFill>
                  <a:schemeClr val="tx1"/>
                </a:solidFill>
                <a:latin typeface="Times New Roman" panose="02020603050405020304" pitchFamily="18" charset="0"/>
                <a:cs typeface="Times New Roman" panose="02020603050405020304" pitchFamily="18" charset="0"/>
              </a:rPr>
              <a:t>iǝ</a:t>
            </a:r>
            <a:r>
              <a:rPr lang="it-IT">
                <a:solidFill>
                  <a:schemeClr val="tx1"/>
                </a:solidFill>
                <a:latin typeface="Times New Roman" panose="02020603050405020304" pitchFamily="18" charset="0"/>
                <a:cs typeface="Times New Roman" panose="02020603050405020304" pitchFamily="18" charset="0"/>
              </a:rPr>
              <a:t> &gt; -</a:t>
            </a:r>
            <a:r>
              <a:rPr lang="it-IT" i="1">
                <a:solidFill>
                  <a:schemeClr val="tx1"/>
                </a:solidFill>
                <a:latin typeface="Times New Roman" panose="02020603050405020304" pitchFamily="18" charset="0"/>
                <a:cs typeface="Times New Roman" panose="02020603050405020304" pitchFamily="18" charset="0"/>
              </a:rPr>
              <a:t>iā &gt; -iă</a:t>
            </a:r>
            <a:r>
              <a:rPr lang="it-IT">
                <a:solidFill>
                  <a:schemeClr val="tx1"/>
                </a:solidFill>
                <a:latin typeface="Times New Roman" panose="02020603050405020304" pitchFamily="18" charset="0"/>
                <a:cs typeface="Times New Roman" panose="02020603050405020304" pitchFamily="18" charset="0"/>
              </a:rPr>
              <a:t>)</a:t>
            </a:r>
            <a:endParaRPr lang="it-IT">
              <a:solidFill>
                <a:srgbClr val="FF0000"/>
              </a:solidFill>
              <a:latin typeface="Times New Roman" panose="02020603050405020304" pitchFamily="18" charset="0"/>
              <a:cs typeface="Times New Roman" panose="02020603050405020304" pitchFamily="18" charset="0"/>
            </a:endParaRPr>
          </a:p>
          <a:p>
            <a:pPr marL="0" indent="0" algn="just" fontAlgn="auto">
              <a:buFont typeface="Arial"/>
              <a:buNone/>
              <a:defRPr/>
            </a:pPr>
            <a:r>
              <a:rPr lang="it-IT" i="1">
                <a:solidFill>
                  <a:schemeClr val="tx1">
                    <a:lumMod val="85000"/>
                    <a:lumOff val="15000"/>
                  </a:schemeClr>
                </a:solidFill>
                <a:latin typeface="Times New Roman" panose="02020603050405020304" pitchFamily="18" charset="0"/>
                <a:cs typeface="Times New Roman" panose="02020603050405020304" pitchFamily="18" charset="0"/>
              </a:rPr>
              <a:t>Genitivo</a:t>
            </a:r>
            <a:r>
              <a:rPr lang="it-IT">
                <a:solidFill>
                  <a:schemeClr val="tx1">
                    <a:lumMod val="85000"/>
                    <a:lumOff val="15000"/>
                  </a:schemeClr>
                </a:solidFill>
                <a:latin typeface="Times New Roman" panose="02020603050405020304" pitchFamily="18" charset="0"/>
                <a:cs typeface="Times New Roman" panose="02020603050405020304" pitchFamily="18" charset="0"/>
              </a:rPr>
              <a:t>            (temi in cons.) + -</a:t>
            </a:r>
            <a:r>
              <a:rPr lang="it-IT" i="1">
                <a:solidFill>
                  <a:schemeClr val="tx1">
                    <a:lumMod val="85000"/>
                    <a:lumOff val="15000"/>
                  </a:schemeClr>
                </a:solidFill>
                <a:latin typeface="Times New Roman" panose="02020603050405020304" pitchFamily="18" charset="0"/>
                <a:cs typeface="Times New Roman" panose="02020603050405020304" pitchFamily="18" charset="0"/>
              </a:rPr>
              <a:t>ĕs</a:t>
            </a:r>
            <a:r>
              <a:rPr lang="it-IT">
                <a:solidFill>
                  <a:schemeClr val="tx1">
                    <a:lumMod val="85000"/>
                    <a:lumOff val="15000"/>
                  </a:schemeClr>
                </a:solidFill>
                <a:latin typeface="Times New Roman" panose="02020603050405020304" pitchFamily="18" charset="0"/>
                <a:cs typeface="Times New Roman" panose="02020603050405020304" pitchFamily="18" charset="0"/>
              </a:rPr>
              <a:t> /*-</a:t>
            </a:r>
            <a:r>
              <a:rPr lang="it-IT" i="1">
                <a:solidFill>
                  <a:schemeClr val="tx1">
                    <a:lumMod val="85000"/>
                    <a:lumOff val="15000"/>
                  </a:schemeClr>
                </a:solidFill>
                <a:latin typeface="Times New Roman" panose="02020603050405020304" pitchFamily="18" charset="0"/>
                <a:cs typeface="Times New Roman" panose="02020603050405020304" pitchFamily="18" charset="0"/>
              </a:rPr>
              <a:t>ŏs</a:t>
            </a:r>
            <a:r>
              <a:rPr lang="it-IT">
                <a:solidFill>
                  <a:schemeClr val="tx1">
                    <a:lumMod val="85000"/>
                    <a:lumOff val="15000"/>
                  </a:schemeClr>
                </a:solidFill>
                <a:latin typeface="Times New Roman" panose="02020603050405020304" pitchFamily="18" charset="0"/>
                <a:cs typeface="Times New Roman" panose="02020603050405020304" pitchFamily="18" charset="0"/>
              </a:rPr>
              <a:t> &gt;  </a:t>
            </a:r>
            <a:r>
              <a:rPr lang="it-IT">
                <a:solidFill>
                  <a:srgbClr val="FF0000"/>
                </a:solidFill>
                <a:latin typeface="Times New Roman" panose="02020603050405020304" pitchFamily="18" charset="0"/>
                <a:cs typeface="Times New Roman" panose="02020603050405020304" pitchFamily="18" charset="0"/>
              </a:rPr>
              <a:t>-</a:t>
            </a:r>
            <a:r>
              <a:rPr lang="it-IT" i="1">
                <a:solidFill>
                  <a:srgbClr val="FF0000"/>
                </a:solidFill>
                <a:latin typeface="Times New Roman" panose="02020603050405020304" pitchFamily="18" charset="0"/>
                <a:cs typeface="Times New Roman" panose="02020603050405020304" pitchFamily="18" charset="0"/>
              </a:rPr>
              <a:t>ĭs</a:t>
            </a:r>
            <a:r>
              <a:rPr lang="it-IT">
                <a:solidFill>
                  <a:schemeClr val="tx1">
                    <a:lumMod val="85000"/>
                    <a:lumOff val="15000"/>
                  </a:schemeClr>
                </a:solidFill>
                <a:latin typeface="Times New Roman" panose="02020603050405020304" pitchFamily="18" charset="0"/>
                <a:cs typeface="Times New Roman" panose="02020603050405020304" pitchFamily="18" charset="0"/>
              </a:rPr>
              <a:t>                                                    + </a:t>
            </a:r>
            <a:r>
              <a:rPr lang="it-IT" i="1">
                <a:solidFill>
                  <a:schemeClr val="tx1">
                    <a:lumMod val="85000"/>
                    <a:lumOff val="15000"/>
                  </a:schemeClr>
                </a:solidFill>
                <a:latin typeface="Times New Roman" panose="02020603050405020304" pitchFamily="18" charset="0"/>
                <a:cs typeface="Times New Roman" panose="02020603050405020304" pitchFamily="18" charset="0"/>
              </a:rPr>
              <a:t>*-om &gt; -ŏm &gt; </a:t>
            </a:r>
            <a:r>
              <a:rPr lang="it-IT">
                <a:solidFill>
                  <a:srgbClr val="FF0000"/>
                </a:solidFill>
                <a:latin typeface="Times New Roman" panose="02020603050405020304" pitchFamily="18" charset="0"/>
                <a:cs typeface="Times New Roman" panose="02020603050405020304" pitchFamily="18" charset="0"/>
              </a:rPr>
              <a:t>-</a:t>
            </a:r>
            <a:r>
              <a:rPr lang="it-IT" i="1">
                <a:solidFill>
                  <a:srgbClr val="FF0000"/>
                </a:solidFill>
                <a:latin typeface="Times New Roman" panose="02020603050405020304" pitchFamily="18" charset="0"/>
                <a:cs typeface="Times New Roman" panose="02020603050405020304" pitchFamily="18" charset="0"/>
              </a:rPr>
              <a:t>ŭm</a:t>
            </a:r>
            <a:endParaRPr lang="it-IT" i="1">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algn="just" fontAlgn="auto">
              <a:buFont typeface="Arial"/>
              <a:buNone/>
              <a:defRPr/>
            </a:pPr>
            <a:r>
              <a:rPr lang="it-IT" i="1">
                <a:solidFill>
                  <a:schemeClr val="tx1">
                    <a:lumMod val="85000"/>
                    <a:lumOff val="15000"/>
                  </a:schemeClr>
                </a:solidFill>
                <a:latin typeface="Times New Roman" panose="02020603050405020304" pitchFamily="18" charset="0"/>
                <a:cs typeface="Times New Roman" panose="02020603050405020304" pitchFamily="18" charset="0"/>
              </a:rPr>
              <a:t>                          </a:t>
            </a:r>
            <a:r>
              <a:rPr lang="it-IT">
                <a:solidFill>
                  <a:schemeClr val="tx1">
                    <a:lumMod val="85000"/>
                    <a:lumOff val="15000"/>
                  </a:schemeClr>
                </a:solidFill>
                <a:latin typeface="Times New Roman" panose="02020603050405020304" pitchFamily="18" charset="0"/>
                <a:cs typeface="Times New Roman" panose="02020603050405020304" pitchFamily="18" charset="0"/>
              </a:rPr>
              <a:t>(temi in </a:t>
            </a:r>
            <a:r>
              <a:rPr lang="it-IT" i="1">
                <a:solidFill>
                  <a:schemeClr val="tx1">
                    <a:lumMod val="85000"/>
                    <a:lumOff val="15000"/>
                  </a:schemeClr>
                </a:solidFill>
                <a:latin typeface="Times New Roman" panose="02020603050405020304" pitchFamily="18" charset="0"/>
                <a:cs typeface="Times New Roman" panose="02020603050405020304" pitchFamily="18" charset="0"/>
              </a:rPr>
              <a:t>-i</a:t>
            </a:r>
            <a:r>
              <a:rPr lang="it-IT">
                <a:solidFill>
                  <a:schemeClr val="tx1">
                    <a:lumMod val="85000"/>
                    <a:lumOff val="15000"/>
                  </a:schemeClr>
                </a:solidFill>
                <a:latin typeface="Times New Roman" panose="02020603050405020304" pitchFamily="18" charset="0"/>
                <a:cs typeface="Times New Roman" panose="02020603050405020304" pitchFamily="18" charset="0"/>
              </a:rPr>
              <a:t>) + -</a:t>
            </a:r>
            <a:r>
              <a:rPr lang="it-IT" i="1">
                <a:solidFill>
                  <a:schemeClr val="tx1">
                    <a:lumMod val="85000"/>
                    <a:lumOff val="15000"/>
                  </a:schemeClr>
                </a:solidFill>
                <a:latin typeface="Times New Roman" panose="02020603050405020304" pitchFamily="18" charset="0"/>
                <a:cs typeface="Times New Roman" panose="02020603050405020304" pitchFamily="18" charset="0"/>
              </a:rPr>
              <a:t>eis&gt;</a:t>
            </a:r>
            <a:r>
              <a:rPr lang="it-IT">
                <a:solidFill>
                  <a:schemeClr val="tx1"/>
                </a:solidFill>
                <a:latin typeface="Times New Roman" panose="02020603050405020304" pitchFamily="18" charset="0"/>
                <a:cs typeface="Times New Roman" panose="02020603050405020304" pitchFamily="18" charset="0"/>
              </a:rPr>
              <a:t> -</a:t>
            </a:r>
            <a:r>
              <a:rPr lang="it-IT" i="1">
                <a:solidFill>
                  <a:schemeClr val="tx1"/>
                </a:solidFill>
                <a:latin typeface="Times New Roman" panose="02020603050405020304" pitchFamily="18" charset="0"/>
                <a:cs typeface="Times New Roman" panose="02020603050405020304" pitchFamily="18" charset="0"/>
              </a:rPr>
              <a:t>īs</a:t>
            </a:r>
            <a:r>
              <a:rPr lang="it-IT">
                <a:solidFill>
                  <a:schemeClr val="tx1"/>
                </a:solidFill>
                <a:latin typeface="Times New Roman" panose="02020603050405020304" pitchFamily="18" charset="0"/>
                <a:cs typeface="Times New Roman" panose="02020603050405020304" pitchFamily="18" charset="0"/>
              </a:rPr>
              <a:t>  (poi per estens.</a:t>
            </a:r>
            <a:r>
              <a:rPr lang="it-IT">
                <a:solidFill>
                  <a:srgbClr val="FF0000"/>
                </a:solidFill>
                <a:latin typeface="Times New Roman" panose="02020603050405020304" pitchFamily="18" charset="0"/>
                <a:cs typeface="Times New Roman" panose="02020603050405020304" pitchFamily="18" charset="0"/>
              </a:rPr>
              <a:t> -</a:t>
            </a:r>
            <a:r>
              <a:rPr lang="it-IT" i="1">
                <a:solidFill>
                  <a:srgbClr val="FF0000"/>
                </a:solidFill>
                <a:latin typeface="Times New Roman" panose="02020603050405020304" pitchFamily="18" charset="0"/>
                <a:cs typeface="Times New Roman" panose="02020603050405020304" pitchFamily="18" charset="0"/>
              </a:rPr>
              <a:t>ĭs</a:t>
            </a:r>
            <a:r>
              <a:rPr lang="it-IT">
                <a:solidFill>
                  <a:schemeClr val="tx1"/>
                </a:solidFill>
                <a:latin typeface="Times New Roman" panose="02020603050405020304" pitchFamily="18" charset="0"/>
                <a:cs typeface="Times New Roman" panose="02020603050405020304" pitchFamily="18" charset="0"/>
              </a:rPr>
              <a:t>)</a:t>
            </a:r>
          </a:p>
          <a:p>
            <a:pPr marL="0" indent="0" algn="just" fontAlgn="auto">
              <a:lnSpc>
                <a:spcPct val="120000"/>
              </a:lnSpc>
              <a:spcBef>
                <a:spcPts val="0"/>
              </a:spcBef>
              <a:spcAft>
                <a:spcPts val="0"/>
              </a:spcAft>
              <a:buFont typeface="Arial"/>
              <a:buNone/>
              <a:defRPr/>
            </a:pPr>
            <a:endParaRPr lang="it-IT" i="1">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algn="just" fontAlgn="auto">
              <a:lnSpc>
                <a:spcPct val="120000"/>
              </a:lnSpc>
              <a:spcBef>
                <a:spcPts val="0"/>
              </a:spcBef>
              <a:spcAft>
                <a:spcPts val="0"/>
              </a:spcAft>
              <a:buFont typeface="Arial"/>
              <a:buNone/>
              <a:defRPr/>
            </a:pPr>
            <a:r>
              <a:rPr lang="it-IT" i="1">
                <a:solidFill>
                  <a:schemeClr val="tx1">
                    <a:lumMod val="85000"/>
                    <a:lumOff val="15000"/>
                  </a:schemeClr>
                </a:solidFill>
                <a:latin typeface="Times New Roman" panose="02020603050405020304" pitchFamily="18" charset="0"/>
                <a:cs typeface="Times New Roman" panose="02020603050405020304" pitchFamily="18" charset="0"/>
              </a:rPr>
              <a:t>Dativo </a:t>
            </a:r>
            <a:r>
              <a:rPr lang="it-IT">
                <a:solidFill>
                  <a:schemeClr val="tx1">
                    <a:lumMod val="85000"/>
                    <a:lumOff val="15000"/>
                  </a:schemeClr>
                </a:solidFill>
                <a:latin typeface="Times New Roman" panose="02020603050405020304" pitchFamily="18" charset="0"/>
                <a:cs typeface="Times New Roman" panose="02020603050405020304" pitchFamily="18" charset="0"/>
              </a:rPr>
              <a:t>             (temi in cons.) + -</a:t>
            </a:r>
            <a:r>
              <a:rPr lang="it-IT" i="1">
                <a:solidFill>
                  <a:schemeClr val="tx1">
                    <a:lumMod val="85000"/>
                    <a:lumOff val="15000"/>
                  </a:schemeClr>
                </a:solidFill>
                <a:latin typeface="Times New Roman" panose="02020603050405020304" pitchFamily="18" charset="0"/>
                <a:cs typeface="Times New Roman" panose="02020603050405020304" pitchFamily="18" charset="0"/>
              </a:rPr>
              <a:t>ei &gt;  </a:t>
            </a:r>
            <a:r>
              <a:rPr lang="it-IT" i="1">
                <a:solidFill>
                  <a:srgbClr val="FF0000"/>
                </a:solidFill>
                <a:latin typeface="Times New Roman" panose="02020603050405020304" pitchFamily="18" charset="0"/>
                <a:cs typeface="Times New Roman" panose="02020603050405020304" pitchFamily="18" charset="0"/>
              </a:rPr>
              <a:t>-ī</a:t>
            </a:r>
            <a:r>
              <a:rPr lang="it-IT" i="1">
                <a:solidFill>
                  <a:schemeClr val="tx1">
                    <a:lumMod val="85000"/>
                    <a:lumOff val="15000"/>
                  </a:schemeClr>
                </a:solidFill>
                <a:latin typeface="Times New Roman" panose="02020603050405020304" pitchFamily="18" charset="0"/>
                <a:cs typeface="Times New Roman" panose="02020603050405020304" pitchFamily="18" charset="0"/>
              </a:rPr>
              <a:t>                                                               + *-</a:t>
            </a:r>
            <a:r>
              <a:rPr lang="it-IT">
                <a:solidFill>
                  <a:schemeClr val="tx1">
                    <a:lumMod val="85000"/>
                    <a:lumOff val="15000"/>
                  </a:schemeClr>
                </a:solidFill>
                <a:latin typeface="Times New Roman" panose="02020603050405020304" pitchFamily="18" charset="0"/>
                <a:cs typeface="Times New Roman" panose="02020603050405020304" pitchFamily="18" charset="0"/>
              </a:rPr>
              <a:t>bhos</a:t>
            </a:r>
            <a:r>
              <a:rPr lang="it-IT" i="1">
                <a:solidFill>
                  <a:schemeClr val="tx1">
                    <a:lumMod val="85000"/>
                    <a:lumOff val="15000"/>
                  </a:schemeClr>
                </a:solidFill>
                <a:latin typeface="Times New Roman" panose="02020603050405020304" pitchFamily="18" charset="0"/>
                <a:cs typeface="Times New Roman" panose="02020603050405020304" pitchFamily="18" charset="0"/>
              </a:rPr>
              <a:t>  &gt; </a:t>
            </a:r>
            <a:r>
              <a:rPr lang="it-IT">
                <a:solidFill>
                  <a:schemeClr val="tx1"/>
                </a:solidFill>
                <a:latin typeface="Times New Roman" panose="02020603050405020304" pitchFamily="18" charset="0"/>
                <a:cs typeface="Times New Roman" panose="02020603050405020304" pitchFamily="18" charset="0"/>
              </a:rPr>
              <a:t>-</a:t>
            </a:r>
            <a:r>
              <a:rPr lang="it-IT" i="1">
                <a:solidFill>
                  <a:schemeClr val="tx1"/>
                </a:solidFill>
                <a:latin typeface="Times New Roman" panose="02020603050405020304" pitchFamily="18" charset="0"/>
                <a:cs typeface="Times New Roman" panose="02020603050405020304" pitchFamily="18" charset="0"/>
              </a:rPr>
              <a:t>bŏs&gt;-</a:t>
            </a:r>
            <a:r>
              <a:rPr lang="it-IT" i="1">
                <a:solidFill>
                  <a:srgbClr val="FF0000"/>
                </a:solidFill>
                <a:latin typeface="Times New Roman" panose="02020603050405020304" pitchFamily="18" charset="0"/>
                <a:cs typeface="Times New Roman" panose="02020603050405020304" pitchFamily="18" charset="0"/>
              </a:rPr>
              <a:t>bŭs</a:t>
            </a:r>
            <a:endParaRPr lang="it-IT">
              <a:solidFill>
                <a:srgbClr val="FF0000"/>
              </a:solidFill>
              <a:latin typeface="Times New Roman" panose="02020603050405020304" pitchFamily="18" charset="0"/>
              <a:cs typeface="Times New Roman" panose="02020603050405020304" pitchFamily="18" charset="0"/>
            </a:endParaRPr>
          </a:p>
          <a:p>
            <a:pPr marL="0" indent="0" algn="just" fontAlgn="auto">
              <a:buFont typeface="Arial"/>
              <a:buNone/>
              <a:defRPr/>
            </a:pPr>
            <a:r>
              <a:rPr lang="it-IT">
                <a:solidFill>
                  <a:schemeClr val="tx1">
                    <a:lumMod val="85000"/>
                    <a:lumOff val="15000"/>
                  </a:schemeClr>
                </a:solidFill>
                <a:latin typeface="Times New Roman" panose="02020603050405020304" pitchFamily="18" charset="0"/>
                <a:cs typeface="Times New Roman" panose="02020603050405020304" pitchFamily="18" charset="0"/>
              </a:rPr>
              <a:t>                         (temi in -</a:t>
            </a:r>
            <a:r>
              <a:rPr lang="it-IT" i="1">
                <a:solidFill>
                  <a:schemeClr val="tx1">
                    <a:lumMod val="85000"/>
                    <a:lumOff val="15000"/>
                  </a:schemeClr>
                </a:solidFill>
                <a:latin typeface="Times New Roman" panose="02020603050405020304" pitchFamily="18" charset="0"/>
                <a:cs typeface="Times New Roman" panose="02020603050405020304" pitchFamily="18" charset="0"/>
              </a:rPr>
              <a:t>i</a:t>
            </a:r>
            <a:r>
              <a:rPr lang="it-IT">
                <a:solidFill>
                  <a:schemeClr val="tx1">
                    <a:lumMod val="85000"/>
                    <a:lumOff val="15000"/>
                  </a:schemeClr>
                </a:solidFill>
                <a:latin typeface="Times New Roman" panose="02020603050405020304" pitchFamily="18" charset="0"/>
                <a:cs typeface="Times New Roman" panose="02020603050405020304" pitchFamily="18" charset="0"/>
              </a:rPr>
              <a:t>) + </a:t>
            </a:r>
            <a:r>
              <a:rPr lang="it-IT" i="1">
                <a:solidFill>
                  <a:schemeClr val="tx1">
                    <a:lumMod val="85000"/>
                    <a:lumOff val="15000"/>
                  </a:schemeClr>
                </a:solidFill>
                <a:latin typeface="Times New Roman" panose="02020603050405020304" pitchFamily="18" charset="0"/>
                <a:cs typeface="Times New Roman" panose="02020603050405020304" pitchFamily="18" charset="0"/>
              </a:rPr>
              <a:t>*-eyei</a:t>
            </a:r>
            <a:r>
              <a:rPr lang="it-IT">
                <a:solidFill>
                  <a:schemeClr val="tx1">
                    <a:lumMod val="85000"/>
                    <a:lumOff val="15000"/>
                  </a:schemeClr>
                </a:solidFill>
                <a:latin typeface="Times New Roman" panose="02020603050405020304" pitchFamily="18" charset="0"/>
                <a:cs typeface="Times New Roman" panose="02020603050405020304" pitchFamily="18" charset="0"/>
              </a:rPr>
              <a:t>&gt; *-</a:t>
            </a:r>
            <a:r>
              <a:rPr lang="it-IT" i="1">
                <a:solidFill>
                  <a:schemeClr val="tx1">
                    <a:lumMod val="85000"/>
                    <a:lumOff val="15000"/>
                  </a:schemeClr>
                </a:solidFill>
                <a:latin typeface="Times New Roman" panose="02020603050405020304" pitchFamily="18" charset="0"/>
                <a:cs typeface="Times New Roman" panose="02020603050405020304" pitchFamily="18" charset="0"/>
              </a:rPr>
              <a:t>eei &gt; -ēi &gt; -ĕi &gt;-</a:t>
            </a:r>
            <a:r>
              <a:rPr lang="it-IT" i="1">
                <a:solidFill>
                  <a:srgbClr val="FF0000"/>
                </a:solidFill>
                <a:latin typeface="Times New Roman" panose="02020603050405020304" pitchFamily="18" charset="0"/>
                <a:cs typeface="Times New Roman" panose="02020603050405020304" pitchFamily="18" charset="0"/>
              </a:rPr>
              <a:t>ī</a:t>
            </a:r>
          </a:p>
          <a:p>
            <a:pPr marL="0" indent="0" algn="just" fontAlgn="auto">
              <a:buFont typeface="Arial"/>
              <a:buNone/>
              <a:defRPr/>
            </a:pPr>
            <a:endParaRPr lang="it-IT" i="1">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algn="just" fontAlgn="auto">
              <a:buFont typeface="Arial"/>
              <a:buNone/>
              <a:defRPr/>
            </a:pPr>
            <a:r>
              <a:rPr lang="it-IT" i="1">
                <a:solidFill>
                  <a:schemeClr val="tx1">
                    <a:lumMod val="85000"/>
                    <a:lumOff val="15000"/>
                  </a:schemeClr>
                </a:solidFill>
                <a:latin typeface="Times New Roman" panose="02020603050405020304" pitchFamily="18" charset="0"/>
                <a:cs typeface="Times New Roman" panose="02020603050405020304" pitchFamily="18" charset="0"/>
              </a:rPr>
              <a:t>Accusativo</a:t>
            </a:r>
            <a:r>
              <a:rPr lang="it-IT">
                <a:solidFill>
                  <a:schemeClr val="tx1">
                    <a:lumMod val="85000"/>
                    <a:lumOff val="15000"/>
                  </a:schemeClr>
                </a:solidFill>
                <a:latin typeface="Times New Roman" panose="02020603050405020304" pitchFamily="18" charset="0"/>
                <a:cs typeface="Times New Roman" panose="02020603050405020304" pitchFamily="18" charset="0"/>
              </a:rPr>
              <a:t>        (temi in cons.) + -</a:t>
            </a:r>
            <a:r>
              <a:rPr lang="it-IT" i="1">
                <a:solidFill>
                  <a:schemeClr val="tx1">
                    <a:lumMod val="85000"/>
                    <a:lumOff val="15000"/>
                  </a:schemeClr>
                </a:solidFill>
                <a:latin typeface="Times New Roman" panose="02020603050405020304" pitchFamily="18" charset="0"/>
                <a:cs typeface="Times New Roman" panose="02020603050405020304" pitchFamily="18" charset="0"/>
              </a:rPr>
              <a:t>ṃ &gt;-</a:t>
            </a:r>
            <a:r>
              <a:rPr lang="it-IT" i="1">
                <a:solidFill>
                  <a:srgbClr val="FF0000"/>
                </a:solidFill>
                <a:latin typeface="Times New Roman" panose="02020603050405020304" pitchFamily="18" charset="0"/>
                <a:cs typeface="Times New Roman" panose="02020603050405020304" pitchFamily="18" charset="0"/>
              </a:rPr>
              <a:t>em</a:t>
            </a:r>
            <a:r>
              <a:rPr lang="it-IT" i="1">
                <a:solidFill>
                  <a:schemeClr val="tx1">
                    <a:lumMod val="85000"/>
                    <a:lumOff val="15000"/>
                  </a:schemeClr>
                </a:solidFill>
                <a:latin typeface="Times New Roman" panose="02020603050405020304" pitchFamily="18" charset="0"/>
                <a:cs typeface="Times New Roman" panose="02020603050405020304" pitchFamily="18" charset="0"/>
              </a:rPr>
              <a:t>      </a:t>
            </a:r>
            <a:r>
              <a:rPr lang="it-IT">
                <a:solidFill>
                  <a:srgbClr val="FF0000"/>
                </a:solidFill>
                <a:latin typeface="Times New Roman" panose="02020603050405020304" pitchFamily="18" charset="0"/>
                <a:cs typeface="Times New Roman" panose="02020603050405020304" pitchFamily="18" charset="0"/>
              </a:rPr>
              <a:t>                                                     </a:t>
            </a:r>
            <a:r>
              <a:rPr lang="it-IT">
                <a:solidFill>
                  <a:schemeClr val="tx1"/>
                </a:solidFill>
                <a:latin typeface="Times New Roman" panose="02020603050405020304" pitchFamily="18" charset="0"/>
                <a:cs typeface="Times New Roman" panose="02020603050405020304" pitchFamily="18" charset="0"/>
              </a:rPr>
              <a:t>(m., f.)  (temi in cons.) </a:t>
            </a:r>
            <a:r>
              <a:rPr lang="it-IT" i="1">
                <a:solidFill>
                  <a:schemeClr val="tx1">
                    <a:lumMod val="85000"/>
                    <a:lumOff val="15000"/>
                  </a:schemeClr>
                </a:solidFill>
                <a:latin typeface="Times New Roman" panose="02020603050405020304" pitchFamily="18" charset="0"/>
                <a:cs typeface="Times New Roman" panose="02020603050405020304" pitchFamily="18" charset="0"/>
              </a:rPr>
              <a:t>+-ṇs &gt; </a:t>
            </a:r>
            <a:r>
              <a:rPr lang="it-IT">
                <a:solidFill>
                  <a:schemeClr val="tx1">
                    <a:lumMod val="85000"/>
                    <a:lumOff val="15000"/>
                  </a:schemeClr>
                </a:solidFill>
                <a:latin typeface="Times New Roman" panose="02020603050405020304" pitchFamily="18" charset="0"/>
                <a:cs typeface="Times New Roman" panose="02020603050405020304" pitchFamily="18" charset="0"/>
              </a:rPr>
              <a:t>-</a:t>
            </a:r>
            <a:r>
              <a:rPr lang="it-IT" i="1">
                <a:solidFill>
                  <a:schemeClr val="tx1">
                    <a:lumMod val="85000"/>
                    <a:lumOff val="15000"/>
                  </a:schemeClr>
                </a:solidFill>
                <a:latin typeface="Times New Roman" panose="02020603050405020304" pitchFamily="18" charset="0"/>
                <a:cs typeface="Times New Roman" panose="02020603050405020304" pitchFamily="18" charset="0"/>
              </a:rPr>
              <a:t>ens &gt; </a:t>
            </a:r>
            <a:r>
              <a:rPr lang="it-IT" i="1">
                <a:solidFill>
                  <a:srgbClr val="FF0000"/>
                </a:solidFill>
                <a:latin typeface="Times New Roman" panose="02020603050405020304" pitchFamily="18" charset="0"/>
                <a:cs typeface="Times New Roman" panose="02020603050405020304" pitchFamily="18" charset="0"/>
              </a:rPr>
              <a:t>-ēs</a:t>
            </a:r>
          </a:p>
          <a:p>
            <a:pPr marL="0" indent="0" algn="just" fontAlgn="auto">
              <a:buFont typeface="Arial"/>
              <a:buNone/>
              <a:defRPr/>
            </a:pPr>
            <a:r>
              <a:rPr lang="it-IT">
                <a:solidFill>
                  <a:schemeClr val="tx1">
                    <a:lumMod val="85000"/>
                    <a:lumOff val="15000"/>
                  </a:schemeClr>
                </a:solidFill>
                <a:latin typeface="Times New Roman" panose="02020603050405020304" pitchFamily="18" charset="0"/>
                <a:cs typeface="Times New Roman" panose="02020603050405020304" pitchFamily="18" charset="0"/>
              </a:rPr>
              <a:t>                          (temi in -</a:t>
            </a:r>
            <a:r>
              <a:rPr lang="it-IT" i="1">
                <a:solidFill>
                  <a:schemeClr val="tx1">
                    <a:lumMod val="85000"/>
                    <a:lumOff val="15000"/>
                  </a:schemeClr>
                </a:solidFill>
                <a:latin typeface="Times New Roman" panose="02020603050405020304" pitchFamily="18" charset="0"/>
                <a:cs typeface="Times New Roman" panose="02020603050405020304" pitchFamily="18" charset="0"/>
              </a:rPr>
              <a:t>i</a:t>
            </a:r>
            <a:r>
              <a:rPr lang="it-IT">
                <a:solidFill>
                  <a:schemeClr val="tx1">
                    <a:lumMod val="85000"/>
                    <a:lumOff val="15000"/>
                  </a:schemeClr>
                </a:solidFill>
                <a:latin typeface="Times New Roman" panose="02020603050405020304" pitchFamily="18" charset="0"/>
                <a:cs typeface="Times New Roman" panose="02020603050405020304" pitchFamily="18" charset="0"/>
              </a:rPr>
              <a:t>) + -</a:t>
            </a:r>
            <a:r>
              <a:rPr lang="it-IT" i="1">
                <a:solidFill>
                  <a:schemeClr val="tx1">
                    <a:lumMod val="85000"/>
                    <a:lumOff val="15000"/>
                  </a:schemeClr>
                </a:solidFill>
                <a:latin typeface="Times New Roman" panose="02020603050405020304" pitchFamily="18" charset="0"/>
                <a:cs typeface="Times New Roman" panose="02020603050405020304" pitchFamily="18" charset="0"/>
              </a:rPr>
              <a:t>m &gt; </a:t>
            </a:r>
            <a:r>
              <a:rPr lang="it-IT" i="1">
                <a:solidFill>
                  <a:srgbClr val="FF0000"/>
                </a:solidFill>
                <a:latin typeface="Times New Roman" panose="02020603050405020304" pitchFamily="18" charset="0"/>
                <a:cs typeface="Times New Roman" panose="02020603050405020304" pitchFamily="18" charset="0"/>
              </a:rPr>
              <a:t>-im </a:t>
            </a:r>
            <a:r>
              <a:rPr lang="it-IT">
                <a:solidFill>
                  <a:schemeClr val="tx1"/>
                </a:solidFill>
                <a:latin typeface="Times New Roman" panose="02020603050405020304" pitchFamily="18" charset="0"/>
                <a:cs typeface="Times New Roman" panose="02020603050405020304" pitchFamily="18" charset="0"/>
              </a:rPr>
              <a:t>(poi per estens.</a:t>
            </a:r>
            <a:r>
              <a:rPr lang="it-IT">
                <a:solidFill>
                  <a:srgbClr val="FF0000"/>
                </a:solidFill>
                <a:latin typeface="Times New Roman" panose="02020603050405020304" pitchFamily="18" charset="0"/>
                <a:cs typeface="Times New Roman" panose="02020603050405020304" pitchFamily="18" charset="0"/>
              </a:rPr>
              <a:t> -</a:t>
            </a:r>
            <a:r>
              <a:rPr lang="it-IT" i="1">
                <a:solidFill>
                  <a:srgbClr val="FF0000"/>
                </a:solidFill>
                <a:latin typeface="Times New Roman" panose="02020603050405020304" pitchFamily="18" charset="0"/>
                <a:cs typeface="Times New Roman" panose="02020603050405020304" pitchFamily="18" charset="0"/>
              </a:rPr>
              <a:t>em</a:t>
            </a:r>
            <a:r>
              <a:rPr lang="it-IT">
                <a:solidFill>
                  <a:schemeClr val="tx1"/>
                </a:solidFill>
                <a:latin typeface="Times New Roman" panose="02020603050405020304" pitchFamily="18" charset="0"/>
                <a:cs typeface="Times New Roman" panose="02020603050405020304" pitchFamily="18" charset="0"/>
              </a:rPr>
              <a:t>)                              (temi in -</a:t>
            </a:r>
            <a:r>
              <a:rPr lang="it-IT" i="1">
                <a:solidFill>
                  <a:schemeClr val="tx1"/>
                </a:solidFill>
                <a:latin typeface="Times New Roman" panose="02020603050405020304" pitchFamily="18" charset="0"/>
                <a:cs typeface="Times New Roman" panose="02020603050405020304" pitchFamily="18" charset="0"/>
              </a:rPr>
              <a:t>i</a:t>
            </a:r>
            <a:r>
              <a:rPr lang="it-IT">
                <a:solidFill>
                  <a:schemeClr val="tx1"/>
                </a:solidFill>
                <a:latin typeface="Times New Roman" panose="02020603050405020304" pitchFamily="18" charset="0"/>
                <a:cs typeface="Times New Roman" panose="02020603050405020304" pitchFamily="18" charset="0"/>
              </a:rPr>
              <a:t>) + -</a:t>
            </a:r>
            <a:r>
              <a:rPr lang="it-IT" i="1">
                <a:solidFill>
                  <a:schemeClr val="tx1"/>
                </a:solidFill>
                <a:latin typeface="Times New Roman" panose="02020603050405020304" pitchFamily="18" charset="0"/>
                <a:cs typeface="Times New Roman" panose="02020603050405020304" pitchFamily="18" charset="0"/>
              </a:rPr>
              <a:t>ns &gt; -ins</a:t>
            </a:r>
            <a:r>
              <a:rPr lang="it-IT">
                <a:solidFill>
                  <a:schemeClr val="tx1"/>
                </a:solidFill>
                <a:latin typeface="Times New Roman" panose="02020603050405020304" pitchFamily="18" charset="0"/>
                <a:cs typeface="Times New Roman" panose="02020603050405020304" pitchFamily="18" charset="0"/>
              </a:rPr>
              <a:t> &gt; </a:t>
            </a:r>
            <a:r>
              <a:rPr lang="it-IT" i="1">
                <a:solidFill>
                  <a:srgbClr val="FF0000"/>
                </a:solidFill>
                <a:latin typeface="Times New Roman" panose="02020603050405020304" pitchFamily="18" charset="0"/>
                <a:cs typeface="Times New Roman" panose="02020603050405020304" pitchFamily="18" charset="0"/>
              </a:rPr>
              <a:t>-īs  </a:t>
            </a:r>
            <a:r>
              <a:rPr lang="it-IT">
                <a:solidFill>
                  <a:schemeClr val="tx1"/>
                </a:solidFill>
                <a:latin typeface="Times New Roman" panose="02020603050405020304" pitchFamily="18" charset="0"/>
                <a:cs typeface="Times New Roman" panose="02020603050405020304" pitchFamily="18" charset="0"/>
              </a:rPr>
              <a:t>(estens. </a:t>
            </a:r>
            <a:r>
              <a:rPr lang="it-IT" i="1">
                <a:solidFill>
                  <a:srgbClr val="FF0000"/>
                </a:solidFill>
                <a:latin typeface="Times New Roman" panose="02020603050405020304" pitchFamily="18" charset="0"/>
                <a:cs typeface="Times New Roman" panose="02020603050405020304" pitchFamily="18" charset="0"/>
              </a:rPr>
              <a:t>-ēs</a:t>
            </a:r>
            <a:r>
              <a:rPr lang="it-IT">
                <a:solidFill>
                  <a:schemeClr val="tx1"/>
                </a:solidFill>
                <a:latin typeface="Times New Roman" panose="02020603050405020304" pitchFamily="18" charset="0"/>
                <a:cs typeface="Times New Roman" panose="02020603050405020304" pitchFamily="18" charset="0"/>
              </a:rPr>
              <a:t>)</a:t>
            </a:r>
          </a:p>
          <a:p>
            <a:pPr marL="0" indent="0" algn="just" fontAlgn="auto">
              <a:buFont typeface="Arial"/>
              <a:buNone/>
              <a:defRPr/>
            </a:pPr>
            <a:r>
              <a:rPr lang="it-IT">
                <a:solidFill>
                  <a:schemeClr val="tx1">
                    <a:lumMod val="85000"/>
                    <a:lumOff val="15000"/>
                  </a:schemeClr>
                </a:solidFill>
                <a:latin typeface="Times New Roman" panose="02020603050405020304" pitchFamily="18" charset="0"/>
                <a:cs typeface="Times New Roman" panose="02020603050405020304" pitchFamily="18" charset="0"/>
              </a:rPr>
              <a:t>                           (n.) = nom.                                                                                 (n.) = </a:t>
            </a:r>
            <a:r>
              <a:rPr lang="it-IT" i="1">
                <a:solidFill>
                  <a:schemeClr val="tx1">
                    <a:lumMod val="85000"/>
                    <a:lumOff val="15000"/>
                  </a:schemeClr>
                </a:solidFill>
                <a:latin typeface="Times New Roman" panose="02020603050405020304" pitchFamily="18" charset="0"/>
                <a:cs typeface="Times New Roman" panose="02020603050405020304" pitchFamily="18" charset="0"/>
              </a:rPr>
              <a:t>nom.</a:t>
            </a:r>
          </a:p>
          <a:p>
            <a:pPr marL="0" indent="0" algn="just" fontAlgn="auto">
              <a:buFont typeface="Arial"/>
              <a:buNone/>
              <a:defRPr/>
            </a:pPr>
            <a:r>
              <a:rPr lang="it-IT" i="1">
                <a:solidFill>
                  <a:schemeClr val="tx1">
                    <a:lumMod val="85000"/>
                    <a:lumOff val="15000"/>
                  </a:schemeClr>
                </a:solidFill>
                <a:latin typeface="Times New Roman" panose="02020603050405020304" pitchFamily="18" charset="0"/>
                <a:cs typeface="Times New Roman" panose="02020603050405020304" pitchFamily="18" charset="0"/>
              </a:rPr>
              <a:t>Vocativo</a:t>
            </a:r>
            <a:r>
              <a:rPr lang="it-IT">
                <a:solidFill>
                  <a:schemeClr val="tx1">
                    <a:lumMod val="85000"/>
                    <a:lumOff val="15000"/>
                  </a:schemeClr>
                </a:solidFill>
                <a:latin typeface="Times New Roman" panose="02020603050405020304" pitchFamily="18" charset="0"/>
                <a:cs typeface="Times New Roman" panose="02020603050405020304" pitchFamily="18" charset="0"/>
              </a:rPr>
              <a:t>            = nom.  </a:t>
            </a:r>
            <a:r>
              <a:rPr lang="it-IT">
                <a:solidFill>
                  <a:srgbClr val="FF0000"/>
                </a:solidFill>
                <a:latin typeface="Times New Roman" panose="02020603050405020304" pitchFamily="18" charset="0"/>
                <a:cs typeface="Times New Roman" panose="02020603050405020304" pitchFamily="18" charset="0"/>
              </a:rPr>
              <a:t>                                                                                              </a:t>
            </a:r>
            <a:r>
              <a:rPr lang="it-IT">
                <a:solidFill>
                  <a:schemeClr val="tx1">
                    <a:lumMod val="85000"/>
                    <a:lumOff val="15000"/>
                  </a:schemeClr>
                </a:solidFill>
                <a:latin typeface="Times New Roman" panose="02020603050405020304" pitchFamily="18" charset="0"/>
                <a:cs typeface="Times New Roman" panose="02020603050405020304" pitchFamily="18" charset="0"/>
              </a:rPr>
              <a:t>= nom. </a:t>
            </a:r>
          </a:p>
          <a:p>
            <a:pPr marL="0" indent="0" algn="just" fontAlgn="auto">
              <a:lnSpc>
                <a:spcPct val="110000"/>
              </a:lnSpc>
              <a:spcBef>
                <a:spcPts val="0"/>
              </a:spcBef>
              <a:spcAft>
                <a:spcPts val="0"/>
              </a:spcAft>
              <a:buFont typeface="Arial"/>
              <a:buNone/>
              <a:defRPr/>
            </a:pPr>
            <a:endParaRPr lang="it-IT" i="1">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algn="just" fontAlgn="auto">
              <a:buFont typeface="Arial"/>
              <a:buNone/>
              <a:defRPr/>
            </a:pPr>
            <a:r>
              <a:rPr lang="it-IT" i="1">
                <a:solidFill>
                  <a:schemeClr val="tx1">
                    <a:lumMod val="85000"/>
                    <a:lumOff val="15000"/>
                  </a:schemeClr>
                </a:solidFill>
                <a:latin typeface="Times New Roman" panose="02020603050405020304" pitchFamily="18" charset="0"/>
                <a:cs typeface="Times New Roman" panose="02020603050405020304" pitchFamily="18" charset="0"/>
              </a:rPr>
              <a:t>Ablativo</a:t>
            </a:r>
            <a:r>
              <a:rPr lang="it-IT">
                <a:solidFill>
                  <a:schemeClr val="tx1">
                    <a:lumMod val="85000"/>
                    <a:lumOff val="15000"/>
                  </a:schemeClr>
                </a:solidFill>
                <a:latin typeface="Times New Roman" panose="02020603050405020304" pitchFamily="18" charset="0"/>
                <a:cs typeface="Times New Roman" panose="02020603050405020304" pitchFamily="18" charset="0"/>
              </a:rPr>
              <a:t>          (temi in cons.) + loc. -</a:t>
            </a:r>
            <a:r>
              <a:rPr lang="it-IT" i="1">
                <a:solidFill>
                  <a:schemeClr val="tx1">
                    <a:lumMod val="85000"/>
                    <a:lumOff val="15000"/>
                  </a:schemeClr>
                </a:solidFill>
                <a:latin typeface="Times New Roman" panose="02020603050405020304" pitchFamily="18" charset="0"/>
                <a:cs typeface="Times New Roman" panose="02020603050405020304" pitchFamily="18" charset="0"/>
              </a:rPr>
              <a:t>i </a:t>
            </a:r>
            <a:r>
              <a:rPr lang="it-IT">
                <a:solidFill>
                  <a:schemeClr val="tx1">
                    <a:lumMod val="85000"/>
                    <a:lumOff val="15000"/>
                  </a:schemeClr>
                </a:solidFill>
                <a:latin typeface="Times New Roman" panose="02020603050405020304" pitchFamily="18" charset="0"/>
                <a:cs typeface="Times New Roman" panose="02020603050405020304" pitchFamily="18" charset="0"/>
              </a:rPr>
              <a:t>/</a:t>
            </a:r>
            <a:r>
              <a:rPr lang="it-IT" i="1">
                <a:solidFill>
                  <a:schemeClr val="tx1">
                    <a:lumMod val="85000"/>
                    <a:lumOff val="15000"/>
                  </a:schemeClr>
                </a:solidFill>
                <a:latin typeface="Times New Roman" panose="02020603050405020304" pitchFamily="18" charset="0"/>
                <a:cs typeface="Times New Roman" panose="02020603050405020304" pitchFamily="18" charset="0"/>
              </a:rPr>
              <a:t> </a:t>
            </a:r>
            <a:r>
              <a:rPr lang="it-IT">
                <a:solidFill>
                  <a:schemeClr val="tx1">
                    <a:lumMod val="85000"/>
                    <a:lumOff val="15000"/>
                  </a:schemeClr>
                </a:solidFill>
                <a:latin typeface="Times New Roman" panose="02020603050405020304" pitchFamily="18" charset="0"/>
                <a:cs typeface="Times New Roman" panose="02020603050405020304" pitchFamily="18" charset="0"/>
              </a:rPr>
              <a:t>strum. -</a:t>
            </a:r>
            <a:r>
              <a:rPr lang="it-IT" i="1">
                <a:solidFill>
                  <a:schemeClr val="tx1">
                    <a:lumMod val="85000"/>
                    <a:lumOff val="15000"/>
                  </a:schemeClr>
                </a:solidFill>
                <a:latin typeface="Times New Roman" panose="02020603050405020304" pitchFamily="18" charset="0"/>
                <a:cs typeface="Times New Roman" panose="02020603050405020304" pitchFamily="18" charset="0"/>
              </a:rPr>
              <a:t>e &gt; </a:t>
            </a:r>
            <a:r>
              <a:rPr lang="it-IT" i="1">
                <a:solidFill>
                  <a:srgbClr val="FF0000"/>
                </a:solidFill>
                <a:latin typeface="Times New Roman" panose="02020603050405020304" pitchFamily="18" charset="0"/>
                <a:cs typeface="Times New Roman" panose="02020603050405020304" pitchFamily="18" charset="0"/>
              </a:rPr>
              <a:t>-ĕ </a:t>
            </a:r>
            <a:r>
              <a:rPr lang="it-IT" i="1">
                <a:solidFill>
                  <a:schemeClr val="tx1">
                    <a:lumMod val="85000"/>
                    <a:lumOff val="15000"/>
                  </a:schemeClr>
                </a:solidFill>
                <a:latin typeface="Times New Roman" panose="02020603050405020304" pitchFamily="18" charset="0"/>
                <a:cs typeface="Times New Roman" panose="02020603050405020304" pitchFamily="18" charset="0"/>
              </a:rPr>
              <a:t>                                        + *-</a:t>
            </a:r>
            <a:r>
              <a:rPr lang="it-IT">
                <a:solidFill>
                  <a:schemeClr val="tx1">
                    <a:lumMod val="85000"/>
                    <a:lumOff val="15000"/>
                  </a:schemeClr>
                </a:solidFill>
                <a:latin typeface="Times New Roman" panose="02020603050405020304" pitchFamily="18" charset="0"/>
                <a:cs typeface="Times New Roman" panose="02020603050405020304" pitchFamily="18" charset="0"/>
              </a:rPr>
              <a:t>bhos</a:t>
            </a:r>
            <a:r>
              <a:rPr lang="it-IT" i="1">
                <a:solidFill>
                  <a:schemeClr val="tx1">
                    <a:lumMod val="85000"/>
                    <a:lumOff val="15000"/>
                  </a:schemeClr>
                </a:solidFill>
                <a:latin typeface="Times New Roman" panose="02020603050405020304" pitchFamily="18" charset="0"/>
                <a:cs typeface="Times New Roman" panose="02020603050405020304" pitchFamily="18" charset="0"/>
              </a:rPr>
              <a:t>  &gt; </a:t>
            </a:r>
            <a:r>
              <a:rPr lang="it-IT">
                <a:solidFill>
                  <a:schemeClr val="tx1"/>
                </a:solidFill>
                <a:latin typeface="Times New Roman" panose="02020603050405020304" pitchFamily="18" charset="0"/>
                <a:cs typeface="Times New Roman" panose="02020603050405020304" pitchFamily="18" charset="0"/>
              </a:rPr>
              <a:t>-</a:t>
            </a:r>
            <a:r>
              <a:rPr lang="it-IT" i="1">
                <a:solidFill>
                  <a:schemeClr val="tx1"/>
                </a:solidFill>
                <a:latin typeface="Times New Roman" panose="02020603050405020304" pitchFamily="18" charset="0"/>
                <a:cs typeface="Times New Roman" panose="02020603050405020304" pitchFamily="18" charset="0"/>
              </a:rPr>
              <a:t>bŏs&gt;-</a:t>
            </a:r>
            <a:r>
              <a:rPr lang="it-IT" i="1">
                <a:solidFill>
                  <a:srgbClr val="FF0000"/>
                </a:solidFill>
                <a:latin typeface="Times New Roman" panose="02020603050405020304" pitchFamily="18" charset="0"/>
                <a:cs typeface="Times New Roman" panose="02020603050405020304" pitchFamily="18" charset="0"/>
              </a:rPr>
              <a:t>bŭs</a:t>
            </a:r>
          </a:p>
          <a:p>
            <a:pPr marL="0" indent="0" algn="just" fontAlgn="auto">
              <a:buFont typeface="Arial"/>
              <a:buNone/>
              <a:defRPr/>
            </a:pPr>
            <a:r>
              <a:rPr lang="it-IT" i="1">
                <a:solidFill>
                  <a:schemeClr val="tx1">
                    <a:lumMod val="85000"/>
                    <a:lumOff val="15000"/>
                  </a:schemeClr>
                </a:solidFill>
                <a:latin typeface="Times New Roman" panose="02020603050405020304" pitchFamily="18" charset="0"/>
                <a:cs typeface="Times New Roman" panose="02020603050405020304" pitchFamily="18" charset="0"/>
              </a:rPr>
              <a:t>                       </a:t>
            </a:r>
            <a:r>
              <a:rPr lang="it-IT">
                <a:solidFill>
                  <a:schemeClr val="tx1">
                    <a:lumMod val="85000"/>
                    <a:lumOff val="15000"/>
                  </a:schemeClr>
                </a:solidFill>
                <a:latin typeface="Times New Roman" panose="02020603050405020304" pitchFamily="18" charset="0"/>
                <a:cs typeface="Times New Roman" panose="02020603050405020304" pitchFamily="18" charset="0"/>
              </a:rPr>
              <a:t>(temi in </a:t>
            </a:r>
            <a:r>
              <a:rPr lang="it-IT" i="1">
                <a:solidFill>
                  <a:schemeClr val="tx1">
                    <a:lumMod val="85000"/>
                    <a:lumOff val="15000"/>
                  </a:schemeClr>
                </a:solidFill>
                <a:latin typeface="Times New Roman" panose="02020603050405020304" pitchFamily="18" charset="0"/>
                <a:cs typeface="Times New Roman" panose="02020603050405020304" pitchFamily="18" charset="0"/>
              </a:rPr>
              <a:t>-i</a:t>
            </a:r>
            <a:r>
              <a:rPr lang="it-IT">
                <a:solidFill>
                  <a:schemeClr val="tx1">
                    <a:lumMod val="85000"/>
                    <a:lumOff val="15000"/>
                  </a:schemeClr>
                </a:solidFill>
                <a:latin typeface="Times New Roman" panose="02020603050405020304" pitchFamily="18" charset="0"/>
                <a:cs typeface="Times New Roman" panose="02020603050405020304" pitchFamily="18" charset="0"/>
              </a:rPr>
              <a:t>)</a:t>
            </a:r>
            <a:r>
              <a:rPr lang="it-IT" i="1">
                <a:solidFill>
                  <a:schemeClr val="tx1">
                    <a:lumMod val="85000"/>
                    <a:lumOff val="15000"/>
                  </a:schemeClr>
                </a:solidFill>
                <a:latin typeface="Times New Roman" panose="02020603050405020304" pitchFamily="18" charset="0"/>
                <a:cs typeface="Times New Roman" panose="02020603050405020304" pitchFamily="18" charset="0"/>
              </a:rPr>
              <a:t> </a:t>
            </a:r>
            <a:r>
              <a:rPr lang="it-IT">
                <a:solidFill>
                  <a:schemeClr val="tx1">
                    <a:lumMod val="85000"/>
                    <a:lumOff val="15000"/>
                  </a:schemeClr>
                </a:solidFill>
                <a:latin typeface="Times New Roman" panose="02020603050405020304" pitchFamily="18" charset="0"/>
                <a:cs typeface="Times New Roman" panose="02020603050405020304" pitchFamily="18" charset="0"/>
              </a:rPr>
              <a:t>*-</a:t>
            </a:r>
            <a:r>
              <a:rPr lang="it-IT" i="1">
                <a:solidFill>
                  <a:schemeClr val="tx1">
                    <a:lumMod val="85000"/>
                    <a:lumOff val="15000"/>
                  </a:schemeClr>
                </a:solidFill>
                <a:latin typeface="Times New Roman" panose="02020603050405020304" pitchFamily="18" charset="0"/>
                <a:cs typeface="Times New Roman" panose="02020603050405020304" pitchFamily="18" charset="0"/>
              </a:rPr>
              <a:t>id </a:t>
            </a:r>
            <a:r>
              <a:rPr lang="it-IT">
                <a:solidFill>
                  <a:schemeClr val="tx1">
                    <a:lumMod val="85000"/>
                    <a:lumOff val="15000"/>
                  </a:schemeClr>
                </a:solidFill>
                <a:latin typeface="Times New Roman" panose="02020603050405020304" pitchFamily="18" charset="0"/>
                <a:cs typeface="Times New Roman" panose="02020603050405020304" pitchFamily="18" charset="0"/>
              </a:rPr>
              <a:t>(</a:t>
            </a:r>
            <a:r>
              <a:rPr lang="it-IT" i="1">
                <a:solidFill>
                  <a:schemeClr val="tx1">
                    <a:lumMod val="85000"/>
                    <a:lumOff val="15000"/>
                  </a:schemeClr>
                </a:solidFill>
                <a:latin typeface="Times New Roman" panose="02020603050405020304" pitchFamily="18" charset="0"/>
                <a:cs typeface="Times New Roman" panose="02020603050405020304" pitchFamily="18" charset="0"/>
              </a:rPr>
              <a:t>-d </a:t>
            </a:r>
            <a:r>
              <a:rPr lang="it-IT">
                <a:solidFill>
                  <a:schemeClr val="tx1">
                    <a:lumMod val="85000"/>
                    <a:lumOff val="15000"/>
                  </a:schemeClr>
                </a:solidFill>
                <a:latin typeface="Times New Roman" panose="02020603050405020304" pitchFamily="18" charset="0"/>
                <a:cs typeface="Times New Roman" panose="02020603050405020304" pitchFamily="18" charset="0"/>
              </a:rPr>
              <a:t>per analogia con temi in –</a:t>
            </a:r>
            <a:r>
              <a:rPr lang="it-IT" i="1">
                <a:solidFill>
                  <a:schemeClr val="tx1">
                    <a:lumMod val="85000"/>
                    <a:lumOff val="15000"/>
                  </a:schemeClr>
                </a:solidFill>
                <a:latin typeface="Times New Roman" panose="02020603050405020304" pitchFamily="18" charset="0"/>
                <a:cs typeface="Times New Roman" panose="02020603050405020304" pitchFamily="18" charset="0"/>
              </a:rPr>
              <a:t>ŏ</a:t>
            </a:r>
            <a:r>
              <a:rPr lang="it-IT">
                <a:solidFill>
                  <a:schemeClr val="tx1">
                    <a:lumMod val="85000"/>
                    <a:lumOff val="15000"/>
                  </a:schemeClr>
                </a:solidFill>
                <a:latin typeface="Times New Roman" panose="02020603050405020304" pitchFamily="18" charset="0"/>
                <a:cs typeface="Times New Roman" panose="02020603050405020304" pitchFamily="18" charset="0"/>
              </a:rPr>
              <a:t>)</a:t>
            </a:r>
            <a:r>
              <a:rPr lang="it-IT" i="1">
                <a:solidFill>
                  <a:schemeClr val="tx1">
                    <a:lumMod val="85000"/>
                    <a:lumOff val="15000"/>
                  </a:schemeClr>
                </a:solidFill>
                <a:latin typeface="Times New Roman" panose="02020603050405020304" pitchFamily="18" charset="0"/>
                <a:cs typeface="Times New Roman" panose="02020603050405020304" pitchFamily="18" charset="0"/>
              </a:rPr>
              <a:t>&gt; </a:t>
            </a:r>
            <a:r>
              <a:rPr lang="it-IT" i="1">
                <a:solidFill>
                  <a:srgbClr val="FF0000"/>
                </a:solidFill>
                <a:latin typeface="Times New Roman" panose="02020603050405020304" pitchFamily="18" charset="0"/>
                <a:cs typeface="Times New Roman" panose="02020603050405020304" pitchFamily="18" charset="0"/>
              </a:rPr>
              <a:t>-ī</a:t>
            </a:r>
            <a:r>
              <a:rPr lang="it-IT" i="1">
                <a:solidFill>
                  <a:schemeClr val="tx1">
                    <a:lumMod val="85000"/>
                    <a:lumOff val="15000"/>
                  </a:schemeClr>
                </a:solidFill>
                <a:latin typeface="Times New Roman" panose="02020603050405020304" pitchFamily="18" charset="0"/>
                <a:cs typeface="Times New Roman" panose="02020603050405020304" pitchFamily="18" charset="0"/>
              </a:rPr>
              <a:t>  </a:t>
            </a:r>
          </a:p>
          <a:p>
            <a:pPr marL="0" indent="0" algn="just" fontAlgn="auto">
              <a:buFont typeface="Arial"/>
              <a:buNone/>
              <a:defRPr/>
            </a:pPr>
            <a:r>
              <a:rPr lang="it-IT" i="1">
                <a:solidFill>
                  <a:schemeClr val="tx1">
                    <a:lumMod val="85000"/>
                    <a:lumOff val="15000"/>
                  </a:schemeClr>
                </a:solidFill>
                <a:latin typeface="Times New Roman" panose="02020603050405020304" pitchFamily="18" charset="0"/>
                <a:cs typeface="Times New Roman" panose="02020603050405020304" pitchFamily="18" charset="0"/>
              </a:rPr>
              <a:t>                                                              </a:t>
            </a:r>
            <a:r>
              <a:rPr lang="it-IT">
                <a:solidFill>
                  <a:schemeClr val="tx1">
                    <a:lumMod val="85000"/>
                    <a:lumOff val="15000"/>
                  </a:schemeClr>
                </a:solidFill>
                <a:latin typeface="Times New Roman" panose="02020603050405020304" pitchFamily="18" charset="0"/>
                <a:cs typeface="Times New Roman" panose="02020603050405020304" pitchFamily="18" charset="0"/>
              </a:rPr>
              <a:t>oppure</a:t>
            </a:r>
            <a:r>
              <a:rPr lang="it-IT" i="1">
                <a:solidFill>
                  <a:schemeClr val="tx1">
                    <a:lumMod val="85000"/>
                    <a:lumOff val="15000"/>
                  </a:schemeClr>
                </a:solidFill>
                <a:latin typeface="Times New Roman" panose="02020603050405020304" pitchFamily="18" charset="0"/>
                <a:cs typeface="Times New Roman" panose="02020603050405020304" pitchFamily="18" charset="0"/>
              </a:rPr>
              <a:t> </a:t>
            </a:r>
            <a:r>
              <a:rPr lang="it-IT" i="1">
                <a:solidFill>
                  <a:srgbClr val="FF0000"/>
                </a:solidFill>
                <a:latin typeface="Times New Roman" panose="02020603050405020304" pitchFamily="18" charset="0"/>
                <a:cs typeface="Times New Roman" panose="02020603050405020304" pitchFamily="18" charset="0"/>
              </a:rPr>
              <a:t>-ĕ </a:t>
            </a:r>
            <a:r>
              <a:rPr lang="it-IT">
                <a:solidFill>
                  <a:schemeClr val="tx1"/>
                </a:solidFill>
                <a:latin typeface="Times New Roman" panose="02020603050405020304" pitchFamily="18" charset="0"/>
                <a:cs typeface="Times New Roman" panose="02020603050405020304" pitchFamily="18" charset="0"/>
              </a:rPr>
              <a:t>(= temi cons.)</a:t>
            </a:r>
          </a:p>
        </p:txBody>
      </p:sp>
      <p:cxnSp>
        <p:nvCxnSpPr>
          <p:cNvPr id="4" name="Connettore diritto 3">
            <a:extLst>
              <a:ext uri="{FF2B5EF4-FFF2-40B4-BE49-F238E27FC236}">
                <a16:creationId xmlns:a16="http://schemas.microsoft.com/office/drawing/2014/main" id="{D87DA5B7-1AFE-456A-A238-321E3124E546}"/>
              </a:ext>
            </a:extLst>
          </p:cNvPr>
          <p:cNvCxnSpPr>
            <a:cxnSpLocks/>
          </p:cNvCxnSpPr>
          <p:nvPr/>
        </p:nvCxnSpPr>
        <p:spPr>
          <a:xfrm>
            <a:off x="7567613" y="285750"/>
            <a:ext cx="0" cy="65722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Connettore diritto 7">
            <a:extLst>
              <a:ext uri="{FF2B5EF4-FFF2-40B4-BE49-F238E27FC236}">
                <a16:creationId xmlns:a16="http://schemas.microsoft.com/office/drawing/2014/main" id="{BB5D26C3-E587-451B-B209-065C45ABAB99}"/>
              </a:ext>
            </a:extLst>
          </p:cNvPr>
          <p:cNvCxnSpPr/>
          <p:nvPr/>
        </p:nvCxnSpPr>
        <p:spPr>
          <a:xfrm>
            <a:off x="0" y="1920875"/>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Connettore diritto 9">
            <a:extLst>
              <a:ext uri="{FF2B5EF4-FFF2-40B4-BE49-F238E27FC236}">
                <a16:creationId xmlns:a16="http://schemas.microsoft.com/office/drawing/2014/main" id="{E38AAF79-66E5-4189-8A8D-5E46FC3AF613}"/>
              </a:ext>
            </a:extLst>
          </p:cNvPr>
          <p:cNvCxnSpPr/>
          <p:nvPr/>
        </p:nvCxnSpPr>
        <p:spPr>
          <a:xfrm>
            <a:off x="-7938" y="2886075"/>
            <a:ext cx="121920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Connettore diritto 11">
            <a:extLst>
              <a:ext uri="{FF2B5EF4-FFF2-40B4-BE49-F238E27FC236}">
                <a16:creationId xmlns:a16="http://schemas.microsoft.com/office/drawing/2014/main" id="{39A9E17D-EC04-4ED7-900B-23FA4BD7C2C3}"/>
              </a:ext>
            </a:extLst>
          </p:cNvPr>
          <p:cNvCxnSpPr/>
          <p:nvPr/>
        </p:nvCxnSpPr>
        <p:spPr>
          <a:xfrm>
            <a:off x="-7938" y="3736975"/>
            <a:ext cx="12192001" cy="587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Connettore diritto 13">
            <a:extLst>
              <a:ext uri="{FF2B5EF4-FFF2-40B4-BE49-F238E27FC236}">
                <a16:creationId xmlns:a16="http://schemas.microsoft.com/office/drawing/2014/main" id="{B66E120E-46D6-47C4-93CD-8D4440C4A3AB}"/>
              </a:ext>
            </a:extLst>
          </p:cNvPr>
          <p:cNvCxnSpPr/>
          <p:nvPr/>
        </p:nvCxnSpPr>
        <p:spPr>
          <a:xfrm>
            <a:off x="-7938" y="5021263"/>
            <a:ext cx="12192001" cy="666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Connettore diritto 4">
            <a:extLst>
              <a:ext uri="{FF2B5EF4-FFF2-40B4-BE49-F238E27FC236}">
                <a16:creationId xmlns:a16="http://schemas.microsoft.com/office/drawing/2014/main" id="{BAF98DD4-78B2-4990-933F-B16735A66FB7}"/>
              </a:ext>
            </a:extLst>
          </p:cNvPr>
          <p:cNvCxnSpPr>
            <a:cxnSpLocks/>
          </p:cNvCxnSpPr>
          <p:nvPr/>
        </p:nvCxnSpPr>
        <p:spPr>
          <a:xfrm>
            <a:off x="-7938" y="5503863"/>
            <a:ext cx="12192001" cy="1079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Segnaposto contenuto 3" descr="Immagine che contiene screenshot&#10;&#10;Descrizione generata automaticamente">
            <a:extLst>
              <a:ext uri="{FF2B5EF4-FFF2-40B4-BE49-F238E27FC236}">
                <a16:creationId xmlns:a16="http://schemas.microsoft.com/office/drawing/2014/main" id="{D69AA8A7-6DA6-4F6B-A66B-D7D9A2E34D7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481388" y="0"/>
            <a:ext cx="8247062" cy="6858000"/>
          </a:xfrm>
          <a:blipFill dpi="0" rotWithShape="1">
            <a:blip r:embed="rId3"/>
            <a:srcRect/>
            <a:tile tx="0" ty="0" sx="100000" sy="100000" flip="none" algn="tl"/>
          </a:blipFill>
        </p:spPr>
      </p:pic>
      <p:sp>
        <p:nvSpPr>
          <p:cNvPr id="5" name="CasellaDiTesto 4">
            <a:extLst>
              <a:ext uri="{FF2B5EF4-FFF2-40B4-BE49-F238E27FC236}">
                <a16:creationId xmlns:a16="http://schemas.microsoft.com/office/drawing/2014/main" id="{97C13839-7DCC-44FE-8A69-9410213C59ED}"/>
              </a:ext>
            </a:extLst>
          </p:cNvPr>
          <p:cNvSpPr txBox="1"/>
          <p:nvPr/>
        </p:nvSpPr>
        <p:spPr>
          <a:xfrm>
            <a:off x="1065213" y="2843213"/>
            <a:ext cx="2130425" cy="2032000"/>
          </a:xfrm>
          <a:prstGeom prst="rect">
            <a:avLst/>
          </a:prstGeom>
          <a:noFill/>
          <a:ln w="12700">
            <a:solidFill>
              <a:schemeClr val="accent5">
                <a:lumMod val="75000"/>
              </a:schemeClr>
            </a:solidFill>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a:ln>
                  <a:noFill/>
                </a:ln>
                <a:solidFill>
                  <a:srgbClr val="83992A">
                    <a:lumMod val="75000"/>
                  </a:srgbClr>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a:ln>
                  <a:noFill/>
                </a:ln>
                <a:solidFill>
                  <a:srgbClr val="83992A">
                    <a:lumMod val="75000"/>
                  </a:srgbClr>
                </a:solidFill>
                <a:effectLst/>
                <a:uLnTx/>
                <a:uFillTx/>
                <a:latin typeface="Times New Roman" panose="02020603050405020304" pitchFamily="18" charset="0"/>
                <a:ea typeface="+mn-ea"/>
                <a:cs typeface="Times New Roman" panose="02020603050405020304" pitchFamily="18" charset="0"/>
              </a:rPr>
              <a:t>La formazione del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a:ln>
                  <a:noFill/>
                </a:ln>
                <a:solidFill>
                  <a:srgbClr val="83992A">
                    <a:lumMod val="75000"/>
                  </a:srgbClr>
                </a:solidFill>
                <a:effectLst/>
                <a:uLnTx/>
                <a:uFillTx/>
                <a:latin typeface="Times New Roman" panose="02020603050405020304" pitchFamily="18" charset="0"/>
                <a:ea typeface="+mn-ea"/>
                <a:cs typeface="Times New Roman" panose="02020603050405020304" pitchFamily="18" charset="0"/>
              </a:rPr>
              <a:t> nominativo singolare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a:ln>
                  <a:noFill/>
                </a:ln>
                <a:solidFill>
                  <a:srgbClr val="83992A">
                    <a:lumMod val="75000"/>
                  </a:srgbClr>
                </a:solidFill>
                <a:effectLst/>
                <a:uLnTx/>
                <a:uFillTx/>
                <a:latin typeface="Times New Roman" panose="02020603050405020304" pitchFamily="18" charset="0"/>
                <a:ea typeface="+mn-ea"/>
                <a:cs typeface="Times New Roman" panose="02020603050405020304" pitchFamily="18" charset="0"/>
              </a:rPr>
              <a:t>(temi in consonante muta)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6" name="CasellaDiTesto 5">
            <a:extLst>
              <a:ext uri="{FF2B5EF4-FFF2-40B4-BE49-F238E27FC236}">
                <a16:creationId xmlns:a16="http://schemas.microsoft.com/office/drawing/2014/main" id="{1CD51BE6-7B01-4D31-B8EA-509A62A34B36}"/>
              </a:ext>
            </a:extLst>
          </p:cNvPr>
          <p:cNvSpPr txBox="1"/>
          <p:nvPr/>
        </p:nvSpPr>
        <p:spPr>
          <a:xfrm>
            <a:off x="1225550" y="1216025"/>
            <a:ext cx="1811338" cy="369888"/>
          </a:xfrm>
          <a:prstGeom prst="rect">
            <a:avLst/>
          </a:prstGeom>
          <a:noFill/>
          <a:ln w="19050">
            <a:solidFill>
              <a:schemeClr val="accent5">
                <a:lumMod val="75000"/>
              </a:schemeClr>
            </a:solidFill>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a:ln>
                  <a:noFill/>
                </a:ln>
                <a:solidFill>
                  <a:srgbClr val="83992A">
                    <a:lumMod val="75000"/>
                  </a:srgbClr>
                </a:solidFill>
                <a:effectLst/>
                <a:uLnTx/>
                <a:uFillTx/>
                <a:latin typeface="Times New Roman" panose="02020603050405020304" pitchFamily="18" charset="0"/>
                <a:ea typeface="+mn-ea"/>
                <a:cs typeface="Times New Roman" panose="02020603050405020304" pitchFamily="18" charset="0"/>
              </a:rPr>
              <a:t>Schema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Segnaposto contenuto 3" descr="Immagine che contiene screenshot&#10;&#10;Descrizione generata automaticamente">
            <a:extLst>
              <a:ext uri="{FF2B5EF4-FFF2-40B4-BE49-F238E27FC236}">
                <a16:creationId xmlns:a16="http://schemas.microsoft.com/office/drawing/2014/main" id="{D713FED1-F4FE-45A2-A715-C23038F3C22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929063" y="1136650"/>
            <a:ext cx="7450137" cy="4584700"/>
          </a:xfrm>
          <a:blipFill dpi="0" rotWithShape="1">
            <a:blip r:embed="rId3"/>
            <a:srcRect/>
            <a:tile tx="0" ty="0" sx="100000" sy="100000" flip="none" algn="tl"/>
          </a:blipFill>
        </p:spPr>
      </p:pic>
      <p:sp>
        <p:nvSpPr>
          <p:cNvPr id="5" name="CasellaDiTesto 4">
            <a:extLst>
              <a:ext uri="{FF2B5EF4-FFF2-40B4-BE49-F238E27FC236}">
                <a16:creationId xmlns:a16="http://schemas.microsoft.com/office/drawing/2014/main" id="{3F79B4E5-864E-42EC-AABC-6E81C60FFE1D}"/>
              </a:ext>
            </a:extLst>
          </p:cNvPr>
          <p:cNvSpPr txBox="1"/>
          <p:nvPr/>
        </p:nvSpPr>
        <p:spPr>
          <a:xfrm>
            <a:off x="1795463" y="1458913"/>
            <a:ext cx="1400175" cy="369887"/>
          </a:xfrm>
          <a:prstGeom prst="rect">
            <a:avLst/>
          </a:prstGeom>
          <a:noFill/>
          <a:ln w="19050">
            <a:solidFill>
              <a:schemeClr val="accent5">
                <a:lumMod val="75000"/>
              </a:schemeClr>
            </a:solidFill>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a:ln>
                  <a:noFill/>
                </a:ln>
                <a:solidFill>
                  <a:srgbClr val="83992A">
                    <a:lumMod val="75000"/>
                  </a:srgbClr>
                </a:solidFill>
                <a:effectLst/>
                <a:uLnTx/>
                <a:uFillTx/>
                <a:latin typeface="Times New Roman" panose="02020603050405020304" pitchFamily="18" charset="0"/>
                <a:ea typeface="+mn-ea"/>
                <a:cs typeface="Times New Roman" panose="02020603050405020304" pitchFamily="18" charset="0"/>
              </a:rPr>
              <a:t>Schema </a:t>
            </a:r>
          </a:p>
        </p:txBody>
      </p:sp>
      <p:sp>
        <p:nvSpPr>
          <p:cNvPr id="6" name="CasellaDiTesto 5">
            <a:extLst>
              <a:ext uri="{FF2B5EF4-FFF2-40B4-BE49-F238E27FC236}">
                <a16:creationId xmlns:a16="http://schemas.microsoft.com/office/drawing/2014/main" id="{F9DF0E84-8C35-49EA-B6A0-2853ED3C79D5}"/>
              </a:ext>
            </a:extLst>
          </p:cNvPr>
          <p:cNvSpPr txBox="1"/>
          <p:nvPr/>
        </p:nvSpPr>
        <p:spPr>
          <a:xfrm>
            <a:off x="1435100" y="2801938"/>
            <a:ext cx="2122488" cy="2308225"/>
          </a:xfrm>
          <a:prstGeom prst="rect">
            <a:avLst/>
          </a:prstGeom>
          <a:noFill/>
          <a:ln w="19050">
            <a:solidFill>
              <a:schemeClr val="accent5">
                <a:lumMod val="75000"/>
              </a:schemeClr>
            </a:solidFill>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1" i="0" u="none" strike="noStrike" kern="1200" cap="none" spc="0" normalizeH="0" baseline="0" noProof="0">
              <a:ln>
                <a:noFill/>
              </a:ln>
              <a:solidFill>
                <a:srgbClr val="83992A">
                  <a:lumMod val="75000"/>
                </a:srgbClr>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a:ln>
                  <a:noFill/>
                </a:ln>
                <a:solidFill>
                  <a:srgbClr val="83992A">
                    <a:lumMod val="75000"/>
                  </a:srgbClr>
                </a:solidFill>
                <a:effectLst/>
                <a:uLnTx/>
                <a:uFillTx/>
                <a:latin typeface="Times New Roman" panose="02020603050405020304" pitchFamily="18" charset="0"/>
                <a:ea typeface="+mn-ea"/>
                <a:cs typeface="Times New Roman" panose="02020603050405020304" pitchFamily="18" charset="0"/>
              </a:rPr>
              <a:t>La formazione del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a:ln>
                  <a:noFill/>
                </a:ln>
                <a:solidFill>
                  <a:srgbClr val="83992A">
                    <a:lumMod val="75000"/>
                  </a:srgbClr>
                </a:solidFill>
                <a:effectLst/>
                <a:uLnTx/>
                <a:uFillTx/>
                <a:latin typeface="Times New Roman" panose="02020603050405020304" pitchFamily="18" charset="0"/>
                <a:ea typeface="+mn-ea"/>
                <a:cs typeface="Times New Roman" panose="02020603050405020304" pitchFamily="18" charset="0"/>
              </a:rPr>
              <a:t> nominativo singolare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a:ln>
                  <a:noFill/>
                </a:ln>
                <a:solidFill>
                  <a:srgbClr val="83992A">
                    <a:lumMod val="75000"/>
                  </a:srgbClr>
                </a:solidFill>
                <a:effectLst/>
                <a:uLnTx/>
                <a:uFillTx/>
                <a:latin typeface="Times New Roman" panose="02020603050405020304" pitchFamily="18" charset="0"/>
                <a:ea typeface="+mn-ea"/>
                <a:cs typeface="Times New Roman" panose="02020603050405020304" pitchFamily="18" charset="0"/>
              </a:rPr>
              <a:t>(temi in consonante nasale, liquida, sibilante)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96D8E029-4C7D-48A1-8351-3C6596D39EB8}"/>
              </a:ext>
            </a:extLst>
          </p:cNvPr>
          <p:cNvSpPr>
            <a:spLocks noGrp="1"/>
          </p:cNvSpPr>
          <p:nvPr>
            <p:ph idx="1"/>
          </p:nvPr>
        </p:nvSpPr>
        <p:spPr>
          <a:xfrm>
            <a:off x="0" y="0"/>
            <a:ext cx="12192000" cy="6858000"/>
          </a:xfrm>
          <a:blipFill>
            <a:blip r:embed="rId2"/>
            <a:tile tx="0" ty="0" sx="100000" sy="100000" flip="none" algn="tl"/>
          </a:blipFill>
        </p:spPr>
        <p:txBody>
          <a:bodyPr rtlCol="0">
            <a:normAutofit fontScale="85000" lnSpcReduction="20000"/>
          </a:bodyPr>
          <a:lstStyle/>
          <a:p>
            <a:pPr marL="0" indent="0" algn="ctr" fontAlgn="auto">
              <a:buFont typeface="Arial"/>
              <a:buNone/>
              <a:defRPr/>
            </a:pPr>
            <a:r>
              <a:rPr lang="it-IT" b="1" i="1">
                <a:solidFill>
                  <a:schemeClr val="tx1">
                    <a:lumMod val="85000"/>
                    <a:lumOff val="15000"/>
                  </a:schemeClr>
                </a:solidFill>
                <a:latin typeface="Times New Roman" panose="02020603050405020304" pitchFamily="18" charset="0"/>
                <a:cs typeface="Times New Roman" panose="02020603050405020304" pitchFamily="18" charset="0"/>
              </a:rPr>
              <a:t>Temi in -ŭ    </a:t>
            </a:r>
            <a:r>
              <a:rPr lang="it-IT" b="1">
                <a:solidFill>
                  <a:schemeClr val="tx1">
                    <a:lumMod val="85000"/>
                    <a:lumOff val="15000"/>
                  </a:schemeClr>
                </a:solidFill>
                <a:latin typeface="Times New Roman" panose="02020603050405020304" pitchFamily="18" charset="0"/>
                <a:cs typeface="Times New Roman" panose="02020603050405020304" pitchFamily="18" charset="0"/>
              </a:rPr>
              <a:t>(IV declinazione)  </a:t>
            </a:r>
          </a:p>
          <a:p>
            <a:pPr marL="0" indent="0" algn="just" fontAlgn="auto">
              <a:buFont typeface="Arial"/>
              <a:buNone/>
              <a:defRPr/>
            </a:pPr>
            <a:r>
              <a:rPr lang="it-IT" b="1" u="sng">
                <a:solidFill>
                  <a:schemeClr val="tx1">
                    <a:lumMod val="85000"/>
                    <a:lumOff val="15000"/>
                  </a:schemeClr>
                </a:solidFill>
                <a:latin typeface="Times New Roman" panose="02020603050405020304" pitchFamily="18" charset="0"/>
                <a:cs typeface="Times New Roman" panose="02020603050405020304" pitchFamily="18" charset="0"/>
              </a:rPr>
              <a:t>La vocale del tema: </a:t>
            </a:r>
            <a:r>
              <a:rPr lang="it-IT" b="1" i="1" u="sng">
                <a:solidFill>
                  <a:schemeClr val="tx1">
                    <a:lumMod val="85000"/>
                    <a:lumOff val="15000"/>
                  </a:schemeClr>
                </a:solidFill>
                <a:latin typeface="Times New Roman" panose="02020603050405020304" pitchFamily="18" charset="0"/>
                <a:cs typeface="Times New Roman" panose="02020603050405020304" pitchFamily="18" charset="0"/>
              </a:rPr>
              <a:t>-ŭ</a:t>
            </a:r>
            <a:r>
              <a:rPr lang="it-IT" b="1" u="sng">
                <a:solidFill>
                  <a:schemeClr val="tx1">
                    <a:lumMod val="85000"/>
                    <a:lumOff val="15000"/>
                  </a:schemeClr>
                </a:solidFill>
                <a:latin typeface="Times New Roman" panose="02020603050405020304" pitchFamily="18" charset="0"/>
                <a:cs typeface="Times New Roman" panose="02020603050405020304" pitchFamily="18" charset="0"/>
              </a:rPr>
              <a:t> risale all’indoeuropeo: *</a:t>
            </a:r>
            <a:r>
              <a:rPr lang="it-IT" b="1" i="1" u="sng">
                <a:solidFill>
                  <a:schemeClr val="tx1">
                    <a:lumMod val="85000"/>
                    <a:lumOff val="15000"/>
                  </a:schemeClr>
                </a:solidFill>
                <a:latin typeface="Times New Roman" panose="02020603050405020304" pitchFamily="18" charset="0"/>
                <a:cs typeface="Times New Roman" panose="02020603050405020304" pitchFamily="18" charset="0"/>
              </a:rPr>
              <a:t>-eu &gt; -ou- &gt; -u</a:t>
            </a:r>
            <a:r>
              <a:rPr lang="it-IT" b="1" u="sng">
                <a:solidFill>
                  <a:schemeClr val="tx1">
                    <a:lumMod val="85000"/>
                    <a:lumOff val="15000"/>
                  </a:schemeClr>
                </a:solidFill>
                <a:latin typeface="Times New Roman" panose="02020603050405020304" pitchFamily="18" charset="0"/>
                <a:cs typeface="Times New Roman" panose="02020603050405020304" pitchFamily="18" charset="0"/>
              </a:rPr>
              <a:t> </a:t>
            </a:r>
            <a:r>
              <a:rPr lang="it-IT" u="sng">
                <a:solidFill>
                  <a:schemeClr val="tx1">
                    <a:lumMod val="85000"/>
                    <a:lumOff val="15000"/>
                  </a:schemeClr>
                </a:solidFill>
                <a:latin typeface="Times New Roman" panose="02020603050405020304" pitchFamily="18" charset="0"/>
                <a:cs typeface="Times New Roman" panose="02020603050405020304" pitchFamily="18" charset="0"/>
              </a:rPr>
              <a:t>     </a:t>
            </a:r>
          </a:p>
          <a:p>
            <a:pPr marL="0" indent="0" algn="just" fontAlgn="auto">
              <a:buFont typeface="Arial"/>
              <a:buNone/>
              <a:defRPr/>
            </a:pPr>
            <a:r>
              <a:rPr lang="it-IT">
                <a:solidFill>
                  <a:schemeClr val="tx1">
                    <a:lumMod val="85000"/>
                    <a:lumOff val="15000"/>
                  </a:schemeClr>
                </a:solidFill>
                <a:latin typeface="Times New Roman" panose="02020603050405020304" pitchFamily="18" charset="0"/>
                <a:cs typeface="Times New Roman" panose="02020603050405020304" pitchFamily="18" charset="0"/>
              </a:rPr>
              <a:t>                          </a:t>
            </a:r>
          </a:p>
          <a:p>
            <a:pPr marL="0" indent="0" algn="ctr" fontAlgn="auto">
              <a:buFont typeface="Arial"/>
              <a:buNone/>
              <a:defRPr/>
            </a:pPr>
            <a:r>
              <a:rPr lang="it-IT" b="1">
                <a:solidFill>
                  <a:schemeClr val="tx1">
                    <a:lumMod val="85000"/>
                    <a:lumOff val="15000"/>
                  </a:schemeClr>
                </a:solidFill>
                <a:latin typeface="Times New Roman" panose="02020603050405020304" pitchFamily="18" charset="0"/>
                <a:cs typeface="Times New Roman" panose="02020603050405020304" pitchFamily="18" charset="0"/>
              </a:rPr>
              <a:t>Singolare</a:t>
            </a:r>
            <a:r>
              <a:rPr lang="it-IT">
                <a:solidFill>
                  <a:schemeClr val="tx1">
                    <a:lumMod val="85000"/>
                    <a:lumOff val="15000"/>
                  </a:schemeClr>
                </a:solidFill>
                <a:latin typeface="Times New Roman" panose="02020603050405020304" pitchFamily="18" charset="0"/>
                <a:cs typeface="Times New Roman" panose="02020603050405020304" pitchFamily="18" charset="0"/>
              </a:rPr>
              <a:t>                                                                                                      </a:t>
            </a:r>
            <a:r>
              <a:rPr lang="it-IT" b="1">
                <a:solidFill>
                  <a:schemeClr val="tx1">
                    <a:lumMod val="85000"/>
                    <a:lumOff val="15000"/>
                  </a:schemeClr>
                </a:solidFill>
                <a:latin typeface="Times New Roman" panose="02020603050405020304" pitchFamily="18" charset="0"/>
                <a:cs typeface="Times New Roman" panose="02020603050405020304" pitchFamily="18" charset="0"/>
              </a:rPr>
              <a:t>Plurale</a:t>
            </a:r>
          </a:p>
          <a:p>
            <a:pPr marL="0" indent="0" algn="just" fontAlgn="auto">
              <a:lnSpc>
                <a:spcPct val="120000"/>
              </a:lnSpc>
              <a:spcBef>
                <a:spcPts val="0"/>
              </a:spcBef>
              <a:spcAft>
                <a:spcPts val="0"/>
              </a:spcAft>
              <a:buFont typeface="Arial"/>
              <a:buNone/>
              <a:defRPr/>
            </a:pPr>
            <a:r>
              <a:rPr lang="it-IT" i="1">
                <a:solidFill>
                  <a:schemeClr val="tx1">
                    <a:lumMod val="85000"/>
                    <a:lumOff val="15000"/>
                  </a:schemeClr>
                </a:solidFill>
                <a:latin typeface="Times New Roman" panose="02020603050405020304" pitchFamily="18" charset="0"/>
                <a:cs typeface="Times New Roman" panose="02020603050405020304" pitchFamily="18" charset="0"/>
              </a:rPr>
              <a:t>Nominativo</a:t>
            </a:r>
            <a:r>
              <a:rPr lang="it-IT" i="1">
                <a:solidFill>
                  <a:schemeClr val="tx1"/>
                </a:solidFill>
                <a:latin typeface="Times New Roman" panose="02020603050405020304" pitchFamily="18" charset="0"/>
                <a:cs typeface="Times New Roman" panose="02020603050405020304" pitchFamily="18" charset="0"/>
              </a:rPr>
              <a:t>          </a:t>
            </a:r>
            <a:r>
              <a:rPr lang="it-IT">
                <a:solidFill>
                  <a:schemeClr val="tx1"/>
                </a:solidFill>
                <a:latin typeface="Times New Roman" panose="02020603050405020304" pitchFamily="18" charset="0"/>
                <a:cs typeface="Times New Roman" panose="02020603050405020304" pitchFamily="18" charset="0"/>
              </a:rPr>
              <a:t>(m.,f.) tema + -</a:t>
            </a:r>
            <a:r>
              <a:rPr lang="it-IT" i="1">
                <a:solidFill>
                  <a:schemeClr val="tx1"/>
                </a:solidFill>
                <a:latin typeface="Times New Roman" panose="02020603050405020304" pitchFamily="18" charset="0"/>
                <a:cs typeface="Times New Roman" panose="02020603050405020304" pitchFamily="18" charset="0"/>
              </a:rPr>
              <a:t>s</a:t>
            </a:r>
            <a:r>
              <a:rPr lang="it-IT">
                <a:solidFill>
                  <a:schemeClr val="tx1"/>
                </a:solidFill>
                <a:latin typeface="Times New Roman" panose="02020603050405020304" pitchFamily="18" charset="0"/>
                <a:cs typeface="Times New Roman" panose="02020603050405020304" pitchFamily="18" charset="0"/>
              </a:rPr>
              <a:t> &gt;  </a:t>
            </a:r>
            <a:r>
              <a:rPr lang="it-IT" i="1">
                <a:solidFill>
                  <a:srgbClr val="FF0000"/>
                </a:solidFill>
                <a:latin typeface="Times New Roman" panose="02020603050405020304" pitchFamily="18" charset="0"/>
                <a:cs typeface="Times New Roman" panose="02020603050405020304" pitchFamily="18" charset="0"/>
              </a:rPr>
              <a:t>-ŭs</a:t>
            </a:r>
            <a:r>
              <a:rPr lang="it-IT">
                <a:solidFill>
                  <a:schemeClr val="tx1">
                    <a:lumMod val="85000"/>
                    <a:lumOff val="15000"/>
                  </a:schemeClr>
                </a:solidFill>
                <a:latin typeface="Times New Roman" panose="02020603050405020304" pitchFamily="18" charset="0"/>
                <a:cs typeface="Times New Roman" panose="02020603050405020304" pitchFamily="18" charset="0"/>
              </a:rPr>
              <a:t>                                                      (m., f.)  tema *ou + -</a:t>
            </a:r>
            <a:r>
              <a:rPr lang="it-IT" i="1">
                <a:solidFill>
                  <a:schemeClr val="tx1">
                    <a:lumMod val="85000"/>
                    <a:lumOff val="15000"/>
                  </a:schemeClr>
                </a:solidFill>
                <a:latin typeface="Times New Roman" panose="02020603050405020304" pitchFamily="18" charset="0"/>
                <a:cs typeface="Times New Roman" panose="02020603050405020304" pitchFamily="18" charset="0"/>
              </a:rPr>
              <a:t>ĕs &gt; *-</a:t>
            </a:r>
            <a:r>
              <a:rPr lang="it-IT">
                <a:solidFill>
                  <a:schemeClr val="tx1">
                    <a:lumMod val="85000"/>
                    <a:lumOff val="15000"/>
                  </a:schemeClr>
                </a:solidFill>
                <a:latin typeface="Times New Roman" panose="02020603050405020304" pitchFamily="18" charset="0"/>
                <a:cs typeface="Times New Roman" panose="02020603050405020304" pitchFamily="18" charset="0"/>
              </a:rPr>
              <a:t>ous</a:t>
            </a:r>
            <a:r>
              <a:rPr lang="it-IT" i="1">
                <a:solidFill>
                  <a:schemeClr val="tx1">
                    <a:lumMod val="85000"/>
                    <a:lumOff val="15000"/>
                  </a:schemeClr>
                </a:solidFill>
                <a:latin typeface="Times New Roman" panose="02020603050405020304" pitchFamily="18" charset="0"/>
                <a:cs typeface="Times New Roman" panose="02020603050405020304" pitchFamily="18" charset="0"/>
              </a:rPr>
              <a:t> &gt; </a:t>
            </a:r>
            <a:r>
              <a:rPr lang="it-IT" i="1">
                <a:solidFill>
                  <a:srgbClr val="FF0000"/>
                </a:solidFill>
                <a:latin typeface="Times New Roman" panose="02020603050405020304" pitchFamily="18" charset="0"/>
                <a:cs typeface="Times New Roman" panose="02020603050405020304" pitchFamily="18" charset="0"/>
              </a:rPr>
              <a:t>-ūs</a:t>
            </a:r>
            <a:r>
              <a:rPr lang="it-IT" i="1">
                <a:solidFill>
                  <a:schemeClr val="tx1">
                    <a:lumMod val="85000"/>
                    <a:lumOff val="15000"/>
                  </a:schemeClr>
                </a:solidFill>
                <a:latin typeface="Times New Roman" panose="02020603050405020304" pitchFamily="18" charset="0"/>
                <a:cs typeface="Times New Roman" panose="02020603050405020304" pitchFamily="18" charset="0"/>
              </a:rPr>
              <a:t>                       </a:t>
            </a:r>
          </a:p>
          <a:p>
            <a:pPr marL="0" indent="0" algn="just" fontAlgn="auto">
              <a:lnSpc>
                <a:spcPct val="120000"/>
              </a:lnSpc>
              <a:spcBef>
                <a:spcPts val="0"/>
              </a:spcBef>
              <a:spcAft>
                <a:spcPts val="0"/>
              </a:spcAft>
              <a:buFont typeface="Arial"/>
              <a:buNone/>
              <a:defRPr/>
            </a:pPr>
            <a:r>
              <a:rPr lang="it-IT" i="1">
                <a:solidFill>
                  <a:schemeClr val="tx1">
                    <a:lumMod val="85000"/>
                    <a:lumOff val="15000"/>
                  </a:schemeClr>
                </a:solidFill>
                <a:latin typeface="Times New Roman" panose="02020603050405020304" pitchFamily="18" charset="0"/>
                <a:cs typeface="Times New Roman" panose="02020603050405020304" pitchFamily="18" charset="0"/>
              </a:rPr>
              <a:t>                             </a:t>
            </a:r>
            <a:r>
              <a:rPr lang="it-IT">
                <a:solidFill>
                  <a:schemeClr val="tx1">
                    <a:lumMod val="85000"/>
                    <a:lumOff val="15000"/>
                  </a:schemeClr>
                </a:solidFill>
                <a:latin typeface="Times New Roman" panose="02020603050405020304" pitchFamily="18" charset="0"/>
                <a:cs typeface="Times New Roman" panose="02020603050405020304" pitchFamily="18" charset="0"/>
              </a:rPr>
              <a:t>(n.) </a:t>
            </a:r>
            <a:r>
              <a:rPr lang="it-IT" i="1">
                <a:solidFill>
                  <a:srgbClr val="FF0000"/>
                </a:solidFill>
                <a:latin typeface="Times New Roman" panose="02020603050405020304" pitchFamily="18" charset="0"/>
                <a:cs typeface="Times New Roman" panose="02020603050405020304" pitchFamily="18" charset="0"/>
              </a:rPr>
              <a:t>-ū                                                                                </a:t>
            </a:r>
            <a:r>
              <a:rPr lang="it-IT">
                <a:solidFill>
                  <a:schemeClr val="tx1">
                    <a:lumMod val="85000"/>
                    <a:lumOff val="15000"/>
                  </a:schemeClr>
                </a:solidFill>
                <a:latin typeface="Times New Roman" panose="02020603050405020304" pitchFamily="18" charset="0"/>
                <a:cs typeface="Times New Roman" panose="02020603050405020304" pitchFamily="18" charset="0"/>
              </a:rPr>
              <a:t>(n.) tema  + </a:t>
            </a:r>
            <a:r>
              <a:rPr lang="it-IT">
                <a:solidFill>
                  <a:schemeClr val="tx1"/>
                </a:solidFill>
                <a:latin typeface="Times New Roman" panose="02020603050405020304" pitchFamily="18" charset="0"/>
                <a:cs typeface="Times New Roman" panose="02020603050405020304" pitchFamily="18" charset="0"/>
              </a:rPr>
              <a:t>-</a:t>
            </a:r>
            <a:r>
              <a:rPr lang="it-IT" i="1">
                <a:solidFill>
                  <a:schemeClr val="tx1"/>
                </a:solidFill>
                <a:latin typeface="Times New Roman" panose="02020603050405020304" pitchFamily="18" charset="0"/>
                <a:cs typeface="Times New Roman" panose="02020603050405020304" pitchFamily="18" charset="0"/>
              </a:rPr>
              <a:t>ă &gt;</a:t>
            </a:r>
            <a:r>
              <a:rPr lang="it-IT" i="1">
                <a:solidFill>
                  <a:srgbClr val="FF0000"/>
                </a:solidFill>
                <a:latin typeface="Times New Roman" panose="02020603050405020304" pitchFamily="18" charset="0"/>
                <a:cs typeface="Times New Roman" panose="02020603050405020304" pitchFamily="18" charset="0"/>
              </a:rPr>
              <a:t> -ŭă </a:t>
            </a:r>
            <a:endParaRPr lang="it-IT" i="1">
              <a:solidFill>
                <a:schemeClr val="tx1"/>
              </a:solidFill>
              <a:latin typeface="Times New Roman" panose="02020603050405020304" pitchFamily="18" charset="0"/>
              <a:cs typeface="Times New Roman" panose="02020603050405020304" pitchFamily="18" charset="0"/>
            </a:endParaRPr>
          </a:p>
          <a:p>
            <a:pPr marL="0" indent="0" algn="just" fontAlgn="auto">
              <a:buFont typeface="Arial"/>
              <a:buNone/>
              <a:defRPr/>
            </a:pPr>
            <a:r>
              <a:rPr lang="it-IT" i="1">
                <a:solidFill>
                  <a:schemeClr val="tx1">
                    <a:lumMod val="85000"/>
                    <a:lumOff val="15000"/>
                  </a:schemeClr>
                </a:solidFill>
                <a:latin typeface="Times New Roman" panose="02020603050405020304" pitchFamily="18" charset="0"/>
                <a:cs typeface="Times New Roman" panose="02020603050405020304" pitchFamily="18" charset="0"/>
              </a:rPr>
              <a:t>                                                                                                                              </a:t>
            </a:r>
            <a:endParaRPr lang="it-IT" i="1">
              <a:solidFill>
                <a:srgbClr val="FF0000"/>
              </a:solidFill>
              <a:latin typeface="Times New Roman" panose="02020603050405020304" pitchFamily="18" charset="0"/>
              <a:cs typeface="Times New Roman" panose="02020603050405020304" pitchFamily="18" charset="0"/>
            </a:endParaRPr>
          </a:p>
          <a:p>
            <a:pPr marL="0" indent="0" algn="just" fontAlgn="auto">
              <a:buFont typeface="Arial"/>
              <a:buNone/>
              <a:defRPr/>
            </a:pPr>
            <a:r>
              <a:rPr lang="it-IT" i="1">
                <a:solidFill>
                  <a:schemeClr val="tx1">
                    <a:lumMod val="85000"/>
                    <a:lumOff val="15000"/>
                  </a:schemeClr>
                </a:solidFill>
                <a:latin typeface="Times New Roman" panose="02020603050405020304" pitchFamily="18" charset="0"/>
                <a:cs typeface="Times New Roman" panose="02020603050405020304" pitchFamily="18" charset="0"/>
              </a:rPr>
              <a:t>Genitivo</a:t>
            </a:r>
            <a:r>
              <a:rPr lang="it-IT">
                <a:solidFill>
                  <a:schemeClr val="tx1">
                    <a:lumMod val="85000"/>
                    <a:lumOff val="15000"/>
                  </a:schemeClr>
                </a:solidFill>
                <a:latin typeface="Times New Roman" panose="02020603050405020304" pitchFamily="18" charset="0"/>
                <a:cs typeface="Times New Roman" panose="02020603050405020304" pitchFamily="18" charset="0"/>
              </a:rPr>
              <a:t>            -</a:t>
            </a:r>
            <a:r>
              <a:rPr lang="it-IT" i="1">
                <a:solidFill>
                  <a:schemeClr val="tx1">
                    <a:lumMod val="85000"/>
                    <a:lumOff val="15000"/>
                  </a:schemeClr>
                </a:solidFill>
                <a:latin typeface="Times New Roman" panose="02020603050405020304" pitchFamily="18" charset="0"/>
                <a:cs typeface="Times New Roman" panose="02020603050405020304" pitchFamily="18" charset="0"/>
              </a:rPr>
              <a:t>ous</a:t>
            </a:r>
            <a:r>
              <a:rPr lang="it-IT">
                <a:solidFill>
                  <a:schemeClr val="tx1">
                    <a:lumMod val="85000"/>
                    <a:lumOff val="15000"/>
                  </a:schemeClr>
                </a:solidFill>
                <a:latin typeface="Times New Roman" panose="02020603050405020304" pitchFamily="18" charset="0"/>
                <a:cs typeface="Times New Roman" panose="02020603050405020304" pitchFamily="18" charset="0"/>
              </a:rPr>
              <a:t> &gt;  </a:t>
            </a:r>
            <a:r>
              <a:rPr lang="it-IT">
                <a:solidFill>
                  <a:srgbClr val="FF0000"/>
                </a:solidFill>
                <a:latin typeface="Times New Roman" panose="02020603050405020304" pitchFamily="18" charset="0"/>
                <a:cs typeface="Times New Roman" panose="02020603050405020304" pitchFamily="18" charset="0"/>
              </a:rPr>
              <a:t>-</a:t>
            </a:r>
            <a:r>
              <a:rPr lang="it-IT" i="1">
                <a:solidFill>
                  <a:srgbClr val="FF0000"/>
                </a:solidFill>
                <a:latin typeface="Times New Roman" panose="02020603050405020304" pitchFamily="18" charset="0"/>
                <a:cs typeface="Times New Roman" panose="02020603050405020304" pitchFamily="18" charset="0"/>
              </a:rPr>
              <a:t>ūs</a:t>
            </a:r>
            <a:r>
              <a:rPr lang="it-IT">
                <a:solidFill>
                  <a:schemeClr val="tx1">
                    <a:lumMod val="85000"/>
                    <a:lumOff val="15000"/>
                  </a:schemeClr>
                </a:solidFill>
                <a:latin typeface="Times New Roman" panose="02020603050405020304" pitchFamily="18" charset="0"/>
                <a:cs typeface="Times New Roman" panose="02020603050405020304" pitchFamily="18" charset="0"/>
              </a:rPr>
              <a:t>                                                                             tema + </a:t>
            </a:r>
            <a:r>
              <a:rPr lang="it-IT" i="1">
                <a:solidFill>
                  <a:schemeClr val="tx1">
                    <a:lumMod val="85000"/>
                    <a:lumOff val="15000"/>
                  </a:schemeClr>
                </a:solidFill>
                <a:latin typeface="Times New Roman" panose="02020603050405020304" pitchFamily="18" charset="0"/>
                <a:cs typeface="Times New Roman" panose="02020603050405020304" pitchFamily="18" charset="0"/>
              </a:rPr>
              <a:t>*-om &gt; -ŏm &gt; </a:t>
            </a:r>
            <a:r>
              <a:rPr lang="it-IT">
                <a:solidFill>
                  <a:srgbClr val="FF0000"/>
                </a:solidFill>
                <a:latin typeface="Times New Roman" panose="02020603050405020304" pitchFamily="18" charset="0"/>
                <a:cs typeface="Times New Roman" panose="02020603050405020304" pitchFamily="18" charset="0"/>
              </a:rPr>
              <a:t>-</a:t>
            </a:r>
            <a:r>
              <a:rPr lang="it-IT" i="1">
                <a:solidFill>
                  <a:srgbClr val="FF0000"/>
                </a:solidFill>
                <a:latin typeface="Times New Roman" panose="02020603050405020304" pitchFamily="18" charset="0"/>
                <a:cs typeface="Times New Roman" panose="02020603050405020304" pitchFamily="18" charset="0"/>
              </a:rPr>
              <a:t>ŭŭm</a:t>
            </a:r>
            <a:endParaRPr lang="it-IT" i="1">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algn="just" fontAlgn="auto">
              <a:buFont typeface="Arial"/>
              <a:buNone/>
              <a:defRPr/>
            </a:pPr>
            <a:r>
              <a:rPr lang="it-IT" i="1">
                <a:solidFill>
                  <a:schemeClr val="tx1">
                    <a:lumMod val="85000"/>
                    <a:lumOff val="15000"/>
                  </a:schemeClr>
                </a:solidFill>
                <a:latin typeface="Times New Roman" panose="02020603050405020304" pitchFamily="18" charset="0"/>
                <a:cs typeface="Times New Roman" panose="02020603050405020304" pitchFamily="18" charset="0"/>
              </a:rPr>
              <a:t>                          </a:t>
            </a:r>
          </a:p>
          <a:p>
            <a:pPr marL="0" indent="0" algn="just" fontAlgn="auto">
              <a:lnSpc>
                <a:spcPct val="120000"/>
              </a:lnSpc>
              <a:spcBef>
                <a:spcPts val="0"/>
              </a:spcBef>
              <a:spcAft>
                <a:spcPts val="0"/>
              </a:spcAft>
              <a:buFont typeface="Arial"/>
              <a:buNone/>
              <a:defRPr/>
            </a:pPr>
            <a:r>
              <a:rPr lang="it-IT" i="1">
                <a:solidFill>
                  <a:schemeClr val="tx1">
                    <a:lumMod val="85000"/>
                    <a:lumOff val="15000"/>
                  </a:schemeClr>
                </a:solidFill>
                <a:latin typeface="Times New Roman" panose="02020603050405020304" pitchFamily="18" charset="0"/>
                <a:cs typeface="Times New Roman" panose="02020603050405020304" pitchFamily="18" charset="0"/>
              </a:rPr>
              <a:t>Dativo </a:t>
            </a:r>
            <a:r>
              <a:rPr lang="it-IT">
                <a:solidFill>
                  <a:schemeClr val="tx1">
                    <a:lumMod val="85000"/>
                    <a:lumOff val="15000"/>
                  </a:schemeClr>
                </a:solidFill>
                <a:latin typeface="Times New Roman" panose="02020603050405020304" pitchFamily="18" charset="0"/>
                <a:cs typeface="Times New Roman" panose="02020603050405020304" pitchFamily="18" charset="0"/>
              </a:rPr>
              <a:t>             tema + *eu-ei</a:t>
            </a:r>
            <a:r>
              <a:rPr lang="it-IT" i="1">
                <a:solidFill>
                  <a:schemeClr val="tx1">
                    <a:lumMod val="85000"/>
                    <a:lumOff val="15000"/>
                  </a:schemeClr>
                </a:solidFill>
                <a:latin typeface="Times New Roman" panose="02020603050405020304" pitchFamily="18" charset="0"/>
                <a:cs typeface="Times New Roman" panose="02020603050405020304" pitchFamily="18" charset="0"/>
              </a:rPr>
              <a:t> </a:t>
            </a:r>
            <a:r>
              <a:rPr lang="it-IT">
                <a:solidFill>
                  <a:schemeClr val="tx1">
                    <a:lumMod val="85000"/>
                    <a:lumOff val="15000"/>
                  </a:schemeClr>
                </a:solidFill>
                <a:latin typeface="Times New Roman" panose="02020603050405020304" pitchFamily="18" charset="0"/>
                <a:cs typeface="Times New Roman" panose="02020603050405020304" pitchFamily="18" charset="0"/>
              </a:rPr>
              <a:t>/ *ou-ei</a:t>
            </a:r>
            <a:r>
              <a:rPr lang="it-IT" i="1">
                <a:solidFill>
                  <a:schemeClr val="tx1">
                    <a:lumMod val="85000"/>
                    <a:lumOff val="15000"/>
                  </a:schemeClr>
                </a:solidFill>
                <a:latin typeface="Times New Roman" panose="02020603050405020304" pitchFamily="18" charset="0"/>
                <a:cs typeface="Times New Roman" panose="02020603050405020304" pitchFamily="18" charset="0"/>
              </a:rPr>
              <a:t> &gt; -ei &gt; </a:t>
            </a:r>
            <a:r>
              <a:rPr lang="it-IT" i="1">
                <a:solidFill>
                  <a:srgbClr val="FF0000"/>
                </a:solidFill>
                <a:latin typeface="Times New Roman" panose="02020603050405020304" pitchFamily="18" charset="0"/>
                <a:cs typeface="Times New Roman" panose="02020603050405020304" pitchFamily="18" charset="0"/>
              </a:rPr>
              <a:t>-uī</a:t>
            </a:r>
            <a:r>
              <a:rPr lang="it-IT" i="1">
                <a:solidFill>
                  <a:schemeClr val="tx1">
                    <a:lumMod val="85000"/>
                    <a:lumOff val="15000"/>
                  </a:schemeClr>
                </a:solidFill>
                <a:latin typeface="Times New Roman" panose="02020603050405020304" pitchFamily="18" charset="0"/>
                <a:cs typeface="Times New Roman" panose="02020603050405020304" pitchFamily="18" charset="0"/>
              </a:rPr>
              <a:t>                                         </a:t>
            </a:r>
            <a:r>
              <a:rPr lang="it-IT">
                <a:solidFill>
                  <a:schemeClr val="tx1">
                    <a:lumMod val="85000"/>
                    <a:lumOff val="15000"/>
                  </a:schemeClr>
                </a:solidFill>
                <a:latin typeface="Times New Roman" panose="02020603050405020304" pitchFamily="18" charset="0"/>
                <a:cs typeface="Times New Roman" panose="02020603050405020304" pitchFamily="18" charset="0"/>
              </a:rPr>
              <a:t>tema </a:t>
            </a:r>
            <a:r>
              <a:rPr lang="it-IT" i="1">
                <a:solidFill>
                  <a:schemeClr val="tx1">
                    <a:lumMod val="85000"/>
                    <a:lumOff val="15000"/>
                  </a:schemeClr>
                </a:solidFill>
                <a:latin typeface="Times New Roman" panose="02020603050405020304" pitchFamily="18" charset="0"/>
                <a:cs typeface="Times New Roman" panose="02020603050405020304" pitchFamily="18" charset="0"/>
              </a:rPr>
              <a:t>+ *-</a:t>
            </a:r>
            <a:r>
              <a:rPr lang="it-IT">
                <a:solidFill>
                  <a:schemeClr val="tx1">
                    <a:lumMod val="85000"/>
                    <a:lumOff val="15000"/>
                  </a:schemeClr>
                </a:solidFill>
                <a:latin typeface="Times New Roman" panose="02020603050405020304" pitchFamily="18" charset="0"/>
                <a:cs typeface="Times New Roman" panose="02020603050405020304" pitchFamily="18" charset="0"/>
              </a:rPr>
              <a:t>bhos</a:t>
            </a:r>
            <a:r>
              <a:rPr lang="it-IT" i="1">
                <a:solidFill>
                  <a:schemeClr val="tx1">
                    <a:lumMod val="85000"/>
                    <a:lumOff val="15000"/>
                  </a:schemeClr>
                </a:solidFill>
                <a:latin typeface="Times New Roman" panose="02020603050405020304" pitchFamily="18" charset="0"/>
                <a:cs typeface="Times New Roman" panose="02020603050405020304" pitchFamily="18" charset="0"/>
              </a:rPr>
              <a:t>  &gt; </a:t>
            </a:r>
            <a:r>
              <a:rPr lang="it-IT">
                <a:solidFill>
                  <a:schemeClr val="tx1"/>
                </a:solidFill>
                <a:latin typeface="Times New Roman" panose="02020603050405020304" pitchFamily="18" charset="0"/>
                <a:cs typeface="Times New Roman" panose="02020603050405020304" pitchFamily="18" charset="0"/>
              </a:rPr>
              <a:t>-</a:t>
            </a:r>
            <a:r>
              <a:rPr lang="it-IT" i="1">
                <a:solidFill>
                  <a:schemeClr val="tx1"/>
                </a:solidFill>
                <a:latin typeface="Times New Roman" panose="02020603050405020304" pitchFamily="18" charset="0"/>
                <a:cs typeface="Times New Roman" panose="02020603050405020304" pitchFamily="18" charset="0"/>
              </a:rPr>
              <a:t>bŏs&gt;</a:t>
            </a:r>
            <a:r>
              <a:rPr lang="it-IT" i="1">
                <a:solidFill>
                  <a:srgbClr val="FF0000"/>
                </a:solidFill>
                <a:latin typeface="Times New Roman" panose="02020603050405020304" pitchFamily="18" charset="0"/>
                <a:cs typeface="Times New Roman" panose="02020603050405020304" pitchFamily="18" charset="0"/>
              </a:rPr>
              <a:t>-bŭs</a:t>
            </a:r>
            <a:endParaRPr lang="it-IT">
              <a:solidFill>
                <a:srgbClr val="FF0000"/>
              </a:solidFill>
              <a:latin typeface="Times New Roman" panose="02020603050405020304" pitchFamily="18" charset="0"/>
              <a:cs typeface="Times New Roman" panose="02020603050405020304" pitchFamily="18" charset="0"/>
            </a:endParaRPr>
          </a:p>
          <a:p>
            <a:pPr marL="0" indent="0" algn="just" fontAlgn="auto">
              <a:buFont typeface="Arial"/>
              <a:buNone/>
              <a:defRPr/>
            </a:pPr>
            <a:endParaRPr lang="it-IT" i="1">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algn="just" fontAlgn="auto">
              <a:buFont typeface="Arial"/>
              <a:buNone/>
              <a:defRPr/>
            </a:pPr>
            <a:r>
              <a:rPr lang="it-IT" i="1">
                <a:solidFill>
                  <a:schemeClr val="tx1">
                    <a:lumMod val="85000"/>
                    <a:lumOff val="15000"/>
                  </a:schemeClr>
                </a:solidFill>
                <a:latin typeface="Times New Roman" panose="02020603050405020304" pitchFamily="18" charset="0"/>
                <a:cs typeface="Times New Roman" panose="02020603050405020304" pitchFamily="18" charset="0"/>
              </a:rPr>
              <a:t>Accusativo</a:t>
            </a:r>
            <a:r>
              <a:rPr lang="it-IT">
                <a:solidFill>
                  <a:schemeClr val="tx1">
                    <a:lumMod val="85000"/>
                    <a:lumOff val="15000"/>
                  </a:schemeClr>
                </a:solidFill>
                <a:latin typeface="Times New Roman" panose="02020603050405020304" pitchFamily="18" charset="0"/>
                <a:cs typeface="Times New Roman" panose="02020603050405020304" pitchFamily="18" charset="0"/>
              </a:rPr>
              <a:t>        tema + </a:t>
            </a:r>
            <a:r>
              <a:rPr lang="it-IT" i="1">
                <a:solidFill>
                  <a:schemeClr val="tx1">
                    <a:lumMod val="85000"/>
                    <a:lumOff val="15000"/>
                  </a:schemeClr>
                </a:solidFill>
                <a:latin typeface="Times New Roman" panose="02020603050405020304" pitchFamily="18" charset="0"/>
                <a:cs typeface="Times New Roman" panose="02020603050405020304" pitchFamily="18" charset="0"/>
              </a:rPr>
              <a:t>-m &gt;</a:t>
            </a:r>
            <a:r>
              <a:rPr lang="it-IT" i="1">
                <a:solidFill>
                  <a:srgbClr val="FF0000"/>
                </a:solidFill>
                <a:latin typeface="Times New Roman" panose="02020603050405020304" pitchFamily="18" charset="0"/>
                <a:cs typeface="Times New Roman" panose="02020603050405020304" pitchFamily="18" charset="0"/>
              </a:rPr>
              <a:t>-ŭm</a:t>
            </a:r>
            <a:r>
              <a:rPr lang="it-IT" i="1">
                <a:solidFill>
                  <a:schemeClr val="tx1">
                    <a:lumMod val="85000"/>
                    <a:lumOff val="15000"/>
                  </a:schemeClr>
                </a:solidFill>
                <a:latin typeface="Times New Roman" panose="02020603050405020304" pitchFamily="18" charset="0"/>
                <a:cs typeface="Times New Roman" panose="02020603050405020304" pitchFamily="18" charset="0"/>
              </a:rPr>
              <a:t>      </a:t>
            </a:r>
            <a:r>
              <a:rPr lang="it-IT">
                <a:solidFill>
                  <a:srgbClr val="FF0000"/>
                </a:solidFill>
                <a:latin typeface="Times New Roman" panose="02020603050405020304" pitchFamily="18" charset="0"/>
                <a:cs typeface="Times New Roman" panose="02020603050405020304" pitchFamily="18" charset="0"/>
              </a:rPr>
              <a:t>                                                              </a:t>
            </a:r>
            <a:r>
              <a:rPr lang="it-IT">
                <a:solidFill>
                  <a:schemeClr val="tx1"/>
                </a:solidFill>
                <a:latin typeface="Times New Roman" panose="02020603050405020304" pitchFamily="18" charset="0"/>
                <a:cs typeface="Times New Roman" panose="02020603050405020304" pitchFamily="18" charset="0"/>
              </a:rPr>
              <a:t>(m., f.)  tema </a:t>
            </a:r>
            <a:r>
              <a:rPr lang="it-IT" i="1">
                <a:solidFill>
                  <a:schemeClr val="tx1">
                    <a:lumMod val="85000"/>
                    <a:lumOff val="15000"/>
                  </a:schemeClr>
                </a:solidFill>
                <a:latin typeface="Times New Roman" panose="02020603050405020304" pitchFamily="18" charset="0"/>
                <a:cs typeface="Times New Roman" panose="02020603050405020304" pitchFamily="18" charset="0"/>
              </a:rPr>
              <a:t>+-ns &gt; </a:t>
            </a:r>
            <a:r>
              <a:rPr lang="it-IT" i="1">
                <a:solidFill>
                  <a:srgbClr val="FF0000"/>
                </a:solidFill>
                <a:latin typeface="Times New Roman" panose="02020603050405020304" pitchFamily="18" charset="0"/>
                <a:cs typeface="Times New Roman" panose="02020603050405020304" pitchFamily="18" charset="0"/>
              </a:rPr>
              <a:t>-us</a:t>
            </a:r>
          </a:p>
          <a:p>
            <a:pPr marL="0" indent="0" algn="just" fontAlgn="auto">
              <a:buFont typeface="Arial"/>
              <a:buNone/>
              <a:defRPr/>
            </a:pPr>
            <a:r>
              <a:rPr lang="it-IT">
                <a:solidFill>
                  <a:schemeClr val="tx1"/>
                </a:solidFill>
                <a:latin typeface="Times New Roman" panose="02020603050405020304" pitchFamily="18" charset="0"/>
                <a:cs typeface="Times New Roman" panose="02020603050405020304" pitchFamily="18" charset="0"/>
              </a:rPr>
              <a:t>                          (n.) = nom.                                                                            (n.) = nom.</a:t>
            </a:r>
          </a:p>
          <a:p>
            <a:pPr marL="0" indent="0" algn="just" fontAlgn="auto">
              <a:buFont typeface="Arial"/>
              <a:buNone/>
              <a:defRPr/>
            </a:pPr>
            <a:endParaRPr lang="it-IT" i="1">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algn="just" fontAlgn="auto">
              <a:buFont typeface="Arial"/>
              <a:buNone/>
              <a:defRPr/>
            </a:pPr>
            <a:r>
              <a:rPr lang="it-IT" i="1">
                <a:solidFill>
                  <a:schemeClr val="tx1">
                    <a:lumMod val="85000"/>
                    <a:lumOff val="15000"/>
                  </a:schemeClr>
                </a:solidFill>
                <a:latin typeface="Times New Roman" panose="02020603050405020304" pitchFamily="18" charset="0"/>
                <a:cs typeface="Times New Roman" panose="02020603050405020304" pitchFamily="18" charset="0"/>
              </a:rPr>
              <a:t>Vocativo</a:t>
            </a:r>
            <a:r>
              <a:rPr lang="it-IT">
                <a:solidFill>
                  <a:schemeClr val="tx1">
                    <a:lumMod val="85000"/>
                    <a:lumOff val="15000"/>
                  </a:schemeClr>
                </a:solidFill>
                <a:latin typeface="Times New Roman" panose="02020603050405020304" pitchFamily="18" charset="0"/>
                <a:cs typeface="Times New Roman" panose="02020603050405020304" pitchFamily="18" charset="0"/>
              </a:rPr>
              <a:t>            = nom.  </a:t>
            </a:r>
            <a:r>
              <a:rPr lang="it-IT">
                <a:solidFill>
                  <a:srgbClr val="FF0000"/>
                </a:solidFill>
                <a:latin typeface="Times New Roman" panose="02020603050405020304" pitchFamily="18" charset="0"/>
                <a:cs typeface="Times New Roman" panose="02020603050405020304" pitchFamily="18" charset="0"/>
              </a:rPr>
              <a:t>                                                                                         </a:t>
            </a:r>
            <a:r>
              <a:rPr lang="it-IT">
                <a:solidFill>
                  <a:schemeClr val="tx1">
                    <a:lumMod val="85000"/>
                    <a:lumOff val="15000"/>
                  </a:schemeClr>
                </a:solidFill>
                <a:latin typeface="Times New Roman" panose="02020603050405020304" pitchFamily="18" charset="0"/>
                <a:cs typeface="Times New Roman" panose="02020603050405020304" pitchFamily="18" charset="0"/>
              </a:rPr>
              <a:t>= nom. </a:t>
            </a:r>
          </a:p>
          <a:p>
            <a:pPr marL="0" indent="0" algn="just" fontAlgn="auto">
              <a:lnSpc>
                <a:spcPct val="110000"/>
              </a:lnSpc>
              <a:spcBef>
                <a:spcPts val="0"/>
              </a:spcBef>
              <a:spcAft>
                <a:spcPts val="0"/>
              </a:spcAft>
              <a:buFont typeface="Arial"/>
              <a:buNone/>
              <a:defRPr/>
            </a:pPr>
            <a:endParaRPr lang="it-IT" i="1">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algn="just" fontAlgn="auto">
              <a:buFont typeface="Arial"/>
              <a:buNone/>
              <a:defRPr/>
            </a:pPr>
            <a:r>
              <a:rPr lang="it-IT" i="1">
                <a:solidFill>
                  <a:schemeClr val="tx1">
                    <a:lumMod val="85000"/>
                    <a:lumOff val="15000"/>
                  </a:schemeClr>
                </a:solidFill>
                <a:latin typeface="Times New Roman" panose="02020603050405020304" pitchFamily="18" charset="0"/>
                <a:cs typeface="Times New Roman" panose="02020603050405020304" pitchFamily="18" charset="0"/>
              </a:rPr>
              <a:t>Ablativo</a:t>
            </a:r>
            <a:r>
              <a:rPr lang="it-IT">
                <a:solidFill>
                  <a:schemeClr val="tx1">
                    <a:lumMod val="85000"/>
                    <a:lumOff val="15000"/>
                  </a:schemeClr>
                </a:solidFill>
                <a:latin typeface="Times New Roman" panose="02020603050405020304" pitchFamily="18" charset="0"/>
                <a:cs typeface="Times New Roman" panose="02020603050405020304" pitchFamily="18" charset="0"/>
              </a:rPr>
              <a:t>            -</a:t>
            </a:r>
            <a:r>
              <a:rPr lang="it-IT" i="1">
                <a:solidFill>
                  <a:schemeClr val="tx1">
                    <a:lumMod val="85000"/>
                    <a:lumOff val="15000"/>
                  </a:schemeClr>
                </a:solidFill>
                <a:latin typeface="Times New Roman" panose="02020603050405020304" pitchFamily="18" charset="0"/>
                <a:cs typeface="Times New Roman" panose="02020603050405020304" pitchFamily="18" charset="0"/>
              </a:rPr>
              <a:t>d</a:t>
            </a:r>
            <a:r>
              <a:rPr lang="it-IT">
                <a:solidFill>
                  <a:schemeClr val="tx1">
                    <a:lumMod val="85000"/>
                    <a:lumOff val="15000"/>
                  </a:schemeClr>
                </a:solidFill>
                <a:latin typeface="Times New Roman" panose="02020603050405020304" pitchFamily="18" charset="0"/>
                <a:cs typeface="Times New Roman" panose="02020603050405020304" pitchFamily="18" charset="0"/>
              </a:rPr>
              <a:t> (analogia con temi in -</a:t>
            </a:r>
            <a:r>
              <a:rPr lang="it-IT" i="1">
                <a:solidFill>
                  <a:schemeClr val="tx1">
                    <a:lumMod val="85000"/>
                    <a:lumOff val="15000"/>
                  </a:schemeClr>
                </a:solidFill>
                <a:latin typeface="Times New Roman" panose="02020603050405020304" pitchFamily="18" charset="0"/>
                <a:cs typeface="Times New Roman" panose="02020603050405020304" pitchFamily="18" charset="0"/>
              </a:rPr>
              <a:t>ŏ</a:t>
            </a:r>
            <a:r>
              <a:rPr lang="it-IT">
                <a:solidFill>
                  <a:schemeClr val="tx1">
                    <a:lumMod val="85000"/>
                    <a:lumOff val="15000"/>
                  </a:schemeClr>
                </a:solidFill>
                <a:latin typeface="Times New Roman" panose="02020603050405020304" pitchFamily="18" charset="0"/>
                <a:cs typeface="Times New Roman" panose="02020603050405020304" pitchFamily="18" charset="0"/>
              </a:rPr>
              <a:t>)</a:t>
            </a:r>
            <a:r>
              <a:rPr lang="it-IT" i="1">
                <a:solidFill>
                  <a:schemeClr val="tx1">
                    <a:lumMod val="85000"/>
                    <a:lumOff val="15000"/>
                  </a:schemeClr>
                </a:solidFill>
                <a:latin typeface="Times New Roman" panose="02020603050405020304" pitchFamily="18" charset="0"/>
                <a:cs typeface="Times New Roman" panose="02020603050405020304" pitchFamily="18" charset="0"/>
              </a:rPr>
              <a:t>&gt; -ud &gt; </a:t>
            </a:r>
            <a:r>
              <a:rPr lang="it-IT" i="1">
                <a:solidFill>
                  <a:srgbClr val="FF0000"/>
                </a:solidFill>
                <a:latin typeface="Times New Roman" panose="02020603050405020304" pitchFamily="18" charset="0"/>
                <a:cs typeface="Times New Roman" panose="02020603050405020304" pitchFamily="18" charset="0"/>
              </a:rPr>
              <a:t>-ū</a:t>
            </a:r>
            <a:r>
              <a:rPr lang="it-IT">
                <a:solidFill>
                  <a:schemeClr val="tx1">
                    <a:lumMod val="85000"/>
                    <a:lumOff val="15000"/>
                  </a:schemeClr>
                </a:solidFill>
                <a:latin typeface="Times New Roman" panose="02020603050405020304" pitchFamily="18" charset="0"/>
                <a:cs typeface="Times New Roman" panose="02020603050405020304" pitchFamily="18" charset="0"/>
              </a:rPr>
              <a:t>                                   tema  </a:t>
            </a:r>
            <a:r>
              <a:rPr lang="it-IT" i="1">
                <a:solidFill>
                  <a:schemeClr val="tx1">
                    <a:lumMod val="85000"/>
                    <a:lumOff val="15000"/>
                  </a:schemeClr>
                </a:solidFill>
                <a:latin typeface="Times New Roman" panose="02020603050405020304" pitchFamily="18" charset="0"/>
                <a:cs typeface="Times New Roman" panose="02020603050405020304" pitchFamily="18" charset="0"/>
              </a:rPr>
              <a:t>+ *</a:t>
            </a:r>
            <a:r>
              <a:rPr lang="it-IT">
                <a:solidFill>
                  <a:schemeClr val="tx1">
                    <a:lumMod val="85000"/>
                    <a:lumOff val="15000"/>
                  </a:schemeClr>
                </a:solidFill>
                <a:latin typeface="Times New Roman" panose="02020603050405020304" pitchFamily="18" charset="0"/>
                <a:cs typeface="Times New Roman" panose="02020603050405020304" pitchFamily="18" charset="0"/>
              </a:rPr>
              <a:t>bhos</a:t>
            </a:r>
            <a:r>
              <a:rPr lang="it-IT" i="1">
                <a:solidFill>
                  <a:schemeClr val="tx1">
                    <a:lumMod val="85000"/>
                    <a:lumOff val="15000"/>
                  </a:schemeClr>
                </a:solidFill>
                <a:latin typeface="Times New Roman" panose="02020603050405020304" pitchFamily="18" charset="0"/>
                <a:cs typeface="Times New Roman" panose="02020603050405020304" pitchFamily="18" charset="0"/>
              </a:rPr>
              <a:t>  &gt; </a:t>
            </a:r>
            <a:r>
              <a:rPr lang="it-IT">
                <a:solidFill>
                  <a:schemeClr val="tx1"/>
                </a:solidFill>
                <a:latin typeface="Times New Roman" panose="02020603050405020304" pitchFamily="18" charset="0"/>
                <a:cs typeface="Times New Roman" panose="02020603050405020304" pitchFamily="18" charset="0"/>
              </a:rPr>
              <a:t>-</a:t>
            </a:r>
            <a:r>
              <a:rPr lang="it-IT" i="1">
                <a:solidFill>
                  <a:schemeClr val="tx1"/>
                </a:solidFill>
                <a:latin typeface="Times New Roman" panose="02020603050405020304" pitchFamily="18" charset="0"/>
                <a:cs typeface="Times New Roman" panose="02020603050405020304" pitchFamily="18" charset="0"/>
              </a:rPr>
              <a:t>bŏs&gt;</a:t>
            </a:r>
            <a:r>
              <a:rPr lang="it-IT" i="1">
                <a:solidFill>
                  <a:srgbClr val="FF0000"/>
                </a:solidFill>
                <a:latin typeface="Times New Roman" panose="02020603050405020304" pitchFamily="18" charset="0"/>
                <a:cs typeface="Times New Roman" panose="02020603050405020304" pitchFamily="18" charset="0"/>
              </a:rPr>
              <a:t>-bŭs</a:t>
            </a:r>
          </a:p>
          <a:p>
            <a:pPr marL="0" indent="0" algn="just" fontAlgn="auto">
              <a:buFont typeface="Arial"/>
              <a:buNone/>
              <a:defRPr/>
            </a:pPr>
            <a:r>
              <a:rPr lang="it-IT" i="1">
                <a:solidFill>
                  <a:schemeClr val="tx1">
                    <a:lumMod val="85000"/>
                    <a:lumOff val="15000"/>
                  </a:schemeClr>
                </a:solidFill>
                <a:latin typeface="Times New Roman" panose="02020603050405020304" pitchFamily="18" charset="0"/>
                <a:cs typeface="Times New Roman" panose="02020603050405020304" pitchFamily="18" charset="0"/>
              </a:rPr>
              <a:t>  </a:t>
            </a:r>
          </a:p>
          <a:p>
            <a:pPr marL="0" indent="0" algn="just" fontAlgn="auto">
              <a:buFont typeface="Arial"/>
              <a:buNone/>
              <a:defRPr/>
            </a:pPr>
            <a:r>
              <a:rPr lang="it-IT" i="1">
                <a:solidFill>
                  <a:schemeClr val="tx1">
                    <a:lumMod val="85000"/>
                    <a:lumOff val="15000"/>
                  </a:schemeClr>
                </a:solidFill>
                <a:latin typeface="Times New Roman" panose="02020603050405020304" pitchFamily="18" charset="0"/>
                <a:cs typeface="Times New Roman" panose="02020603050405020304" pitchFamily="18" charset="0"/>
              </a:rPr>
              <a:t>                                                              </a:t>
            </a:r>
            <a:endParaRPr lang="it-IT">
              <a:solidFill>
                <a:schemeClr val="tx1"/>
              </a:solidFill>
              <a:latin typeface="Times New Roman" panose="02020603050405020304" pitchFamily="18" charset="0"/>
              <a:cs typeface="Times New Roman" panose="02020603050405020304" pitchFamily="18" charset="0"/>
            </a:endParaRPr>
          </a:p>
        </p:txBody>
      </p:sp>
      <p:cxnSp>
        <p:nvCxnSpPr>
          <p:cNvPr id="4" name="Connettore diritto 3">
            <a:extLst>
              <a:ext uri="{FF2B5EF4-FFF2-40B4-BE49-F238E27FC236}">
                <a16:creationId xmlns:a16="http://schemas.microsoft.com/office/drawing/2014/main" id="{B602AD5C-7F01-4D12-9D7D-D9662668995C}"/>
              </a:ext>
            </a:extLst>
          </p:cNvPr>
          <p:cNvCxnSpPr>
            <a:cxnSpLocks/>
          </p:cNvCxnSpPr>
          <p:nvPr/>
        </p:nvCxnSpPr>
        <p:spPr>
          <a:xfrm>
            <a:off x="7567613" y="285750"/>
            <a:ext cx="0" cy="65722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Connettore diritto 7">
            <a:extLst>
              <a:ext uri="{FF2B5EF4-FFF2-40B4-BE49-F238E27FC236}">
                <a16:creationId xmlns:a16="http://schemas.microsoft.com/office/drawing/2014/main" id="{36FAAB74-D0FA-487F-A5AA-F29A75C99802}"/>
              </a:ext>
            </a:extLst>
          </p:cNvPr>
          <p:cNvCxnSpPr/>
          <p:nvPr/>
        </p:nvCxnSpPr>
        <p:spPr>
          <a:xfrm>
            <a:off x="0" y="213995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Connettore diritto 9">
            <a:extLst>
              <a:ext uri="{FF2B5EF4-FFF2-40B4-BE49-F238E27FC236}">
                <a16:creationId xmlns:a16="http://schemas.microsoft.com/office/drawing/2014/main" id="{937C7A13-E1B9-464E-9485-309EBFAA469A}"/>
              </a:ext>
            </a:extLst>
          </p:cNvPr>
          <p:cNvCxnSpPr/>
          <p:nvPr/>
        </p:nvCxnSpPr>
        <p:spPr>
          <a:xfrm>
            <a:off x="0" y="2986088"/>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Connettore diritto 11">
            <a:extLst>
              <a:ext uri="{FF2B5EF4-FFF2-40B4-BE49-F238E27FC236}">
                <a16:creationId xmlns:a16="http://schemas.microsoft.com/office/drawing/2014/main" id="{15D70149-E6B1-4193-97AE-64D66CDC8767}"/>
              </a:ext>
            </a:extLst>
          </p:cNvPr>
          <p:cNvCxnSpPr>
            <a:cxnSpLocks/>
          </p:cNvCxnSpPr>
          <p:nvPr/>
        </p:nvCxnSpPr>
        <p:spPr>
          <a:xfrm>
            <a:off x="0" y="3721100"/>
            <a:ext cx="1217453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Connettore diritto 13">
            <a:extLst>
              <a:ext uri="{FF2B5EF4-FFF2-40B4-BE49-F238E27FC236}">
                <a16:creationId xmlns:a16="http://schemas.microsoft.com/office/drawing/2014/main" id="{39C4D2A4-58C7-4187-A052-9D44F159B963}"/>
              </a:ext>
            </a:extLst>
          </p:cNvPr>
          <p:cNvCxnSpPr>
            <a:cxnSpLocks/>
          </p:cNvCxnSpPr>
          <p:nvPr/>
        </p:nvCxnSpPr>
        <p:spPr>
          <a:xfrm>
            <a:off x="-17463" y="5634038"/>
            <a:ext cx="121920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Connettore diritto 4">
            <a:extLst>
              <a:ext uri="{FF2B5EF4-FFF2-40B4-BE49-F238E27FC236}">
                <a16:creationId xmlns:a16="http://schemas.microsoft.com/office/drawing/2014/main" id="{594ECF50-5509-4E14-B958-E993BBF4714E}"/>
              </a:ext>
            </a:extLst>
          </p:cNvPr>
          <p:cNvCxnSpPr>
            <a:cxnSpLocks/>
          </p:cNvCxnSpPr>
          <p:nvPr/>
        </p:nvCxnSpPr>
        <p:spPr>
          <a:xfrm>
            <a:off x="0" y="4752975"/>
            <a:ext cx="1217453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Segnaposto contenuto 3" descr="Immagine che contiene testo&#10;&#10;Descrizione generata automaticamente">
            <a:extLst>
              <a:ext uri="{FF2B5EF4-FFF2-40B4-BE49-F238E27FC236}">
                <a16:creationId xmlns:a16="http://schemas.microsoft.com/office/drawing/2014/main" id="{AA0C6083-F98B-4259-B36D-614AC062719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12192000" cy="6858000"/>
          </a:xfrm>
          <a:blipFill dpi="0" rotWithShape="1">
            <a:blip r:embed="rId3"/>
            <a:srcRect/>
            <a:tile tx="0" ty="0" sx="100000" sy="100000" flip="none" algn="tl"/>
          </a:blipFill>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CE2F3B63-F256-4208-8C05-15E1715CFE88}"/>
              </a:ext>
            </a:extLst>
          </p:cNvPr>
          <p:cNvSpPr>
            <a:spLocks noGrp="1"/>
          </p:cNvSpPr>
          <p:nvPr>
            <p:ph idx="1"/>
          </p:nvPr>
        </p:nvSpPr>
        <p:spPr>
          <a:xfrm>
            <a:off x="0" y="0"/>
            <a:ext cx="12192000" cy="6858000"/>
          </a:xfrm>
          <a:blipFill>
            <a:blip r:embed="rId2"/>
            <a:tile tx="0" ty="0" sx="100000" sy="100000" flip="none" algn="tl"/>
          </a:blipFill>
        </p:spPr>
        <p:txBody>
          <a:bodyPr rtlCol="0">
            <a:normAutofit fontScale="92500"/>
          </a:bodyPr>
          <a:lstStyle/>
          <a:p>
            <a:pPr marL="0" indent="0" algn="ctr" fontAlgn="auto">
              <a:buFont typeface="Arial"/>
              <a:buNone/>
              <a:defRPr/>
            </a:pPr>
            <a:r>
              <a:rPr lang="it-IT" b="1" i="1">
                <a:solidFill>
                  <a:schemeClr val="tx1">
                    <a:lumMod val="85000"/>
                    <a:lumOff val="15000"/>
                  </a:schemeClr>
                </a:solidFill>
                <a:latin typeface="Times New Roman" panose="02020603050405020304" pitchFamily="18" charset="0"/>
                <a:cs typeface="Times New Roman" panose="02020603050405020304" pitchFamily="18" charset="0"/>
              </a:rPr>
              <a:t>Temi in -ē  </a:t>
            </a:r>
            <a:r>
              <a:rPr lang="it-IT" b="1">
                <a:solidFill>
                  <a:schemeClr val="tx1">
                    <a:lumMod val="85000"/>
                    <a:lumOff val="15000"/>
                  </a:schemeClr>
                </a:solidFill>
                <a:latin typeface="Times New Roman" panose="02020603050405020304" pitchFamily="18" charset="0"/>
                <a:cs typeface="Times New Roman" panose="02020603050405020304" pitchFamily="18" charset="0"/>
              </a:rPr>
              <a:t>(V declinazione)  </a:t>
            </a:r>
          </a:p>
          <a:p>
            <a:pPr marL="0" indent="0" algn="ctr" fontAlgn="auto">
              <a:buFont typeface="Arial"/>
              <a:buNone/>
              <a:defRPr/>
            </a:pPr>
            <a:r>
              <a:rPr lang="it-IT" b="1">
                <a:solidFill>
                  <a:schemeClr val="tx1">
                    <a:lumMod val="85000"/>
                    <a:lumOff val="15000"/>
                  </a:schemeClr>
                </a:solidFill>
                <a:latin typeface="Times New Roman" panose="02020603050405020304" pitchFamily="18" charset="0"/>
                <a:cs typeface="Times New Roman" panose="02020603050405020304" pitchFamily="18" charset="0"/>
              </a:rPr>
              <a:t>Singolare</a:t>
            </a:r>
            <a:r>
              <a:rPr lang="it-IT">
                <a:solidFill>
                  <a:schemeClr val="tx1">
                    <a:lumMod val="85000"/>
                    <a:lumOff val="15000"/>
                  </a:schemeClr>
                </a:solidFill>
                <a:latin typeface="Times New Roman" panose="02020603050405020304" pitchFamily="18" charset="0"/>
                <a:cs typeface="Times New Roman" panose="02020603050405020304" pitchFamily="18" charset="0"/>
              </a:rPr>
              <a:t>                                                                  </a:t>
            </a:r>
            <a:r>
              <a:rPr lang="it-IT" b="1">
                <a:solidFill>
                  <a:schemeClr val="tx1">
                    <a:lumMod val="85000"/>
                    <a:lumOff val="15000"/>
                  </a:schemeClr>
                </a:solidFill>
                <a:latin typeface="Times New Roman" panose="02020603050405020304" pitchFamily="18" charset="0"/>
                <a:cs typeface="Times New Roman" panose="02020603050405020304" pitchFamily="18" charset="0"/>
              </a:rPr>
              <a:t>Plurale</a:t>
            </a:r>
          </a:p>
          <a:p>
            <a:pPr marL="0" indent="0" algn="just" fontAlgn="auto">
              <a:lnSpc>
                <a:spcPct val="120000"/>
              </a:lnSpc>
              <a:spcBef>
                <a:spcPts val="0"/>
              </a:spcBef>
              <a:spcAft>
                <a:spcPts val="0"/>
              </a:spcAft>
              <a:buFont typeface="Arial"/>
              <a:buNone/>
              <a:defRPr/>
            </a:pPr>
            <a:r>
              <a:rPr lang="it-IT" i="1">
                <a:solidFill>
                  <a:schemeClr val="tx1">
                    <a:lumMod val="85000"/>
                    <a:lumOff val="15000"/>
                  </a:schemeClr>
                </a:solidFill>
                <a:latin typeface="Times New Roman" panose="02020603050405020304" pitchFamily="18" charset="0"/>
                <a:cs typeface="Times New Roman" panose="02020603050405020304" pitchFamily="18" charset="0"/>
              </a:rPr>
              <a:t>Nominativo</a:t>
            </a:r>
            <a:r>
              <a:rPr lang="it-IT" i="1">
                <a:solidFill>
                  <a:schemeClr val="tx1"/>
                </a:solidFill>
                <a:latin typeface="Times New Roman" panose="02020603050405020304" pitchFamily="18" charset="0"/>
                <a:cs typeface="Times New Roman" panose="02020603050405020304" pitchFamily="18" charset="0"/>
              </a:rPr>
              <a:t>   </a:t>
            </a:r>
            <a:r>
              <a:rPr lang="it-IT">
                <a:solidFill>
                  <a:schemeClr val="tx1"/>
                </a:solidFill>
                <a:latin typeface="Times New Roman" panose="02020603050405020304" pitchFamily="18" charset="0"/>
                <a:cs typeface="Times New Roman" panose="02020603050405020304" pitchFamily="18" charset="0"/>
              </a:rPr>
              <a:t>tema + </a:t>
            </a:r>
            <a:r>
              <a:rPr lang="it-IT">
                <a:solidFill>
                  <a:srgbClr val="FF0000"/>
                </a:solidFill>
                <a:latin typeface="Times New Roman" panose="02020603050405020304" pitchFamily="18" charset="0"/>
                <a:cs typeface="Times New Roman" panose="02020603050405020304" pitchFamily="18" charset="0"/>
              </a:rPr>
              <a:t>-</a:t>
            </a:r>
            <a:r>
              <a:rPr lang="it-IT" i="1">
                <a:solidFill>
                  <a:srgbClr val="FF0000"/>
                </a:solidFill>
                <a:latin typeface="Times New Roman" panose="02020603050405020304" pitchFamily="18" charset="0"/>
                <a:cs typeface="Times New Roman" panose="02020603050405020304" pitchFamily="18" charset="0"/>
              </a:rPr>
              <a:t>s</a:t>
            </a:r>
            <a:r>
              <a:rPr lang="it-IT">
                <a:solidFill>
                  <a:schemeClr val="tx1"/>
                </a:solidFill>
                <a:latin typeface="Times New Roman" panose="02020603050405020304" pitchFamily="18" charset="0"/>
                <a:cs typeface="Times New Roman" panose="02020603050405020304" pitchFamily="18" charset="0"/>
              </a:rPr>
              <a:t> </a:t>
            </a:r>
            <a:r>
              <a:rPr lang="it-IT">
                <a:solidFill>
                  <a:schemeClr val="tx1">
                    <a:lumMod val="85000"/>
                    <a:lumOff val="15000"/>
                  </a:schemeClr>
                </a:solidFill>
                <a:latin typeface="Times New Roman" panose="02020603050405020304" pitchFamily="18" charset="0"/>
                <a:cs typeface="Times New Roman" panose="02020603050405020304" pitchFamily="18" charset="0"/>
              </a:rPr>
              <a:t>                                                             tema -</a:t>
            </a:r>
            <a:r>
              <a:rPr lang="it-IT" i="1">
                <a:solidFill>
                  <a:schemeClr val="tx1">
                    <a:lumMod val="85000"/>
                    <a:lumOff val="15000"/>
                  </a:schemeClr>
                </a:solidFill>
                <a:latin typeface="Times New Roman" panose="02020603050405020304" pitchFamily="18" charset="0"/>
                <a:cs typeface="Times New Roman" panose="02020603050405020304" pitchFamily="18" charset="0"/>
              </a:rPr>
              <a:t>e</a:t>
            </a:r>
            <a:r>
              <a:rPr lang="it-IT">
                <a:solidFill>
                  <a:schemeClr val="tx1">
                    <a:lumMod val="85000"/>
                    <a:lumOff val="15000"/>
                  </a:schemeClr>
                </a:solidFill>
                <a:latin typeface="Times New Roman" panose="02020603050405020304" pitchFamily="18" charset="0"/>
                <a:cs typeface="Times New Roman" panose="02020603050405020304" pitchFamily="18" charset="0"/>
              </a:rPr>
              <a:t> + -</a:t>
            </a:r>
            <a:r>
              <a:rPr lang="it-IT" i="1">
                <a:solidFill>
                  <a:schemeClr val="tx1">
                    <a:lumMod val="85000"/>
                    <a:lumOff val="15000"/>
                  </a:schemeClr>
                </a:solidFill>
                <a:latin typeface="Times New Roman" panose="02020603050405020304" pitchFamily="18" charset="0"/>
                <a:cs typeface="Times New Roman" panose="02020603050405020304" pitchFamily="18" charset="0"/>
              </a:rPr>
              <a:t>ĕs &gt; </a:t>
            </a:r>
            <a:r>
              <a:rPr lang="it-IT" i="1">
                <a:solidFill>
                  <a:srgbClr val="FF0000"/>
                </a:solidFill>
                <a:latin typeface="Times New Roman" panose="02020603050405020304" pitchFamily="18" charset="0"/>
                <a:cs typeface="Times New Roman" panose="02020603050405020304" pitchFamily="18" charset="0"/>
              </a:rPr>
              <a:t>-ēs</a:t>
            </a:r>
            <a:r>
              <a:rPr lang="it-IT" i="1">
                <a:solidFill>
                  <a:schemeClr val="tx1">
                    <a:lumMod val="85000"/>
                    <a:lumOff val="15000"/>
                  </a:schemeClr>
                </a:solidFill>
                <a:latin typeface="Times New Roman" panose="02020603050405020304" pitchFamily="18" charset="0"/>
                <a:cs typeface="Times New Roman" panose="02020603050405020304" pitchFamily="18" charset="0"/>
              </a:rPr>
              <a:t>                       </a:t>
            </a:r>
          </a:p>
          <a:p>
            <a:pPr marL="0" indent="0" algn="just" fontAlgn="auto">
              <a:lnSpc>
                <a:spcPct val="120000"/>
              </a:lnSpc>
              <a:spcBef>
                <a:spcPts val="0"/>
              </a:spcBef>
              <a:spcAft>
                <a:spcPts val="0"/>
              </a:spcAft>
              <a:buFont typeface="Arial"/>
              <a:buNone/>
              <a:defRPr/>
            </a:pPr>
            <a:r>
              <a:rPr lang="it-IT" i="1">
                <a:solidFill>
                  <a:schemeClr val="tx1">
                    <a:lumMod val="85000"/>
                    <a:lumOff val="15000"/>
                  </a:schemeClr>
                </a:solidFill>
                <a:latin typeface="Times New Roman" panose="02020603050405020304" pitchFamily="18" charset="0"/>
                <a:cs typeface="Times New Roman" panose="02020603050405020304" pitchFamily="18" charset="0"/>
              </a:rPr>
              <a:t>                             </a:t>
            </a:r>
            <a:r>
              <a:rPr lang="it-IT" i="1">
                <a:solidFill>
                  <a:srgbClr val="FF0000"/>
                </a:solidFill>
                <a:latin typeface="Times New Roman" panose="02020603050405020304" pitchFamily="18" charset="0"/>
                <a:cs typeface="Times New Roman" panose="02020603050405020304" pitchFamily="18" charset="0"/>
              </a:rPr>
              <a:t>                                                                               </a:t>
            </a:r>
            <a:r>
              <a:rPr lang="it-IT" i="1">
                <a:solidFill>
                  <a:schemeClr val="tx1">
                    <a:lumMod val="85000"/>
                    <a:lumOff val="15000"/>
                  </a:schemeClr>
                </a:solidFill>
                <a:latin typeface="Times New Roman" panose="02020603050405020304" pitchFamily="18" charset="0"/>
                <a:cs typeface="Times New Roman" panose="02020603050405020304" pitchFamily="18" charset="0"/>
              </a:rPr>
              <a:t>                                                                                                                           </a:t>
            </a:r>
            <a:endParaRPr lang="it-IT" i="1">
              <a:solidFill>
                <a:srgbClr val="FF0000"/>
              </a:solidFill>
              <a:latin typeface="Times New Roman" panose="02020603050405020304" pitchFamily="18" charset="0"/>
              <a:cs typeface="Times New Roman" panose="02020603050405020304" pitchFamily="18" charset="0"/>
            </a:endParaRPr>
          </a:p>
          <a:p>
            <a:pPr marL="0" indent="0" algn="just" fontAlgn="auto">
              <a:buFont typeface="Arial"/>
              <a:buNone/>
              <a:defRPr/>
            </a:pPr>
            <a:r>
              <a:rPr lang="it-IT" i="1">
                <a:solidFill>
                  <a:schemeClr val="tx1">
                    <a:lumMod val="85000"/>
                    <a:lumOff val="15000"/>
                  </a:schemeClr>
                </a:solidFill>
                <a:latin typeface="Times New Roman" panose="02020603050405020304" pitchFamily="18" charset="0"/>
                <a:cs typeface="Times New Roman" panose="02020603050405020304" pitchFamily="18" charset="0"/>
              </a:rPr>
              <a:t>Genitivo</a:t>
            </a:r>
            <a:r>
              <a:rPr lang="it-IT">
                <a:solidFill>
                  <a:schemeClr val="tx1">
                    <a:lumMod val="85000"/>
                    <a:lumOff val="15000"/>
                  </a:schemeClr>
                </a:solidFill>
                <a:latin typeface="Times New Roman" panose="02020603050405020304" pitchFamily="18" charset="0"/>
                <a:cs typeface="Times New Roman" panose="02020603050405020304" pitchFamily="18" charset="0"/>
              </a:rPr>
              <a:t>      -</a:t>
            </a:r>
            <a:r>
              <a:rPr lang="it-IT" i="1">
                <a:solidFill>
                  <a:schemeClr val="tx1">
                    <a:lumMod val="85000"/>
                    <a:lumOff val="15000"/>
                  </a:schemeClr>
                </a:solidFill>
                <a:latin typeface="Times New Roman" panose="02020603050405020304" pitchFamily="18" charset="0"/>
                <a:cs typeface="Times New Roman" panose="02020603050405020304" pitchFamily="18" charset="0"/>
              </a:rPr>
              <a:t>ei</a:t>
            </a:r>
            <a:r>
              <a:rPr lang="it-IT">
                <a:solidFill>
                  <a:schemeClr val="tx1">
                    <a:lumMod val="85000"/>
                    <a:lumOff val="15000"/>
                  </a:schemeClr>
                </a:solidFill>
                <a:latin typeface="Times New Roman" panose="02020603050405020304" pitchFamily="18" charset="0"/>
                <a:cs typeface="Times New Roman" panose="02020603050405020304" pitchFamily="18" charset="0"/>
              </a:rPr>
              <a:t> &gt; </a:t>
            </a:r>
            <a:r>
              <a:rPr lang="it-IT">
                <a:solidFill>
                  <a:srgbClr val="FF0000"/>
                </a:solidFill>
                <a:latin typeface="Times New Roman" panose="02020603050405020304" pitchFamily="18" charset="0"/>
                <a:cs typeface="Times New Roman" panose="02020603050405020304" pitchFamily="18" charset="0"/>
              </a:rPr>
              <a:t>-</a:t>
            </a:r>
            <a:r>
              <a:rPr lang="it-IT" i="1">
                <a:solidFill>
                  <a:srgbClr val="FF0000"/>
                </a:solidFill>
                <a:latin typeface="Times New Roman" panose="02020603050405020304" pitchFamily="18" charset="0"/>
                <a:cs typeface="Times New Roman" panose="02020603050405020304" pitchFamily="18" charset="0"/>
              </a:rPr>
              <a:t>ī </a:t>
            </a:r>
            <a:r>
              <a:rPr lang="it-IT">
                <a:solidFill>
                  <a:srgbClr val="FF0000"/>
                </a:solidFill>
                <a:latin typeface="Times New Roman" panose="02020603050405020304" pitchFamily="18" charset="0"/>
                <a:cs typeface="Times New Roman" panose="02020603050405020304" pitchFamily="18" charset="0"/>
              </a:rPr>
              <a:t> </a:t>
            </a:r>
            <a:r>
              <a:rPr lang="it-IT">
                <a:solidFill>
                  <a:schemeClr val="tx1"/>
                </a:solidFill>
                <a:latin typeface="Times New Roman" panose="02020603050405020304" pitchFamily="18" charset="0"/>
                <a:cs typeface="Times New Roman" panose="02020603050405020304" pitchFamily="18" charset="0"/>
              </a:rPr>
              <a:t>(per analog. con temi -</a:t>
            </a:r>
            <a:r>
              <a:rPr lang="it-IT" i="1">
                <a:solidFill>
                  <a:schemeClr val="tx1"/>
                </a:solidFill>
                <a:latin typeface="Times New Roman" panose="02020603050405020304" pitchFamily="18" charset="0"/>
                <a:cs typeface="Times New Roman" panose="02020603050405020304" pitchFamily="18" charset="0"/>
              </a:rPr>
              <a:t>ā</a:t>
            </a:r>
            <a:r>
              <a:rPr lang="it-IT">
                <a:solidFill>
                  <a:schemeClr val="tx1"/>
                </a:solidFill>
                <a:latin typeface="Times New Roman" panose="02020603050405020304" pitchFamily="18" charset="0"/>
                <a:cs typeface="Times New Roman" panose="02020603050405020304" pitchFamily="18" charset="0"/>
              </a:rPr>
              <a:t> e temi in -</a:t>
            </a:r>
            <a:r>
              <a:rPr lang="it-IT" i="1">
                <a:solidFill>
                  <a:schemeClr val="tx1"/>
                </a:solidFill>
                <a:latin typeface="Times New Roman" panose="02020603050405020304" pitchFamily="18" charset="0"/>
                <a:cs typeface="Times New Roman" panose="02020603050405020304" pitchFamily="18" charset="0"/>
              </a:rPr>
              <a:t>o</a:t>
            </a:r>
            <a:r>
              <a:rPr lang="it-IT">
                <a:solidFill>
                  <a:schemeClr val="tx1"/>
                </a:solidFill>
                <a:latin typeface="Times New Roman" panose="02020603050405020304" pitchFamily="18" charset="0"/>
                <a:cs typeface="Times New Roman" panose="02020603050405020304" pitchFamily="18" charset="0"/>
              </a:rPr>
              <a:t>/</a:t>
            </a:r>
            <a:r>
              <a:rPr lang="it-IT" i="1">
                <a:solidFill>
                  <a:schemeClr val="tx1"/>
                </a:solidFill>
                <a:latin typeface="Times New Roman" panose="02020603050405020304" pitchFamily="18" charset="0"/>
                <a:cs typeface="Times New Roman" panose="02020603050405020304" pitchFamily="18" charset="0"/>
              </a:rPr>
              <a:t>e</a:t>
            </a:r>
            <a:r>
              <a:rPr lang="it-IT">
                <a:solidFill>
                  <a:schemeClr val="tx1"/>
                </a:solidFill>
                <a:latin typeface="Times New Roman" panose="02020603050405020304" pitchFamily="18" charset="0"/>
                <a:cs typeface="Times New Roman" panose="02020603050405020304" pitchFamily="18" charset="0"/>
              </a:rPr>
              <a:t>)</a:t>
            </a:r>
            <a:r>
              <a:rPr lang="it-IT">
                <a:solidFill>
                  <a:schemeClr val="tx1">
                    <a:lumMod val="85000"/>
                    <a:lumOff val="15000"/>
                  </a:schemeClr>
                </a:solidFill>
                <a:latin typeface="Times New Roman" panose="02020603050405020304" pitchFamily="18" charset="0"/>
                <a:cs typeface="Times New Roman" panose="02020603050405020304" pitchFamily="18" charset="0"/>
              </a:rPr>
              <a:t>     </a:t>
            </a:r>
            <a:r>
              <a:rPr lang="it-IT">
                <a:solidFill>
                  <a:srgbClr val="FF0000"/>
                </a:solidFill>
                <a:latin typeface="Times New Roman" panose="02020603050405020304" pitchFamily="18" charset="0"/>
                <a:cs typeface="Times New Roman" panose="02020603050405020304" pitchFamily="18" charset="0"/>
              </a:rPr>
              <a:t>-</a:t>
            </a:r>
            <a:r>
              <a:rPr lang="it-IT" i="1">
                <a:solidFill>
                  <a:srgbClr val="FF0000"/>
                </a:solidFill>
                <a:latin typeface="Times New Roman" panose="02020603050405020304" pitchFamily="18" charset="0"/>
                <a:cs typeface="Times New Roman" panose="02020603050405020304" pitchFamily="18" charset="0"/>
              </a:rPr>
              <a:t>rŭm </a:t>
            </a:r>
            <a:r>
              <a:rPr lang="it-IT">
                <a:solidFill>
                  <a:schemeClr val="tx1"/>
                </a:solidFill>
                <a:latin typeface="Times New Roman" panose="02020603050405020304" pitchFamily="18" charset="0"/>
                <a:cs typeface="Times New Roman" panose="02020603050405020304" pitchFamily="18" charset="0"/>
              </a:rPr>
              <a:t>(per analog. con temi -</a:t>
            </a:r>
            <a:r>
              <a:rPr lang="it-IT" i="1">
                <a:solidFill>
                  <a:schemeClr val="tx1"/>
                </a:solidFill>
                <a:latin typeface="Times New Roman" panose="02020603050405020304" pitchFamily="18" charset="0"/>
                <a:cs typeface="Times New Roman" panose="02020603050405020304" pitchFamily="18" charset="0"/>
              </a:rPr>
              <a:t>ā</a:t>
            </a:r>
            <a:r>
              <a:rPr lang="it-IT">
                <a:solidFill>
                  <a:schemeClr val="tx1"/>
                </a:solidFill>
                <a:latin typeface="Times New Roman" panose="02020603050405020304" pitchFamily="18" charset="0"/>
                <a:cs typeface="Times New Roman" panose="02020603050405020304" pitchFamily="18" charset="0"/>
              </a:rPr>
              <a:t> e temi in -</a:t>
            </a:r>
            <a:r>
              <a:rPr lang="it-IT" i="1">
                <a:solidFill>
                  <a:schemeClr val="tx1"/>
                </a:solidFill>
                <a:latin typeface="Times New Roman" panose="02020603050405020304" pitchFamily="18" charset="0"/>
                <a:cs typeface="Times New Roman" panose="02020603050405020304" pitchFamily="18" charset="0"/>
              </a:rPr>
              <a:t>o</a:t>
            </a:r>
            <a:r>
              <a:rPr lang="it-IT">
                <a:solidFill>
                  <a:schemeClr val="tx1"/>
                </a:solidFill>
                <a:latin typeface="Times New Roman" panose="02020603050405020304" pitchFamily="18" charset="0"/>
                <a:cs typeface="Times New Roman" panose="02020603050405020304" pitchFamily="18" charset="0"/>
              </a:rPr>
              <a:t>/</a:t>
            </a:r>
            <a:r>
              <a:rPr lang="it-IT" i="1">
                <a:solidFill>
                  <a:schemeClr val="tx1"/>
                </a:solidFill>
                <a:latin typeface="Times New Roman" panose="02020603050405020304" pitchFamily="18" charset="0"/>
                <a:cs typeface="Times New Roman" panose="02020603050405020304" pitchFamily="18" charset="0"/>
              </a:rPr>
              <a:t>e</a:t>
            </a:r>
            <a:r>
              <a:rPr lang="it-IT">
                <a:solidFill>
                  <a:schemeClr val="tx1"/>
                </a:solidFill>
                <a:latin typeface="Times New Roman" panose="02020603050405020304" pitchFamily="18" charset="0"/>
                <a:cs typeface="Times New Roman" panose="02020603050405020304" pitchFamily="18" charset="0"/>
              </a:rPr>
              <a:t>)</a:t>
            </a:r>
            <a:endParaRPr lang="it-IT" i="1">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algn="just" fontAlgn="auto">
              <a:buFont typeface="Arial"/>
              <a:buNone/>
              <a:defRPr/>
            </a:pPr>
            <a:r>
              <a:rPr lang="it-IT" i="1">
                <a:solidFill>
                  <a:schemeClr val="tx1">
                    <a:lumMod val="85000"/>
                    <a:lumOff val="15000"/>
                  </a:schemeClr>
                </a:solidFill>
                <a:latin typeface="Times New Roman" panose="02020603050405020304" pitchFamily="18" charset="0"/>
                <a:cs typeface="Times New Roman" panose="02020603050405020304" pitchFamily="18" charset="0"/>
              </a:rPr>
              <a:t>                          </a:t>
            </a:r>
          </a:p>
          <a:p>
            <a:pPr marL="0" indent="0" algn="just" fontAlgn="auto">
              <a:lnSpc>
                <a:spcPct val="120000"/>
              </a:lnSpc>
              <a:spcBef>
                <a:spcPts val="0"/>
              </a:spcBef>
              <a:spcAft>
                <a:spcPts val="0"/>
              </a:spcAft>
              <a:buFont typeface="Arial"/>
              <a:buNone/>
              <a:defRPr/>
            </a:pPr>
            <a:r>
              <a:rPr lang="it-IT" i="1">
                <a:solidFill>
                  <a:schemeClr val="tx1">
                    <a:lumMod val="85000"/>
                    <a:lumOff val="15000"/>
                  </a:schemeClr>
                </a:solidFill>
                <a:latin typeface="Times New Roman" panose="02020603050405020304" pitchFamily="18" charset="0"/>
                <a:cs typeface="Times New Roman" panose="02020603050405020304" pitchFamily="18" charset="0"/>
              </a:rPr>
              <a:t>Dativo </a:t>
            </a:r>
            <a:r>
              <a:rPr lang="it-IT">
                <a:solidFill>
                  <a:schemeClr val="tx1">
                    <a:lumMod val="85000"/>
                    <a:lumOff val="15000"/>
                  </a:schemeClr>
                </a:solidFill>
                <a:latin typeface="Times New Roman" panose="02020603050405020304" pitchFamily="18" charset="0"/>
                <a:cs typeface="Times New Roman" panose="02020603050405020304" pitchFamily="18" charset="0"/>
              </a:rPr>
              <a:t>         </a:t>
            </a:r>
            <a:r>
              <a:rPr lang="it-IT" i="1">
                <a:solidFill>
                  <a:srgbClr val="FF0000"/>
                </a:solidFill>
                <a:latin typeface="Times New Roman" panose="02020603050405020304" pitchFamily="18" charset="0"/>
                <a:cs typeface="Times New Roman" panose="02020603050405020304" pitchFamily="18" charset="0"/>
              </a:rPr>
              <a:t>-ei</a:t>
            </a:r>
            <a:r>
              <a:rPr lang="it-IT" i="1">
                <a:solidFill>
                  <a:schemeClr val="tx1">
                    <a:lumMod val="85000"/>
                    <a:lumOff val="15000"/>
                  </a:schemeClr>
                </a:solidFill>
                <a:latin typeface="Times New Roman" panose="02020603050405020304" pitchFamily="18" charset="0"/>
                <a:cs typeface="Times New Roman" panose="02020603050405020304" pitchFamily="18" charset="0"/>
              </a:rPr>
              <a:t>                                                                         </a:t>
            </a:r>
            <a:r>
              <a:rPr lang="it-IT">
                <a:solidFill>
                  <a:schemeClr val="tx1">
                    <a:lumMod val="85000"/>
                    <a:lumOff val="15000"/>
                  </a:schemeClr>
                </a:solidFill>
                <a:latin typeface="Times New Roman" panose="02020603050405020304" pitchFamily="18" charset="0"/>
                <a:cs typeface="Times New Roman" panose="02020603050405020304" pitchFamily="18" charset="0"/>
              </a:rPr>
              <a:t>tema </a:t>
            </a:r>
            <a:r>
              <a:rPr lang="it-IT" i="1">
                <a:solidFill>
                  <a:schemeClr val="tx1">
                    <a:lumMod val="85000"/>
                    <a:lumOff val="15000"/>
                  </a:schemeClr>
                </a:solidFill>
                <a:latin typeface="Times New Roman" panose="02020603050405020304" pitchFamily="18" charset="0"/>
                <a:cs typeface="Times New Roman" panose="02020603050405020304" pitchFamily="18" charset="0"/>
              </a:rPr>
              <a:t>+ *-</a:t>
            </a:r>
            <a:r>
              <a:rPr lang="it-IT">
                <a:solidFill>
                  <a:schemeClr val="tx1">
                    <a:lumMod val="85000"/>
                    <a:lumOff val="15000"/>
                  </a:schemeClr>
                </a:solidFill>
                <a:latin typeface="Times New Roman" panose="02020603050405020304" pitchFamily="18" charset="0"/>
                <a:cs typeface="Times New Roman" panose="02020603050405020304" pitchFamily="18" charset="0"/>
              </a:rPr>
              <a:t>bhos</a:t>
            </a:r>
            <a:r>
              <a:rPr lang="it-IT" i="1">
                <a:solidFill>
                  <a:schemeClr val="tx1">
                    <a:lumMod val="85000"/>
                    <a:lumOff val="15000"/>
                  </a:schemeClr>
                </a:solidFill>
                <a:latin typeface="Times New Roman" panose="02020603050405020304" pitchFamily="18" charset="0"/>
                <a:cs typeface="Times New Roman" panose="02020603050405020304" pitchFamily="18" charset="0"/>
              </a:rPr>
              <a:t>  &gt; </a:t>
            </a:r>
            <a:r>
              <a:rPr lang="it-IT">
                <a:solidFill>
                  <a:schemeClr val="tx1"/>
                </a:solidFill>
                <a:latin typeface="Times New Roman" panose="02020603050405020304" pitchFamily="18" charset="0"/>
                <a:cs typeface="Times New Roman" panose="02020603050405020304" pitchFamily="18" charset="0"/>
              </a:rPr>
              <a:t>-</a:t>
            </a:r>
            <a:r>
              <a:rPr lang="it-IT" i="1">
                <a:solidFill>
                  <a:schemeClr val="tx1"/>
                </a:solidFill>
                <a:latin typeface="Times New Roman" panose="02020603050405020304" pitchFamily="18" charset="0"/>
                <a:cs typeface="Times New Roman" panose="02020603050405020304" pitchFamily="18" charset="0"/>
              </a:rPr>
              <a:t>bŏs&gt;</a:t>
            </a:r>
            <a:r>
              <a:rPr lang="it-IT" i="1">
                <a:solidFill>
                  <a:srgbClr val="FF0000"/>
                </a:solidFill>
                <a:latin typeface="Times New Roman" panose="02020603050405020304" pitchFamily="18" charset="0"/>
                <a:cs typeface="Times New Roman" panose="02020603050405020304" pitchFamily="18" charset="0"/>
              </a:rPr>
              <a:t>-bŭs</a:t>
            </a:r>
            <a:endParaRPr lang="it-IT">
              <a:solidFill>
                <a:srgbClr val="FF0000"/>
              </a:solidFill>
              <a:latin typeface="Times New Roman" panose="02020603050405020304" pitchFamily="18" charset="0"/>
              <a:cs typeface="Times New Roman" panose="02020603050405020304" pitchFamily="18" charset="0"/>
            </a:endParaRPr>
          </a:p>
          <a:p>
            <a:pPr marL="0" indent="0" algn="just" fontAlgn="auto">
              <a:buFont typeface="Arial"/>
              <a:buNone/>
              <a:defRPr/>
            </a:pPr>
            <a:endParaRPr lang="it-IT" i="1">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algn="just" fontAlgn="auto">
              <a:buFont typeface="Arial"/>
              <a:buNone/>
              <a:defRPr/>
            </a:pPr>
            <a:r>
              <a:rPr lang="it-IT" i="1">
                <a:solidFill>
                  <a:schemeClr val="tx1">
                    <a:lumMod val="85000"/>
                    <a:lumOff val="15000"/>
                  </a:schemeClr>
                </a:solidFill>
                <a:latin typeface="Times New Roman" panose="02020603050405020304" pitchFamily="18" charset="0"/>
                <a:cs typeface="Times New Roman" panose="02020603050405020304" pitchFamily="18" charset="0"/>
              </a:rPr>
              <a:t>Accusativo</a:t>
            </a:r>
            <a:r>
              <a:rPr lang="it-IT">
                <a:solidFill>
                  <a:schemeClr val="tx1">
                    <a:lumMod val="85000"/>
                    <a:lumOff val="15000"/>
                  </a:schemeClr>
                </a:solidFill>
                <a:latin typeface="Times New Roman" panose="02020603050405020304" pitchFamily="18" charset="0"/>
                <a:cs typeface="Times New Roman" panose="02020603050405020304" pitchFamily="18" charset="0"/>
              </a:rPr>
              <a:t>        tema + </a:t>
            </a:r>
            <a:r>
              <a:rPr lang="it-IT" i="1">
                <a:solidFill>
                  <a:schemeClr val="tx1">
                    <a:lumMod val="85000"/>
                    <a:lumOff val="15000"/>
                  </a:schemeClr>
                </a:solidFill>
                <a:latin typeface="Times New Roman" panose="02020603050405020304" pitchFamily="18" charset="0"/>
                <a:cs typeface="Times New Roman" panose="02020603050405020304" pitchFamily="18" charset="0"/>
              </a:rPr>
              <a:t>-m &gt;</a:t>
            </a:r>
            <a:r>
              <a:rPr lang="it-IT" i="1">
                <a:solidFill>
                  <a:srgbClr val="FF0000"/>
                </a:solidFill>
                <a:latin typeface="Times New Roman" panose="02020603050405020304" pitchFamily="18" charset="0"/>
                <a:cs typeface="Times New Roman" panose="02020603050405020304" pitchFamily="18" charset="0"/>
              </a:rPr>
              <a:t>-ĕm</a:t>
            </a:r>
            <a:r>
              <a:rPr lang="it-IT" i="1">
                <a:solidFill>
                  <a:schemeClr val="tx1">
                    <a:lumMod val="85000"/>
                    <a:lumOff val="15000"/>
                  </a:schemeClr>
                </a:solidFill>
                <a:latin typeface="Times New Roman" panose="02020603050405020304" pitchFamily="18" charset="0"/>
                <a:cs typeface="Times New Roman" panose="02020603050405020304" pitchFamily="18" charset="0"/>
              </a:rPr>
              <a:t>      </a:t>
            </a:r>
            <a:r>
              <a:rPr lang="it-IT">
                <a:solidFill>
                  <a:srgbClr val="FF0000"/>
                </a:solidFill>
                <a:latin typeface="Times New Roman" panose="02020603050405020304" pitchFamily="18" charset="0"/>
                <a:cs typeface="Times New Roman" panose="02020603050405020304" pitchFamily="18" charset="0"/>
              </a:rPr>
              <a:t>                                         </a:t>
            </a:r>
            <a:r>
              <a:rPr lang="it-IT">
                <a:solidFill>
                  <a:schemeClr val="tx1"/>
                </a:solidFill>
                <a:latin typeface="Times New Roman" panose="02020603050405020304" pitchFamily="18" charset="0"/>
                <a:cs typeface="Times New Roman" panose="02020603050405020304" pitchFamily="18" charset="0"/>
              </a:rPr>
              <a:t> tema </a:t>
            </a:r>
            <a:r>
              <a:rPr lang="it-IT" i="1">
                <a:solidFill>
                  <a:schemeClr val="tx1">
                    <a:lumMod val="85000"/>
                    <a:lumOff val="15000"/>
                  </a:schemeClr>
                </a:solidFill>
                <a:latin typeface="Times New Roman" panose="02020603050405020304" pitchFamily="18" charset="0"/>
                <a:cs typeface="Times New Roman" panose="02020603050405020304" pitchFamily="18" charset="0"/>
              </a:rPr>
              <a:t>+-ns &gt; </a:t>
            </a:r>
            <a:r>
              <a:rPr lang="it-IT">
                <a:solidFill>
                  <a:schemeClr val="tx1">
                    <a:lumMod val="85000"/>
                    <a:lumOff val="15000"/>
                  </a:schemeClr>
                </a:solidFill>
                <a:latin typeface="Times New Roman" panose="02020603050405020304" pitchFamily="18" charset="0"/>
                <a:cs typeface="Times New Roman" panose="02020603050405020304" pitchFamily="18" charset="0"/>
              </a:rPr>
              <a:t>-</a:t>
            </a:r>
            <a:r>
              <a:rPr lang="it-IT" i="1">
                <a:solidFill>
                  <a:schemeClr val="tx1">
                    <a:lumMod val="85000"/>
                    <a:lumOff val="15000"/>
                  </a:schemeClr>
                </a:solidFill>
                <a:latin typeface="Times New Roman" panose="02020603050405020304" pitchFamily="18" charset="0"/>
                <a:cs typeface="Times New Roman" panose="02020603050405020304" pitchFamily="18" charset="0"/>
              </a:rPr>
              <a:t>ens &gt; </a:t>
            </a:r>
            <a:r>
              <a:rPr lang="it-IT" i="1">
                <a:solidFill>
                  <a:srgbClr val="FF0000"/>
                </a:solidFill>
                <a:latin typeface="Times New Roman" panose="02020603050405020304" pitchFamily="18" charset="0"/>
                <a:cs typeface="Times New Roman" panose="02020603050405020304" pitchFamily="18" charset="0"/>
              </a:rPr>
              <a:t>-es</a:t>
            </a:r>
          </a:p>
          <a:p>
            <a:pPr marL="0" indent="0" algn="just" fontAlgn="auto">
              <a:buFont typeface="Arial"/>
              <a:buNone/>
              <a:defRPr/>
            </a:pPr>
            <a:endParaRPr lang="it-IT" i="1">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algn="just" fontAlgn="auto">
              <a:buFont typeface="Arial"/>
              <a:buNone/>
              <a:defRPr/>
            </a:pPr>
            <a:r>
              <a:rPr lang="it-IT" i="1">
                <a:solidFill>
                  <a:schemeClr val="tx1">
                    <a:lumMod val="85000"/>
                    <a:lumOff val="15000"/>
                  </a:schemeClr>
                </a:solidFill>
                <a:latin typeface="Times New Roman" panose="02020603050405020304" pitchFamily="18" charset="0"/>
                <a:cs typeface="Times New Roman" panose="02020603050405020304" pitchFamily="18" charset="0"/>
              </a:rPr>
              <a:t>Vocativo</a:t>
            </a:r>
            <a:r>
              <a:rPr lang="it-IT">
                <a:solidFill>
                  <a:schemeClr val="tx1">
                    <a:lumMod val="85000"/>
                    <a:lumOff val="15000"/>
                  </a:schemeClr>
                </a:solidFill>
                <a:latin typeface="Times New Roman" panose="02020603050405020304" pitchFamily="18" charset="0"/>
                <a:cs typeface="Times New Roman" panose="02020603050405020304" pitchFamily="18" charset="0"/>
              </a:rPr>
              <a:t>            = nom.  </a:t>
            </a:r>
            <a:r>
              <a:rPr lang="it-IT">
                <a:solidFill>
                  <a:srgbClr val="FF0000"/>
                </a:solidFill>
                <a:latin typeface="Times New Roman" panose="02020603050405020304" pitchFamily="18" charset="0"/>
                <a:cs typeface="Times New Roman" panose="02020603050405020304" pitchFamily="18" charset="0"/>
              </a:rPr>
              <a:t>                                                                </a:t>
            </a:r>
            <a:r>
              <a:rPr lang="it-IT">
                <a:solidFill>
                  <a:schemeClr val="tx1">
                    <a:lumMod val="85000"/>
                    <a:lumOff val="15000"/>
                  </a:schemeClr>
                </a:solidFill>
                <a:latin typeface="Times New Roman" panose="02020603050405020304" pitchFamily="18" charset="0"/>
                <a:cs typeface="Times New Roman" panose="02020603050405020304" pitchFamily="18" charset="0"/>
              </a:rPr>
              <a:t>= nom. </a:t>
            </a:r>
          </a:p>
          <a:p>
            <a:pPr marL="0" indent="0" algn="just" fontAlgn="auto">
              <a:lnSpc>
                <a:spcPct val="110000"/>
              </a:lnSpc>
              <a:spcBef>
                <a:spcPts val="0"/>
              </a:spcBef>
              <a:spcAft>
                <a:spcPts val="0"/>
              </a:spcAft>
              <a:buFont typeface="Arial"/>
              <a:buNone/>
              <a:defRPr/>
            </a:pPr>
            <a:endParaRPr lang="it-IT" i="1">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algn="just" fontAlgn="auto">
              <a:buFont typeface="Arial"/>
              <a:buNone/>
              <a:defRPr/>
            </a:pPr>
            <a:r>
              <a:rPr lang="it-IT" i="1">
                <a:solidFill>
                  <a:schemeClr val="tx1">
                    <a:lumMod val="85000"/>
                    <a:lumOff val="15000"/>
                  </a:schemeClr>
                </a:solidFill>
                <a:latin typeface="Times New Roman" panose="02020603050405020304" pitchFamily="18" charset="0"/>
                <a:cs typeface="Times New Roman" panose="02020603050405020304" pitchFamily="18" charset="0"/>
              </a:rPr>
              <a:t>Ablativo</a:t>
            </a:r>
            <a:r>
              <a:rPr lang="it-IT">
                <a:solidFill>
                  <a:schemeClr val="tx1">
                    <a:lumMod val="85000"/>
                    <a:lumOff val="15000"/>
                  </a:schemeClr>
                </a:solidFill>
                <a:latin typeface="Times New Roman" panose="02020603050405020304" pitchFamily="18" charset="0"/>
                <a:cs typeface="Times New Roman" panose="02020603050405020304" pitchFamily="18" charset="0"/>
              </a:rPr>
              <a:t>            -</a:t>
            </a:r>
            <a:r>
              <a:rPr lang="it-IT" i="1">
                <a:solidFill>
                  <a:schemeClr val="tx1">
                    <a:lumMod val="85000"/>
                    <a:lumOff val="15000"/>
                  </a:schemeClr>
                </a:solidFill>
                <a:latin typeface="Times New Roman" panose="02020603050405020304" pitchFamily="18" charset="0"/>
                <a:cs typeface="Times New Roman" panose="02020603050405020304" pitchFamily="18" charset="0"/>
              </a:rPr>
              <a:t>d</a:t>
            </a:r>
            <a:r>
              <a:rPr lang="it-IT">
                <a:solidFill>
                  <a:schemeClr val="tx1">
                    <a:lumMod val="85000"/>
                    <a:lumOff val="15000"/>
                  </a:schemeClr>
                </a:solidFill>
                <a:latin typeface="Times New Roman" panose="02020603050405020304" pitchFamily="18" charset="0"/>
                <a:cs typeface="Times New Roman" panose="02020603050405020304" pitchFamily="18" charset="0"/>
              </a:rPr>
              <a:t> (analogia con temi in -</a:t>
            </a:r>
            <a:r>
              <a:rPr lang="it-IT" i="1">
                <a:solidFill>
                  <a:schemeClr val="tx1">
                    <a:lumMod val="85000"/>
                    <a:lumOff val="15000"/>
                  </a:schemeClr>
                </a:solidFill>
                <a:latin typeface="Times New Roman" panose="02020603050405020304" pitchFamily="18" charset="0"/>
                <a:cs typeface="Times New Roman" panose="02020603050405020304" pitchFamily="18" charset="0"/>
              </a:rPr>
              <a:t>ŏ</a:t>
            </a:r>
            <a:r>
              <a:rPr lang="it-IT">
                <a:solidFill>
                  <a:schemeClr val="tx1">
                    <a:lumMod val="85000"/>
                    <a:lumOff val="15000"/>
                  </a:schemeClr>
                </a:solidFill>
                <a:latin typeface="Times New Roman" panose="02020603050405020304" pitchFamily="18" charset="0"/>
                <a:cs typeface="Times New Roman" panose="02020603050405020304" pitchFamily="18" charset="0"/>
              </a:rPr>
              <a:t>)</a:t>
            </a:r>
            <a:r>
              <a:rPr lang="it-IT" i="1">
                <a:solidFill>
                  <a:schemeClr val="tx1">
                    <a:lumMod val="85000"/>
                    <a:lumOff val="15000"/>
                  </a:schemeClr>
                </a:solidFill>
                <a:latin typeface="Times New Roman" panose="02020603050405020304" pitchFamily="18" charset="0"/>
                <a:cs typeface="Times New Roman" panose="02020603050405020304" pitchFamily="18" charset="0"/>
              </a:rPr>
              <a:t>&gt; -ed &gt; </a:t>
            </a:r>
            <a:r>
              <a:rPr lang="it-IT" i="1">
                <a:solidFill>
                  <a:srgbClr val="FF0000"/>
                </a:solidFill>
                <a:latin typeface="Times New Roman" panose="02020603050405020304" pitchFamily="18" charset="0"/>
                <a:cs typeface="Times New Roman" panose="02020603050405020304" pitchFamily="18" charset="0"/>
              </a:rPr>
              <a:t>-ē</a:t>
            </a:r>
            <a:r>
              <a:rPr lang="it-IT" i="1">
                <a:solidFill>
                  <a:schemeClr val="tx1">
                    <a:lumMod val="85000"/>
                    <a:lumOff val="15000"/>
                  </a:schemeClr>
                </a:solidFill>
                <a:latin typeface="Times New Roman" panose="02020603050405020304" pitchFamily="18" charset="0"/>
                <a:cs typeface="Times New Roman" panose="02020603050405020304" pitchFamily="18" charset="0"/>
              </a:rPr>
              <a:t> </a:t>
            </a:r>
            <a:r>
              <a:rPr lang="it-IT">
                <a:solidFill>
                  <a:schemeClr val="tx1">
                    <a:lumMod val="85000"/>
                    <a:lumOff val="15000"/>
                  </a:schemeClr>
                </a:solidFill>
                <a:latin typeface="Times New Roman" panose="02020603050405020304" pitchFamily="18" charset="0"/>
                <a:cs typeface="Times New Roman" panose="02020603050405020304" pitchFamily="18" charset="0"/>
              </a:rPr>
              <a:t>               tema  </a:t>
            </a:r>
            <a:r>
              <a:rPr lang="it-IT" i="1">
                <a:solidFill>
                  <a:schemeClr val="tx1">
                    <a:lumMod val="85000"/>
                    <a:lumOff val="15000"/>
                  </a:schemeClr>
                </a:solidFill>
                <a:latin typeface="Times New Roman" panose="02020603050405020304" pitchFamily="18" charset="0"/>
                <a:cs typeface="Times New Roman" panose="02020603050405020304" pitchFamily="18" charset="0"/>
              </a:rPr>
              <a:t>+ *</a:t>
            </a:r>
            <a:r>
              <a:rPr lang="it-IT">
                <a:solidFill>
                  <a:schemeClr val="tx1">
                    <a:lumMod val="85000"/>
                    <a:lumOff val="15000"/>
                  </a:schemeClr>
                </a:solidFill>
                <a:latin typeface="Times New Roman" panose="02020603050405020304" pitchFamily="18" charset="0"/>
                <a:cs typeface="Times New Roman" panose="02020603050405020304" pitchFamily="18" charset="0"/>
              </a:rPr>
              <a:t>bhos</a:t>
            </a:r>
            <a:r>
              <a:rPr lang="it-IT" i="1">
                <a:solidFill>
                  <a:schemeClr val="tx1">
                    <a:lumMod val="85000"/>
                    <a:lumOff val="15000"/>
                  </a:schemeClr>
                </a:solidFill>
                <a:latin typeface="Times New Roman" panose="02020603050405020304" pitchFamily="18" charset="0"/>
                <a:cs typeface="Times New Roman" panose="02020603050405020304" pitchFamily="18" charset="0"/>
              </a:rPr>
              <a:t>  &gt; </a:t>
            </a:r>
            <a:r>
              <a:rPr lang="it-IT">
                <a:solidFill>
                  <a:schemeClr val="tx1"/>
                </a:solidFill>
                <a:latin typeface="Times New Roman" panose="02020603050405020304" pitchFamily="18" charset="0"/>
                <a:cs typeface="Times New Roman" panose="02020603050405020304" pitchFamily="18" charset="0"/>
              </a:rPr>
              <a:t>-</a:t>
            </a:r>
            <a:r>
              <a:rPr lang="it-IT" i="1">
                <a:solidFill>
                  <a:schemeClr val="tx1"/>
                </a:solidFill>
                <a:latin typeface="Times New Roman" panose="02020603050405020304" pitchFamily="18" charset="0"/>
                <a:cs typeface="Times New Roman" panose="02020603050405020304" pitchFamily="18" charset="0"/>
              </a:rPr>
              <a:t>bŏs&gt;</a:t>
            </a:r>
            <a:r>
              <a:rPr lang="it-IT" i="1">
                <a:solidFill>
                  <a:srgbClr val="FF0000"/>
                </a:solidFill>
                <a:latin typeface="Times New Roman" panose="02020603050405020304" pitchFamily="18" charset="0"/>
                <a:cs typeface="Times New Roman" panose="02020603050405020304" pitchFamily="18" charset="0"/>
              </a:rPr>
              <a:t>-bŭs</a:t>
            </a:r>
          </a:p>
          <a:p>
            <a:pPr marL="0" indent="0" algn="just" fontAlgn="auto">
              <a:buFont typeface="Arial"/>
              <a:buNone/>
              <a:defRPr/>
            </a:pPr>
            <a:r>
              <a:rPr lang="it-IT" i="1">
                <a:solidFill>
                  <a:schemeClr val="tx1">
                    <a:lumMod val="85000"/>
                    <a:lumOff val="15000"/>
                  </a:schemeClr>
                </a:solidFill>
                <a:latin typeface="Times New Roman" panose="02020603050405020304" pitchFamily="18" charset="0"/>
                <a:cs typeface="Times New Roman" panose="02020603050405020304" pitchFamily="18" charset="0"/>
              </a:rPr>
              <a:t>  </a:t>
            </a:r>
          </a:p>
          <a:p>
            <a:pPr marL="0" indent="0" algn="just" fontAlgn="auto">
              <a:buFont typeface="Arial"/>
              <a:buNone/>
              <a:defRPr/>
            </a:pPr>
            <a:r>
              <a:rPr lang="it-IT" i="1">
                <a:solidFill>
                  <a:schemeClr val="tx1">
                    <a:lumMod val="85000"/>
                    <a:lumOff val="15000"/>
                  </a:schemeClr>
                </a:solidFill>
                <a:latin typeface="Times New Roman" panose="02020603050405020304" pitchFamily="18" charset="0"/>
                <a:cs typeface="Times New Roman" panose="02020603050405020304" pitchFamily="18" charset="0"/>
              </a:rPr>
              <a:t>                                                              </a:t>
            </a:r>
            <a:endParaRPr lang="it-IT">
              <a:solidFill>
                <a:schemeClr val="tx1"/>
              </a:solidFill>
              <a:latin typeface="Times New Roman" panose="02020603050405020304" pitchFamily="18" charset="0"/>
              <a:cs typeface="Times New Roman" panose="02020603050405020304" pitchFamily="18" charset="0"/>
            </a:endParaRPr>
          </a:p>
        </p:txBody>
      </p:sp>
      <p:cxnSp>
        <p:nvCxnSpPr>
          <p:cNvPr id="4" name="Connettore diritto 3">
            <a:extLst>
              <a:ext uri="{FF2B5EF4-FFF2-40B4-BE49-F238E27FC236}">
                <a16:creationId xmlns:a16="http://schemas.microsoft.com/office/drawing/2014/main" id="{584F9F3C-5DC2-49F9-8B0F-45614908A9D4}"/>
              </a:ext>
            </a:extLst>
          </p:cNvPr>
          <p:cNvCxnSpPr>
            <a:cxnSpLocks/>
          </p:cNvCxnSpPr>
          <p:nvPr/>
        </p:nvCxnSpPr>
        <p:spPr>
          <a:xfrm>
            <a:off x="6862763" y="403225"/>
            <a:ext cx="0" cy="64547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Connettore diritto 7">
            <a:extLst>
              <a:ext uri="{FF2B5EF4-FFF2-40B4-BE49-F238E27FC236}">
                <a16:creationId xmlns:a16="http://schemas.microsoft.com/office/drawing/2014/main" id="{B7256DE2-FAF5-475B-B584-1A84FA26F9A4}"/>
              </a:ext>
            </a:extLst>
          </p:cNvPr>
          <p:cNvCxnSpPr/>
          <p:nvPr/>
        </p:nvCxnSpPr>
        <p:spPr>
          <a:xfrm>
            <a:off x="7938" y="154305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Connettore diritto 9">
            <a:extLst>
              <a:ext uri="{FF2B5EF4-FFF2-40B4-BE49-F238E27FC236}">
                <a16:creationId xmlns:a16="http://schemas.microsoft.com/office/drawing/2014/main" id="{1F22AC1C-11F7-4BE3-B8F7-E9861AA1F5BF}"/>
              </a:ext>
            </a:extLst>
          </p:cNvPr>
          <p:cNvCxnSpPr/>
          <p:nvPr/>
        </p:nvCxnSpPr>
        <p:spPr>
          <a:xfrm>
            <a:off x="7938" y="2625725"/>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Connettore diritto 11">
            <a:extLst>
              <a:ext uri="{FF2B5EF4-FFF2-40B4-BE49-F238E27FC236}">
                <a16:creationId xmlns:a16="http://schemas.microsoft.com/office/drawing/2014/main" id="{D3D5A013-AB16-4DB4-A440-AC1E0E1E3E19}"/>
              </a:ext>
            </a:extLst>
          </p:cNvPr>
          <p:cNvCxnSpPr>
            <a:cxnSpLocks/>
          </p:cNvCxnSpPr>
          <p:nvPr/>
        </p:nvCxnSpPr>
        <p:spPr>
          <a:xfrm>
            <a:off x="25400" y="3417888"/>
            <a:ext cx="1217453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Connettore diritto 13">
            <a:extLst>
              <a:ext uri="{FF2B5EF4-FFF2-40B4-BE49-F238E27FC236}">
                <a16:creationId xmlns:a16="http://schemas.microsoft.com/office/drawing/2014/main" id="{A0C71A77-33C1-419F-B4ED-AE9737B1B21D}"/>
              </a:ext>
            </a:extLst>
          </p:cNvPr>
          <p:cNvCxnSpPr>
            <a:cxnSpLocks/>
          </p:cNvCxnSpPr>
          <p:nvPr/>
        </p:nvCxnSpPr>
        <p:spPr>
          <a:xfrm>
            <a:off x="-7938" y="5114925"/>
            <a:ext cx="121920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Connettore diritto 4">
            <a:extLst>
              <a:ext uri="{FF2B5EF4-FFF2-40B4-BE49-F238E27FC236}">
                <a16:creationId xmlns:a16="http://schemas.microsoft.com/office/drawing/2014/main" id="{371D0E1A-D30E-45DA-9AA5-131EB998F04D}"/>
              </a:ext>
            </a:extLst>
          </p:cNvPr>
          <p:cNvCxnSpPr>
            <a:cxnSpLocks/>
          </p:cNvCxnSpPr>
          <p:nvPr/>
        </p:nvCxnSpPr>
        <p:spPr>
          <a:xfrm>
            <a:off x="25400" y="4416425"/>
            <a:ext cx="1217453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Segnaposto contenuto 3" descr="Immagine che contiene testo&#10;&#10;Descrizione generata automaticamente">
            <a:extLst>
              <a:ext uri="{FF2B5EF4-FFF2-40B4-BE49-F238E27FC236}">
                <a16:creationId xmlns:a16="http://schemas.microsoft.com/office/drawing/2014/main" id="{F5659F78-6395-4599-A169-80A7BA41A8A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12192000" cy="6858000"/>
          </a:xfrm>
          <a:blipFill dpi="0" rotWithShape="1">
            <a:blip r:embed="rId3"/>
            <a:srcRect/>
            <a:tile tx="0" ty="0" sx="100000" sy="100000" flip="none" algn="tl"/>
          </a:blipFill>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Segnaposto contenuto 4">
            <a:extLst>
              <a:ext uri="{FF2B5EF4-FFF2-40B4-BE49-F238E27FC236}">
                <a16:creationId xmlns:a16="http://schemas.microsoft.com/office/drawing/2014/main" id="{781AD85B-A467-4A15-ADCE-07352D6D402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423988" y="2286000"/>
            <a:ext cx="9344025" cy="2286000"/>
          </a:xfrm>
          <a:blipFill dpi="0" rotWithShape="1">
            <a:blip r:embed="rId3"/>
            <a:srcRect/>
            <a:tile tx="0" ty="0" sx="100000" sy="100000" flip="none" algn="tl"/>
          </a:blipFill>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Segnaposto contenuto 3" descr="Immagine che contiene testo&#10;&#10;Descrizione generata automaticamente">
            <a:extLst>
              <a:ext uri="{FF2B5EF4-FFF2-40B4-BE49-F238E27FC236}">
                <a16:creationId xmlns:a16="http://schemas.microsoft.com/office/drawing/2014/main" id="{16D12C3D-74CD-4720-8D4B-D947B812C5B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209675" y="1504950"/>
            <a:ext cx="9772650" cy="3848100"/>
          </a:xfrm>
          <a:blipFill dpi="0" rotWithShape="1">
            <a:blip r:embed="rId3"/>
            <a:srcRect/>
            <a:tile tx="0" ty="0" sx="100000" sy="100000" flip="none" algn="tl"/>
          </a:blipFill>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0114DF43-0912-48D0-ACC5-399CBEB5978F}"/>
              </a:ext>
            </a:extLst>
          </p:cNvPr>
          <p:cNvSpPr>
            <a:spLocks noGrp="1"/>
          </p:cNvSpPr>
          <p:nvPr>
            <p:ph idx="1"/>
          </p:nvPr>
        </p:nvSpPr>
        <p:spPr>
          <a:xfrm>
            <a:off x="0" y="0"/>
            <a:ext cx="12192000" cy="6858000"/>
          </a:xfrm>
          <a:blipFill>
            <a:blip r:embed="rId2"/>
            <a:tile tx="0" ty="0" sx="100000" sy="100000" flip="none" algn="tl"/>
          </a:blipFill>
        </p:spPr>
        <p:txBody>
          <a:bodyPr rtlCol="0">
            <a:normAutofit lnSpcReduction="10000"/>
          </a:bodyPr>
          <a:lstStyle/>
          <a:p>
            <a:pPr marL="0" indent="0" algn="ctr" eaLnBrk="1" fontAlgn="auto" hangingPunct="1">
              <a:spcBef>
                <a:spcPts val="0"/>
              </a:spcBef>
              <a:spcAft>
                <a:spcPts val="0"/>
              </a:spcAft>
              <a:buFont typeface="Arial" panose="020B0604020202020204" pitchFamily="34" charset="0"/>
              <a:buNone/>
              <a:defRPr/>
            </a:pPr>
            <a:endParaRPr lang="it-IT" sz="3000" b="1" i="1">
              <a:latin typeface="Times New Roman" panose="02020603050405020304" pitchFamily="18" charset="0"/>
              <a:cs typeface="Times New Roman" panose="02020603050405020304" pitchFamily="18" charset="0"/>
            </a:endParaRPr>
          </a:p>
          <a:p>
            <a:pPr marL="0" indent="0" algn="ctr" eaLnBrk="1" fontAlgn="auto" hangingPunct="1">
              <a:spcBef>
                <a:spcPts val="0"/>
              </a:spcBef>
              <a:spcAft>
                <a:spcPts val="0"/>
              </a:spcAft>
              <a:buFont typeface="Arial" panose="020B0604020202020204" pitchFamily="34" charset="0"/>
              <a:buNone/>
              <a:defRPr/>
            </a:pPr>
            <a:r>
              <a:rPr lang="it-IT" sz="3000" b="1">
                <a:latin typeface="Times New Roman" panose="02020603050405020304" pitchFamily="18" charset="0"/>
                <a:cs typeface="Times New Roman" panose="02020603050405020304" pitchFamily="18" charset="0"/>
              </a:rPr>
              <a:t>Per una definizione </a:t>
            </a:r>
          </a:p>
          <a:p>
            <a:pPr algn="just" eaLnBrk="1" fontAlgn="auto" hangingPunct="1">
              <a:spcBef>
                <a:spcPts val="0"/>
              </a:spcBef>
              <a:spcAft>
                <a:spcPts val="0"/>
              </a:spcAft>
              <a:defRPr/>
            </a:pPr>
            <a:endParaRPr lang="it-IT" b="1">
              <a:latin typeface="Times New Roman" panose="02020603050405020304" pitchFamily="18" charset="0"/>
              <a:cs typeface="Times New Roman" panose="02020603050405020304" pitchFamily="18" charset="0"/>
            </a:endParaRPr>
          </a:p>
          <a:p>
            <a:pPr algn="just" eaLnBrk="1" fontAlgn="auto" hangingPunct="1">
              <a:spcBef>
                <a:spcPts val="0"/>
              </a:spcBef>
              <a:spcAft>
                <a:spcPts val="0"/>
              </a:spcAft>
              <a:defRPr/>
            </a:pPr>
            <a:r>
              <a:rPr lang="it-IT" b="1">
                <a:latin typeface="Times New Roman" panose="02020603050405020304" pitchFamily="18" charset="0"/>
                <a:cs typeface="Times New Roman" panose="02020603050405020304" pitchFamily="18" charset="0"/>
              </a:rPr>
              <a:t>grammàtica</a:t>
            </a:r>
            <a:r>
              <a:rPr lang="it-IT">
                <a:latin typeface="Times New Roman" panose="02020603050405020304" pitchFamily="18" charset="0"/>
                <a:cs typeface="Times New Roman" panose="02020603050405020304" pitchFamily="18" charset="0"/>
              </a:rPr>
              <a:t> (ant. gramàtica) s. f. [dal lat. </a:t>
            </a:r>
            <a:r>
              <a:rPr lang="it-IT" i="1">
                <a:latin typeface="Times New Roman" panose="02020603050405020304" pitchFamily="18" charset="0"/>
                <a:cs typeface="Times New Roman" panose="02020603050405020304" pitchFamily="18" charset="0"/>
              </a:rPr>
              <a:t>grammatĭca</a:t>
            </a:r>
            <a:r>
              <a:rPr lang="it-IT">
                <a:latin typeface="Times New Roman" panose="02020603050405020304" pitchFamily="18" charset="0"/>
                <a:cs typeface="Times New Roman" panose="02020603050405020304" pitchFamily="18" charset="0"/>
              </a:rPr>
              <a:t>, gr. γραμματική (τέχνη), dall’agg. γραμματικός: v. grammatico]</a:t>
            </a:r>
          </a:p>
          <a:p>
            <a:pPr marL="0" indent="0" algn="just" eaLnBrk="1" fontAlgn="auto" hangingPunct="1">
              <a:spcBef>
                <a:spcPts val="0"/>
              </a:spcBef>
              <a:spcAft>
                <a:spcPts val="0"/>
              </a:spcAft>
              <a:buFont typeface="Arial" panose="020B0604020202020204" pitchFamily="34" charset="0"/>
              <a:buNone/>
              <a:defRPr/>
            </a:pPr>
            <a:endParaRPr lang="it-IT">
              <a:latin typeface="Times New Roman" panose="02020603050405020304" pitchFamily="18" charset="0"/>
              <a:cs typeface="Times New Roman" panose="02020603050405020304" pitchFamily="18" charset="0"/>
            </a:endParaRPr>
          </a:p>
          <a:p>
            <a:pPr marL="0" indent="0" algn="just" eaLnBrk="1" fontAlgn="auto" hangingPunct="1">
              <a:spcBef>
                <a:spcPts val="0"/>
              </a:spcBef>
              <a:spcAft>
                <a:spcPts val="0"/>
              </a:spcAft>
              <a:buFont typeface="Arial" panose="020B0604020202020204" pitchFamily="34" charset="0"/>
              <a:buNone/>
              <a:defRPr/>
            </a:pPr>
            <a:endParaRPr lang="it-IT" sz="2600">
              <a:latin typeface="Times New Roman" panose="02020603050405020304" pitchFamily="18" charset="0"/>
              <a:cs typeface="Times New Roman" panose="02020603050405020304" pitchFamily="18" charset="0"/>
            </a:endParaRPr>
          </a:p>
          <a:p>
            <a:pPr algn="just" eaLnBrk="1" fontAlgn="auto" hangingPunct="1">
              <a:spcBef>
                <a:spcPts val="0"/>
              </a:spcBef>
              <a:spcAft>
                <a:spcPts val="0"/>
              </a:spcAft>
              <a:buFont typeface="Wingdings" panose="05000000000000000000" pitchFamily="2" charset="2"/>
              <a:buChar char="Ø"/>
              <a:defRPr/>
            </a:pPr>
            <a:r>
              <a:rPr lang="it-IT" sz="2600">
                <a:latin typeface="Times New Roman" panose="02020603050405020304" pitchFamily="18" charset="0"/>
                <a:cs typeface="Times New Roman" panose="02020603050405020304" pitchFamily="18" charset="0"/>
              </a:rPr>
              <a:t> </a:t>
            </a:r>
            <a:r>
              <a:rPr lang="it-IT">
                <a:latin typeface="Times New Roman" panose="02020603050405020304" pitchFamily="18" charset="0"/>
                <a:cs typeface="Times New Roman" panose="02020603050405020304" pitchFamily="18" charset="0"/>
              </a:rPr>
              <a:t>Il complesso delle </a:t>
            </a:r>
            <a:r>
              <a:rPr lang="it-IT" i="1">
                <a:latin typeface="Times New Roman" panose="02020603050405020304" pitchFamily="18" charset="0"/>
                <a:cs typeface="Times New Roman" panose="02020603050405020304" pitchFamily="18" charset="0"/>
              </a:rPr>
              <a:t>norme</a:t>
            </a:r>
            <a:r>
              <a:rPr lang="it-IT">
                <a:latin typeface="Times New Roman" panose="02020603050405020304" pitchFamily="18" charset="0"/>
                <a:cs typeface="Times New Roman" panose="02020603050405020304" pitchFamily="18" charset="0"/>
              </a:rPr>
              <a:t> che costituiscono il particolare modo di essere di una lingua (o di un dialetto), cioè il suo </a:t>
            </a:r>
            <a:r>
              <a:rPr lang="it-IT" i="1">
                <a:latin typeface="Times New Roman" panose="02020603050405020304" pitchFamily="18" charset="0"/>
                <a:cs typeface="Times New Roman" panose="02020603050405020304" pitchFamily="18" charset="0"/>
              </a:rPr>
              <a:t>sistema</a:t>
            </a:r>
            <a:r>
              <a:rPr lang="it-IT">
                <a:latin typeface="Times New Roman" panose="02020603050405020304" pitchFamily="18" charset="0"/>
                <a:cs typeface="Times New Roman" panose="02020603050405020304" pitchFamily="18" charset="0"/>
              </a:rPr>
              <a:t> fonematico, morfologico, sintattico, considerato nella sua totalità</a:t>
            </a:r>
          </a:p>
          <a:p>
            <a:pPr marL="0" indent="0" algn="just" eaLnBrk="1" fontAlgn="auto" hangingPunct="1">
              <a:spcBef>
                <a:spcPts val="0"/>
              </a:spcBef>
              <a:spcAft>
                <a:spcPts val="0"/>
              </a:spcAft>
              <a:buFont typeface="Arial" panose="020B0604020202020204" pitchFamily="34" charset="0"/>
              <a:buNone/>
              <a:defRPr/>
            </a:pPr>
            <a:endParaRPr lang="it-IT">
              <a:latin typeface="Times New Roman" panose="02020603050405020304" pitchFamily="18" charset="0"/>
              <a:cs typeface="Times New Roman" panose="02020603050405020304" pitchFamily="18" charset="0"/>
            </a:endParaRPr>
          </a:p>
          <a:p>
            <a:pPr marL="0" indent="0" algn="just" eaLnBrk="1" fontAlgn="auto" hangingPunct="1">
              <a:spcBef>
                <a:spcPts val="0"/>
              </a:spcBef>
              <a:spcAft>
                <a:spcPts val="0"/>
              </a:spcAft>
              <a:buFont typeface="Arial" panose="020B0604020202020204" pitchFamily="34" charset="0"/>
              <a:buNone/>
              <a:defRPr/>
            </a:pPr>
            <a:endParaRPr lang="it-IT">
              <a:latin typeface="Times New Roman" panose="02020603050405020304" pitchFamily="18" charset="0"/>
              <a:cs typeface="Times New Roman" panose="02020603050405020304" pitchFamily="18" charset="0"/>
            </a:endParaRPr>
          </a:p>
          <a:p>
            <a:pPr algn="just" eaLnBrk="1" fontAlgn="auto" hangingPunct="1">
              <a:spcBef>
                <a:spcPts val="0"/>
              </a:spcBef>
              <a:spcAft>
                <a:spcPts val="0"/>
              </a:spcAft>
              <a:buFont typeface="Wingdings" panose="05000000000000000000" pitchFamily="2" charset="2"/>
              <a:buChar char="Ø"/>
              <a:defRPr/>
            </a:pPr>
            <a:r>
              <a:rPr lang="it-IT">
                <a:latin typeface="Times New Roman" panose="02020603050405020304" pitchFamily="18" charset="0"/>
                <a:cs typeface="Times New Roman" panose="02020603050405020304" pitchFamily="18" charset="0"/>
              </a:rPr>
              <a:t> </a:t>
            </a:r>
            <a:r>
              <a:rPr lang="it-IT" i="1">
                <a:latin typeface="Times New Roman" panose="02020603050405020304" pitchFamily="18" charset="0"/>
                <a:cs typeface="Times New Roman" panose="02020603050405020304" pitchFamily="18" charset="0"/>
              </a:rPr>
              <a:t>Rappresentazione</a:t>
            </a:r>
            <a:r>
              <a:rPr lang="it-IT">
                <a:latin typeface="Times New Roman" panose="02020603050405020304" pitchFamily="18" charset="0"/>
                <a:cs typeface="Times New Roman" panose="02020603050405020304" pitchFamily="18" charset="0"/>
              </a:rPr>
              <a:t> sistematica di una lingua e dei suoi elementi costitutivi, articolata tradizionalmente in fonologia, morfologia, sintassi, lessicologia ed etimologia, anche la disciplina stessa che ha per oggetto tale rappresentazione</a:t>
            </a:r>
          </a:p>
          <a:p>
            <a:pPr marL="0" indent="0" algn="just" eaLnBrk="1" fontAlgn="auto" hangingPunct="1">
              <a:spcBef>
                <a:spcPts val="0"/>
              </a:spcBef>
              <a:spcAft>
                <a:spcPts val="0"/>
              </a:spcAft>
              <a:buFont typeface="Arial" panose="020B0604020202020204" pitchFamily="34" charset="0"/>
              <a:buNone/>
              <a:defRPr/>
            </a:pPr>
            <a:endParaRPr lang="it-IT"/>
          </a:p>
          <a:p>
            <a:pPr marL="0" indent="0" algn="just" eaLnBrk="1" fontAlgn="auto" hangingPunct="1">
              <a:spcAft>
                <a:spcPts val="0"/>
              </a:spcAft>
              <a:buFont typeface="Arial" panose="020B0604020202020204" pitchFamily="34" charset="0"/>
              <a:buNone/>
              <a:defRPr/>
            </a:pPr>
            <a:r>
              <a:rPr lang="it-IT" b="1" i="1"/>
              <a:t>							            		</a:t>
            </a:r>
          </a:p>
          <a:p>
            <a:pPr marL="0" indent="0" algn="just" eaLnBrk="1" fontAlgn="auto" hangingPunct="1">
              <a:spcAft>
                <a:spcPts val="0"/>
              </a:spcAft>
              <a:buFont typeface="Arial" panose="020B0604020202020204" pitchFamily="34" charset="0"/>
              <a:buNone/>
              <a:defRPr/>
            </a:pPr>
            <a:r>
              <a:rPr lang="it-IT"/>
              <a:t> </a:t>
            </a:r>
            <a:endParaRPr lang="it-IT" i="1"/>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Segnaposto contenuto 3" descr="Immagine che contiene testo, quotidiano&#10;&#10;Descrizione generata automaticamente">
            <a:extLst>
              <a:ext uri="{FF2B5EF4-FFF2-40B4-BE49-F238E27FC236}">
                <a16:creationId xmlns:a16="http://schemas.microsoft.com/office/drawing/2014/main" id="{4C992FC3-F370-4AFD-A557-52B6368FD74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12192000" cy="6858000"/>
          </a:xfrm>
          <a:blipFill dpi="0" rotWithShape="1">
            <a:blip r:embed="rId3"/>
            <a:srcRect/>
            <a:tile tx="0" ty="0" sx="100000" sy="100000" flip="none" algn="tl"/>
          </a:blipFill>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Segnaposto contenuto 3" descr="Immagine che contiene persona, testo, tenendo&#10;&#10;Descrizione generata automaticamente">
            <a:extLst>
              <a:ext uri="{FF2B5EF4-FFF2-40B4-BE49-F238E27FC236}">
                <a16:creationId xmlns:a16="http://schemas.microsoft.com/office/drawing/2014/main" id="{124B9DE2-41C0-4F7C-8C45-97E89121936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376238"/>
            <a:ext cx="12192000" cy="6105525"/>
          </a:xfrm>
          <a:blipFill dpi="0" rotWithShape="1">
            <a:blip r:embed="rId3"/>
            <a:srcRect/>
            <a:tile tx="0" ty="0" sx="100000" sy="100000" flip="none" algn="tl"/>
          </a:blipFill>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Segnaposto contenuto 3" descr="Immagine che contiene testo, quotidiano&#10;&#10;Descrizione generata automaticamente">
            <a:extLst>
              <a:ext uri="{FF2B5EF4-FFF2-40B4-BE49-F238E27FC236}">
                <a16:creationId xmlns:a16="http://schemas.microsoft.com/office/drawing/2014/main" id="{2B7FB90F-6F1B-4FF6-BBC2-C4302D03359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352550" y="80963"/>
            <a:ext cx="9471025" cy="6777037"/>
          </a:xfrm>
          <a:blipFill dpi="0" rotWithShape="1">
            <a:blip r:embed="rId3"/>
            <a:srcRect/>
            <a:tile tx="0" ty="0" sx="100000" sy="100000" flip="none" algn="tl"/>
          </a:blipFill>
        </p:spPr>
      </p:pic>
      <p:sp>
        <p:nvSpPr>
          <p:cNvPr id="2" name="Rettangolo 1">
            <a:extLst>
              <a:ext uri="{FF2B5EF4-FFF2-40B4-BE49-F238E27FC236}">
                <a16:creationId xmlns:a16="http://schemas.microsoft.com/office/drawing/2014/main" id="{E2130D77-C02B-4451-A01B-2C27201C6B25}"/>
              </a:ext>
            </a:extLst>
          </p:cNvPr>
          <p:cNvSpPr/>
          <p:nvPr/>
        </p:nvSpPr>
        <p:spPr>
          <a:xfrm>
            <a:off x="7777163" y="6249988"/>
            <a:ext cx="2876550" cy="319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3" name="Rettangolo 2">
            <a:extLst>
              <a:ext uri="{FF2B5EF4-FFF2-40B4-BE49-F238E27FC236}">
                <a16:creationId xmlns:a16="http://schemas.microsoft.com/office/drawing/2014/main" id="{FA99F4FE-872F-4580-A9F2-108848DBAF7D}"/>
              </a:ext>
            </a:extLst>
          </p:cNvPr>
          <p:cNvSpPr/>
          <p:nvPr/>
        </p:nvSpPr>
        <p:spPr>
          <a:xfrm>
            <a:off x="1538288" y="6569075"/>
            <a:ext cx="2876550" cy="2254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5" name="Rettangolo 4">
            <a:extLst>
              <a:ext uri="{FF2B5EF4-FFF2-40B4-BE49-F238E27FC236}">
                <a16:creationId xmlns:a16="http://schemas.microsoft.com/office/drawing/2014/main" id="{3F2911C2-602D-49C1-943E-79DE15263E12}"/>
              </a:ext>
            </a:extLst>
          </p:cNvPr>
          <p:cNvSpPr/>
          <p:nvPr/>
        </p:nvSpPr>
        <p:spPr>
          <a:xfrm>
            <a:off x="6503988" y="4935538"/>
            <a:ext cx="4149725" cy="319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6" name="Rettangolo 5">
            <a:extLst>
              <a:ext uri="{FF2B5EF4-FFF2-40B4-BE49-F238E27FC236}">
                <a16:creationId xmlns:a16="http://schemas.microsoft.com/office/drawing/2014/main" id="{75F9EFA7-CE0A-413A-9CE5-10051EA92540}"/>
              </a:ext>
            </a:extLst>
          </p:cNvPr>
          <p:cNvSpPr/>
          <p:nvPr/>
        </p:nvSpPr>
        <p:spPr>
          <a:xfrm>
            <a:off x="1538288" y="5178425"/>
            <a:ext cx="3678237" cy="319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Segnaposto contenuto 3">
            <a:extLst>
              <a:ext uri="{FF2B5EF4-FFF2-40B4-BE49-F238E27FC236}">
                <a16:creationId xmlns:a16="http://schemas.microsoft.com/office/drawing/2014/main" id="{5F79D4FC-DC3E-434E-BFF3-D7F8CBA1749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333500" y="1641475"/>
            <a:ext cx="9648825" cy="3068638"/>
          </a:xfrm>
          <a:blipFill dpi="0" rotWithShape="1">
            <a:blip r:embed="rId3"/>
            <a:srcRect/>
            <a:tile tx="0" ty="0" sx="100000" sy="100000" flip="none" algn="tl"/>
          </a:blipFill>
        </p:spPr>
      </p:pic>
      <p:sp>
        <p:nvSpPr>
          <p:cNvPr id="2" name="Rettangolo 1">
            <a:extLst>
              <a:ext uri="{FF2B5EF4-FFF2-40B4-BE49-F238E27FC236}">
                <a16:creationId xmlns:a16="http://schemas.microsoft.com/office/drawing/2014/main" id="{298612B9-9E82-4507-825D-F8C974CB7DEE}"/>
              </a:ext>
            </a:extLst>
          </p:cNvPr>
          <p:cNvSpPr/>
          <p:nvPr/>
        </p:nvSpPr>
        <p:spPr>
          <a:xfrm>
            <a:off x="8732838" y="3946525"/>
            <a:ext cx="2249487" cy="3460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5" name="Rettangolo 4">
            <a:extLst>
              <a:ext uri="{FF2B5EF4-FFF2-40B4-BE49-F238E27FC236}">
                <a16:creationId xmlns:a16="http://schemas.microsoft.com/office/drawing/2014/main" id="{D2C6B547-2AC3-4EE6-9043-8A63CD17B7FE}"/>
              </a:ext>
            </a:extLst>
          </p:cNvPr>
          <p:cNvSpPr/>
          <p:nvPr/>
        </p:nvSpPr>
        <p:spPr>
          <a:xfrm>
            <a:off x="1333500" y="4292600"/>
            <a:ext cx="3144838" cy="4175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Segnaposto contenuto 3" descr="Immagine che contiene testo, quotidiano&#10;&#10;Descrizione generata automaticamente">
            <a:extLst>
              <a:ext uri="{FF2B5EF4-FFF2-40B4-BE49-F238E27FC236}">
                <a16:creationId xmlns:a16="http://schemas.microsoft.com/office/drawing/2014/main" id="{970B226F-95ED-4787-B4CA-20380909578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247775" y="0"/>
            <a:ext cx="10015538" cy="6867525"/>
          </a:xfrm>
          <a:blipFill dpi="0" rotWithShape="1">
            <a:blip r:embed="rId3"/>
            <a:srcRect/>
            <a:tile tx="0" ty="0" sx="100000" sy="100000" flip="none" algn="tl"/>
          </a:blipFill>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Segnaposto contenuto 3" descr="Immagine che contiene testo, quotidiano&#10;&#10;Descrizione generata automaticamente">
            <a:extLst>
              <a:ext uri="{FF2B5EF4-FFF2-40B4-BE49-F238E27FC236}">
                <a16:creationId xmlns:a16="http://schemas.microsoft.com/office/drawing/2014/main" id="{FF89A4ED-01CA-4A9D-B78D-37EBDD6D657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839788" y="476250"/>
            <a:ext cx="10580687" cy="5895975"/>
          </a:xfrm>
          <a:blipFill dpi="0" rotWithShape="1">
            <a:blip r:embed="rId3"/>
            <a:srcRect/>
            <a:tile tx="0" ty="0" sx="100000" sy="100000" flip="none" algn="tl"/>
          </a:blipFill>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Segnaposto contenuto 3" descr="Immagine che contiene testo, quotidiano, tavolo&#10;&#10;Descrizione generata automaticamente">
            <a:extLst>
              <a:ext uri="{FF2B5EF4-FFF2-40B4-BE49-F238E27FC236}">
                <a16:creationId xmlns:a16="http://schemas.microsoft.com/office/drawing/2014/main" id="{CA9107E0-F4FA-4C5E-AA62-8DA6AB2D1FA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501650" y="0"/>
            <a:ext cx="10883900" cy="6850063"/>
          </a:xfrm>
          <a:blipFill dpi="0" rotWithShape="1">
            <a:blip r:embed="rId3"/>
            <a:srcRect/>
            <a:tile tx="0" ty="0" sx="100000" sy="100000" flip="none" algn="tl"/>
          </a:blipFill>
        </p:spPr>
      </p:pic>
      <p:sp>
        <p:nvSpPr>
          <p:cNvPr id="2" name="Rettangolo 1">
            <a:extLst>
              <a:ext uri="{FF2B5EF4-FFF2-40B4-BE49-F238E27FC236}">
                <a16:creationId xmlns:a16="http://schemas.microsoft.com/office/drawing/2014/main" id="{826806F4-12C8-4F85-83E2-0D64531DBD29}"/>
              </a:ext>
            </a:extLst>
          </p:cNvPr>
          <p:cNvSpPr/>
          <p:nvPr/>
        </p:nvSpPr>
        <p:spPr>
          <a:xfrm>
            <a:off x="1092200" y="0"/>
            <a:ext cx="9078913" cy="6064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5" name="Rettangolo 4">
            <a:extLst>
              <a:ext uri="{FF2B5EF4-FFF2-40B4-BE49-F238E27FC236}">
                <a16:creationId xmlns:a16="http://schemas.microsoft.com/office/drawing/2014/main" id="{B7AC3B3E-7DCE-4E57-8936-DC071556E537}"/>
              </a:ext>
            </a:extLst>
          </p:cNvPr>
          <p:cNvSpPr/>
          <p:nvPr/>
        </p:nvSpPr>
        <p:spPr>
          <a:xfrm>
            <a:off x="806450" y="5989638"/>
            <a:ext cx="9261475" cy="6064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6" name="Rettangolo 5">
            <a:extLst>
              <a:ext uri="{FF2B5EF4-FFF2-40B4-BE49-F238E27FC236}">
                <a16:creationId xmlns:a16="http://schemas.microsoft.com/office/drawing/2014/main" id="{F31F02EF-FB5B-410A-B85B-98D25E186F1B}"/>
              </a:ext>
            </a:extLst>
          </p:cNvPr>
          <p:cNvSpPr/>
          <p:nvPr/>
        </p:nvSpPr>
        <p:spPr>
          <a:xfrm>
            <a:off x="8715375" y="5570538"/>
            <a:ext cx="2500313" cy="6064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Segnaposto contenuto 3" descr="Immagine che contiene testo, quotidiano, bottiglia&#10;&#10;Descrizione generata automaticamente">
            <a:extLst>
              <a:ext uri="{FF2B5EF4-FFF2-40B4-BE49-F238E27FC236}">
                <a16:creationId xmlns:a16="http://schemas.microsoft.com/office/drawing/2014/main" id="{7B71EBCB-56B4-45B8-A07B-26495C8A552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755650" y="485775"/>
            <a:ext cx="10664825" cy="5868988"/>
          </a:xfrm>
          <a:blipFill dpi="0" rotWithShape="1">
            <a:blip r:embed="rId3"/>
            <a:srcRect/>
            <a:tile tx="0" ty="0" sx="100000" sy="100000" flip="none" algn="tl"/>
          </a:blipFill>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Segnaposto contenuto 3" descr="Immagine che contiene testo, quotidiano, bottiglia, fotografia&#10;&#10;Descrizione generata automaticamente">
            <a:extLst>
              <a:ext uri="{FF2B5EF4-FFF2-40B4-BE49-F238E27FC236}">
                <a16:creationId xmlns:a16="http://schemas.microsoft.com/office/drawing/2014/main" id="{0BBF709D-7F17-4708-9288-9C03AB8D433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796925" y="595313"/>
            <a:ext cx="10661650" cy="5746750"/>
          </a:xfrm>
          <a:blipFill dpi="0" rotWithShape="1">
            <a:blip r:embed="rId3"/>
            <a:srcRect/>
            <a:tile tx="0" ty="0" sx="100000" sy="100000" flip="none" algn="tl"/>
          </a:blipFill>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olo 1">
            <a:extLst>
              <a:ext uri="{FF2B5EF4-FFF2-40B4-BE49-F238E27FC236}">
                <a16:creationId xmlns:a16="http://schemas.microsoft.com/office/drawing/2014/main" id="{6A698D10-03CB-4FC0-A0DD-852F86987F1A}"/>
              </a:ext>
            </a:extLst>
          </p:cNvPr>
          <p:cNvSpPr>
            <a:spLocks noGrp="1" noChangeArrowheads="1"/>
          </p:cNvSpPr>
          <p:nvPr>
            <p:ph type="ctrTitle"/>
          </p:nvPr>
        </p:nvSpPr>
        <p:spPr>
          <a:xfrm>
            <a:off x="2692400" y="1670050"/>
            <a:ext cx="6815138" cy="1758950"/>
          </a:xfrm>
        </p:spPr>
        <p:txBody>
          <a:bodyPr/>
          <a:lstStyle/>
          <a:p>
            <a:pPr eaLnBrk="1" hangingPunct="1">
              <a:spcBef>
                <a:spcPct val="0"/>
              </a:spcBef>
              <a:spcAft>
                <a:spcPct val="0"/>
              </a:spcAft>
              <a:defRPr/>
            </a:pPr>
            <a:r>
              <a:rPr lang="it-IT" altLang="it-IT" sz="2400">
                <a:solidFill>
                  <a:schemeClr val="bg1"/>
                </a:solidFill>
                <a:latin typeface="Times New Roman" panose="02020603050405020304" pitchFamily="18" charset="0"/>
                <a:cs typeface="Times New Roman" panose="02020603050405020304" pitchFamily="18" charset="0"/>
              </a:rPr>
              <a:t>Grammatica storica</a:t>
            </a:r>
            <a:br>
              <a:rPr lang="it-IT" altLang="it-IT" sz="2400">
                <a:solidFill>
                  <a:schemeClr val="bg1"/>
                </a:solidFill>
                <a:latin typeface="Times New Roman" panose="02020603050405020304" pitchFamily="18" charset="0"/>
                <a:cs typeface="Times New Roman" panose="02020603050405020304" pitchFamily="18" charset="0"/>
              </a:rPr>
            </a:br>
            <a:r>
              <a:rPr lang="it-IT" altLang="it-IT" sz="2400">
                <a:solidFill>
                  <a:schemeClr val="bg1"/>
                </a:solidFill>
                <a:latin typeface="Times New Roman" panose="02020603050405020304" pitchFamily="18" charset="0"/>
                <a:cs typeface="Times New Roman" panose="02020603050405020304" pitchFamily="18" charset="0"/>
              </a:rPr>
              <a:t>Morfologia verbale </a:t>
            </a:r>
            <a:br>
              <a:rPr lang="it-IT" altLang="it-IT" sz="2400">
                <a:solidFill>
                  <a:schemeClr val="bg1"/>
                </a:solidFill>
                <a:latin typeface="Times New Roman" panose="02020603050405020304" pitchFamily="18" charset="0"/>
                <a:cs typeface="Times New Roman" panose="02020603050405020304" pitchFamily="18" charset="0"/>
              </a:rPr>
            </a:br>
            <a:endParaRPr lang="it-IT" altLang="it-IT" sz="2400">
              <a:ln>
                <a:noFill/>
              </a:ln>
              <a:solidFill>
                <a:schemeClr val="bg1"/>
              </a:solidFill>
              <a:latin typeface="Times New Roman" panose="02020603050405020304" pitchFamily="18" charset="0"/>
              <a:cs typeface="Times New Roman" panose="02020603050405020304" pitchFamily="18" charset="0"/>
            </a:endParaRPr>
          </a:p>
        </p:txBody>
      </p:sp>
      <p:sp>
        <p:nvSpPr>
          <p:cNvPr id="29699" name="Sottotitolo 4">
            <a:extLst>
              <a:ext uri="{FF2B5EF4-FFF2-40B4-BE49-F238E27FC236}">
                <a16:creationId xmlns:a16="http://schemas.microsoft.com/office/drawing/2014/main" id="{A1E604BA-ABF6-4FF4-B8E6-2AA9A12F0B0F}"/>
              </a:ext>
            </a:extLst>
          </p:cNvPr>
          <p:cNvSpPr>
            <a:spLocks noGrp="1" noChangeArrowheads="1"/>
          </p:cNvSpPr>
          <p:nvPr>
            <p:ph type="subTitle" idx="1"/>
          </p:nvPr>
        </p:nvSpPr>
        <p:spPr>
          <a:xfrm>
            <a:off x="2692400" y="3657600"/>
            <a:ext cx="6815138" cy="1530350"/>
          </a:xfrm>
        </p:spPr>
        <p:txBody>
          <a:bodyPr>
            <a:normAutofit/>
          </a:bodyPr>
          <a:lstStyle/>
          <a:p>
            <a:pPr eaLnBrk="1" hangingPunct="1">
              <a:spcBef>
                <a:spcPct val="0"/>
              </a:spcBef>
              <a:spcAft>
                <a:spcPct val="0"/>
              </a:spcAft>
              <a:defRPr/>
            </a:pPr>
            <a:endParaRPr lang="it-IT" altLang="it-IT" sz="1700">
              <a:solidFill>
                <a:schemeClr val="bg1"/>
              </a:solidFill>
              <a:cs typeface="Times New Roman" panose="02020603050405020304" pitchFamily="18" charset="0"/>
            </a:endParaRPr>
          </a:p>
        </p:txBody>
      </p:sp>
    </p:spTree>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2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2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2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2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image" Target="../media/image1.jpeg"/></Relationships>
</file>

<file path=ppt/theme/_rels/theme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o">
  <a:themeElements>
    <a:clrScheme name="Verde">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Organico">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o">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10.xml><?xml version="1.0" encoding="utf-8"?>
<a:theme xmlns:a="http://schemas.openxmlformats.org/drawingml/2006/main" name="8_Organico">
  <a:themeElements>
    <a:clrScheme name="Verde">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Organico">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o">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11.xml><?xml version="1.0" encoding="utf-8"?>
<a:theme xmlns:a="http://schemas.openxmlformats.org/drawingml/2006/main" name="1_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9_Organico">
  <a:themeElements>
    <a:clrScheme name="Organico">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o">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o">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13.xml><?xml version="1.0" encoding="utf-8"?>
<a:theme xmlns:a="http://schemas.openxmlformats.org/drawingml/2006/main" name="10_Organico">
  <a:themeElements>
    <a:clrScheme name="Organico">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o">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o">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14.xml><?xml version="1.0" encoding="utf-8"?>
<a:theme xmlns:a="http://schemas.openxmlformats.org/drawingml/2006/main" name="11_Organico">
  <a:themeElements>
    <a:clrScheme name="Verde">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Organico">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o">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15.xml><?xml version="1.0" encoding="utf-8"?>
<a:theme xmlns:a="http://schemas.openxmlformats.org/drawingml/2006/main" name="12_Organico">
  <a:themeElements>
    <a:clrScheme name="Organico">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o">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o">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16.xml><?xml version="1.0" encoding="utf-8"?>
<a:theme xmlns:a="http://schemas.openxmlformats.org/drawingml/2006/main" name="13_Organico">
  <a:themeElements>
    <a:clrScheme name="Organico">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o">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o">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17.xml><?xml version="1.0" encoding="utf-8"?>
<a:theme xmlns:a="http://schemas.openxmlformats.org/drawingml/2006/main" name="2_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14_Organico">
  <a:themeElements>
    <a:clrScheme name="Verde">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Organico">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o">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19.xml><?xml version="1.0" encoding="utf-8"?>
<a:theme xmlns:a="http://schemas.openxmlformats.org/drawingml/2006/main" name="15_Organico">
  <a:themeElements>
    <a:clrScheme name="Verde">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Organico">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o">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2.xml><?xml version="1.0" encoding="utf-8"?>
<a:theme xmlns:a="http://schemas.openxmlformats.org/drawingml/2006/main" name="1_Organico">
  <a:themeElements>
    <a:clrScheme name="Verde">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Organico">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o">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20.xml><?xml version="1.0" encoding="utf-8"?>
<a:theme xmlns:a="http://schemas.openxmlformats.org/drawingml/2006/main" name="16_Organico">
  <a:themeElements>
    <a:clrScheme name="Verde">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Organico">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o">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21.xml><?xml version="1.0" encoding="utf-8"?>
<a:theme xmlns:a="http://schemas.openxmlformats.org/drawingml/2006/main" name="17_Organico">
  <a:themeElements>
    <a:clrScheme name="Verde">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Organico">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o">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22.xml><?xml version="1.0" encoding="utf-8"?>
<a:theme xmlns:a="http://schemas.openxmlformats.org/drawingml/2006/main" name="18_Organico">
  <a:themeElements>
    <a:clrScheme name="Organico">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o">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o">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23.xml><?xml version="1.0" encoding="utf-8"?>
<a:theme xmlns:a="http://schemas.openxmlformats.org/drawingml/2006/main" name="19_Organico">
  <a:themeElements>
    <a:clrScheme name="Verde">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Organico">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o">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24.xml><?xml version="1.0" encoding="utf-8"?>
<a:theme xmlns:a="http://schemas.openxmlformats.org/drawingml/2006/main" name="20_Organico">
  <a:themeElements>
    <a:clrScheme name="Verde">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Organico">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o">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25.xml><?xml version="1.0" encoding="utf-8"?>
<a:theme xmlns:a="http://schemas.openxmlformats.org/drawingml/2006/main" name="3_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6.xml><?xml version="1.0" encoding="utf-8"?>
<a:theme xmlns:a="http://schemas.openxmlformats.org/drawingml/2006/main" name="4_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7.xml><?xml version="1.0" encoding="utf-8"?>
<a:theme xmlns:a="http://schemas.openxmlformats.org/drawingml/2006/main" name="21_Organico">
  <a:themeElements>
    <a:clrScheme name="Verde">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039A4B3-0617-4CFC-B614-27363ECC28AC}"/>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rganico">
  <a:themeElements>
    <a:clrScheme name="Organic">
      <a:dk1>
        <a:sysClr val="windowText" lastClr="000000"/>
      </a:dk1>
      <a:lt1>
        <a:sysClr val="window" lastClr="FFFFFF"/>
      </a:lt1>
      <a:dk2>
        <a:srgbClr val="212121"/>
      </a:dk2>
      <a:lt2>
        <a:srgbClr val="DADADA"/>
      </a:lt2>
      <a:accent1>
        <a:srgbClr val="B15E28"/>
      </a:accent1>
      <a:accent2>
        <a:srgbClr val="B13228"/>
      </a:accent2>
      <a:accent3>
        <a:srgbClr val="8B7B56"/>
      </a:accent3>
      <a:accent4>
        <a:srgbClr val="E09C41"/>
      </a:accent4>
      <a:accent5>
        <a:srgbClr val="9EAE51"/>
      </a:accent5>
      <a:accent6>
        <a:srgbClr val="6E7355"/>
      </a:accent6>
      <a:hlink>
        <a:srgbClr val="D37A21"/>
      </a:hlink>
      <a:folHlink>
        <a:srgbClr val="CA8F55"/>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039A4B3-0617-4CFC-B614-27363ECC28AC}"/>
    </a:ext>
  </a:extLst>
</a:theme>
</file>

<file path=ppt/theme/theme5.xml><?xml version="1.0" encoding="utf-8"?>
<a:theme xmlns:a="http://schemas.openxmlformats.org/drawingml/2006/main" name="3_Organico">
  <a:themeElements>
    <a:clrScheme name="Verde">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Organico">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o">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6.xml><?xml version="1.0" encoding="utf-8"?>
<a:theme xmlns:a="http://schemas.openxmlformats.org/drawingml/2006/main" name="4_Organico">
  <a:themeElements>
    <a:clrScheme name="Organico">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o">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o">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7.xml><?xml version="1.0" encoding="utf-8"?>
<a:theme xmlns:a="http://schemas.openxmlformats.org/drawingml/2006/main" name="5_Organico">
  <a:themeElements>
    <a:clrScheme name="Organico">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o">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o">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8.xml><?xml version="1.0" encoding="utf-8"?>
<a:theme xmlns:a="http://schemas.openxmlformats.org/drawingml/2006/main" name="6_Organico">
  <a:themeElements>
    <a:clrScheme name="Organic">
      <a:dk1>
        <a:sysClr val="windowText" lastClr="000000"/>
      </a:dk1>
      <a:lt1>
        <a:sysClr val="window" lastClr="FFFFFF"/>
      </a:lt1>
      <a:dk2>
        <a:srgbClr val="212121"/>
      </a:dk2>
      <a:lt2>
        <a:srgbClr val="DADADA"/>
      </a:lt2>
      <a:accent1>
        <a:srgbClr val="B15E28"/>
      </a:accent1>
      <a:accent2>
        <a:srgbClr val="B13228"/>
      </a:accent2>
      <a:accent3>
        <a:srgbClr val="8B7B56"/>
      </a:accent3>
      <a:accent4>
        <a:srgbClr val="E09C41"/>
      </a:accent4>
      <a:accent5>
        <a:srgbClr val="9EAE51"/>
      </a:accent5>
      <a:accent6>
        <a:srgbClr val="6E7355"/>
      </a:accent6>
      <a:hlink>
        <a:srgbClr val="D37A21"/>
      </a:hlink>
      <a:folHlink>
        <a:srgbClr val="CA8F55"/>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039A4B3-0617-4CFC-B614-27363ECC28AC}"/>
    </a:ext>
  </a:extLst>
</a:theme>
</file>

<file path=ppt/theme/theme9.xml><?xml version="1.0" encoding="utf-8"?>
<a:theme xmlns:a="http://schemas.openxmlformats.org/drawingml/2006/main" name="7_Organico">
  <a:themeElements>
    <a:clrScheme name="Organico">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o">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o">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docProps/app.xml><?xml version="1.0" encoding="utf-8"?>
<Properties xmlns="http://schemas.openxmlformats.org/officeDocument/2006/extended-properties" xmlns:vt="http://schemas.openxmlformats.org/officeDocument/2006/docPropsVTypes">
  <TotalTime>212</TotalTime>
  <Words>26465</Words>
  <Application>Microsoft Office PowerPoint</Application>
  <PresentationFormat>Widescreen</PresentationFormat>
  <Paragraphs>2647</Paragraphs>
  <Slides>269</Slides>
  <Notes>0</Notes>
  <HiddenSlides>0</HiddenSlides>
  <MMClips>0</MMClips>
  <ScaleCrop>false</ScaleCrop>
  <HeadingPairs>
    <vt:vector size="6" baseType="variant">
      <vt:variant>
        <vt:lpstr>Caratteri utilizzati</vt:lpstr>
      </vt:variant>
      <vt:variant>
        <vt:i4>10</vt:i4>
      </vt:variant>
      <vt:variant>
        <vt:lpstr>Tema</vt:lpstr>
      </vt:variant>
      <vt:variant>
        <vt:i4>27</vt:i4>
      </vt:variant>
      <vt:variant>
        <vt:lpstr>Titoli diapositive</vt:lpstr>
      </vt:variant>
      <vt:variant>
        <vt:i4>269</vt:i4>
      </vt:variant>
    </vt:vector>
  </HeadingPairs>
  <TitlesOfParts>
    <vt:vector size="306" baseType="lpstr">
      <vt:lpstr>Algerian</vt:lpstr>
      <vt:lpstr>Arial</vt:lpstr>
      <vt:lpstr>Calibri</vt:lpstr>
      <vt:lpstr>Calibri Light</vt:lpstr>
      <vt:lpstr>Courier New</vt:lpstr>
      <vt:lpstr>Garamond</vt:lpstr>
      <vt:lpstr>georgia</vt:lpstr>
      <vt:lpstr>Symbol</vt:lpstr>
      <vt:lpstr>Times New Roman</vt:lpstr>
      <vt:lpstr>Wingdings</vt:lpstr>
      <vt:lpstr>Organico</vt:lpstr>
      <vt:lpstr>1_Organico</vt:lpstr>
      <vt:lpstr>Tema di Office</vt:lpstr>
      <vt:lpstr>2_Organico</vt:lpstr>
      <vt:lpstr>3_Organico</vt:lpstr>
      <vt:lpstr>4_Organico</vt:lpstr>
      <vt:lpstr>5_Organico</vt:lpstr>
      <vt:lpstr>6_Organico</vt:lpstr>
      <vt:lpstr>7_Organico</vt:lpstr>
      <vt:lpstr>8_Organico</vt:lpstr>
      <vt:lpstr>1_Tema di Office</vt:lpstr>
      <vt:lpstr>9_Organico</vt:lpstr>
      <vt:lpstr>10_Organico</vt:lpstr>
      <vt:lpstr>11_Organico</vt:lpstr>
      <vt:lpstr>12_Organico</vt:lpstr>
      <vt:lpstr>13_Organico</vt:lpstr>
      <vt:lpstr>2_Tema di Office</vt:lpstr>
      <vt:lpstr>14_Organico</vt:lpstr>
      <vt:lpstr>15_Organico</vt:lpstr>
      <vt:lpstr>16_Organico</vt:lpstr>
      <vt:lpstr>17_Organico</vt:lpstr>
      <vt:lpstr>18_Organico</vt:lpstr>
      <vt:lpstr>19_Organico</vt:lpstr>
      <vt:lpstr>20_Organico</vt:lpstr>
      <vt:lpstr>3_Tema di Office</vt:lpstr>
      <vt:lpstr>4_Tema di Office</vt:lpstr>
      <vt:lpstr>21_Organico</vt:lpstr>
      <vt:lpstr>  Corso di  Grammatica Latina  (a.a. 2021-2022) </vt:lpstr>
      <vt:lpstr>            Presentazione  dei contenuti del corso </vt:lpstr>
      <vt:lpstr>Presentazione standard di PowerPoint</vt:lpstr>
      <vt:lpstr>Presentazione standard di PowerPoint</vt:lpstr>
      <vt:lpstr>Presentazione standard di PowerPoint</vt:lpstr>
      <vt:lpstr>Presentazione standard di PowerPoint</vt:lpstr>
      <vt:lpstr>Presentazione standard di PowerPoint</vt:lpstr>
      <vt:lpstr>                                   Ars grammatica  Riflessioni introduttive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  Quintiliano  e l’insegnamento della grammatica  Institutio oratoria I 4</vt:lpstr>
      <vt:lpstr>Presentazione standard di PowerPoint</vt:lpstr>
      <vt:lpstr>Presentazione standard di PowerPoint</vt:lpstr>
      <vt:lpstr>Presentazione standard di PowerPoint</vt:lpstr>
      <vt:lpstr>Presentazione standard di PowerPoint</vt:lpstr>
      <vt:lpstr>                                   La lingua latina  </vt:lpstr>
      <vt:lpstr>Presentazione standard di PowerPoint</vt:lpstr>
      <vt:lpstr>                                   La lingua latina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Grammatica storica  Fonologia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  Grammatica storica  Morfologia nominale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Grammatica storica Morfologia verbale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                                   La lingua latina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La letteratura  tecnico-scientifica ed erudita </vt:lpstr>
      <vt:lpstr>Presentazione standard di PowerPoint</vt:lpstr>
      <vt:lpstr>Presentazione standard di PowerPoint</vt:lpstr>
      <vt:lpstr>Presentazione standard di PowerPoint</vt:lpstr>
      <vt:lpstr>          Riflettere sull’uso della lingua latina:  anomalia e analogia </vt:lpstr>
      <vt:lpstr>Presentazione standard di PowerPoint</vt:lpstr>
      <vt:lpstr>Presentazione standard di PowerPoint</vt:lpstr>
      <vt:lpstr>Presentazione standard di PowerPoint</vt:lpstr>
      <vt:lpstr>Presentazione standard di PowerPoint</vt:lpstr>
      <vt:lpstr>Presentazione standard di PowerPoint</vt:lpstr>
      <vt:lpstr>Riflettere sull’uso della lingua latina e  sulla composizione del discorso: Cicerone  Orazio</vt:lpstr>
      <vt:lpstr>Cicerone De oratore  I, 149-159 </vt:lpstr>
      <vt:lpstr>Presentazione standard di PowerPoint</vt:lpstr>
      <vt:lpstr>Presentazione standard di PowerPoint</vt:lpstr>
      <vt:lpstr>Presentazione standard di PowerPoint</vt:lpstr>
      <vt:lpstr>Orazio Ars poetica  vv. 38-72 </vt:lpstr>
      <vt:lpstr>Presentazione standard di PowerPoint</vt:lpstr>
      <vt:lpstr> Riflettere sullo stile  </vt:lpstr>
      <vt:lpstr>Macrobio Saturnalia V 1 </vt:lpstr>
      <vt:lpstr>Presentazione standard di PowerPoint</vt:lpstr>
      <vt:lpstr>Presentazione standard di PowerPoint</vt:lpstr>
      <vt:lpstr>Presentazione standard di PowerPoint</vt:lpstr>
      <vt:lpstr>          Autori e testi Esempi di analisi  </vt:lpstr>
      <vt:lpstr>             Lingua tecnica e materia poetica  </vt:lpstr>
      <vt:lpstr>          Scienza e poesia   </vt:lpstr>
      <vt:lpstr>Presentazione standard di PowerPoint</vt:lpstr>
      <vt:lpstr>Presentazione standard di PowerPoint</vt:lpstr>
      <vt:lpstr>Scienza, filosofia e poesia  Lucrezio De rerum natura </vt:lpstr>
      <vt:lpstr>Il testo di Lucrezio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  Natura e poesia Virgilio Georgica  II, 136-258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Ausonio: La Mosella</vt:lpstr>
      <vt:lpstr>Presentazione standard di PowerPoint</vt:lpstr>
      <vt:lpstr>Presentazione standard di PowerPoint</vt:lpstr>
      <vt:lpstr>Presentazione standard di PowerPoint</vt:lpstr>
      <vt:lpstr>Presentazione standard di PowerPoint</vt:lpstr>
      <vt:lpstr>Presentazione standard di PowerPoint</vt:lpstr>
      <vt:lpstr>        Scienza e poesia   </vt:lpstr>
      <vt:lpstr>Ovidio  Metamorphoses  I, 1-112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Lucano Pharsalia IX,734-838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        Scienza, mirabilia e poesia  nella tarda antichità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Spazi antropici ed elementi naturali  </vt:lpstr>
      <vt:lpstr>Villa  e vita in villa </vt:lpstr>
      <vt:lpstr>Stazio Silvae II 2 Marziale Epigr. IV 64  Plinio il Giovane Epist. V 6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Corso di  Grammatica Latina  (a.a. 2021-2022)</dc:title>
  <dc:creator>Luciana Furbetta</dc:creator>
  <cp:lastModifiedBy>Luciana Furbetta</cp:lastModifiedBy>
  <cp:revision>17</cp:revision>
  <dcterms:created xsi:type="dcterms:W3CDTF">2022-05-27T13:43:53Z</dcterms:created>
  <dcterms:modified xsi:type="dcterms:W3CDTF">2022-05-27T17:16:56Z</dcterms:modified>
</cp:coreProperties>
</file>