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65" r:id="rId4"/>
    <p:sldId id="270" r:id="rId5"/>
    <p:sldId id="271" r:id="rId6"/>
    <p:sldId id="274" r:id="rId7"/>
    <p:sldId id="275" r:id="rId8"/>
    <p:sldId id="272" r:id="rId9"/>
    <p:sldId id="266" r:id="rId10"/>
    <p:sldId id="258" r:id="rId11"/>
    <p:sldId id="264" r:id="rId12"/>
    <p:sldId id="273" r:id="rId13"/>
    <p:sldId id="267" r:id="rId14"/>
    <p:sldId id="261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DFA8-FB68-7648-BC9A-E1FA9533320B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247FD-02E1-0149-9A48-D20684A8FE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951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65BA-089D-304F-827D-38BA2B675E08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1147F-E4D7-784F-90A6-A671F48DDF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707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B825-4723-1A4C-9AC3-1BC8A2172932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2DA-20CA-5B4B-A4C2-C39FC98B08EE}" type="datetime1">
              <a:rPr lang="it-IT" smtClean="0"/>
              <a:t>12/02/20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4B1-C839-0A4A-83A4-750028A04158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4703-ECC5-074F-A5B1-445F66EAB6B9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00-CF3B-394E-837D-0E110FEBC640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8BB4-9650-2C44-8B43-A79BA189D029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7EB5-7056-424C-AC35-1A7FE6B04E61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6F-DDB6-FC46-B0CA-68040E0342AB}" type="datetime1">
              <a:rPr lang="it-IT" smtClean="0"/>
              <a:t>12/02/20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E0D4-29B1-E64F-8973-D494618D7940}" type="datetime1">
              <a:rPr lang="it-IT" smtClean="0"/>
              <a:t>12/02/20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130F-ABCA-644D-AED7-C8ABD1680DE8}" type="datetime1">
              <a:rPr lang="it-IT" smtClean="0"/>
              <a:t>12/02/20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3351-A635-E840-9BAB-ED7F9D9087E1}" type="datetime1">
              <a:rPr lang="it-IT" smtClean="0"/>
              <a:t>12/02/20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D972-A7AD-9A4A-A52C-C94C53F3D3EE}" type="datetime1">
              <a:rPr lang="it-IT" smtClean="0"/>
              <a:t>12/02/20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1A5755-FA07-E845-A6AF-551151F9B2CB}" type="datetime1">
              <a:rPr lang="it-IT" smtClean="0"/>
              <a:t>12/02/20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2921" y="332656"/>
            <a:ext cx="6498158" cy="4104455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i="1" dirty="0" smtClean="0"/>
              <a:t>Lo scandalo </a:t>
            </a:r>
            <a:r>
              <a:rPr lang="it-IT" i="1" dirty="0" err="1" smtClean="0"/>
              <a:t>Watergate</a:t>
            </a:r>
            <a:r>
              <a:rPr lang="it-IT" i="1" dirty="0" smtClean="0"/>
              <a:t>: una rassegna delle risorse online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6498159" cy="91664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Filippo </a:t>
            </a:r>
            <a:r>
              <a:rPr lang="it-IT" dirty="0" err="1" smtClean="0"/>
              <a:t>Radina</a:t>
            </a:r>
            <a:endParaRPr lang="it-IT" dirty="0" smtClean="0"/>
          </a:p>
          <a:p>
            <a:r>
              <a:rPr lang="it-IT" dirty="0" smtClean="0"/>
              <a:t>Studi storici dal medioevo all’età contemporanea</a:t>
            </a:r>
          </a:p>
          <a:p>
            <a:r>
              <a:rPr lang="it-IT" dirty="0"/>
              <a:t>LE6400158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08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Google Books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 smtClean="0"/>
              <a:t>Google Books</a:t>
            </a:r>
            <a:r>
              <a:rPr lang="it-IT" dirty="0" smtClean="0"/>
              <a:t>, creato nel 2004, è una biblioteca digitale che offre l’acceso potenziale a milioni di libri dei più diversi generi tra cui filosofia, politica, fisica e letteratura. Prima di intraprendere la lettura di un testo è consigliabile valutarne l’edizione e la traduzione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  <a:p>
            <a:r>
              <a:rPr lang="it-IT" dirty="0" smtClean="0"/>
              <a:t>In particolare, in questo portale ho trovato la monografia </a:t>
            </a:r>
            <a:r>
              <a:rPr lang="it-IT" i="1" dirty="0" err="1" smtClean="0"/>
              <a:t>Watergate</a:t>
            </a:r>
            <a:r>
              <a:rPr lang="it-IT" i="1" dirty="0"/>
              <a:t>. A brief </a:t>
            </a:r>
            <a:r>
              <a:rPr lang="it-IT" i="1" dirty="0" err="1"/>
              <a:t>history</a:t>
            </a:r>
            <a:r>
              <a:rPr lang="it-IT" i="1" dirty="0"/>
              <a:t> with </a:t>
            </a:r>
            <a:r>
              <a:rPr lang="it-IT" i="1" dirty="0" err="1" smtClean="0"/>
              <a:t>documents</a:t>
            </a:r>
            <a:r>
              <a:rPr lang="it-IT" i="1" dirty="0" smtClean="0"/>
              <a:t> </a:t>
            </a:r>
            <a:r>
              <a:rPr lang="it-IT" dirty="0" smtClean="0"/>
              <a:t>edito da Stanley </a:t>
            </a:r>
            <a:r>
              <a:rPr lang="it-IT" dirty="0" err="1" smtClean="0"/>
              <a:t>Kutler</a:t>
            </a:r>
            <a:r>
              <a:rPr lang="it-IT" dirty="0" smtClean="0"/>
              <a:t>, edizione </a:t>
            </a:r>
            <a:r>
              <a:rPr lang="it-IT" dirty="0" err="1"/>
              <a:t>Wiley-Blackwell</a:t>
            </a:r>
            <a:r>
              <a:rPr lang="it-IT" dirty="0"/>
              <a:t>, 2010, 2° </a:t>
            </a:r>
            <a:r>
              <a:rPr lang="it-IT" dirty="0" err="1"/>
              <a:t>edition</a:t>
            </a:r>
            <a:r>
              <a:rPr lang="it-IT" dirty="0"/>
              <a:t>. </a:t>
            </a:r>
            <a:r>
              <a:rPr lang="it-IT" dirty="0" err="1"/>
              <a:t>Kutler</a:t>
            </a:r>
            <a:r>
              <a:rPr lang="it-IT" dirty="0"/>
              <a:t> è </a:t>
            </a:r>
            <a:r>
              <a:rPr lang="it-IT" dirty="0" smtClean="0"/>
              <a:t>stato uno storico e professore americano.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/>
              <a:t>I</a:t>
            </a:r>
            <a:r>
              <a:rPr lang="it-IT" dirty="0" smtClean="0"/>
              <a:t>l testo è rivolto a chiunque sia interessato ad approfondire l’argomento ed è consultabile in modalità </a:t>
            </a:r>
            <a:r>
              <a:rPr lang="it-IT" i="1" dirty="0" smtClean="0"/>
              <a:t>open </a:t>
            </a:r>
            <a:r>
              <a:rPr lang="it-IT" i="1" dirty="0" err="1" smtClean="0"/>
              <a:t>access</a:t>
            </a:r>
            <a:r>
              <a:rPr lang="it-IT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una monografia significativa, contribuisce alla formazione di una visione di insieme circa lo scandalo </a:t>
            </a:r>
            <a:r>
              <a:rPr lang="it-IT" dirty="0" err="1" smtClean="0"/>
              <a:t>Watergate</a:t>
            </a:r>
            <a:r>
              <a:rPr lang="it-IT" dirty="0" smtClean="0"/>
              <a:t>. In questo senso, è da rilevare la presenza di registrazioni inedite, testimonianze del congresso e sentenze della corte.</a:t>
            </a:r>
            <a:endParaRPr lang="it-IT" dirty="0"/>
          </a:p>
        </p:txBody>
      </p:sp>
      <p:pic>
        <p:nvPicPr>
          <p:cNvPr id="5" name="Immagine 4" descr="Schermata 2020-01-18 alle 17.29.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1954260" cy="285293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8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JSTOR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 smtClean="0"/>
              <a:t>JSTOR</a:t>
            </a:r>
            <a:r>
              <a:rPr lang="it-IT" dirty="0" smtClean="0"/>
              <a:t> è una biblioteca digitale </a:t>
            </a:r>
            <a:r>
              <a:rPr lang="it-IT" i="1" dirty="0" smtClean="0"/>
              <a:t>open </a:t>
            </a:r>
            <a:r>
              <a:rPr lang="it-IT" i="1" dirty="0" err="1" smtClean="0"/>
              <a:t>access</a:t>
            </a:r>
            <a:r>
              <a:rPr lang="it-IT" i="1" dirty="0" smtClean="0"/>
              <a:t> </a:t>
            </a:r>
            <a:r>
              <a:rPr lang="it-IT" dirty="0" smtClean="0"/>
              <a:t>fondata nel 1995 dalla Andrew W. Mellon Foundation.</a:t>
            </a:r>
          </a:p>
          <a:p>
            <a:r>
              <a:rPr lang="it-IT" dirty="0" smtClean="0"/>
              <a:t>Si possono trovare giornali accademici, libri e altre fonti primarie.</a:t>
            </a:r>
          </a:p>
          <a:p>
            <a:r>
              <a:rPr lang="it-IT" dirty="0" smtClean="0"/>
              <a:t>Può essere rilevante l’articolo </a:t>
            </a:r>
            <a:r>
              <a:rPr lang="it-IT" i="1" dirty="0" err="1" smtClean="0"/>
              <a:t>Watergate</a:t>
            </a:r>
            <a:r>
              <a:rPr lang="it-IT" i="1" dirty="0"/>
              <a:t>, A</a:t>
            </a:r>
            <a:r>
              <a:rPr lang="it-IT" i="1" dirty="0" smtClean="0"/>
              <a:t> </a:t>
            </a:r>
            <a:r>
              <a:rPr lang="it-IT" i="1" dirty="0" err="1"/>
              <a:t>P</a:t>
            </a:r>
            <a:r>
              <a:rPr lang="it-IT" i="1" dirty="0" err="1" smtClean="0"/>
              <a:t>sychological</a:t>
            </a:r>
            <a:r>
              <a:rPr lang="it-IT" i="1" dirty="0" smtClean="0"/>
              <a:t> </a:t>
            </a:r>
            <a:r>
              <a:rPr lang="it-IT" i="1" dirty="0" err="1"/>
              <a:t>P</a:t>
            </a:r>
            <a:r>
              <a:rPr lang="it-IT" i="1" dirty="0" err="1" smtClean="0"/>
              <a:t>erspective</a:t>
            </a:r>
            <a:r>
              <a:rPr lang="it-IT" dirty="0" smtClean="0"/>
              <a:t> scritto da Robert J. Trotter, autore di testi di psicologia, contenuto nella rivista </a:t>
            </a:r>
            <a:r>
              <a:rPr lang="it-IT" i="1" dirty="0" smtClean="0"/>
              <a:t>Science </a:t>
            </a:r>
            <a:r>
              <a:rPr lang="it-IT" i="1" dirty="0"/>
              <a:t>News, Vol. </a:t>
            </a:r>
            <a:r>
              <a:rPr lang="it-IT" i="1" dirty="0" smtClean="0"/>
              <a:t>106</a:t>
            </a:r>
            <a:r>
              <a:rPr lang="it-IT" dirty="0" smtClean="0"/>
              <a:t>, 1974.</a:t>
            </a:r>
          </a:p>
          <a:p>
            <a:r>
              <a:rPr lang="it-IT" dirty="0"/>
              <a:t>È un articolo specifico </a:t>
            </a:r>
            <a:r>
              <a:rPr lang="it-IT" dirty="0" smtClean="0"/>
              <a:t>rivolto, </a:t>
            </a:r>
            <a:r>
              <a:rPr lang="it-IT" dirty="0"/>
              <a:t>in </a:t>
            </a:r>
            <a:r>
              <a:rPr lang="it-IT" dirty="0" smtClean="0"/>
              <a:t>particolare, </a:t>
            </a:r>
            <a:r>
              <a:rPr lang="it-IT" dirty="0"/>
              <a:t>a chi è interessato alla psicologia sociale e alle connessioni tra la vicenda </a:t>
            </a:r>
            <a:r>
              <a:rPr lang="it-IT" dirty="0" err="1"/>
              <a:t>Watergate</a:t>
            </a:r>
            <a:r>
              <a:rPr lang="it-IT" dirty="0"/>
              <a:t> e la branca psicologica cognitivista.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28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10" name="Segnaposto contenuto 9" descr="Schermata 2020-01-18 alle 17.32.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41" r="-5654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127953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Education</a:t>
            </a:r>
            <a:r>
              <a:rPr lang="it-IT" i="1" dirty="0" smtClean="0"/>
              <a:t> Forum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Gli autori presenti nella sezione del forum sono, nella maggior parte dei casi, storici che hanno approfondito la tematica scandalo </a:t>
            </a:r>
            <a:r>
              <a:rPr lang="it-IT" dirty="0" err="1" smtClean="0"/>
              <a:t>Watergate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È presente la sezione </a:t>
            </a:r>
            <a:r>
              <a:rPr lang="it-IT" i="1" dirty="0" err="1" smtClean="0"/>
              <a:t>Watergate</a:t>
            </a:r>
            <a:r>
              <a:rPr lang="it-IT" dirty="0" smtClean="0"/>
              <a:t> in cui troviamo diverse discussioni in merito ai più svariati aspetti dello scandalo. Diversi </a:t>
            </a:r>
            <a:r>
              <a:rPr lang="it-IT" i="1" dirty="0" err="1" smtClean="0"/>
              <a:t>topic</a:t>
            </a:r>
            <a:r>
              <a:rPr lang="it-IT" dirty="0" smtClean="0"/>
              <a:t> hanno numerose visualizzazioni e risposte; sono presenti dibattiti e scambi di idee.  </a:t>
            </a:r>
          </a:p>
          <a:p>
            <a:r>
              <a:rPr lang="it-IT" dirty="0" smtClean="0"/>
              <a:t>Questa risorsa permette di rilevare come le fonti </a:t>
            </a:r>
            <a:r>
              <a:rPr lang="it-IT" i="1" dirty="0" smtClean="0"/>
              <a:t>online</a:t>
            </a:r>
            <a:r>
              <a:rPr lang="it-IT" dirty="0" smtClean="0"/>
              <a:t> </a:t>
            </a:r>
            <a:r>
              <a:rPr lang="it-IT" dirty="0" err="1" smtClean="0"/>
              <a:t>consentino</a:t>
            </a:r>
            <a:r>
              <a:rPr lang="it-IT" dirty="0" smtClean="0"/>
              <a:t> di utilizzare nuovi mezzi espressivi e di promuovere l’interattività nello studio della storia.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0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20-01-18 alle 17.30.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" b="1622"/>
          <a:stretch>
            <a:fillRect/>
          </a:stretch>
        </p:blipFill>
        <p:spPr/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1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scopo della presentazione è di illustrare alcune significative risorse </a:t>
            </a:r>
            <a:r>
              <a:rPr lang="it-IT" i="1" dirty="0" smtClean="0"/>
              <a:t>online</a:t>
            </a:r>
            <a:r>
              <a:rPr lang="it-IT" dirty="0" smtClean="0"/>
              <a:t> inerenti allo scandalo </a:t>
            </a:r>
            <a:r>
              <a:rPr lang="it-IT" dirty="0" err="1" smtClean="0"/>
              <a:t>Watergate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Oltre ad illustrare dette risorse, in alcuni casi si è scelto di descrivere brevemente alcuni testi a mio parere rilevanti per chi voglia approfondire l’argomento oggetto della seguente ricerca.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32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042276" cy="1336956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Fonti primarie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42276" cy="4343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Wikileaks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 smtClean="0"/>
              <a:t>Wikileaks</a:t>
            </a:r>
            <a:r>
              <a:rPr lang="it-IT" dirty="0"/>
              <a:t> </a:t>
            </a:r>
            <a:r>
              <a:rPr lang="it-IT" dirty="0" smtClean="0"/>
              <a:t>è un’organizzazione internazionale </a:t>
            </a:r>
            <a:r>
              <a:rPr lang="it-IT" i="1" dirty="0" smtClean="0"/>
              <a:t>open </a:t>
            </a:r>
            <a:r>
              <a:rPr lang="it-IT" i="1" dirty="0" err="1" smtClean="0"/>
              <a:t>access</a:t>
            </a:r>
            <a:r>
              <a:rPr lang="it-IT" dirty="0" smtClean="0"/>
              <a:t> senza scopi di lucro che riceve in modo anonimo documenti coperti da segreto di stato, militari, industriali e bancari che poi carica sul proprio sito web.</a:t>
            </a:r>
          </a:p>
          <a:p>
            <a:r>
              <a:rPr lang="it-IT" dirty="0" smtClean="0"/>
              <a:t>È stata fondata nel 2006 da Julian </a:t>
            </a:r>
            <a:r>
              <a:rPr lang="it-IT" dirty="0" err="1" smtClean="0"/>
              <a:t>Assange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Nella sezione dedicata allo scandalo </a:t>
            </a:r>
            <a:r>
              <a:rPr lang="it-IT" dirty="0" err="1" smtClean="0"/>
              <a:t>Watergate</a:t>
            </a:r>
            <a:r>
              <a:rPr lang="it-IT" dirty="0" smtClean="0"/>
              <a:t> è possibile trovare conferenze, articoli di giornale, resoconti di udienze, interviste e commenti da parte di altri stati relativi allo scandalo.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2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Schermata 2020-01-24 alle 13.40.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/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80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National Archives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National Archives </a:t>
            </a:r>
            <a:r>
              <a:rPr lang="it-IT" dirty="0"/>
              <a:t>è</a:t>
            </a:r>
            <a:r>
              <a:rPr lang="it-IT" dirty="0" smtClean="0"/>
              <a:t> un’agenzia indipendente del governo degli Stati Uniti d’America. Lo scopo che si pone è la conservazione di documentazione governativa e storica.</a:t>
            </a:r>
          </a:p>
          <a:p>
            <a:r>
              <a:rPr lang="it-IT" dirty="0" smtClean="0"/>
              <a:t>Nel catalogo online, in modalità </a:t>
            </a:r>
            <a:r>
              <a:rPr lang="it-IT" i="1" dirty="0" smtClean="0"/>
              <a:t>open </a:t>
            </a:r>
            <a:r>
              <a:rPr lang="it-IT" i="1" dirty="0" err="1" smtClean="0"/>
              <a:t>access</a:t>
            </a:r>
            <a:r>
              <a:rPr lang="it-IT" dirty="0" smtClean="0"/>
              <a:t>, si trovano registrazioni su nastro, articoli, bibliografia e altra documentazione d’archivio in merito allo scandalo </a:t>
            </a:r>
            <a:r>
              <a:rPr lang="it-IT" dirty="0" err="1" smtClean="0"/>
              <a:t>Watergate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3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20-01-27 alle 15.21.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2127"/>
          <a:stretch>
            <a:fillRect/>
          </a:stretch>
        </p:blipFill>
        <p:spPr>
          <a:xfrm>
            <a:off x="539552" y="1124744"/>
            <a:ext cx="8042276" cy="468052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14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Digital Public Library of America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11683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portale </a:t>
            </a:r>
            <a:r>
              <a:rPr lang="it-IT" i="1" dirty="0" smtClean="0"/>
              <a:t>Digital Public Library of America</a:t>
            </a:r>
            <a:r>
              <a:rPr lang="it-IT" dirty="0" smtClean="0"/>
              <a:t>, ad accesso libero, è stato fondato nel 2013 da John </a:t>
            </a:r>
            <a:r>
              <a:rPr lang="it-IT" dirty="0" err="1" smtClean="0"/>
              <a:t>Palfrey</a:t>
            </a:r>
            <a:r>
              <a:rPr lang="it-IT" dirty="0" smtClean="0"/>
              <a:t>.</a:t>
            </a:r>
          </a:p>
          <a:p>
            <a:r>
              <a:rPr lang="it-IT" dirty="0" smtClean="0"/>
              <a:t>Sono presenti collezioni di libri, immagini e materiale d’archivio. </a:t>
            </a:r>
          </a:p>
          <a:p>
            <a:endParaRPr lang="it-IT" dirty="0"/>
          </a:p>
        </p:txBody>
      </p:sp>
      <p:pic>
        <p:nvPicPr>
          <p:cNvPr id="4" name="Segnaposto contenuto 3" descr="Waterga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7" t="-1927" r="1" b="3959"/>
          <a:stretch/>
        </p:blipFill>
        <p:spPr>
          <a:xfrm>
            <a:off x="539552" y="3861048"/>
            <a:ext cx="8042276" cy="259228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7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42276" cy="1336956"/>
          </a:xfrm>
        </p:spPr>
        <p:txBody>
          <a:bodyPr/>
          <a:lstStyle/>
          <a:p>
            <a:r>
              <a:rPr lang="it-IT" dirty="0" smtClean="0"/>
              <a:t>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042276" cy="434340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75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470</TotalTime>
  <Words>572</Words>
  <Application>Microsoft Macintosh PowerPoint</Application>
  <PresentationFormat>Presentazione su schermo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Brezza</vt:lpstr>
      <vt:lpstr>       Lo scandalo Watergate: una rassegna delle risorse online</vt:lpstr>
      <vt:lpstr>Presentazione di PowerPoint</vt:lpstr>
      <vt:lpstr>  Fonti primarie</vt:lpstr>
      <vt:lpstr>Wikileaks</vt:lpstr>
      <vt:lpstr>Presentazione di PowerPoint</vt:lpstr>
      <vt:lpstr>National Archives</vt:lpstr>
      <vt:lpstr>Presentazione di PowerPoint</vt:lpstr>
      <vt:lpstr>Digital Public Library of America</vt:lpstr>
      <vt:lpstr>Fonti secondarie</vt:lpstr>
      <vt:lpstr>Google Books</vt:lpstr>
      <vt:lpstr>Presentazione di PowerPoint</vt:lpstr>
      <vt:lpstr>JSTOR</vt:lpstr>
      <vt:lpstr>Presentazione di PowerPoint</vt:lpstr>
      <vt:lpstr>The Education Forum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scandalo Watergate</dc:title>
  <dc:creator>ospite</dc:creator>
  <cp:lastModifiedBy>Filippo Radina</cp:lastModifiedBy>
  <cp:revision>57</cp:revision>
  <dcterms:created xsi:type="dcterms:W3CDTF">2020-01-17T09:21:48Z</dcterms:created>
  <dcterms:modified xsi:type="dcterms:W3CDTF">2020-02-12T15:10:02Z</dcterms:modified>
</cp:coreProperties>
</file>