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7502-AEB2-49D4-B7B2-F0A8189333E4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AE566-FAF4-4F8D-9BDC-D68E485D24E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93A671-3DDB-4FF5-92D2-70B0B0381909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150047-376D-4591-B413-909BB9EC86B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tostoria.net/storia-contemporanea-prima-guerra%20mondiale.aspx" TargetMode="External"/><Relationship Id="rId2" Type="http://schemas.openxmlformats.org/officeDocument/2006/relationships/hyperlink" Target="http://www.internetculturale.it/it/1038/biblioteca-digitale-italia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imemap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m.it/index.html" TargetMode="External"/><Relationship Id="rId2" Type="http://schemas.openxmlformats.org/officeDocument/2006/relationships/hyperlink" Target="http://www.esercito.difesa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nario1914-1918.it/it" TargetMode="External"/><Relationship Id="rId2" Type="http://schemas.openxmlformats.org/officeDocument/2006/relationships/hyperlink" Target="http://www.archiviomemoriagrandeguerra.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teparri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rdegnadigitallibrary.it/index.php?v=9&amp;s=17&amp;xsl=2435&amp;ric=2&amp;c1=brigata+sassari&amp;c=4459&amp;ti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02433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RISORSE DIGITALI PER LA STORIA MILITARE DELLA PRIMA GUERRA MONDIALE  E LA BRIGATA  SASSARI </a:t>
            </a:r>
            <a:endParaRPr lang="it-IT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6728792" cy="2376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 smtClean="0">
                <a:solidFill>
                  <a:schemeClr val="tx1"/>
                </a:solidFill>
              </a:rPr>
              <a:t>FRANCESCO MAURO SERRERI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chemeClr val="tx1"/>
                </a:solidFill>
              </a:rPr>
              <a:t>C.L.M. Studi Storici dal Medioevo all’età Contemporanea 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chemeClr val="tx1"/>
                </a:solidFill>
              </a:rPr>
              <a:t>2019/2020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OBBIETTIVO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questa presentazione si cercherà di verificare se le singole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fonti utilizzate possono considerarsi attendibili e utili a scopi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didattici o di ricerca.     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 siti web scelti hanno l’obbiettivo di fornire un  quadro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storico generale, permettendo di delineare la storia militare della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prima guerra mondiale .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Oltre alla storia militare della prima mondiale, si è data una  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piccola introduzione per le fonti alla storia della Brigata Sassari.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Principalmente i siti web presi in considerazione saranno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lingua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italiana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it-IT" sz="2400" dirty="0" smtClean="0"/>
              <a:t> 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STRUMENTI </a:t>
            </a:r>
            <a:endParaRPr lang="it-I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256584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BIBLIOTECA DIGITALE NAZIONALE  ITALIANA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buNone/>
            </a:pPr>
            <a:r>
              <a:rPr lang="it-IT" sz="2000" dirty="0" smtClean="0">
                <a:hlinkClick r:id="rId2"/>
              </a:rPr>
              <a:t>http://www.internetculturale.it/it/1038/biblioteca-digitale-italiana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Contiene  le digitalizzazioni della biblioteca  nazionale con fonti  riferite ,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questo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caso,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all’intero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conflitto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mondiale la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cosidetta grande guerra 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TUTTO STORIA.NET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sz="2000" dirty="0" smtClean="0">
                <a:hlinkClick r:id="rId3"/>
              </a:rPr>
              <a:t>http://www.tuttostoria.net/storia-contemporanea-prima-guerra mondiale.aspx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uesto sito  permette di avere  un’inquadratura   sui vari argomenti  della 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storia contemporanea  ( e non solo, dato che le informazioni spaziano dalla 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preistoria  ai giorni nostri )  nel particolare il caso italiano.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olto utile  per  ripassi o piccole ricerche.  </a:t>
            </a:r>
          </a:p>
          <a:p>
            <a:pPr>
              <a:buNone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ATLAS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36504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https://www.timemaps.com/</a:t>
            </a:r>
            <a:endParaRPr lang="it-IT" dirty="0" smtClean="0"/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 questo sito si possono consultare invece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informazioni cartografiche.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2" descr="Immagine che contiene interni&#10;&#10;Descrizione generata automaticamente">
            <a:extLst>
              <a:ext uri="{FF2B5EF4-FFF2-40B4-BE49-F238E27FC236}">
                <a16:creationId xmlns="" xmlns:a16="http://schemas.microsoft.com/office/drawing/2014/main" id="{EBEE4115-89B0-433D-827E-D6D4A7DCD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6886912" cy="329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ALTRI STRUMENTI PER LA RICERCA </a:t>
            </a:r>
            <a:endParaRPr lang="it-IT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112568"/>
          </a:xfrm>
        </p:spPr>
        <p:txBody>
          <a:bodyPr>
            <a:normAutofit/>
          </a:bodyPr>
          <a:lstStyle/>
          <a:p>
            <a:r>
              <a:rPr lang="it-IT" cap="small" dirty="0" smtClean="0">
                <a:latin typeface="Times New Roman" pitchFamily="18" charset="0"/>
                <a:cs typeface="Times New Roman" pitchFamily="18" charset="0"/>
              </a:rPr>
              <a:t>SITO DEL MINISTERO DELLA DIFESA</a:t>
            </a:r>
            <a:endParaRPr lang="it-IT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it-IT" sz="2400" dirty="0" smtClean="0">
                <a:hlinkClick r:id="rId2"/>
              </a:rPr>
              <a:t>http://www.esercito.difesa.it/</a:t>
            </a:r>
            <a:endParaRPr lang="it-IT" sz="2400" dirty="0" smtClean="0"/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l sito del ministero della difesa, selezionando la parte “ storia “  possiamo 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visionare tra le scelte proposte le varie operazioni militari, la cartografia e  i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mezzi usati durante il primo conflitto</a:t>
            </a:r>
            <a:r>
              <a:rPr lang="it-IT" sz="2000" dirty="0" smtClean="0"/>
              <a:t>.  </a:t>
            </a:r>
          </a:p>
          <a:p>
            <a:pPr>
              <a:buNone/>
            </a:pPr>
            <a:endParaRPr lang="it-IT" sz="2000" dirty="0" smtClean="0"/>
          </a:p>
          <a:p>
            <a:r>
              <a:rPr lang="it-IT" cap="small" dirty="0" smtClean="0">
                <a:latin typeface="Times New Roman" pitchFamily="18" charset="0"/>
                <a:cs typeface="Times New Roman" pitchFamily="18" charset="0"/>
              </a:rPr>
              <a:t>it.cultura.storia.militare portale di storia militare</a:t>
            </a:r>
            <a:endParaRPr lang="it-IT" dirty="0" smtClean="0"/>
          </a:p>
          <a:p>
            <a:pPr>
              <a:buNone/>
            </a:pPr>
            <a:r>
              <a:rPr lang="it-IT" sz="2400" dirty="0" smtClean="0">
                <a:hlinkClick r:id="rId3"/>
              </a:rPr>
              <a:t>http://www.icsm.it/index.html</a:t>
            </a:r>
            <a:r>
              <a:rPr lang="it-IT" sz="2400" dirty="0" smtClean="0"/>
              <a:t>  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 questo sito è attraverso le varie sezioni proposte si possono visionare 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rticoli sulla storia  militare mondiale. 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92688"/>
          </a:xfrm>
        </p:spPr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ARCHIVIO DELLA MEMORIA GRANDE GUERRA </a:t>
            </a:r>
            <a:r>
              <a:rPr lang="it-IT" dirty="0" smtClean="0">
                <a:hlinkClick r:id="rId2"/>
              </a:rPr>
              <a:t>http://www.archiviomemoriagrandeguerra.it/</a:t>
            </a:r>
            <a:endParaRPr lang="it-IT" dirty="0" smtClean="0"/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uesto sito contiene piccole informazioni  sulla grande guerra.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CENTENARIO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PRIMA GUERRA MONDIALE  2014/2018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hlinkClick r:id="rId3"/>
              </a:rPr>
              <a:t>http://www.centenario1914-1918.it/it</a:t>
            </a:r>
            <a:endParaRPr lang="it-IT" dirty="0" smtClean="0"/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  sito in questione è possibile consultare i giornali durante i quattro anni di guerra</a:t>
            </a:r>
          </a:p>
          <a:p>
            <a:pPr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e vari approfondimenti sul conflitto.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er concludere sulla storia militare della prima guerra mondiale </a:t>
            </a: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l’ ultimo sito preso in questione si chiama : 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ISTITUTO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NAZIONALE FERRUCCIO PARRI -RETE DEGLI ISTITUTI PER LA STORIA DELLA RESISTENZA E DELL’Età CONTEMPORANEA </a:t>
            </a:r>
          </a:p>
          <a:p>
            <a:pPr>
              <a:buNone/>
            </a:pPr>
            <a:r>
              <a:rPr lang="it-IT" sz="2400" dirty="0" smtClean="0">
                <a:hlinkClick r:id="rId2"/>
              </a:rPr>
              <a:t>http://www.reteparri.it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 smtClean="0"/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ella barra delle scelte settore “ricerca”   e poi sezione  “sitografia: l’italia nelle due guerre mondiali “  contiene vari link che rimandano a vari siti degli argomenti proposti.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BRIGATA SASSARI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iguardo alla Brigata 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assari il link in questione rimanda </a:t>
            </a:r>
          </a:p>
          <a:p>
            <a:pPr>
              <a:buNone/>
            </a:pP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alla Sardegna digital library dove è e possibile visionare </a:t>
            </a:r>
          </a:p>
          <a:p>
            <a:pPr>
              <a:buNone/>
            </a:pP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alcuni video ,testi riguardanti la 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rigata Sassari.</a:t>
            </a:r>
            <a:endParaRPr lang="it-IT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it-IT" dirty="0" smtClean="0">
                <a:hlinkClick r:id="rId2"/>
              </a:rPr>
              <a:t>http</a:t>
            </a:r>
            <a:r>
              <a:rPr lang="it-IT" dirty="0" smtClean="0">
                <a:hlinkClick r:id="rId2"/>
              </a:rPr>
              <a:t>://www.sardegnadigitallibrary.it/index.php?v=9&amp;s=17&amp;xsl=2435&amp;ric=2&amp;c1=brigata+sassari&amp;c=4459&amp;ti=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BIBLIOGRAFIA IN  AGGIUNTA IN CASO DI RICERCA </a:t>
            </a:r>
            <a:endParaRPr lang="it-IT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Fois Giuseppina,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Storia della Brigata Sassari 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Sassari : Gallizzi, 1981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Emilio Lussu, 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Un anno sull'altipiano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Parigi, Le lettere italiane, 1938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3192</TotalTime>
  <Words>458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RISORSE DIGITALI PER LA STORIA MILITARE DELLA PRIMA GUERRA MONDIALE  E LA BRIGATA  SASSARI </vt:lpstr>
      <vt:lpstr>OBBIETTIVO</vt:lpstr>
      <vt:lpstr>STRUMENTI </vt:lpstr>
      <vt:lpstr> TIME ATLAS  </vt:lpstr>
      <vt:lpstr>ALTRI STRUMENTI PER LA RICERCA </vt:lpstr>
      <vt:lpstr>Slide 6</vt:lpstr>
      <vt:lpstr>Slide 7</vt:lpstr>
      <vt:lpstr>BRIGATA SASSARI</vt:lpstr>
      <vt:lpstr>BIBLIOGRAFIA IN  AGGIUNTA IN CASO DI RICERCA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Smeralda Coop. A R.L.</dc:creator>
  <cp:lastModifiedBy>Smeralda Coop. A R.L.</cp:lastModifiedBy>
  <cp:revision>67</cp:revision>
  <dcterms:created xsi:type="dcterms:W3CDTF">2019-11-09T09:21:57Z</dcterms:created>
  <dcterms:modified xsi:type="dcterms:W3CDTF">2019-11-11T22:32:02Z</dcterms:modified>
</cp:coreProperties>
</file>