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52" r:id="rId2"/>
  </p:sldMasterIdLst>
  <p:sldIdLst>
    <p:sldId id="256" r:id="rId3"/>
    <p:sldId id="257" r:id="rId4"/>
    <p:sldId id="282" r:id="rId5"/>
    <p:sldId id="299" r:id="rId6"/>
    <p:sldId id="297" r:id="rId7"/>
    <p:sldId id="298" r:id="rId8"/>
    <p:sldId id="304" r:id="rId9"/>
    <p:sldId id="305" r:id="rId10"/>
    <p:sldId id="306" r:id="rId11"/>
    <p:sldId id="278" r:id="rId12"/>
    <p:sldId id="279" r:id="rId13"/>
    <p:sldId id="280" r:id="rId14"/>
    <p:sldId id="281" r:id="rId15"/>
    <p:sldId id="293" r:id="rId16"/>
    <p:sldId id="301" r:id="rId17"/>
    <p:sldId id="302" r:id="rId18"/>
    <p:sldId id="289" r:id="rId19"/>
    <p:sldId id="259" r:id="rId20"/>
    <p:sldId id="283" r:id="rId21"/>
    <p:sldId id="284" r:id="rId22"/>
    <p:sldId id="300" r:id="rId23"/>
    <p:sldId id="287" r:id="rId24"/>
    <p:sldId id="285" r:id="rId25"/>
    <p:sldId id="286" r:id="rId26"/>
    <p:sldId id="264" r:id="rId27"/>
    <p:sldId id="268" r:id="rId28"/>
    <p:sldId id="269" r:id="rId29"/>
    <p:sldId id="270" r:id="rId30"/>
    <p:sldId id="272" r:id="rId31"/>
    <p:sldId id="271" r:id="rId32"/>
    <p:sldId id="273" r:id="rId33"/>
    <p:sldId id="274" r:id="rId34"/>
    <p:sldId id="267" r:id="rId35"/>
    <p:sldId id="275" r:id="rId36"/>
    <p:sldId id="276" r:id="rId37"/>
    <p:sldId id="2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0" clrIdx="0">
    <p:extLst>
      <p:ext uri="{19B8F6BF-5375-455C-9EA6-DF929625EA0E}">
        <p15:presenceInfo xmlns:p15="http://schemas.microsoft.com/office/powerpoint/2012/main" userId="0cc2c198288985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8" y="21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1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0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62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8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24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2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24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00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3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45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77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64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65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66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10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47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60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97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3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2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79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7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89A0F4-AEFA-4BC0-9036-DE5881061DDA}" type="datetimeFigureOut">
              <a:rPr lang="it-IT" smtClean="0"/>
              <a:t>14/02/2020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0FB86-C756-4781-A68F-4888E6BF4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9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" TargetMode="External"/><Relationship Id="rId2" Type="http://schemas.openxmlformats.org/officeDocument/2006/relationships/hyperlink" Target="https://www.jstor.org/action/doBasicSearch?Query=etruschi&amp;acc=off&amp;wc=on&amp;fc=off&amp;group=none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academia.edu/8191807/Il_mare_nell_immaginario_funebre_degli_Etruschi" TargetMode="External"/><Relationship Id="rId4" Type="http://schemas.openxmlformats.org/officeDocument/2006/relationships/hyperlink" Target="https://openlibrary.org/search/inside?q=etruschi&amp;mode=ebooks&amp;m=edit&amp;m=edit&amp;has_fulltext=tru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org/about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hc.unesco.org/en/list/1158/gallery/" TargetMode="External"/><Relationship Id="rId2" Type="http://schemas.openxmlformats.org/officeDocument/2006/relationships/hyperlink" Target="http://www.cerveteri.beniculturali.it/index.php?it/164/tarquini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erveteri-tarquinia-sitiunesco.beniculturali.it/index.php?it/206/descrizione" TargetMode="External"/><Relationship Id="rId5" Type="http://schemas.openxmlformats.org/officeDocument/2006/relationships/hyperlink" Target="https://www.comune.cerveteri.rm.it/turismo-e-cultura/cenni-storici" TargetMode="External"/><Relationship Id="rId4" Type="http://schemas.openxmlformats.org/officeDocument/2006/relationships/hyperlink" Target="http://whc.unesco.org/en/list/1158/vide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eschool.com/lezione/la-civilta-villanoviana-e-la-nascita-della-citta-in-etruria-21116.html" TargetMode="External"/><Relationship Id="rId2" Type="http://schemas.openxmlformats.org/officeDocument/2006/relationships/hyperlink" Target="http://www.archeologiatoscana.it/it/attivit%C3%A0/c9-editoria-e-mostre-didattich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studiogeneraldehumanidades.es/etruscos/lengua-etrusca.html" TargetMode="External"/><Relationship Id="rId5" Type="http://schemas.openxmlformats.org/officeDocument/2006/relationships/hyperlink" Target="https://www.khanacademy.org/humanities/ap-art-history/ancient-mediterranean-ap/ap-ancient-etruria/a/the-etruscans-an-introduction" TargetMode="External"/><Relationship Id="rId4" Type="http://schemas.openxmlformats.org/officeDocument/2006/relationships/hyperlink" Target="https://www.timemaps.com/civilizations/etruscan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eologiatoscana.it/it/4-statuto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erluigimontalbano.blogspot.com/2016/08/archeologia-gli-etruschi-e-la-sardegna.html" TargetMode="External"/><Relationship Id="rId2" Type="http://schemas.openxmlformats.org/officeDocument/2006/relationships/hyperlink" Target="http://www.honebu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studiogeneraldehumanidades.es/egh.html" TargetMode="External"/><Relationship Id="rId5" Type="http://schemas.openxmlformats.org/officeDocument/2006/relationships/hyperlink" Target="http://studietruschi.org/listituto" TargetMode="External"/><Relationship Id="rId4" Type="http://schemas.openxmlformats.org/officeDocument/2006/relationships/hyperlink" Target="http://www.isma.cnr.it/index.php/ricerca/italia-antica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ma.cnr.it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ietruschi.org/listituto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2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010A681-9868-428B-88A6-F65864122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it-IT" sz="3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400">
                <a:latin typeface="Arial" panose="020B0604020202020204" pitchFamily="34" charset="0"/>
                <a:cs typeface="Arial" panose="020B0604020202020204" pitchFamily="34" charset="0"/>
              </a:rPr>
              <a:t>Gli Etruschi</a:t>
            </a:r>
            <a:br>
              <a:rPr lang="it-IT" sz="2200"/>
            </a:br>
            <a:br>
              <a:rPr lang="it-IT" sz="2200"/>
            </a:br>
            <a:endParaRPr lang="it-IT" sz="2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EB740A-DB28-4B42-9D62-A7D1BFD90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it-IT" dirty="0"/>
              <a:t>Martina Calaresu </a:t>
            </a:r>
          </a:p>
          <a:p>
            <a:pPr>
              <a:lnSpc>
                <a:spcPct val="90000"/>
              </a:lnSpc>
            </a:pPr>
            <a:r>
              <a:rPr lang="it-IT" b="1" dirty="0"/>
              <a:t>C.L.M. Studi Storici dal Medioevo all’età Contemporanea</a:t>
            </a:r>
          </a:p>
          <a:p>
            <a:pPr>
              <a:lnSpc>
                <a:spcPct val="90000"/>
              </a:lnSpc>
            </a:pPr>
            <a:r>
              <a:rPr lang="it-IT" dirty="0"/>
              <a:t>Percorso di studi: Insegnamento </a:t>
            </a:r>
          </a:p>
          <a:p>
            <a:pPr>
              <a:lnSpc>
                <a:spcPct val="90000"/>
              </a:lnSpc>
            </a:pPr>
            <a:r>
              <a:rPr lang="it-IT" dirty="0"/>
              <a:t>2018/2019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0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C7817B-A9D1-4AFE-8390-972CC42F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de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humanidades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18DBDC-F297-418B-A7C8-2777696F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42" y="292946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ha come obbiettivo lo studio della storia classica e antica in tutte le sue parti.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si presenta in lingua spagnola, ma è possibile effettuare la traduzione in italiano della pagina e successivamente i vari argomenti verranno tradotti in italiano.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sito è stato molto utile a mio parere, per ricercare in maniera più approfondita informazioni sulla lingua etrusca.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C8F15EE-7FAC-47AA-8018-898E6D10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8" y="1021562"/>
            <a:ext cx="10515069" cy="48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7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9C7FAE2-42C2-49F2-954D-ECBE606AD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1" y="1076311"/>
            <a:ext cx="10242897" cy="47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2B91047-B308-4B8E-B3EB-F584BE9B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1051117"/>
            <a:ext cx="10556240" cy="47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2EA932-77C5-497E-A83F-CDC9EED1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Siti dedicati a libri o riveste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222CBE-9F2A-455E-83F1-D5DB7F94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https://www.jstor.org/action/doBasicSearch?Query=etruschi&amp;acc=off&amp;wc=on&amp;fc=off&amp;group=none</a:t>
            </a:r>
            <a:endParaRPr lang="it-IT" sz="2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https://archive.org/</a:t>
            </a:r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https://openlibrary.org/search/inside?q=etruschi&amp;mode=ebooks&amp;m=edit&amp;m=edit&amp;has_fulltext=true</a:t>
            </a:r>
            <a:endParaRPr lang="it-IT" sz="2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https://www.academia.edu/8191807/Il_mare_nell_immaginario_funebre_degli_Etruschi</a:t>
            </a:r>
            <a:endParaRPr lang="it-IT" sz="2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1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7DA83F-DF7D-4DD0-892E-C6D5450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Archive.org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82F1D-8787-4C74-8236-EDB795C3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42" y="2966728"/>
            <a:ext cx="9860595" cy="3627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</a:t>
            </a:r>
            <a:r>
              <a:rPr 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archive.org 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fornisce una sezione dedicata a saggi e digitalizzazione gratuita di libri di testo. Questa sezione si chiama open library.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ritenuto molto interessante questo sito web, in quanto fornisce non solo libri relativi al tema etrusco ma anche riviste e saggi.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Maggiori informazioni riguardo al sito:</a:t>
            </a: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https://archive.org/about/</a:t>
            </a: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40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6566F95-6E92-40AA-8987-6004F157C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90880"/>
            <a:ext cx="10684859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704A9C-3B03-40B1-9900-461669B2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Siti Ufficiali MIBACT/UNESCO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37702-893F-4E49-9E3F-2DBB206C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http://www.cerveteri.beniculturali.it/index.php?it/164/tarquinia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http://whc.unesco.org/en/list/1158/gallery/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http://whc.unesco.org/en/list/1158/video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https://www.comune.cerveteri.rm.it/turismo-e-cultura/cenni-storici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http://www.cerveteri-tarquinia-sitiunesco.beniculturali.it/index.php?it/206/descrizione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5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A59CCF-5C21-487B-BB56-6EFCA50F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Contesto storico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EF015E-7BF0-4145-AD28-59C87288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587458" cy="37611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fornire un quadro generale del periodo storico in Etruria, verranno utilizzati i seguenti link:</a:t>
            </a:r>
          </a:p>
          <a:p>
            <a:pPr marL="0" indent="0">
              <a:lnSpc>
                <a:spcPct val="90000"/>
              </a:lnSpc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Etruschi link, siti italiani</a:t>
            </a: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http://www.archeologiatoscana.it/it/attivit%C3%A0/c9-editoria-e-mostre-didattiche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https://library.weschool.com/lezione/la-civilta-villanoviana-e-la-nascita-della-citta-in-etruria-21116.html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Etruschi link, siti stranieri</a:t>
            </a: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https://www.timemaps.com/civilizations/etruscans/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https://www.khanacademy.org/humanities/ap-art-history/ancient-mediterranean-ap/ap-ancient-etruria/a/the-etruscans-an-introduction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http://www.estudiogeneraldehumanidades.es/etruscos/lengua-etrusca.html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t-IT" sz="1100" dirty="0"/>
          </a:p>
          <a:p>
            <a:pPr>
              <a:lnSpc>
                <a:spcPct val="90000"/>
              </a:lnSpc>
            </a:pPr>
            <a:endParaRPr lang="it-IT" sz="1100" dirty="0"/>
          </a:p>
          <a:p>
            <a:pPr>
              <a:lnSpc>
                <a:spcPct val="90000"/>
              </a:lnSpc>
            </a:pPr>
            <a:endParaRPr lang="it-IT" sz="1100" dirty="0"/>
          </a:p>
          <a:p>
            <a:pPr>
              <a:lnSpc>
                <a:spcPct val="90000"/>
              </a:lnSpc>
            </a:pPr>
            <a:endParaRPr lang="it-IT" sz="1100" dirty="0"/>
          </a:p>
          <a:p>
            <a:pPr marL="0" indent="0">
              <a:lnSpc>
                <a:spcPct val="90000"/>
              </a:lnSpc>
              <a:buNone/>
            </a:pP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73994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B92677-07B5-4F02-97A5-06558635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Archeologia Toscana.it (AMAT)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862E79-AF0D-4D0A-B636-CBC32F1D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 – Denominazione e sede</a:t>
            </a:r>
            <a:b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L’Associazione è denominata 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“AMAT – Associazione Musei Archeologici della Toscana”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sede legale in Comune di Cortona (Arezzo), Piazza della Repubblica n. 13 e sede operativa di volta in volta determinata ai sensi del successivo art. 21.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 – Intenti e finalità</a:t>
            </a:r>
            <a:b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L’Associazione ha come scopo principale la valorizzazione dei Musei e dei Parchi archeologici toscani, considerati come fondamentale risorsa culturale e turistica delle comunità locali e della Toscana tutta.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http://www.archeologiatoscana.it/it/4-statuto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è ben organizzato e permette di scaricare documenti sulla storia della civiltà etrusca sotto forma di file schematici, utili sia per il contesto storico che per integrare materiali di studio attraverso tematiche più specifiche.</a:t>
            </a:r>
          </a:p>
          <a:p>
            <a:pPr marL="0" indent="0">
              <a:lnSpc>
                <a:spcPct val="90000"/>
              </a:lnSpc>
              <a:buNone/>
            </a:pPr>
            <a:endParaRPr lang="it-IT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EB94DC-E5DA-46C7-9607-CB496C31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pPr>
              <a:tabLst>
                <a:tab pos="357188" algn="l"/>
              </a:tabLst>
            </a:pPr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Obbiettivo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49DF0-BE15-468F-8D01-F4E2F717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98014"/>
            <a:ext cx="9601196" cy="32636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questa presentazione si cercherà di verificare se le singole fonti utilizzate possono considerarsi attendibili e utili a scopi didattici o di ricerca.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primi siti web scelti sono di stampo universitario o di ricerca, ossia sono siti creati dalle università o siti in cui sono presenti saggi o continui aggiornamenti sulle nuove ricerche e sviluppi effettuati in campo archeologico.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far ciò, verranno adoperati siti sia italiani che stranieri che si occupano di studi di ricerca e scavi archeologici.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Successivamente verranno utilizzate altre fonti web di carattere più generico, questi siti web potrebbero essere molto utili come supporto digitale per l’insegnante di scuola di I e II grado.</a:t>
            </a:r>
          </a:p>
          <a:p>
            <a:pPr marL="0" indent="0">
              <a:lnSpc>
                <a:spcPct val="90000"/>
              </a:lnSpc>
              <a:buNone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57465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C98854F-3C34-4981-B860-D601EFAF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9" y="1034317"/>
            <a:ext cx="10560201" cy="47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2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6B1521-3A04-4895-957F-90FB486B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Modalità ricerca tema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D1D61C-5D1A-4AB5-AF0F-3643538E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373" y="298678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foto che seguono ci fanno vedere come è organizzata la pagina web del sito AMAT, in particolare le foto riportate mostrano le sezioni dedicate alla lingua etrusca.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volta selezionato l’argomento è possibile anche scaricare le informazioni di quest’ultimo tramite download.</a:t>
            </a:r>
          </a:p>
        </p:txBody>
      </p:sp>
    </p:spTree>
    <p:extLst>
      <p:ext uri="{BB962C8B-B14F-4D97-AF65-F5344CB8AC3E}">
        <p14:creationId xmlns:p14="http://schemas.microsoft.com/office/powerpoint/2010/main" val="2123690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E706DAF-FE58-4670-86E9-104E8B37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8" y="1140079"/>
            <a:ext cx="10490730" cy="4862321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6E5F105B-FC84-4761-A871-DA10D6DA1602}"/>
              </a:ext>
            </a:extLst>
          </p:cNvPr>
          <p:cNvSpPr/>
          <p:nvPr/>
        </p:nvSpPr>
        <p:spPr>
          <a:xfrm>
            <a:off x="4896463" y="3878824"/>
            <a:ext cx="1917291" cy="693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0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BC09D02-B5A8-4B57-8959-EDB74963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3" y="1094280"/>
            <a:ext cx="10211776" cy="46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1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C0F7B02-FB38-486D-889D-7340619C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7" y="1071716"/>
            <a:ext cx="10370344" cy="47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0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59AED5-0FCE-4269-82CB-4FDA4DAD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80BD13-19B1-4E58-B1BF-1243B895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si presenta come una piattaforma didattica interdisciplinare che ha come scopo insegnare e apprendere. Infatti sono presenti due diverse modalità d’accesso una come insegnante e l’altra come studente che però non necessita di alcuna registrazione, infatti l’accesso come studente è libero.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materie trattate nella suddetta piattaforma sono molteplici, una volta scelta la materia di interesse è possibile scegliere anche il tema o il periodo storico, visibili sotto forma di elenco all’interno di quella materia.</a:t>
            </a:r>
          </a:p>
        </p:txBody>
      </p:sp>
    </p:spTree>
    <p:extLst>
      <p:ext uri="{BB962C8B-B14F-4D97-AF65-F5344CB8AC3E}">
        <p14:creationId xmlns:p14="http://schemas.microsoft.com/office/powerpoint/2010/main" val="169034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7EA0EE3-6B34-4FCE-A33B-42AEDBD3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2" y="1037292"/>
            <a:ext cx="10252376" cy="47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1A21C02-32EE-4C14-9D07-09B489FC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8" y="1163049"/>
            <a:ext cx="10646303" cy="46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5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50F081D-603E-425E-BA6D-4A178B146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1126703"/>
            <a:ext cx="9916160" cy="45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5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D69A43-4EC7-4711-BB7E-3F4986D1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4C34F1-3102-4E28-934E-8E1AA495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sito si presenta sin da subito chiaro e semplice nella ricerca degli argomenti che si vogliono approfondire o studiare, è infatti ricco di informazioni.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ricerca dell’argomento può avvenire in differenti modi, o attraverso il motore di ricerca presente nel sito su cui scrivere ciò che si sta cercando oppure attraverso periodi storici, aree geografiche, temi di interesse.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L’unico limite per una ricerca storica è che il sito è in lingua inglese.</a:t>
            </a:r>
          </a:p>
        </p:txBody>
      </p:sp>
    </p:spTree>
    <p:extLst>
      <p:ext uri="{BB962C8B-B14F-4D97-AF65-F5344CB8AC3E}">
        <p14:creationId xmlns:p14="http://schemas.microsoft.com/office/powerpoint/2010/main" val="45268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8834E9-EFEA-4406-B01D-1648A160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Siti di ricerca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70D4C8-BB77-4091-BFBE-5F3EC064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2723322"/>
            <a:ext cx="11501960" cy="365004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link sotto elencati appartengono a siti web sia italiani che stranieri, che svolgono attività di ricerca e aggiornamenti riguardo agli scavi archeologici.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siti sono di associazioni universitarie e culturali, siti di ricerca archeologica volti ad aggiornare sulle nuove scoperte condotte nei siti. </a:t>
            </a:r>
          </a:p>
          <a:p>
            <a:pPr algn="just">
              <a:lnSpc>
                <a:spcPct val="90000"/>
              </a:lnSpc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http://www.honebu.com/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http://pierluigimontalbano.blogspot.com/2016/08/archeologia-gli-etruschi-e-la-sardegna.html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http://www.isma.cnr.it/index.php/ricerca/italia-antica/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http://studietruschi.org/listituto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http://www.estudiogeneraldehumanidades.es/egh.html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00208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EBEE4115-89B0-433D-827E-D6D4A7DCD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029401"/>
            <a:ext cx="10485120" cy="47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9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16F470B-7F74-4EE3-9F0B-0DFC39C4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9" y="1174624"/>
            <a:ext cx="9864641" cy="44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41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4376F38-6496-4D44-B21A-4D8E47D7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9" y="968484"/>
            <a:ext cx="10483241" cy="49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0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788A9E-3D7F-425D-8025-586D5F81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it-IT" sz="2800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Khanacademy.org</a:t>
            </a:r>
            <a:br>
              <a:rPr lang="it-IT" sz="2800" dirty="0">
                <a:solidFill>
                  <a:schemeClr val="bg1"/>
                </a:solidFill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00573-8CCA-4A31-8B7B-D83D0340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seguente sito si presenta come una piattaforma didattica interattiva, infatti espone in maniera chiara e sintetica, ma pur sempre approfondita, le varie materie e i temi che quest’ultime affrontano sotto forma di slide con testo descrittivo.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definitiva questo sito è a mio parere molto utile, l’unico svantaggio è che il sito è in lingua inglese. </a:t>
            </a:r>
          </a:p>
        </p:txBody>
      </p:sp>
    </p:spTree>
    <p:extLst>
      <p:ext uri="{BB962C8B-B14F-4D97-AF65-F5344CB8AC3E}">
        <p14:creationId xmlns:p14="http://schemas.microsoft.com/office/powerpoint/2010/main" val="1419452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245E876-C9D4-429E-A2DF-443717084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5" y="1033412"/>
            <a:ext cx="10466995" cy="47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7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, parete, interni, monitor&#10;&#10;Descrizione generata automaticamente">
            <a:extLst>
              <a:ext uri="{FF2B5EF4-FFF2-40B4-BE49-F238E27FC236}">
                <a16:creationId xmlns:a16="http://schemas.microsoft.com/office/drawing/2014/main" id="{007186CF-61C2-4919-93D7-F63B3E137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8" y="969175"/>
            <a:ext cx="10602024" cy="49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2E4FECD-3D3A-4B5A-9EEF-202C2885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4" y="1086471"/>
            <a:ext cx="10287131" cy="47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D71E09-A962-48C7-92AD-C53D41E9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http://www.isma.cnr.it/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9B3368-9445-4CEE-ADF4-12B1E742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373" y="2797893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L’Istituto di Studi sul Mediterraneo Antico (ISMA) è nato nel 2013, dalla fusione dell’Istituto di Studi sulle Civiltà Italiche e del Mediterraneo Antico (ISCIMA) e dell’Istituto di Studi sulle Civiltà dell’Egeo e del Vicino Oriente (ICEVO).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Svolge ricerche interdisciplinari di carattere storico, archeologico e filologico-epigrafico relative a una vasta area geografica e a un ampio arco cronologico: le attività, infatti, riguardano le civiltà antiche del Vicino Oriente e del bacino del Mediterraneo (Egitto, Egeo, area etrusco-italica e fenicio-punica), coprendo un periodo che va dal IV millennio a.C. fino ai primi secoli della nostra era.</a:t>
            </a:r>
          </a:p>
        </p:txBody>
      </p:sp>
    </p:spTree>
    <p:extLst>
      <p:ext uri="{BB962C8B-B14F-4D97-AF65-F5344CB8AC3E}">
        <p14:creationId xmlns:p14="http://schemas.microsoft.com/office/powerpoint/2010/main" val="100685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lbero&#10;&#10;Descrizione generata automaticamente">
            <a:extLst>
              <a:ext uri="{FF2B5EF4-FFF2-40B4-BE49-F238E27FC236}">
                <a16:creationId xmlns:a16="http://schemas.microsoft.com/office/drawing/2014/main" id="{39AD8C19-4668-4FE9-A3BD-E27CCA28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" y="569143"/>
            <a:ext cx="11040841" cy="57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1960284-88BF-4889-B1E2-2A1CEBBC8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772159"/>
            <a:ext cx="10633372" cy="52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9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D71E09-A962-48C7-92AD-C53D41E9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73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sz="4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http://studietruschi.org/listituto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9B3368-9445-4CEE-ADF4-12B1E742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14" y="2920741"/>
            <a:ext cx="9413555" cy="27606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riporta la pagina web dell’Istituto di ricerca di studi etruschi, il sito ha come obbiettivo: promuovere, intensificare e coordinare le ricerche e gli studi sulla civiltà degli Etruschi e subordinatamente degli altri popoli dell’Italia antica” (art. 1 dello Statuto).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può essere utile in quanto fornisce indicazioni di tipo bibliografico relative alla storia e cultura etrusca, di conseguenza può essere utile come primo approccio di ricerca o come approfondimento sul tema degli etruschi.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6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DE309EE-6575-4FE7-99F5-901E4D591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1" y="1088571"/>
            <a:ext cx="10250360" cy="46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7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469016A-D6C6-443F-A9B8-DC261FD2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4" y="986971"/>
            <a:ext cx="10241132" cy="46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68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1324</Words>
  <Application>Microsoft Office PowerPoint</Application>
  <PresentationFormat>Widescreen</PresentationFormat>
  <Paragraphs>81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Times New Roman</vt:lpstr>
      <vt:lpstr>Wingdings 2</vt:lpstr>
      <vt:lpstr>HDOfficeLightV0</vt:lpstr>
      <vt:lpstr>Organico</vt:lpstr>
      <vt:lpstr>  Gli Etruschi  </vt:lpstr>
      <vt:lpstr>Obbiettivo</vt:lpstr>
      <vt:lpstr>Siti di ricerca </vt:lpstr>
      <vt:lpstr>http://www.isma.cnr.it/</vt:lpstr>
      <vt:lpstr>Presentazione standard di PowerPoint</vt:lpstr>
      <vt:lpstr>Presentazione standard di PowerPoint</vt:lpstr>
      <vt:lpstr>http://studietruschi.org/listituto </vt:lpstr>
      <vt:lpstr>Presentazione standard di PowerPoint</vt:lpstr>
      <vt:lpstr>Presentazione standard di PowerPoint</vt:lpstr>
      <vt:lpstr>Estudio general de humanidades</vt:lpstr>
      <vt:lpstr>Presentazione standard di PowerPoint</vt:lpstr>
      <vt:lpstr>Presentazione standard di PowerPoint</vt:lpstr>
      <vt:lpstr>Presentazione standard di PowerPoint</vt:lpstr>
      <vt:lpstr>Siti dedicati a libri o riveste</vt:lpstr>
      <vt:lpstr>Archive.org</vt:lpstr>
      <vt:lpstr>Presentazione standard di PowerPoint</vt:lpstr>
      <vt:lpstr>Siti Ufficiali MIBACT/UNESCO</vt:lpstr>
      <vt:lpstr>Contesto storico</vt:lpstr>
      <vt:lpstr>Archeologia Toscana.it (AMAT)</vt:lpstr>
      <vt:lpstr>Presentazione standard di PowerPoint</vt:lpstr>
      <vt:lpstr>Modalità ricerca tema</vt:lpstr>
      <vt:lpstr>Presentazione standard di PowerPoint</vt:lpstr>
      <vt:lpstr>Presentazione standard di PowerPoint</vt:lpstr>
      <vt:lpstr>Presentazione standard di PowerPoint</vt:lpstr>
      <vt:lpstr>We school</vt:lpstr>
      <vt:lpstr>Presentazione standard di PowerPoint</vt:lpstr>
      <vt:lpstr>Presentazione standard di PowerPoint</vt:lpstr>
      <vt:lpstr>Presentazione standard di PowerPoint</vt:lpstr>
      <vt:lpstr>Time maps</vt:lpstr>
      <vt:lpstr>Presentazione standard di PowerPoint</vt:lpstr>
      <vt:lpstr>Presentazione standard di PowerPoint</vt:lpstr>
      <vt:lpstr>Presentazione standard di PowerPoint</vt:lpstr>
      <vt:lpstr> Khanacademy.org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Etruschi</dc:title>
  <dc:creator>Paolo Calaresu</dc:creator>
  <cp:lastModifiedBy>martinacalaresu@gmail.com</cp:lastModifiedBy>
  <cp:revision>9</cp:revision>
  <dcterms:created xsi:type="dcterms:W3CDTF">2019-12-05T16:31:46Z</dcterms:created>
  <dcterms:modified xsi:type="dcterms:W3CDTF">2020-02-14T16:51:46Z</dcterms:modified>
</cp:coreProperties>
</file>