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sldIdLst>
    <p:sldId id="256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20" autoAdjust="0"/>
  </p:normalViewPr>
  <p:slideViewPr>
    <p:cSldViewPr snapToGrid="0">
      <p:cViewPr varScale="1">
        <p:scale>
          <a:sx n="106" d="100"/>
          <a:sy n="106" d="100"/>
        </p:scale>
        <p:origin x="89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25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3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94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62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Modifica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250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51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918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7084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491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7188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2734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7367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29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845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042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707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4997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6891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7790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924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40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871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2420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877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117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8606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3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69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4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62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55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92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0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C7513-CDFF-4AD5-8FFC-BAD8EFB6106D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CE08E-2BC1-49B1-B0FE-01AA557BED16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95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9DBF-A0AC-4254-887B-3F95E39A0886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B265-62EB-4C8B-BBB0-A586248AE222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4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978F7-9BB4-415C-B081-6F3590CB5278}" type="datetimeFigureOut">
              <a:rPr lang="en-GB" smtClean="0"/>
              <a:t>08/11/2022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F1E6C-A40A-4E8E-AADD-D0B94DCDD73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62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0511" y="373167"/>
            <a:ext cx="7772400" cy="672353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Un </a:t>
            </a:r>
            <a:r>
              <a:rPr lang="en-GB" sz="3600" b="1" dirty="0" err="1" smtClean="0"/>
              <a:t>decalogo</a:t>
            </a:r>
            <a:r>
              <a:rPr lang="en-GB" sz="3600" b="1" dirty="0" smtClean="0"/>
              <a:t> per </a:t>
            </a:r>
            <a:r>
              <a:rPr lang="en-GB" sz="3600" b="1" dirty="0" err="1" smtClean="0"/>
              <a:t>valutare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risorse</a:t>
            </a:r>
            <a:r>
              <a:rPr lang="en-GB" sz="3600" b="1" dirty="0" smtClean="0"/>
              <a:t> di </a:t>
            </a:r>
            <a:r>
              <a:rPr lang="en-GB" sz="3600" b="1" dirty="0" smtClean="0"/>
              <a:t>rete*</a:t>
            </a:r>
            <a:endParaRPr lang="en-GB" sz="27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4543" y="1300637"/>
            <a:ext cx="8564336" cy="4616823"/>
          </a:xfrm>
        </p:spPr>
        <p:txBody>
          <a:bodyPr>
            <a:normAutofit lnSpcReduction="10000"/>
          </a:bodyPr>
          <a:lstStyle/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Semplicità</a:t>
            </a:r>
            <a:r>
              <a:rPr lang="it-IT" altLang="it-IT" dirty="0"/>
              <a:t>, chiarezza, </a:t>
            </a:r>
            <a:r>
              <a:rPr lang="it-IT" altLang="it-IT" dirty="0" smtClean="0"/>
              <a:t>completezza </a:t>
            </a:r>
            <a:r>
              <a:rPr lang="it-IT" altLang="it-IT" dirty="0" smtClean="0"/>
              <a:t>della </a:t>
            </a:r>
            <a:r>
              <a:rPr lang="it-IT" altLang="it-IT" i="1" dirty="0" err="1" smtClean="0"/>
              <a:t>landing</a:t>
            </a:r>
            <a:r>
              <a:rPr lang="it-IT" altLang="it-IT" i="1" dirty="0" smtClean="0"/>
              <a:t> page</a:t>
            </a:r>
            <a:endParaRPr lang="it-IT" altLang="it-IT" dirty="0"/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/>
              <a:t>Responsabilità autoriale, </a:t>
            </a:r>
            <a:r>
              <a:rPr lang="it-IT" altLang="it-IT" dirty="0" smtClean="0"/>
              <a:t>credenziali, competenza</a:t>
            </a:r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P</a:t>
            </a:r>
            <a:r>
              <a:rPr lang="it-IT" altLang="it-IT" dirty="0" smtClean="0"/>
              <a:t>resentazione </a:t>
            </a:r>
            <a:r>
              <a:rPr lang="it-IT" altLang="it-IT" dirty="0"/>
              <a:t>concisa ed </a:t>
            </a:r>
            <a:r>
              <a:rPr lang="it-IT" altLang="it-IT" dirty="0" smtClean="0"/>
              <a:t>esauriente, obiettivo chiaramente indicato</a:t>
            </a:r>
            <a:endParaRPr lang="it-IT" altLang="it-IT" dirty="0"/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Accessibilità e </a:t>
            </a:r>
            <a:r>
              <a:rPr lang="it-IT" altLang="it-IT" dirty="0" err="1" smtClean="0"/>
              <a:t>ricercabilità</a:t>
            </a:r>
            <a:r>
              <a:rPr lang="it-IT" altLang="it-IT" dirty="0" smtClean="0"/>
              <a:t> </a:t>
            </a:r>
            <a:r>
              <a:rPr lang="it-IT" altLang="it-IT" dirty="0" smtClean="0"/>
              <a:t>del </a:t>
            </a:r>
            <a:r>
              <a:rPr lang="it-IT" altLang="it-IT" dirty="0"/>
              <a:t>contenuto </a:t>
            </a:r>
            <a:r>
              <a:rPr lang="it-IT" altLang="it-IT" dirty="0" smtClean="0"/>
              <a:t>(istruzioni, facilità d’uso, efficacia)</a:t>
            </a:r>
            <a:endParaRPr lang="it-IT" altLang="it-IT" dirty="0"/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Coerenza obiettivo dichiarato/contenuto</a:t>
            </a:r>
            <a:endParaRPr lang="it-IT" altLang="it-IT" dirty="0"/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Qualità e obiettività del contenuto</a:t>
            </a:r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Grado di completamento del progetto</a:t>
            </a:r>
            <a:endParaRPr lang="it-IT" altLang="it-IT" dirty="0"/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/>
              <a:t>Cronologia di realizzazione e di aggiornamento</a:t>
            </a:r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Qualità e funzionalità dell’architettura </a:t>
            </a:r>
            <a:r>
              <a:rPr lang="it-IT" altLang="it-IT" dirty="0"/>
              <a:t>e della grafica web</a:t>
            </a:r>
          </a:p>
          <a:p>
            <a:pPr marL="514230" indent="-514230" algn="l">
              <a:lnSpc>
                <a:spcPct val="93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+mj-lt"/>
              <a:buAutoNum type="arabicPeriod"/>
              <a:defRPr/>
            </a:pPr>
            <a:r>
              <a:rPr lang="it-IT" altLang="it-IT" dirty="0" smtClean="0"/>
              <a:t>Indicazione </a:t>
            </a:r>
            <a:r>
              <a:rPr lang="it-IT" altLang="it-IT" dirty="0"/>
              <a:t>di contatti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endParaRPr lang="en-GB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17283" y="6427694"/>
            <a:ext cx="8771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* la </a:t>
            </a:r>
            <a:r>
              <a:rPr lang="en-GB" dirty="0" err="1"/>
              <a:t>successione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punti</a:t>
            </a:r>
            <a:r>
              <a:rPr lang="en-GB" dirty="0"/>
              <a:t> non </a:t>
            </a:r>
            <a:r>
              <a:rPr lang="en-GB" dirty="0" err="1"/>
              <a:t>implica</a:t>
            </a:r>
            <a:r>
              <a:rPr lang="en-GB" dirty="0"/>
              <a:t> </a:t>
            </a:r>
            <a:r>
              <a:rPr lang="en-GB" dirty="0" err="1"/>
              <a:t>necessariamente</a:t>
            </a:r>
            <a:r>
              <a:rPr lang="en-GB" dirty="0"/>
              <a:t> un </a:t>
            </a:r>
            <a:r>
              <a:rPr lang="en-GB" dirty="0" err="1"/>
              <a:t>ordine</a:t>
            </a:r>
            <a:r>
              <a:rPr lang="en-GB" dirty="0"/>
              <a:t> di </a:t>
            </a:r>
            <a:r>
              <a:rPr lang="en-GB" dirty="0" err="1" smtClean="0"/>
              <a:t>importanza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545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85</Words>
  <Application>Microsoft Office PowerPoint</Application>
  <PresentationFormat>Presentazione su schermo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Personalizza struttura</vt:lpstr>
      <vt:lpstr>Tema di Office</vt:lpstr>
      <vt:lpstr>1_Personalizza struttura</vt:lpstr>
      <vt:lpstr>Un decalogo per valutare risorse di rete*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</dc:creator>
  <cp:lastModifiedBy>ABBATTISTA GUIDO</cp:lastModifiedBy>
  <cp:revision>11</cp:revision>
  <dcterms:created xsi:type="dcterms:W3CDTF">2021-10-25T05:17:09Z</dcterms:created>
  <dcterms:modified xsi:type="dcterms:W3CDTF">2022-11-08T07:12:33Z</dcterms:modified>
</cp:coreProperties>
</file>