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2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7559675" cx="10080625"/>
  <p:notesSz cx="7559675" cy="10691800"/>
  <p:embeddedFontLst>
    <p:embeddedFont>
      <p:font typeface="Montserrat"/>
      <p:regular r:id="rId12"/>
      <p:bold r:id="rId13"/>
      <p:italic r:id="rId14"/>
      <p:boldItalic r:id="rId15"/>
    </p:embeddedFont>
    <p:embeddedFont>
      <p:font typeface="La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Montserrat-bold.fntdata"/><Relationship Id="rId12" Type="http://schemas.openxmlformats.org/officeDocument/2006/relationships/font" Target="fonts/Montserrat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italic.fntdata"/><Relationship Id="rId17" Type="http://schemas.openxmlformats.org/officeDocument/2006/relationships/font" Target="fonts/Lato-bold.fntdata"/><Relationship Id="rId16" Type="http://schemas.openxmlformats.org/officeDocument/2006/relationships/font" Target="fonts/Lato-regular.fntdata"/><Relationship Id="rId5" Type="http://schemas.openxmlformats.org/officeDocument/2006/relationships/slide" Target="slides/slide1.xml"/><Relationship Id="rId19" Type="http://schemas.openxmlformats.org/officeDocument/2006/relationships/font" Target="fonts/Lato-boldItalic.fntdata"/><Relationship Id="rId6" Type="http://schemas.openxmlformats.org/officeDocument/2006/relationships/slide" Target="slides/slide2.xml"/><Relationship Id="rId18" Type="http://schemas.openxmlformats.org/officeDocument/2006/relationships/font" Target="fonts/Lato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3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4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4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5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6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6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7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7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966675" y="302692"/>
            <a:ext cx="2415900" cy="18120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720"/>
            <a:ext cx="5681444" cy="7546495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899462" y="2319858"/>
            <a:ext cx="5531400" cy="23205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604702" y="5768671"/>
            <a:ext cx="3826200" cy="7437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857615" y="0"/>
            <a:ext cx="5222730" cy="7559277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908237" y="1888155"/>
            <a:ext cx="5265300" cy="19119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1pPr>
            <a:lvl2pPr lvl="1"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2pPr>
            <a:lvl3pPr lvl="2"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3pPr>
            <a:lvl4pPr lvl="3"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4pPr>
            <a:lvl5pPr lvl="4"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5pPr>
            <a:lvl6pPr lvl="5"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6pPr>
            <a:lvl7pPr lvl="6"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7pPr>
            <a:lvl8pPr lvl="7"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8pPr>
            <a:lvl9pPr lvl="8"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908237" y="3884740"/>
            <a:ext cx="5265300" cy="17916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11150" lvl="1" marL="914400">
              <a:spcBef>
                <a:spcPts val="2000"/>
              </a:spcBef>
              <a:spcAft>
                <a:spcPts val="0"/>
              </a:spcAft>
              <a:buSzPts val="1300"/>
              <a:buChar char="○"/>
              <a:defRPr/>
            </a:lvl2pPr>
            <a:lvl3pPr indent="-311150" lvl="2" marL="1371600">
              <a:spcBef>
                <a:spcPts val="2000"/>
              </a:spcBef>
              <a:spcAft>
                <a:spcPts val="0"/>
              </a:spcAft>
              <a:buSzPts val="1300"/>
              <a:buChar char="■"/>
              <a:defRPr/>
            </a:lvl3pPr>
            <a:lvl4pPr indent="-311150" lvl="3" marL="1828800">
              <a:spcBef>
                <a:spcPts val="2000"/>
              </a:spcBef>
              <a:spcAft>
                <a:spcPts val="0"/>
              </a:spcAft>
              <a:buSzPts val="1300"/>
              <a:buChar char="●"/>
              <a:defRPr/>
            </a:lvl4pPr>
            <a:lvl5pPr indent="-311150" lvl="4" marL="2286000">
              <a:spcBef>
                <a:spcPts val="2000"/>
              </a:spcBef>
              <a:spcAft>
                <a:spcPts val="0"/>
              </a:spcAft>
              <a:buSzPts val="1300"/>
              <a:buChar char="○"/>
              <a:defRPr/>
            </a:lvl5pPr>
            <a:lvl6pPr indent="-311150" lvl="5" marL="2743200">
              <a:spcBef>
                <a:spcPts val="2000"/>
              </a:spcBef>
              <a:spcAft>
                <a:spcPts val="0"/>
              </a:spcAft>
              <a:buSzPts val="1300"/>
              <a:buChar char="■"/>
              <a:defRPr/>
            </a:lvl6pPr>
            <a:lvl7pPr indent="-311150" lvl="6" marL="3200400">
              <a:spcBef>
                <a:spcPts val="2000"/>
              </a:spcBef>
              <a:spcAft>
                <a:spcPts val="0"/>
              </a:spcAft>
              <a:buSzPts val="1300"/>
              <a:buChar char="●"/>
              <a:defRPr/>
            </a:lvl7pPr>
            <a:lvl8pPr indent="-311150" lvl="7" marL="3657600">
              <a:spcBef>
                <a:spcPts val="2000"/>
              </a:spcBef>
              <a:spcAft>
                <a:spcPts val="0"/>
              </a:spcAft>
              <a:buSzPts val="1300"/>
              <a:buChar char="○"/>
              <a:defRPr/>
            </a:lvl8pPr>
            <a:lvl9pPr indent="-311150" lvl="8" marL="4114800">
              <a:spcBef>
                <a:spcPts val="2000"/>
              </a:spcBef>
              <a:spcAft>
                <a:spcPts val="2000"/>
              </a:spcAft>
              <a:buSzPts val="13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_AND_BODY_1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3"/>
          <p:cNvSpPr txBox="1"/>
          <p:nvPr>
            <p:ph type="title"/>
          </p:nvPr>
        </p:nvSpPr>
        <p:spPr>
          <a:xfrm>
            <a:off x="740880" y="282240"/>
            <a:ext cx="86079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132" name="Google Shape;132;p13"/>
          <p:cNvSpPr txBox="1"/>
          <p:nvPr>
            <p:ph idx="1" type="subTitle"/>
          </p:nvPr>
        </p:nvSpPr>
        <p:spPr>
          <a:xfrm>
            <a:off x="740880" y="1963080"/>
            <a:ext cx="8772600" cy="438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2pPr>
            <a:lvl3pPr lvl="2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3pPr>
            <a:lvl4pPr lvl="3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4pPr>
            <a:lvl5pPr lvl="4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5pPr>
            <a:lvl6pPr lvl="5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6pPr>
            <a:lvl7pPr lvl="6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7pPr>
            <a:lvl8pPr lvl="7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8pPr>
            <a:lvl9pPr lvl="8" rtl="0" algn="l">
              <a:spcBef>
                <a:spcPts val="2000"/>
              </a:spcBef>
              <a:spcAft>
                <a:spcPts val="2000"/>
              </a:spcAft>
              <a:buSzPts val="13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740880" y="282240"/>
            <a:ext cx="86079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740880" y="1963080"/>
            <a:ext cx="8772600" cy="43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rtl="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indent="-228600" lvl="1" marL="9144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2pPr>
            <a:lvl3pPr indent="-228600" lvl="2" marL="13716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3pPr>
            <a:lvl4pPr indent="-228600" lvl="3" marL="18288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4pPr>
            <a:lvl5pPr indent="-228600" lvl="4" marL="22860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5pPr>
            <a:lvl6pPr indent="-228600" lvl="5" marL="27432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6pPr>
            <a:lvl7pPr indent="-228600" lvl="6" marL="32004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7pPr>
            <a:lvl8pPr indent="-228600" lvl="7" marL="36576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8pPr>
            <a:lvl9pPr indent="-228600" lvl="8" marL="4114800" rtl="0" algn="l">
              <a:spcBef>
                <a:spcPts val="2000"/>
              </a:spcBef>
              <a:spcAft>
                <a:spcPts val="2000"/>
              </a:spcAft>
              <a:buSzPts val="13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5"/>
          <p:cNvSpPr txBox="1"/>
          <p:nvPr>
            <p:ph type="title"/>
          </p:nvPr>
        </p:nvSpPr>
        <p:spPr>
          <a:xfrm>
            <a:off x="740880" y="282240"/>
            <a:ext cx="86079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138" name="Google Shape;138;p15"/>
          <p:cNvSpPr txBox="1"/>
          <p:nvPr>
            <p:ph idx="1" type="body"/>
          </p:nvPr>
        </p:nvSpPr>
        <p:spPr>
          <a:xfrm>
            <a:off x="740880" y="1963080"/>
            <a:ext cx="4280700" cy="20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rtl="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indent="-228600" lvl="1" marL="9144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2pPr>
            <a:lvl3pPr indent="-228600" lvl="2" marL="13716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3pPr>
            <a:lvl4pPr indent="-228600" lvl="3" marL="18288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4pPr>
            <a:lvl5pPr indent="-228600" lvl="4" marL="22860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5pPr>
            <a:lvl6pPr indent="-228600" lvl="5" marL="27432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6pPr>
            <a:lvl7pPr indent="-228600" lvl="6" marL="32004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7pPr>
            <a:lvl8pPr indent="-228600" lvl="7" marL="36576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8pPr>
            <a:lvl9pPr indent="-228600" lvl="8" marL="4114800" rtl="0" algn="l">
              <a:spcBef>
                <a:spcPts val="2000"/>
              </a:spcBef>
              <a:spcAft>
                <a:spcPts val="2000"/>
              </a:spcAft>
              <a:buSzPts val="1300"/>
              <a:buNone/>
              <a:defRPr/>
            </a:lvl9pPr>
          </a:lstStyle>
          <a:p/>
        </p:txBody>
      </p:sp>
      <p:sp>
        <p:nvSpPr>
          <p:cNvPr id="139" name="Google Shape;139;p15"/>
          <p:cNvSpPr txBox="1"/>
          <p:nvPr>
            <p:ph idx="2" type="body"/>
          </p:nvPr>
        </p:nvSpPr>
        <p:spPr>
          <a:xfrm>
            <a:off x="5236200" y="1963080"/>
            <a:ext cx="4280700" cy="43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rtl="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indent="-228600" lvl="1" marL="9144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2pPr>
            <a:lvl3pPr indent="-228600" lvl="2" marL="13716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3pPr>
            <a:lvl4pPr indent="-228600" lvl="3" marL="18288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4pPr>
            <a:lvl5pPr indent="-228600" lvl="4" marL="22860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5pPr>
            <a:lvl6pPr indent="-228600" lvl="5" marL="27432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6pPr>
            <a:lvl7pPr indent="-228600" lvl="6" marL="32004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7pPr>
            <a:lvl8pPr indent="-228600" lvl="7" marL="36576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8pPr>
            <a:lvl9pPr indent="-228600" lvl="8" marL="4114800" rtl="0" algn="l">
              <a:spcBef>
                <a:spcPts val="2000"/>
              </a:spcBef>
              <a:spcAft>
                <a:spcPts val="2000"/>
              </a:spcAft>
              <a:buSzPts val="1300"/>
              <a:buNone/>
              <a:defRPr/>
            </a:lvl9pPr>
          </a:lstStyle>
          <a:p/>
        </p:txBody>
      </p:sp>
      <p:sp>
        <p:nvSpPr>
          <p:cNvPr id="140" name="Google Shape;140;p15"/>
          <p:cNvSpPr txBox="1"/>
          <p:nvPr>
            <p:ph idx="3" type="body"/>
          </p:nvPr>
        </p:nvSpPr>
        <p:spPr>
          <a:xfrm>
            <a:off x="740880" y="4253400"/>
            <a:ext cx="4280700" cy="20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rtl="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indent="-228600" lvl="1" marL="9144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2pPr>
            <a:lvl3pPr indent="-228600" lvl="2" marL="13716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3pPr>
            <a:lvl4pPr indent="-228600" lvl="3" marL="18288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4pPr>
            <a:lvl5pPr indent="-228600" lvl="4" marL="22860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5pPr>
            <a:lvl6pPr indent="-228600" lvl="5" marL="27432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6pPr>
            <a:lvl7pPr indent="-228600" lvl="6" marL="32004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7pPr>
            <a:lvl8pPr indent="-228600" lvl="7" marL="3657600" rtl="0" algn="l">
              <a:spcBef>
                <a:spcPts val="2000"/>
              </a:spcBef>
              <a:spcAft>
                <a:spcPts val="0"/>
              </a:spcAft>
              <a:buSzPts val="1300"/>
              <a:buNone/>
              <a:defRPr/>
            </a:lvl8pPr>
            <a:lvl9pPr indent="-228600" lvl="8" marL="4114800" rtl="0" algn="l">
              <a:spcBef>
                <a:spcPts val="2000"/>
              </a:spcBef>
              <a:spcAft>
                <a:spcPts val="2000"/>
              </a:spcAft>
              <a:buSzPts val="13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857615" y="0"/>
            <a:ext cx="5222730" cy="7559277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908237" y="3017403"/>
            <a:ext cx="5056800" cy="168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559996"/>
            <a:ext cx="1144126" cy="1493739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430404" y="578715"/>
            <a:ext cx="7759800" cy="13434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430404" y="2303911"/>
            <a:ext cx="7759800" cy="42786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11150" lvl="1" marL="914400">
              <a:spcBef>
                <a:spcPts val="2000"/>
              </a:spcBef>
              <a:spcAft>
                <a:spcPts val="0"/>
              </a:spcAft>
              <a:buSzPts val="1300"/>
              <a:buChar char="○"/>
              <a:defRPr/>
            </a:lvl2pPr>
            <a:lvl3pPr indent="-311150" lvl="2" marL="1371600">
              <a:spcBef>
                <a:spcPts val="2000"/>
              </a:spcBef>
              <a:spcAft>
                <a:spcPts val="0"/>
              </a:spcAft>
              <a:buSzPts val="1300"/>
              <a:buChar char="■"/>
              <a:defRPr/>
            </a:lvl3pPr>
            <a:lvl4pPr indent="-311150" lvl="3" marL="1828800">
              <a:spcBef>
                <a:spcPts val="2000"/>
              </a:spcBef>
              <a:spcAft>
                <a:spcPts val="0"/>
              </a:spcAft>
              <a:buSzPts val="1300"/>
              <a:buChar char="●"/>
              <a:defRPr/>
            </a:lvl4pPr>
            <a:lvl5pPr indent="-311150" lvl="4" marL="2286000">
              <a:spcBef>
                <a:spcPts val="2000"/>
              </a:spcBef>
              <a:spcAft>
                <a:spcPts val="0"/>
              </a:spcAft>
              <a:buSzPts val="1300"/>
              <a:buChar char="○"/>
              <a:defRPr/>
            </a:lvl5pPr>
            <a:lvl6pPr indent="-311150" lvl="5" marL="2743200">
              <a:spcBef>
                <a:spcPts val="2000"/>
              </a:spcBef>
              <a:spcAft>
                <a:spcPts val="0"/>
              </a:spcAft>
              <a:buSzPts val="1300"/>
              <a:buChar char="■"/>
              <a:defRPr/>
            </a:lvl6pPr>
            <a:lvl7pPr indent="-311150" lvl="6" marL="3200400">
              <a:spcBef>
                <a:spcPts val="2000"/>
              </a:spcBef>
              <a:spcAft>
                <a:spcPts val="0"/>
              </a:spcAft>
              <a:buSzPts val="1300"/>
              <a:buChar char="●"/>
              <a:defRPr/>
            </a:lvl7pPr>
            <a:lvl8pPr indent="-311150" lvl="7" marL="3657600">
              <a:spcBef>
                <a:spcPts val="2000"/>
              </a:spcBef>
              <a:spcAft>
                <a:spcPts val="0"/>
              </a:spcAft>
              <a:buSzPts val="1300"/>
              <a:buChar char="○"/>
              <a:defRPr/>
            </a:lvl8pPr>
            <a:lvl9pPr indent="-311150" lvl="8" marL="4114800">
              <a:spcBef>
                <a:spcPts val="2000"/>
              </a:spcBef>
              <a:spcAft>
                <a:spcPts val="2000"/>
              </a:spcAft>
              <a:buSzPts val="13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559996"/>
            <a:ext cx="1144126" cy="1493739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430404" y="578715"/>
            <a:ext cx="7759800" cy="13434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430404" y="2303911"/>
            <a:ext cx="3751800" cy="42786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11150" lvl="1" marL="914400">
              <a:spcBef>
                <a:spcPts val="2000"/>
              </a:spcBef>
              <a:spcAft>
                <a:spcPts val="0"/>
              </a:spcAft>
              <a:buSzPts val="1300"/>
              <a:buChar char="○"/>
              <a:defRPr/>
            </a:lvl2pPr>
            <a:lvl3pPr indent="-311150" lvl="2" marL="1371600">
              <a:spcBef>
                <a:spcPts val="2000"/>
              </a:spcBef>
              <a:spcAft>
                <a:spcPts val="0"/>
              </a:spcAft>
              <a:buSzPts val="1300"/>
              <a:buChar char="■"/>
              <a:defRPr/>
            </a:lvl3pPr>
            <a:lvl4pPr indent="-311150" lvl="3" marL="1828800">
              <a:spcBef>
                <a:spcPts val="2000"/>
              </a:spcBef>
              <a:spcAft>
                <a:spcPts val="0"/>
              </a:spcAft>
              <a:buSzPts val="1300"/>
              <a:buChar char="●"/>
              <a:defRPr/>
            </a:lvl4pPr>
            <a:lvl5pPr indent="-311150" lvl="4" marL="2286000">
              <a:spcBef>
                <a:spcPts val="2000"/>
              </a:spcBef>
              <a:spcAft>
                <a:spcPts val="0"/>
              </a:spcAft>
              <a:buSzPts val="1300"/>
              <a:buChar char="○"/>
              <a:defRPr/>
            </a:lvl5pPr>
            <a:lvl6pPr indent="-311150" lvl="5" marL="2743200">
              <a:spcBef>
                <a:spcPts val="2000"/>
              </a:spcBef>
              <a:spcAft>
                <a:spcPts val="0"/>
              </a:spcAft>
              <a:buSzPts val="1300"/>
              <a:buChar char="■"/>
              <a:defRPr/>
            </a:lvl6pPr>
            <a:lvl7pPr indent="-311150" lvl="6" marL="3200400">
              <a:spcBef>
                <a:spcPts val="2000"/>
              </a:spcBef>
              <a:spcAft>
                <a:spcPts val="0"/>
              </a:spcAft>
              <a:buSzPts val="1300"/>
              <a:buChar char="●"/>
              <a:defRPr/>
            </a:lvl7pPr>
            <a:lvl8pPr indent="-311150" lvl="7" marL="3657600">
              <a:spcBef>
                <a:spcPts val="2000"/>
              </a:spcBef>
              <a:spcAft>
                <a:spcPts val="0"/>
              </a:spcAft>
              <a:buSzPts val="1300"/>
              <a:buChar char="○"/>
              <a:defRPr/>
            </a:lvl8pPr>
            <a:lvl9pPr indent="-311150" lvl="8" marL="4114800">
              <a:spcBef>
                <a:spcPts val="2000"/>
              </a:spcBef>
              <a:spcAft>
                <a:spcPts val="2000"/>
              </a:spcAft>
              <a:buSzPts val="13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5438534" y="2303911"/>
            <a:ext cx="3751800" cy="42786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11150" lvl="1" marL="914400">
              <a:spcBef>
                <a:spcPts val="2000"/>
              </a:spcBef>
              <a:spcAft>
                <a:spcPts val="0"/>
              </a:spcAft>
              <a:buSzPts val="1300"/>
              <a:buChar char="○"/>
              <a:defRPr/>
            </a:lvl2pPr>
            <a:lvl3pPr indent="-311150" lvl="2" marL="1371600">
              <a:spcBef>
                <a:spcPts val="2000"/>
              </a:spcBef>
              <a:spcAft>
                <a:spcPts val="0"/>
              </a:spcAft>
              <a:buSzPts val="1300"/>
              <a:buChar char="■"/>
              <a:defRPr/>
            </a:lvl3pPr>
            <a:lvl4pPr indent="-311150" lvl="3" marL="1828800">
              <a:spcBef>
                <a:spcPts val="2000"/>
              </a:spcBef>
              <a:spcAft>
                <a:spcPts val="0"/>
              </a:spcAft>
              <a:buSzPts val="1300"/>
              <a:buChar char="●"/>
              <a:defRPr/>
            </a:lvl4pPr>
            <a:lvl5pPr indent="-311150" lvl="4" marL="2286000">
              <a:spcBef>
                <a:spcPts val="2000"/>
              </a:spcBef>
              <a:spcAft>
                <a:spcPts val="0"/>
              </a:spcAft>
              <a:buSzPts val="1300"/>
              <a:buChar char="○"/>
              <a:defRPr/>
            </a:lvl5pPr>
            <a:lvl6pPr indent="-311150" lvl="5" marL="2743200">
              <a:spcBef>
                <a:spcPts val="2000"/>
              </a:spcBef>
              <a:spcAft>
                <a:spcPts val="0"/>
              </a:spcAft>
              <a:buSzPts val="1300"/>
              <a:buChar char="■"/>
              <a:defRPr/>
            </a:lvl6pPr>
            <a:lvl7pPr indent="-311150" lvl="6" marL="3200400">
              <a:spcBef>
                <a:spcPts val="2000"/>
              </a:spcBef>
              <a:spcAft>
                <a:spcPts val="0"/>
              </a:spcAft>
              <a:buSzPts val="1300"/>
              <a:buChar char="●"/>
              <a:defRPr/>
            </a:lvl7pPr>
            <a:lvl8pPr indent="-311150" lvl="7" marL="3657600">
              <a:spcBef>
                <a:spcPts val="2000"/>
              </a:spcBef>
              <a:spcAft>
                <a:spcPts val="0"/>
              </a:spcAft>
              <a:buSzPts val="1300"/>
              <a:buChar char="○"/>
              <a:defRPr/>
            </a:lvl8pPr>
            <a:lvl9pPr indent="-311150" lvl="8" marL="4114800">
              <a:spcBef>
                <a:spcPts val="2000"/>
              </a:spcBef>
              <a:spcAft>
                <a:spcPts val="2000"/>
              </a:spcAft>
              <a:buSzPts val="13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559996"/>
            <a:ext cx="1144126" cy="1493739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430404" y="578715"/>
            <a:ext cx="7759800" cy="13434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559996"/>
            <a:ext cx="1144126" cy="1493739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430404" y="578715"/>
            <a:ext cx="4188000" cy="21945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430404" y="2899161"/>
            <a:ext cx="4188000" cy="35508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11150" lvl="1" marL="914400">
              <a:spcBef>
                <a:spcPts val="2000"/>
              </a:spcBef>
              <a:spcAft>
                <a:spcPts val="0"/>
              </a:spcAft>
              <a:buSzPts val="1300"/>
              <a:buChar char="○"/>
              <a:defRPr/>
            </a:lvl2pPr>
            <a:lvl3pPr indent="-311150" lvl="2" marL="1371600">
              <a:spcBef>
                <a:spcPts val="2000"/>
              </a:spcBef>
              <a:spcAft>
                <a:spcPts val="0"/>
              </a:spcAft>
              <a:buSzPts val="1300"/>
              <a:buChar char="■"/>
              <a:defRPr/>
            </a:lvl3pPr>
            <a:lvl4pPr indent="-311150" lvl="3" marL="1828800">
              <a:spcBef>
                <a:spcPts val="2000"/>
              </a:spcBef>
              <a:spcAft>
                <a:spcPts val="0"/>
              </a:spcAft>
              <a:buSzPts val="1300"/>
              <a:buChar char="●"/>
              <a:defRPr/>
            </a:lvl4pPr>
            <a:lvl5pPr indent="-311150" lvl="4" marL="2286000">
              <a:spcBef>
                <a:spcPts val="2000"/>
              </a:spcBef>
              <a:spcAft>
                <a:spcPts val="0"/>
              </a:spcAft>
              <a:buSzPts val="1300"/>
              <a:buChar char="○"/>
              <a:defRPr/>
            </a:lvl5pPr>
            <a:lvl6pPr indent="-311150" lvl="5" marL="2743200">
              <a:spcBef>
                <a:spcPts val="2000"/>
              </a:spcBef>
              <a:spcAft>
                <a:spcPts val="0"/>
              </a:spcAft>
              <a:buSzPts val="1300"/>
              <a:buChar char="■"/>
              <a:defRPr/>
            </a:lvl6pPr>
            <a:lvl7pPr indent="-311150" lvl="6" marL="3200400">
              <a:spcBef>
                <a:spcPts val="2000"/>
              </a:spcBef>
              <a:spcAft>
                <a:spcPts val="0"/>
              </a:spcAft>
              <a:buSzPts val="1300"/>
              <a:buChar char="●"/>
              <a:defRPr/>
            </a:lvl7pPr>
            <a:lvl8pPr indent="-311150" lvl="7" marL="3657600">
              <a:spcBef>
                <a:spcPts val="2000"/>
              </a:spcBef>
              <a:spcAft>
                <a:spcPts val="0"/>
              </a:spcAft>
              <a:buSzPts val="1300"/>
              <a:buChar char="○"/>
              <a:defRPr/>
            </a:lvl8pPr>
            <a:lvl9pPr indent="-311150" lvl="8" marL="4114800">
              <a:spcBef>
                <a:spcPts val="2000"/>
              </a:spcBef>
              <a:spcAft>
                <a:spcPts val="2000"/>
              </a:spcAft>
              <a:buSzPts val="13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857615" y="0"/>
            <a:ext cx="5222730" cy="7559916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908237" y="1273945"/>
            <a:ext cx="5056800" cy="51750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559996"/>
            <a:ext cx="1144126" cy="1493739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430404" y="2437328"/>
            <a:ext cx="3347400" cy="25746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430404" y="5199986"/>
            <a:ext cx="3347400" cy="7437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5124318" y="2493583"/>
            <a:ext cx="4053300" cy="34503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11150" lvl="1" marL="914400">
              <a:spcBef>
                <a:spcPts val="2000"/>
              </a:spcBef>
              <a:spcAft>
                <a:spcPts val="0"/>
              </a:spcAft>
              <a:buSzPts val="1300"/>
              <a:buChar char="○"/>
              <a:defRPr/>
            </a:lvl2pPr>
            <a:lvl3pPr indent="-311150" lvl="2" marL="1371600">
              <a:spcBef>
                <a:spcPts val="2000"/>
              </a:spcBef>
              <a:spcAft>
                <a:spcPts val="0"/>
              </a:spcAft>
              <a:buSzPts val="1300"/>
              <a:buChar char="■"/>
              <a:defRPr/>
            </a:lvl3pPr>
            <a:lvl4pPr indent="-311150" lvl="3" marL="1828800">
              <a:spcBef>
                <a:spcPts val="2000"/>
              </a:spcBef>
              <a:spcAft>
                <a:spcPts val="0"/>
              </a:spcAft>
              <a:buSzPts val="1300"/>
              <a:buChar char="●"/>
              <a:defRPr/>
            </a:lvl4pPr>
            <a:lvl5pPr indent="-311150" lvl="4" marL="2286000">
              <a:spcBef>
                <a:spcPts val="2000"/>
              </a:spcBef>
              <a:spcAft>
                <a:spcPts val="0"/>
              </a:spcAft>
              <a:buSzPts val="1300"/>
              <a:buChar char="○"/>
              <a:defRPr/>
            </a:lvl5pPr>
            <a:lvl6pPr indent="-311150" lvl="5" marL="2743200">
              <a:spcBef>
                <a:spcPts val="2000"/>
              </a:spcBef>
              <a:spcAft>
                <a:spcPts val="0"/>
              </a:spcAft>
              <a:buSzPts val="1300"/>
              <a:buChar char="■"/>
              <a:defRPr/>
            </a:lvl6pPr>
            <a:lvl7pPr indent="-311150" lvl="6" marL="3200400">
              <a:spcBef>
                <a:spcPts val="2000"/>
              </a:spcBef>
              <a:spcAft>
                <a:spcPts val="0"/>
              </a:spcAft>
              <a:buSzPts val="1300"/>
              <a:buChar char="●"/>
              <a:defRPr/>
            </a:lvl7pPr>
            <a:lvl8pPr indent="-311150" lvl="7" marL="3657600">
              <a:spcBef>
                <a:spcPts val="2000"/>
              </a:spcBef>
              <a:spcAft>
                <a:spcPts val="0"/>
              </a:spcAft>
              <a:buSzPts val="1300"/>
              <a:buChar char="○"/>
              <a:defRPr/>
            </a:lvl8pPr>
            <a:lvl9pPr indent="-311150" lvl="8" marL="4114800">
              <a:spcBef>
                <a:spcPts val="2000"/>
              </a:spcBef>
              <a:spcAft>
                <a:spcPts val="2000"/>
              </a:spcAft>
              <a:buSzPts val="13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6068159"/>
            <a:ext cx="770495" cy="1006309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111975" lIns="111975" spcFirstLastPara="1" rIns="111975" wrap="square" tIns="1119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95973" y="6327838"/>
            <a:ext cx="7646400" cy="7698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Montserrat"/>
              <a:buNone/>
              <a:defRPr sz="3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Montserrat"/>
              <a:buNone/>
              <a:defRPr sz="3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Montserrat"/>
              <a:buNone/>
              <a:defRPr sz="3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Montserrat"/>
              <a:buNone/>
              <a:defRPr sz="3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Montserrat"/>
              <a:buNone/>
              <a:defRPr sz="3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Montserrat"/>
              <a:buNone/>
              <a:defRPr sz="3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Montserrat"/>
              <a:buNone/>
              <a:defRPr sz="3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Montserrat"/>
              <a:buNone/>
              <a:defRPr sz="3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Montserrat"/>
              <a:buNone/>
              <a:defRPr sz="3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3628" y="1693854"/>
            <a:ext cx="93933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>
            <a:lvl1pPr indent="-3302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115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○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115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■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115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115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○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115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■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115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115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○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115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300"/>
              <a:buFont typeface="Lato"/>
              <a:buChar char="■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 algn="r">
              <a:buNone/>
              <a:defRPr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anmarkshistorien.dk/leksikon-og-kilder/vis/materiale/grevens-fejde-1534-36/" TargetMode="External"/><Relationship Id="rId4" Type="http://schemas.openxmlformats.org/officeDocument/2006/relationships/hyperlink" Target="https://danmarkshistorien.dk/leksikon-og-kilder/vis/materiale/recessen-om-reformationen-af-30-oktober-1536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dokpro.uio.no/" TargetMode="External"/><Relationship Id="rId4" Type="http://schemas.openxmlformats.org/officeDocument/2006/relationships/hyperlink" Target="https://www.dokpro.uio.no/dipl_norv/diplom_felt.html" TargetMode="External"/><Relationship Id="rId5" Type="http://schemas.openxmlformats.org/officeDocument/2006/relationships/hyperlink" Target="https://www.dokpro.uio.no/dipl_norv/regesta_felt.html" TargetMode="External"/><Relationship Id="rId6" Type="http://schemas.openxmlformats.org/officeDocument/2006/relationships/hyperlink" Target="https://www.digitalarkivet.no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ieg-ego.eu/" TargetMode="External"/><Relationship Id="rId4" Type="http://schemas.openxmlformats.org/officeDocument/2006/relationships/hyperlink" Target="http://ieg-ego.eu/en/threads/crossroads/religious-and-confessional-spaces/simo-heininen-otfried-czaika-wittenberg-influences-on-the-reformation-in-scandinavia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norskfolkemuseum.no/en" TargetMode="External"/><Relationship Id="rId4" Type="http://schemas.openxmlformats.org/officeDocument/2006/relationships/hyperlink" Target="https://norskfolkemuseum.no/en/the-reformation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snl.no/" TargetMode="External"/><Relationship Id="rId4" Type="http://schemas.openxmlformats.org/officeDocument/2006/relationships/hyperlink" Target="https://snl.no/Christian_3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books.google.it/books?id=N_pKAwAAQBAJ&amp;pg=PA335&amp;lpg=PA335&amp;dq=official+document+reformation+in+denmark&amp;source=bl&amp;ots=mcsLg23JBC&amp;sig=vbiJ6r-jhkJN4qSnfE0b7IYHAQo&amp;hl=en&amp;sa=X&amp;ved=0ahUKEwj8x5Xy8MrYAhWBlhQKHUZ3DrIQ6AEIWDAJ#v=onepage&amp;q=official%20document%20reformation%20in%20denmark&amp;f=true" TargetMode="External"/><Relationship Id="rId4" Type="http://schemas.openxmlformats.org/officeDocument/2006/relationships/hyperlink" Target="https://search.proquest.com/eeb/docview/2090308639/citation/72750E91F7424558PQ/1" TargetMode="External"/><Relationship Id="rId5" Type="http://schemas.openxmlformats.org/officeDocument/2006/relationships/hyperlink" Target="http://archive.org/details/monumentahistor01denmgoog" TargetMode="External"/><Relationship Id="rId6" Type="http://schemas.openxmlformats.org/officeDocument/2006/relationships/hyperlink" Target="http://archive.org/details/scandinaviapolit00bainuoft" TargetMode="External"/><Relationship Id="rId7" Type="http://schemas.openxmlformats.org/officeDocument/2006/relationships/hyperlink" Target="https://books.google.it/books?id=pKlFAAAAcAAJ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6"/>
          <p:cNvSpPr txBox="1"/>
          <p:nvPr/>
        </p:nvSpPr>
        <p:spPr>
          <a:xfrm>
            <a:off x="864000" y="3057840"/>
            <a:ext cx="86079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-IT" sz="2400" u="none" cap="none" strike="noStrik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rPr>
              <a:t>                    </a:t>
            </a:r>
            <a:endParaRPr b="1" i="1" sz="3600" strike="noStrike">
              <a:solidFill>
                <a:srgbClr val="FF9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6"/>
          <p:cNvSpPr txBox="1"/>
          <p:nvPr>
            <p:ph type="ctrTitle"/>
          </p:nvPr>
        </p:nvSpPr>
        <p:spPr>
          <a:xfrm>
            <a:off x="3899462" y="2319858"/>
            <a:ext cx="5531400" cy="23205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>
                <a:solidFill>
                  <a:srgbClr val="FF9900"/>
                </a:solidFill>
              </a:rPr>
              <a:t>Count’s Feud 1534-1536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147" name="Google Shape;147;p16"/>
          <p:cNvSpPr txBox="1"/>
          <p:nvPr>
            <p:ph idx="1" type="subTitle"/>
          </p:nvPr>
        </p:nvSpPr>
        <p:spPr>
          <a:xfrm>
            <a:off x="5604702" y="5768671"/>
            <a:ext cx="3826200" cy="7437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"/>
          <p:cNvSpPr txBox="1"/>
          <p:nvPr/>
        </p:nvSpPr>
        <p:spPr>
          <a:xfrm>
            <a:off x="740880" y="282240"/>
            <a:ext cx="86079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-IT" sz="2400" strike="noStrik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rPr>
              <a:t>                   </a:t>
            </a:r>
            <a:r>
              <a:rPr b="1" i="1" lang="it-IT" sz="4000" strike="noStrik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rPr>
              <a:t>AAHRUS UNIVERSITET</a:t>
            </a:r>
            <a:endParaRPr b="1" i="1" sz="4000" strike="noStrike">
              <a:solidFill>
                <a:srgbClr val="FF9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7"/>
          <p:cNvSpPr txBox="1"/>
          <p:nvPr/>
        </p:nvSpPr>
        <p:spPr>
          <a:xfrm>
            <a:off x="740880" y="1963080"/>
            <a:ext cx="8772480" cy="4937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it-IT" sz="2400" strike="noStrik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Sito di divulgazione Storica Danese curato dall'Università di Aahrus e dai suoi docenti.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1417"/>
              </a:spcBef>
              <a:spcAft>
                <a:spcPts val="0"/>
              </a:spcAft>
              <a:buNone/>
            </a:pPr>
            <a:r>
              <a:t/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https://danmarkshistorien.dk/leksikon-og-kilder/vis/materiale/grevens-fejde-1534-36/   </a:t>
            </a:r>
            <a:endParaRPr sz="2400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https://danmarkshistorien.dk/leksikon-og-kilder/vis/materiale/recessen-om-reformationen-af-30-oktober-1536/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8"/>
          <p:cNvSpPr txBox="1"/>
          <p:nvPr/>
        </p:nvSpPr>
        <p:spPr>
          <a:xfrm>
            <a:off x="740880" y="282240"/>
            <a:ext cx="86079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-IT" sz="2400" strike="noStrik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rPr>
              <a:t>               DOKUMENTASJONS-PROSJKTET</a:t>
            </a:r>
            <a:endParaRPr b="1" i="1" sz="2400" strike="noStrike">
              <a:solidFill>
                <a:srgbClr val="FF9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18"/>
          <p:cNvSpPr txBox="1"/>
          <p:nvPr/>
        </p:nvSpPr>
        <p:spPr>
          <a:xfrm>
            <a:off x="1263240" y="3778200"/>
            <a:ext cx="4280760" cy="3152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b="0" lang="it-IT" sz="2400" u="sng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https://www.dokpro.uio.no/</a:t>
            </a:r>
            <a:r>
              <a:rPr b="0" lang="it-IT" sz="2400" strike="noStrik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b="0" lang="it-IT" sz="2400" u="sng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https://www.dokpro.uio.no/dipl_norv/diplom_felt.html</a:t>
            </a:r>
            <a:r>
              <a:rPr b="0" lang="it-IT" sz="2400" strike="noStrik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b="0" lang="it-IT" sz="2400" u="sng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https://www.dokpro.uio.no/dipl_norv/regesta_felt.html</a:t>
            </a:r>
            <a:r>
              <a:rPr b="0" lang="it-IT" sz="2400" strike="noStrik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b="0" lang="it-IT" sz="2400" strike="noStrik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b="0" lang="it-IT" sz="2400" u="sng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/>
              </a:rPr>
              <a:t>https://www.digitalarkivet.no/</a:t>
            </a:r>
            <a:r>
              <a:rPr b="0" lang="it-IT" sz="2400" strike="noStrik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0" name="Google Shape;160;p18"/>
          <p:cNvSpPr txBox="1"/>
          <p:nvPr/>
        </p:nvSpPr>
        <p:spPr>
          <a:xfrm>
            <a:off x="740880" y="4541760"/>
            <a:ext cx="4280760" cy="2354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1" name="Google Shape;161;p18"/>
          <p:cNvSpPr txBox="1"/>
          <p:nvPr/>
        </p:nvSpPr>
        <p:spPr>
          <a:xfrm>
            <a:off x="504000" y="1470960"/>
            <a:ext cx="9000000" cy="2057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b="0" lang="it-IT" sz="2400" strike="noStrik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Sito di raccolta e ricerca di documenti Norvegesi in collaborazione con l'Università di Oslo, Trondheim, Bergen e Tromsø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b="0" lang="it-IT" sz="2400" strike="noStrik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 sito si collega ad archivi nazionali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9"/>
          <p:cNvSpPr txBox="1"/>
          <p:nvPr/>
        </p:nvSpPr>
        <p:spPr>
          <a:xfrm>
            <a:off x="740880" y="282240"/>
            <a:ext cx="86079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-IT" sz="2400" strike="noStrik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rPr>
              <a:t>                     EUROPEAN HISTORY ONLINE</a:t>
            </a:r>
            <a:endParaRPr b="1" i="1" sz="2400" strike="noStrike">
              <a:solidFill>
                <a:srgbClr val="FF9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9"/>
          <p:cNvSpPr txBox="1"/>
          <p:nvPr/>
        </p:nvSpPr>
        <p:spPr>
          <a:xfrm>
            <a:off x="740880" y="1963080"/>
            <a:ext cx="8619120" cy="2354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b="0" lang="it-IT" sz="2400" strike="noStrik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Sito di divulgazione storica curato dall'università di Treviri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542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None/>
            </a:pPr>
            <a:r>
              <a:t/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" name="Google Shape;168;p19"/>
          <p:cNvSpPr txBox="1"/>
          <p:nvPr/>
        </p:nvSpPr>
        <p:spPr>
          <a:xfrm>
            <a:off x="864000" y="3117240"/>
            <a:ext cx="8496000" cy="2354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b="0" lang="it-IT" sz="2400" u="sng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http://ieg-ego.eu/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b="0" lang="it-IT" sz="2400" u="sng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http://ieg-ego.eu/en/threads/crossroads/religious-and-confessional-spaces/simo-heininen-otfried-czaika-wittenberg-influences-on-the-reformation-in-scandinavia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b="0" lang="it-IT" sz="2400" strike="noStrik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9" name="Google Shape;169;p19"/>
          <p:cNvSpPr txBox="1"/>
          <p:nvPr/>
        </p:nvSpPr>
        <p:spPr>
          <a:xfrm>
            <a:off x="5544000" y="5862960"/>
            <a:ext cx="4280760" cy="4937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0"/>
          <p:cNvSpPr txBox="1"/>
          <p:nvPr/>
        </p:nvSpPr>
        <p:spPr>
          <a:xfrm>
            <a:off x="740880" y="282240"/>
            <a:ext cx="86079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-IT" sz="2400" strike="noStrik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rPr>
              <a:t>                              NORSK FOLKMUSEUM</a:t>
            </a:r>
            <a:endParaRPr b="1" i="1" sz="2400" strike="noStrike">
              <a:solidFill>
                <a:srgbClr val="FF9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20"/>
          <p:cNvSpPr txBox="1"/>
          <p:nvPr/>
        </p:nvSpPr>
        <p:spPr>
          <a:xfrm>
            <a:off x="2343240" y="3405240"/>
            <a:ext cx="4280760" cy="2354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b="0" lang="it-IT" sz="2400" u="sng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https://norskfolkemuseum.no/en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b="0" lang="it-IT" sz="2400" u="sng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https://norskfolkemuseum.no/en/the-reformation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b="0" lang="it-IT" sz="2400" strike="noStrik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Google Shape;176;p20"/>
          <p:cNvSpPr txBox="1"/>
          <p:nvPr/>
        </p:nvSpPr>
        <p:spPr>
          <a:xfrm>
            <a:off x="740880" y="4541760"/>
            <a:ext cx="4280760" cy="2354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7" name="Google Shape;177;p20"/>
          <p:cNvSpPr txBox="1"/>
          <p:nvPr/>
        </p:nvSpPr>
        <p:spPr>
          <a:xfrm>
            <a:off x="2703240" y="1614960"/>
            <a:ext cx="4280760" cy="4937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b="0" lang="it-IT" sz="2400" strike="noStrik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 museo è detentore di una delle poche copie rimaste della Bibbia di Cristiano III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1"/>
          <p:cNvSpPr txBox="1"/>
          <p:nvPr/>
        </p:nvSpPr>
        <p:spPr>
          <a:xfrm>
            <a:off x="740880" y="282240"/>
            <a:ext cx="86079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-IT" sz="2400" strike="noStrik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rPr>
              <a:t>                       STORE NORSKE LEKSIKON</a:t>
            </a:r>
            <a:endParaRPr b="1" i="1" sz="2400" strike="noStrike">
              <a:solidFill>
                <a:srgbClr val="FF9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1"/>
          <p:cNvSpPr txBox="1"/>
          <p:nvPr/>
        </p:nvSpPr>
        <p:spPr>
          <a:xfrm>
            <a:off x="3024000" y="3240000"/>
            <a:ext cx="4280760" cy="2354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b="0" lang="it-IT" sz="2400" u="sng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https://snl.no/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b="0" lang="it-IT" sz="2400" u="sng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https://snl.no/Christian_3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542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None/>
            </a:pPr>
            <a:r>
              <a:t/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4" name="Google Shape;184;p21"/>
          <p:cNvSpPr txBox="1"/>
          <p:nvPr/>
        </p:nvSpPr>
        <p:spPr>
          <a:xfrm>
            <a:off x="740880" y="4541760"/>
            <a:ext cx="4280760" cy="2354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5" name="Google Shape;185;p21"/>
          <p:cNvSpPr txBox="1"/>
          <p:nvPr/>
        </p:nvSpPr>
        <p:spPr>
          <a:xfrm>
            <a:off x="936000" y="1542960"/>
            <a:ext cx="7416000" cy="4937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b="0" lang="it-IT" sz="2400" strike="noStrik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Sito di divulgazione storica in collaborazione con molte università Norvegesi.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2"/>
          <p:cNvSpPr txBox="1"/>
          <p:nvPr/>
        </p:nvSpPr>
        <p:spPr>
          <a:xfrm>
            <a:off x="740880" y="282240"/>
            <a:ext cx="86079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-IT" sz="2400" strike="noStrik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Libri</a:t>
            </a:r>
            <a:endParaRPr b="1" i="1" sz="2400" strike="noStrike">
              <a:solidFill>
                <a:srgbClr val="FF9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22"/>
          <p:cNvSpPr txBox="1"/>
          <p:nvPr/>
        </p:nvSpPr>
        <p:spPr>
          <a:xfrm>
            <a:off x="740880" y="1963080"/>
            <a:ext cx="4280760" cy="2984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b="0" lang="it-IT" sz="2400" u="sng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books.google.it/books?id=N_pKAwAAQBAJ&amp;pg=PA335&amp;lpg=PA335&amp;dq=official+document+reformation+in+denmark&amp;source=bl&amp;ots=mcsLg23JBC&amp;sig=vbiJ6r-jhkJN4qSnfE0b7IYHAQo&amp;hl=en&amp;sa=X&amp;ved=0ahUKEwj8x5Xy8MrYAhWBlhQKHUZ3DrIQ6AEIWDAJ#v=onepage&amp;q=official%20document%20reformation%20in%20denmark&amp;f=true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b="0" lang="it-IT" sz="2400" strike="noStrik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2" name="Google Shape;192;p22"/>
          <p:cNvSpPr txBox="1"/>
          <p:nvPr/>
        </p:nvSpPr>
        <p:spPr>
          <a:xfrm>
            <a:off x="5191405" y="2150110"/>
            <a:ext cx="4280700" cy="23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400" strike="noStrike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" name="Google Shape;193;p22"/>
          <p:cNvSpPr txBox="1"/>
          <p:nvPr/>
        </p:nvSpPr>
        <p:spPr>
          <a:xfrm>
            <a:off x="5235840" y="1963080"/>
            <a:ext cx="4280760" cy="4937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23999" lvl="0" marL="431999" rtl="0" algn="l">
              <a:spcBef>
                <a:spcPts val="1417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lang="it-IT" sz="2400" u="sng">
                <a:solidFill>
                  <a:schemeClr val="accent5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https://search.proquest.com/eeb/docview/2090308639/citation/72750E91F7424558PQ/1</a:t>
            </a:r>
            <a:endParaRPr sz="2400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999" lvl="0" marL="431999" rtl="0" algn="l">
              <a:spcBef>
                <a:spcPts val="1417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lang="it-IT" sz="2400" u="sng">
                <a:solidFill>
                  <a:schemeClr val="accent5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http://archive.org/details/monumentahistor01denmgoog</a:t>
            </a:r>
            <a:endParaRPr sz="2400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999" lvl="0" marL="431999" rtl="0" algn="l">
              <a:spcBef>
                <a:spcPts val="1417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lang="it-IT" sz="2400" u="sng">
                <a:solidFill>
                  <a:schemeClr val="accent5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http://archive.org/details/scandinaviapolit00bainuoft</a:t>
            </a:r>
            <a:endParaRPr sz="2400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999" lvl="0" marL="431999" rtl="0" algn="l">
              <a:spcBef>
                <a:spcPts val="1417"/>
              </a:spcBef>
              <a:spcAft>
                <a:spcPts val="0"/>
              </a:spcAft>
              <a:buClr>
                <a:srgbClr val="E6E6E6"/>
              </a:buClr>
              <a:buSzPts val="1080"/>
              <a:buFont typeface="Noto Sans Symbols"/>
              <a:buChar char="●"/>
            </a:pPr>
            <a:r>
              <a:rPr lang="it-IT" sz="2400" u="sng">
                <a:solidFill>
                  <a:schemeClr val="accent5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https://books.google.it/books?id=pKlFAAAAcAAJ</a:t>
            </a:r>
            <a:endParaRPr sz="2400">
              <a:solidFill>
                <a:srgbClr val="E6E6E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