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CAC1B5E8-5276-48E2-983B-7F7F309C75D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0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8541A-51F3-4F70-81F6-D774411C1DD6}" v="67" dt="2020-09-20T08:16:59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SULICH DE PECINE FILIPPO [LE6400197]" userId="7ebbca5b-1d71-4964-83d0-87198200e9eb" providerId="ADAL" clId="{CD08541A-51F3-4F70-81F6-D774411C1DD6}"/>
    <pc:docChg chg="undo redo custSel mod addSld delSld modSld modSection">
      <pc:chgData name="COSULICH DE PECINE FILIPPO [LE6400197]" userId="7ebbca5b-1d71-4964-83d0-87198200e9eb" providerId="ADAL" clId="{CD08541A-51F3-4F70-81F6-D774411C1DD6}" dt="2020-09-20T08:41:44.108" v="12745" actId="20577"/>
      <pc:docMkLst>
        <pc:docMk/>
      </pc:docMkLst>
      <pc:sldChg chg="addSp delSp modSp mod">
        <pc:chgData name="COSULICH DE PECINE FILIPPO [LE6400197]" userId="7ebbca5b-1d71-4964-83d0-87198200e9eb" providerId="ADAL" clId="{CD08541A-51F3-4F70-81F6-D774411C1DD6}" dt="2020-09-20T08:34:28.954" v="12691" actId="123"/>
        <pc:sldMkLst>
          <pc:docMk/>
          <pc:sldMk cId="4115070251" sldId="256"/>
        </pc:sldMkLst>
        <pc:spChg chg="mod">
          <ac:chgData name="COSULICH DE PECINE FILIPPO [LE6400197]" userId="7ebbca5b-1d71-4964-83d0-87198200e9eb" providerId="ADAL" clId="{CD08541A-51F3-4F70-81F6-D774411C1DD6}" dt="2020-09-20T08:34:28.954" v="12691" actId="123"/>
          <ac:spMkLst>
            <pc:docMk/>
            <pc:sldMk cId="4115070251" sldId="256"/>
            <ac:spMk id="3" creationId="{7A85BDB4-CBB4-40F8-A9C7-18701FD46512}"/>
          </ac:spMkLst>
        </pc:spChg>
        <pc:picChg chg="add del mod">
          <ac:chgData name="COSULICH DE PECINE FILIPPO [LE6400197]" userId="7ebbca5b-1d71-4964-83d0-87198200e9eb" providerId="ADAL" clId="{CD08541A-51F3-4F70-81F6-D774411C1DD6}" dt="2020-09-20T08:07:26.232" v="12063"/>
          <ac:picMkLst>
            <pc:docMk/>
            <pc:sldMk cId="4115070251" sldId="256"/>
            <ac:picMk id="1026" creationId="{AFFA20B4-CEA4-45AD-BF59-B65893346A23}"/>
          </ac:picMkLst>
        </pc:picChg>
        <pc:picChg chg="add mod">
          <ac:chgData name="COSULICH DE PECINE FILIPPO [LE6400197]" userId="7ebbca5b-1d71-4964-83d0-87198200e9eb" providerId="ADAL" clId="{CD08541A-51F3-4F70-81F6-D774411C1DD6}" dt="2020-09-20T08:08:25.078" v="12071" actId="14100"/>
          <ac:picMkLst>
            <pc:docMk/>
            <pc:sldMk cId="4115070251" sldId="256"/>
            <ac:picMk id="1028" creationId="{EE4C5072-FF8C-4076-8986-8FBDC9E74044}"/>
          </ac:picMkLst>
        </pc:picChg>
      </pc:sldChg>
      <pc:sldChg chg="modSp mod">
        <pc:chgData name="COSULICH DE PECINE FILIPPO [LE6400197]" userId="7ebbca5b-1d71-4964-83d0-87198200e9eb" providerId="ADAL" clId="{CD08541A-51F3-4F70-81F6-D774411C1DD6}" dt="2020-09-20T08:34:45.018" v="12693" actId="123"/>
        <pc:sldMkLst>
          <pc:docMk/>
          <pc:sldMk cId="2986096400" sldId="257"/>
        </pc:sldMkLst>
        <pc:spChg chg="mod">
          <ac:chgData name="COSULICH DE PECINE FILIPPO [LE6400197]" userId="7ebbca5b-1d71-4964-83d0-87198200e9eb" providerId="ADAL" clId="{CD08541A-51F3-4F70-81F6-D774411C1DD6}" dt="2020-09-20T08:34:37.109" v="12692" actId="123"/>
          <ac:spMkLst>
            <pc:docMk/>
            <pc:sldMk cId="2986096400" sldId="257"/>
            <ac:spMk id="2" creationId="{42E78737-6461-40A9-8077-ADAD9EBBBA01}"/>
          </ac:spMkLst>
        </pc:spChg>
        <pc:spChg chg="mod">
          <ac:chgData name="COSULICH DE PECINE FILIPPO [LE6400197]" userId="7ebbca5b-1d71-4964-83d0-87198200e9eb" providerId="ADAL" clId="{CD08541A-51F3-4F70-81F6-D774411C1DD6}" dt="2020-09-20T08:34:45.018" v="12693" actId="123"/>
          <ac:spMkLst>
            <pc:docMk/>
            <pc:sldMk cId="2986096400" sldId="257"/>
            <ac:spMk id="3" creationId="{B0E167FB-A73A-4558-8455-EC258ED59E8F}"/>
          </ac:spMkLst>
        </pc:spChg>
      </pc:sldChg>
      <pc:sldChg chg="modSp mod">
        <pc:chgData name="COSULICH DE PECINE FILIPPO [LE6400197]" userId="7ebbca5b-1d71-4964-83d0-87198200e9eb" providerId="ADAL" clId="{CD08541A-51F3-4F70-81F6-D774411C1DD6}" dt="2020-09-20T08:35:16.574" v="12696" actId="123"/>
        <pc:sldMkLst>
          <pc:docMk/>
          <pc:sldMk cId="516271603" sldId="258"/>
        </pc:sldMkLst>
        <pc:spChg chg="mod">
          <ac:chgData name="COSULICH DE PECINE FILIPPO [LE6400197]" userId="7ebbca5b-1d71-4964-83d0-87198200e9eb" providerId="ADAL" clId="{CD08541A-51F3-4F70-81F6-D774411C1DD6}" dt="2020-09-20T08:35:16.574" v="12696" actId="123"/>
          <ac:spMkLst>
            <pc:docMk/>
            <pc:sldMk cId="516271603" sldId="258"/>
            <ac:spMk id="4" creationId="{A0E7A6DC-9344-46AE-95E1-0FCEAA232AA7}"/>
          </ac:spMkLst>
        </pc:spChg>
        <pc:spChg chg="mod">
          <ac:chgData name="COSULICH DE PECINE FILIPPO [LE6400197]" userId="7ebbca5b-1d71-4964-83d0-87198200e9eb" providerId="ADAL" clId="{CD08541A-51F3-4F70-81F6-D774411C1DD6}" dt="2020-09-20T08:35:09.404" v="12695" actId="123"/>
          <ac:spMkLst>
            <pc:docMk/>
            <pc:sldMk cId="516271603" sldId="258"/>
            <ac:spMk id="8" creationId="{A38F1D4C-7AFC-44DC-B6EC-4F58B1573E94}"/>
          </ac:spMkLst>
        </pc:spChg>
      </pc:sldChg>
      <pc:sldChg chg="modSp mod">
        <pc:chgData name="COSULICH DE PECINE FILIPPO [LE6400197]" userId="7ebbca5b-1d71-4964-83d0-87198200e9eb" providerId="ADAL" clId="{CD08541A-51F3-4F70-81F6-D774411C1DD6}" dt="2020-09-20T08:35:25.231" v="12697" actId="123"/>
        <pc:sldMkLst>
          <pc:docMk/>
          <pc:sldMk cId="3996002319" sldId="259"/>
        </pc:sldMkLst>
        <pc:spChg chg="mod">
          <ac:chgData name="COSULICH DE PECINE FILIPPO [LE6400197]" userId="7ebbca5b-1d71-4964-83d0-87198200e9eb" providerId="ADAL" clId="{CD08541A-51F3-4F70-81F6-D774411C1DD6}" dt="2020-09-19T12:51:01.945" v="6164" actId="20577"/>
          <ac:spMkLst>
            <pc:docMk/>
            <pc:sldMk cId="3996002319" sldId="259"/>
            <ac:spMk id="2" creationId="{8FC8322A-FF0F-4639-A47E-3518CC75E607}"/>
          </ac:spMkLst>
        </pc:spChg>
        <pc:spChg chg="mod">
          <ac:chgData name="COSULICH DE PECINE FILIPPO [LE6400197]" userId="7ebbca5b-1d71-4964-83d0-87198200e9eb" providerId="ADAL" clId="{CD08541A-51F3-4F70-81F6-D774411C1DD6}" dt="2020-09-20T08:35:25.231" v="12697" actId="123"/>
          <ac:spMkLst>
            <pc:docMk/>
            <pc:sldMk cId="3996002319" sldId="259"/>
            <ac:spMk id="4" creationId="{ED46F8B1-7758-49EE-8AA6-99A77335197C}"/>
          </ac:spMkLst>
        </pc:spChg>
      </pc:sldChg>
      <pc:sldChg chg="modSp mod">
        <pc:chgData name="COSULICH DE PECINE FILIPPO [LE6400197]" userId="7ebbca5b-1d71-4964-83d0-87198200e9eb" providerId="ADAL" clId="{CD08541A-51F3-4F70-81F6-D774411C1DD6}" dt="2020-09-20T08:35:53.782" v="12700" actId="120"/>
        <pc:sldMkLst>
          <pc:docMk/>
          <pc:sldMk cId="3908779730" sldId="260"/>
        </pc:sldMkLst>
        <pc:spChg chg="mod">
          <ac:chgData name="COSULICH DE PECINE FILIPPO [LE6400197]" userId="7ebbca5b-1d71-4964-83d0-87198200e9eb" providerId="ADAL" clId="{CD08541A-51F3-4F70-81F6-D774411C1DD6}" dt="2020-09-20T08:35:40.125" v="12698" actId="123"/>
          <ac:spMkLst>
            <pc:docMk/>
            <pc:sldMk cId="3908779730" sldId="260"/>
            <ac:spMk id="2" creationId="{8C20EC7B-86D6-4C61-A1DE-E2A6E086C83C}"/>
          </ac:spMkLst>
        </pc:spChg>
        <pc:spChg chg="mod">
          <ac:chgData name="COSULICH DE PECINE FILIPPO [LE6400197]" userId="7ebbca5b-1d71-4964-83d0-87198200e9eb" providerId="ADAL" clId="{CD08541A-51F3-4F70-81F6-D774411C1DD6}" dt="2020-09-20T08:35:53.782" v="12700" actId="120"/>
          <ac:spMkLst>
            <pc:docMk/>
            <pc:sldMk cId="3908779730" sldId="260"/>
            <ac:spMk id="3" creationId="{8F98863A-4DE6-4B05-8C52-69BC56EF1C44}"/>
          </ac:spMkLst>
        </pc:spChg>
      </pc:sldChg>
      <pc:sldChg chg="addSp modSp mod setBg">
        <pc:chgData name="COSULICH DE PECINE FILIPPO [LE6400197]" userId="7ebbca5b-1d71-4964-83d0-87198200e9eb" providerId="ADAL" clId="{CD08541A-51F3-4F70-81F6-D774411C1DD6}" dt="2020-09-20T08:36:06.642" v="12701" actId="123"/>
        <pc:sldMkLst>
          <pc:docMk/>
          <pc:sldMk cId="4020160755" sldId="261"/>
        </pc:sldMkLst>
        <pc:spChg chg="mod">
          <ac:chgData name="COSULICH DE PECINE FILIPPO [LE6400197]" userId="7ebbca5b-1d71-4964-83d0-87198200e9eb" providerId="ADAL" clId="{CD08541A-51F3-4F70-81F6-D774411C1DD6}" dt="2020-09-19T11:24:11.444" v="4399" actId="26606"/>
          <ac:spMkLst>
            <pc:docMk/>
            <pc:sldMk cId="4020160755" sldId="261"/>
            <ac:spMk id="2" creationId="{5339202A-6040-4927-BAD7-83AE8935ABAC}"/>
          </ac:spMkLst>
        </pc:spChg>
        <pc:spChg chg="mod">
          <ac:chgData name="COSULICH DE PECINE FILIPPO [LE6400197]" userId="7ebbca5b-1d71-4964-83d0-87198200e9eb" providerId="ADAL" clId="{CD08541A-51F3-4F70-81F6-D774411C1DD6}" dt="2020-09-20T08:36:06.642" v="12701" actId="123"/>
          <ac:spMkLst>
            <pc:docMk/>
            <pc:sldMk cId="4020160755" sldId="261"/>
            <ac:spMk id="4" creationId="{7B114BE0-439B-4BA9-BA46-5CADE3802D69}"/>
          </ac:spMkLst>
        </pc:spChg>
        <pc:spChg chg="add">
          <ac:chgData name="COSULICH DE PECINE FILIPPO [LE6400197]" userId="7ebbca5b-1d71-4964-83d0-87198200e9eb" providerId="ADAL" clId="{CD08541A-51F3-4F70-81F6-D774411C1DD6}" dt="2020-09-19T11:24:11.444" v="4399" actId="26606"/>
          <ac:spMkLst>
            <pc:docMk/>
            <pc:sldMk cId="4020160755" sldId="261"/>
            <ac:spMk id="77" creationId="{6478287C-E119-4E9C-95B0-518478BD9D07}"/>
          </ac:spMkLst>
        </pc:spChg>
        <pc:spChg chg="add">
          <ac:chgData name="COSULICH DE PECINE FILIPPO [LE6400197]" userId="7ebbca5b-1d71-4964-83d0-87198200e9eb" providerId="ADAL" clId="{CD08541A-51F3-4F70-81F6-D774411C1DD6}" dt="2020-09-19T11:24:11.444" v="4399" actId="26606"/>
          <ac:spMkLst>
            <pc:docMk/>
            <pc:sldMk cId="4020160755" sldId="261"/>
            <ac:spMk id="79" creationId="{EA4A294F-6D36-425B-8632-27FD6A284D09}"/>
          </ac:spMkLst>
        </pc:spChg>
        <pc:picChg chg="add">
          <ac:chgData name="COSULICH DE PECINE FILIPPO [LE6400197]" userId="7ebbca5b-1d71-4964-83d0-87198200e9eb" providerId="ADAL" clId="{CD08541A-51F3-4F70-81F6-D774411C1DD6}" dt="2020-09-19T11:24:11.444" v="4399" actId="26606"/>
          <ac:picMkLst>
            <pc:docMk/>
            <pc:sldMk cId="4020160755" sldId="261"/>
            <ac:picMk id="71" creationId="{5321D838-2C7E-4177-9DD3-DAC78324A2B2}"/>
          </ac:picMkLst>
        </pc:picChg>
        <pc:picChg chg="add">
          <ac:chgData name="COSULICH DE PECINE FILIPPO [LE6400197]" userId="7ebbca5b-1d71-4964-83d0-87198200e9eb" providerId="ADAL" clId="{CD08541A-51F3-4F70-81F6-D774411C1DD6}" dt="2020-09-19T11:24:11.444" v="4399" actId="26606"/>
          <ac:picMkLst>
            <pc:docMk/>
            <pc:sldMk cId="4020160755" sldId="261"/>
            <ac:picMk id="73" creationId="{224C28B3-E902-49D1-98A0-582D277A0E00}"/>
          </ac:picMkLst>
        </pc:picChg>
        <pc:picChg chg="add">
          <ac:chgData name="COSULICH DE PECINE FILIPPO [LE6400197]" userId="7ebbca5b-1d71-4964-83d0-87198200e9eb" providerId="ADAL" clId="{CD08541A-51F3-4F70-81F6-D774411C1DD6}" dt="2020-09-19T11:24:11.444" v="4399" actId="26606"/>
          <ac:picMkLst>
            <pc:docMk/>
            <pc:sldMk cId="4020160755" sldId="261"/>
            <ac:picMk id="75" creationId="{F3A6C14C-E755-4A02-821B-6EA2D4C9F20D}"/>
          </ac:picMkLst>
        </pc:picChg>
        <pc:picChg chg="add mod">
          <ac:chgData name="COSULICH DE PECINE FILIPPO [LE6400197]" userId="7ebbca5b-1d71-4964-83d0-87198200e9eb" providerId="ADAL" clId="{CD08541A-51F3-4F70-81F6-D774411C1DD6}" dt="2020-09-19T13:28:25.095" v="9031" actId="14100"/>
          <ac:picMkLst>
            <pc:docMk/>
            <pc:sldMk cId="4020160755" sldId="261"/>
            <ac:picMk id="4098" creationId="{B6E29179-10B3-4145-89F2-8D7A1E8899AB}"/>
          </ac:picMkLst>
        </pc:picChg>
      </pc:sldChg>
      <pc:sldChg chg="modSp mod">
        <pc:chgData name="COSULICH DE PECINE FILIPPO [LE6400197]" userId="7ebbca5b-1d71-4964-83d0-87198200e9eb" providerId="ADAL" clId="{CD08541A-51F3-4F70-81F6-D774411C1DD6}" dt="2020-09-20T08:36:16.300" v="12702" actId="123"/>
        <pc:sldMkLst>
          <pc:docMk/>
          <pc:sldMk cId="4277312351" sldId="262"/>
        </pc:sldMkLst>
        <pc:spChg chg="mod">
          <ac:chgData name="COSULICH DE PECINE FILIPPO [LE6400197]" userId="7ebbca5b-1d71-4964-83d0-87198200e9eb" providerId="ADAL" clId="{CD08541A-51F3-4F70-81F6-D774411C1DD6}" dt="2020-09-20T08:36:16.300" v="12702" actId="123"/>
          <ac:spMkLst>
            <pc:docMk/>
            <pc:sldMk cId="4277312351" sldId="262"/>
            <ac:spMk id="4" creationId="{1D31C4D2-136F-4D58-8E1B-34A35E8D4B67}"/>
          </ac:spMkLst>
        </pc:spChg>
      </pc:sldChg>
      <pc:sldChg chg="modSp mod">
        <pc:chgData name="COSULICH DE PECINE FILIPPO [LE6400197]" userId="7ebbca5b-1d71-4964-83d0-87198200e9eb" providerId="ADAL" clId="{CD08541A-51F3-4F70-81F6-D774411C1DD6}" dt="2020-09-20T08:36:52.580" v="12714" actId="27636"/>
        <pc:sldMkLst>
          <pc:docMk/>
          <pc:sldMk cId="1943330680" sldId="263"/>
        </pc:sldMkLst>
        <pc:spChg chg="mod">
          <ac:chgData name="COSULICH DE PECINE FILIPPO [LE6400197]" userId="7ebbca5b-1d71-4964-83d0-87198200e9eb" providerId="ADAL" clId="{CD08541A-51F3-4F70-81F6-D774411C1DD6}" dt="2020-09-20T08:36:52.580" v="12714" actId="27636"/>
          <ac:spMkLst>
            <pc:docMk/>
            <pc:sldMk cId="1943330680" sldId="263"/>
            <ac:spMk id="4" creationId="{4892531D-CB9F-4D3C-AB19-D27C1FB77AC6}"/>
          </ac:spMkLst>
        </pc:spChg>
      </pc:sldChg>
      <pc:sldChg chg="modSp mod">
        <pc:chgData name="COSULICH DE PECINE FILIPPO [LE6400197]" userId="7ebbca5b-1d71-4964-83d0-87198200e9eb" providerId="ADAL" clId="{CD08541A-51F3-4F70-81F6-D774411C1DD6}" dt="2020-09-20T08:37:16.233" v="12716" actId="14100"/>
        <pc:sldMkLst>
          <pc:docMk/>
          <pc:sldMk cId="2377182671" sldId="264"/>
        </pc:sldMkLst>
        <pc:spChg chg="mod">
          <ac:chgData name="COSULICH DE PECINE FILIPPO [LE6400197]" userId="7ebbca5b-1d71-4964-83d0-87198200e9eb" providerId="ADAL" clId="{CD08541A-51F3-4F70-81F6-D774411C1DD6}" dt="2020-09-20T08:37:16.233" v="12716" actId="14100"/>
          <ac:spMkLst>
            <pc:docMk/>
            <pc:sldMk cId="2377182671" sldId="264"/>
            <ac:spMk id="4" creationId="{62E2A136-D968-4D8C-BC3A-811D6FE1F99C}"/>
          </ac:spMkLst>
        </pc:spChg>
      </pc:sldChg>
      <pc:sldChg chg="addSp modSp mod setBg">
        <pc:chgData name="COSULICH DE PECINE FILIPPO [LE6400197]" userId="7ebbca5b-1d71-4964-83d0-87198200e9eb" providerId="ADAL" clId="{CD08541A-51F3-4F70-81F6-D774411C1DD6}" dt="2020-09-20T08:37:57.012" v="12720" actId="27636"/>
        <pc:sldMkLst>
          <pc:docMk/>
          <pc:sldMk cId="3621822513" sldId="265"/>
        </pc:sldMkLst>
        <pc:spChg chg="mod">
          <ac:chgData name="COSULICH DE PECINE FILIPPO [LE6400197]" userId="7ebbca5b-1d71-4964-83d0-87198200e9eb" providerId="ADAL" clId="{CD08541A-51F3-4F70-81F6-D774411C1DD6}" dt="2020-09-19T11:19:06.115" v="4243" actId="26606"/>
          <ac:spMkLst>
            <pc:docMk/>
            <pc:sldMk cId="3621822513" sldId="265"/>
            <ac:spMk id="2" creationId="{89F461D3-5187-456C-BD11-6D8EDDE802A8}"/>
          </ac:spMkLst>
        </pc:spChg>
        <pc:spChg chg="mod">
          <ac:chgData name="COSULICH DE PECINE FILIPPO [LE6400197]" userId="7ebbca5b-1d71-4964-83d0-87198200e9eb" providerId="ADAL" clId="{CD08541A-51F3-4F70-81F6-D774411C1DD6}" dt="2020-09-20T08:37:57.012" v="12720" actId="27636"/>
          <ac:spMkLst>
            <pc:docMk/>
            <pc:sldMk cId="3621822513" sldId="265"/>
            <ac:spMk id="4" creationId="{2016C740-5AD1-401F-A240-1E94CC60E63A}"/>
          </ac:spMkLst>
        </pc:spChg>
        <pc:spChg chg="add">
          <ac:chgData name="COSULICH DE PECINE FILIPPO [LE6400197]" userId="7ebbca5b-1d71-4964-83d0-87198200e9eb" providerId="ADAL" clId="{CD08541A-51F3-4F70-81F6-D774411C1DD6}" dt="2020-09-19T11:19:06.115" v="4243" actId="26606"/>
          <ac:spMkLst>
            <pc:docMk/>
            <pc:sldMk cId="3621822513" sldId="265"/>
            <ac:spMk id="77" creationId="{6478287C-E119-4E9C-95B0-518478BD9D07}"/>
          </ac:spMkLst>
        </pc:spChg>
        <pc:spChg chg="add">
          <ac:chgData name="COSULICH DE PECINE FILIPPO [LE6400197]" userId="7ebbca5b-1d71-4964-83d0-87198200e9eb" providerId="ADAL" clId="{CD08541A-51F3-4F70-81F6-D774411C1DD6}" dt="2020-09-19T11:19:06.115" v="4243" actId="26606"/>
          <ac:spMkLst>
            <pc:docMk/>
            <pc:sldMk cId="3621822513" sldId="265"/>
            <ac:spMk id="79" creationId="{EA4A294F-6D36-425B-8632-27FD6A284D09}"/>
          </ac:spMkLst>
        </pc:spChg>
        <pc:spChg chg="add">
          <ac:chgData name="COSULICH DE PECINE FILIPPO [LE6400197]" userId="7ebbca5b-1d71-4964-83d0-87198200e9eb" providerId="ADAL" clId="{CD08541A-51F3-4F70-81F6-D774411C1DD6}" dt="2020-09-19T11:19:06.115" v="4243" actId="26606"/>
          <ac:spMkLst>
            <pc:docMk/>
            <pc:sldMk cId="3621822513" sldId="265"/>
            <ac:spMk id="81" creationId="{F4979F40-3A44-4CCB-9EB7-F8318BCE576B}"/>
          </ac:spMkLst>
        </pc:spChg>
        <pc:spChg chg="add">
          <ac:chgData name="COSULICH DE PECINE FILIPPO [LE6400197]" userId="7ebbca5b-1d71-4964-83d0-87198200e9eb" providerId="ADAL" clId="{CD08541A-51F3-4F70-81F6-D774411C1DD6}" dt="2020-09-19T11:19:06.115" v="4243" actId="26606"/>
          <ac:spMkLst>
            <pc:docMk/>
            <pc:sldMk cId="3621822513" sldId="265"/>
            <ac:spMk id="85" creationId="{AFD071FA-0514-4371-9568-86216A1F4658}"/>
          </ac:spMkLst>
        </pc:spChg>
        <pc:spChg chg="add">
          <ac:chgData name="COSULICH DE PECINE FILIPPO [LE6400197]" userId="7ebbca5b-1d71-4964-83d0-87198200e9eb" providerId="ADAL" clId="{CD08541A-51F3-4F70-81F6-D774411C1DD6}" dt="2020-09-19T11:19:06.115" v="4243" actId="26606"/>
          <ac:spMkLst>
            <pc:docMk/>
            <pc:sldMk cId="3621822513" sldId="265"/>
            <ac:spMk id="87" creationId="{5211DDA4-E7B5-4325-A844-B7F59B084BA7}"/>
          </ac:spMkLst>
        </pc:spChg>
        <pc:picChg chg="add">
          <ac:chgData name="COSULICH DE PECINE FILIPPO [LE6400197]" userId="7ebbca5b-1d71-4964-83d0-87198200e9eb" providerId="ADAL" clId="{CD08541A-51F3-4F70-81F6-D774411C1DD6}" dt="2020-09-19T11:19:06.115" v="4243" actId="26606"/>
          <ac:picMkLst>
            <pc:docMk/>
            <pc:sldMk cId="3621822513" sldId="265"/>
            <ac:picMk id="71" creationId="{5321D838-2C7E-4177-9DD3-DAC78324A2B2}"/>
          </ac:picMkLst>
        </pc:picChg>
        <pc:picChg chg="add">
          <ac:chgData name="COSULICH DE PECINE FILIPPO [LE6400197]" userId="7ebbca5b-1d71-4964-83d0-87198200e9eb" providerId="ADAL" clId="{CD08541A-51F3-4F70-81F6-D774411C1DD6}" dt="2020-09-19T11:19:06.115" v="4243" actId="26606"/>
          <ac:picMkLst>
            <pc:docMk/>
            <pc:sldMk cId="3621822513" sldId="265"/>
            <ac:picMk id="73" creationId="{224C28B3-E902-49D1-98A0-582D277A0E00}"/>
          </ac:picMkLst>
        </pc:picChg>
        <pc:picChg chg="add">
          <ac:chgData name="COSULICH DE PECINE FILIPPO [LE6400197]" userId="7ebbca5b-1d71-4964-83d0-87198200e9eb" providerId="ADAL" clId="{CD08541A-51F3-4F70-81F6-D774411C1DD6}" dt="2020-09-19T11:19:06.115" v="4243" actId="26606"/>
          <ac:picMkLst>
            <pc:docMk/>
            <pc:sldMk cId="3621822513" sldId="265"/>
            <ac:picMk id="75" creationId="{F3A6C14C-E755-4A02-821B-6EA2D4C9F20D}"/>
          </ac:picMkLst>
        </pc:picChg>
        <pc:picChg chg="add">
          <ac:chgData name="COSULICH DE PECINE FILIPPO [LE6400197]" userId="7ebbca5b-1d71-4964-83d0-87198200e9eb" providerId="ADAL" clId="{CD08541A-51F3-4F70-81F6-D774411C1DD6}" dt="2020-09-19T11:19:06.115" v="4243" actId="26606"/>
          <ac:picMkLst>
            <pc:docMk/>
            <pc:sldMk cId="3621822513" sldId="265"/>
            <ac:picMk id="83" creationId="{15291D39-6B03-4BB5-BFC6-CBF11E90BFD6}"/>
          </ac:picMkLst>
        </pc:picChg>
        <pc:picChg chg="add">
          <ac:chgData name="COSULICH DE PECINE FILIPPO [LE6400197]" userId="7ebbca5b-1d71-4964-83d0-87198200e9eb" providerId="ADAL" clId="{CD08541A-51F3-4F70-81F6-D774411C1DD6}" dt="2020-09-19T11:19:06.115" v="4243" actId="26606"/>
          <ac:picMkLst>
            <pc:docMk/>
            <pc:sldMk cId="3621822513" sldId="265"/>
            <ac:picMk id="89" creationId="{0D58E222-6309-4F79-AC20-9D3C69CD9B16}"/>
          </ac:picMkLst>
        </pc:picChg>
        <pc:picChg chg="add mod">
          <ac:chgData name="COSULICH DE PECINE FILIPPO [LE6400197]" userId="7ebbca5b-1d71-4964-83d0-87198200e9eb" providerId="ADAL" clId="{CD08541A-51F3-4F70-81F6-D774411C1DD6}" dt="2020-09-19T11:19:06.115" v="4243" actId="26606"/>
          <ac:picMkLst>
            <pc:docMk/>
            <pc:sldMk cId="3621822513" sldId="265"/>
            <ac:picMk id="3074" creationId="{19956F6F-9DB9-4B91-A8DB-EEB030BE6A74}"/>
          </ac:picMkLst>
        </pc:picChg>
      </pc:sldChg>
      <pc:sldChg chg="addSp delSp modSp mod setBg setClrOvrMap">
        <pc:chgData name="COSULICH DE PECINE FILIPPO [LE6400197]" userId="7ebbca5b-1d71-4964-83d0-87198200e9eb" providerId="ADAL" clId="{CD08541A-51F3-4F70-81F6-D774411C1DD6}" dt="2020-09-20T08:38:28.694" v="12723" actId="27636"/>
        <pc:sldMkLst>
          <pc:docMk/>
          <pc:sldMk cId="2150113605" sldId="266"/>
        </pc:sldMkLst>
        <pc:spChg chg="mod ord">
          <ac:chgData name="COSULICH DE PECINE FILIPPO [LE6400197]" userId="7ebbca5b-1d71-4964-83d0-87198200e9eb" providerId="ADAL" clId="{CD08541A-51F3-4F70-81F6-D774411C1DD6}" dt="2020-09-19T08:48:06.544" v="518" actId="26606"/>
          <ac:spMkLst>
            <pc:docMk/>
            <pc:sldMk cId="2150113605" sldId="266"/>
            <ac:spMk id="2" creationId="{1EDD2F34-0927-4257-A8CF-08DCE5F6D505}"/>
          </ac:spMkLst>
        </pc:spChg>
        <pc:spChg chg="del">
          <ac:chgData name="COSULICH DE PECINE FILIPPO [LE6400197]" userId="7ebbca5b-1d71-4964-83d0-87198200e9eb" providerId="ADAL" clId="{CD08541A-51F3-4F70-81F6-D774411C1DD6}" dt="2020-09-19T08:47:39.182" v="511"/>
          <ac:spMkLst>
            <pc:docMk/>
            <pc:sldMk cId="2150113605" sldId="266"/>
            <ac:spMk id="3" creationId="{67135DA4-8B1E-4C3C-9B84-9C9E7896B6FA}"/>
          </ac:spMkLst>
        </pc:spChg>
        <pc:spChg chg="mod">
          <ac:chgData name="COSULICH DE PECINE FILIPPO [LE6400197]" userId="7ebbca5b-1d71-4964-83d0-87198200e9eb" providerId="ADAL" clId="{CD08541A-51F3-4F70-81F6-D774411C1DD6}" dt="2020-09-20T08:38:28.694" v="12723" actId="27636"/>
          <ac:spMkLst>
            <pc:docMk/>
            <pc:sldMk cId="2150113605" sldId="266"/>
            <ac:spMk id="4" creationId="{055B0DC4-8086-4D19-8AB5-CFA35A4589D9}"/>
          </ac:spMkLst>
        </pc:spChg>
        <pc:spChg chg="ord">
          <ac:chgData name="COSULICH DE PECINE FILIPPO [LE6400197]" userId="7ebbca5b-1d71-4964-83d0-87198200e9eb" providerId="ADAL" clId="{CD08541A-51F3-4F70-81F6-D774411C1DD6}" dt="2020-09-19T08:48:06.509" v="517" actId="26606"/>
          <ac:spMkLst>
            <pc:docMk/>
            <pc:sldMk cId="2150113605" sldId="266"/>
            <ac:spMk id="6" creationId="{6FFAAA03-5B5A-45F9-A83A-A456A1C699E5}"/>
          </ac:spMkLst>
        </pc:spChg>
        <pc:spChg chg="add del">
          <ac:chgData name="COSULICH DE PECINE FILIPPO [LE6400197]" userId="7ebbca5b-1d71-4964-83d0-87198200e9eb" providerId="ADAL" clId="{CD08541A-51F3-4F70-81F6-D774411C1DD6}" dt="2020-09-19T08:47:54.711" v="513" actId="26606"/>
          <ac:spMkLst>
            <pc:docMk/>
            <pc:sldMk cId="2150113605" sldId="266"/>
            <ac:spMk id="77" creationId="{C6DB8A24-0DF2-4AB3-9191-C02AB6937C1F}"/>
          </ac:spMkLst>
        </pc:spChg>
        <pc:spChg chg="add del">
          <ac:chgData name="COSULICH DE PECINE FILIPPO [LE6400197]" userId="7ebbca5b-1d71-4964-83d0-87198200e9eb" providerId="ADAL" clId="{CD08541A-51F3-4F70-81F6-D774411C1DD6}" dt="2020-09-19T08:47:54.711" v="513" actId="26606"/>
          <ac:spMkLst>
            <pc:docMk/>
            <pc:sldMk cId="2150113605" sldId="266"/>
            <ac:spMk id="79" creationId="{6924F406-F250-4FCF-A28E-52F364A5AA1D}"/>
          </ac:spMkLst>
        </pc:spChg>
        <pc:spChg chg="add del">
          <ac:chgData name="COSULICH DE PECINE FILIPPO [LE6400197]" userId="7ebbca5b-1d71-4964-83d0-87198200e9eb" providerId="ADAL" clId="{CD08541A-51F3-4F70-81F6-D774411C1DD6}" dt="2020-09-19T08:47:54.711" v="513" actId="26606"/>
          <ac:spMkLst>
            <pc:docMk/>
            <pc:sldMk cId="2150113605" sldId="266"/>
            <ac:spMk id="85" creationId="{13BC1C09-8FD1-4619-B317-E9EED5E55DD8}"/>
          </ac:spMkLst>
        </pc:spChg>
        <pc:spChg chg="add del">
          <ac:chgData name="COSULICH DE PECINE FILIPPO [LE6400197]" userId="7ebbca5b-1d71-4964-83d0-87198200e9eb" providerId="ADAL" clId="{CD08541A-51F3-4F70-81F6-D774411C1DD6}" dt="2020-09-19T08:48:06.509" v="517" actId="26606"/>
          <ac:spMkLst>
            <pc:docMk/>
            <pc:sldMk cId="2150113605" sldId="266"/>
            <ac:spMk id="91" creationId="{2B57E7D2-A94B-4A8D-B58F-D3E30C2353DE}"/>
          </ac:spMkLst>
        </pc:spChg>
        <pc:spChg chg="add del">
          <ac:chgData name="COSULICH DE PECINE FILIPPO [LE6400197]" userId="7ebbca5b-1d71-4964-83d0-87198200e9eb" providerId="ADAL" clId="{CD08541A-51F3-4F70-81F6-D774411C1DD6}" dt="2020-09-19T08:48:02.803" v="515" actId="26606"/>
          <ac:spMkLst>
            <pc:docMk/>
            <pc:sldMk cId="2150113605" sldId="266"/>
            <ac:spMk id="1031" creationId="{C6DB8A24-0DF2-4AB3-9191-C02AB6937C1F}"/>
          </ac:spMkLst>
        </pc:spChg>
        <pc:spChg chg="add del">
          <ac:chgData name="COSULICH DE PECINE FILIPPO [LE6400197]" userId="7ebbca5b-1d71-4964-83d0-87198200e9eb" providerId="ADAL" clId="{CD08541A-51F3-4F70-81F6-D774411C1DD6}" dt="2020-09-19T08:48:02.803" v="515" actId="26606"/>
          <ac:spMkLst>
            <pc:docMk/>
            <pc:sldMk cId="2150113605" sldId="266"/>
            <ac:spMk id="1032" creationId="{6924F406-F250-4FCF-A28E-52F364A5AA1D}"/>
          </ac:spMkLst>
        </pc:spChg>
        <pc:spChg chg="add del">
          <ac:chgData name="COSULICH DE PECINE FILIPPO [LE6400197]" userId="7ebbca5b-1d71-4964-83d0-87198200e9eb" providerId="ADAL" clId="{CD08541A-51F3-4F70-81F6-D774411C1DD6}" dt="2020-09-19T08:48:02.803" v="515" actId="26606"/>
          <ac:spMkLst>
            <pc:docMk/>
            <pc:sldMk cId="2150113605" sldId="266"/>
            <ac:spMk id="1035" creationId="{78A4CDE5-C7BC-41E1-8A4A-79E024CC09F3}"/>
          </ac:spMkLst>
        </pc:spChg>
        <pc:spChg chg="add del">
          <ac:chgData name="COSULICH DE PECINE FILIPPO [LE6400197]" userId="7ebbca5b-1d71-4964-83d0-87198200e9eb" providerId="ADAL" clId="{CD08541A-51F3-4F70-81F6-D774411C1DD6}" dt="2020-09-19T08:48:06.509" v="517" actId="26606"/>
          <ac:spMkLst>
            <pc:docMk/>
            <pc:sldMk cId="2150113605" sldId="266"/>
            <ac:spMk id="1041" creationId="{6478287C-E119-4E9C-95B0-518478BD9D07}"/>
          </ac:spMkLst>
        </pc:spChg>
        <pc:spChg chg="add del">
          <ac:chgData name="COSULICH DE PECINE FILIPPO [LE6400197]" userId="7ebbca5b-1d71-4964-83d0-87198200e9eb" providerId="ADAL" clId="{CD08541A-51F3-4F70-81F6-D774411C1DD6}" dt="2020-09-19T08:48:06.509" v="517" actId="26606"/>
          <ac:spMkLst>
            <pc:docMk/>
            <pc:sldMk cId="2150113605" sldId="266"/>
            <ac:spMk id="1042" creationId="{EA4A294F-6D36-425B-8632-27FD6A284D09}"/>
          </ac:spMkLst>
        </pc:spChg>
        <pc:spChg chg="add del">
          <ac:chgData name="COSULICH DE PECINE FILIPPO [LE6400197]" userId="7ebbca5b-1d71-4964-83d0-87198200e9eb" providerId="ADAL" clId="{CD08541A-51F3-4F70-81F6-D774411C1DD6}" dt="2020-09-19T08:48:06.509" v="517" actId="26606"/>
          <ac:spMkLst>
            <pc:docMk/>
            <pc:sldMk cId="2150113605" sldId="266"/>
            <ac:spMk id="1044" creationId="{9DD3589A-DB65-424B-ACF1-5C8155F1C3A8}"/>
          </ac:spMkLst>
        </pc:spChg>
        <pc:spChg chg="add del">
          <ac:chgData name="COSULICH DE PECINE FILIPPO [LE6400197]" userId="7ebbca5b-1d71-4964-83d0-87198200e9eb" providerId="ADAL" clId="{CD08541A-51F3-4F70-81F6-D774411C1DD6}" dt="2020-09-19T08:48:06.509" v="517" actId="26606"/>
          <ac:spMkLst>
            <pc:docMk/>
            <pc:sldMk cId="2150113605" sldId="266"/>
            <ac:spMk id="1045" creationId="{9F784D76-D302-4160-A2D4-C2F4AB76D478}"/>
          </ac:spMkLst>
        </pc:spChg>
        <pc:spChg chg="add">
          <ac:chgData name="COSULICH DE PECINE FILIPPO [LE6400197]" userId="7ebbca5b-1d71-4964-83d0-87198200e9eb" providerId="ADAL" clId="{CD08541A-51F3-4F70-81F6-D774411C1DD6}" dt="2020-09-19T08:48:06.544" v="518" actId="26606"/>
          <ac:spMkLst>
            <pc:docMk/>
            <pc:sldMk cId="2150113605" sldId="266"/>
            <ac:spMk id="1050" creationId="{C6DB8A24-0DF2-4AB3-9191-C02AB6937C1F}"/>
          </ac:spMkLst>
        </pc:spChg>
        <pc:spChg chg="add">
          <ac:chgData name="COSULICH DE PECINE FILIPPO [LE6400197]" userId="7ebbca5b-1d71-4964-83d0-87198200e9eb" providerId="ADAL" clId="{CD08541A-51F3-4F70-81F6-D774411C1DD6}" dt="2020-09-19T08:48:06.544" v="518" actId="26606"/>
          <ac:spMkLst>
            <pc:docMk/>
            <pc:sldMk cId="2150113605" sldId="266"/>
            <ac:spMk id="1051" creationId="{6924F406-F250-4FCF-A28E-52F364A5AA1D}"/>
          </ac:spMkLst>
        </pc:spChg>
        <pc:spChg chg="add">
          <ac:chgData name="COSULICH DE PECINE FILIPPO [LE6400197]" userId="7ebbca5b-1d71-4964-83d0-87198200e9eb" providerId="ADAL" clId="{CD08541A-51F3-4F70-81F6-D774411C1DD6}" dt="2020-09-19T08:48:06.544" v="518" actId="26606"/>
          <ac:spMkLst>
            <pc:docMk/>
            <pc:sldMk cId="2150113605" sldId="266"/>
            <ac:spMk id="1054" creationId="{78A4CDE5-C7BC-41E1-8A4A-79E024CC09F3}"/>
          </ac:spMkLst>
        </pc:spChg>
        <pc:grpChg chg="add del">
          <ac:chgData name="COSULICH DE PECINE FILIPPO [LE6400197]" userId="7ebbca5b-1d71-4964-83d0-87198200e9eb" providerId="ADAL" clId="{CD08541A-51F3-4F70-81F6-D774411C1DD6}" dt="2020-09-19T08:47:54.711" v="513" actId="26606"/>
          <ac:grpSpMkLst>
            <pc:docMk/>
            <pc:sldMk cId="2150113605" sldId="266"/>
            <ac:grpSpMk id="81" creationId="{7A865E47-4365-4F21-B8EA-13B2C12BCB98}"/>
          </ac:grpSpMkLst>
        </pc:grpChg>
        <pc:grpChg chg="add del">
          <ac:chgData name="COSULICH DE PECINE FILIPPO [LE6400197]" userId="7ebbca5b-1d71-4964-83d0-87198200e9eb" providerId="ADAL" clId="{CD08541A-51F3-4F70-81F6-D774411C1DD6}" dt="2020-09-19T08:48:02.803" v="515" actId="26606"/>
          <ac:grpSpMkLst>
            <pc:docMk/>
            <pc:sldMk cId="2150113605" sldId="266"/>
            <ac:grpSpMk id="1033" creationId="{905A9BAA-B344-45D2-838C-73856C4B15D4}"/>
          </ac:grpSpMkLst>
        </pc:grpChg>
        <pc:grpChg chg="add">
          <ac:chgData name="COSULICH DE PECINE FILIPPO [LE6400197]" userId="7ebbca5b-1d71-4964-83d0-87198200e9eb" providerId="ADAL" clId="{CD08541A-51F3-4F70-81F6-D774411C1DD6}" dt="2020-09-19T08:48:06.544" v="518" actId="26606"/>
          <ac:grpSpMkLst>
            <pc:docMk/>
            <pc:sldMk cId="2150113605" sldId="266"/>
            <ac:grpSpMk id="1052" creationId="{905A9BAA-B344-45D2-838C-73856C4B15D4}"/>
          </ac:grpSpMkLst>
        </pc:grpChg>
        <pc:picChg chg="add del">
          <ac:chgData name="COSULICH DE PECINE FILIPPO [LE6400197]" userId="7ebbca5b-1d71-4964-83d0-87198200e9eb" providerId="ADAL" clId="{CD08541A-51F3-4F70-81F6-D774411C1DD6}" dt="2020-09-19T08:47:54.711" v="513" actId="26606"/>
          <ac:picMkLst>
            <pc:docMk/>
            <pc:sldMk cId="2150113605" sldId="266"/>
            <ac:picMk id="71" creationId="{01CFC1BB-C5B3-4479-9752-C53221627F91}"/>
          </ac:picMkLst>
        </pc:picChg>
        <pc:picChg chg="add del">
          <ac:chgData name="COSULICH DE PECINE FILIPPO [LE6400197]" userId="7ebbca5b-1d71-4964-83d0-87198200e9eb" providerId="ADAL" clId="{CD08541A-51F3-4F70-81F6-D774411C1DD6}" dt="2020-09-19T08:47:54.711" v="513" actId="26606"/>
          <ac:picMkLst>
            <pc:docMk/>
            <pc:sldMk cId="2150113605" sldId="266"/>
            <ac:picMk id="73" creationId="{C56FCE19-3103-4473-A92E-E38D00FCD006}"/>
          </ac:picMkLst>
        </pc:picChg>
        <pc:picChg chg="add del">
          <ac:chgData name="COSULICH DE PECINE FILIPPO [LE6400197]" userId="7ebbca5b-1d71-4964-83d0-87198200e9eb" providerId="ADAL" clId="{CD08541A-51F3-4F70-81F6-D774411C1DD6}" dt="2020-09-19T08:47:54.711" v="513" actId="26606"/>
          <ac:picMkLst>
            <pc:docMk/>
            <pc:sldMk cId="2150113605" sldId="266"/>
            <ac:picMk id="75" creationId="{E909C556-FC01-4870-ABC0-8D5C17BD0F3D}"/>
          </ac:picMkLst>
        </pc:picChg>
        <pc:picChg chg="add del">
          <ac:chgData name="COSULICH DE PECINE FILIPPO [LE6400197]" userId="7ebbca5b-1d71-4964-83d0-87198200e9eb" providerId="ADAL" clId="{CD08541A-51F3-4F70-81F6-D774411C1DD6}" dt="2020-09-19T08:48:06.509" v="517" actId="26606"/>
          <ac:picMkLst>
            <pc:docMk/>
            <pc:sldMk cId="2150113605" sldId="266"/>
            <ac:picMk id="83" creationId="{9D90C31A-86E3-472B-B929-496667598EFF}"/>
          </ac:picMkLst>
        </pc:picChg>
        <pc:picChg chg="add del">
          <ac:chgData name="COSULICH DE PECINE FILIPPO [LE6400197]" userId="7ebbca5b-1d71-4964-83d0-87198200e9eb" providerId="ADAL" clId="{CD08541A-51F3-4F70-81F6-D774411C1DD6}" dt="2020-09-19T08:47:54.711" v="513" actId="26606"/>
          <ac:picMkLst>
            <pc:docMk/>
            <pc:sldMk cId="2150113605" sldId="266"/>
            <ac:picMk id="87" creationId="{D3143E80-C928-46DB-9299-0BD06348A928}"/>
          </ac:picMkLst>
        </pc:picChg>
        <pc:picChg chg="add del">
          <ac:chgData name="COSULICH DE PECINE FILIPPO [LE6400197]" userId="7ebbca5b-1d71-4964-83d0-87198200e9eb" providerId="ADAL" clId="{CD08541A-51F3-4F70-81F6-D774411C1DD6}" dt="2020-09-19T08:48:06.509" v="517" actId="26606"/>
          <ac:picMkLst>
            <pc:docMk/>
            <pc:sldMk cId="2150113605" sldId="266"/>
            <ac:picMk id="89" creationId="{608D9710-1A5F-4D24-B654-F2081DE6014C}"/>
          </ac:picMkLst>
        </pc:picChg>
        <pc:picChg chg="add mod ord">
          <ac:chgData name="COSULICH DE PECINE FILIPPO [LE6400197]" userId="7ebbca5b-1d71-4964-83d0-87198200e9eb" providerId="ADAL" clId="{CD08541A-51F3-4F70-81F6-D774411C1DD6}" dt="2020-09-19T08:48:06.544" v="518" actId="26606"/>
          <ac:picMkLst>
            <pc:docMk/>
            <pc:sldMk cId="2150113605" sldId="266"/>
            <ac:picMk id="1026" creationId="{EC61425B-2DF2-47DB-8325-43AE4E31ACC1}"/>
          </ac:picMkLst>
        </pc:picChg>
        <pc:picChg chg="add del">
          <ac:chgData name="COSULICH DE PECINE FILIPPO [LE6400197]" userId="7ebbca5b-1d71-4964-83d0-87198200e9eb" providerId="ADAL" clId="{CD08541A-51F3-4F70-81F6-D774411C1DD6}" dt="2020-09-19T08:48:02.803" v="515" actId="26606"/>
          <ac:picMkLst>
            <pc:docMk/>
            <pc:sldMk cId="2150113605" sldId="266"/>
            <ac:picMk id="1028" creationId="{01CFC1BB-C5B3-4479-9752-C53221627F91}"/>
          </ac:picMkLst>
        </pc:picChg>
        <pc:picChg chg="add del">
          <ac:chgData name="COSULICH DE PECINE FILIPPO [LE6400197]" userId="7ebbca5b-1d71-4964-83d0-87198200e9eb" providerId="ADAL" clId="{CD08541A-51F3-4F70-81F6-D774411C1DD6}" dt="2020-09-19T08:48:02.803" v="515" actId="26606"/>
          <ac:picMkLst>
            <pc:docMk/>
            <pc:sldMk cId="2150113605" sldId="266"/>
            <ac:picMk id="1029" creationId="{C56FCE19-3103-4473-A92E-E38D00FCD006}"/>
          </ac:picMkLst>
        </pc:picChg>
        <pc:picChg chg="add del">
          <ac:chgData name="COSULICH DE PECINE FILIPPO [LE6400197]" userId="7ebbca5b-1d71-4964-83d0-87198200e9eb" providerId="ADAL" clId="{CD08541A-51F3-4F70-81F6-D774411C1DD6}" dt="2020-09-19T08:48:02.803" v="515" actId="26606"/>
          <ac:picMkLst>
            <pc:docMk/>
            <pc:sldMk cId="2150113605" sldId="266"/>
            <ac:picMk id="1030" creationId="{E909C556-FC01-4870-ABC0-8D5C17BD0F3D}"/>
          </ac:picMkLst>
        </pc:picChg>
        <pc:picChg chg="add del">
          <ac:chgData name="COSULICH DE PECINE FILIPPO [LE6400197]" userId="7ebbca5b-1d71-4964-83d0-87198200e9eb" providerId="ADAL" clId="{CD08541A-51F3-4F70-81F6-D774411C1DD6}" dt="2020-09-19T08:48:02.803" v="515" actId="26606"/>
          <ac:picMkLst>
            <pc:docMk/>
            <pc:sldMk cId="2150113605" sldId="266"/>
            <ac:picMk id="1036" creationId="{025C7952-5703-489E-8DBD-F2EFAC8EEB05}"/>
          </ac:picMkLst>
        </pc:picChg>
        <pc:picChg chg="add del">
          <ac:chgData name="COSULICH DE PECINE FILIPPO [LE6400197]" userId="7ebbca5b-1d71-4964-83d0-87198200e9eb" providerId="ADAL" clId="{CD08541A-51F3-4F70-81F6-D774411C1DD6}" dt="2020-09-19T08:48:06.509" v="517" actId="26606"/>
          <ac:picMkLst>
            <pc:docMk/>
            <pc:sldMk cId="2150113605" sldId="266"/>
            <ac:picMk id="1038" creationId="{5321D838-2C7E-4177-9DD3-DAC78324A2B2}"/>
          </ac:picMkLst>
        </pc:picChg>
        <pc:picChg chg="add del">
          <ac:chgData name="COSULICH DE PECINE FILIPPO [LE6400197]" userId="7ebbca5b-1d71-4964-83d0-87198200e9eb" providerId="ADAL" clId="{CD08541A-51F3-4F70-81F6-D774411C1DD6}" dt="2020-09-19T08:48:06.509" v="517" actId="26606"/>
          <ac:picMkLst>
            <pc:docMk/>
            <pc:sldMk cId="2150113605" sldId="266"/>
            <ac:picMk id="1039" creationId="{224C28B3-E902-49D1-98A0-582D277A0E00}"/>
          </ac:picMkLst>
        </pc:picChg>
        <pc:picChg chg="add del">
          <ac:chgData name="COSULICH DE PECINE FILIPPO [LE6400197]" userId="7ebbca5b-1d71-4964-83d0-87198200e9eb" providerId="ADAL" clId="{CD08541A-51F3-4F70-81F6-D774411C1DD6}" dt="2020-09-19T08:48:06.509" v="517" actId="26606"/>
          <ac:picMkLst>
            <pc:docMk/>
            <pc:sldMk cId="2150113605" sldId="266"/>
            <ac:picMk id="1040" creationId="{F3A6C14C-E755-4A02-821B-6EA2D4C9F20D}"/>
          </ac:picMkLst>
        </pc:picChg>
        <pc:picChg chg="add del">
          <ac:chgData name="COSULICH DE PECINE FILIPPO [LE6400197]" userId="7ebbca5b-1d71-4964-83d0-87198200e9eb" providerId="ADAL" clId="{CD08541A-51F3-4F70-81F6-D774411C1DD6}" dt="2020-09-19T08:48:06.509" v="517" actId="26606"/>
          <ac:picMkLst>
            <pc:docMk/>
            <pc:sldMk cId="2150113605" sldId="266"/>
            <ac:picMk id="1043" creationId="{D8DF5C3E-BDAB-40E6-A40B-8C05D8CD3F52}"/>
          </ac:picMkLst>
        </pc:picChg>
        <pc:picChg chg="add">
          <ac:chgData name="COSULICH DE PECINE FILIPPO [LE6400197]" userId="7ebbca5b-1d71-4964-83d0-87198200e9eb" providerId="ADAL" clId="{CD08541A-51F3-4F70-81F6-D774411C1DD6}" dt="2020-09-19T08:48:06.544" v="518" actId="26606"/>
          <ac:picMkLst>
            <pc:docMk/>
            <pc:sldMk cId="2150113605" sldId="266"/>
            <ac:picMk id="1047" creationId="{01CFC1BB-C5B3-4479-9752-C53221627F91}"/>
          </ac:picMkLst>
        </pc:picChg>
        <pc:picChg chg="add">
          <ac:chgData name="COSULICH DE PECINE FILIPPO [LE6400197]" userId="7ebbca5b-1d71-4964-83d0-87198200e9eb" providerId="ADAL" clId="{CD08541A-51F3-4F70-81F6-D774411C1DD6}" dt="2020-09-19T08:48:06.544" v="518" actId="26606"/>
          <ac:picMkLst>
            <pc:docMk/>
            <pc:sldMk cId="2150113605" sldId="266"/>
            <ac:picMk id="1048" creationId="{C56FCE19-3103-4473-A92E-E38D00FCD006}"/>
          </ac:picMkLst>
        </pc:picChg>
        <pc:picChg chg="add">
          <ac:chgData name="COSULICH DE PECINE FILIPPO [LE6400197]" userId="7ebbca5b-1d71-4964-83d0-87198200e9eb" providerId="ADAL" clId="{CD08541A-51F3-4F70-81F6-D774411C1DD6}" dt="2020-09-19T08:48:06.544" v="518" actId="26606"/>
          <ac:picMkLst>
            <pc:docMk/>
            <pc:sldMk cId="2150113605" sldId="266"/>
            <ac:picMk id="1049" creationId="{E909C556-FC01-4870-ABC0-8D5C17BD0F3D}"/>
          </ac:picMkLst>
        </pc:picChg>
        <pc:picChg chg="add">
          <ac:chgData name="COSULICH DE PECINE FILIPPO [LE6400197]" userId="7ebbca5b-1d71-4964-83d0-87198200e9eb" providerId="ADAL" clId="{CD08541A-51F3-4F70-81F6-D774411C1DD6}" dt="2020-09-19T08:48:06.544" v="518" actId="26606"/>
          <ac:picMkLst>
            <pc:docMk/>
            <pc:sldMk cId="2150113605" sldId="266"/>
            <ac:picMk id="1055" creationId="{025C7952-5703-489E-8DBD-F2EFAC8EEB05}"/>
          </ac:picMkLst>
        </pc:picChg>
      </pc:sldChg>
      <pc:sldChg chg="addSp delSp modSp new mod setBg">
        <pc:chgData name="COSULICH DE PECINE FILIPPO [LE6400197]" userId="7ebbca5b-1d71-4964-83d0-87198200e9eb" providerId="ADAL" clId="{CD08541A-51F3-4F70-81F6-D774411C1DD6}" dt="2020-09-20T08:38:54.517" v="12727" actId="20577"/>
        <pc:sldMkLst>
          <pc:docMk/>
          <pc:sldMk cId="1681324722" sldId="267"/>
        </pc:sldMkLst>
        <pc:spChg chg="mod">
          <ac:chgData name="COSULICH DE PECINE FILIPPO [LE6400197]" userId="7ebbca5b-1d71-4964-83d0-87198200e9eb" providerId="ADAL" clId="{CD08541A-51F3-4F70-81F6-D774411C1DD6}" dt="2020-09-19T10:55:37.246" v="3175" actId="26606"/>
          <ac:spMkLst>
            <pc:docMk/>
            <pc:sldMk cId="1681324722" sldId="267"/>
            <ac:spMk id="2" creationId="{8697A68B-805F-4F1F-8ED2-22D718740FF0}"/>
          </ac:spMkLst>
        </pc:spChg>
        <pc:spChg chg="del">
          <ac:chgData name="COSULICH DE PECINE FILIPPO [LE6400197]" userId="7ebbca5b-1d71-4964-83d0-87198200e9eb" providerId="ADAL" clId="{CD08541A-51F3-4F70-81F6-D774411C1DD6}" dt="2020-09-19T10:10:34.907" v="2301"/>
          <ac:spMkLst>
            <pc:docMk/>
            <pc:sldMk cId="1681324722" sldId="267"/>
            <ac:spMk id="3" creationId="{2B750ABF-FC1B-47C1-B2EF-7E3C586B58EB}"/>
          </ac:spMkLst>
        </pc:spChg>
        <pc:spChg chg="mod">
          <ac:chgData name="COSULICH DE PECINE FILIPPO [LE6400197]" userId="7ebbca5b-1d71-4964-83d0-87198200e9eb" providerId="ADAL" clId="{CD08541A-51F3-4F70-81F6-D774411C1DD6}" dt="2020-09-20T08:38:54.517" v="12727" actId="20577"/>
          <ac:spMkLst>
            <pc:docMk/>
            <pc:sldMk cId="1681324722" sldId="267"/>
            <ac:spMk id="4" creationId="{44A7376D-6DAF-414A-9DC5-3989931989AD}"/>
          </ac:spMkLst>
        </pc:spChg>
        <pc:spChg chg="add del mod">
          <ac:chgData name="COSULICH DE PECINE FILIPPO [LE6400197]" userId="7ebbca5b-1d71-4964-83d0-87198200e9eb" providerId="ADAL" clId="{CD08541A-51F3-4F70-81F6-D774411C1DD6}" dt="2020-09-19T10:10:20.699" v="2300" actId="22"/>
          <ac:spMkLst>
            <pc:docMk/>
            <pc:sldMk cId="1681324722" sldId="267"/>
            <ac:spMk id="6" creationId="{548120CE-7DFC-4D72-8659-0EA9C444A536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37.246" v="3175" actId="26606"/>
          <ac:spMkLst>
            <pc:docMk/>
            <pc:sldMk cId="1681324722" sldId="267"/>
            <ac:spMk id="77" creationId="{C6DB8A24-0DF2-4AB3-9191-C02AB6937C1F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37.246" v="3175" actId="26606"/>
          <ac:spMkLst>
            <pc:docMk/>
            <pc:sldMk cId="1681324722" sldId="267"/>
            <ac:spMk id="79" creationId="{6924F406-F250-4FCF-A28E-52F364A5AA1D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37.246" v="3175" actId="26606"/>
          <ac:spMkLst>
            <pc:docMk/>
            <pc:sldMk cId="1681324722" sldId="267"/>
            <ac:spMk id="85" creationId="{78A4CDE5-C7BC-41E1-8A4A-79E024CC09F3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37.246" v="3175" actId="26606"/>
          <ac:spMkLst>
            <pc:docMk/>
            <pc:sldMk cId="1681324722" sldId="267"/>
            <ac:spMk id="141" creationId="{C6DB8A24-0DF2-4AB3-9191-C02AB6937C1F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37.246" v="3175" actId="26606"/>
          <ac:spMkLst>
            <pc:docMk/>
            <pc:sldMk cId="1681324722" sldId="267"/>
            <ac:spMk id="143" creationId="{6924F406-F250-4FCF-A28E-52F364A5AA1D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37.246" v="3175" actId="26606"/>
          <ac:spMkLst>
            <pc:docMk/>
            <pc:sldMk cId="1681324722" sldId="267"/>
            <ac:spMk id="145" creationId="{17341052-73F2-435C-A1F0-70961D11B477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37.246" v="3175" actId="26606"/>
          <ac:spMkLst>
            <pc:docMk/>
            <pc:sldMk cId="1681324722" sldId="267"/>
            <ac:spMk id="149" creationId="{A0BCEF11-98AA-4EF8-91CF-8146F647932B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37.246" v="3175" actId="26606"/>
          <ac:spMkLst>
            <pc:docMk/>
            <pc:sldMk cId="1681324722" sldId="267"/>
            <ac:spMk id="153" creationId="{B2892C6A-FAAA-49A9-B836-6ECC4D48D7E8}"/>
          </ac:spMkLst>
        </pc:spChg>
        <pc:grpChg chg="add del">
          <ac:chgData name="COSULICH DE PECINE FILIPPO [LE6400197]" userId="7ebbca5b-1d71-4964-83d0-87198200e9eb" providerId="ADAL" clId="{CD08541A-51F3-4F70-81F6-D774411C1DD6}" dt="2020-09-19T10:55:37.246" v="3175" actId="26606"/>
          <ac:grpSpMkLst>
            <pc:docMk/>
            <pc:sldMk cId="1681324722" sldId="267"/>
            <ac:grpSpMk id="81" creationId="{905A9BAA-B344-45D2-838C-73856C4B15D4}"/>
          </ac:grpSpMkLst>
        </pc:grpChg>
        <pc:picChg chg="add del">
          <ac:chgData name="COSULICH DE PECINE FILIPPO [LE6400197]" userId="7ebbca5b-1d71-4964-83d0-87198200e9eb" providerId="ADAL" clId="{CD08541A-51F3-4F70-81F6-D774411C1DD6}" dt="2020-09-19T10:55:37.246" v="3175" actId="26606"/>
          <ac:picMkLst>
            <pc:docMk/>
            <pc:sldMk cId="1681324722" sldId="267"/>
            <ac:picMk id="71" creationId="{01CFC1BB-C5B3-4479-9752-C53221627F91}"/>
          </ac:picMkLst>
        </pc:picChg>
        <pc:picChg chg="add del">
          <ac:chgData name="COSULICH DE PECINE FILIPPO [LE6400197]" userId="7ebbca5b-1d71-4964-83d0-87198200e9eb" providerId="ADAL" clId="{CD08541A-51F3-4F70-81F6-D774411C1DD6}" dt="2020-09-19T10:55:37.246" v="3175" actId="26606"/>
          <ac:picMkLst>
            <pc:docMk/>
            <pc:sldMk cId="1681324722" sldId="267"/>
            <ac:picMk id="73" creationId="{C56FCE19-3103-4473-A92E-E38D00FCD006}"/>
          </ac:picMkLst>
        </pc:picChg>
        <pc:picChg chg="add del">
          <ac:chgData name="COSULICH DE PECINE FILIPPO [LE6400197]" userId="7ebbca5b-1d71-4964-83d0-87198200e9eb" providerId="ADAL" clId="{CD08541A-51F3-4F70-81F6-D774411C1DD6}" dt="2020-09-19T10:55:37.246" v="3175" actId="26606"/>
          <ac:picMkLst>
            <pc:docMk/>
            <pc:sldMk cId="1681324722" sldId="267"/>
            <ac:picMk id="75" creationId="{E909C556-FC01-4870-ABC0-8D5C17BD0F3D}"/>
          </ac:picMkLst>
        </pc:picChg>
        <pc:picChg chg="add del">
          <ac:chgData name="COSULICH DE PECINE FILIPPO [LE6400197]" userId="7ebbca5b-1d71-4964-83d0-87198200e9eb" providerId="ADAL" clId="{CD08541A-51F3-4F70-81F6-D774411C1DD6}" dt="2020-09-19T10:55:37.246" v="3175" actId="26606"/>
          <ac:picMkLst>
            <pc:docMk/>
            <pc:sldMk cId="1681324722" sldId="267"/>
            <ac:picMk id="87" creationId="{025C7952-5703-489E-8DBD-F2EFAC8EEB05}"/>
          </ac:picMkLst>
        </pc:picChg>
        <pc:picChg chg="add del">
          <ac:chgData name="COSULICH DE PECINE FILIPPO [LE6400197]" userId="7ebbca5b-1d71-4964-83d0-87198200e9eb" providerId="ADAL" clId="{CD08541A-51F3-4F70-81F6-D774411C1DD6}" dt="2020-09-19T10:55:37.246" v="3175" actId="26606"/>
          <ac:picMkLst>
            <pc:docMk/>
            <pc:sldMk cId="1681324722" sldId="267"/>
            <ac:picMk id="135" creationId="{01CFC1BB-C5B3-4479-9752-C53221627F91}"/>
          </ac:picMkLst>
        </pc:picChg>
        <pc:picChg chg="add del">
          <ac:chgData name="COSULICH DE PECINE FILIPPO [LE6400197]" userId="7ebbca5b-1d71-4964-83d0-87198200e9eb" providerId="ADAL" clId="{CD08541A-51F3-4F70-81F6-D774411C1DD6}" dt="2020-09-19T10:55:37.246" v="3175" actId="26606"/>
          <ac:picMkLst>
            <pc:docMk/>
            <pc:sldMk cId="1681324722" sldId="267"/>
            <ac:picMk id="137" creationId="{C56FCE19-3103-4473-A92E-E38D00FCD006}"/>
          </ac:picMkLst>
        </pc:picChg>
        <pc:picChg chg="add del">
          <ac:chgData name="COSULICH DE PECINE FILIPPO [LE6400197]" userId="7ebbca5b-1d71-4964-83d0-87198200e9eb" providerId="ADAL" clId="{CD08541A-51F3-4F70-81F6-D774411C1DD6}" dt="2020-09-19T10:55:37.246" v="3175" actId="26606"/>
          <ac:picMkLst>
            <pc:docMk/>
            <pc:sldMk cId="1681324722" sldId="267"/>
            <ac:picMk id="139" creationId="{E909C556-FC01-4870-ABC0-8D5C17BD0F3D}"/>
          </ac:picMkLst>
        </pc:picChg>
        <pc:picChg chg="add del">
          <ac:chgData name="COSULICH DE PECINE FILIPPO [LE6400197]" userId="7ebbca5b-1d71-4964-83d0-87198200e9eb" providerId="ADAL" clId="{CD08541A-51F3-4F70-81F6-D774411C1DD6}" dt="2020-09-19T10:55:37.246" v="3175" actId="26606"/>
          <ac:picMkLst>
            <pc:docMk/>
            <pc:sldMk cId="1681324722" sldId="267"/>
            <ac:picMk id="147" creationId="{A4D2D0F6-68B7-4A2F-B80D-B3AAC1F4DC24}"/>
          </ac:picMkLst>
        </pc:picChg>
        <pc:picChg chg="add del">
          <ac:chgData name="COSULICH DE PECINE FILIPPO [LE6400197]" userId="7ebbca5b-1d71-4964-83d0-87198200e9eb" providerId="ADAL" clId="{CD08541A-51F3-4F70-81F6-D774411C1DD6}" dt="2020-09-19T10:55:37.246" v="3175" actId="26606"/>
          <ac:picMkLst>
            <pc:docMk/>
            <pc:sldMk cId="1681324722" sldId="267"/>
            <ac:picMk id="151" creationId="{DB816C00-E2A2-4A28-A8CB-2E9E10E9FDF7}"/>
          </ac:picMkLst>
        </pc:picChg>
        <pc:picChg chg="add mod ord">
          <ac:chgData name="COSULICH DE PECINE FILIPPO [LE6400197]" userId="7ebbca5b-1d71-4964-83d0-87198200e9eb" providerId="ADAL" clId="{CD08541A-51F3-4F70-81F6-D774411C1DD6}" dt="2020-09-19T10:55:37.246" v="3175" actId="26606"/>
          <ac:picMkLst>
            <pc:docMk/>
            <pc:sldMk cId="1681324722" sldId="267"/>
            <ac:picMk id="3074" creationId="{D69C154C-E424-4FDF-8DCA-04FE2E218965}"/>
          </ac:picMkLst>
        </pc:picChg>
      </pc:sldChg>
      <pc:sldChg chg="addSp delSp modSp new del mod setBg">
        <pc:chgData name="COSULICH DE PECINE FILIPPO [LE6400197]" userId="7ebbca5b-1d71-4964-83d0-87198200e9eb" providerId="ADAL" clId="{CD08541A-51F3-4F70-81F6-D774411C1DD6}" dt="2020-09-19T10:10:06.325" v="2295" actId="2696"/>
        <pc:sldMkLst>
          <pc:docMk/>
          <pc:sldMk cId="2109532939" sldId="267"/>
        </pc:sldMkLst>
        <pc:spChg chg="mod">
          <ac:chgData name="COSULICH DE PECINE FILIPPO [LE6400197]" userId="7ebbca5b-1d71-4964-83d0-87198200e9eb" providerId="ADAL" clId="{CD08541A-51F3-4F70-81F6-D774411C1DD6}" dt="2020-09-19T10:06:27.210" v="2219" actId="26606"/>
          <ac:spMkLst>
            <pc:docMk/>
            <pc:sldMk cId="2109532939" sldId="267"/>
            <ac:spMk id="2" creationId="{C98195D0-FC09-4F2B-A98E-29761A2DEC61}"/>
          </ac:spMkLst>
        </pc:spChg>
        <pc:spChg chg="del">
          <ac:chgData name="COSULICH DE PECINE FILIPPO [LE6400197]" userId="7ebbca5b-1d71-4964-83d0-87198200e9eb" providerId="ADAL" clId="{CD08541A-51F3-4F70-81F6-D774411C1DD6}" dt="2020-09-19T10:06:27.210" v="2219" actId="26606"/>
          <ac:spMkLst>
            <pc:docMk/>
            <pc:sldMk cId="2109532939" sldId="267"/>
            <ac:spMk id="3" creationId="{745892C3-D29E-45EB-ABFF-42DD6AE35442}"/>
          </ac:spMkLst>
        </pc:spChg>
        <pc:spChg chg="mod">
          <ac:chgData name="COSULICH DE PECINE FILIPPO [LE6400197]" userId="7ebbca5b-1d71-4964-83d0-87198200e9eb" providerId="ADAL" clId="{CD08541A-51F3-4F70-81F6-D774411C1DD6}" dt="2020-09-19T10:09:53.626" v="2291" actId="6549"/>
          <ac:spMkLst>
            <pc:docMk/>
            <pc:sldMk cId="2109532939" sldId="267"/>
            <ac:spMk id="4" creationId="{3AFDDDE1-D8FB-45E8-A094-BB8CCB62703C}"/>
          </ac:spMkLst>
        </pc:spChg>
        <pc:spChg chg="add">
          <ac:chgData name="COSULICH DE PECINE FILIPPO [LE6400197]" userId="7ebbca5b-1d71-4964-83d0-87198200e9eb" providerId="ADAL" clId="{CD08541A-51F3-4F70-81F6-D774411C1DD6}" dt="2020-09-19T10:06:27.210" v="2219" actId="26606"/>
          <ac:spMkLst>
            <pc:docMk/>
            <pc:sldMk cId="2109532939" sldId="267"/>
            <ac:spMk id="77" creationId="{C6DB8A24-0DF2-4AB3-9191-C02AB6937C1F}"/>
          </ac:spMkLst>
        </pc:spChg>
        <pc:spChg chg="add">
          <ac:chgData name="COSULICH DE PECINE FILIPPO [LE6400197]" userId="7ebbca5b-1d71-4964-83d0-87198200e9eb" providerId="ADAL" clId="{CD08541A-51F3-4F70-81F6-D774411C1DD6}" dt="2020-09-19T10:06:27.210" v="2219" actId="26606"/>
          <ac:spMkLst>
            <pc:docMk/>
            <pc:sldMk cId="2109532939" sldId="267"/>
            <ac:spMk id="79" creationId="{6924F406-F250-4FCF-A28E-52F364A5AA1D}"/>
          </ac:spMkLst>
        </pc:spChg>
        <pc:spChg chg="add">
          <ac:chgData name="COSULICH DE PECINE FILIPPO [LE6400197]" userId="7ebbca5b-1d71-4964-83d0-87198200e9eb" providerId="ADAL" clId="{CD08541A-51F3-4F70-81F6-D774411C1DD6}" dt="2020-09-19T10:06:27.210" v="2219" actId="26606"/>
          <ac:spMkLst>
            <pc:docMk/>
            <pc:sldMk cId="2109532939" sldId="267"/>
            <ac:spMk id="85" creationId="{78A4CDE5-C7BC-41E1-8A4A-79E024CC09F3}"/>
          </ac:spMkLst>
        </pc:spChg>
        <pc:grpChg chg="add">
          <ac:chgData name="COSULICH DE PECINE FILIPPO [LE6400197]" userId="7ebbca5b-1d71-4964-83d0-87198200e9eb" providerId="ADAL" clId="{CD08541A-51F3-4F70-81F6-D774411C1DD6}" dt="2020-09-19T10:06:27.210" v="2219" actId="26606"/>
          <ac:grpSpMkLst>
            <pc:docMk/>
            <pc:sldMk cId="2109532939" sldId="267"/>
            <ac:grpSpMk id="81" creationId="{905A9BAA-B344-45D2-838C-73856C4B15D4}"/>
          </ac:grpSpMkLst>
        </pc:grpChg>
        <pc:picChg chg="add">
          <ac:chgData name="COSULICH DE PECINE FILIPPO [LE6400197]" userId="7ebbca5b-1d71-4964-83d0-87198200e9eb" providerId="ADAL" clId="{CD08541A-51F3-4F70-81F6-D774411C1DD6}" dt="2020-09-19T10:06:27.210" v="2219" actId="26606"/>
          <ac:picMkLst>
            <pc:docMk/>
            <pc:sldMk cId="2109532939" sldId="267"/>
            <ac:picMk id="71" creationId="{01CFC1BB-C5B3-4479-9752-C53221627F91}"/>
          </ac:picMkLst>
        </pc:picChg>
        <pc:picChg chg="add">
          <ac:chgData name="COSULICH DE PECINE FILIPPO [LE6400197]" userId="7ebbca5b-1d71-4964-83d0-87198200e9eb" providerId="ADAL" clId="{CD08541A-51F3-4F70-81F6-D774411C1DD6}" dt="2020-09-19T10:06:27.210" v="2219" actId="26606"/>
          <ac:picMkLst>
            <pc:docMk/>
            <pc:sldMk cId="2109532939" sldId="267"/>
            <ac:picMk id="73" creationId="{C56FCE19-3103-4473-A92E-E38D00FCD006}"/>
          </ac:picMkLst>
        </pc:picChg>
        <pc:picChg chg="add">
          <ac:chgData name="COSULICH DE PECINE FILIPPO [LE6400197]" userId="7ebbca5b-1d71-4964-83d0-87198200e9eb" providerId="ADAL" clId="{CD08541A-51F3-4F70-81F6-D774411C1DD6}" dt="2020-09-19T10:06:27.210" v="2219" actId="26606"/>
          <ac:picMkLst>
            <pc:docMk/>
            <pc:sldMk cId="2109532939" sldId="267"/>
            <ac:picMk id="75" creationId="{E909C556-FC01-4870-ABC0-8D5C17BD0F3D}"/>
          </ac:picMkLst>
        </pc:picChg>
        <pc:picChg chg="add">
          <ac:chgData name="COSULICH DE PECINE FILIPPO [LE6400197]" userId="7ebbca5b-1d71-4964-83d0-87198200e9eb" providerId="ADAL" clId="{CD08541A-51F3-4F70-81F6-D774411C1DD6}" dt="2020-09-19T10:06:27.210" v="2219" actId="26606"/>
          <ac:picMkLst>
            <pc:docMk/>
            <pc:sldMk cId="2109532939" sldId="267"/>
            <ac:picMk id="87" creationId="{025C7952-5703-489E-8DBD-F2EFAC8EEB05}"/>
          </ac:picMkLst>
        </pc:picChg>
        <pc:picChg chg="add del mod ord">
          <ac:chgData name="COSULICH DE PECINE FILIPPO [LE6400197]" userId="7ebbca5b-1d71-4964-83d0-87198200e9eb" providerId="ADAL" clId="{CD08541A-51F3-4F70-81F6-D774411C1DD6}" dt="2020-09-19T10:09:59.444" v="2294" actId="478"/>
          <ac:picMkLst>
            <pc:docMk/>
            <pc:sldMk cId="2109532939" sldId="267"/>
            <ac:picMk id="2050" creationId="{7C17D94A-337E-4756-91CC-0B47EF185148}"/>
          </ac:picMkLst>
        </pc:picChg>
      </pc:sldChg>
      <pc:sldChg chg="addSp delSp modSp new mod setBg">
        <pc:chgData name="COSULICH DE PECINE FILIPPO [LE6400197]" userId="7ebbca5b-1d71-4964-83d0-87198200e9eb" providerId="ADAL" clId="{CD08541A-51F3-4F70-81F6-D774411C1DD6}" dt="2020-09-20T08:39:10.403" v="12728" actId="123"/>
        <pc:sldMkLst>
          <pc:docMk/>
          <pc:sldMk cId="499696799" sldId="268"/>
        </pc:sldMkLst>
        <pc:spChg chg="mod">
          <ac:chgData name="COSULICH DE PECINE FILIPPO [LE6400197]" userId="7ebbca5b-1d71-4964-83d0-87198200e9eb" providerId="ADAL" clId="{CD08541A-51F3-4F70-81F6-D774411C1DD6}" dt="2020-09-19T10:55:17.516" v="3173" actId="26606"/>
          <ac:spMkLst>
            <pc:docMk/>
            <pc:sldMk cId="499696799" sldId="268"/>
            <ac:spMk id="2" creationId="{7DA8E68E-6976-46BA-B801-5746E15F7737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17.516" v="3173" actId="26606"/>
          <ac:spMkLst>
            <pc:docMk/>
            <pc:sldMk cId="499696799" sldId="268"/>
            <ac:spMk id="3" creationId="{886EBAEB-185B-44D0-AAA3-DE07A73604C1}"/>
          </ac:spMkLst>
        </pc:spChg>
        <pc:spChg chg="mod">
          <ac:chgData name="COSULICH DE PECINE FILIPPO [LE6400197]" userId="7ebbca5b-1d71-4964-83d0-87198200e9eb" providerId="ADAL" clId="{CD08541A-51F3-4F70-81F6-D774411C1DD6}" dt="2020-09-20T08:39:10.403" v="12728" actId="123"/>
          <ac:spMkLst>
            <pc:docMk/>
            <pc:sldMk cId="499696799" sldId="268"/>
            <ac:spMk id="4" creationId="{2F7088DE-CAE8-4FBE-B7A3-66486150165E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17.440" v="3172" actId="26606"/>
          <ac:spMkLst>
            <pc:docMk/>
            <pc:sldMk cId="499696799" sldId="268"/>
            <ac:spMk id="77" creationId="{C6DB8A24-0DF2-4AB3-9191-C02AB6937C1F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17.440" v="3172" actId="26606"/>
          <ac:spMkLst>
            <pc:docMk/>
            <pc:sldMk cId="499696799" sldId="268"/>
            <ac:spMk id="79" creationId="{6924F406-F250-4FCF-A28E-52F364A5AA1D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17.440" v="3172" actId="26606"/>
          <ac:spMkLst>
            <pc:docMk/>
            <pc:sldMk cId="499696799" sldId="268"/>
            <ac:spMk id="81" creationId="{E4055289-E0C6-4BD3-83C1-D3C3059323A2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17.440" v="3172" actId="26606"/>
          <ac:spMkLst>
            <pc:docMk/>
            <pc:sldMk cId="499696799" sldId="268"/>
            <ac:spMk id="83" creationId="{3D0E302E-D9CD-4301-A67C-2F0F43791D81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17.440" v="3172" actId="26606"/>
          <ac:spMkLst>
            <pc:docMk/>
            <pc:sldMk cId="499696799" sldId="268"/>
            <ac:spMk id="87" creationId="{35174CBE-3C8C-4936-BADC-26BFB4F07FA9}"/>
          </ac:spMkLst>
        </pc:spChg>
        <pc:spChg chg="add del">
          <ac:chgData name="COSULICH DE PECINE FILIPPO [LE6400197]" userId="7ebbca5b-1d71-4964-83d0-87198200e9eb" providerId="ADAL" clId="{CD08541A-51F3-4F70-81F6-D774411C1DD6}" dt="2020-09-19T10:55:17.440" v="3172" actId="26606"/>
          <ac:spMkLst>
            <pc:docMk/>
            <pc:sldMk cId="499696799" sldId="268"/>
            <ac:spMk id="91" creationId="{932BC668-4D51-4090-89E3-5613B832E4F8}"/>
          </ac:spMkLst>
        </pc:spChg>
        <pc:spChg chg="add">
          <ac:chgData name="COSULICH DE PECINE FILIPPO [LE6400197]" userId="7ebbca5b-1d71-4964-83d0-87198200e9eb" providerId="ADAL" clId="{CD08541A-51F3-4F70-81F6-D774411C1DD6}" dt="2020-09-19T10:55:17.516" v="3173" actId="26606"/>
          <ac:spMkLst>
            <pc:docMk/>
            <pc:sldMk cId="499696799" sldId="268"/>
            <ac:spMk id="1031" creationId="{C6DB8A24-0DF2-4AB3-9191-C02AB6937C1F}"/>
          </ac:spMkLst>
        </pc:spChg>
        <pc:spChg chg="add">
          <ac:chgData name="COSULICH DE PECINE FILIPPO [LE6400197]" userId="7ebbca5b-1d71-4964-83d0-87198200e9eb" providerId="ADAL" clId="{CD08541A-51F3-4F70-81F6-D774411C1DD6}" dt="2020-09-19T10:55:17.516" v="3173" actId="26606"/>
          <ac:spMkLst>
            <pc:docMk/>
            <pc:sldMk cId="499696799" sldId="268"/>
            <ac:spMk id="1032" creationId="{6924F406-F250-4FCF-A28E-52F364A5AA1D}"/>
          </ac:spMkLst>
        </pc:spChg>
        <pc:spChg chg="add">
          <ac:chgData name="COSULICH DE PECINE FILIPPO [LE6400197]" userId="7ebbca5b-1d71-4964-83d0-87198200e9eb" providerId="ADAL" clId="{CD08541A-51F3-4F70-81F6-D774411C1DD6}" dt="2020-09-19T10:55:17.516" v="3173" actId="26606"/>
          <ac:spMkLst>
            <pc:docMk/>
            <pc:sldMk cId="499696799" sldId="268"/>
            <ac:spMk id="1033" creationId="{17341052-73F2-435C-A1F0-70961D11B477}"/>
          </ac:spMkLst>
        </pc:spChg>
        <pc:spChg chg="add">
          <ac:chgData name="COSULICH DE PECINE FILIPPO [LE6400197]" userId="7ebbca5b-1d71-4964-83d0-87198200e9eb" providerId="ADAL" clId="{CD08541A-51F3-4F70-81F6-D774411C1DD6}" dt="2020-09-19T10:55:17.516" v="3173" actId="26606"/>
          <ac:spMkLst>
            <pc:docMk/>
            <pc:sldMk cId="499696799" sldId="268"/>
            <ac:spMk id="1035" creationId="{A0BCEF11-98AA-4EF8-91CF-8146F647932B}"/>
          </ac:spMkLst>
        </pc:spChg>
        <pc:spChg chg="add">
          <ac:chgData name="COSULICH DE PECINE FILIPPO [LE6400197]" userId="7ebbca5b-1d71-4964-83d0-87198200e9eb" providerId="ADAL" clId="{CD08541A-51F3-4F70-81F6-D774411C1DD6}" dt="2020-09-19T10:55:17.516" v="3173" actId="26606"/>
          <ac:spMkLst>
            <pc:docMk/>
            <pc:sldMk cId="499696799" sldId="268"/>
            <ac:spMk id="1037" creationId="{B2892C6A-FAAA-49A9-B836-6ECC4D48D7E8}"/>
          </ac:spMkLst>
        </pc:spChg>
        <pc:picChg chg="add del">
          <ac:chgData name="COSULICH DE PECINE FILIPPO [LE6400197]" userId="7ebbca5b-1d71-4964-83d0-87198200e9eb" providerId="ADAL" clId="{CD08541A-51F3-4F70-81F6-D774411C1DD6}" dt="2020-09-19T10:55:17.440" v="3172" actId="26606"/>
          <ac:picMkLst>
            <pc:docMk/>
            <pc:sldMk cId="499696799" sldId="268"/>
            <ac:picMk id="71" creationId="{01CFC1BB-C5B3-4479-9752-C53221627F91}"/>
          </ac:picMkLst>
        </pc:picChg>
        <pc:picChg chg="add del">
          <ac:chgData name="COSULICH DE PECINE FILIPPO [LE6400197]" userId="7ebbca5b-1d71-4964-83d0-87198200e9eb" providerId="ADAL" clId="{CD08541A-51F3-4F70-81F6-D774411C1DD6}" dt="2020-09-19T10:55:17.440" v="3172" actId="26606"/>
          <ac:picMkLst>
            <pc:docMk/>
            <pc:sldMk cId="499696799" sldId="268"/>
            <ac:picMk id="73" creationId="{C56FCE19-3103-4473-A92E-E38D00FCD006}"/>
          </ac:picMkLst>
        </pc:picChg>
        <pc:picChg chg="add del">
          <ac:chgData name="COSULICH DE PECINE FILIPPO [LE6400197]" userId="7ebbca5b-1d71-4964-83d0-87198200e9eb" providerId="ADAL" clId="{CD08541A-51F3-4F70-81F6-D774411C1DD6}" dt="2020-09-19T10:55:17.440" v="3172" actId="26606"/>
          <ac:picMkLst>
            <pc:docMk/>
            <pc:sldMk cId="499696799" sldId="268"/>
            <ac:picMk id="75" creationId="{E909C556-FC01-4870-ABC0-8D5C17BD0F3D}"/>
          </ac:picMkLst>
        </pc:picChg>
        <pc:picChg chg="add del">
          <ac:chgData name="COSULICH DE PECINE FILIPPO [LE6400197]" userId="7ebbca5b-1d71-4964-83d0-87198200e9eb" providerId="ADAL" clId="{CD08541A-51F3-4F70-81F6-D774411C1DD6}" dt="2020-09-19T10:55:17.440" v="3172" actId="26606"/>
          <ac:picMkLst>
            <pc:docMk/>
            <pc:sldMk cId="499696799" sldId="268"/>
            <ac:picMk id="85" creationId="{CA457133-9802-4229-B919-FF91AE235CCB}"/>
          </ac:picMkLst>
        </pc:picChg>
        <pc:picChg chg="add del">
          <ac:chgData name="COSULICH DE PECINE FILIPPO [LE6400197]" userId="7ebbca5b-1d71-4964-83d0-87198200e9eb" providerId="ADAL" clId="{CD08541A-51F3-4F70-81F6-D774411C1DD6}" dt="2020-09-19T10:55:17.440" v="3172" actId="26606"/>
          <ac:picMkLst>
            <pc:docMk/>
            <pc:sldMk cId="499696799" sldId="268"/>
            <ac:picMk id="89" creationId="{74CBD692-4D03-4764-98E3-F95783857866}"/>
          </ac:picMkLst>
        </pc:picChg>
        <pc:picChg chg="add mod ord">
          <ac:chgData name="COSULICH DE PECINE FILIPPO [LE6400197]" userId="7ebbca5b-1d71-4964-83d0-87198200e9eb" providerId="ADAL" clId="{CD08541A-51F3-4F70-81F6-D774411C1DD6}" dt="2020-09-19T10:55:17.516" v="3173" actId="26606"/>
          <ac:picMkLst>
            <pc:docMk/>
            <pc:sldMk cId="499696799" sldId="268"/>
            <ac:picMk id="1026" creationId="{EDC62FD1-14CF-44DF-9816-10E99A203FB8}"/>
          </ac:picMkLst>
        </pc:picChg>
        <pc:picChg chg="add">
          <ac:chgData name="COSULICH DE PECINE FILIPPO [LE6400197]" userId="7ebbca5b-1d71-4964-83d0-87198200e9eb" providerId="ADAL" clId="{CD08541A-51F3-4F70-81F6-D774411C1DD6}" dt="2020-09-19T10:55:17.516" v="3173" actId="26606"/>
          <ac:picMkLst>
            <pc:docMk/>
            <pc:sldMk cId="499696799" sldId="268"/>
            <ac:picMk id="1028" creationId="{01CFC1BB-C5B3-4479-9752-C53221627F91}"/>
          </ac:picMkLst>
        </pc:picChg>
        <pc:picChg chg="add">
          <ac:chgData name="COSULICH DE PECINE FILIPPO [LE6400197]" userId="7ebbca5b-1d71-4964-83d0-87198200e9eb" providerId="ADAL" clId="{CD08541A-51F3-4F70-81F6-D774411C1DD6}" dt="2020-09-19T10:55:17.516" v="3173" actId="26606"/>
          <ac:picMkLst>
            <pc:docMk/>
            <pc:sldMk cId="499696799" sldId="268"/>
            <ac:picMk id="1029" creationId="{C56FCE19-3103-4473-A92E-E38D00FCD006}"/>
          </ac:picMkLst>
        </pc:picChg>
        <pc:picChg chg="add">
          <ac:chgData name="COSULICH DE PECINE FILIPPO [LE6400197]" userId="7ebbca5b-1d71-4964-83d0-87198200e9eb" providerId="ADAL" clId="{CD08541A-51F3-4F70-81F6-D774411C1DD6}" dt="2020-09-19T10:55:17.516" v="3173" actId="26606"/>
          <ac:picMkLst>
            <pc:docMk/>
            <pc:sldMk cId="499696799" sldId="268"/>
            <ac:picMk id="1030" creationId="{E909C556-FC01-4870-ABC0-8D5C17BD0F3D}"/>
          </ac:picMkLst>
        </pc:picChg>
        <pc:picChg chg="add">
          <ac:chgData name="COSULICH DE PECINE FILIPPO [LE6400197]" userId="7ebbca5b-1d71-4964-83d0-87198200e9eb" providerId="ADAL" clId="{CD08541A-51F3-4F70-81F6-D774411C1DD6}" dt="2020-09-19T10:55:17.516" v="3173" actId="26606"/>
          <ac:picMkLst>
            <pc:docMk/>
            <pc:sldMk cId="499696799" sldId="268"/>
            <ac:picMk id="1034" creationId="{A4D2D0F6-68B7-4A2F-B80D-B3AAC1F4DC24}"/>
          </ac:picMkLst>
        </pc:picChg>
        <pc:picChg chg="add">
          <ac:chgData name="COSULICH DE PECINE FILIPPO [LE6400197]" userId="7ebbca5b-1d71-4964-83d0-87198200e9eb" providerId="ADAL" clId="{CD08541A-51F3-4F70-81F6-D774411C1DD6}" dt="2020-09-19T10:55:17.516" v="3173" actId="26606"/>
          <ac:picMkLst>
            <pc:docMk/>
            <pc:sldMk cId="499696799" sldId="268"/>
            <ac:picMk id="1036" creationId="{DB816C00-E2A2-4A28-A8CB-2E9E10E9FDF7}"/>
          </ac:picMkLst>
        </pc:picChg>
      </pc:sldChg>
      <pc:sldChg chg="modSp new mod">
        <pc:chgData name="COSULICH DE PECINE FILIPPO [LE6400197]" userId="7ebbca5b-1d71-4964-83d0-87198200e9eb" providerId="ADAL" clId="{CD08541A-51F3-4F70-81F6-D774411C1DD6}" dt="2020-09-20T08:39:23.224" v="12730" actId="123"/>
        <pc:sldMkLst>
          <pc:docMk/>
          <pc:sldMk cId="1263177344" sldId="269"/>
        </pc:sldMkLst>
        <pc:spChg chg="mod">
          <ac:chgData name="COSULICH DE PECINE FILIPPO [LE6400197]" userId="7ebbca5b-1d71-4964-83d0-87198200e9eb" providerId="ADAL" clId="{CD08541A-51F3-4F70-81F6-D774411C1DD6}" dt="2020-09-19T10:58:43.050" v="3193" actId="20577"/>
          <ac:spMkLst>
            <pc:docMk/>
            <pc:sldMk cId="1263177344" sldId="269"/>
            <ac:spMk id="2" creationId="{97C01883-53E4-4C5C-8311-A8A78CDA340E}"/>
          </ac:spMkLst>
        </pc:spChg>
        <pc:spChg chg="mod">
          <ac:chgData name="COSULICH DE PECINE FILIPPO [LE6400197]" userId="7ebbca5b-1d71-4964-83d0-87198200e9eb" providerId="ADAL" clId="{CD08541A-51F3-4F70-81F6-D774411C1DD6}" dt="2020-09-20T08:39:23.224" v="12730" actId="123"/>
          <ac:spMkLst>
            <pc:docMk/>
            <pc:sldMk cId="1263177344" sldId="269"/>
            <ac:spMk id="3" creationId="{482A0F05-121A-4836-9368-DD0E0788A26C}"/>
          </ac:spMkLst>
        </pc:spChg>
      </pc:sldChg>
      <pc:sldChg chg="addSp modSp new mod">
        <pc:chgData name="COSULICH DE PECINE FILIPPO [LE6400197]" userId="7ebbca5b-1d71-4964-83d0-87198200e9eb" providerId="ADAL" clId="{CD08541A-51F3-4F70-81F6-D774411C1DD6}" dt="2020-09-20T08:37:33.538" v="12717" actId="123"/>
        <pc:sldMkLst>
          <pc:docMk/>
          <pc:sldMk cId="2529990706" sldId="270"/>
        </pc:sldMkLst>
        <pc:spChg chg="mod">
          <ac:chgData name="COSULICH DE PECINE FILIPPO [LE6400197]" userId="7ebbca5b-1d71-4964-83d0-87198200e9eb" providerId="ADAL" clId="{CD08541A-51F3-4F70-81F6-D774411C1DD6}" dt="2020-09-19T11:01:29.986" v="3564" actId="20577"/>
          <ac:spMkLst>
            <pc:docMk/>
            <pc:sldMk cId="2529990706" sldId="270"/>
            <ac:spMk id="2" creationId="{36EE8B2A-4AE0-4353-9B85-413B0CD65ED4}"/>
          </ac:spMkLst>
        </pc:spChg>
        <pc:spChg chg="add mod">
          <ac:chgData name="COSULICH DE PECINE FILIPPO [LE6400197]" userId="7ebbca5b-1d71-4964-83d0-87198200e9eb" providerId="ADAL" clId="{CD08541A-51F3-4F70-81F6-D774411C1DD6}" dt="2020-09-20T08:37:33.538" v="12717" actId="123"/>
          <ac:spMkLst>
            <pc:docMk/>
            <pc:sldMk cId="2529990706" sldId="270"/>
            <ac:spMk id="4" creationId="{0BB102D6-3FDC-4B2F-8268-5B1B464218C8}"/>
          </ac:spMkLst>
        </pc:spChg>
      </pc:sldChg>
      <pc:sldChg chg="addSp delSp modSp new mod setBg setClrOvrMap">
        <pc:chgData name="COSULICH DE PECINE FILIPPO [LE6400197]" userId="7ebbca5b-1d71-4964-83d0-87198200e9eb" providerId="ADAL" clId="{CD08541A-51F3-4F70-81F6-D774411C1DD6}" dt="2020-09-20T08:39:32.169" v="12731" actId="123"/>
        <pc:sldMkLst>
          <pc:docMk/>
          <pc:sldMk cId="664979323" sldId="271"/>
        </pc:sldMkLst>
        <pc:spChg chg="mod">
          <ac:chgData name="COSULICH DE PECINE FILIPPO [LE6400197]" userId="7ebbca5b-1d71-4964-83d0-87198200e9eb" providerId="ADAL" clId="{CD08541A-51F3-4F70-81F6-D774411C1DD6}" dt="2020-09-19T11:13:18.103" v="4110" actId="26606"/>
          <ac:spMkLst>
            <pc:docMk/>
            <pc:sldMk cId="664979323" sldId="271"/>
            <ac:spMk id="2" creationId="{3B40FDE0-4FAF-4767-9243-4C6425D3F38F}"/>
          </ac:spMkLst>
        </pc:spChg>
        <pc:spChg chg="mod">
          <ac:chgData name="COSULICH DE PECINE FILIPPO [LE6400197]" userId="7ebbca5b-1d71-4964-83d0-87198200e9eb" providerId="ADAL" clId="{CD08541A-51F3-4F70-81F6-D774411C1DD6}" dt="2020-09-20T08:39:32.169" v="12731" actId="123"/>
          <ac:spMkLst>
            <pc:docMk/>
            <pc:sldMk cId="664979323" sldId="271"/>
            <ac:spMk id="3" creationId="{17082963-B527-48EA-9348-E0CCC9E7C60F}"/>
          </ac:spMkLst>
        </pc:spChg>
        <pc:spChg chg="add del">
          <ac:chgData name="COSULICH DE PECINE FILIPPO [LE6400197]" userId="7ebbca5b-1d71-4964-83d0-87198200e9eb" providerId="ADAL" clId="{CD08541A-51F3-4F70-81F6-D774411C1DD6}" dt="2020-09-19T11:12:49.717" v="4105" actId="26606"/>
          <ac:spMkLst>
            <pc:docMk/>
            <pc:sldMk cId="664979323" sldId="271"/>
            <ac:spMk id="71" creationId="{F4979F40-3A44-4CCB-9EB7-F8318BCE576B}"/>
          </ac:spMkLst>
        </pc:spChg>
        <pc:spChg chg="add del">
          <ac:chgData name="COSULICH DE PECINE FILIPPO [LE6400197]" userId="7ebbca5b-1d71-4964-83d0-87198200e9eb" providerId="ADAL" clId="{CD08541A-51F3-4F70-81F6-D774411C1DD6}" dt="2020-09-19T11:12:49.717" v="4105" actId="26606"/>
          <ac:spMkLst>
            <pc:docMk/>
            <pc:sldMk cId="664979323" sldId="271"/>
            <ac:spMk id="75" creationId="{AFD071FA-0514-4371-9568-86216A1F4658}"/>
          </ac:spMkLst>
        </pc:spChg>
        <pc:spChg chg="add del">
          <ac:chgData name="COSULICH DE PECINE FILIPPO [LE6400197]" userId="7ebbca5b-1d71-4964-83d0-87198200e9eb" providerId="ADAL" clId="{CD08541A-51F3-4F70-81F6-D774411C1DD6}" dt="2020-09-19T11:12:49.717" v="4105" actId="26606"/>
          <ac:spMkLst>
            <pc:docMk/>
            <pc:sldMk cId="664979323" sldId="271"/>
            <ac:spMk id="77" creationId="{5211DDA4-E7B5-4325-A844-B7F59B084BA7}"/>
          </ac:spMkLst>
        </pc:spChg>
        <pc:spChg chg="add del">
          <ac:chgData name="COSULICH DE PECINE FILIPPO [LE6400197]" userId="7ebbca5b-1d71-4964-83d0-87198200e9eb" providerId="ADAL" clId="{CD08541A-51F3-4F70-81F6-D774411C1DD6}" dt="2020-09-19T11:13:09.901" v="4107" actId="26606"/>
          <ac:spMkLst>
            <pc:docMk/>
            <pc:sldMk cId="664979323" sldId="271"/>
            <ac:spMk id="81" creationId="{421B5709-714B-4EA8-8C75-C105D9B4D5DD}"/>
          </ac:spMkLst>
        </pc:spChg>
        <pc:spChg chg="add del">
          <ac:chgData name="COSULICH DE PECINE FILIPPO [LE6400197]" userId="7ebbca5b-1d71-4964-83d0-87198200e9eb" providerId="ADAL" clId="{CD08541A-51F3-4F70-81F6-D774411C1DD6}" dt="2020-09-19T11:13:09.901" v="4107" actId="26606"/>
          <ac:spMkLst>
            <pc:docMk/>
            <pc:sldMk cId="664979323" sldId="271"/>
            <ac:spMk id="2054" creationId="{D0D98427-7B26-46E2-93FE-CB8CD38542AE}"/>
          </ac:spMkLst>
        </pc:spChg>
        <pc:spChg chg="add del">
          <ac:chgData name="COSULICH DE PECINE FILIPPO [LE6400197]" userId="7ebbca5b-1d71-4964-83d0-87198200e9eb" providerId="ADAL" clId="{CD08541A-51F3-4F70-81F6-D774411C1DD6}" dt="2020-09-19T11:13:09.901" v="4107" actId="26606"/>
          <ac:spMkLst>
            <pc:docMk/>
            <pc:sldMk cId="664979323" sldId="271"/>
            <ac:spMk id="2055" creationId="{B15A4233-F980-4EF6-B2C0-D7C63E752ADF}"/>
          </ac:spMkLst>
        </pc:spChg>
        <pc:spChg chg="add">
          <ac:chgData name="COSULICH DE PECINE FILIPPO [LE6400197]" userId="7ebbca5b-1d71-4964-83d0-87198200e9eb" providerId="ADAL" clId="{CD08541A-51F3-4F70-81F6-D774411C1DD6}" dt="2020-09-19T11:13:18.103" v="4110" actId="26606"/>
          <ac:spMkLst>
            <pc:docMk/>
            <pc:sldMk cId="664979323" sldId="271"/>
            <ac:spMk id="2057" creationId="{F4979F40-3A44-4CCB-9EB7-F8318BCE576B}"/>
          </ac:spMkLst>
        </pc:spChg>
        <pc:spChg chg="add">
          <ac:chgData name="COSULICH DE PECINE FILIPPO [LE6400197]" userId="7ebbca5b-1d71-4964-83d0-87198200e9eb" providerId="ADAL" clId="{CD08541A-51F3-4F70-81F6-D774411C1DD6}" dt="2020-09-19T11:13:18.103" v="4110" actId="26606"/>
          <ac:spMkLst>
            <pc:docMk/>
            <pc:sldMk cId="664979323" sldId="271"/>
            <ac:spMk id="2059" creationId="{AFD071FA-0514-4371-9568-86216A1F4658}"/>
          </ac:spMkLst>
        </pc:spChg>
        <pc:spChg chg="add">
          <ac:chgData name="COSULICH DE PECINE FILIPPO [LE6400197]" userId="7ebbca5b-1d71-4964-83d0-87198200e9eb" providerId="ADAL" clId="{CD08541A-51F3-4F70-81F6-D774411C1DD6}" dt="2020-09-19T11:13:18.103" v="4110" actId="26606"/>
          <ac:spMkLst>
            <pc:docMk/>
            <pc:sldMk cId="664979323" sldId="271"/>
            <ac:spMk id="2060" creationId="{5211DDA4-E7B5-4325-A844-B7F59B084BA7}"/>
          </ac:spMkLst>
        </pc:spChg>
        <pc:picChg chg="add del">
          <ac:chgData name="COSULICH DE PECINE FILIPPO [LE6400197]" userId="7ebbca5b-1d71-4964-83d0-87198200e9eb" providerId="ADAL" clId="{CD08541A-51F3-4F70-81F6-D774411C1DD6}" dt="2020-09-19T11:12:49.717" v="4105" actId="26606"/>
          <ac:picMkLst>
            <pc:docMk/>
            <pc:sldMk cId="664979323" sldId="271"/>
            <ac:picMk id="73" creationId="{15291D39-6B03-4BB5-BFC6-CBF11E90BFD6}"/>
          </ac:picMkLst>
        </pc:picChg>
        <pc:picChg chg="add del">
          <ac:chgData name="COSULICH DE PECINE FILIPPO [LE6400197]" userId="7ebbca5b-1d71-4964-83d0-87198200e9eb" providerId="ADAL" clId="{CD08541A-51F3-4F70-81F6-D774411C1DD6}" dt="2020-09-19T11:12:49.717" v="4105" actId="26606"/>
          <ac:picMkLst>
            <pc:docMk/>
            <pc:sldMk cId="664979323" sldId="271"/>
            <ac:picMk id="79" creationId="{0D58E222-6309-4F79-AC20-9D3C69CD9B16}"/>
          </ac:picMkLst>
        </pc:picChg>
        <pc:picChg chg="add mod">
          <ac:chgData name="COSULICH DE PECINE FILIPPO [LE6400197]" userId="7ebbca5b-1d71-4964-83d0-87198200e9eb" providerId="ADAL" clId="{CD08541A-51F3-4F70-81F6-D774411C1DD6}" dt="2020-09-19T11:13:18.103" v="4110" actId="26606"/>
          <ac:picMkLst>
            <pc:docMk/>
            <pc:sldMk cId="664979323" sldId="271"/>
            <ac:picMk id="2050" creationId="{FEA405E7-FB56-48B2-8FD8-3FB68DB96F49}"/>
          </ac:picMkLst>
        </pc:picChg>
        <pc:picChg chg="add del">
          <ac:chgData name="COSULICH DE PECINE FILIPPO [LE6400197]" userId="7ebbca5b-1d71-4964-83d0-87198200e9eb" providerId="ADAL" clId="{CD08541A-51F3-4F70-81F6-D774411C1DD6}" dt="2020-09-19T11:13:09.901" v="4107" actId="26606"/>
          <ac:picMkLst>
            <pc:docMk/>
            <pc:sldMk cId="664979323" sldId="271"/>
            <ac:picMk id="2052" creationId="{B3F9E774-F054-4892-8E69-C76B2C8545F2}"/>
          </ac:picMkLst>
        </pc:picChg>
        <pc:picChg chg="add del">
          <ac:chgData name="COSULICH DE PECINE FILIPPO [LE6400197]" userId="7ebbca5b-1d71-4964-83d0-87198200e9eb" providerId="ADAL" clId="{CD08541A-51F3-4F70-81F6-D774411C1DD6}" dt="2020-09-19T11:13:09.901" v="4107" actId="26606"/>
          <ac:picMkLst>
            <pc:docMk/>
            <pc:sldMk cId="664979323" sldId="271"/>
            <ac:picMk id="2053" creationId="{BEF6A099-2A38-4C66-88FF-FDBCB564E5F8}"/>
          </ac:picMkLst>
        </pc:picChg>
        <pc:picChg chg="add del">
          <ac:chgData name="COSULICH DE PECINE FILIPPO [LE6400197]" userId="7ebbca5b-1d71-4964-83d0-87198200e9eb" providerId="ADAL" clId="{CD08541A-51F3-4F70-81F6-D774411C1DD6}" dt="2020-09-19T11:13:09.901" v="4107" actId="26606"/>
          <ac:picMkLst>
            <pc:docMk/>
            <pc:sldMk cId="664979323" sldId="271"/>
            <ac:picMk id="2056" creationId="{3B7E3E62-AACE-4D18-93B3-B4C452E287C4}"/>
          </ac:picMkLst>
        </pc:picChg>
        <pc:picChg chg="add">
          <ac:chgData name="COSULICH DE PECINE FILIPPO [LE6400197]" userId="7ebbca5b-1d71-4964-83d0-87198200e9eb" providerId="ADAL" clId="{CD08541A-51F3-4F70-81F6-D774411C1DD6}" dt="2020-09-19T11:13:18.103" v="4110" actId="26606"/>
          <ac:picMkLst>
            <pc:docMk/>
            <pc:sldMk cId="664979323" sldId="271"/>
            <ac:picMk id="2058" creationId="{15291D39-6B03-4BB5-BFC6-CBF11E90BFD6}"/>
          </ac:picMkLst>
        </pc:picChg>
        <pc:picChg chg="add">
          <ac:chgData name="COSULICH DE PECINE FILIPPO [LE6400197]" userId="7ebbca5b-1d71-4964-83d0-87198200e9eb" providerId="ADAL" clId="{CD08541A-51F3-4F70-81F6-D774411C1DD6}" dt="2020-09-19T11:13:18.103" v="4110" actId="26606"/>
          <ac:picMkLst>
            <pc:docMk/>
            <pc:sldMk cId="664979323" sldId="271"/>
            <ac:picMk id="2061" creationId="{0D58E222-6309-4F79-AC20-9D3C69CD9B16}"/>
          </ac:picMkLst>
        </pc:picChg>
      </pc:sldChg>
      <pc:sldChg chg="new del">
        <pc:chgData name="COSULICH DE PECINE FILIPPO [LE6400197]" userId="7ebbca5b-1d71-4964-83d0-87198200e9eb" providerId="ADAL" clId="{CD08541A-51F3-4F70-81F6-D774411C1DD6}" dt="2020-09-19T11:02:07.107" v="3566" actId="2696"/>
        <pc:sldMkLst>
          <pc:docMk/>
          <pc:sldMk cId="2177669587" sldId="271"/>
        </pc:sldMkLst>
      </pc:sldChg>
      <pc:sldChg chg="addSp delSp modSp new del mod">
        <pc:chgData name="COSULICH DE PECINE FILIPPO [LE6400197]" userId="7ebbca5b-1d71-4964-83d0-87198200e9eb" providerId="ADAL" clId="{CD08541A-51F3-4F70-81F6-D774411C1DD6}" dt="2020-09-19T11:06:28.501" v="3809" actId="2696"/>
        <pc:sldMkLst>
          <pc:docMk/>
          <pc:sldMk cId="2900063305" sldId="271"/>
        </pc:sldMkLst>
        <pc:spChg chg="mod">
          <ac:chgData name="COSULICH DE PECINE FILIPPO [LE6400197]" userId="7ebbca5b-1d71-4964-83d0-87198200e9eb" providerId="ADAL" clId="{CD08541A-51F3-4F70-81F6-D774411C1DD6}" dt="2020-09-19T11:04:05.635" v="3604" actId="20577"/>
          <ac:spMkLst>
            <pc:docMk/>
            <pc:sldMk cId="2900063305" sldId="271"/>
            <ac:spMk id="2" creationId="{ECAC16C5-E007-4D1D-BF70-A8028993D683}"/>
          </ac:spMkLst>
        </pc:spChg>
        <pc:spChg chg="add del mod">
          <ac:chgData name="COSULICH DE PECINE FILIPPO [LE6400197]" userId="7ebbca5b-1d71-4964-83d0-87198200e9eb" providerId="ADAL" clId="{CD08541A-51F3-4F70-81F6-D774411C1DD6}" dt="2020-09-19T11:06:23.558" v="3808" actId="478"/>
          <ac:spMkLst>
            <pc:docMk/>
            <pc:sldMk cId="2900063305" sldId="271"/>
            <ac:spMk id="4" creationId="{FADB78FC-066D-451C-B84D-FF504A346B0C}"/>
          </ac:spMkLst>
        </pc:spChg>
      </pc:sldChg>
      <pc:sldChg chg="addSp delSp modSp new mod">
        <pc:chgData name="COSULICH DE PECINE FILIPPO [LE6400197]" userId="7ebbca5b-1d71-4964-83d0-87198200e9eb" providerId="ADAL" clId="{CD08541A-51F3-4F70-81F6-D774411C1DD6}" dt="2020-09-20T08:39:41.788" v="12732" actId="123"/>
        <pc:sldMkLst>
          <pc:docMk/>
          <pc:sldMk cId="4242209256" sldId="272"/>
        </pc:sldMkLst>
        <pc:spChg chg="mod">
          <ac:chgData name="COSULICH DE PECINE FILIPPO [LE6400197]" userId="7ebbca5b-1d71-4964-83d0-87198200e9eb" providerId="ADAL" clId="{CD08541A-51F3-4F70-81F6-D774411C1DD6}" dt="2020-09-19T11:34:24.039" v="4509"/>
          <ac:spMkLst>
            <pc:docMk/>
            <pc:sldMk cId="4242209256" sldId="272"/>
            <ac:spMk id="2" creationId="{FFE07532-F968-4913-9F77-82E17E2C5571}"/>
          </ac:spMkLst>
        </pc:spChg>
        <pc:spChg chg="del">
          <ac:chgData name="COSULICH DE PECINE FILIPPO [LE6400197]" userId="7ebbca5b-1d71-4964-83d0-87198200e9eb" providerId="ADAL" clId="{CD08541A-51F3-4F70-81F6-D774411C1DD6}" dt="2020-09-19T14:11:26.267" v="11990"/>
          <ac:spMkLst>
            <pc:docMk/>
            <pc:sldMk cId="4242209256" sldId="272"/>
            <ac:spMk id="3" creationId="{1769AC29-B54A-416F-9EC3-4B620F5F6576}"/>
          </ac:spMkLst>
        </pc:spChg>
        <pc:spChg chg="mod">
          <ac:chgData name="COSULICH DE PECINE FILIPPO [LE6400197]" userId="7ebbca5b-1d71-4964-83d0-87198200e9eb" providerId="ADAL" clId="{CD08541A-51F3-4F70-81F6-D774411C1DD6}" dt="2020-09-20T08:39:41.788" v="12732" actId="123"/>
          <ac:spMkLst>
            <pc:docMk/>
            <pc:sldMk cId="4242209256" sldId="272"/>
            <ac:spMk id="4" creationId="{0B4D95B2-3464-40FD-A5E1-5527B320605D}"/>
          </ac:spMkLst>
        </pc:spChg>
        <pc:spChg chg="add del mod">
          <ac:chgData name="COSULICH DE PECINE FILIPPO [LE6400197]" userId="7ebbca5b-1d71-4964-83d0-87198200e9eb" providerId="ADAL" clId="{CD08541A-51F3-4F70-81F6-D774411C1DD6}" dt="2020-09-19T11:30:23.525" v="4498" actId="22"/>
          <ac:spMkLst>
            <pc:docMk/>
            <pc:sldMk cId="4242209256" sldId="272"/>
            <ac:spMk id="7" creationId="{5CA5A1E8-6894-4FE7-9E01-E6B157DBA7AF}"/>
          </ac:spMkLst>
        </pc:spChg>
        <pc:spChg chg="add mod">
          <ac:chgData name="COSULICH DE PECINE FILIPPO [LE6400197]" userId="7ebbca5b-1d71-4964-83d0-87198200e9eb" providerId="ADAL" clId="{CD08541A-51F3-4F70-81F6-D774411C1DD6}" dt="2020-09-19T11:32:14.432" v="4508" actId="1076"/>
          <ac:spMkLst>
            <pc:docMk/>
            <pc:sldMk cId="4242209256" sldId="272"/>
            <ac:spMk id="9" creationId="{7281608A-593A-4EF1-A2E4-E54EFB2E82FE}"/>
          </ac:spMkLst>
        </pc:spChg>
        <pc:spChg chg="add">
          <ac:chgData name="COSULICH DE PECINE FILIPPO [LE6400197]" userId="7ebbca5b-1d71-4964-83d0-87198200e9eb" providerId="ADAL" clId="{CD08541A-51F3-4F70-81F6-D774411C1DD6}" dt="2020-09-19T11:47:49.150" v="4946"/>
          <ac:spMkLst>
            <pc:docMk/>
            <pc:sldMk cId="4242209256" sldId="272"/>
            <ac:spMk id="10" creationId="{0FC1F051-1E92-43D0-BDEA-2F56765EF9D2}"/>
          </ac:spMkLst>
        </pc:spChg>
        <pc:spChg chg="add del mod">
          <ac:chgData name="COSULICH DE PECINE FILIPPO [LE6400197]" userId="7ebbca5b-1d71-4964-83d0-87198200e9eb" providerId="ADAL" clId="{CD08541A-51F3-4F70-81F6-D774411C1DD6}" dt="2020-09-19T11:42:25.102" v="4945" actId="22"/>
          <ac:spMkLst>
            <pc:docMk/>
            <pc:sldMk cId="4242209256" sldId="272"/>
            <ac:spMk id="11" creationId="{65E8FE35-1C9D-4DFF-B544-23FEDACF4494}"/>
          </ac:spMkLst>
        </pc:spChg>
        <pc:spChg chg="add">
          <ac:chgData name="COSULICH DE PECINE FILIPPO [LE6400197]" userId="7ebbca5b-1d71-4964-83d0-87198200e9eb" providerId="ADAL" clId="{CD08541A-51F3-4F70-81F6-D774411C1DD6}" dt="2020-09-19T11:47:49.150" v="4946"/>
          <ac:spMkLst>
            <pc:docMk/>
            <pc:sldMk cId="4242209256" sldId="272"/>
            <ac:spMk id="12" creationId="{E28641BC-D35A-4E10-950A-BB5D4506EB5C}"/>
          </ac:spMkLst>
        </pc:spChg>
        <pc:spChg chg="add">
          <ac:chgData name="COSULICH DE PECINE FILIPPO [LE6400197]" userId="7ebbca5b-1d71-4964-83d0-87198200e9eb" providerId="ADAL" clId="{CD08541A-51F3-4F70-81F6-D774411C1DD6}" dt="2020-09-19T11:47:49.150" v="4946"/>
          <ac:spMkLst>
            <pc:docMk/>
            <pc:sldMk cId="4242209256" sldId="272"/>
            <ac:spMk id="13" creationId="{CC7D29CB-2009-49DD-835C-562765F1014C}"/>
          </ac:spMkLst>
        </pc:spChg>
        <pc:spChg chg="add">
          <ac:chgData name="COSULICH DE PECINE FILIPPO [LE6400197]" userId="7ebbca5b-1d71-4964-83d0-87198200e9eb" providerId="ADAL" clId="{CD08541A-51F3-4F70-81F6-D774411C1DD6}" dt="2020-09-19T11:47:49.150" v="4946"/>
          <ac:spMkLst>
            <pc:docMk/>
            <pc:sldMk cId="4242209256" sldId="272"/>
            <ac:spMk id="14" creationId="{E55E1986-83C4-4A72-8FE5-8F6D2C2293B3}"/>
          </ac:spMkLst>
        </pc:spChg>
        <pc:spChg chg="add">
          <ac:chgData name="COSULICH DE PECINE FILIPPO [LE6400197]" userId="7ebbca5b-1d71-4964-83d0-87198200e9eb" providerId="ADAL" clId="{CD08541A-51F3-4F70-81F6-D774411C1DD6}" dt="2020-09-19T11:47:49.150" v="4946"/>
          <ac:spMkLst>
            <pc:docMk/>
            <pc:sldMk cId="4242209256" sldId="272"/>
            <ac:spMk id="15" creationId="{1029D5BD-B90E-4B2A-AB92-0E8B1EA06E0D}"/>
          </ac:spMkLst>
        </pc:spChg>
        <pc:spChg chg="add mod">
          <ac:chgData name="COSULICH DE PECINE FILIPPO [LE6400197]" userId="7ebbca5b-1d71-4964-83d0-87198200e9eb" providerId="ADAL" clId="{CD08541A-51F3-4F70-81F6-D774411C1DD6}" dt="2020-09-19T11:48:01.725" v="4947"/>
          <ac:spMkLst>
            <pc:docMk/>
            <pc:sldMk cId="4242209256" sldId="272"/>
            <ac:spMk id="16" creationId="{D0962776-7710-43E6-A564-082962C45841}"/>
          </ac:spMkLst>
        </pc:spChg>
        <pc:spChg chg="add mod">
          <ac:chgData name="COSULICH DE PECINE FILIPPO [LE6400197]" userId="7ebbca5b-1d71-4964-83d0-87198200e9eb" providerId="ADAL" clId="{CD08541A-51F3-4F70-81F6-D774411C1DD6}" dt="2020-09-19T11:48:01.725" v="4947"/>
          <ac:spMkLst>
            <pc:docMk/>
            <pc:sldMk cId="4242209256" sldId="272"/>
            <ac:spMk id="17" creationId="{70FA0180-CC1C-4245-B600-6213AB92D1CE}"/>
          </ac:spMkLst>
        </pc:spChg>
        <pc:spChg chg="add mod">
          <ac:chgData name="COSULICH DE PECINE FILIPPO [LE6400197]" userId="7ebbca5b-1d71-4964-83d0-87198200e9eb" providerId="ADAL" clId="{CD08541A-51F3-4F70-81F6-D774411C1DD6}" dt="2020-09-19T11:48:01.725" v="4947"/>
          <ac:spMkLst>
            <pc:docMk/>
            <pc:sldMk cId="4242209256" sldId="272"/>
            <ac:spMk id="18" creationId="{91C0F5BB-888A-4AF9-8DA8-F3D1637D9431}"/>
          </ac:spMkLst>
        </pc:spChg>
        <pc:spChg chg="add mod">
          <ac:chgData name="COSULICH DE PECINE FILIPPO [LE6400197]" userId="7ebbca5b-1d71-4964-83d0-87198200e9eb" providerId="ADAL" clId="{CD08541A-51F3-4F70-81F6-D774411C1DD6}" dt="2020-09-20T08:16:59.871" v="12153" actId="1036"/>
          <ac:spMkLst>
            <pc:docMk/>
            <pc:sldMk cId="4242209256" sldId="272"/>
            <ac:spMk id="19" creationId="{20DCA603-C1BD-4757-AB86-FDED7364F7F9}"/>
          </ac:spMkLst>
        </pc:spChg>
        <pc:spChg chg="add mod">
          <ac:chgData name="COSULICH DE PECINE FILIPPO [LE6400197]" userId="7ebbca5b-1d71-4964-83d0-87198200e9eb" providerId="ADAL" clId="{CD08541A-51F3-4F70-81F6-D774411C1DD6}" dt="2020-09-19T11:48:01.725" v="4947"/>
          <ac:spMkLst>
            <pc:docMk/>
            <pc:sldMk cId="4242209256" sldId="272"/>
            <ac:spMk id="20" creationId="{581B2E71-6850-4CB4-B7AF-84A27B8749DE}"/>
          </ac:spMkLst>
        </pc:spChg>
        <pc:picChg chg="add mod">
          <ac:chgData name="COSULICH DE PECINE FILIPPO [LE6400197]" userId="7ebbca5b-1d71-4964-83d0-87198200e9eb" providerId="ADAL" clId="{CD08541A-51F3-4F70-81F6-D774411C1DD6}" dt="2020-09-19T14:11:29.266" v="11992" actId="962"/>
          <ac:picMkLst>
            <pc:docMk/>
            <pc:sldMk cId="4242209256" sldId="272"/>
            <ac:picMk id="22" creationId="{97E31956-68CB-4EBB-9958-5EDF756FB277}"/>
          </ac:picMkLst>
        </pc:picChg>
        <pc:picChg chg="add del">
          <ac:chgData name="COSULICH DE PECINE FILIPPO [LE6400197]" userId="7ebbca5b-1d71-4964-83d0-87198200e9eb" providerId="ADAL" clId="{CD08541A-51F3-4F70-81F6-D774411C1DD6}" dt="2020-09-19T11:30:26.539" v="4501" actId="478"/>
          <ac:picMkLst>
            <pc:docMk/>
            <pc:sldMk cId="4242209256" sldId="272"/>
            <ac:picMk id="5122" creationId="{E4024AB4-E904-438D-BF43-6D78CD2F22BF}"/>
          </ac:picMkLst>
        </pc:picChg>
      </pc:sldChg>
      <pc:sldChg chg="addSp modSp new mod">
        <pc:chgData name="COSULICH DE PECINE FILIPPO [LE6400197]" userId="7ebbca5b-1d71-4964-83d0-87198200e9eb" providerId="ADAL" clId="{CD08541A-51F3-4F70-81F6-D774411C1DD6}" dt="2020-09-20T08:39:49.009" v="12733" actId="123"/>
        <pc:sldMkLst>
          <pc:docMk/>
          <pc:sldMk cId="4052120246" sldId="273"/>
        </pc:sldMkLst>
        <pc:spChg chg="mod">
          <ac:chgData name="COSULICH DE PECINE FILIPPO [LE6400197]" userId="7ebbca5b-1d71-4964-83d0-87198200e9eb" providerId="ADAL" clId="{CD08541A-51F3-4F70-81F6-D774411C1DD6}" dt="2020-09-19T12:22:02.560" v="4949"/>
          <ac:spMkLst>
            <pc:docMk/>
            <pc:sldMk cId="4052120246" sldId="273"/>
            <ac:spMk id="2" creationId="{E3A020E4-05A8-40C1-9AFD-BE7C09F2FE75}"/>
          </ac:spMkLst>
        </pc:spChg>
        <pc:spChg chg="add mod">
          <ac:chgData name="COSULICH DE PECINE FILIPPO [LE6400197]" userId="7ebbca5b-1d71-4964-83d0-87198200e9eb" providerId="ADAL" clId="{CD08541A-51F3-4F70-81F6-D774411C1DD6}" dt="2020-09-20T08:39:49.009" v="12733" actId="123"/>
          <ac:spMkLst>
            <pc:docMk/>
            <pc:sldMk cId="4052120246" sldId="273"/>
            <ac:spMk id="4" creationId="{A96B1785-8399-4852-A358-A409DCEE0042}"/>
          </ac:spMkLst>
        </pc:spChg>
      </pc:sldChg>
      <pc:sldChg chg="addSp delSp modSp new add del mod setBg setClrOvrMap">
        <pc:chgData name="COSULICH DE PECINE FILIPPO [LE6400197]" userId="7ebbca5b-1d71-4964-83d0-87198200e9eb" providerId="ADAL" clId="{CD08541A-51F3-4F70-81F6-D774411C1DD6}" dt="2020-09-20T08:41:44.108" v="12745" actId="20577"/>
        <pc:sldMkLst>
          <pc:docMk/>
          <pc:sldMk cId="1266942660" sldId="274"/>
        </pc:sldMkLst>
        <pc:spChg chg="mod">
          <ac:chgData name="COSULICH DE PECINE FILIPPO [LE6400197]" userId="7ebbca5b-1d71-4964-83d0-87198200e9eb" providerId="ADAL" clId="{CD08541A-51F3-4F70-81F6-D774411C1DD6}" dt="2020-09-19T14:14:16.619" v="12011" actId="26606"/>
          <ac:spMkLst>
            <pc:docMk/>
            <pc:sldMk cId="1266942660" sldId="274"/>
            <ac:spMk id="2" creationId="{014E9FCF-3CA0-4D66-974F-7E7845314CBA}"/>
          </ac:spMkLst>
        </pc:spChg>
        <pc:spChg chg="add del mod">
          <ac:chgData name="COSULICH DE PECINE FILIPPO [LE6400197]" userId="7ebbca5b-1d71-4964-83d0-87198200e9eb" providerId="ADAL" clId="{CD08541A-51F3-4F70-81F6-D774411C1DD6}" dt="2020-09-20T08:41:44.108" v="12745" actId="20577"/>
          <ac:spMkLst>
            <pc:docMk/>
            <pc:sldMk cId="1266942660" sldId="274"/>
            <ac:spMk id="4" creationId="{2DAB6A4D-468B-49FE-9427-0F5D851144E3}"/>
          </ac:spMkLst>
        </pc:spChg>
        <pc:spChg chg="add del">
          <ac:chgData name="COSULICH DE PECINE FILIPPO [LE6400197]" userId="7ebbca5b-1d71-4964-83d0-87198200e9eb" providerId="ADAL" clId="{CD08541A-51F3-4F70-81F6-D774411C1DD6}" dt="2020-09-19T14:14:03.935" v="12008" actId="26606"/>
          <ac:spMkLst>
            <pc:docMk/>
            <pc:sldMk cId="1266942660" sldId="274"/>
            <ac:spMk id="77" creationId="{6478287C-E119-4E9C-95B0-518478BD9D07}"/>
          </ac:spMkLst>
        </pc:spChg>
        <pc:spChg chg="add del">
          <ac:chgData name="COSULICH DE PECINE FILIPPO [LE6400197]" userId="7ebbca5b-1d71-4964-83d0-87198200e9eb" providerId="ADAL" clId="{CD08541A-51F3-4F70-81F6-D774411C1DD6}" dt="2020-09-19T14:14:03.935" v="12008" actId="26606"/>
          <ac:spMkLst>
            <pc:docMk/>
            <pc:sldMk cId="1266942660" sldId="274"/>
            <ac:spMk id="79" creationId="{EA4A294F-6D36-425B-8632-27FD6A284D09}"/>
          </ac:spMkLst>
        </pc:spChg>
        <pc:spChg chg="add del">
          <ac:chgData name="COSULICH DE PECINE FILIPPO [LE6400197]" userId="7ebbca5b-1d71-4964-83d0-87198200e9eb" providerId="ADAL" clId="{CD08541A-51F3-4F70-81F6-D774411C1DD6}" dt="2020-09-19T14:14:03.935" v="12008" actId="26606"/>
          <ac:spMkLst>
            <pc:docMk/>
            <pc:sldMk cId="1266942660" sldId="274"/>
            <ac:spMk id="85" creationId="{D0D98427-7B26-46E2-93FE-CB8CD38542AE}"/>
          </ac:spMkLst>
        </pc:spChg>
        <pc:spChg chg="add del">
          <ac:chgData name="COSULICH DE PECINE FILIPPO [LE6400197]" userId="7ebbca5b-1d71-4964-83d0-87198200e9eb" providerId="ADAL" clId="{CD08541A-51F3-4F70-81F6-D774411C1DD6}" dt="2020-09-19T14:14:03.935" v="12008" actId="26606"/>
          <ac:spMkLst>
            <pc:docMk/>
            <pc:sldMk cId="1266942660" sldId="274"/>
            <ac:spMk id="87" creationId="{B15A4233-F980-4EF6-B2C0-D7C63E752ADF}"/>
          </ac:spMkLst>
        </pc:spChg>
        <pc:spChg chg="add del">
          <ac:chgData name="COSULICH DE PECINE FILIPPO [LE6400197]" userId="7ebbca5b-1d71-4964-83d0-87198200e9eb" providerId="ADAL" clId="{CD08541A-51F3-4F70-81F6-D774411C1DD6}" dt="2020-09-19T14:14:03.935" v="12008" actId="26606"/>
          <ac:spMkLst>
            <pc:docMk/>
            <pc:sldMk cId="1266942660" sldId="274"/>
            <ac:spMk id="91" creationId="{421B5709-714B-4EA8-8C75-C105D9B4D5DD}"/>
          </ac:spMkLst>
        </pc:spChg>
        <pc:spChg chg="add del">
          <ac:chgData name="COSULICH DE PECINE FILIPPO [LE6400197]" userId="7ebbca5b-1d71-4964-83d0-87198200e9eb" providerId="ADAL" clId="{CD08541A-51F3-4F70-81F6-D774411C1DD6}" dt="2020-09-19T14:14:16.581" v="12010" actId="26606"/>
          <ac:spMkLst>
            <pc:docMk/>
            <pc:sldMk cId="1266942660" sldId="274"/>
            <ac:spMk id="6151" creationId="{6478287C-E119-4E9C-95B0-518478BD9D07}"/>
          </ac:spMkLst>
        </pc:spChg>
        <pc:spChg chg="add del">
          <ac:chgData name="COSULICH DE PECINE FILIPPO [LE6400197]" userId="7ebbca5b-1d71-4964-83d0-87198200e9eb" providerId="ADAL" clId="{CD08541A-51F3-4F70-81F6-D774411C1DD6}" dt="2020-09-19T14:14:16.581" v="12010" actId="26606"/>
          <ac:spMkLst>
            <pc:docMk/>
            <pc:sldMk cId="1266942660" sldId="274"/>
            <ac:spMk id="6152" creationId="{EA4A294F-6D36-425B-8632-27FD6A284D09}"/>
          </ac:spMkLst>
        </pc:spChg>
        <pc:spChg chg="add">
          <ac:chgData name="COSULICH DE PECINE FILIPPO [LE6400197]" userId="7ebbca5b-1d71-4964-83d0-87198200e9eb" providerId="ADAL" clId="{CD08541A-51F3-4F70-81F6-D774411C1DD6}" dt="2020-09-19T14:14:16.619" v="12011" actId="26606"/>
          <ac:spMkLst>
            <pc:docMk/>
            <pc:sldMk cId="1266942660" sldId="274"/>
            <ac:spMk id="6157" creationId="{6478287C-E119-4E9C-95B0-518478BD9D07}"/>
          </ac:spMkLst>
        </pc:spChg>
        <pc:spChg chg="add">
          <ac:chgData name="COSULICH DE PECINE FILIPPO [LE6400197]" userId="7ebbca5b-1d71-4964-83d0-87198200e9eb" providerId="ADAL" clId="{CD08541A-51F3-4F70-81F6-D774411C1DD6}" dt="2020-09-19T14:14:16.619" v="12011" actId="26606"/>
          <ac:spMkLst>
            <pc:docMk/>
            <pc:sldMk cId="1266942660" sldId="274"/>
            <ac:spMk id="6158" creationId="{EA4A294F-6D36-425B-8632-27FD6A284D09}"/>
          </ac:spMkLst>
        </pc:spChg>
        <pc:spChg chg="add">
          <ac:chgData name="COSULICH DE PECINE FILIPPO [LE6400197]" userId="7ebbca5b-1d71-4964-83d0-87198200e9eb" providerId="ADAL" clId="{CD08541A-51F3-4F70-81F6-D774411C1DD6}" dt="2020-09-19T14:14:16.619" v="12011" actId="26606"/>
          <ac:spMkLst>
            <pc:docMk/>
            <pc:sldMk cId="1266942660" sldId="274"/>
            <ac:spMk id="6161" creationId="{D0D98427-7B26-46E2-93FE-CB8CD38542AE}"/>
          </ac:spMkLst>
        </pc:spChg>
        <pc:spChg chg="add">
          <ac:chgData name="COSULICH DE PECINE FILIPPO [LE6400197]" userId="7ebbca5b-1d71-4964-83d0-87198200e9eb" providerId="ADAL" clId="{CD08541A-51F3-4F70-81F6-D774411C1DD6}" dt="2020-09-19T14:14:16.619" v="12011" actId="26606"/>
          <ac:spMkLst>
            <pc:docMk/>
            <pc:sldMk cId="1266942660" sldId="274"/>
            <ac:spMk id="6162" creationId="{B15A4233-F980-4EF6-B2C0-D7C63E752ADF}"/>
          </ac:spMkLst>
        </pc:spChg>
        <pc:spChg chg="add">
          <ac:chgData name="COSULICH DE PECINE FILIPPO [LE6400197]" userId="7ebbca5b-1d71-4964-83d0-87198200e9eb" providerId="ADAL" clId="{CD08541A-51F3-4F70-81F6-D774411C1DD6}" dt="2020-09-19T14:14:16.619" v="12011" actId="26606"/>
          <ac:spMkLst>
            <pc:docMk/>
            <pc:sldMk cId="1266942660" sldId="274"/>
            <ac:spMk id="6164" creationId="{421B5709-714B-4EA8-8C75-C105D9B4D5DD}"/>
          </ac:spMkLst>
        </pc:spChg>
        <pc:picChg chg="add del">
          <ac:chgData name="COSULICH DE PECINE FILIPPO [LE6400197]" userId="7ebbca5b-1d71-4964-83d0-87198200e9eb" providerId="ADAL" clId="{CD08541A-51F3-4F70-81F6-D774411C1DD6}" dt="2020-09-19T14:14:03.935" v="12008" actId="26606"/>
          <ac:picMkLst>
            <pc:docMk/>
            <pc:sldMk cId="1266942660" sldId="274"/>
            <ac:picMk id="71" creationId="{5321D838-2C7E-4177-9DD3-DAC78324A2B2}"/>
          </ac:picMkLst>
        </pc:picChg>
        <pc:picChg chg="add del">
          <ac:chgData name="COSULICH DE PECINE FILIPPO [LE6400197]" userId="7ebbca5b-1d71-4964-83d0-87198200e9eb" providerId="ADAL" clId="{CD08541A-51F3-4F70-81F6-D774411C1DD6}" dt="2020-09-19T14:14:03.935" v="12008" actId="26606"/>
          <ac:picMkLst>
            <pc:docMk/>
            <pc:sldMk cId="1266942660" sldId="274"/>
            <ac:picMk id="73" creationId="{224C28B3-E902-49D1-98A0-582D277A0E00}"/>
          </ac:picMkLst>
        </pc:picChg>
        <pc:picChg chg="add del">
          <ac:chgData name="COSULICH DE PECINE FILIPPO [LE6400197]" userId="7ebbca5b-1d71-4964-83d0-87198200e9eb" providerId="ADAL" clId="{CD08541A-51F3-4F70-81F6-D774411C1DD6}" dt="2020-09-19T14:14:03.935" v="12008" actId="26606"/>
          <ac:picMkLst>
            <pc:docMk/>
            <pc:sldMk cId="1266942660" sldId="274"/>
            <ac:picMk id="75" creationId="{F3A6C14C-E755-4A02-821B-6EA2D4C9F20D}"/>
          </ac:picMkLst>
        </pc:picChg>
        <pc:picChg chg="add del">
          <ac:chgData name="COSULICH DE PECINE FILIPPO [LE6400197]" userId="7ebbca5b-1d71-4964-83d0-87198200e9eb" providerId="ADAL" clId="{CD08541A-51F3-4F70-81F6-D774411C1DD6}" dt="2020-09-19T14:14:03.935" v="12008" actId="26606"/>
          <ac:picMkLst>
            <pc:docMk/>
            <pc:sldMk cId="1266942660" sldId="274"/>
            <ac:picMk id="81" creationId="{B3F9E774-F054-4892-8E69-C76B2C8545F2}"/>
          </ac:picMkLst>
        </pc:picChg>
        <pc:picChg chg="add del">
          <ac:chgData name="COSULICH DE PECINE FILIPPO [LE6400197]" userId="7ebbca5b-1d71-4964-83d0-87198200e9eb" providerId="ADAL" clId="{CD08541A-51F3-4F70-81F6-D774411C1DD6}" dt="2020-09-19T14:14:03.935" v="12008" actId="26606"/>
          <ac:picMkLst>
            <pc:docMk/>
            <pc:sldMk cId="1266942660" sldId="274"/>
            <ac:picMk id="83" creationId="{BEF6A099-2A38-4C66-88FF-FDBCB564E5F8}"/>
          </ac:picMkLst>
        </pc:picChg>
        <pc:picChg chg="add del">
          <ac:chgData name="COSULICH DE PECINE FILIPPO [LE6400197]" userId="7ebbca5b-1d71-4964-83d0-87198200e9eb" providerId="ADAL" clId="{CD08541A-51F3-4F70-81F6-D774411C1DD6}" dt="2020-09-19T14:14:03.935" v="12008" actId="26606"/>
          <ac:picMkLst>
            <pc:docMk/>
            <pc:sldMk cId="1266942660" sldId="274"/>
            <ac:picMk id="89" creationId="{3B7E3E62-AACE-4D18-93B3-B4C452E287C4}"/>
          </ac:picMkLst>
        </pc:picChg>
        <pc:picChg chg="add mod">
          <ac:chgData name="COSULICH DE PECINE FILIPPO [LE6400197]" userId="7ebbca5b-1d71-4964-83d0-87198200e9eb" providerId="ADAL" clId="{CD08541A-51F3-4F70-81F6-D774411C1DD6}" dt="2020-09-19T14:14:16.619" v="12011" actId="26606"/>
          <ac:picMkLst>
            <pc:docMk/>
            <pc:sldMk cId="1266942660" sldId="274"/>
            <ac:picMk id="6146" creationId="{77FB30C7-F340-4FAB-A37F-40686882337B}"/>
          </ac:picMkLst>
        </pc:picChg>
        <pc:picChg chg="add del">
          <ac:chgData name="COSULICH DE PECINE FILIPPO [LE6400197]" userId="7ebbca5b-1d71-4964-83d0-87198200e9eb" providerId="ADAL" clId="{CD08541A-51F3-4F70-81F6-D774411C1DD6}" dt="2020-09-19T14:14:16.581" v="12010" actId="26606"/>
          <ac:picMkLst>
            <pc:docMk/>
            <pc:sldMk cId="1266942660" sldId="274"/>
            <ac:picMk id="6148" creationId="{5321D838-2C7E-4177-9DD3-DAC78324A2B2}"/>
          </ac:picMkLst>
        </pc:picChg>
        <pc:picChg chg="add del">
          <ac:chgData name="COSULICH DE PECINE FILIPPO [LE6400197]" userId="7ebbca5b-1d71-4964-83d0-87198200e9eb" providerId="ADAL" clId="{CD08541A-51F3-4F70-81F6-D774411C1DD6}" dt="2020-09-19T14:14:16.581" v="12010" actId="26606"/>
          <ac:picMkLst>
            <pc:docMk/>
            <pc:sldMk cId="1266942660" sldId="274"/>
            <ac:picMk id="6149" creationId="{224C28B3-E902-49D1-98A0-582D277A0E00}"/>
          </ac:picMkLst>
        </pc:picChg>
        <pc:picChg chg="add del">
          <ac:chgData name="COSULICH DE PECINE FILIPPO [LE6400197]" userId="7ebbca5b-1d71-4964-83d0-87198200e9eb" providerId="ADAL" clId="{CD08541A-51F3-4F70-81F6-D774411C1DD6}" dt="2020-09-19T14:14:16.581" v="12010" actId="26606"/>
          <ac:picMkLst>
            <pc:docMk/>
            <pc:sldMk cId="1266942660" sldId="274"/>
            <ac:picMk id="6150" creationId="{F3A6C14C-E755-4A02-821B-6EA2D4C9F20D}"/>
          </ac:picMkLst>
        </pc:picChg>
        <pc:picChg chg="add">
          <ac:chgData name="COSULICH DE PECINE FILIPPO [LE6400197]" userId="7ebbca5b-1d71-4964-83d0-87198200e9eb" providerId="ADAL" clId="{CD08541A-51F3-4F70-81F6-D774411C1DD6}" dt="2020-09-19T14:14:16.619" v="12011" actId="26606"/>
          <ac:picMkLst>
            <pc:docMk/>
            <pc:sldMk cId="1266942660" sldId="274"/>
            <ac:picMk id="6154" creationId="{5321D838-2C7E-4177-9DD3-DAC78324A2B2}"/>
          </ac:picMkLst>
        </pc:picChg>
        <pc:picChg chg="add">
          <ac:chgData name="COSULICH DE PECINE FILIPPO [LE6400197]" userId="7ebbca5b-1d71-4964-83d0-87198200e9eb" providerId="ADAL" clId="{CD08541A-51F3-4F70-81F6-D774411C1DD6}" dt="2020-09-19T14:14:16.619" v="12011" actId="26606"/>
          <ac:picMkLst>
            <pc:docMk/>
            <pc:sldMk cId="1266942660" sldId="274"/>
            <ac:picMk id="6155" creationId="{224C28B3-E902-49D1-98A0-582D277A0E00}"/>
          </ac:picMkLst>
        </pc:picChg>
        <pc:picChg chg="add">
          <ac:chgData name="COSULICH DE PECINE FILIPPO [LE6400197]" userId="7ebbca5b-1d71-4964-83d0-87198200e9eb" providerId="ADAL" clId="{CD08541A-51F3-4F70-81F6-D774411C1DD6}" dt="2020-09-19T14:14:16.619" v="12011" actId="26606"/>
          <ac:picMkLst>
            <pc:docMk/>
            <pc:sldMk cId="1266942660" sldId="274"/>
            <ac:picMk id="6156" creationId="{F3A6C14C-E755-4A02-821B-6EA2D4C9F20D}"/>
          </ac:picMkLst>
        </pc:picChg>
        <pc:picChg chg="add">
          <ac:chgData name="COSULICH DE PECINE FILIPPO [LE6400197]" userId="7ebbca5b-1d71-4964-83d0-87198200e9eb" providerId="ADAL" clId="{CD08541A-51F3-4F70-81F6-D774411C1DD6}" dt="2020-09-19T14:14:16.619" v="12011" actId="26606"/>
          <ac:picMkLst>
            <pc:docMk/>
            <pc:sldMk cId="1266942660" sldId="274"/>
            <ac:picMk id="6159" creationId="{B3F9E774-F054-4892-8E69-C76B2C8545F2}"/>
          </ac:picMkLst>
        </pc:picChg>
        <pc:picChg chg="add">
          <ac:chgData name="COSULICH DE PECINE FILIPPO [LE6400197]" userId="7ebbca5b-1d71-4964-83d0-87198200e9eb" providerId="ADAL" clId="{CD08541A-51F3-4F70-81F6-D774411C1DD6}" dt="2020-09-19T14:14:16.619" v="12011" actId="26606"/>
          <ac:picMkLst>
            <pc:docMk/>
            <pc:sldMk cId="1266942660" sldId="274"/>
            <ac:picMk id="6160" creationId="{BEF6A099-2A38-4C66-88FF-FDBCB564E5F8}"/>
          </ac:picMkLst>
        </pc:picChg>
        <pc:picChg chg="add">
          <ac:chgData name="COSULICH DE PECINE FILIPPO [LE6400197]" userId="7ebbca5b-1d71-4964-83d0-87198200e9eb" providerId="ADAL" clId="{CD08541A-51F3-4F70-81F6-D774411C1DD6}" dt="2020-09-19T14:14:16.619" v="12011" actId="26606"/>
          <ac:picMkLst>
            <pc:docMk/>
            <pc:sldMk cId="1266942660" sldId="274"/>
            <ac:picMk id="6163" creationId="{3B7E3E62-AACE-4D18-93B3-B4C452E287C4}"/>
          </ac:picMkLst>
        </pc:picChg>
      </pc:sldChg>
      <pc:sldChg chg="new del">
        <pc:chgData name="COSULICH DE PECINE FILIPPO [LE6400197]" userId="7ebbca5b-1d71-4964-83d0-87198200e9eb" providerId="ADAL" clId="{CD08541A-51F3-4F70-81F6-D774411C1DD6}" dt="2020-09-19T12:48:10.787" v="6036" actId="680"/>
        <pc:sldMkLst>
          <pc:docMk/>
          <pc:sldMk cId="3200952377" sldId="274"/>
        </pc:sldMkLst>
      </pc:sldChg>
      <pc:sldChg chg="addSp modSp new mod">
        <pc:chgData name="COSULICH DE PECINE FILIPPO [LE6400197]" userId="7ebbca5b-1d71-4964-83d0-87198200e9eb" providerId="ADAL" clId="{CD08541A-51F3-4F70-81F6-D774411C1DD6}" dt="2020-09-20T08:40:13.093" v="12735" actId="123"/>
        <pc:sldMkLst>
          <pc:docMk/>
          <pc:sldMk cId="4090640119" sldId="275"/>
        </pc:sldMkLst>
        <pc:spChg chg="mod">
          <ac:chgData name="COSULICH DE PECINE FILIPPO [LE6400197]" userId="7ebbca5b-1d71-4964-83d0-87198200e9eb" providerId="ADAL" clId="{CD08541A-51F3-4F70-81F6-D774411C1DD6}" dt="2020-09-19T12:49:10.966" v="6099" actId="20577"/>
          <ac:spMkLst>
            <pc:docMk/>
            <pc:sldMk cId="4090640119" sldId="275"/>
            <ac:spMk id="2" creationId="{E7DFCE91-2C28-4890-9E10-364EDC29AFB9}"/>
          </ac:spMkLst>
        </pc:spChg>
        <pc:spChg chg="add mod">
          <ac:chgData name="COSULICH DE PECINE FILIPPO [LE6400197]" userId="7ebbca5b-1d71-4964-83d0-87198200e9eb" providerId="ADAL" clId="{CD08541A-51F3-4F70-81F6-D774411C1DD6}" dt="2020-09-20T08:40:13.093" v="12735" actId="123"/>
          <ac:spMkLst>
            <pc:docMk/>
            <pc:sldMk cId="4090640119" sldId="275"/>
            <ac:spMk id="4" creationId="{A8547D0F-2DDA-4297-807B-88AE80B9A839}"/>
          </ac:spMkLst>
        </pc:spChg>
      </pc:sldChg>
      <pc:sldChg chg="addSp modSp new mod">
        <pc:chgData name="COSULICH DE PECINE FILIPPO [LE6400197]" userId="7ebbca5b-1d71-4964-83d0-87198200e9eb" providerId="ADAL" clId="{CD08541A-51F3-4F70-81F6-D774411C1DD6}" dt="2020-09-20T08:40:22.070" v="12736" actId="123"/>
        <pc:sldMkLst>
          <pc:docMk/>
          <pc:sldMk cId="2366696234" sldId="276"/>
        </pc:sldMkLst>
        <pc:spChg chg="mod">
          <ac:chgData name="COSULICH DE PECINE FILIPPO [LE6400197]" userId="7ebbca5b-1d71-4964-83d0-87198200e9eb" providerId="ADAL" clId="{CD08541A-51F3-4F70-81F6-D774411C1DD6}" dt="2020-09-19T14:09:58.529" v="11989" actId="20577"/>
          <ac:spMkLst>
            <pc:docMk/>
            <pc:sldMk cId="2366696234" sldId="276"/>
            <ac:spMk id="2" creationId="{795330CF-0805-4788-8F04-AD32ECA40E87}"/>
          </ac:spMkLst>
        </pc:spChg>
        <pc:spChg chg="add mod">
          <ac:chgData name="COSULICH DE PECINE FILIPPO [LE6400197]" userId="7ebbca5b-1d71-4964-83d0-87198200e9eb" providerId="ADAL" clId="{CD08541A-51F3-4F70-81F6-D774411C1DD6}" dt="2020-09-20T08:40:22.070" v="12736" actId="123"/>
          <ac:spMkLst>
            <pc:docMk/>
            <pc:sldMk cId="2366696234" sldId="276"/>
            <ac:spMk id="4" creationId="{6241348A-9BB7-4AE5-9F71-BAFDBB813ADD}"/>
          </ac:spMkLst>
        </pc:spChg>
      </pc:sldChg>
      <pc:sldChg chg="addSp modSp new mod">
        <pc:chgData name="COSULICH DE PECINE FILIPPO [LE6400197]" userId="7ebbca5b-1d71-4964-83d0-87198200e9eb" providerId="ADAL" clId="{CD08541A-51F3-4F70-81F6-D774411C1DD6}" dt="2020-09-20T08:40:33.412" v="12740" actId="123"/>
        <pc:sldMkLst>
          <pc:docMk/>
          <pc:sldMk cId="2314686836" sldId="277"/>
        </pc:sldMkLst>
        <pc:spChg chg="mod">
          <ac:chgData name="COSULICH DE PECINE FILIPPO [LE6400197]" userId="7ebbca5b-1d71-4964-83d0-87198200e9eb" providerId="ADAL" clId="{CD08541A-51F3-4F70-81F6-D774411C1DD6}" dt="2020-09-19T13:11:02.227" v="7865" actId="20577"/>
          <ac:spMkLst>
            <pc:docMk/>
            <pc:sldMk cId="2314686836" sldId="277"/>
            <ac:spMk id="2" creationId="{49D3BC99-6B23-41DF-9083-A8C437B2A774}"/>
          </ac:spMkLst>
        </pc:spChg>
        <pc:spChg chg="add mod">
          <ac:chgData name="COSULICH DE PECINE FILIPPO [LE6400197]" userId="7ebbca5b-1d71-4964-83d0-87198200e9eb" providerId="ADAL" clId="{CD08541A-51F3-4F70-81F6-D774411C1DD6}" dt="2020-09-20T08:40:33.412" v="12740" actId="123"/>
          <ac:spMkLst>
            <pc:docMk/>
            <pc:sldMk cId="2314686836" sldId="277"/>
            <ac:spMk id="4" creationId="{BE3CA404-FD9F-406E-A6AC-74961EDA982D}"/>
          </ac:spMkLst>
        </pc:spChg>
      </pc:sldChg>
      <pc:sldChg chg="modSp new mod">
        <pc:chgData name="COSULICH DE PECINE FILIPPO [LE6400197]" userId="7ebbca5b-1d71-4964-83d0-87198200e9eb" providerId="ADAL" clId="{CD08541A-51F3-4F70-81F6-D774411C1DD6}" dt="2020-09-20T08:40:46.366" v="12743" actId="122"/>
        <pc:sldMkLst>
          <pc:docMk/>
          <pc:sldMk cId="3672228948" sldId="278"/>
        </pc:sldMkLst>
        <pc:spChg chg="mod">
          <ac:chgData name="COSULICH DE PECINE FILIPPO [LE6400197]" userId="7ebbca5b-1d71-4964-83d0-87198200e9eb" providerId="ADAL" clId="{CD08541A-51F3-4F70-81F6-D774411C1DD6}" dt="2020-09-20T08:40:46.366" v="12743" actId="122"/>
          <ac:spMkLst>
            <pc:docMk/>
            <pc:sldMk cId="3672228948" sldId="278"/>
            <ac:spMk id="2" creationId="{A42AE01C-17C2-413D-A7A4-87E2E8462077}"/>
          </ac:spMkLst>
        </pc:spChg>
        <pc:spChg chg="mod">
          <ac:chgData name="COSULICH DE PECINE FILIPPO [LE6400197]" userId="7ebbca5b-1d71-4964-83d0-87198200e9eb" providerId="ADAL" clId="{CD08541A-51F3-4F70-81F6-D774411C1DD6}" dt="2020-09-19T13:27:06.305" v="9023" actId="20577"/>
          <ac:spMkLst>
            <pc:docMk/>
            <pc:sldMk cId="3672228948" sldId="278"/>
            <ac:spMk id="3" creationId="{C8079077-B441-4DFE-A222-4DAE993173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rchive.org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85BDB4-CBB4-40F8-A9C7-18701FD46512}"/>
              </a:ext>
            </a:extLst>
          </p:cNvPr>
          <p:cNvSpPr txBox="1"/>
          <p:nvPr/>
        </p:nvSpPr>
        <p:spPr>
          <a:xfrm>
            <a:off x="109182" y="518616"/>
            <a:ext cx="9031405" cy="605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Trieste, A.A. 2019 2020</a:t>
            </a:r>
            <a:r>
              <a:rPr lang="it-IT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Dipartimento di Studi Umanistici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Corso di Laurea Magistrale in Studi Storici dal Medioevo all’Età Contemporanea.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Presentazione per l’esame finale del corso in Digital History (6 C.F.U.), Chiar.mo Prof. </a:t>
            </a:r>
            <a:r>
              <a:rPr lang="it-IT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Abbattista</a:t>
            </a:r>
            <a:r>
              <a:rPr lang="it-IT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Studente: Filippo </a:t>
            </a:r>
            <a:r>
              <a:rPr lang="it-IT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Cosulich</a:t>
            </a:r>
            <a:r>
              <a:rPr lang="it-IT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it-IT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Pecine</a:t>
            </a:r>
            <a:r>
              <a:rPr lang="it-IT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Università di Trieste (@UniTrieste) | Twitter">
            <a:extLst>
              <a:ext uri="{FF2B5EF4-FFF2-40B4-BE49-F238E27FC236}">
                <a16:creationId xmlns:a16="http://schemas.microsoft.com/office/drawing/2014/main" id="{EE4C5072-FF8C-4076-8986-8FBDC9E74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235" y="636104"/>
            <a:ext cx="1616765" cy="13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70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EE8B2A-4AE0-4353-9B85-413B0CD6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1.3 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BB102D6-3FDC-4B2F-8268-5B1B464218C8}"/>
              </a:ext>
            </a:extLst>
          </p:cNvPr>
          <p:cNvSpPr txBox="1"/>
          <p:nvPr/>
        </p:nvSpPr>
        <p:spPr>
          <a:xfrm>
            <a:off x="781878" y="2408079"/>
            <a:ext cx="1093304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sz="2800" dirty="0"/>
              <a:t>La ricerca sul villaggio operaio Crespi d’Adda ha conseguito nel complesso pochi risultati.</a:t>
            </a:r>
          </a:p>
          <a:p>
            <a:pPr algn="just"/>
            <a:endParaRPr lang="it-IT" sz="2800" dirty="0"/>
          </a:p>
          <a:p>
            <a:pPr marL="285750" indent="-285750" algn="just">
              <a:buFontTx/>
              <a:buChar char="-"/>
            </a:pPr>
            <a:r>
              <a:rPr lang="it-IT" sz="2800" dirty="0"/>
              <a:t>I siti trovati tuttavia, tra loro complementari, forniscono nel complesso un insieme molto ricco ed esaustivo di informazioni e fonti.</a:t>
            </a:r>
          </a:p>
        </p:txBody>
      </p:sp>
    </p:spTree>
    <p:extLst>
      <p:ext uri="{BB962C8B-B14F-4D97-AF65-F5344CB8AC3E}">
        <p14:creationId xmlns:p14="http://schemas.microsoft.com/office/powerpoint/2010/main" val="252999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F461D3-5187-456C-BD11-6D8EDDE8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CAPITOLO 2: QUARTIERE OPERAIO A SCHIO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016C740-5AD1-401F-A240-1E94CC60E63A}"/>
              </a:ext>
            </a:extLst>
          </p:cNvPr>
          <p:cNvSpPr txBox="1"/>
          <p:nvPr/>
        </p:nvSpPr>
        <p:spPr>
          <a:xfrm>
            <a:off x="680321" y="2336872"/>
            <a:ext cx="3656289" cy="3911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algn="just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2.1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Informazioni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generali</a:t>
            </a:r>
            <a:r>
              <a:rPr lang="en-US" sz="2200" dirty="0">
                <a:effectLst/>
              </a:rPr>
              <a:t>:</a:t>
            </a:r>
          </a:p>
          <a:p>
            <a:pPr marL="457200" indent="-228600" algn="just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effectLst/>
              </a:rPr>
              <a:t>Nascita</a:t>
            </a:r>
            <a:r>
              <a:rPr lang="en-US" sz="1900" dirty="0">
                <a:effectLst/>
              </a:rPr>
              <a:t> </a:t>
            </a:r>
            <a:r>
              <a:rPr lang="en-US" sz="1900" dirty="0">
                <a:effectLst/>
                <a:sym typeface="Wingdings" panose="05000000000000000000" pitchFamily="2" charset="2"/>
              </a:rPr>
              <a:t> Fu </a:t>
            </a:r>
            <a:r>
              <a:rPr lang="en-US" sz="1900" dirty="0" err="1">
                <a:effectLst/>
                <a:sym typeface="Wingdings" panose="05000000000000000000" pitchFamily="2" charset="2"/>
              </a:rPr>
              <a:t>realizzato</a:t>
            </a:r>
            <a:r>
              <a:rPr lang="en-US" sz="1900" dirty="0">
                <a:effectLst/>
                <a:sym typeface="Wingdings" panose="05000000000000000000" pitchFamily="2" charset="2"/>
              </a:rPr>
              <a:t> </a:t>
            </a:r>
            <a:r>
              <a:rPr lang="en-US" sz="1900" dirty="0" err="1">
                <a:effectLst/>
                <a:sym typeface="Wingdings" panose="05000000000000000000" pitchFamily="2" charset="2"/>
              </a:rPr>
              <a:t>tra</a:t>
            </a:r>
            <a:r>
              <a:rPr lang="en-US" sz="1900" dirty="0">
                <a:effectLst/>
                <a:sym typeface="Wingdings" panose="05000000000000000000" pitchFamily="2" charset="2"/>
              </a:rPr>
              <a:t> il 1872 e il 1896 </a:t>
            </a:r>
            <a:r>
              <a:rPr lang="en-US" sz="1900" dirty="0" err="1">
                <a:effectLst/>
                <a:sym typeface="Wingdings" panose="05000000000000000000" pitchFamily="2" charset="2"/>
              </a:rPr>
              <a:t>su</a:t>
            </a:r>
            <a:r>
              <a:rPr lang="en-US" sz="1900" dirty="0">
                <a:effectLst/>
                <a:sym typeface="Wingdings" panose="05000000000000000000" pitchFamily="2" charset="2"/>
              </a:rPr>
              <a:t> </a:t>
            </a:r>
            <a:r>
              <a:rPr lang="en-US" sz="1900" dirty="0" err="1">
                <a:effectLst/>
                <a:sym typeface="Wingdings" panose="05000000000000000000" pitchFamily="2" charset="2"/>
              </a:rPr>
              <a:t>volontà</a:t>
            </a:r>
            <a:r>
              <a:rPr lang="en-US" sz="1900" dirty="0">
                <a:effectLst/>
                <a:sym typeface="Wingdings" panose="05000000000000000000" pitchFamily="2" charset="2"/>
              </a:rPr>
              <a:t> </a:t>
            </a:r>
            <a:r>
              <a:rPr lang="en-US" sz="1900" dirty="0" err="1">
                <a:effectLst/>
                <a:sym typeface="Wingdings" panose="05000000000000000000" pitchFamily="2" charset="2"/>
              </a:rPr>
              <a:t>dell’imprenditore</a:t>
            </a:r>
            <a:r>
              <a:rPr lang="en-US" sz="1900" dirty="0">
                <a:effectLst/>
                <a:sym typeface="Wingdings" panose="05000000000000000000" pitchFamily="2" charset="2"/>
              </a:rPr>
              <a:t> Alessandro Rossi.</a:t>
            </a:r>
          </a:p>
          <a:p>
            <a:pPr marL="457200" indent="-228600" algn="just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ym typeface="Wingdings" panose="05000000000000000000" pitchFamily="2" charset="2"/>
              </a:rPr>
              <a:t>Architetto</a:t>
            </a:r>
            <a:r>
              <a:rPr lang="en-US" sz="1900" dirty="0">
                <a:sym typeface="Wingdings" panose="05000000000000000000" pitchFamily="2" charset="2"/>
              </a:rPr>
              <a:t>  Antonio </a:t>
            </a:r>
            <a:r>
              <a:rPr lang="en-US" sz="1900" dirty="0" err="1">
                <a:sym typeface="Wingdings" panose="05000000000000000000" pitchFamily="2" charset="2"/>
              </a:rPr>
              <a:t>Caregraro</a:t>
            </a:r>
            <a:r>
              <a:rPr lang="en-US" sz="1900" dirty="0">
                <a:sym typeface="Wingdings" panose="05000000000000000000" pitchFamily="2" charset="2"/>
              </a:rPr>
              <a:t> </a:t>
            </a:r>
            <a:r>
              <a:rPr lang="en-US" sz="1900" dirty="0" err="1">
                <a:sym typeface="Wingdings" panose="05000000000000000000" pitchFamily="2" charset="2"/>
              </a:rPr>
              <a:t>Negrin</a:t>
            </a:r>
            <a:r>
              <a:rPr lang="en-US" sz="1900" dirty="0">
                <a:sym typeface="Wingdings" panose="05000000000000000000" pitchFamily="2" charset="2"/>
              </a:rPr>
              <a:t> (1821 – 1898)</a:t>
            </a:r>
            <a:endParaRPr lang="en-US" sz="1900" dirty="0">
              <a:effectLst/>
              <a:sym typeface="Wingdings" panose="05000000000000000000" pitchFamily="2" charset="2"/>
            </a:endParaRPr>
          </a:p>
          <a:p>
            <a:pPr marL="457200" indent="-228600" algn="just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ym typeface="Wingdings" panose="05000000000000000000" pitchFamily="2" charset="2"/>
              </a:rPr>
              <a:t>Località</a:t>
            </a:r>
            <a:r>
              <a:rPr lang="en-US" sz="1900" dirty="0">
                <a:sym typeface="Wingdings" panose="05000000000000000000" pitchFamily="2" charset="2"/>
              </a:rPr>
              <a:t>  </a:t>
            </a:r>
            <a:r>
              <a:rPr lang="en-US" sz="1900" dirty="0" err="1">
                <a:sym typeface="Wingdings" panose="05000000000000000000" pitchFamily="2" charset="2"/>
              </a:rPr>
              <a:t>Schio</a:t>
            </a:r>
            <a:r>
              <a:rPr lang="en-US" sz="1900" dirty="0">
                <a:sym typeface="Wingdings" panose="05000000000000000000" pitchFamily="2" charset="2"/>
              </a:rPr>
              <a:t>, </a:t>
            </a:r>
            <a:r>
              <a:rPr lang="en-US" sz="1900" dirty="0" err="1">
                <a:sym typeface="Wingdings" panose="05000000000000000000" pitchFamily="2" charset="2"/>
              </a:rPr>
              <a:t>provincia</a:t>
            </a:r>
            <a:r>
              <a:rPr lang="en-US" sz="1900" dirty="0">
                <a:sym typeface="Wingdings" panose="05000000000000000000" pitchFamily="2" charset="2"/>
              </a:rPr>
              <a:t> di Vicenza.</a:t>
            </a:r>
          </a:p>
          <a:p>
            <a:pPr marL="457200" indent="-228600" algn="just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ym typeface="Wingdings" panose="05000000000000000000" pitchFamily="2" charset="2"/>
              </a:rPr>
              <a:t>Settore</a:t>
            </a:r>
            <a:r>
              <a:rPr lang="en-US" sz="1900" dirty="0">
                <a:sym typeface="Wingdings" panose="05000000000000000000" pitchFamily="2" charset="2"/>
              </a:rPr>
              <a:t>  </a:t>
            </a:r>
            <a:r>
              <a:rPr lang="en-US" sz="1900" dirty="0" err="1">
                <a:sym typeface="Wingdings" panose="05000000000000000000" pitchFamily="2" charset="2"/>
              </a:rPr>
              <a:t>Laniero</a:t>
            </a:r>
            <a:r>
              <a:rPr lang="en-US" sz="1900" dirty="0">
                <a:sym typeface="Wingdings" panose="05000000000000000000" pitchFamily="2" charset="2"/>
              </a:rPr>
              <a:t> (</a:t>
            </a:r>
            <a:r>
              <a:rPr lang="en-US" sz="1900" dirty="0" err="1">
                <a:sym typeface="Wingdings" panose="05000000000000000000" pitchFamily="2" charset="2"/>
              </a:rPr>
              <a:t>azienda</a:t>
            </a:r>
            <a:r>
              <a:rPr lang="en-US" sz="1900" dirty="0">
                <a:sym typeface="Wingdings" panose="05000000000000000000" pitchFamily="2" charset="2"/>
              </a:rPr>
              <a:t> </a:t>
            </a:r>
            <a:r>
              <a:rPr lang="en-US" sz="1900" dirty="0" err="1">
                <a:sym typeface="Wingdings" panose="05000000000000000000" pitchFamily="2" charset="2"/>
              </a:rPr>
              <a:t>Lanerossi</a:t>
            </a:r>
            <a:r>
              <a:rPr lang="en-US" sz="1900" dirty="0">
                <a:sym typeface="Wingdings" panose="05000000000000000000" pitchFamily="2" charset="2"/>
              </a:rPr>
              <a:t>). </a:t>
            </a:r>
          </a:p>
          <a:p>
            <a:pPr marL="457200" indent="-228600" algn="just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ym typeface="Wingdings" panose="05000000000000000000" pitchFamily="2" charset="2"/>
              </a:rPr>
              <a:t>Curiosità</a:t>
            </a:r>
            <a:r>
              <a:rPr lang="en-US" sz="1900" dirty="0">
                <a:sym typeface="Wingdings" panose="05000000000000000000" pitchFamily="2" charset="2"/>
              </a:rPr>
              <a:t> </a:t>
            </a:r>
            <a:r>
              <a:rPr lang="en-US" sz="1900" dirty="0" err="1">
                <a:sym typeface="Wingdings" panose="05000000000000000000" pitchFamily="2" charset="2"/>
              </a:rPr>
              <a:t>Ancora</a:t>
            </a:r>
            <a:r>
              <a:rPr lang="en-US" sz="1900" dirty="0">
                <a:sym typeface="Wingdings" panose="05000000000000000000" pitchFamily="2" charset="2"/>
              </a:rPr>
              <a:t> </a:t>
            </a:r>
            <a:r>
              <a:rPr lang="en-US" sz="1900" dirty="0" err="1">
                <a:sym typeface="Wingdings" panose="05000000000000000000" pitchFamily="2" charset="2"/>
              </a:rPr>
              <a:t>oggi</a:t>
            </a:r>
            <a:r>
              <a:rPr lang="en-US" sz="1900" dirty="0">
                <a:sym typeface="Wingdings" panose="05000000000000000000" pitchFamily="2" charset="2"/>
              </a:rPr>
              <a:t> è un </a:t>
            </a:r>
            <a:r>
              <a:rPr lang="en-US" sz="1900" dirty="0" err="1">
                <a:sym typeface="Wingdings" panose="05000000000000000000" pitchFamily="2" charset="2"/>
              </a:rPr>
              <a:t>quartiere</a:t>
            </a:r>
            <a:r>
              <a:rPr lang="en-US" sz="1900" dirty="0">
                <a:sym typeface="Wingdings" panose="05000000000000000000" pitchFamily="2" charset="2"/>
              </a:rPr>
              <a:t> </a:t>
            </a:r>
            <a:r>
              <a:rPr lang="en-US" sz="1900" dirty="0" err="1">
                <a:sym typeface="Wingdings" panose="05000000000000000000" pitchFamily="2" charset="2"/>
              </a:rPr>
              <a:t>residenziale</a:t>
            </a:r>
            <a:r>
              <a:rPr lang="en-US" sz="1900" dirty="0">
                <a:sym typeface="Wingdings" panose="05000000000000000000" pitchFamily="2" charset="2"/>
              </a:rPr>
              <a:t>.</a:t>
            </a:r>
          </a:p>
          <a:p>
            <a:pPr marL="457200" indent="-228600" algn="just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  <a:p>
            <a:pPr marL="457200" indent="-228600" defTabSz="9144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</a:endParaRPr>
          </a:p>
        </p:txBody>
      </p:sp>
      <p:pic>
        <p:nvPicPr>
          <p:cNvPr id="3074" name="Picture 2" descr="Schio e il Lanificio Rossi in Veneto | Archeologia Industriale">
            <a:extLst>
              <a:ext uri="{FF2B5EF4-FFF2-40B4-BE49-F238E27FC236}">
                <a16:creationId xmlns:a16="http://schemas.microsoft.com/office/drawing/2014/main" id="{19956F6F-9DB9-4B91-A8DB-EEB030BE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342973"/>
            <a:ext cx="6269479" cy="4172053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2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7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48" name="Picture 72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049" name="Picture 74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50" name="Rectangle 76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Rectangle 78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52" name="Group 80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82" name="Rectangle 81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3" name="Picture 82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26" name="Picture 2" descr="ricca vegetazione">
            <a:extLst>
              <a:ext uri="{FF2B5EF4-FFF2-40B4-BE49-F238E27FC236}">
                <a16:creationId xmlns:a16="http://schemas.microsoft.com/office/drawing/2014/main" id="{EC61425B-2DF2-47DB-8325-43AE4E31ACC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9" r="-2" b="1416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Rectangle 84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EDD2F34-0927-4257-A8CF-08DCE5F6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https://web.archive.org/web/20131023060940/http://www.schioindustrialheritage.it/it/page_55.html</a:t>
            </a:r>
          </a:p>
        </p:txBody>
      </p:sp>
      <p:pic>
        <p:nvPicPr>
          <p:cNvPr id="1055" name="Picture 86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5B0DC4-8086-4D19-8AB5-CFA35A458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581635" cy="391152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400" dirty="0"/>
              <a:t>Internet Archive (</a:t>
            </a:r>
            <a:r>
              <a:rPr lang="en-US" sz="2400" dirty="0">
                <a:hlinkClick r:id="rId6"/>
              </a:rPr>
              <a:t>https://archive.org/</a:t>
            </a:r>
            <a:r>
              <a:rPr lang="en-US" sz="2400" dirty="0"/>
              <a:t>) :</a:t>
            </a: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2000" dirty="0"/>
              <a:t>È </a:t>
            </a:r>
            <a:r>
              <a:rPr lang="en-US" sz="2000" dirty="0">
                <a:effectLst/>
              </a:rPr>
              <a:t> una </a:t>
            </a:r>
            <a:r>
              <a:rPr lang="en-US" sz="2000" dirty="0" err="1">
                <a:effectLst/>
              </a:rPr>
              <a:t>biblioteca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digitale</a:t>
            </a:r>
            <a:r>
              <a:rPr lang="en-US" sz="2000" dirty="0">
                <a:effectLst/>
              </a:rPr>
              <a:t> no profit.</a:t>
            </a: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2000" dirty="0" err="1"/>
              <a:t>Consente</a:t>
            </a:r>
            <a:r>
              <a:rPr lang="en-US" sz="2000" dirty="0"/>
              <a:t> </a:t>
            </a:r>
            <a:r>
              <a:rPr lang="en-US" sz="2000" dirty="0" err="1"/>
              <a:t>l’accesso</a:t>
            </a:r>
            <a:r>
              <a:rPr lang="en-US" sz="2000" dirty="0"/>
              <a:t> a </a:t>
            </a:r>
            <a:r>
              <a:rPr lang="en-US" sz="2000" dirty="0" err="1"/>
              <a:t>milioni</a:t>
            </a:r>
            <a:r>
              <a:rPr lang="en-US" sz="2000" dirty="0"/>
              <a:t> di </a:t>
            </a:r>
            <a:r>
              <a:rPr lang="en-US" sz="2000" dirty="0" err="1"/>
              <a:t>risorse</a:t>
            </a:r>
            <a:r>
              <a:rPr lang="en-US" sz="2000" dirty="0"/>
              <a:t> di </a:t>
            </a:r>
            <a:r>
              <a:rPr lang="en-US" sz="2000" dirty="0" err="1"/>
              <a:t>ogni</a:t>
            </a:r>
            <a:r>
              <a:rPr lang="en-US" sz="2000" dirty="0"/>
              <a:t> </a:t>
            </a:r>
            <a:r>
              <a:rPr lang="en-US" sz="2000" dirty="0" err="1"/>
              <a:t>tipo</a:t>
            </a:r>
            <a:r>
              <a:rPr lang="en-US" sz="2000" dirty="0"/>
              <a:t> (web, audio, video, libri).</a:t>
            </a: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2000" dirty="0"/>
              <a:t>Lo </a:t>
            </a:r>
            <a:r>
              <a:rPr lang="en-US" sz="2000" dirty="0" err="1"/>
              <a:t>scopo</a:t>
            </a:r>
            <a:r>
              <a:rPr lang="en-US" sz="2000" dirty="0"/>
              <a:t> è </a:t>
            </a:r>
            <a:r>
              <a:rPr lang="en-US" sz="2000" dirty="0" err="1"/>
              <a:t>l’accesso</a:t>
            </a:r>
            <a:r>
              <a:rPr lang="en-US" sz="2000" dirty="0"/>
              <a:t> </a:t>
            </a:r>
            <a:r>
              <a:rPr lang="en-US" sz="2000" dirty="0" err="1"/>
              <a:t>universale</a:t>
            </a:r>
            <a:r>
              <a:rPr lang="en-US" sz="2000" dirty="0"/>
              <a:t> </a:t>
            </a:r>
            <a:r>
              <a:rPr lang="en-US" sz="2000" dirty="0" err="1"/>
              <a:t>alla</a:t>
            </a:r>
            <a:r>
              <a:rPr lang="en-US" sz="2000" dirty="0"/>
              <a:t> </a:t>
            </a:r>
            <a:r>
              <a:rPr lang="en-US" sz="2000" dirty="0" err="1"/>
              <a:t>conoscenza</a:t>
            </a:r>
            <a:r>
              <a:rPr lang="en-US" sz="2000" dirty="0"/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FAAA03-5B5A-45F9-A83A-A456A1C699E5}"/>
              </a:ext>
            </a:extLst>
          </p:cNvPr>
          <p:cNvSpPr txBox="1"/>
          <p:nvPr/>
        </p:nvSpPr>
        <p:spPr>
          <a:xfrm>
            <a:off x="680323" y="0"/>
            <a:ext cx="60960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 RISORSE DIGITALI</a:t>
            </a:r>
          </a:p>
        </p:txBody>
      </p:sp>
    </p:spTree>
    <p:extLst>
      <p:ext uri="{BB962C8B-B14F-4D97-AF65-F5344CB8AC3E}">
        <p14:creationId xmlns:p14="http://schemas.microsoft.com/office/powerpoint/2010/main" val="215011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82" name="Rectangle 81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3074" name="Picture 2" descr="Schio e il Lanificio Rossi in Veneto | Archeologia Industriale">
            <a:extLst>
              <a:ext uri="{FF2B5EF4-FFF2-40B4-BE49-F238E27FC236}">
                <a16:creationId xmlns:a16="http://schemas.microsoft.com/office/drawing/2014/main" id="{D69C154C-E424-4FDF-8DCA-04FE2E21896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4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97A68B-805F-4F1F-8ED2-22D71874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https://archeologiaindustriale.net/</a:t>
            </a:r>
            <a:endParaRPr lang="en-US" sz="3200" dirty="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A7376D-6DAF-414A-9DC5-398993198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3"/>
            <a:ext cx="3581635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err="1"/>
              <a:t>Nasce</a:t>
            </a:r>
            <a:r>
              <a:rPr lang="en-US" sz="1800" dirty="0"/>
              <a:t> </a:t>
            </a:r>
            <a:r>
              <a:rPr lang="en-US" sz="1800" dirty="0" err="1"/>
              <a:t>nel</a:t>
            </a:r>
            <a:r>
              <a:rPr lang="en-US" sz="1800" dirty="0"/>
              <a:t> 2013 come Progetto Web 2.0.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1800" dirty="0" err="1"/>
              <a:t>Diffonde</a:t>
            </a:r>
            <a:r>
              <a:rPr lang="en-US" sz="1800" dirty="0"/>
              <a:t> la </a:t>
            </a:r>
            <a:r>
              <a:rPr lang="en-US" sz="1800" dirty="0" err="1"/>
              <a:t>conoscenza</a:t>
            </a:r>
            <a:r>
              <a:rPr lang="en-US" sz="1800" dirty="0"/>
              <a:t> del </a:t>
            </a:r>
            <a:r>
              <a:rPr lang="en-US" sz="1800" dirty="0" err="1"/>
              <a:t>patrimonio</a:t>
            </a:r>
            <a:r>
              <a:rPr lang="en-US" sz="1800" dirty="0"/>
              <a:t> </a:t>
            </a:r>
            <a:r>
              <a:rPr lang="en-US" sz="1800" dirty="0" err="1"/>
              <a:t>archeologico</a:t>
            </a:r>
            <a:r>
              <a:rPr lang="en-US" sz="1800" dirty="0"/>
              <a:t> </a:t>
            </a:r>
            <a:r>
              <a:rPr lang="en-US" sz="1800" dirty="0" err="1"/>
              <a:t>industriale</a:t>
            </a:r>
            <a:r>
              <a:rPr lang="en-US" sz="1800" dirty="0"/>
              <a:t> </a:t>
            </a:r>
            <a:r>
              <a:rPr lang="en-US" sz="1800" dirty="0" err="1"/>
              <a:t>nazionale</a:t>
            </a:r>
            <a:r>
              <a:rPr lang="en-US" sz="1800" dirty="0"/>
              <a:t>.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1800" dirty="0" err="1"/>
              <a:t>Cerca</a:t>
            </a:r>
            <a:r>
              <a:rPr lang="en-US" sz="1800" dirty="0"/>
              <a:t> di </a:t>
            </a:r>
            <a:r>
              <a:rPr lang="en-US" sz="1800" dirty="0" err="1"/>
              <a:t>valorizzare</a:t>
            </a:r>
            <a:r>
              <a:rPr lang="en-US" sz="1800" dirty="0"/>
              <a:t> e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impegna</a:t>
            </a:r>
            <a:r>
              <a:rPr lang="en-US" sz="1800" dirty="0"/>
              <a:t> a </a:t>
            </a:r>
            <a:r>
              <a:rPr lang="en-US" sz="1800" dirty="0" err="1"/>
              <a:t>recuperare</a:t>
            </a:r>
            <a:r>
              <a:rPr lang="en-US" sz="1800" dirty="0"/>
              <a:t> al </a:t>
            </a:r>
            <a:r>
              <a:rPr lang="en-US" sz="1800" dirty="0" err="1"/>
              <a:t>massimo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siti</a:t>
            </a:r>
            <a:r>
              <a:rPr lang="en-US" sz="1800" dirty="0"/>
              <a:t> </a:t>
            </a:r>
            <a:r>
              <a:rPr lang="en-US" sz="1800" dirty="0" err="1"/>
              <a:t>industriali</a:t>
            </a:r>
            <a:r>
              <a:rPr lang="en-US" sz="1800" dirty="0"/>
              <a:t> </a:t>
            </a:r>
            <a:r>
              <a:rPr lang="en-US" sz="1800" dirty="0" err="1"/>
              <a:t>italiani</a:t>
            </a:r>
            <a:r>
              <a:rPr lang="en-US" sz="1800" dirty="0"/>
              <a:t>.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1800" dirty="0" err="1"/>
              <a:t>Contiene</a:t>
            </a:r>
            <a:r>
              <a:rPr lang="en-US" sz="1800" dirty="0"/>
              <a:t> </a:t>
            </a:r>
            <a:r>
              <a:rPr lang="en-US" sz="1800" dirty="0" err="1"/>
              <a:t>un’intera</a:t>
            </a:r>
            <a:r>
              <a:rPr lang="en-US" sz="1800" dirty="0"/>
              <a:t> </a:t>
            </a:r>
            <a:r>
              <a:rPr lang="en-US" sz="1800" dirty="0" err="1"/>
              <a:t>sezione</a:t>
            </a:r>
            <a:r>
              <a:rPr lang="en-US" sz="1800" dirty="0"/>
              <a:t> </a:t>
            </a:r>
            <a:r>
              <a:rPr lang="en-US" sz="1800" dirty="0" err="1"/>
              <a:t>dedicata</a:t>
            </a:r>
            <a:r>
              <a:rPr lang="en-US" sz="1800" dirty="0"/>
              <a:t> ai  </a:t>
            </a:r>
            <a:r>
              <a:rPr lang="en-US" sz="1800" dirty="0" err="1"/>
              <a:t>villaggi</a:t>
            </a:r>
            <a:r>
              <a:rPr lang="en-US" sz="1800" dirty="0"/>
              <a:t> </a:t>
            </a:r>
            <a:r>
              <a:rPr lang="en-US" sz="1800" dirty="0" err="1"/>
              <a:t>operai</a:t>
            </a:r>
            <a:r>
              <a:rPr lang="en-US" sz="1800" dirty="0"/>
              <a:t> (</a:t>
            </a:r>
            <a:r>
              <a:rPr lang="en-US" sz="1800" dirty="0" err="1"/>
              <a:t>compresi</a:t>
            </a:r>
            <a:r>
              <a:rPr lang="en-US" sz="1800" dirty="0"/>
              <a:t> </a:t>
            </a:r>
            <a:r>
              <a:rPr lang="en-US" sz="1800" dirty="0" err="1"/>
              <a:t>Crespi</a:t>
            </a:r>
            <a:r>
              <a:rPr lang="en-US" sz="1800" dirty="0"/>
              <a:t> </a:t>
            </a:r>
            <a:r>
              <a:rPr lang="en-US" sz="1800" dirty="0" err="1"/>
              <a:t>d’Adda</a:t>
            </a:r>
            <a:r>
              <a:rPr lang="en-US" sz="1800" dirty="0"/>
              <a:t> e </a:t>
            </a:r>
            <a:r>
              <a:rPr lang="en-US" sz="1800" dirty="0" err="1"/>
              <a:t>Leuman</a:t>
            </a:r>
            <a:r>
              <a:rPr lang="en-US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81324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9" name="Picture 72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030" name="Picture 74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31" name="Rectangle 76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Rectangle 78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33" name="Rectangle 80">
            <a:extLst>
              <a:ext uri="{FF2B5EF4-FFF2-40B4-BE49-F238E27FC236}">
                <a16:creationId xmlns:a16="http://schemas.microsoft.com/office/drawing/2014/main" id="{17341052-73F2-435C-A1F0-70961D11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chio e il Lanificio Rossi in Veneto | Archeologia Industriale">
            <a:extLst>
              <a:ext uri="{FF2B5EF4-FFF2-40B4-BE49-F238E27FC236}">
                <a16:creationId xmlns:a16="http://schemas.microsoft.com/office/drawing/2014/main" id="{EDC62FD1-14CF-44DF-9816-10E99A203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1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 bwMode="auto">
          <a:xfrm>
            <a:off x="-608749" y="753227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82">
            <a:extLst>
              <a:ext uri="{FF2B5EF4-FFF2-40B4-BE49-F238E27FC236}">
                <a16:creationId xmlns:a16="http://schemas.microsoft.com/office/drawing/2014/main" id="{A4D2D0F6-68B7-4A2F-B80D-B3AAC1F4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035" name="Rectangle 84">
            <a:extLst>
              <a:ext uri="{FF2B5EF4-FFF2-40B4-BE49-F238E27FC236}">
                <a16:creationId xmlns:a16="http://schemas.microsoft.com/office/drawing/2014/main" id="{A0BCEF11-98AA-4EF8-91CF-8146F6479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A8E68E-6976-46BA-B801-5746E15F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https://scholar.google.com/</a:t>
            </a:r>
          </a:p>
        </p:txBody>
      </p:sp>
      <p:pic>
        <p:nvPicPr>
          <p:cNvPr id="1036" name="Picture 86">
            <a:extLst>
              <a:ext uri="{FF2B5EF4-FFF2-40B4-BE49-F238E27FC236}">
                <a16:creationId xmlns:a16="http://schemas.microsoft.com/office/drawing/2014/main" id="{DB816C00-E2A2-4A28-A8CB-2E9E10E9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37" name="Rectangle 88">
            <a:extLst>
              <a:ext uri="{FF2B5EF4-FFF2-40B4-BE49-F238E27FC236}">
                <a16:creationId xmlns:a16="http://schemas.microsoft.com/office/drawing/2014/main" id="{B2892C6A-FAAA-49A9-B836-6ECC4D48D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7088DE-CAE8-4FBE-B7A3-664861501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3"/>
            <a:ext cx="9613861" cy="33950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/>
              <a:t>- Google Scholar è un </a:t>
            </a:r>
            <a:r>
              <a:rPr lang="en-US" sz="2000" dirty="0" err="1"/>
              <a:t>motore</a:t>
            </a:r>
            <a:r>
              <a:rPr lang="en-US" sz="2000" dirty="0"/>
              <a:t> di </a:t>
            </a:r>
            <a:r>
              <a:rPr lang="en-US" sz="2000" dirty="0" err="1"/>
              <a:t>ricerca</a:t>
            </a:r>
            <a:r>
              <a:rPr lang="en-US" sz="2000" dirty="0"/>
              <a:t> ad accesso libero </a:t>
            </a:r>
            <a:r>
              <a:rPr lang="en-US" sz="2000" dirty="0" err="1"/>
              <a:t>nato</a:t>
            </a:r>
            <a:r>
              <a:rPr lang="en-US" sz="2000" dirty="0"/>
              <a:t> </a:t>
            </a:r>
            <a:r>
              <a:rPr lang="en-US" sz="2000" dirty="0" err="1"/>
              <a:t>nel</a:t>
            </a:r>
            <a:r>
              <a:rPr lang="en-US" sz="2000" dirty="0"/>
              <a:t> 2004.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/>
              <a:t>- Si </a:t>
            </a:r>
            <a:r>
              <a:rPr lang="en-US" sz="2000" dirty="0" err="1"/>
              <a:t>rivela</a:t>
            </a:r>
            <a:r>
              <a:rPr lang="en-US" sz="2000" dirty="0"/>
              <a:t> molto utile per la </a:t>
            </a:r>
            <a:r>
              <a:rPr lang="en-US" sz="2000" dirty="0" err="1"/>
              <a:t>ricerca</a:t>
            </a:r>
            <a:r>
              <a:rPr lang="en-US" sz="2000" dirty="0"/>
              <a:t> </a:t>
            </a:r>
            <a:r>
              <a:rPr lang="en-US" sz="2000" dirty="0" err="1"/>
              <a:t>accademica</a:t>
            </a:r>
            <a:r>
              <a:rPr lang="en-US" sz="2000" dirty="0"/>
              <a:t> (</a:t>
            </a:r>
            <a:r>
              <a:rPr lang="en-US" sz="2000" dirty="0" err="1"/>
              <a:t>articoli</a:t>
            </a:r>
            <a:r>
              <a:rPr lang="en-US" sz="2000" dirty="0"/>
              <a:t>, </a:t>
            </a:r>
            <a:r>
              <a:rPr lang="en-US" sz="2000" dirty="0" err="1"/>
              <a:t>tesi</a:t>
            </a:r>
            <a:r>
              <a:rPr lang="en-US" sz="2000" dirty="0"/>
              <a:t>, libri).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/>
              <a:t>- La </a:t>
            </a:r>
            <a:r>
              <a:rPr lang="en-US" sz="2000" dirty="0" err="1"/>
              <a:t>ricerca</a:t>
            </a:r>
            <a:r>
              <a:rPr lang="en-US" sz="2000" dirty="0"/>
              <a:t> </a:t>
            </a:r>
            <a:r>
              <a:rPr lang="en-US" sz="2000" dirty="0" err="1"/>
              <a:t>sul</a:t>
            </a:r>
            <a:r>
              <a:rPr lang="en-US" sz="2000" dirty="0"/>
              <a:t> </a:t>
            </a:r>
            <a:r>
              <a:rPr lang="en-US" sz="2000" dirty="0" err="1"/>
              <a:t>Quartiere</a:t>
            </a:r>
            <a:r>
              <a:rPr lang="en-US" sz="2000" dirty="0"/>
              <a:t> </a:t>
            </a:r>
            <a:r>
              <a:rPr lang="en-US" sz="2000" dirty="0" err="1"/>
              <a:t>Operaio</a:t>
            </a:r>
            <a:r>
              <a:rPr lang="en-US" sz="2000" dirty="0"/>
              <a:t> </a:t>
            </a:r>
            <a:r>
              <a:rPr lang="en-US" sz="2000" dirty="0" err="1"/>
              <a:t>Schio</a:t>
            </a:r>
            <a:r>
              <a:rPr lang="en-US" sz="2000" dirty="0"/>
              <a:t> ha </a:t>
            </a:r>
            <a:r>
              <a:rPr lang="en-US" sz="2000" dirty="0" err="1"/>
              <a:t>prodotto</a:t>
            </a:r>
            <a:r>
              <a:rPr lang="en-US" sz="2000" dirty="0"/>
              <a:t> </a:t>
            </a:r>
            <a:r>
              <a:rPr lang="en-US" sz="2000" dirty="0" err="1"/>
              <a:t>oltre</a:t>
            </a:r>
            <a:r>
              <a:rPr lang="en-US" sz="2000" dirty="0"/>
              <a:t> 1500 </a:t>
            </a:r>
            <a:r>
              <a:rPr lang="en-US" sz="2000" dirty="0" err="1"/>
              <a:t>risultati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696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C01883-53E4-4C5C-8311-A8A78CDA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2.3 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2A0F05-121A-4836-9368-DD0E0788A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it-IT" dirty="0"/>
              <a:t>Come nel caso di Crespi d’Adda anche qui la ricerca di fonti digitali ha purtroppo conseguito scarsi risultati.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- A differenza del primo esempio, il Nuovo Quartiere Operaio non    presenta una sitografia apposita esaustiva.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- Migliore è risultata invece la ricerca bibliografica e di fonti secondarie grazie all’</a:t>
            </a:r>
            <a:r>
              <a:rPr lang="it-IT" dirty="0" err="1"/>
              <a:t>utilizzzo</a:t>
            </a:r>
            <a:r>
              <a:rPr lang="it-IT" dirty="0"/>
              <a:t> Google </a:t>
            </a:r>
            <a:r>
              <a:rPr lang="it-IT" dirty="0" err="1"/>
              <a:t>Scholar</a:t>
            </a:r>
            <a:r>
              <a:rPr lang="it-IT" dirty="0"/>
              <a:t> o di SBN (</a:t>
            </a:r>
            <a:r>
              <a:rPr lang="it-IT" dirty="0" err="1"/>
              <a:t>cap</a:t>
            </a:r>
            <a:r>
              <a:rPr lang="it-IT" dirty="0"/>
              <a:t> 3).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317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70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72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059" name="Rectangle 74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76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40FDE0-4FAF-4767-9243-4C6425D3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it-IT" sz="2400"/>
              <a:t>CAPITOLO 3: IL VILLAGGIO LEUMANN</a:t>
            </a:r>
          </a:p>
        </p:txBody>
      </p:sp>
      <p:pic>
        <p:nvPicPr>
          <p:cNvPr id="2061" name="Picture 78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082963-B527-48EA-9348-E0CCC9E7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000" dirty="0"/>
              <a:t>3.1: Informazioni Generali:</a:t>
            </a:r>
          </a:p>
          <a:p>
            <a:pPr marL="0" indent="0" algn="just">
              <a:buNone/>
            </a:pPr>
            <a:endParaRPr lang="it-IT" sz="2000" dirty="0"/>
          </a:p>
          <a:p>
            <a:pPr algn="just">
              <a:buFontTx/>
              <a:buChar char="-"/>
            </a:pPr>
            <a:r>
              <a:rPr lang="it-IT" sz="1800" dirty="0"/>
              <a:t>Nascita </a:t>
            </a:r>
            <a:r>
              <a:rPr lang="it-IT" sz="1800" dirty="0">
                <a:sym typeface="Wingdings" panose="05000000000000000000" pitchFamily="2" charset="2"/>
              </a:rPr>
              <a:t> Venne costruito tra il 1875 e il 1907 su commissione della famiglia elvetica Leumann.</a:t>
            </a:r>
          </a:p>
          <a:p>
            <a:pPr algn="just">
              <a:buFontTx/>
              <a:buChar char="-"/>
            </a:pPr>
            <a:r>
              <a:rPr lang="it-IT" sz="1800" dirty="0">
                <a:sym typeface="Wingdings" panose="05000000000000000000" pitchFamily="2" charset="2"/>
              </a:rPr>
              <a:t>Architetto  Pietro Fenoglio (1865 – 1927.</a:t>
            </a:r>
          </a:p>
          <a:p>
            <a:pPr algn="just">
              <a:buFontTx/>
              <a:buChar char="-"/>
            </a:pPr>
            <a:r>
              <a:rPr lang="it-IT" sz="1800" dirty="0"/>
              <a:t>Località </a:t>
            </a:r>
            <a:r>
              <a:rPr lang="it-IT" sz="1800" dirty="0">
                <a:sym typeface="Wingdings" panose="05000000000000000000" pitchFamily="2" charset="2"/>
              </a:rPr>
              <a:t> Collegno, provincia di Torino.</a:t>
            </a:r>
          </a:p>
          <a:p>
            <a:pPr algn="just">
              <a:buFontTx/>
              <a:buChar char="-"/>
            </a:pPr>
            <a:r>
              <a:rPr lang="it-IT" sz="1800" dirty="0">
                <a:sym typeface="Wingdings" panose="05000000000000000000" pitchFamily="2" charset="2"/>
              </a:rPr>
              <a:t>Settore  Tessile cotoniero.</a:t>
            </a:r>
          </a:p>
          <a:p>
            <a:pPr algn="just">
              <a:buFontTx/>
              <a:buChar char="-"/>
            </a:pPr>
            <a:r>
              <a:rPr lang="it-IT" sz="1800" dirty="0"/>
              <a:t>Curiosità </a:t>
            </a:r>
            <a:r>
              <a:rPr lang="it-IT" sz="1800" dirty="0">
                <a:sym typeface="Wingdings" panose="05000000000000000000" pitchFamily="2" charset="2"/>
              </a:rPr>
              <a:t> Il cotonificio rimase attivo fino al 2007.</a:t>
            </a:r>
            <a:endParaRPr lang="it-IT" sz="1800" dirty="0"/>
          </a:p>
        </p:txBody>
      </p:sp>
      <p:pic>
        <p:nvPicPr>
          <p:cNvPr id="2050" name="Picture 2" descr="Il Villaggio Leumann in Piemonte | Archeologia Industriale">
            <a:extLst>
              <a:ext uri="{FF2B5EF4-FFF2-40B4-BE49-F238E27FC236}">
                <a16:creationId xmlns:a16="http://schemas.microsoft.com/office/drawing/2014/main" id="{FEA405E7-FB56-48B2-8FD8-3FB68DB96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475307"/>
            <a:ext cx="6269479" cy="3907386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979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E07532-F968-4913-9F77-82E17E2C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http://www.villaggioleumann.it/</a:t>
            </a:r>
          </a:p>
        </p:txBody>
      </p:sp>
      <p:pic>
        <p:nvPicPr>
          <p:cNvPr id="22" name="Segnaposto immagine 21" descr="Immagine che contiene testo&#10;&#10;Descrizione generata automaticamente">
            <a:extLst>
              <a:ext uri="{FF2B5EF4-FFF2-40B4-BE49-F238E27FC236}">
                <a16:creationId xmlns:a16="http://schemas.microsoft.com/office/drawing/2014/main" id="{97E31956-68CB-4EBB-9958-5EDF756FB2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144" r="7144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4D95B2-3464-40FD-A5E1-5527B3206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Tx/>
              <a:buChar char="-"/>
            </a:pPr>
            <a:r>
              <a:rPr lang="it-IT" dirty="0"/>
              <a:t>Sito curato dall’ Associazione Amici della Scuola Leumann, no profit.</a:t>
            </a:r>
          </a:p>
          <a:p>
            <a:pPr marL="285750" indent="-285750" algn="just">
              <a:buFontTx/>
              <a:buChar char="-"/>
            </a:pPr>
            <a:r>
              <a:rPr lang="it-IT" dirty="0"/>
              <a:t>Obiettivo di valorizzazione del Villaggio sia da un punto di vista storico sia come luogo della memoria.</a:t>
            </a:r>
          </a:p>
          <a:p>
            <a:pPr marL="285750" indent="-285750" algn="just">
              <a:buFontTx/>
              <a:buChar char="-"/>
            </a:pPr>
            <a:r>
              <a:rPr lang="it-IT" dirty="0"/>
              <a:t>Messa a disposizione di importante materiale storico bibliografico e fotografico.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81608A-593A-4EF1-A2E4-E54EFB2E82FE}"/>
              </a:ext>
            </a:extLst>
          </p:cNvPr>
          <p:cNvSpPr txBox="1"/>
          <p:nvPr/>
        </p:nvSpPr>
        <p:spPr>
          <a:xfrm>
            <a:off x="398737" y="0"/>
            <a:ext cx="6098344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 RISORSE DIGITALI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FC1F051-1E92-43D0-BDEA-2F56765EF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28641BC-D35A-4E10-950A-BB5D4506E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C7D29CB-2009-49DD-835C-562765F1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55E1986-83C4-4A72-8FE5-8F6D2C229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75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029D5BD-B90E-4B2A-AB92-0E8B1EA06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Menu principale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it-IT" altLang="it-IT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it-IT" altLang="it-IT" sz="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D0962776-7710-43E6-A564-082962C45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0FA0180-CC1C-4245-B600-6213AB92D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1C0F5BB-888A-4AF9-8DA8-F3D1637D9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0DCA603-C1BD-4757-AB86-FDED7364F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315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81B2E71-6850-4CB4-B7AF-84A27B874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4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Menu principale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it-IT" altLang="it-IT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it-IT" altLang="it-IT" sz="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09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020E4-05A8-40C1-9AFD-BE7C09F2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https://opac.sbn.it/opacsbn/opac/iccu/free.jsp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6B1785-8399-4852-A358-A409DCEE0042}"/>
              </a:ext>
            </a:extLst>
          </p:cNvPr>
          <p:cNvSpPr txBox="1"/>
          <p:nvPr/>
        </p:nvSpPr>
        <p:spPr>
          <a:xfrm>
            <a:off x="508043" y="2595842"/>
            <a:ext cx="1065028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sz="3200" dirty="0"/>
              <a:t>È il catalogo del Servizio Bibliotecario Nazionale.</a:t>
            </a:r>
          </a:p>
          <a:p>
            <a:pPr algn="just"/>
            <a:endParaRPr lang="it-IT" sz="3200" dirty="0"/>
          </a:p>
          <a:p>
            <a:pPr marL="285750" indent="-285750" algn="just">
              <a:buFontTx/>
              <a:buChar char="-"/>
            </a:pPr>
            <a:r>
              <a:rPr lang="it-IT" sz="3200" dirty="0"/>
              <a:t>Consente l’accesso a più di 18 milioni di notizie bibliografiche.</a:t>
            </a:r>
          </a:p>
          <a:p>
            <a:pPr algn="just"/>
            <a:endParaRPr lang="it-IT" sz="3200" dirty="0"/>
          </a:p>
          <a:p>
            <a:pPr marL="285750" indent="-285750" algn="just">
              <a:buFontTx/>
              <a:buChar char="-"/>
            </a:pPr>
            <a:r>
              <a:rPr lang="it-IT" sz="3200" dirty="0"/>
              <a:t>La ricerca sul Villaggio Leumann ha dato accesso a 16 risultati.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212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7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55" name="Picture 7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6156" name="Picture 7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157" name="Rectangle 7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8" name="Rectangle 7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59" name="Picture 80">
            <a:extLst>
              <a:ext uri="{FF2B5EF4-FFF2-40B4-BE49-F238E27FC236}">
                <a16:creationId xmlns:a16="http://schemas.microsoft.com/office/drawing/2014/main" id="{B3F9E774-F054-4892-8E69-C76B2C85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6160" name="Picture 82">
            <a:extLst>
              <a:ext uri="{FF2B5EF4-FFF2-40B4-BE49-F238E27FC236}">
                <a16:creationId xmlns:a16="http://schemas.microsoft.com/office/drawing/2014/main" id="{BEF6A099-2A38-4C66-88FF-FDBCB564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61" name="Rectangle 84">
            <a:extLst>
              <a:ext uri="{FF2B5EF4-FFF2-40B4-BE49-F238E27FC236}">
                <a16:creationId xmlns:a16="http://schemas.microsoft.com/office/drawing/2014/main" id="{D0D98427-7B26-46E2-93FE-CB8CD3854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2" name="Rectangle 86">
            <a:extLst>
              <a:ext uri="{FF2B5EF4-FFF2-40B4-BE49-F238E27FC236}">
                <a16:creationId xmlns:a16="http://schemas.microsoft.com/office/drawing/2014/main" id="{B15A4233-F980-4EF6-B2C0-D7C63E752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14E9FCF-3CA0-4D66-974F-7E784531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https://www.youtube.com/</a:t>
            </a:r>
          </a:p>
        </p:txBody>
      </p:sp>
      <p:pic>
        <p:nvPicPr>
          <p:cNvPr id="6163" name="Picture 88">
            <a:extLst>
              <a:ext uri="{FF2B5EF4-FFF2-40B4-BE49-F238E27FC236}">
                <a16:creationId xmlns:a16="http://schemas.microsoft.com/office/drawing/2014/main" id="{3B7E3E62-AACE-4D18-93B3-B4C452E28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AB6A4D-468B-49FE-9427-0F5D851144E3}"/>
              </a:ext>
            </a:extLst>
          </p:cNvPr>
          <p:cNvSpPr txBox="1"/>
          <p:nvPr/>
        </p:nvSpPr>
        <p:spPr>
          <a:xfrm>
            <a:off x="323557" y="2336873"/>
            <a:ext cx="4013053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You Tube (2005) </a:t>
            </a:r>
            <a:r>
              <a:rPr lang="en-US" sz="2400" dirty="0" err="1">
                <a:solidFill>
                  <a:srgbClr val="FFFFFF"/>
                </a:solidFill>
              </a:rPr>
              <a:t>può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rivelarsi</a:t>
            </a:r>
            <a:r>
              <a:rPr lang="en-US" sz="2400" dirty="0">
                <a:solidFill>
                  <a:srgbClr val="FFFFFF"/>
                </a:solidFill>
              </a:rPr>
              <a:t> una </a:t>
            </a:r>
            <a:r>
              <a:rPr lang="en-US" sz="2400" dirty="0" err="1">
                <a:solidFill>
                  <a:srgbClr val="FFFFFF"/>
                </a:solidFill>
              </a:rPr>
              <a:t>risorsa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digitale</a:t>
            </a:r>
            <a:r>
              <a:rPr lang="en-US" sz="2400" dirty="0">
                <a:solidFill>
                  <a:srgbClr val="FFFFFF"/>
                </a:solidFill>
              </a:rPr>
              <a:t> molto utile per la </a:t>
            </a:r>
            <a:r>
              <a:rPr lang="en-US" sz="2400" dirty="0" err="1">
                <a:solidFill>
                  <a:srgbClr val="FFFFFF"/>
                </a:solidFill>
              </a:rPr>
              <a:t>ricerca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  <a:p>
            <a:pPr marL="285750"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285750"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Sono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presenti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numerosissimi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documentari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sul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villaggio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Leumann</a:t>
            </a:r>
            <a:r>
              <a:rPr lang="en-US" sz="2400" dirty="0">
                <a:solidFill>
                  <a:srgbClr val="FFFFFF"/>
                </a:solidFill>
              </a:rPr>
              <a:t> e sui </a:t>
            </a:r>
            <a:r>
              <a:rPr lang="en-US" sz="2400" dirty="0" err="1">
                <a:solidFill>
                  <a:srgbClr val="FFFFFF"/>
                </a:solidFill>
              </a:rPr>
              <a:t>villaggi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operai</a:t>
            </a:r>
            <a:r>
              <a:rPr lang="en-US" sz="2400" dirty="0">
                <a:solidFill>
                  <a:srgbClr val="FFFFFF"/>
                </a:solidFill>
              </a:rPr>
              <a:t> in </a:t>
            </a:r>
            <a:r>
              <a:rPr lang="en-US" sz="2400" dirty="0" err="1">
                <a:solidFill>
                  <a:srgbClr val="FFFFFF"/>
                </a:solidFill>
              </a:rPr>
              <a:t>generale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  <p:sp useBgFill="1">
        <p:nvSpPr>
          <p:cNvPr id="6164" name="Rectangle 90">
            <a:extLst>
              <a:ext uri="{FF2B5EF4-FFF2-40B4-BE49-F238E27FC236}">
                <a16:creationId xmlns:a16="http://schemas.microsoft.com/office/drawing/2014/main" id="{421B5709-714B-4EA8-8C75-C105D9B4D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lla scoperta del villaggio Leumann, un borgo da fiaba in stile liberty  alle porte di Torino — idealista/news">
            <a:extLst>
              <a:ext uri="{FF2B5EF4-FFF2-40B4-BE49-F238E27FC236}">
                <a16:creationId xmlns:a16="http://schemas.microsoft.com/office/drawing/2014/main" id="{77FB30C7-F340-4FAB-A37F-406868823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3085" y="1849408"/>
            <a:ext cx="5629268" cy="315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4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78737-6461-40A9-8077-ADAD9EBBBA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it-IT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RISORSE DIGITALI PER LO STUDIO DEI VILLAGGI OPERAI NEL NORD ITALIA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E167FB-A73A-4558-8455-EC258ED59E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it-I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ESEMPI CRESPI D’ADDA, SCHIO, LEUMANN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609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DFCE91-2C28-4890-9E10-364EDC29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3.3 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547D0F-2DDA-4297-807B-88AE80B9A839}"/>
              </a:ext>
            </a:extLst>
          </p:cNvPr>
          <p:cNvSpPr txBox="1"/>
          <p:nvPr/>
        </p:nvSpPr>
        <p:spPr>
          <a:xfrm>
            <a:off x="680320" y="2527349"/>
            <a:ext cx="101334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sz="2400" dirty="0"/>
              <a:t>Anche in questo ultimo esempio sono state trovate purtroppo poche risorse digitali.</a:t>
            </a:r>
          </a:p>
          <a:p>
            <a:pPr algn="just"/>
            <a:endParaRPr lang="it-IT" sz="2400" dirty="0"/>
          </a:p>
          <a:p>
            <a:pPr marL="285750" indent="-285750" algn="just">
              <a:buFontTx/>
              <a:buChar char="-"/>
            </a:pPr>
            <a:r>
              <a:rPr lang="it-IT" sz="2400" dirty="0"/>
              <a:t>Come nel caso di Crespi d’Adda anche il Villaggio Leumann dispone di una sitografia apposita. Tuttavia questa risulta essere isolata, rendendo impossibile una qualche comparazione</a:t>
            </a:r>
          </a:p>
          <a:p>
            <a:pPr algn="just"/>
            <a:endParaRPr lang="it-IT" sz="2400" dirty="0"/>
          </a:p>
          <a:p>
            <a:pPr marL="285750" indent="-285750" algn="just">
              <a:buFontTx/>
              <a:buChar char="-"/>
            </a:pPr>
            <a:r>
              <a:rPr lang="it-IT" sz="2400" dirty="0"/>
              <a:t>Come successo con Schio, la ricerca ha dato risultati più ampi per quanto riguarda le fonti secondarie (multimediali soprattutto).</a:t>
            </a:r>
          </a:p>
        </p:txBody>
      </p:sp>
    </p:spTree>
    <p:extLst>
      <p:ext uri="{BB962C8B-B14F-4D97-AF65-F5344CB8AC3E}">
        <p14:creationId xmlns:p14="http://schemas.microsoft.com/office/powerpoint/2010/main" val="4090640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5330CF-0805-4788-8F04-AD32ECA4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CAPITOLO 4: 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41348A-9BB7-4AE5-9F71-BAFDBB813ADD}"/>
              </a:ext>
            </a:extLst>
          </p:cNvPr>
          <p:cNvSpPr txBox="1"/>
          <p:nvPr/>
        </p:nvSpPr>
        <p:spPr>
          <a:xfrm>
            <a:off x="680321" y="2505670"/>
            <a:ext cx="1111411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sz="2000" dirty="0"/>
              <a:t>I villaggi operai in Italia costituiscono delle testimonianze storiche, architettoniche, sociali di grandissimo valore e importanza.</a:t>
            </a:r>
          </a:p>
          <a:p>
            <a:pPr marL="285750" indent="-285750" algn="just">
              <a:buFontTx/>
              <a:buChar char="-"/>
            </a:pPr>
            <a:endParaRPr lang="it-IT" sz="2000" dirty="0"/>
          </a:p>
          <a:p>
            <a:pPr marL="285750" indent="-285750" algn="just">
              <a:buFontTx/>
              <a:buChar char="-"/>
            </a:pPr>
            <a:r>
              <a:rPr lang="it-IT" sz="2000" dirty="0"/>
              <a:t>La ricerca bibliografica ha dato una discreta quantità di risultati sull’argomento in generale (il villaggio operaio come fenomeno) sia nei singoli casi presi in esame.</a:t>
            </a:r>
          </a:p>
          <a:p>
            <a:pPr marL="285750" indent="-285750" algn="just">
              <a:buFontTx/>
              <a:buChar char="-"/>
            </a:pPr>
            <a:endParaRPr lang="it-IT" sz="2000" dirty="0"/>
          </a:p>
          <a:p>
            <a:pPr marL="285750" indent="-285750" algn="just">
              <a:buFontTx/>
              <a:buChar char="-"/>
            </a:pPr>
            <a:r>
              <a:rPr lang="it-IT" sz="2000" dirty="0"/>
              <a:t>Le fonti digitali primarie disponibili sono risultate limitate, soprattutto per quanto riguarda i villaggi di Schio e Leumann.</a:t>
            </a:r>
          </a:p>
          <a:p>
            <a:pPr marL="285750" indent="-285750" algn="just">
              <a:buFontTx/>
              <a:buChar char="-"/>
            </a:pPr>
            <a:endParaRPr lang="it-IT" sz="2000" dirty="0"/>
          </a:p>
          <a:p>
            <a:pPr marL="285750" indent="-285750" algn="just">
              <a:buFontTx/>
              <a:buChar char="-"/>
            </a:pPr>
            <a:r>
              <a:rPr lang="it-IT" sz="2000" dirty="0"/>
              <a:t>Molto più numerose sono state le fonti secondarie come gli articoli di archeologia industriale.net e Google </a:t>
            </a:r>
            <a:r>
              <a:rPr lang="it-IT" sz="2000" dirty="0" err="1"/>
              <a:t>Scholar</a:t>
            </a:r>
            <a:r>
              <a:rPr lang="it-IT" sz="2000" dirty="0"/>
              <a:t>, applicabili a tutti e tre gli esempi.</a:t>
            </a:r>
          </a:p>
          <a:p>
            <a:endParaRPr lang="it-IT" sz="2800" dirty="0"/>
          </a:p>
          <a:p>
            <a:endParaRPr lang="it-IT" sz="2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6696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D3BC99-6B23-41DF-9083-A8C437B2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OSSERVAZIONI PERSONALI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3CA404-FD9F-406E-A6AC-74961EDA982D}"/>
              </a:ext>
            </a:extLst>
          </p:cNvPr>
          <p:cNvSpPr txBox="1"/>
          <p:nvPr/>
        </p:nvSpPr>
        <p:spPr>
          <a:xfrm>
            <a:off x="680321" y="2275558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Quello dei villaggi operai è un argomento ancora poco approfondito e che suscita scarso interesse sia a livello turistico che accademico.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A livello qualitativo sono risultati attendibili e ben strutturati i siti web dedicati ai singoli villaggi, molto chiari e ricchi di materiale disponibile. Tuttavia si è constatata la mancanza di fonti alternative per una comparazione più oggettiva.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Risulta infine necessario e imprescindibile, per uno studio completo dell’argomento, analizzare ogni villaggio singolarmente per poter avere un quadro preciso sulla disponibilità delle fonti in generale.</a:t>
            </a:r>
          </a:p>
        </p:txBody>
      </p:sp>
    </p:spTree>
    <p:extLst>
      <p:ext uri="{BB962C8B-B14F-4D97-AF65-F5344CB8AC3E}">
        <p14:creationId xmlns:p14="http://schemas.microsoft.com/office/powerpoint/2010/main" val="2314686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2AE01C-17C2-413D-A7A4-87E2E8462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/>
              <a:t>GRAZIE PER L’ATTENZIONE!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079077-B441-4DFE-A222-4DAE99317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FILIPPO COSULICH DE PECINE</a:t>
            </a:r>
          </a:p>
        </p:txBody>
      </p:sp>
    </p:spTree>
    <p:extLst>
      <p:ext uri="{BB962C8B-B14F-4D97-AF65-F5344CB8AC3E}">
        <p14:creationId xmlns:p14="http://schemas.microsoft.com/office/powerpoint/2010/main" val="367222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1D0DEE-8D42-4A70-96C8-0DF2A158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INTRODUZIONE: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E7A6DC-9344-46AE-95E1-0FCEAA232AA7}"/>
              </a:ext>
            </a:extLst>
          </p:cNvPr>
          <p:cNvSpPr txBox="1"/>
          <p:nvPr/>
        </p:nvSpPr>
        <p:spPr>
          <a:xfrm>
            <a:off x="395785" y="2460722"/>
            <a:ext cx="8758450" cy="4747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Nella seconda metà dell’Ottocento la via necessaria e imprescindibile per lo sviluppo economico dell’Italia (e dell’Europa) è costituita dal mondo dell’industria, sviluppatosi il secolo precedente in Gran Bretagna.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Tra la fine del XIX secolo fino allo scoppio della Seconda Guerra Mondiale nascono, in un Nord Italia sempre più industrializzato, vere e proprie città fabbrica, ispirate ai modelli francesi e soprattutto inglesi.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38F1D4C-7AFC-44DC-B6EC-4F58B1573E94}"/>
              </a:ext>
            </a:extLst>
          </p:cNvPr>
          <p:cNvSpPr txBox="1"/>
          <p:nvPr/>
        </p:nvSpPr>
        <p:spPr>
          <a:xfrm rot="10800000" flipV="1">
            <a:off x="395785" y="3818914"/>
            <a:ext cx="7942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 villaggi operai sono degli insediamenti urbani progettati e costruiti in quasi tutto il Vecchio continente per rispondere ai bisogni dei lavoratori e degli imprenditori (</a:t>
            </a:r>
            <a:r>
              <a:rPr lang="it-I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Welfare aziendale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1627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C8322A-FF0F-4639-A47E-3518CC75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OBIETTIVI: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46F8B1-7758-49EE-8AA6-99A77335197C}"/>
              </a:ext>
            </a:extLst>
          </p:cNvPr>
          <p:cNvSpPr txBox="1"/>
          <p:nvPr/>
        </p:nvSpPr>
        <p:spPr>
          <a:xfrm>
            <a:off x="354842" y="2651910"/>
            <a:ext cx="8785745" cy="3757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Ricerca di risorse digitali attendibili per lo studio dei villaggi operai nel Nord Italia.</a:t>
            </a:r>
          </a:p>
          <a:p>
            <a:pPr lvl="0" algn="just">
              <a:lnSpc>
                <a:spcPct val="107000"/>
              </a:lnSpc>
            </a:pP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Promozione di un argomento raramente affrontato ma molto affascinante da un punto di vista storico, sociale, architettonico, economico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9600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20EC7B-86D6-4C61-A1DE-E2A6E086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/>
              <a:t>Note</a:t>
            </a:r>
            <a:r>
              <a:rPr lang="it-IT" sz="1800" dirty="0"/>
              <a:t> : Onde evitare una ricerca eccessivamente generica e astratta, è stato scelto di cercare le fonti digitali per tre esempi di villaggi operai (Cap 1,2,3), tenendo però ben presente che ve ne sono moltissimi altri.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98863A-4DE6-4B05-8C52-69BC56EF1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Villaggio Crespi d’Adda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3131C0-CAD5-4839-BCA9-B1912A513CC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60947" y="3039070"/>
            <a:ext cx="2678602" cy="289711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E8EE7B-F543-40E1-AF5C-D0FFE5649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Quartiere operaio a Schio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180E030-5630-4C7C-9A6E-DB48C3A3501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664205" y="4306808"/>
            <a:ext cx="1055204" cy="123776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4B89EE7-01FB-4913-9A2A-171A9794E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4155" y="1952560"/>
            <a:ext cx="3070025" cy="671370"/>
          </a:xfrm>
        </p:spPr>
        <p:txBody>
          <a:bodyPr/>
          <a:lstStyle/>
          <a:p>
            <a:r>
              <a:rPr lang="it-IT" dirty="0"/>
              <a:t>Villaggio Leumann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D0F7A2A-93D7-41B2-B3A1-109D13A9870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3656836" y="5357286"/>
            <a:ext cx="477507" cy="103237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D44463-4E32-4FA8-8EAD-CC3DFEAB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1" y="3039069"/>
            <a:ext cx="2705107" cy="28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io e il Lanificio Rossi in Veneto | Archeologia Industriale">
            <a:extLst>
              <a:ext uri="{FF2B5EF4-FFF2-40B4-BE49-F238E27FC236}">
                <a16:creationId xmlns:a16="http://schemas.microsoft.com/office/drawing/2014/main" id="{C6F0E107-C1F0-4E9E-8786-82BE420C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80" y="3022672"/>
            <a:ext cx="3070025" cy="29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llaggio Leumannm">
            <a:extLst>
              <a:ext uri="{FF2B5EF4-FFF2-40B4-BE49-F238E27FC236}">
                <a16:creationId xmlns:a16="http://schemas.microsoft.com/office/drawing/2014/main" id="{D5288F9C-34D5-4AFE-A04D-36B9D9DB2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36" y="3022670"/>
            <a:ext cx="2653930" cy="29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7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39202A-6040-4927-BAD7-83AE8935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CAPITOLO 1: Il Villaggio Crespi d’Adda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114BE0-439B-4BA9-BA46-5CADE3802D69}"/>
              </a:ext>
            </a:extLst>
          </p:cNvPr>
          <p:cNvSpPr txBox="1"/>
          <p:nvPr/>
        </p:nvSpPr>
        <p:spPr>
          <a:xfrm>
            <a:off x="253239" y="2291404"/>
            <a:ext cx="4968118" cy="4077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1"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effectLst/>
              </a:rPr>
              <a:t>1.1 </a:t>
            </a:r>
            <a:r>
              <a:rPr lang="en-US" sz="1600" b="1" dirty="0" err="1">
                <a:effectLst/>
              </a:rPr>
              <a:t>Informazioni</a:t>
            </a:r>
            <a:r>
              <a:rPr lang="en-US" sz="1600" b="1" dirty="0">
                <a:effectLst/>
              </a:rPr>
              <a:t> </a:t>
            </a:r>
            <a:r>
              <a:rPr lang="en-US" sz="1600" b="1" dirty="0" err="1">
                <a:effectLst/>
              </a:rPr>
              <a:t>generali</a:t>
            </a:r>
            <a:r>
              <a:rPr lang="en-US" sz="1600" b="1" dirty="0">
                <a:effectLst/>
              </a:rPr>
              <a:t>:</a:t>
            </a:r>
          </a:p>
          <a:p>
            <a:pPr lvl="1"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914400" lvl="1"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Nascita</a:t>
            </a:r>
            <a:r>
              <a:rPr lang="en-US" sz="1600" b="1" dirty="0"/>
              <a:t> </a:t>
            </a:r>
            <a:r>
              <a:rPr lang="en-US" sz="1600" b="1" dirty="0">
                <a:sym typeface="Wingdings" panose="05000000000000000000" pitchFamily="2" charset="2"/>
              </a:rPr>
              <a:t> Fu </a:t>
            </a:r>
            <a:r>
              <a:rPr lang="en-US" sz="1600" b="1" dirty="0" err="1">
                <a:sym typeface="Wingdings" panose="05000000000000000000" pitchFamily="2" charset="2"/>
              </a:rPr>
              <a:t>fatto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ym typeface="Wingdings" panose="05000000000000000000" pitchFamily="2" charset="2"/>
              </a:rPr>
              <a:t>edificare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ym typeface="Wingdings" panose="05000000000000000000" pitchFamily="2" charset="2"/>
              </a:rPr>
              <a:t>nel</a:t>
            </a:r>
            <a:r>
              <a:rPr lang="en-US" sz="1600" b="1" dirty="0">
                <a:sym typeface="Wingdings" panose="05000000000000000000" pitchFamily="2" charset="2"/>
              </a:rPr>
              <a:t> 1877 per </a:t>
            </a:r>
            <a:r>
              <a:rPr lang="en-US" sz="1600" b="1" dirty="0" err="1">
                <a:sym typeface="Wingdings" panose="05000000000000000000" pitchFamily="2" charset="2"/>
              </a:rPr>
              <a:t>volontà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ym typeface="Wingdings" panose="05000000000000000000" pitchFamily="2" charset="2"/>
              </a:rPr>
              <a:t>della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ym typeface="Wingdings" panose="05000000000000000000" pitchFamily="2" charset="2"/>
              </a:rPr>
              <a:t>famiglia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ym typeface="Wingdings" panose="05000000000000000000" pitchFamily="2" charset="2"/>
              </a:rPr>
              <a:t>Crespi</a:t>
            </a:r>
            <a:r>
              <a:rPr lang="en-US" sz="1600" b="1" dirty="0">
                <a:sym typeface="Wingdings" panose="05000000000000000000" pitchFamily="2" charset="2"/>
              </a:rPr>
              <a:t>.</a:t>
            </a:r>
          </a:p>
          <a:p>
            <a:pPr marL="685800" lvl="1" algn="just" defTabSz="914400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sym typeface="Wingdings" panose="05000000000000000000" pitchFamily="2" charset="2"/>
            </a:endParaRPr>
          </a:p>
          <a:p>
            <a:pPr marL="914400" lvl="1"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ym typeface="Wingdings" panose="05000000000000000000" pitchFamily="2" charset="2"/>
              </a:rPr>
              <a:t>Architetto</a:t>
            </a:r>
            <a:r>
              <a:rPr lang="en-US" sz="1600" b="1" dirty="0">
                <a:sym typeface="Wingdings" panose="05000000000000000000" pitchFamily="2" charset="2"/>
              </a:rPr>
              <a:t>  Ernesto </a:t>
            </a:r>
            <a:r>
              <a:rPr lang="en-US" sz="1600" b="1" dirty="0" err="1">
                <a:sym typeface="Wingdings" panose="05000000000000000000" pitchFamily="2" charset="2"/>
              </a:rPr>
              <a:t>Pirovano</a:t>
            </a:r>
            <a:r>
              <a:rPr lang="en-US" sz="1600" b="1" dirty="0">
                <a:sym typeface="Wingdings" panose="05000000000000000000" pitchFamily="2" charset="2"/>
              </a:rPr>
              <a:t> (1866 – 1934).</a:t>
            </a:r>
          </a:p>
          <a:p>
            <a:pPr marL="914400" lvl="1"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ym typeface="Wingdings" panose="05000000000000000000" pitchFamily="2" charset="2"/>
            </a:endParaRPr>
          </a:p>
          <a:p>
            <a:pPr marL="914400" lvl="1"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ym typeface="Wingdings" panose="05000000000000000000" pitchFamily="2" charset="2"/>
              </a:rPr>
              <a:t>Località</a:t>
            </a:r>
            <a:r>
              <a:rPr lang="en-US" sz="1600" b="1" dirty="0">
                <a:sym typeface="Wingdings" panose="05000000000000000000" pitchFamily="2" charset="2"/>
              </a:rPr>
              <a:t>  </a:t>
            </a:r>
            <a:r>
              <a:rPr lang="en-US" sz="1600" b="1" dirty="0" err="1">
                <a:sym typeface="Wingdings" panose="05000000000000000000" pitchFamily="2" charset="2"/>
              </a:rPr>
              <a:t>Comune</a:t>
            </a:r>
            <a:r>
              <a:rPr lang="en-US" sz="1600" b="1" dirty="0">
                <a:sym typeface="Wingdings" panose="05000000000000000000" pitchFamily="2" charset="2"/>
              </a:rPr>
              <a:t> di </a:t>
            </a:r>
            <a:r>
              <a:rPr lang="en-US" sz="1600" b="1" dirty="0" err="1">
                <a:sym typeface="Wingdings" panose="05000000000000000000" pitchFamily="2" charset="2"/>
              </a:rPr>
              <a:t>Capriate</a:t>
            </a:r>
            <a:r>
              <a:rPr lang="en-US" sz="1600" b="1" dirty="0">
                <a:sym typeface="Wingdings" panose="05000000000000000000" pitchFamily="2" charset="2"/>
              </a:rPr>
              <a:t> San </a:t>
            </a:r>
            <a:r>
              <a:rPr lang="en-US" sz="1600" b="1" dirty="0" err="1">
                <a:sym typeface="Wingdings" panose="05000000000000000000" pitchFamily="2" charset="2"/>
              </a:rPr>
              <a:t>Gervasio</a:t>
            </a:r>
            <a:r>
              <a:rPr lang="en-US" sz="1600" b="1" dirty="0">
                <a:sym typeface="Wingdings" panose="05000000000000000000" pitchFamily="2" charset="2"/>
              </a:rPr>
              <a:t>, </a:t>
            </a:r>
            <a:r>
              <a:rPr lang="en-US" sz="1600" b="1" dirty="0" err="1">
                <a:sym typeface="Wingdings" panose="05000000000000000000" pitchFamily="2" charset="2"/>
              </a:rPr>
              <a:t>provincia</a:t>
            </a:r>
            <a:r>
              <a:rPr lang="en-US" sz="1600" b="1" dirty="0">
                <a:sym typeface="Wingdings" panose="05000000000000000000" pitchFamily="2" charset="2"/>
              </a:rPr>
              <a:t> di Bergamo.</a:t>
            </a:r>
          </a:p>
          <a:p>
            <a:pPr marL="914400" lvl="1"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ym typeface="Wingdings" panose="05000000000000000000" pitchFamily="2" charset="2"/>
            </a:endParaRPr>
          </a:p>
          <a:p>
            <a:pPr marL="914400" lvl="1"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effectLst/>
                <a:sym typeface="Wingdings" panose="05000000000000000000" pitchFamily="2" charset="2"/>
              </a:rPr>
              <a:t>Settore</a:t>
            </a:r>
            <a:r>
              <a:rPr lang="en-US" sz="1600" b="1" dirty="0">
                <a:effectLst/>
                <a:sym typeface="Wingdings" panose="05000000000000000000" pitchFamily="2" charset="2"/>
              </a:rPr>
              <a:t>  </a:t>
            </a:r>
            <a:r>
              <a:rPr lang="en-US" sz="1600" b="1" dirty="0" err="1">
                <a:effectLst/>
                <a:sym typeface="Wingdings" panose="05000000000000000000" pitchFamily="2" charset="2"/>
              </a:rPr>
              <a:t>Tessile</a:t>
            </a:r>
            <a:r>
              <a:rPr lang="en-US" sz="1600" b="1" dirty="0">
                <a:effectLst/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effectLst/>
                <a:sym typeface="Wingdings" panose="05000000000000000000" pitchFamily="2" charset="2"/>
              </a:rPr>
              <a:t>cotoniero</a:t>
            </a:r>
            <a:r>
              <a:rPr lang="en-US" sz="1600" b="1" dirty="0">
                <a:effectLst/>
                <a:sym typeface="Wingdings" panose="05000000000000000000" pitchFamily="2" charset="2"/>
              </a:rPr>
              <a:t>.</a:t>
            </a:r>
          </a:p>
          <a:p>
            <a:pPr marL="685800" lvl="1" algn="just" defTabSz="914400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effectLst/>
              <a:sym typeface="Wingdings" panose="05000000000000000000" pitchFamily="2" charset="2"/>
            </a:endParaRPr>
          </a:p>
          <a:p>
            <a:pPr marL="914400" lvl="1"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ym typeface="Wingdings" panose="05000000000000000000" pitchFamily="2" charset="2"/>
              </a:rPr>
              <a:t>Curiosità</a:t>
            </a:r>
            <a:r>
              <a:rPr lang="en-US" sz="1600" b="1" dirty="0">
                <a:sym typeface="Wingdings" panose="05000000000000000000" pitchFamily="2" charset="2"/>
              </a:rPr>
              <a:t>  Dal 1995 è </a:t>
            </a:r>
            <a:r>
              <a:rPr lang="en-US" sz="1600" b="1" dirty="0" err="1">
                <a:sym typeface="Wingdings" panose="05000000000000000000" pitchFamily="2" charset="2"/>
              </a:rPr>
              <a:t>patrimonio</a:t>
            </a:r>
            <a:r>
              <a:rPr lang="en-US" sz="1600" b="1" dirty="0">
                <a:sym typeface="Wingdings" panose="05000000000000000000" pitchFamily="2" charset="2"/>
              </a:rPr>
              <a:t> UNESCO.</a:t>
            </a:r>
            <a:endParaRPr lang="en-US" sz="1600" b="1" dirty="0">
              <a:effectLst/>
            </a:endParaRPr>
          </a:p>
        </p:txBody>
      </p:sp>
      <p:pic>
        <p:nvPicPr>
          <p:cNvPr id="4098" name="Picture 2" descr="Crespi d'Adda, il villaggio industriale - Siti UNESCO - Idee di viaggio">
            <a:extLst>
              <a:ext uri="{FF2B5EF4-FFF2-40B4-BE49-F238E27FC236}">
                <a16:creationId xmlns:a16="http://schemas.microsoft.com/office/drawing/2014/main" id="{B6E29179-10B3-4145-89F2-8D7A1E88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427478"/>
            <a:ext cx="5639886" cy="382092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60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74CFD3-8416-4387-A9A3-104DB622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http://crespidaddaunesco.org/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31C4D2-136F-4D58-8E1B-34A35E8D4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3"/>
            <a:ext cx="6423211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algn="just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Sito</a:t>
            </a:r>
            <a:r>
              <a:rPr lang="en-US" sz="2000" dirty="0">
                <a:effectLst/>
              </a:rPr>
              <a:t> internet </a:t>
            </a:r>
            <a:r>
              <a:rPr lang="en-US" sz="2000" dirty="0" err="1">
                <a:effectLst/>
              </a:rPr>
              <a:t>finanziato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direttamente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dall’amministrazione</a:t>
            </a:r>
            <a:r>
              <a:rPr lang="en-US" sz="2000" dirty="0">
                <a:effectLst/>
              </a:rPr>
              <a:t> di </a:t>
            </a:r>
            <a:r>
              <a:rPr lang="en-US" sz="2000" dirty="0" err="1">
                <a:effectLst/>
              </a:rPr>
              <a:t>Capriate</a:t>
            </a:r>
            <a:r>
              <a:rPr lang="en-US" sz="2000" dirty="0">
                <a:effectLst/>
              </a:rPr>
              <a:t> San </a:t>
            </a:r>
            <a:r>
              <a:rPr lang="en-US" sz="2000" dirty="0" err="1">
                <a:effectLst/>
              </a:rPr>
              <a:t>Gervasio</a:t>
            </a:r>
            <a:r>
              <a:rPr lang="en-US" sz="2000" dirty="0">
                <a:effectLst/>
              </a:rPr>
              <a:t>.</a:t>
            </a:r>
          </a:p>
          <a:p>
            <a:pPr marL="342900" lvl="0" indent="-22860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Dispone di una </a:t>
            </a:r>
            <a:r>
              <a:rPr lang="en-US" sz="2000" dirty="0" err="1">
                <a:effectLst/>
              </a:rPr>
              <a:t>chiara</a:t>
            </a:r>
            <a:r>
              <a:rPr lang="en-US" sz="2000" dirty="0">
                <a:effectLst/>
              </a:rPr>
              <a:t> e </a:t>
            </a:r>
            <a:r>
              <a:rPr lang="en-US" sz="2000" dirty="0" err="1">
                <a:effectLst/>
              </a:rPr>
              <a:t>approfondita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storia</a:t>
            </a:r>
            <a:r>
              <a:rPr lang="en-US" sz="2000" dirty="0">
                <a:effectLst/>
              </a:rPr>
              <a:t> del </a:t>
            </a:r>
            <a:r>
              <a:rPr lang="en-US" sz="2000" dirty="0" err="1">
                <a:effectLst/>
              </a:rPr>
              <a:t>villaggio</a:t>
            </a:r>
            <a:r>
              <a:rPr lang="en-US" sz="2000" dirty="0">
                <a:effectLst/>
              </a:rPr>
              <a:t>, del </a:t>
            </a:r>
            <a:r>
              <a:rPr lang="en-US" sz="2000" dirty="0" err="1">
                <a:effectLst/>
              </a:rPr>
              <a:t>contesto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storio</a:t>
            </a:r>
            <a:r>
              <a:rPr lang="en-US" sz="2000" dirty="0">
                <a:effectLst/>
              </a:rPr>
              <a:t> e di </a:t>
            </a:r>
            <a:r>
              <a:rPr lang="en-US" sz="2000" dirty="0" err="1">
                <a:effectLst/>
              </a:rPr>
              <a:t>alcuni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suoi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protagonisti</a:t>
            </a:r>
            <a:r>
              <a:rPr lang="en-US" sz="2000" dirty="0">
                <a:effectLst/>
              </a:rPr>
              <a:t>.</a:t>
            </a:r>
          </a:p>
          <a:p>
            <a:pPr marL="342900" lvl="0" indent="-228600" algn="just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Fonti </a:t>
            </a:r>
            <a:r>
              <a:rPr lang="en-US" sz="2000" dirty="0" err="1">
                <a:effectLst/>
              </a:rPr>
              <a:t>fotografiche</a:t>
            </a:r>
            <a:r>
              <a:rPr lang="en-US" sz="2000" dirty="0">
                <a:effectLst/>
              </a:rPr>
              <a:t> rese </a:t>
            </a:r>
            <a:r>
              <a:rPr lang="en-US" sz="2000" dirty="0" err="1">
                <a:effectLst/>
              </a:rPr>
              <a:t>disponibili</a:t>
            </a:r>
            <a:r>
              <a:rPr lang="en-US" sz="2000" dirty="0">
                <a:effectLst/>
              </a:rPr>
              <a:t> per gentile </a:t>
            </a:r>
            <a:r>
              <a:rPr lang="en-US" sz="2000" dirty="0" err="1">
                <a:effectLst/>
              </a:rPr>
              <a:t>concessione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dell’Archivio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Storico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Crespi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d’Adda</a:t>
            </a:r>
            <a:r>
              <a:rPr lang="en-US" sz="2000" dirty="0">
                <a:effectLst/>
              </a:rPr>
              <a:t> Legler.</a:t>
            </a:r>
          </a:p>
          <a:p>
            <a:pPr marL="342900" lvl="0" indent="-228600" algn="just"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Informazioni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Turistiche</a:t>
            </a:r>
            <a:r>
              <a:rPr lang="en-US" sz="2000" dirty="0">
                <a:effectLst/>
              </a:rPr>
              <a:t>.</a:t>
            </a:r>
          </a:p>
          <a:p>
            <a:pPr marL="342900" lvl="0" indent="-2286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Ricca </a:t>
            </a:r>
            <a:r>
              <a:rPr lang="en-US" sz="2000" dirty="0" err="1">
                <a:effectLst/>
              </a:rPr>
              <a:t>Bibliografia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sull’argomento</a:t>
            </a:r>
            <a:endParaRPr lang="en-US" sz="20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2" name="Segnaposto immagine 11" descr="Immagine che contiene edificio, finestra&#10;&#10;Descrizione generata automaticamente">
            <a:extLst>
              <a:ext uri="{FF2B5EF4-FFF2-40B4-BE49-F238E27FC236}">
                <a16:creationId xmlns:a16="http://schemas.microsoft.com/office/drawing/2014/main" id="{AFE17C59-999A-4530-8554-B8ED7F9241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l="16626" r="16626"/>
          <a:stretch>
            <a:fillRect/>
          </a:stretch>
        </p:blipFill>
        <p:spPr>
          <a:xfrm>
            <a:off x="8187091" y="2315763"/>
            <a:ext cx="3358478" cy="222647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D72762-522F-49BF-869F-8C9A2F79AF43}"/>
              </a:ext>
            </a:extLst>
          </p:cNvPr>
          <p:cNvSpPr txBox="1"/>
          <p:nvPr/>
        </p:nvSpPr>
        <p:spPr>
          <a:xfrm>
            <a:off x="503582" y="62514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 RISORSE DIGITALI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1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5" name="Rectangle 44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Segnaposto 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DB6BC75-F513-440B-94F0-3726C8E00B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821" r="1" b="1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A89991B-285E-42C1-98FD-190C7824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http://www.villaggiocrespi.it/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92531D-CB9F-4D3C-AB19-D27C1FB77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3"/>
            <a:ext cx="6423211" cy="415669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2400" dirty="0" err="1"/>
              <a:t>Sito</a:t>
            </a:r>
            <a:r>
              <a:rPr lang="en-US" sz="2400" dirty="0"/>
              <a:t> </a:t>
            </a:r>
            <a:r>
              <a:rPr lang="en-US" sz="2400" dirty="0" err="1"/>
              <a:t>curato</a:t>
            </a:r>
            <a:r>
              <a:rPr lang="en-US" sz="2400" dirty="0"/>
              <a:t> </a:t>
            </a:r>
            <a:r>
              <a:rPr lang="en-US" sz="2400" dirty="0" err="1"/>
              <a:t>dall’Associazione</a:t>
            </a:r>
            <a:r>
              <a:rPr lang="en-US" sz="2400" dirty="0"/>
              <a:t> </a:t>
            </a:r>
            <a:r>
              <a:rPr lang="en-US" sz="2400" dirty="0" err="1"/>
              <a:t>Culturale</a:t>
            </a:r>
            <a:r>
              <a:rPr lang="en-US" sz="2400" dirty="0"/>
              <a:t> Villaggio </a:t>
            </a:r>
            <a:r>
              <a:rPr lang="en-US" sz="2400" dirty="0" err="1"/>
              <a:t>Crespi</a:t>
            </a:r>
            <a:r>
              <a:rPr lang="en-US" sz="2400" dirty="0"/>
              <a:t>, no profit, con il fine di </a:t>
            </a:r>
            <a:r>
              <a:rPr lang="en-US" sz="2400" dirty="0" err="1"/>
              <a:t>promuovere</a:t>
            </a:r>
            <a:r>
              <a:rPr lang="en-US" sz="2400" dirty="0"/>
              <a:t> e </a:t>
            </a:r>
            <a:r>
              <a:rPr lang="en-US" sz="2400" dirty="0" err="1"/>
              <a:t>tutelare</a:t>
            </a:r>
            <a:r>
              <a:rPr lang="en-US" sz="2400" dirty="0"/>
              <a:t> il </a:t>
            </a:r>
            <a:r>
              <a:rPr lang="en-US" sz="2400" dirty="0" err="1"/>
              <a:t>villaggio</a:t>
            </a:r>
            <a:r>
              <a:rPr lang="en-US" sz="2400" dirty="0"/>
              <a:t> </a:t>
            </a:r>
            <a:r>
              <a:rPr lang="en-US" sz="2400" dirty="0" err="1"/>
              <a:t>operaio</a:t>
            </a:r>
            <a:r>
              <a:rPr lang="en-US" sz="2400" dirty="0"/>
              <a:t>.</a:t>
            </a: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2400" dirty="0" err="1"/>
              <a:t>Informazioni</a:t>
            </a:r>
            <a:r>
              <a:rPr lang="en-US" sz="2400" dirty="0"/>
              <a:t> </a:t>
            </a:r>
            <a:r>
              <a:rPr lang="en-US" sz="2400" dirty="0" err="1"/>
              <a:t>utili</a:t>
            </a:r>
            <a:r>
              <a:rPr lang="en-US" sz="2400" dirty="0"/>
              <a:t> </a:t>
            </a:r>
            <a:r>
              <a:rPr lang="en-US" sz="2400" dirty="0" err="1"/>
              <a:t>sulla</a:t>
            </a:r>
            <a:r>
              <a:rPr lang="en-US" sz="2400" dirty="0"/>
              <a:t> </a:t>
            </a:r>
            <a:r>
              <a:rPr lang="en-US" sz="2400" dirty="0" err="1"/>
              <a:t>storia</a:t>
            </a:r>
            <a:r>
              <a:rPr lang="en-US" sz="2400" dirty="0"/>
              <a:t> e </a:t>
            </a:r>
            <a:r>
              <a:rPr lang="en-US" sz="2400" dirty="0" err="1"/>
              <a:t>sull’evoluzione</a:t>
            </a:r>
            <a:r>
              <a:rPr lang="en-US" sz="2400" dirty="0"/>
              <a:t> del Villaggio.</a:t>
            </a: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2400" dirty="0" err="1"/>
              <a:t>Messa</a:t>
            </a:r>
            <a:r>
              <a:rPr lang="en-US" sz="2400" dirty="0"/>
              <a:t> a </a:t>
            </a:r>
            <a:r>
              <a:rPr lang="en-US" sz="2400" dirty="0" err="1"/>
              <a:t>disposizione</a:t>
            </a:r>
            <a:r>
              <a:rPr lang="en-US" sz="2400" dirty="0"/>
              <a:t> di </a:t>
            </a:r>
            <a:r>
              <a:rPr lang="en-US" sz="2400" dirty="0" err="1"/>
              <a:t>foto</a:t>
            </a:r>
            <a:r>
              <a:rPr lang="en-US" sz="2400" dirty="0"/>
              <a:t>.</a:t>
            </a: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2400" dirty="0" err="1"/>
              <a:t>Bibliografia</a:t>
            </a:r>
            <a:r>
              <a:rPr lang="en-US" sz="2400" dirty="0"/>
              <a:t> </a:t>
            </a:r>
            <a:r>
              <a:rPr lang="en-US" sz="2400" dirty="0" err="1"/>
              <a:t>indicata</a:t>
            </a:r>
            <a:r>
              <a:rPr lang="en-US" sz="2400" dirty="0"/>
              <a:t> e </a:t>
            </a:r>
            <a:r>
              <a:rPr lang="en-US" sz="2400" dirty="0" err="1"/>
              <a:t>resa</a:t>
            </a:r>
            <a:r>
              <a:rPr lang="en-US" sz="2400" dirty="0"/>
              <a:t> </a:t>
            </a:r>
            <a:r>
              <a:rPr lang="en-US" sz="2400" dirty="0" err="1"/>
              <a:t>disponibile</a:t>
            </a:r>
            <a:r>
              <a:rPr lang="en-US" sz="2400" dirty="0"/>
              <a:t> </a:t>
            </a:r>
            <a:r>
              <a:rPr lang="en-US" sz="2400" dirty="0" err="1"/>
              <a:t>presso</a:t>
            </a:r>
            <a:r>
              <a:rPr lang="en-US" sz="2400" dirty="0"/>
              <a:t> </a:t>
            </a:r>
            <a:r>
              <a:rPr lang="en-US" sz="2400" dirty="0" err="1"/>
              <a:t>l’Archivio</a:t>
            </a:r>
            <a:r>
              <a:rPr lang="en-US" sz="2400" dirty="0"/>
              <a:t> </a:t>
            </a:r>
            <a:r>
              <a:rPr lang="en-US" sz="2400" dirty="0" err="1"/>
              <a:t>storico</a:t>
            </a:r>
            <a:r>
              <a:rPr lang="en-US" sz="2400" dirty="0"/>
              <a:t> </a:t>
            </a:r>
            <a:r>
              <a:rPr lang="en-US" sz="2400" dirty="0" err="1"/>
              <a:t>Ascal</a:t>
            </a:r>
            <a:r>
              <a:rPr lang="en-US" sz="2400" dirty="0"/>
              <a:t> di </a:t>
            </a:r>
            <a:r>
              <a:rPr lang="en-US" sz="2400" dirty="0" err="1"/>
              <a:t>Crespi</a:t>
            </a:r>
            <a:r>
              <a:rPr lang="en-US" sz="2400" dirty="0"/>
              <a:t>.</a:t>
            </a:r>
          </a:p>
          <a:p>
            <a:pPr marL="285750" indent="-228600" algn="just">
              <a:buFont typeface="Arial" panose="020B0604020202020204" pitchFamily="34" charset="0"/>
              <a:buChar char="•"/>
            </a:pPr>
            <a:r>
              <a:rPr lang="en-US" sz="2400" dirty="0" err="1"/>
              <a:t>Informazioni</a:t>
            </a:r>
            <a:r>
              <a:rPr lang="en-US" sz="2400" dirty="0"/>
              <a:t> </a:t>
            </a:r>
            <a:r>
              <a:rPr lang="en-US" sz="2400" dirty="0" err="1"/>
              <a:t>utili</a:t>
            </a:r>
            <a:r>
              <a:rPr lang="en-US" sz="2400" dirty="0"/>
              <a:t> al turismo </a:t>
            </a:r>
            <a:r>
              <a:rPr lang="en-US" sz="2400" dirty="0" err="1"/>
              <a:t>anche</a:t>
            </a:r>
            <a:r>
              <a:rPr lang="en-US" sz="2400" dirty="0"/>
              <a:t> </a:t>
            </a:r>
            <a:r>
              <a:rPr lang="en-US" sz="2400" dirty="0" err="1"/>
              <a:t>straniero</a:t>
            </a:r>
            <a:r>
              <a:rPr lang="en-US" sz="2400" dirty="0"/>
              <a:t> (</a:t>
            </a:r>
            <a:r>
              <a:rPr lang="en-US" sz="2400" dirty="0" err="1"/>
              <a:t>sito</a:t>
            </a:r>
            <a:r>
              <a:rPr lang="en-US" sz="2400" dirty="0"/>
              <a:t> </a:t>
            </a:r>
            <a:r>
              <a:rPr lang="en-US" sz="2400" dirty="0" err="1"/>
              <a:t>tradotto</a:t>
            </a:r>
            <a:r>
              <a:rPr lang="en-US" sz="2400" dirty="0"/>
              <a:t> in 8 lingue).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333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Segnaposto 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2DC673E-058E-448F-B258-71AAB233D9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4089" r="41383"/>
          <a:stretch/>
        </p:blipFill>
        <p:spPr>
          <a:xfrm>
            <a:off x="5289825" y="169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216C00F-CD27-4C75-B829-4F01B0E9D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https://www.crespidadda.it/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E2A136-D968-4D8C-BC3A-811D6FE1F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774" y="2172978"/>
            <a:ext cx="4629793" cy="482865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Sito</a:t>
            </a:r>
            <a:r>
              <a:rPr lang="en-US" sz="2000" dirty="0"/>
              <a:t> </a:t>
            </a:r>
            <a:r>
              <a:rPr lang="en-US" sz="2000" dirty="0" err="1"/>
              <a:t>curato</a:t>
            </a:r>
            <a:r>
              <a:rPr lang="en-US" sz="2000" dirty="0"/>
              <a:t> </a:t>
            </a:r>
            <a:r>
              <a:rPr lang="en-US" sz="2000" dirty="0" err="1"/>
              <a:t>dall’Associazione</a:t>
            </a:r>
            <a:r>
              <a:rPr lang="en-US" sz="2000" dirty="0"/>
              <a:t> </a:t>
            </a:r>
            <a:r>
              <a:rPr lang="en-US" sz="2000" dirty="0" err="1"/>
              <a:t>Crespi</a:t>
            </a:r>
            <a:r>
              <a:rPr lang="en-US" sz="2000" dirty="0"/>
              <a:t> </a:t>
            </a:r>
            <a:r>
              <a:rPr lang="en-US" sz="2000" dirty="0" err="1"/>
              <a:t>d’Adda</a:t>
            </a:r>
            <a:r>
              <a:rPr lang="en-US" sz="2000" dirty="0"/>
              <a:t>, senza </a:t>
            </a:r>
            <a:r>
              <a:rPr lang="en-US" sz="2000" dirty="0" err="1"/>
              <a:t>scopo</a:t>
            </a:r>
            <a:r>
              <a:rPr lang="en-US" sz="2000" dirty="0"/>
              <a:t> di </a:t>
            </a:r>
            <a:r>
              <a:rPr lang="en-US" sz="2000" dirty="0" err="1"/>
              <a:t>lucro</a:t>
            </a:r>
            <a:r>
              <a:rPr lang="en-US" sz="2000" dirty="0"/>
              <a:t>, e in partnership con il </a:t>
            </a:r>
            <a:r>
              <a:rPr lang="en-US" sz="2000" dirty="0" err="1"/>
              <a:t>Comune</a:t>
            </a:r>
            <a:r>
              <a:rPr lang="en-US" sz="2000" dirty="0"/>
              <a:t> di </a:t>
            </a:r>
            <a:r>
              <a:rPr lang="en-US" sz="2000" dirty="0" err="1"/>
              <a:t>Capriate</a:t>
            </a:r>
            <a:r>
              <a:rPr lang="en-US" sz="2000" dirty="0"/>
              <a:t> San </a:t>
            </a:r>
            <a:r>
              <a:rPr lang="en-US" sz="2000" dirty="0" err="1"/>
              <a:t>Gervasio</a:t>
            </a:r>
            <a:r>
              <a:rPr lang="en-US" sz="2000" dirty="0"/>
              <a:t>.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 err="1"/>
              <a:t>Cenni</a:t>
            </a:r>
            <a:r>
              <a:rPr lang="en-US" sz="2000" dirty="0"/>
              <a:t> </a:t>
            </a:r>
            <a:r>
              <a:rPr lang="en-US" sz="2000" dirty="0" err="1"/>
              <a:t>storici</a:t>
            </a:r>
            <a:r>
              <a:rPr lang="en-US" sz="2000" dirty="0"/>
              <a:t> con una </a:t>
            </a:r>
            <a:r>
              <a:rPr lang="en-US" sz="2000" dirty="0" err="1"/>
              <a:t>particolare</a:t>
            </a:r>
            <a:r>
              <a:rPr lang="en-US" sz="2000" dirty="0"/>
              <a:t> </a:t>
            </a:r>
            <a:r>
              <a:rPr lang="en-US" sz="2000" dirty="0" err="1"/>
              <a:t>attenzione</a:t>
            </a:r>
            <a:r>
              <a:rPr lang="en-US" sz="2000" dirty="0"/>
              <a:t> sui </a:t>
            </a:r>
            <a:r>
              <a:rPr lang="en-US" sz="2000" dirty="0" err="1"/>
              <a:t>singoli</a:t>
            </a:r>
            <a:r>
              <a:rPr lang="en-US" sz="2000" dirty="0"/>
              <a:t> </a:t>
            </a:r>
            <a:r>
              <a:rPr lang="en-US" sz="2000" dirty="0" err="1"/>
              <a:t>edifici</a:t>
            </a:r>
            <a:r>
              <a:rPr lang="en-US" sz="2000" dirty="0"/>
              <a:t>.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Messa</a:t>
            </a:r>
            <a:r>
              <a:rPr lang="en-US" sz="2000" dirty="0"/>
              <a:t> a </a:t>
            </a:r>
            <a:r>
              <a:rPr lang="en-US" sz="2000" dirty="0" err="1"/>
              <a:t>disposizione</a:t>
            </a:r>
            <a:r>
              <a:rPr lang="en-US" sz="2000" dirty="0"/>
              <a:t>, </a:t>
            </a:r>
            <a:r>
              <a:rPr lang="en-US" sz="2000" dirty="0" err="1"/>
              <a:t>nella</a:t>
            </a:r>
            <a:r>
              <a:rPr lang="en-US" sz="2000" dirty="0"/>
              <a:t> </a:t>
            </a:r>
            <a:r>
              <a:rPr lang="en-US" sz="2000" dirty="0" err="1"/>
              <a:t>sezione</a:t>
            </a:r>
            <a:r>
              <a:rPr lang="en-US" sz="2000" dirty="0"/>
              <a:t> </a:t>
            </a:r>
            <a:r>
              <a:rPr lang="en-US" sz="2000" i="1" dirty="0" err="1"/>
              <a:t>Approfondimenti</a:t>
            </a:r>
            <a:r>
              <a:rPr lang="en-US" sz="2000" i="1" dirty="0"/>
              <a:t> </a:t>
            </a:r>
            <a:r>
              <a:rPr lang="en-US" sz="2000" i="1" dirty="0" err="1"/>
              <a:t>disponibili</a:t>
            </a:r>
            <a:r>
              <a:rPr lang="en-US" sz="2000" i="1" dirty="0"/>
              <a:t>, </a:t>
            </a:r>
            <a:r>
              <a:rPr lang="en-US" sz="2000" dirty="0"/>
              <a:t>di </a:t>
            </a:r>
            <a:r>
              <a:rPr lang="en-US" sz="2000" dirty="0" err="1"/>
              <a:t>alcuni</a:t>
            </a:r>
            <a:r>
              <a:rPr lang="en-US" sz="2000" dirty="0"/>
              <a:t> </a:t>
            </a:r>
            <a:r>
              <a:rPr lang="en-US" sz="2000" dirty="0" err="1"/>
              <a:t>articoli</a:t>
            </a:r>
            <a:r>
              <a:rPr lang="en-US" sz="2000" dirty="0"/>
              <a:t> </a:t>
            </a:r>
            <a:r>
              <a:rPr lang="en-US" sz="2000" dirty="0" err="1"/>
              <a:t>storici</a:t>
            </a:r>
            <a:r>
              <a:rPr lang="en-US" sz="2000" dirty="0"/>
              <a:t> </a:t>
            </a:r>
            <a:r>
              <a:rPr lang="en-US" sz="2000" dirty="0" err="1"/>
              <a:t>dall</a:t>
            </a:r>
            <a:r>
              <a:rPr lang="en-US" sz="2000" dirty="0"/>
              <a:t>’ Eco di Bergamo.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Informazioni</a:t>
            </a:r>
            <a:r>
              <a:rPr lang="en-US" sz="2000" dirty="0"/>
              <a:t> </a:t>
            </a:r>
            <a:r>
              <a:rPr lang="en-US" sz="2000" dirty="0" err="1"/>
              <a:t>utili</a:t>
            </a:r>
            <a:r>
              <a:rPr lang="en-US" sz="2000" dirty="0"/>
              <a:t> al turismo.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8267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1334</Words>
  <Application>Microsoft Office PowerPoint</Application>
  <PresentationFormat>Widescreen</PresentationFormat>
  <Paragraphs>140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Verdana</vt:lpstr>
      <vt:lpstr>Berlino</vt:lpstr>
      <vt:lpstr>Presentazione standard di PowerPoint</vt:lpstr>
      <vt:lpstr>RISORSE DIGITALI PER LO STUDIO DEI VILLAGGI OPERAI NEL NORD ITALIA </vt:lpstr>
      <vt:lpstr>INTRODUZIONE:</vt:lpstr>
      <vt:lpstr>OBIETTIVI:</vt:lpstr>
      <vt:lpstr>Note : Onde evitare una ricerca eccessivamente generica e astratta, è stato scelto di cercare le fonti digitali per tre esempi di villaggi operai (Cap 1,2,3), tenendo però ben presente che ve ne sono moltissimi altri.</vt:lpstr>
      <vt:lpstr>CAPITOLO 1: Il Villaggio Crespi d’Adda</vt:lpstr>
      <vt:lpstr>http://crespidaddaunesco.org/</vt:lpstr>
      <vt:lpstr>http://www.villaggiocrespi.it/</vt:lpstr>
      <vt:lpstr>https://www.crespidadda.it/</vt:lpstr>
      <vt:lpstr>1.3 Conclusioni</vt:lpstr>
      <vt:lpstr>CAPITOLO 2: QUARTIERE OPERAIO A SCHIO</vt:lpstr>
      <vt:lpstr>https://web.archive.org/web/20131023060940/http://www.schioindustrialheritage.it/it/page_55.html</vt:lpstr>
      <vt:lpstr>https://archeologiaindustriale.net/</vt:lpstr>
      <vt:lpstr>https://scholar.google.com/</vt:lpstr>
      <vt:lpstr>2.3 Conclusioni</vt:lpstr>
      <vt:lpstr>CAPITOLO 3: IL VILLAGGIO LEUMANN</vt:lpstr>
      <vt:lpstr> http://www.villaggioleumann.it/</vt:lpstr>
      <vt:lpstr>https://opac.sbn.it/opacsbn/opac/iccu/free.jsp</vt:lpstr>
      <vt:lpstr>https://www.youtube.com/</vt:lpstr>
      <vt:lpstr>3.3 Conclusioni</vt:lpstr>
      <vt:lpstr>CAPITOLO 4: CONCLUSIONI</vt:lpstr>
      <vt:lpstr>OSSERVAZIONI PERSONALI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COSULICH DE PECINE FILIPPO [LE6400197]</dc:creator>
  <cp:lastModifiedBy>COSULICH DE PECINE FILIPPO [LE6400197]</cp:lastModifiedBy>
  <cp:revision>1</cp:revision>
  <dcterms:created xsi:type="dcterms:W3CDTF">2020-09-19T11:13:18Z</dcterms:created>
  <dcterms:modified xsi:type="dcterms:W3CDTF">2020-09-20T08:41:53Z</dcterms:modified>
</cp:coreProperties>
</file>