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EFD86-203E-48ED-BA15-881FC6A8C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91D4D9-CB75-4012-A2E7-6348ADCB2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3ECD4C-3CDA-412C-8777-08D1EBB26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2607-846D-4112-B309-07AB9A67D6E0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9FAC6C-6EB3-4E98-95C5-776752C3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545560-4EA8-47F9-905D-ABE571D2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450-9CEE-4001-AC83-8B4BE0746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14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06C9E-3AF9-4510-9B40-88CEEECF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01CB38-696C-4234-AB4D-9C1BAF96F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F521F3-31EF-4C67-B559-2B291F7D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2607-846D-4112-B309-07AB9A67D6E0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472095-5B9D-474A-B6B8-1F0C15C3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C14833-B500-435C-B904-054A0FD6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450-9CEE-4001-AC83-8B4BE0746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35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B6449A5-5CD4-4C55-9837-F9F223778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8C680A2-5FDF-4868-A4A9-CEA83DD3D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9EF798-A3F7-4C46-97FF-E84A4904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2607-846D-4112-B309-07AB9A67D6E0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05A20E-0143-4483-B05C-BB64E89B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513CBE-12A8-4BA1-8F99-F2F2438E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450-9CEE-4001-AC83-8B4BE0746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4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D600F-D1BD-4D43-92B2-7AB05E0C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814A4A-91DD-4557-8693-86CECFF3F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D8C66C-D059-4013-8C03-A0E1E4FA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2607-846D-4112-B309-07AB9A67D6E0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E39C5F-404E-47F6-B01F-6917296F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69DC0D-C485-483A-AE19-0F434EC2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450-9CEE-4001-AC83-8B4BE0746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57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63E98-64AF-4EA3-9E90-86FB2745F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422917-9D5C-4CE3-A96C-88A6E7D7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F13290-82AA-4307-9080-1B4F72C7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2607-846D-4112-B309-07AB9A67D6E0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FC695-7132-4837-90DA-1D7F7269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4AA43D-9034-42BB-A242-417F1669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450-9CEE-4001-AC83-8B4BE0746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45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9CA84-2C1D-49CA-9DB5-CAEA7FE4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F27EC-74B3-4032-B42D-5AAFF7E44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DA97FC-3524-42F8-B761-876EDEFE3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3A10C7-AB21-476B-BF0E-45D4BCB3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2607-846D-4112-B309-07AB9A67D6E0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17CED8-C6F7-4D3D-827D-F0C5F1D7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A3767A-A2BC-47BC-BBE7-78C98FF8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450-9CEE-4001-AC83-8B4BE0746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29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A438F-4AF4-47C6-995E-9B2152ACB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509BB1-6B9B-4BAD-9CD8-0ECCDDA70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18048D-61FE-4C19-B8DA-24F63D3CF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659796-7A48-4A75-8726-BC89788B4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F7B372-5F2E-45FD-8F49-6B22432FF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711D9B6-66C0-49CA-956E-C84E5A73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2607-846D-4112-B309-07AB9A67D6E0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9A8DC10-3D46-4CA3-8D6A-E783954B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7EF0A8-E05C-4A06-A2E1-1C50C881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450-9CEE-4001-AC83-8B4BE0746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74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58992-70A8-467C-BB97-1293FE1F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587BF4-032F-4B2A-9D76-0B899C46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2607-846D-4112-B309-07AB9A67D6E0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5A1B4D-320F-450A-9F30-EA006BAF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E8C663-7395-4146-8573-83CB0DC3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450-9CEE-4001-AC83-8B4BE0746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45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3F066D-C8BD-4359-A72A-CEE314D1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2607-846D-4112-B309-07AB9A67D6E0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8B65FA-17EA-4AEA-A9D7-CA085BCA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034AFD-8DF1-4AF4-BDFF-76F66739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450-9CEE-4001-AC83-8B4BE0746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82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A4F5E-1B86-4524-9F52-39D70050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F6B56E-C436-4194-BB19-8476AF18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B7AE55-3362-4C07-8C34-FFA22A985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21B7EB-FEC7-4FBE-9899-BD4B5E73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2607-846D-4112-B309-07AB9A67D6E0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3F989D-6BE2-48B3-A0C1-38321587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18E0DE-758E-4BD9-92CE-F64E86E5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450-9CEE-4001-AC83-8B4BE0746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81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869B7-832A-4B58-A9E5-8623064D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C38331-8474-419D-A007-5EE473B4B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AB3B3C-AAD0-44F2-AE5F-DA1B802B7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57AD37-FEF4-4A8C-8021-934E099D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2607-846D-4112-B309-07AB9A67D6E0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097DD0-AD81-4A09-B5D8-763A487E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538B9D-BBD8-4A31-81D4-A5F0BDB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450-9CEE-4001-AC83-8B4BE0746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8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FC8AE9-CE13-4327-941E-C83A88962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8DDE22-11DD-4FE6-8D93-3C1B030E3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12C743-DB79-4A7F-823F-31E4CE33B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92607-846D-4112-B309-07AB9A67D6E0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47E63-DAF3-4C5B-AC52-18845C145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1D8FD0-9A9A-4956-AC78-A926027D0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E450-9CEE-4001-AC83-8B4BE07464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32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14898-3D52-4DCB-BC6D-A3D1B98C5B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4C9570-20E6-481B-A42E-06A5286D1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9825"/>
            <a:ext cx="9144000" cy="2847975"/>
          </a:xfrm>
        </p:spPr>
        <p:txBody>
          <a:bodyPr/>
          <a:lstStyle/>
          <a:p>
            <a:pPr algn="l"/>
            <a:r>
              <a:rPr lang="it-IT" sz="3200" dirty="0"/>
              <a:t>Lingua e traduzione tedesca 1, </a:t>
            </a:r>
            <a:r>
              <a:rPr lang="it-IT" sz="3200" dirty="0" err="1"/>
              <a:t>Mod</a:t>
            </a:r>
            <a:r>
              <a:rPr lang="it-IT" sz="32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2022/23</a:t>
            </a:r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07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527F1-C1BD-49DC-AA63-A80725ED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5105F27-A55F-40B5-9F56-223DDE2DB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6" t="11675" r="35671" b="17402"/>
          <a:stretch/>
        </p:blipFill>
        <p:spPr>
          <a:xfrm>
            <a:off x="3171824" y="365124"/>
            <a:ext cx="4305301" cy="5764119"/>
          </a:xfrm>
        </p:spPr>
      </p:pic>
    </p:spTree>
    <p:extLst>
      <p:ext uri="{BB962C8B-B14F-4D97-AF65-F5344CB8AC3E}">
        <p14:creationId xmlns:p14="http://schemas.microsoft.com/office/powerpoint/2010/main" val="297693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12D86F2-2067-4ECD-9D7F-C8E8377E0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11853" r="35000" b="17093"/>
          <a:stretch/>
        </p:blipFill>
        <p:spPr>
          <a:xfrm>
            <a:off x="3914775" y="507404"/>
            <a:ext cx="4362449" cy="55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9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714DB7C-0897-3B41-40AC-C52D6E506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42900"/>
            <a:ext cx="3429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3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AF02525-6DB4-419D-8D43-C83FC83C9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8649"/>
            <a:ext cx="4891087" cy="586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0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1C624-8D17-4F13-81E0-761F728C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C79EFF1-B00C-4DBD-B096-5EEEE7479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90" y="889709"/>
            <a:ext cx="3986220" cy="5603166"/>
          </a:xfrm>
        </p:spPr>
      </p:pic>
    </p:spTree>
    <p:extLst>
      <p:ext uri="{BB962C8B-B14F-4D97-AF65-F5344CB8AC3E}">
        <p14:creationId xmlns:p14="http://schemas.microsoft.com/office/powerpoint/2010/main" val="2844190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Breitbild</PresentationFormat>
  <Paragraphs>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Kathrin</dc:creator>
  <cp:lastModifiedBy>GAERTIG- BRESSAN ANNE-KATHRIN</cp:lastModifiedBy>
  <cp:revision>5</cp:revision>
  <dcterms:created xsi:type="dcterms:W3CDTF">2020-10-02T10:39:24Z</dcterms:created>
  <dcterms:modified xsi:type="dcterms:W3CDTF">2022-09-20T10:55:04Z</dcterms:modified>
</cp:coreProperties>
</file>