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8" r:id="rId1"/>
    <p:sldMasterId id="2147483648" r:id="rId2"/>
    <p:sldMasterId id="2147483720" r:id="rId3"/>
  </p:sldMasterIdLst>
  <p:notesMasterIdLst>
    <p:notesMasterId r:id="rId39"/>
  </p:notesMasterIdLst>
  <p:sldIdLst>
    <p:sldId id="274" r:id="rId4"/>
    <p:sldId id="387" r:id="rId5"/>
    <p:sldId id="260" r:id="rId6"/>
    <p:sldId id="344" r:id="rId7"/>
    <p:sldId id="345" r:id="rId8"/>
    <p:sldId id="335" r:id="rId9"/>
    <p:sldId id="336" r:id="rId10"/>
    <p:sldId id="337" r:id="rId11"/>
    <p:sldId id="338" r:id="rId12"/>
    <p:sldId id="340" r:id="rId13"/>
    <p:sldId id="341" r:id="rId14"/>
    <p:sldId id="388" r:id="rId15"/>
    <p:sldId id="352" r:id="rId16"/>
    <p:sldId id="331" r:id="rId17"/>
    <p:sldId id="332" r:id="rId18"/>
    <p:sldId id="369" r:id="rId19"/>
    <p:sldId id="372" r:id="rId20"/>
    <p:sldId id="373" r:id="rId21"/>
    <p:sldId id="374" r:id="rId22"/>
    <p:sldId id="375" r:id="rId23"/>
    <p:sldId id="376" r:id="rId24"/>
    <p:sldId id="378" r:id="rId25"/>
    <p:sldId id="390" r:id="rId26"/>
    <p:sldId id="363" r:id="rId27"/>
    <p:sldId id="365" r:id="rId28"/>
    <p:sldId id="366" r:id="rId29"/>
    <p:sldId id="368" r:id="rId30"/>
    <p:sldId id="391" r:id="rId31"/>
    <p:sldId id="380" r:id="rId32"/>
    <p:sldId id="382" r:id="rId33"/>
    <p:sldId id="383" r:id="rId34"/>
    <p:sldId id="384" r:id="rId35"/>
    <p:sldId id="385" r:id="rId36"/>
    <p:sldId id="386" r:id="rId37"/>
    <p:sldId id="287" r:id="rId38"/>
  </p:sldIdLst>
  <p:sldSz cx="9144000" cy="6858000" type="screen4x3"/>
  <p:notesSz cx="6858000" cy="9144000"/>
  <p:defaultTextStyle>
    <a:defPPr>
      <a:defRPr lang="en-GB"/>
    </a:defPPr>
    <a:lvl1pPr algn="l" defTabSz="449263" rtl="0" eaLnBrk="0" fontAlgn="base" hangingPunct="0">
      <a:spcBef>
        <a:spcPct val="0"/>
      </a:spcBef>
      <a:spcAft>
        <a:spcPct val="0"/>
      </a:spcAft>
      <a:buClr>
        <a:srgbClr val="000000"/>
      </a:buClr>
      <a:buSzPct val="100000"/>
      <a:buFont typeface="Times New Roman" panose="02020603050405020304" pitchFamily="18" charset="0"/>
      <a:defRPr sz="2400" kern="1200">
        <a:solidFill>
          <a:schemeClr val="bg1"/>
        </a:solidFill>
        <a:latin typeface="Arial" panose="020B0604020202020204" pitchFamily="34" charset="0"/>
        <a:ea typeface="ＭＳ Ｐゴシック" panose="020B0600070205080204" pitchFamily="34"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anose="02020603050405020304" pitchFamily="18" charset="0"/>
      <a:defRPr sz="2400" kern="1200">
        <a:solidFill>
          <a:schemeClr val="bg1"/>
        </a:solidFill>
        <a:latin typeface="Arial" panose="020B0604020202020204" pitchFamily="34" charset="0"/>
        <a:ea typeface="ＭＳ Ｐゴシック" panose="020B0600070205080204" pitchFamily="34"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400" kern="1200">
        <a:solidFill>
          <a:schemeClr val="bg1"/>
        </a:solidFill>
        <a:latin typeface="Arial" panose="020B0604020202020204" pitchFamily="34" charset="0"/>
        <a:ea typeface="ＭＳ Ｐゴシック" panose="020B0600070205080204" pitchFamily="34"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400" kern="1200">
        <a:solidFill>
          <a:schemeClr val="bg1"/>
        </a:solidFill>
        <a:latin typeface="Arial" panose="020B0604020202020204" pitchFamily="34" charset="0"/>
        <a:ea typeface="ＭＳ Ｐゴシック" panose="020B0600070205080204" pitchFamily="34"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400" kern="1200">
        <a:solidFill>
          <a:schemeClr val="bg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bg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bg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bg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bg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F873BC-FC68-6394-F7A9-43A9714FD998}" v="3982" dt="2022-07-13T15:46:37.429"/>
    <p1510:client id="{E33EC35F-377F-3D2C-7AD9-F23865419760}" v="1565" dt="2022-07-14T14:29:38.4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13"/>
  </p:normalViewPr>
  <p:slideViewPr>
    <p:cSldViewPr snapToGrid="0">
      <p:cViewPr varScale="1">
        <p:scale>
          <a:sx n="108" d="100"/>
          <a:sy n="108" d="100"/>
        </p:scale>
        <p:origin x="1760" y="19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0" Type="http://schemas.openxmlformats.org/officeDocument/2006/relationships/slide" Target="slides/slide17.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ELE FRANCESCO" userId="S::38992@ds.units.it::f04a46d5-c1e3-4ecc-b409-a6c6896d7b59" providerId="AD" clId="Web-{E33EC35F-377F-3D2C-7AD9-F23865419760}"/>
    <pc:docChg chg="addSld delSld modSld addMainMaster">
      <pc:chgData name="MIELE FRANCESCO" userId="S::38992@ds.units.it::f04a46d5-c1e3-4ecc-b409-a6c6896d7b59" providerId="AD" clId="Web-{E33EC35F-377F-3D2C-7AD9-F23865419760}" dt="2022-07-14T14:15:27.750" v="1552"/>
      <pc:docMkLst>
        <pc:docMk/>
      </pc:docMkLst>
      <pc:sldChg chg="modSp">
        <pc:chgData name="MIELE FRANCESCO" userId="S::38992@ds.units.it::f04a46d5-c1e3-4ecc-b409-a6c6896d7b59" providerId="AD" clId="Web-{E33EC35F-377F-3D2C-7AD9-F23865419760}" dt="2022-07-14T14:13:06.786" v="1470" actId="20577"/>
        <pc:sldMkLst>
          <pc:docMk/>
          <pc:sldMk cId="361232512" sldId="274"/>
        </pc:sldMkLst>
        <pc:spChg chg="mod">
          <ac:chgData name="MIELE FRANCESCO" userId="S::38992@ds.units.it::f04a46d5-c1e3-4ecc-b409-a6c6896d7b59" providerId="AD" clId="Web-{E33EC35F-377F-3D2C-7AD9-F23865419760}" dt="2022-07-14T14:13:06.786" v="1470" actId="20577"/>
          <ac:spMkLst>
            <pc:docMk/>
            <pc:sldMk cId="361232512" sldId="274"/>
            <ac:spMk id="49" creationId="{00000000-0000-0000-0000-000000000000}"/>
          </ac:spMkLst>
        </pc:spChg>
      </pc:sldChg>
      <pc:sldChg chg="modSp">
        <pc:chgData name="MIELE FRANCESCO" userId="S::38992@ds.units.it::f04a46d5-c1e3-4ecc-b409-a6c6896d7b59" providerId="AD" clId="Web-{E33EC35F-377F-3D2C-7AD9-F23865419760}" dt="2022-07-14T10:39:39.331" v="8" actId="20577"/>
        <pc:sldMkLst>
          <pc:docMk/>
          <pc:sldMk cId="3869165702" sldId="281"/>
        </pc:sldMkLst>
        <pc:spChg chg="mod">
          <ac:chgData name="MIELE FRANCESCO" userId="S::38992@ds.units.it::f04a46d5-c1e3-4ecc-b409-a6c6896d7b59" providerId="AD" clId="Web-{E33EC35F-377F-3D2C-7AD9-F23865419760}" dt="2022-07-14T10:39:39.331" v="8" actId="20577"/>
          <ac:spMkLst>
            <pc:docMk/>
            <pc:sldMk cId="3869165702" sldId="281"/>
            <ac:spMk id="8195" creationId="{57D25F99-BFF1-26EE-FFDB-BDCAECC55C86}"/>
          </ac:spMkLst>
        </pc:spChg>
      </pc:sldChg>
      <pc:sldChg chg="modSp add replId">
        <pc:chgData name="MIELE FRANCESCO" userId="S::38992@ds.units.it::f04a46d5-c1e3-4ecc-b409-a6c6896d7b59" providerId="AD" clId="Web-{E33EC35F-377F-3D2C-7AD9-F23865419760}" dt="2022-07-14T12:49:50.845" v="565" actId="20577"/>
        <pc:sldMkLst>
          <pc:docMk/>
          <pc:sldMk cId="136503686" sldId="282"/>
        </pc:sldMkLst>
        <pc:spChg chg="mod">
          <ac:chgData name="MIELE FRANCESCO" userId="S::38992@ds.units.it::f04a46d5-c1e3-4ecc-b409-a6c6896d7b59" providerId="AD" clId="Web-{E33EC35F-377F-3D2C-7AD9-F23865419760}" dt="2022-07-14T12:49:50.845" v="565" actId="20577"/>
          <ac:spMkLst>
            <pc:docMk/>
            <pc:sldMk cId="136503686" sldId="282"/>
            <ac:spMk id="8194" creationId="{C2107902-C48A-EF14-AE29-213CECA7B634}"/>
          </ac:spMkLst>
        </pc:spChg>
        <pc:spChg chg="mod">
          <ac:chgData name="MIELE FRANCESCO" userId="S::38992@ds.units.it::f04a46d5-c1e3-4ecc-b409-a6c6896d7b59" providerId="AD" clId="Web-{E33EC35F-377F-3D2C-7AD9-F23865419760}" dt="2022-07-14T10:39:55.129" v="24" actId="20577"/>
          <ac:spMkLst>
            <pc:docMk/>
            <pc:sldMk cId="136503686" sldId="282"/>
            <ac:spMk id="8195" creationId="{57D25F99-BFF1-26EE-FFDB-BDCAECC55C86}"/>
          </ac:spMkLst>
        </pc:spChg>
      </pc:sldChg>
      <pc:sldChg chg="modSp add replId">
        <pc:chgData name="MIELE FRANCESCO" userId="S::38992@ds.units.it::f04a46d5-c1e3-4ecc-b409-a6c6896d7b59" providerId="AD" clId="Web-{E33EC35F-377F-3D2C-7AD9-F23865419760}" dt="2022-07-14T13:18:29.256" v="1042" actId="20577"/>
        <pc:sldMkLst>
          <pc:docMk/>
          <pc:sldMk cId="3263010680" sldId="283"/>
        </pc:sldMkLst>
        <pc:spChg chg="mod">
          <ac:chgData name="MIELE FRANCESCO" userId="S::38992@ds.units.it::f04a46d5-c1e3-4ecc-b409-a6c6896d7b59" providerId="AD" clId="Web-{E33EC35F-377F-3D2C-7AD9-F23865419760}" dt="2022-07-14T13:18:29.256" v="1042" actId="20577"/>
          <ac:spMkLst>
            <pc:docMk/>
            <pc:sldMk cId="3263010680" sldId="283"/>
            <ac:spMk id="8194" creationId="{C2107902-C48A-EF14-AE29-213CECA7B634}"/>
          </ac:spMkLst>
        </pc:spChg>
        <pc:spChg chg="mod">
          <ac:chgData name="MIELE FRANCESCO" userId="S::38992@ds.units.it::f04a46d5-c1e3-4ecc-b409-a6c6896d7b59" providerId="AD" clId="Web-{E33EC35F-377F-3D2C-7AD9-F23865419760}" dt="2022-07-14T13:05:07.723" v="592" actId="20577"/>
          <ac:spMkLst>
            <pc:docMk/>
            <pc:sldMk cId="3263010680" sldId="283"/>
            <ac:spMk id="8195" creationId="{57D25F99-BFF1-26EE-FFDB-BDCAECC55C86}"/>
          </ac:spMkLst>
        </pc:spChg>
      </pc:sldChg>
      <pc:sldChg chg="modSp add replId">
        <pc:chgData name="MIELE FRANCESCO" userId="S::38992@ds.units.it::f04a46d5-c1e3-4ecc-b409-a6c6896d7b59" providerId="AD" clId="Web-{E33EC35F-377F-3D2C-7AD9-F23865419760}" dt="2022-07-14T13:23:08.282" v="1255" actId="20577"/>
        <pc:sldMkLst>
          <pc:docMk/>
          <pc:sldMk cId="2618634222" sldId="284"/>
        </pc:sldMkLst>
        <pc:spChg chg="mod">
          <ac:chgData name="MIELE FRANCESCO" userId="S::38992@ds.units.it::f04a46d5-c1e3-4ecc-b409-a6c6896d7b59" providerId="AD" clId="Web-{E33EC35F-377F-3D2C-7AD9-F23865419760}" dt="2022-07-14T13:23:08.282" v="1255" actId="20577"/>
          <ac:spMkLst>
            <pc:docMk/>
            <pc:sldMk cId="2618634222" sldId="284"/>
            <ac:spMk id="8194" creationId="{C2107902-C48A-EF14-AE29-213CECA7B634}"/>
          </ac:spMkLst>
        </pc:spChg>
        <pc:spChg chg="mod">
          <ac:chgData name="MIELE FRANCESCO" userId="S::38992@ds.units.it::f04a46d5-c1e3-4ecc-b409-a6c6896d7b59" providerId="AD" clId="Web-{E33EC35F-377F-3D2C-7AD9-F23865419760}" dt="2022-07-14T13:19:38.196" v="1045" actId="20577"/>
          <ac:spMkLst>
            <pc:docMk/>
            <pc:sldMk cId="2618634222" sldId="284"/>
            <ac:spMk id="8195" creationId="{57D25F99-BFF1-26EE-FFDB-BDCAECC55C86}"/>
          </ac:spMkLst>
        </pc:spChg>
      </pc:sldChg>
      <pc:sldChg chg="new del">
        <pc:chgData name="MIELE FRANCESCO" userId="S::38992@ds.units.it::f04a46d5-c1e3-4ecc-b409-a6c6896d7b59" providerId="AD" clId="Web-{E33EC35F-377F-3D2C-7AD9-F23865419760}" dt="2022-07-14T13:47:19.938" v="1269"/>
        <pc:sldMkLst>
          <pc:docMk/>
          <pc:sldMk cId="538248033" sldId="285"/>
        </pc:sldMkLst>
      </pc:sldChg>
      <pc:sldChg chg="new del">
        <pc:chgData name="MIELE FRANCESCO" userId="S::38992@ds.units.it::f04a46d5-c1e3-4ecc-b409-a6c6896d7b59" providerId="AD" clId="Web-{E33EC35F-377F-3D2C-7AD9-F23865419760}" dt="2022-07-14T13:46:41.232" v="1262"/>
        <pc:sldMkLst>
          <pc:docMk/>
          <pc:sldMk cId="591545139" sldId="285"/>
        </pc:sldMkLst>
      </pc:sldChg>
      <pc:sldChg chg="add del replId">
        <pc:chgData name="MIELE FRANCESCO" userId="S::38992@ds.units.it::f04a46d5-c1e3-4ecc-b409-a6c6896d7b59" providerId="AD" clId="Web-{E33EC35F-377F-3D2C-7AD9-F23865419760}" dt="2022-07-14T13:42:49.575" v="1258"/>
        <pc:sldMkLst>
          <pc:docMk/>
          <pc:sldMk cId="750119239" sldId="285"/>
        </pc:sldMkLst>
      </pc:sldChg>
      <pc:sldChg chg="modSp new del">
        <pc:chgData name="MIELE FRANCESCO" userId="S::38992@ds.units.it::f04a46d5-c1e3-4ecc-b409-a6c6896d7b59" providerId="AD" clId="Web-{E33EC35F-377F-3D2C-7AD9-F23865419760}" dt="2022-07-14T13:47:56.972" v="1289"/>
        <pc:sldMkLst>
          <pc:docMk/>
          <pc:sldMk cId="1168498175" sldId="285"/>
        </pc:sldMkLst>
        <pc:spChg chg="mod">
          <ac:chgData name="MIELE FRANCESCO" userId="S::38992@ds.units.it::f04a46d5-c1e3-4ecc-b409-a6c6896d7b59" providerId="AD" clId="Web-{E33EC35F-377F-3D2C-7AD9-F23865419760}" dt="2022-07-14T13:47:49.253" v="1288" actId="20577"/>
          <ac:spMkLst>
            <pc:docMk/>
            <pc:sldMk cId="1168498175" sldId="285"/>
            <ac:spMk id="2" creationId="{B27F8062-C3CB-C5DC-2410-62C231B6079B}"/>
          </ac:spMkLst>
        </pc:spChg>
      </pc:sldChg>
      <pc:sldChg chg="modSp add replId">
        <pc:chgData name="MIELE FRANCESCO" userId="S::38992@ds.units.it::f04a46d5-c1e3-4ecc-b409-a6c6896d7b59" providerId="AD" clId="Web-{E33EC35F-377F-3D2C-7AD9-F23865419760}" dt="2022-07-14T14:06:09.895" v="1388" actId="20577"/>
        <pc:sldMkLst>
          <pc:docMk/>
          <pc:sldMk cId="2507152146" sldId="285"/>
        </pc:sldMkLst>
        <pc:spChg chg="mod">
          <ac:chgData name="MIELE FRANCESCO" userId="S::38992@ds.units.it::f04a46d5-c1e3-4ecc-b409-a6c6896d7b59" providerId="AD" clId="Web-{E33EC35F-377F-3D2C-7AD9-F23865419760}" dt="2022-07-14T14:02:18.301" v="1349" actId="20577"/>
          <ac:spMkLst>
            <pc:docMk/>
            <pc:sldMk cId="2507152146" sldId="285"/>
            <ac:spMk id="11265" creationId="{809EAA3F-0E6A-C59B-89B3-D3DF0FBD7734}"/>
          </ac:spMkLst>
        </pc:spChg>
        <pc:spChg chg="mod">
          <ac:chgData name="MIELE FRANCESCO" userId="S::38992@ds.units.it::f04a46d5-c1e3-4ecc-b409-a6c6896d7b59" providerId="AD" clId="Web-{E33EC35F-377F-3D2C-7AD9-F23865419760}" dt="2022-07-14T14:06:09.895" v="1388" actId="20577"/>
          <ac:spMkLst>
            <pc:docMk/>
            <pc:sldMk cId="2507152146" sldId="285"/>
            <ac:spMk id="11266" creationId="{465BEE4D-0434-ECCF-77CF-86A2E6289C2E}"/>
          </ac:spMkLst>
        </pc:spChg>
      </pc:sldChg>
      <pc:sldChg chg="add del replId">
        <pc:chgData name="MIELE FRANCESCO" userId="S::38992@ds.units.it::f04a46d5-c1e3-4ecc-b409-a6c6896d7b59" providerId="AD" clId="Web-{E33EC35F-377F-3D2C-7AD9-F23865419760}" dt="2022-07-14T13:48:51.382" v="1291"/>
        <pc:sldMkLst>
          <pc:docMk/>
          <pc:sldMk cId="3158558724" sldId="285"/>
        </pc:sldMkLst>
      </pc:sldChg>
      <pc:sldChg chg="new del">
        <pc:chgData name="MIELE FRANCESCO" userId="S::38992@ds.units.it::f04a46d5-c1e3-4ecc-b409-a6c6896d7b59" providerId="AD" clId="Web-{E33EC35F-377F-3D2C-7AD9-F23865419760}" dt="2022-07-14T13:47:32.611" v="1271"/>
        <pc:sldMkLst>
          <pc:docMk/>
          <pc:sldMk cId="3642837521" sldId="285"/>
        </pc:sldMkLst>
      </pc:sldChg>
      <pc:sldChg chg="add del">
        <pc:chgData name="MIELE FRANCESCO" userId="S::38992@ds.units.it::f04a46d5-c1e3-4ecc-b409-a6c6896d7b59" providerId="AD" clId="Web-{E33EC35F-377F-3D2C-7AD9-F23865419760}" dt="2022-07-14T14:01:15.796" v="1293"/>
        <pc:sldMkLst>
          <pc:docMk/>
          <pc:sldMk cId="4120450330" sldId="285"/>
        </pc:sldMkLst>
      </pc:sldChg>
      <pc:sldChg chg="addSp delSp modSp add del mod replId delDesignElem chgLayout">
        <pc:chgData name="MIELE FRANCESCO" userId="S::38992@ds.units.it::f04a46d5-c1e3-4ecc-b409-a6c6896d7b59" providerId="AD" clId="Web-{E33EC35F-377F-3D2C-7AD9-F23865419760}" dt="2022-07-14T13:47:15.250" v="1267"/>
        <pc:sldMkLst>
          <pc:docMk/>
          <pc:sldMk cId="1351477240" sldId="286"/>
        </pc:sldMkLst>
        <pc:spChg chg="add del mod ord">
          <ac:chgData name="MIELE FRANCESCO" userId="S::38992@ds.units.it::f04a46d5-c1e3-4ecc-b409-a6c6896d7b59" providerId="AD" clId="Web-{E33EC35F-377F-3D2C-7AD9-F23865419760}" dt="2022-07-14T13:47:05.937" v="1266"/>
          <ac:spMkLst>
            <pc:docMk/>
            <pc:sldMk cId="1351477240" sldId="286"/>
            <ac:spMk id="2" creationId="{6F86A40F-F7D6-4472-E537-FF226165E13B}"/>
          </ac:spMkLst>
        </pc:spChg>
        <pc:spChg chg="add mod ord">
          <ac:chgData name="MIELE FRANCESCO" userId="S::38992@ds.units.it::f04a46d5-c1e3-4ecc-b409-a6c6896d7b59" providerId="AD" clId="Web-{E33EC35F-377F-3D2C-7AD9-F23865419760}" dt="2022-07-14T13:46:51.764" v="1265"/>
          <ac:spMkLst>
            <pc:docMk/>
            <pc:sldMk cId="1351477240" sldId="286"/>
            <ac:spMk id="3" creationId="{C8F062A5-E64E-8BC9-BA60-1E9AD90BCF9D}"/>
          </ac:spMkLst>
        </pc:spChg>
        <pc:spChg chg="add mod ord">
          <ac:chgData name="MIELE FRANCESCO" userId="S::38992@ds.units.it::f04a46d5-c1e3-4ecc-b409-a6c6896d7b59" providerId="AD" clId="Web-{E33EC35F-377F-3D2C-7AD9-F23865419760}" dt="2022-07-14T13:46:51.764" v="1265"/>
          <ac:spMkLst>
            <pc:docMk/>
            <pc:sldMk cId="1351477240" sldId="286"/>
            <ac:spMk id="4" creationId="{0A18E3CC-F1D9-20F4-6B29-0F6BB3C9A926}"/>
          </ac:spMkLst>
        </pc:spChg>
        <pc:spChg chg="del">
          <ac:chgData name="MIELE FRANCESCO" userId="S::38992@ds.units.it::f04a46d5-c1e3-4ecc-b409-a6c6896d7b59" providerId="AD" clId="Web-{E33EC35F-377F-3D2C-7AD9-F23865419760}" dt="2022-07-14T13:46:51.764" v="1265"/>
          <ac:spMkLst>
            <pc:docMk/>
            <pc:sldMk cId="1351477240" sldId="286"/>
            <ac:spMk id="8200" creationId="{049D8DFA-139C-473F-838D-D33ABE8856C7}"/>
          </ac:spMkLst>
        </pc:spChg>
        <pc:spChg chg="del">
          <ac:chgData name="MIELE FRANCESCO" userId="S::38992@ds.units.it::f04a46d5-c1e3-4ecc-b409-a6c6896d7b59" providerId="AD" clId="Web-{E33EC35F-377F-3D2C-7AD9-F23865419760}" dt="2022-07-14T13:46:51.764" v="1265"/>
          <ac:spMkLst>
            <pc:docMk/>
            <pc:sldMk cId="1351477240" sldId="286"/>
            <ac:spMk id="8202" creationId="{16EF2925-7D5E-46C1-9C42-D5C717A6B966}"/>
          </ac:spMkLst>
        </pc:spChg>
        <pc:spChg chg="del">
          <ac:chgData name="MIELE FRANCESCO" userId="S::38992@ds.units.it::f04a46d5-c1e3-4ecc-b409-a6c6896d7b59" providerId="AD" clId="Web-{E33EC35F-377F-3D2C-7AD9-F23865419760}" dt="2022-07-14T13:46:51.764" v="1265"/>
          <ac:spMkLst>
            <pc:docMk/>
            <pc:sldMk cId="1351477240" sldId="286"/>
            <ac:spMk id="8204" creationId="{E918B99E-4097-4B96-A9A3-600B88727316}"/>
          </ac:spMkLst>
        </pc:spChg>
      </pc:sldChg>
      <pc:sldChg chg="modSp add replId">
        <pc:chgData name="MIELE FRANCESCO" userId="S::38992@ds.units.it::f04a46d5-c1e3-4ecc-b409-a6c6896d7b59" providerId="AD" clId="Web-{E33EC35F-377F-3D2C-7AD9-F23865419760}" dt="2022-07-14T14:06:25.381" v="1390" actId="20577"/>
        <pc:sldMkLst>
          <pc:docMk/>
          <pc:sldMk cId="1626903682" sldId="286"/>
        </pc:sldMkLst>
        <pc:spChg chg="mod">
          <ac:chgData name="MIELE FRANCESCO" userId="S::38992@ds.units.it::f04a46d5-c1e3-4ecc-b409-a6c6896d7b59" providerId="AD" clId="Web-{E33EC35F-377F-3D2C-7AD9-F23865419760}" dt="2022-07-14T14:04:29.154" v="1375" actId="20577"/>
          <ac:spMkLst>
            <pc:docMk/>
            <pc:sldMk cId="1626903682" sldId="286"/>
            <ac:spMk id="11265" creationId="{809EAA3F-0E6A-C59B-89B3-D3DF0FBD7734}"/>
          </ac:spMkLst>
        </pc:spChg>
        <pc:spChg chg="mod">
          <ac:chgData name="MIELE FRANCESCO" userId="S::38992@ds.units.it::f04a46d5-c1e3-4ecc-b409-a6c6896d7b59" providerId="AD" clId="Web-{E33EC35F-377F-3D2C-7AD9-F23865419760}" dt="2022-07-14T14:06:25.381" v="1390" actId="20577"/>
          <ac:spMkLst>
            <pc:docMk/>
            <pc:sldMk cId="1626903682" sldId="286"/>
            <ac:spMk id="11266" creationId="{465BEE4D-0434-ECCF-77CF-86A2E6289C2E}"/>
          </ac:spMkLst>
        </pc:spChg>
      </pc:sldChg>
      <pc:sldChg chg="new del">
        <pc:chgData name="MIELE FRANCESCO" userId="S::38992@ds.units.it::f04a46d5-c1e3-4ecc-b409-a6c6896d7b59" providerId="AD" clId="Web-{E33EC35F-377F-3D2C-7AD9-F23865419760}" dt="2022-07-14T13:46:21.715" v="1259"/>
        <pc:sldMkLst>
          <pc:docMk/>
          <pc:sldMk cId="2174305130" sldId="286"/>
        </pc:sldMkLst>
      </pc:sldChg>
      <pc:sldChg chg="new del">
        <pc:chgData name="MIELE FRANCESCO" userId="S::38992@ds.units.it::f04a46d5-c1e3-4ecc-b409-a6c6896d7b59" providerId="AD" clId="Web-{E33EC35F-377F-3D2C-7AD9-F23865419760}" dt="2022-07-14T13:46:46.029" v="1264"/>
        <pc:sldMkLst>
          <pc:docMk/>
          <pc:sldMk cId="936786287" sldId="287"/>
        </pc:sldMkLst>
      </pc:sldChg>
      <pc:sldChg chg="modSp add del replId">
        <pc:chgData name="MIELE FRANCESCO" userId="S::38992@ds.units.it::f04a46d5-c1e3-4ecc-b409-a6c6896d7b59" providerId="AD" clId="Web-{E33EC35F-377F-3D2C-7AD9-F23865419760}" dt="2022-07-14T14:09:55.740" v="1403"/>
        <pc:sldMkLst>
          <pc:docMk/>
          <pc:sldMk cId="1364322401" sldId="287"/>
        </pc:sldMkLst>
        <pc:spChg chg="mod">
          <ac:chgData name="MIELE FRANCESCO" userId="S::38992@ds.units.it::f04a46d5-c1e3-4ecc-b409-a6c6896d7b59" providerId="AD" clId="Web-{E33EC35F-377F-3D2C-7AD9-F23865419760}" dt="2022-07-14T14:09:52.349" v="1402" actId="20577"/>
          <ac:spMkLst>
            <pc:docMk/>
            <pc:sldMk cId="1364322401" sldId="287"/>
            <ac:spMk id="8194" creationId="{C2107902-C48A-EF14-AE29-213CECA7B634}"/>
          </ac:spMkLst>
        </pc:spChg>
        <pc:spChg chg="mod">
          <ac:chgData name="MIELE FRANCESCO" userId="S::38992@ds.units.it::f04a46d5-c1e3-4ecc-b409-a6c6896d7b59" providerId="AD" clId="Web-{E33EC35F-377F-3D2C-7AD9-F23865419760}" dt="2022-07-14T14:09:27.535" v="1396" actId="20577"/>
          <ac:spMkLst>
            <pc:docMk/>
            <pc:sldMk cId="1364322401" sldId="287"/>
            <ac:spMk id="8195" creationId="{57D25F99-BFF1-26EE-FFDB-BDCAECC55C86}"/>
          </ac:spMkLst>
        </pc:spChg>
      </pc:sldChg>
      <pc:sldChg chg="delSp modSp add del replId">
        <pc:chgData name="MIELE FRANCESCO" userId="S::38992@ds.units.it::f04a46d5-c1e3-4ecc-b409-a6c6896d7b59" providerId="AD" clId="Web-{E33EC35F-377F-3D2C-7AD9-F23865419760}" dt="2022-07-14T14:10:57.838" v="1413"/>
        <pc:sldMkLst>
          <pc:docMk/>
          <pc:sldMk cId="2141269528" sldId="287"/>
        </pc:sldMkLst>
        <pc:spChg chg="del">
          <ac:chgData name="MIELE FRANCESCO" userId="S::38992@ds.units.it::f04a46d5-c1e3-4ecc-b409-a6c6896d7b59" providerId="AD" clId="Web-{E33EC35F-377F-3D2C-7AD9-F23865419760}" dt="2022-07-14T14:10:21.523" v="1405"/>
          <ac:spMkLst>
            <pc:docMk/>
            <pc:sldMk cId="2141269528" sldId="287"/>
            <ac:spMk id="48" creationId="{00000000-0000-0000-0000-000000000000}"/>
          </ac:spMkLst>
        </pc:spChg>
        <pc:spChg chg="mod">
          <ac:chgData name="MIELE FRANCESCO" userId="S::38992@ds.units.it::f04a46d5-c1e3-4ecc-b409-a6c6896d7b59" providerId="AD" clId="Web-{E33EC35F-377F-3D2C-7AD9-F23865419760}" dt="2022-07-14T14:10:54.447" v="1412" actId="20577"/>
          <ac:spMkLst>
            <pc:docMk/>
            <pc:sldMk cId="2141269528" sldId="287"/>
            <ac:spMk id="49" creationId="{00000000-0000-0000-0000-000000000000}"/>
          </ac:spMkLst>
        </pc:spChg>
        <pc:spChg chg="del">
          <ac:chgData name="MIELE FRANCESCO" userId="S::38992@ds.units.it::f04a46d5-c1e3-4ecc-b409-a6c6896d7b59" providerId="AD" clId="Web-{E33EC35F-377F-3D2C-7AD9-F23865419760}" dt="2022-07-14T14:10:22.960" v="1406"/>
          <ac:spMkLst>
            <pc:docMk/>
            <pc:sldMk cId="2141269528" sldId="287"/>
            <ac:spMk id="50" creationId="{00000000-0000-0000-0000-000000000000}"/>
          </ac:spMkLst>
        </pc:spChg>
      </pc:sldChg>
      <pc:sldChg chg="addSp delSp modSp add mod replId setBg setClrOvrMap">
        <pc:chgData name="MIELE FRANCESCO" userId="S::38992@ds.units.it::f04a46d5-c1e3-4ecc-b409-a6c6896d7b59" providerId="AD" clId="Web-{E33EC35F-377F-3D2C-7AD9-F23865419760}" dt="2022-07-14T14:15:27.750" v="1552"/>
        <pc:sldMkLst>
          <pc:docMk/>
          <pc:sldMk cId="2564589772" sldId="287"/>
        </pc:sldMkLst>
        <pc:spChg chg="del">
          <ac:chgData name="MIELE FRANCESCO" userId="S::38992@ds.units.it::f04a46d5-c1e3-4ecc-b409-a6c6896d7b59" providerId="AD" clId="Web-{E33EC35F-377F-3D2C-7AD9-F23865419760}" dt="2022-07-14T14:11:13.168" v="1425"/>
          <ac:spMkLst>
            <pc:docMk/>
            <pc:sldMk cId="2564589772" sldId="287"/>
            <ac:spMk id="48" creationId="{00000000-0000-0000-0000-000000000000}"/>
          </ac:spMkLst>
        </pc:spChg>
        <pc:spChg chg="mod">
          <ac:chgData name="MIELE FRANCESCO" userId="S::38992@ds.units.it::f04a46d5-c1e3-4ecc-b409-a6c6896d7b59" providerId="AD" clId="Web-{E33EC35F-377F-3D2C-7AD9-F23865419760}" dt="2022-07-14T14:15:27.750" v="1552"/>
          <ac:spMkLst>
            <pc:docMk/>
            <pc:sldMk cId="2564589772" sldId="287"/>
            <ac:spMk id="49" creationId="{00000000-0000-0000-0000-000000000000}"/>
          </ac:spMkLst>
        </pc:spChg>
        <pc:spChg chg="del">
          <ac:chgData name="MIELE FRANCESCO" userId="S::38992@ds.units.it::f04a46d5-c1e3-4ecc-b409-a6c6896d7b59" providerId="AD" clId="Web-{E33EC35F-377F-3D2C-7AD9-F23865419760}" dt="2022-07-14T14:11:14.277" v="1426"/>
          <ac:spMkLst>
            <pc:docMk/>
            <pc:sldMk cId="2564589772" sldId="287"/>
            <ac:spMk id="50" creationId="{00000000-0000-0000-0000-000000000000}"/>
          </ac:spMkLst>
        </pc:spChg>
        <pc:spChg chg="add del">
          <ac:chgData name="MIELE FRANCESCO" userId="S::38992@ds.units.it::f04a46d5-c1e3-4ecc-b409-a6c6896d7b59" providerId="AD" clId="Web-{E33EC35F-377F-3D2C-7AD9-F23865419760}" dt="2022-07-14T14:15:27.750" v="1552"/>
          <ac:spMkLst>
            <pc:docMk/>
            <pc:sldMk cId="2564589772" sldId="287"/>
            <ac:spMk id="54" creationId="{E49CC64F-7275-4E33-961B-0C5CDC439875}"/>
          </ac:spMkLst>
        </pc:spChg>
        <pc:spChg chg="add">
          <ac:chgData name="MIELE FRANCESCO" userId="S::38992@ds.units.it::f04a46d5-c1e3-4ecc-b409-a6c6896d7b59" providerId="AD" clId="Web-{E33EC35F-377F-3D2C-7AD9-F23865419760}" dt="2022-07-14T14:15:27.750" v="1552"/>
          <ac:spMkLst>
            <pc:docMk/>
            <pc:sldMk cId="2564589772" sldId="287"/>
            <ac:spMk id="59" creationId="{E49CC64F-7275-4E33-961B-0C5CDC439875}"/>
          </ac:spMkLst>
        </pc:spChg>
        <pc:picChg chg="add mod">
          <ac:chgData name="MIELE FRANCESCO" userId="S::38992@ds.units.it::f04a46d5-c1e3-4ecc-b409-a6c6896d7b59" providerId="AD" clId="Web-{E33EC35F-377F-3D2C-7AD9-F23865419760}" dt="2022-07-14T14:13:56.962" v="1508"/>
          <ac:picMkLst>
            <pc:docMk/>
            <pc:sldMk cId="2564589772" sldId="287"/>
            <ac:picMk id="2" creationId="{63900861-34D8-E061-FA71-E38DEDA83C6C}"/>
          </ac:picMkLst>
        </pc:picChg>
      </pc:sldChg>
      <pc:sldChg chg="add del replId">
        <pc:chgData name="MIELE FRANCESCO" userId="S::38992@ds.units.it::f04a46d5-c1e3-4ecc-b409-a6c6896d7b59" providerId="AD" clId="Web-{E33EC35F-377F-3D2C-7AD9-F23865419760}" dt="2022-07-14T14:09:49.005" v="1400"/>
        <pc:sldMkLst>
          <pc:docMk/>
          <pc:sldMk cId="3395943258" sldId="287"/>
        </pc:sldMkLst>
      </pc:sldChg>
      <pc:sldMasterChg chg="add addSldLayout">
        <pc:chgData name="MIELE FRANCESCO" userId="S::38992@ds.units.it::f04a46d5-c1e3-4ecc-b409-a6c6896d7b59" providerId="AD" clId="Web-{E33EC35F-377F-3D2C-7AD9-F23865419760}" dt="2022-07-14T14:01:00.967" v="1292"/>
        <pc:sldMasterMkLst>
          <pc:docMk/>
          <pc:sldMasterMk cId="0" sldId="2147483720"/>
        </pc:sldMasterMkLst>
        <pc:sldLayoutChg chg="add">
          <pc:chgData name="MIELE FRANCESCO" userId="S::38992@ds.units.it::f04a46d5-c1e3-4ecc-b409-a6c6896d7b59" providerId="AD" clId="Web-{E33EC35F-377F-3D2C-7AD9-F23865419760}" dt="2022-07-14T14:01:00.967" v="1292"/>
          <pc:sldLayoutMkLst>
            <pc:docMk/>
            <pc:sldMasterMk cId="0" sldId="2147483720"/>
            <pc:sldLayoutMk cId="544880274" sldId="2147483662"/>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3925936122" sldId="2147483663"/>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2666986734" sldId="2147483664"/>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2803360606" sldId="2147483665"/>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975362777" sldId="2147483666"/>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3893162427" sldId="2147483667"/>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1131882540" sldId="2147483668"/>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409760263" sldId="2147483669"/>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473957090" sldId="2147483670"/>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3460037612" sldId="2147483671"/>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1375864288" sldId="2147483672"/>
          </pc:sldLayoutMkLst>
        </pc:sldLayoutChg>
      </pc:sldMasterChg>
    </pc:docChg>
  </pc:docChgLst>
  <pc:docChgLst>
    <pc:chgData name="MIELE FRANCESCO" userId="S::38992@ds.units.it::f04a46d5-c1e3-4ecc-b409-a6c6896d7b59" providerId="AD" clId="Web-{64F873BC-FC68-6394-F7A9-43A9714FD998}"/>
    <pc:docChg chg="addSld delSld modSld addMainMaster delMainMaster">
      <pc:chgData name="MIELE FRANCESCO" userId="S::38992@ds.units.it::f04a46d5-c1e3-4ecc-b409-a6c6896d7b59" providerId="AD" clId="Web-{64F873BC-FC68-6394-F7A9-43A9714FD998}" dt="2022-07-13T15:46:37.429" v="3976" actId="20577"/>
      <pc:docMkLst>
        <pc:docMk/>
      </pc:docMkLst>
      <pc:sldChg chg="addSp delSp modSp del mod modClrScheme chgLayout">
        <pc:chgData name="MIELE FRANCESCO" userId="S::38992@ds.units.it::f04a46d5-c1e3-4ecc-b409-a6c6896d7b59" providerId="AD" clId="Web-{64F873BC-FC68-6394-F7A9-43A9714FD998}" dt="2022-07-13T12:40:55.040" v="252"/>
        <pc:sldMkLst>
          <pc:docMk/>
          <pc:sldMk cId="0" sldId="256"/>
        </pc:sldMkLst>
        <pc:spChg chg="add del mod">
          <ac:chgData name="MIELE FRANCESCO" userId="S::38992@ds.units.it::f04a46d5-c1e3-4ecc-b409-a6c6896d7b59" providerId="AD" clId="Web-{64F873BC-FC68-6394-F7A9-43A9714FD998}" dt="2022-07-13T12:39:55.600" v="237"/>
          <ac:spMkLst>
            <pc:docMk/>
            <pc:sldMk cId="0" sldId="256"/>
            <ac:spMk id="2" creationId="{368EB485-70EF-B597-2A65-864769205F14}"/>
          </ac:spMkLst>
        </pc:spChg>
        <pc:spChg chg="del">
          <ac:chgData name="MIELE FRANCESCO" userId="S::38992@ds.units.it::f04a46d5-c1e3-4ecc-b409-a6c6896d7b59" providerId="AD" clId="Web-{64F873BC-FC68-6394-F7A9-43A9714FD998}" dt="2022-07-13T12:39:41.975" v="233"/>
          <ac:spMkLst>
            <pc:docMk/>
            <pc:sldMk cId="0" sldId="256"/>
            <ac:spMk id="5121" creationId="{01B2F6E3-5834-5134-D3E8-2C074FBD97FB}"/>
          </ac:spMkLst>
        </pc:spChg>
        <pc:spChg chg="mod">
          <ac:chgData name="MIELE FRANCESCO" userId="S::38992@ds.units.it::f04a46d5-c1e3-4ecc-b409-a6c6896d7b59" providerId="AD" clId="Web-{64F873BC-FC68-6394-F7A9-43A9714FD998}" dt="2022-07-13T12:39:31.131" v="232" actId="20577"/>
          <ac:spMkLst>
            <pc:docMk/>
            <pc:sldMk cId="0" sldId="256"/>
            <ac:spMk id="5122" creationId="{690E3128-006B-0EF7-764A-D2E58D490988}"/>
          </ac:spMkLst>
        </pc:spChg>
      </pc:sldChg>
      <pc:sldChg chg="del mod modClrScheme chgLayout">
        <pc:chgData name="MIELE FRANCESCO" userId="S::38992@ds.units.it::f04a46d5-c1e3-4ecc-b409-a6c6896d7b59" providerId="AD" clId="Web-{64F873BC-FC68-6394-F7A9-43A9714FD998}" dt="2022-07-13T10:28:07.475" v="3"/>
        <pc:sldMkLst>
          <pc:docMk/>
          <pc:sldMk cId="0" sldId="257"/>
        </pc:sldMkLst>
      </pc:sldChg>
      <pc:sldChg chg="addSp modSp del mod setBg modClrScheme setClrOvrMap chgLayout">
        <pc:chgData name="MIELE FRANCESCO" userId="S::38992@ds.units.it::f04a46d5-c1e3-4ecc-b409-a6c6896d7b59" providerId="AD" clId="Web-{64F873BC-FC68-6394-F7A9-43A9714FD998}" dt="2022-07-13T13:52:16.816" v="1002"/>
        <pc:sldMkLst>
          <pc:docMk/>
          <pc:sldMk cId="0" sldId="258"/>
        </pc:sldMkLst>
        <pc:spChg chg="ord">
          <ac:chgData name="MIELE FRANCESCO" userId="S::38992@ds.units.it::f04a46d5-c1e3-4ecc-b409-a6c6896d7b59" providerId="AD" clId="Web-{64F873BC-FC68-6394-F7A9-43A9714FD998}" dt="2022-07-13T10:28:17.960" v="4"/>
          <ac:spMkLst>
            <pc:docMk/>
            <pc:sldMk cId="0" sldId="258"/>
            <ac:spMk id="7169" creationId="{C16ADCD3-02E7-D3A7-9201-11C8157E7C19}"/>
          </ac:spMkLst>
        </pc:spChg>
        <pc:spChg chg="mod ord">
          <ac:chgData name="MIELE FRANCESCO" userId="S::38992@ds.units.it::f04a46d5-c1e3-4ecc-b409-a6c6896d7b59" providerId="AD" clId="Web-{64F873BC-FC68-6394-F7A9-43A9714FD998}" dt="2022-07-13T13:51:06.767" v="994" actId="20577"/>
          <ac:spMkLst>
            <pc:docMk/>
            <pc:sldMk cId="0" sldId="258"/>
            <ac:spMk id="7170" creationId="{8DAB605D-5C20-1ABC-2C27-CDAE60A2F0F5}"/>
          </ac:spMkLst>
        </pc:spChg>
        <pc:spChg chg="mod">
          <ac:chgData name="MIELE FRANCESCO" userId="S::38992@ds.units.it::f04a46d5-c1e3-4ecc-b409-a6c6896d7b59" providerId="AD" clId="Web-{64F873BC-FC68-6394-F7A9-43A9714FD998}" dt="2022-07-13T10:28:17.960" v="4"/>
          <ac:spMkLst>
            <pc:docMk/>
            <pc:sldMk cId="0" sldId="258"/>
            <ac:spMk id="7171" creationId="{2AF5D1E5-358E-D13D-9748-7C4AA89CD5ED}"/>
          </ac:spMkLst>
        </pc:spChg>
        <pc:spChg chg="add">
          <ac:chgData name="MIELE FRANCESCO" userId="S::38992@ds.units.it::f04a46d5-c1e3-4ecc-b409-a6c6896d7b59" providerId="AD" clId="Web-{64F873BC-FC68-6394-F7A9-43A9714FD998}" dt="2022-07-13T10:28:17.960" v="4"/>
          <ac:spMkLst>
            <pc:docMk/>
            <pc:sldMk cId="0" sldId="258"/>
            <ac:spMk id="7176" creationId="{049D8DFA-139C-473F-838D-D33ABE8856C7}"/>
          </ac:spMkLst>
        </pc:spChg>
        <pc:spChg chg="add">
          <ac:chgData name="MIELE FRANCESCO" userId="S::38992@ds.units.it::f04a46d5-c1e3-4ecc-b409-a6c6896d7b59" providerId="AD" clId="Web-{64F873BC-FC68-6394-F7A9-43A9714FD998}" dt="2022-07-13T10:28:17.960" v="4"/>
          <ac:spMkLst>
            <pc:docMk/>
            <pc:sldMk cId="0" sldId="258"/>
            <ac:spMk id="7178" creationId="{16EF2925-7D5E-46C1-9C42-D5C717A6B966}"/>
          </ac:spMkLst>
        </pc:spChg>
        <pc:spChg chg="add">
          <ac:chgData name="MIELE FRANCESCO" userId="S::38992@ds.units.it::f04a46d5-c1e3-4ecc-b409-a6c6896d7b59" providerId="AD" clId="Web-{64F873BC-FC68-6394-F7A9-43A9714FD998}" dt="2022-07-13T10:28:17.960" v="4"/>
          <ac:spMkLst>
            <pc:docMk/>
            <pc:sldMk cId="0" sldId="258"/>
            <ac:spMk id="7180"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3:52:14.628" v="1001"/>
        <pc:sldMkLst>
          <pc:docMk/>
          <pc:sldMk cId="0" sldId="259"/>
        </pc:sldMkLst>
        <pc:spChg chg="ord">
          <ac:chgData name="MIELE FRANCESCO" userId="S::38992@ds.units.it::f04a46d5-c1e3-4ecc-b409-a6c6896d7b59" providerId="AD" clId="Web-{64F873BC-FC68-6394-F7A9-43A9714FD998}" dt="2022-07-13T10:28:22.053" v="5"/>
          <ac:spMkLst>
            <pc:docMk/>
            <pc:sldMk cId="0" sldId="259"/>
            <ac:spMk id="8193" creationId="{EAD42A1C-11DF-E01D-928F-467221E9382F}"/>
          </ac:spMkLst>
        </pc:spChg>
        <pc:spChg chg="mod ord">
          <ac:chgData name="MIELE FRANCESCO" userId="S::38992@ds.units.it::f04a46d5-c1e3-4ecc-b409-a6c6896d7b59" providerId="AD" clId="Web-{64F873BC-FC68-6394-F7A9-43A9714FD998}" dt="2022-07-13T13:51:12.626" v="997" actId="20577"/>
          <ac:spMkLst>
            <pc:docMk/>
            <pc:sldMk cId="0" sldId="259"/>
            <ac:spMk id="8194" creationId="{C2107902-C48A-EF14-AE29-213CECA7B634}"/>
          </ac:spMkLst>
        </pc:spChg>
        <pc:spChg chg="mod">
          <ac:chgData name="MIELE FRANCESCO" userId="S::38992@ds.units.it::f04a46d5-c1e3-4ecc-b409-a6c6896d7b59" providerId="AD" clId="Web-{64F873BC-FC68-6394-F7A9-43A9714FD998}" dt="2022-07-13T10:28:22.053" v="5"/>
          <ac:spMkLst>
            <pc:docMk/>
            <pc:sldMk cId="0" sldId="259"/>
            <ac:spMk id="8195" creationId="{57D25F99-BFF1-26EE-FFDB-BDCAECC55C86}"/>
          </ac:spMkLst>
        </pc:spChg>
        <pc:spChg chg="add">
          <ac:chgData name="MIELE FRANCESCO" userId="S::38992@ds.units.it::f04a46d5-c1e3-4ecc-b409-a6c6896d7b59" providerId="AD" clId="Web-{64F873BC-FC68-6394-F7A9-43A9714FD998}" dt="2022-07-13T10:28:22.053" v="5"/>
          <ac:spMkLst>
            <pc:docMk/>
            <pc:sldMk cId="0" sldId="259"/>
            <ac:spMk id="8200" creationId="{049D8DFA-139C-473F-838D-D33ABE8856C7}"/>
          </ac:spMkLst>
        </pc:spChg>
        <pc:spChg chg="add">
          <ac:chgData name="MIELE FRANCESCO" userId="S::38992@ds.units.it::f04a46d5-c1e3-4ecc-b409-a6c6896d7b59" providerId="AD" clId="Web-{64F873BC-FC68-6394-F7A9-43A9714FD998}" dt="2022-07-13T10:28:22.053" v="5"/>
          <ac:spMkLst>
            <pc:docMk/>
            <pc:sldMk cId="0" sldId="259"/>
            <ac:spMk id="8202" creationId="{16EF2925-7D5E-46C1-9C42-D5C717A6B966}"/>
          </ac:spMkLst>
        </pc:spChg>
        <pc:spChg chg="add">
          <ac:chgData name="MIELE FRANCESCO" userId="S::38992@ds.units.it::f04a46d5-c1e3-4ecc-b409-a6c6896d7b59" providerId="AD" clId="Web-{64F873BC-FC68-6394-F7A9-43A9714FD998}" dt="2022-07-13T10:28:22.053" v="5"/>
          <ac:spMkLst>
            <pc:docMk/>
            <pc:sldMk cId="0" sldId="259"/>
            <ac:spMk id="8204" creationId="{E918B99E-4097-4B96-A9A3-600B88727316}"/>
          </ac:spMkLst>
        </pc:spChg>
      </pc:sldChg>
      <pc:sldChg chg="addSp modSp mod setBg modClrScheme setClrOvrMap chgLayout">
        <pc:chgData name="MIELE FRANCESCO" userId="S::38992@ds.units.it::f04a46d5-c1e3-4ecc-b409-a6c6896d7b59" providerId="AD" clId="Web-{64F873BC-FC68-6394-F7A9-43A9714FD998}" dt="2022-07-13T13:51:16.080" v="1000" actId="20577"/>
        <pc:sldMkLst>
          <pc:docMk/>
          <pc:sldMk cId="0" sldId="260"/>
        </pc:sldMkLst>
        <pc:spChg chg="ord">
          <ac:chgData name="MIELE FRANCESCO" userId="S::38992@ds.units.it::f04a46d5-c1e3-4ecc-b409-a6c6896d7b59" providerId="AD" clId="Web-{64F873BC-FC68-6394-F7A9-43A9714FD998}" dt="2022-07-13T10:28:25.991" v="6"/>
          <ac:spMkLst>
            <pc:docMk/>
            <pc:sldMk cId="0" sldId="260"/>
            <ac:spMk id="9217" creationId="{045C6A7D-74D1-25B9-A5F8-070E212836E3}"/>
          </ac:spMkLst>
        </pc:spChg>
        <pc:spChg chg="mod ord">
          <ac:chgData name="MIELE FRANCESCO" userId="S::38992@ds.units.it::f04a46d5-c1e3-4ecc-b409-a6c6896d7b59" providerId="AD" clId="Web-{64F873BC-FC68-6394-F7A9-43A9714FD998}" dt="2022-07-13T13:51:16.080" v="1000" actId="20577"/>
          <ac:spMkLst>
            <pc:docMk/>
            <pc:sldMk cId="0" sldId="260"/>
            <ac:spMk id="9218" creationId="{2034342B-EE61-ECBD-62ED-5A5361B48F19}"/>
          </ac:spMkLst>
        </pc:spChg>
        <pc:spChg chg="mod">
          <ac:chgData name="MIELE FRANCESCO" userId="S::38992@ds.units.it::f04a46d5-c1e3-4ecc-b409-a6c6896d7b59" providerId="AD" clId="Web-{64F873BC-FC68-6394-F7A9-43A9714FD998}" dt="2022-07-13T10:28:25.991" v="6"/>
          <ac:spMkLst>
            <pc:docMk/>
            <pc:sldMk cId="0" sldId="260"/>
            <ac:spMk id="9219" creationId="{CFF8E6A7-EA3C-3617-47F1-D29E4C35D0A6}"/>
          </ac:spMkLst>
        </pc:spChg>
        <pc:spChg chg="add">
          <ac:chgData name="MIELE FRANCESCO" userId="S::38992@ds.units.it::f04a46d5-c1e3-4ecc-b409-a6c6896d7b59" providerId="AD" clId="Web-{64F873BC-FC68-6394-F7A9-43A9714FD998}" dt="2022-07-13T10:28:25.991" v="6"/>
          <ac:spMkLst>
            <pc:docMk/>
            <pc:sldMk cId="0" sldId="260"/>
            <ac:spMk id="9224" creationId="{049D8DFA-139C-473F-838D-D33ABE8856C7}"/>
          </ac:spMkLst>
        </pc:spChg>
        <pc:spChg chg="add">
          <ac:chgData name="MIELE FRANCESCO" userId="S::38992@ds.units.it::f04a46d5-c1e3-4ecc-b409-a6c6896d7b59" providerId="AD" clId="Web-{64F873BC-FC68-6394-F7A9-43A9714FD998}" dt="2022-07-13T10:28:25.991" v="6"/>
          <ac:spMkLst>
            <pc:docMk/>
            <pc:sldMk cId="0" sldId="260"/>
            <ac:spMk id="9226" creationId="{16EF2925-7D5E-46C1-9C42-D5C717A6B966}"/>
          </ac:spMkLst>
        </pc:spChg>
        <pc:spChg chg="add">
          <ac:chgData name="MIELE FRANCESCO" userId="S::38992@ds.units.it::f04a46d5-c1e3-4ecc-b409-a6c6896d7b59" providerId="AD" clId="Web-{64F873BC-FC68-6394-F7A9-43A9714FD998}" dt="2022-07-13T10:28:25.991" v="6"/>
          <ac:spMkLst>
            <pc:docMk/>
            <pc:sldMk cId="0" sldId="260"/>
            <ac:spMk id="9228" creationId="{E918B99E-4097-4B96-A9A3-600B88727316}"/>
          </ac:spMkLst>
        </pc:spChg>
      </pc:sldChg>
      <pc:sldChg chg="modSp del mod modClrScheme chgLayout">
        <pc:chgData name="MIELE FRANCESCO" userId="S::38992@ds.units.it::f04a46d5-c1e3-4ecc-b409-a6c6896d7b59" providerId="AD" clId="Web-{64F873BC-FC68-6394-F7A9-43A9714FD998}" dt="2022-07-13T10:37:48.325" v="86"/>
        <pc:sldMkLst>
          <pc:docMk/>
          <pc:sldMk cId="0" sldId="261"/>
        </pc:sldMkLst>
        <pc:spChg chg="mod">
          <ac:chgData name="MIELE FRANCESCO" userId="S::38992@ds.units.it::f04a46d5-c1e3-4ecc-b409-a6c6896d7b59" providerId="AD" clId="Web-{64F873BC-FC68-6394-F7A9-43A9714FD998}" dt="2022-07-13T10:30:34.121" v="22" actId="1076"/>
          <ac:spMkLst>
            <pc:docMk/>
            <pc:sldMk cId="0" sldId="261"/>
            <ac:spMk id="10245" creationId="{9643FF90-9266-5AAF-F1B4-F794C2F9FA3A}"/>
          </ac:spMkLst>
        </pc:spChg>
        <pc:spChg chg="mod">
          <ac:chgData name="MIELE FRANCESCO" userId="S::38992@ds.units.it::f04a46d5-c1e3-4ecc-b409-a6c6896d7b59" providerId="AD" clId="Web-{64F873BC-FC68-6394-F7A9-43A9714FD998}" dt="2022-07-13T10:30:37.355" v="23" actId="1076"/>
          <ac:spMkLst>
            <pc:docMk/>
            <pc:sldMk cId="0" sldId="261"/>
            <ac:spMk id="10248" creationId="{54C6A98B-D271-C1AF-9154-5D4EED1A0563}"/>
          </ac:spMkLst>
        </pc:spChg>
      </pc:sldChg>
      <pc:sldChg chg="addSp modSp mod setBg modClrScheme setClrOvrMap chgLayout">
        <pc:chgData name="MIELE FRANCESCO" userId="S::38992@ds.units.it::f04a46d5-c1e3-4ecc-b409-a6c6896d7b59" providerId="AD" clId="Web-{64F873BC-FC68-6394-F7A9-43A9714FD998}" dt="2022-07-13T14:01:08.021" v="1320" actId="20577"/>
        <pc:sldMkLst>
          <pc:docMk/>
          <pc:sldMk cId="0" sldId="262"/>
        </pc:sldMkLst>
        <pc:spChg chg="mod">
          <ac:chgData name="MIELE FRANCESCO" userId="S::38992@ds.units.it::f04a46d5-c1e3-4ecc-b409-a6c6896d7b59" providerId="AD" clId="Web-{64F873BC-FC68-6394-F7A9-43A9714FD998}" dt="2022-07-13T14:01:00.333" v="1309" actId="20577"/>
          <ac:spMkLst>
            <pc:docMk/>
            <pc:sldMk cId="0" sldId="262"/>
            <ac:spMk id="11265" creationId="{809EAA3F-0E6A-C59B-89B3-D3DF0FBD7734}"/>
          </ac:spMkLst>
        </pc:spChg>
        <pc:spChg chg="mod">
          <ac:chgData name="MIELE FRANCESCO" userId="S::38992@ds.units.it::f04a46d5-c1e3-4ecc-b409-a6c6896d7b59" providerId="AD" clId="Web-{64F873BC-FC68-6394-F7A9-43A9714FD998}" dt="2022-07-13T14:01:08.021" v="1320" actId="20577"/>
          <ac:spMkLst>
            <pc:docMk/>
            <pc:sldMk cId="0" sldId="262"/>
            <ac:spMk id="11266" creationId="{465BEE4D-0434-ECCF-77CF-86A2E6289C2E}"/>
          </ac:spMkLst>
        </pc:spChg>
        <pc:spChg chg="add">
          <ac:chgData name="MIELE FRANCESCO" userId="S::38992@ds.units.it::f04a46d5-c1e3-4ecc-b409-a6c6896d7b59" providerId="AD" clId="Web-{64F873BC-FC68-6394-F7A9-43A9714FD998}" dt="2022-07-13T10:28:34.757" v="7"/>
          <ac:spMkLst>
            <pc:docMk/>
            <pc:sldMk cId="0" sldId="262"/>
            <ac:spMk id="11271" creationId="{049D8DFA-139C-473F-838D-D33ABE8856C7}"/>
          </ac:spMkLst>
        </pc:spChg>
        <pc:spChg chg="add">
          <ac:chgData name="MIELE FRANCESCO" userId="S::38992@ds.units.it::f04a46d5-c1e3-4ecc-b409-a6c6896d7b59" providerId="AD" clId="Web-{64F873BC-FC68-6394-F7A9-43A9714FD998}" dt="2022-07-13T10:28:34.757" v="7"/>
          <ac:spMkLst>
            <pc:docMk/>
            <pc:sldMk cId="0" sldId="262"/>
            <ac:spMk id="11273" creationId="{16EF2925-7D5E-46C1-9C42-D5C717A6B966}"/>
          </ac:spMkLst>
        </pc:spChg>
        <pc:spChg chg="add">
          <ac:chgData name="MIELE FRANCESCO" userId="S::38992@ds.units.it::f04a46d5-c1e3-4ecc-b409-a6c6896d7b59" providerId="AD" clId="Web-{64F873BC-FC68-6394-F7A9-43A9714FD998}" dt="2022-07-13T10:28:34.757" v="7"/>
          <ac:spMkLst>
            <pc:docMk/>
            <pc:sldMk cId="0" sldId="262"/>
            <ac:spMk id="11275"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20.833" v="127"/>
        <pc:sldMkLst>
          <pc:docMk/>
          <pc:sldMk cId="0" sldId="263"/>
        </pc:sldMkLst>
        <pc:spChg chg="mod">
          <ac:chgData name="MIELE FRANCESCO" userId="S::38992@ds.units.it::f04a46d5-c1e3-4ecc-b409-a6c6896d7b59" providerId="AD" clId="Web-{64F873BC-FC68-6394-F7A9-43A9714FD998}" dt="2022-07-13T10:28:38.679" v="8"/>
          <ac:spMkLst>
            <pc:docMk/>
            <pc:sldMk cId="0" sldId="263"/>
            <ac:spMk id="12289" creationId="{7098A9D4-C5B4-31D0-B005-33013E135895}"/>
          </ac:spMkLst>
        </pc:spChg>
        <pc:spChg chg="mod">
          <ac:chgData name="MIELE FRANCESCO" userId="S::38992@ds.units.it::f04a46d5-c1e3-4ecc-b409-a6c6896d7b59" providerId="AD" clId="Web-{64F873BC-FC68-6394-F7A9-43A9714FD998}" dt="2022-07-13T10:28:38.679" v="8"/>
          <ac:spMkLst>
            <pc:docMk/>
            <pc:sldMk cId="0" sldId="263"/>
            <ac:spMk id="12290" creationId="{AEDA8E53-2F9D-0211-ECDC-61DD430941AE}"/>
          </ac:spMkLst>
        </pc:spChg>
        <pc:spChg chg="add">
          <ac:chgData name="MIELE FRANCESCO" userId="S::38992@ds.units.it::f04a46d5-c1e3-4ecc-b409-a6c6896d7b59" providerId="AD" clId="Web-{64F873BC-FC68-6394-F7A9-43A9714FD998}" dt="2022-07-13T10:28:38.679" v="8"/>
          <ac:spMkLst>
            <pc:docMk/>
            <pc:sldMk cId="0" sldId="263"/>
            <ac:spMk id="12295" creationId="{049D8DFA-139C-473F-838D-D33ABE8856C7}"/>
          </ac:spMkLst>
        </pc:spChg>
        <pc:spChg chg="add">
          <ac:chgData name="MIELE FRANCESCO" userId="S::38992@ds.units.it::f04a46d5-c1e3-4ecc-b409-a6c6896d7b59" providerId="AD" clId="Web-{64F873BC-FC68-6394-F7A9-43A9714FD998}" dt="2022-07-13T10:28:38.679" v="8"/>
          <ac:spMkLst>
            <pc:docMk/>
            <pc:sldMk cId="0" sldId="263"/>
            <ac:spMk id="12297" creationId="{16EF2925-7D5E-46C1-9C42-D5C717A6B966}"/>
          </ac:spMkLst>
        </pc:spChg>
        <pc:spChg chg="add">
          <ac:chgData name="MIELE FRANCESCO" userId="S::38992@ds.units.it::f04a46d5-c1e3-4ecc-b409-a6c6896d7b59" providerId="AD" clId="Web-{64F873BC-FC68-6394-F7A9-43A9714FD998}" dt="2022-07-13T10:28:38.679" v="8"/>
          <ac:spMkLst>
            <pc:docMk/>
            <pc:sldMk cId="0" sldId="263"/>
            <ac:spMk id="12299"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18.426" v="126"/>
        <pc:sldMkLst>
          <pc:docMk/>
          <pc:sldMk cId="0" sldId="264"/>
        </pc:sldMkLst>
        <pc:spChg chg="mod">
          <ac:chgData name="MIELE FRANCESCO" userId="S::38992@ds.units.it::f04a46d5-c1e3-4ecc-b409-a6c6896d7b59" providerId="AD" clId="Web-{64F873BC-FC68-6394-F7A9-43A9714FD998}" dt="2022-07-13T10:28:45.007" v="9"/>
          <ac:spMkLst>
            <pc:docMk/>
            <pc:sldMk cId="0" sldId="264"/>
            <ac:spMk id="13313" creationId="{34B5BD71-314E-EBDD-A951-40FD7E6A36F3}"/>
          </ac:spMkLst>
        </pc:spChg>
        <pc:spChg chg="mod">
          <ac:chgData name="MIELE FRANCESCO" userId="S::38992@ds.units.it::f04a46d5-c1e3-4ecc-b409-a6c6896d7b59" providerId="AD" clId="Web-{64F873BC-FC68-6394-F7A9-43A9714FD998}" dt="2022-07-13T10:28:45.007" v="9"/>
          <ac:spMkLst>
            <pc:docMk/>
            <pc:sldMk cId="0" sldId="264"/>
            <ac:spMk id="13314" creationId="{C5B7A884-3735-0C63-02EB-ADC78FB4C6EE}"/>
          </ac:spMkLst>
        </pc:spChg>
        <pc:spChg chg="add">
          <ac:chgData name="MIELE FRANCESCO" userId="S::38992@ds.units.it::f04a46d5-c1e3-4ecc-b409-a6c6896d7b59" providerId="AD" clId="Web-{64F873BC-FC68-6394-F7A9-43A9714FD998}" dt="2022-07-13T10:28:45.007" v="9"/>
          <ac:spMkLst>
            <pc:docMk/>
            <pc:sldMk cId="0" sldId="264"/>
            <ac:spMk id="13319" creationId="{049D8DFA-139C-473F-838D-D33ABE8856C7}"/>
          </ac:spMkLst>
        </pc:spChg>
        <pc:spChg chg="add">
          <ac:chgData name="MIELE FRANCESCO" userId="S::38992@ds.units.it::f04a46d5-c1e3-4ecc-b409-a6c6896d7b59" providerId="AD" clId="Web-{64F873BC-FC68-6394-F7A9-43A9714FD998}" dt="2022-07-13T10:28:45.007" v="9"/>
          <ac:spMkLst>
            <pc:docMk/>
            <pc:sldMk cId="0" sldId="264"/>
            <ac:spMk id="13321" creationId="{16EF2925-7D5E-46C1-9C42-D5C717A6B966}"/>
          </ac:spMkLst>
        </pc:spChg>
        <pc:spChg chg="add">
          <ac:chgData name="MIELE FRANCESCO" userId="S::38992@ds.units.it::f04a46d5-c1e3-4ecc-b409-a6c6896d7b59" providerId="AD" clId="Web-{64F873BC-FC68-6394-F7A9-43A9714FD998}" dt="2022-07-13T10:28:45.007" v="9"/>
          <ac:spMkLst>
            <pc:docMk/>
            <pc:sldMk cId="0" sldId="264"/>
            <ac:spMk id="13323"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16.286" v="125"/>
        <pc:sldMkLst>
          <pc:docMk/>
          <pc:sldMk cId="0" sldId="265"/>
        </pc:sldMkLst>
        <pc:spChg chg="mod">
          <ac:chgData name="MIELE FRANCESCO" userId="S::38992@ds.units.it::f04a46d5-c1e3-4ecc-b409-a6c6896d7b59" providerId="AD" clId="Web-{64F873BC-FC68-6394-F7A9-43A9714FD998}" dt="2022-07-13T10:28:49.570" v="10"/>
          <ac:spMkLst>
            <pc:docMk/>
            <pc:sldMk cId="0" sldId="265"/>
            <ac:spMk id="14337" creationId="{4CF6BF5D-A85B-8EF7-1C06-2504BD2492B5}"/>
          </ac:spMkLst>
        </pc:spChg>
        <pc:spChg chg="mod">
          <ac:chgData name="MIELE FRANCESCO" userId="S::38992@ds.units.it::f04a46d5-c1e3-4ecc-b409-a6c6896d7b59" providerId="AD" clId="Web-{64F873BC-FC68-6394-F7A9-43A9714FD998}" dt="2022-07-13T10:28:49.570" v="10"/>
          <ac:spMkLst>
            <pc:docMk/>
            <pc:sldMk cId="0" sldId="265"/>
            <ac:spMk id="14338" creationId="{4B7F44D8-4825-1ECD-1A01-6CE4D1F31EEC}"/>
          </ac:spMkLst>
        </pc:spChg>
        <pc:spChg chg="add">
          <ac:chgData name="MIELE FRANCESCO" userId="S::38992@ds.units.it::f04a46d5-c1e3-4ecc-b409-a6c6896d7b59" providerId="AD" clId="Web-{64F873BC-FC68-6394-F7A9-43A9714FD998}" dt="2022-07-13T10:28:49.570" v="10"/>
          <ac:spMkLst>
            <pc:docMk/>
            <pc:sldMk cId="0" sldId="265"/>
            <ac:spMk id="14343" creationId="{049D8DFA-139C-473F-838D-D33ABE8856C7}"/>
          </ac:spMkLst>
        </pc:spChg>
        <pc:spChg chg="add">
          <ac:chgData name="MIELE FRANCESCO" userId="S::38992@ds.units.it::f04a46d5-c1e3-4ecc-b409-a6c6896d7b59" providerId="AD" clId="Web-{64F873BC-FC68-6394-F7A9-43A9714FD998}" dt="2022-07-13T10:28:49.570" v="10"/>
          <ac:spMkLst>
            <pc:docMk/>
            <pc:sldMk cId="0" sldId="265"/>
            <ac:spMk id="14345" creationId="{16EF2925-7D5E-46C1-9C42-D5C717A6B966}"/>
          </ac:spMkLst>
        </pc:spChg>
        <pc:spChg chg="add">
          <ac:chgData name="MIELE FRANCESCO" userId="S::38992@ds.units.it::f04a46d5-c1e3-4ecc-b409-a6c6896d7b59" providerId="AD" clId="Web-{64F873BC-FC68-6394-F7A9-43A9714FD998}" dt="2022-07-13T10:28:49.570" v="10"/>
          <ac:spMkLst>
            <pc:docMk/>
            <pc:sldMk cId="0" sldId="265"/>
            <ac:spMk id="14347"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15.333" v="124"/>
        <pc:sldMkLst>
          <pc:docMk/>
          <pc:sldMk cId="0" sldId="266"/>
        </pc:sldMkLst>
        <pc:spChg chg="mod">
          <ac:chgData name="MIELE FRANCESCO" userId="S::38992@ds.units.it::f04a46d5-c1e3-4ecc-b409-a6c6896d7b59" providerId="AD" clId="Web-{64F873BC-FC68-6394-F7A9-43A9714FD998}" dt="2022-07-13T10:28:53.867" v="11"/>
          <ac:spMkLst>
            <pc:docMk/>
            <pc:sldMk cId="0" sldId="266"/>
            <ac:spMk id="15361" creationId="{2E373EBD-06E3-5743-F55A-5CEBA2A7DF43}"/>
          </ac:spMkLst>
        </pc:spChg>
        <pc:spChg chg="mod">
          <ac:chgData name="MIELE FRANCESCO" userId="S::38992@ds.units.it::f04a46d5-c1e3-4ecc-b409-a6c6896d7b59" providerId="AD" clId="Web-{64F873BC-FC68-6394-F7A9-43A9714FD998}" dt="2022-07-13T10:28:53.867" v="11"/>
          <ac:spMkLst>
            <pc:docMk/>
            <pc:sldMk cId="0" sldId="266"/>
            <ac:spMk id="15362" creationId="{92218BEA-2391-8809-CC4D-D52795933BC7}"/>
          </ac:spMkLst>
        </pc:spChg>
        <pc:spChg chg="add">
          <ac:chgData name="MIELE FRANCESCO" userId="S::38992@ds.units.it::f04a46d5-c1e3-4ecc-b409-a6c6896d7b59" providerId="AD" clId="Web-{64F873BC-FC68-6394-F7A9-43A9714FD998}" dt="2022-07-13T10:28:53.867" v="11"/>
          <ac:spMkLst>
            <pc:docMk/>
            <pc:sldMk cId="0" sldId="266"/>
            <ac:spMk id="15367" creationId="{049D8DFA-139C-473F-838D-D33ABE8856C7}"/>
          </ac:spMkLst>
        </pc:spChg>
        <pc:spChg chg="add">
          <ac:chgData name="MIELE FRANCESCO" userId="S::38992@ds.units.it::f04a46d5-c1e3-4ecc-b409-a6c6896d7b59" providerId="AD" clId="Web-{64F873BC-FC68-6394-F7A9-43A9714FD998}" dt="2022-07-13T10:28:53.867" v="11"/>
          <ac:spMkLst>
            <pc:docMk/>
            <pc:sldMk cId="0" sldId="266"/>
            <ac:spMk id="15369" creationId="{16EF2925-7D5E-46C1-9C42-D5C717A6B966}"/>
          </ac:spMkLst>
        </pc:spChg>
        <pc:spChg chg="add">
          <ac:chgData name="MIELE FRANCESCO" userId="S::38992@ds.units.it::f04a46d5-c1e3-4ecc-b409-a6c6896d7b59" providerId="AD" clId="Web-{64F873BC-FC68-6394-F7A9-43A9714FD998}" dt="2022-07-13T10:28:53.867" v="11"/>
          <ac:spMkLst>
            <pc:docMk/>
            <pc:sldMk cId="0" sldId="266"/>
            <ac:spMk id="15371"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13.817" v="123"/>
        <pc:sldMkLst>
          <pc:docMk/>
          <pc:sldMk cId="0" sldId="267"/>
        </pc:sldMkLst>
        <pc:spChg chg="mod">
          <ac:chgData name="MIELE FRANCESCO" userId="S::38992@ds.units.it::f04a46d5-c1e3-4ecc-b409-a6c6896d7b59" providerId="AD" clId="Web-{64F873BC-FC68-6394-F7A9-43A9714FD998}" dt="2022-07-13T10:28:57.336" v="12"/>
          <ac:spMkLst>
            <pc:docMk/>
            <pc:sldMk cId="0" sldId="267"/>
            <ac:spMk id="16385" creationId="{834299A4-67EC-A3D1-566E-773D49AB9F61}"/>
          </ac:spMkLst>
        </pc:spChg>
        <pc:spChg chg="mod">
          <ac:chgData name="MIELE FRANCESCO" userId="S::38992@ds.units.it::f04a46d5-c1e3-4ecc-b409-a6c6896d7b59" providerId="AD" clId="Web-{64F873BC-FC68-6394-F7A9-43A9714FD998}" dt="2022-07-13T10:28:57.336" v="12"/>
          <ac:spMkLst>
            <pc:docMk/>
            <pc:sldMk cId="0" sldId="267"/>
            <ac:spMk id="16386" creationId="{7083C62A-F8F2-8656-6785-1E6B332ED365}"/>
          </ac:spMkLst>
        </pc:spChg>
        <pc:spChg chg="add">
          <ac:chgData name="MIELE FRANCESCO" userId="S::38992@ds.units.it::f04a46d5-c1e3-4ecc-b409-a6c6896d7b59" providerId="AD" clId="Web-{64F873BC-FC68-6394-F7A9-43A9714FD998}" dt="2022-07-13T10:28:57.336" v="12"/>
          <ac:spMkLst>
            <pc:docMk/>
            <pc:sldMk cId="0" sldId="267"/>
            <ac:spMk id="16391" creationId="{049D8DFA-139C-473F-838D-D33ABE8856C7}"/>
          </ac:spMkLst>
        </pc:spChg>
        <pc:spChg chg="add">
          <ac:chgData name="MIELE FRANCESCO" userId="S::38992@ds.units.it::f04a46d5-c1e3-4ecc-b409-a6c6896d7b59" providerId="AD" clId="Web-{64F873BC-FC68-6394-F7A9-43A9714FD998}" dt="2022-07-13T10:28:57.336" v="12"/>
          <ac:spMkLst>
            <pc:docMk/>
            <pc:sldMk cId="0" sldId="267"/>
            <ac:spMk id="16393" creationId="{16EF2925-7D5E-46C1-9C42-D5C717A6B966}"/>
          </ac:spMkLst>
        </pc:spChg>
        <pc:spChg chg="add">
          <ac:chgData name="MIELE FRANCESCO" userId="S::38992@ds.units.it::f04a46d5-c1e3-4ecc-b409-a6c6896d7b59" providerId="AD" clId="Web-{64F873BC-FC68-6394-F7A9-43A9714FD998}" dt="2022-07-13T10:28:57.336" v="12"/>
          <ac:spMkLst>
            <pc:docMk/>
            <pc:sldMk cId="0" sldId="267"/>
            <ac:spMk id="16395"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07.176" v="122"/>
        <pc:sldMkLst>
          <pc:docMk/>
          <pc:sldMk cId="0" sldId="268"/>
        </pc:sldMkLst>
        <pc:spChg chg="mod ord">
          <ac:chgData name="MIELE FRANCESCO" userId="S::38992@ds.units.it::f04a46d5-c1e3-4ecc-b409-a6c6896d7b59" providerId="AD" clId="Web-{64F873BC-FC68-6394-F7A9-43A9714FD998}" dt="2022-07-13T10:29:00.930" v="13"/>
          <ac:spMkLst>
            <pc:docMk/>
            <pc:sldMk cId="0" sldId="268"/>
            <ac:spMk id="17409" creationId="{DCF8988E-8D64-3C07-C454-C1F1AEF74636}"/>
          </ac:spMkLst>
        </pc:spChg>
        <pc:spChg chg="mod">
          <ac:chgData name="MIELE FRANCESCO" userId="S::38992@ds.units.it::f04a46d5-c1e3-4ecc-b409-a6c6896d7b59" providerId="AD" clId="Web-{64F873BC-FC68-6394-F7A9-43A9714FD998}" dt="2022-07-13T10:29:00.930" v="13"/>
          <ac:spMkLst>
            <pc:docMk/>
            <pc:sldMk cId="0" sldId="268"/>
            <ac:spMk id="17410" creationId="{5CE1271E-B0CB-347F-AEF7-AB957B8B9146}"/>
          </ac:spMkLst>
        </pc:spChg>
        <pc:spChg chg="add">
          <ac:chgData name="MIELE FRANCESCO" userId="S::38992@ds.units.it::f04a46d5-c1e3-4ecc-b409-a6c6896d7b59" providerId="AD" clId="Web-{64F873BC-FC68-6394-F7A9-43A9714FD998}" dt="2022-07-13T10:29:00.930" v="13"/>
          <ac:spMkLst>
            <pc:docMk/>
            <pc:sldMk cId="0" sldId="268"/>
            <ac:spMk id="17415" creationId="{049D8DFA-139C-473F-838D-D33ABE8856C7}"/>
          </ac:spMkLst>
        </pc:spChg>
        <pc:spChg chg="add">
          <ac:chgData name="MIELE FRANCESCO" userId="S::38992@ds.units.it::f04a46d5-c1e3-4ecc-b409-a6c6896d7b59" providerId="AD" clId="Web-{64F873BC-FC68-6394-F7A9-43A9714FD998}" dt="2022-07-13T10:29:00.930" v="13"/>
          <ac:spMkLst>
            <pc:docMk/>
            <pc:sldMk cId="0" sldId="268"/>
            <ac:spMk id="17417" creationId="{16EF2925-7D5E-46C1-9C42-D5C717A6B966}"/>
          </ac:spMkLst>
        </pc:spChg>
        <pc:spChg chg="add">
          <ac:chgData name="MIELE FRANCESCO" userId="S::38992@ds.units.it::f04a46d5-c1e3-4ecc-b409-a6c6896d7b59" providerId="AD" clId="Web-{64F873BC-FC68-6394-F7A9-43A9714FD998}" dt="2022-07-13T10:29:00.930" v="13"/>
          <ac:spMkLst>
            <pc:docMk/>
            <pc:sldMk cId="0" sldId="268"/>
            <ac:spMk id="17419"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06.317" v="121"/>
        <pc:sldMkLst>
          <pc:docMk/>
          <pc:sldMk cId="0" sldId="269"/>
        </pc:sldMkLst>
        <pc:spChg chg="mod ord">
          <ac:chgData name="MIELE FRANCESCO" userId="S::38992@ds.units.it::f04a46d5-c1e3-4ecc-b409-a6c6896d7b59" providerId="AD" clId="Web-{64F873BC-FC68-6394-F7A9-43A9714FD998}" dt="2022-07-13T10:29:04.383" v="14"/>
          <ac:spMkLst>
            <pc:docMk/>
            <pc:sldMk cId="0" sldId="269"/>
            <ac:spMk id="18433" creationId="{9640159E-8F59-7F56-9F40-6C281285A472}"/>
          </ac:spMkLst>
        </pc:spChg>
        <pc:spChg chg="mod">
          <ac:chgData name="MIELE FRANCESCO" userId="S::38992@ds.units.it::f04a46d5-c1e3-4ecc-b409-a6c6896d7b59" providerId="AD" clId="Web-{64F873BC-FC68-6394-F7A9-43A9714FD998}" dt="2022-07-13T10:29:04.383" v="14"/>
          <ac:spMkLst>
            <pc:docMk/>
            <pc:sldMk cId="0" sldId="269"/>
            <ac:spMk id="18434" creationId="{CFF4FB48-3E64-7A9D-2979-A1B51EC74416}"/>
          </ac:spMkLst>
        </pc:spChg>
        <pc:spChg chg="add">
          <ac:chgData name="MIELE FRANCESCO" userId="S::38992@ds.units.it::f04a46d5-c1e3-4ecc-b409-a6c6896d7b59" providerId="AD" clId="Web-{64F873BC-FC68-6394-F7A9-43A9714FD998}" dt="2022-07-13T10:29:04.383" v="14"/>
          <ac:spMkLst>
            <pc:docMk/>
            <pc:sldMk cId="0" sldId="269"/>
            <ac:spMk id="18439" creationId="{049D8DFA-139C-473F-838D-D33ABE8856C7}"/>
          </ac:spMkLst>
        </pc:spChg>
        <pc:spChg chg="add">
          <ac:chgData name="MIELE FRANCESCO" userId="S::38992@ds.units.it::f04a46d5-c1e3-4ecc-b409-a6c6896d7b59" providerId="AD" clId="Web-{64F873BC-FC68-6394-F7A9-43A9714FD998}" dt="2022-07-13T10:29:04.383" v="14"/>
          <ac:spMkLst>
            <pc:docMk/>
            <pc:sldMk cId="0" sldId="269"/>
            <ac:spMk id="18441" creationId="{16EF2925-7D5E-46C1-9C42-D5C717A6B966}"/>
          </ac:spMkLst>
        </pc:spChg>
        <pc:spChg chg="add">
          <ac:chgData name="MIELE FRANCESCO" userId="S::38992@ds.units.it::f04a46d5-c1e3-4ecc-b409-a6c6896d7b59" providerId="AD" clId="Web-{64F873BC-FC68-6394-F7A9-43A9714FD998}" dt="2022-07-13T10:29:04.383" v="14"/>
          <ac:spMkLst>
            <pc:docMk/>
            <pc:sldMk cId="0" sldId="269"/>
            <ac:spMk id="18443"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05.817" v="120"/>
        <pc:sldMkLst>
          <pc:docMk/>
          <pc:sldMk cId="0" sldId="270"/>
        </pc:sldMkLst>
        <pc:spChg chg="mod">
          <ac:chgData name="MIELE FRANCESCO" userId="S::38992@ds.units.it::f04a46d5-c1e3-4ecc-b409-a6c6896d7b59" providerId="AD" clId="Web-{64F873BC-FC68-6394-F7A9-43A9714FD998}" dt="2022-07-13T10:29:08.383" v="15"/>
          <ac:spMkLst>
            <pc:docMk/>
            <pc:sldMk cId="0" sldId="270"/>
            <ac:spMk id="19457" creationId="{2A7DFF75-7929-7384-9584-6784FDEAF2AC}"/>
          </ac:spMkLst>
        </pc:spChg>
        <pc:spChg chg="mod">
          <ac:chgData name="MIELE FRANCESCO" userId="S::38992@ds.units.it::f04a46d5-c1e3-4ecc-b409-a6c6896d7b59" providerId="AD" clId="Web-{64F873BC-FC68-6394-F7A9-43A9714FD998}" dt="2022-07-13T10:29:08.383" v="15"/>
          <ac:spMkLst>
            <pc:docMk/>
            <pc:sldMk cId="0" sldId="270"/>
            <ac:spMk id="19458" creationId="{DDA7F861-934F-64B9-61EF-0F894DA2F670}"/>
          </ac:spMkLst>
        </pc:spChg>
        <pc:spChg chg="add">
          <ac:chgData name="MIELE FRANCESCO" userId="S::38992@ds.units.it::f04a46d5-c1e3-4ecc-b409-a6c6896d7b59" providerId="AD" clId="Web-{64F873BC-FC68-6394-F7A9-43A9714FD998}" dt="2022-07-13T10:29:08.383" v="15"/>
          <ac:spMkLst>
            <pc:docMk/>
            <pc:sldMk cId="0" sldId="270"/>
            <ac:spMk id="19463" creationId="{049D8DFA-139C-473F-838D-D33ABE8856C7}"/>
          </ac:spMkLst>
        </pc:spChg>
        <pc:spChg chg="add">
          <ac:chgData name="MIELE FRANCESCO" userId="S::38992@ds.units.it::f04a46d5-c1e3-4ecc-b409-a6c6896d7b59" providerId="AD" clId="Web-{64F873BC-FC68-6394-F7A9-43A9714FD998}" dt="2022-07-13T10:29:08.383" v="15"/>
          <ac:spMkLst>
            <pc:docMk/>
            <pc:sldMk cId="0" sldId="270"/>
            <ac:spMk id="19465" creationId="{16EF2925-7D5E-46C1-9C42-D5C717A6B966}"/>
          </ac:spMkLst>
        </pc:spChg>
        <pc:spChg chg="add">
          <ac:chgData name="MIELE FRANCESCO" userId="S::38992@ds.units.it::f04a46d5-c1e3-4ecc-b409-a6c6896d7b59" providerId="AD" clId="Web-{64F873BC-FC68-6394-F7A9-43A9714FD998}" dt="2022-07-13T10:29:08.383" v="15"/>
          <ac:spMkLst>
            <pc:docMk/>
            <pc:sldMk cId="0" sldId="270"/>
            <ac:spMk id="19467"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05.004" v="119"/>
        <pc:sldMkLst>
          <pc:docMk/>
          <pc:sldMk cId="0" sldId="271"/>
        </pc:sldMkLst>
        <pc:spChg chg="mod">
          <ac:chgData name="MIELE FRANCESCO" userId="S::38992@ds.units.it::f04a46d5-c1e3-4ecc-b409-a6c6896d7b59" providerId="AD" clId="Web-{64F873BC-FC68-6394-F7A9-43A9714FD998}" dt="2022-07-13T10:29:11.946" v="16"/>
          <ac:spMkLst>
            <pc:docMk/>
            <pc:sldMk cId="0" sldId="271"/>
            <ac:spMk id="20481" creationId="{0B246962-23D6-8F83-15B9-633BA33AB72F}"/>
          </ac:spMkLst>
        </pc:spChg>
        <pc:spChg chg="mod">
          <ac:chgData name="MIELE FRANCESCO" userId="S::38992@ds.units.it::f04a46d5-c1e3-4ecc-b409-a6c6896d7b59" providerId="AD" clId="Web-{64F873BC-FC68-6394-F7A9-43A9714FD998}" dt="2022-07-13T10:29:11.946" v="16"/>
          <ac:spMkLst>
            <pc:docMk/>
            <pc:sldMk cId="0" sldId="271"/>
            <ac:spMk id="20482" creationId="{CE5F30B1-17BF-A552-F004-E8615F1F8F6C}"/>
          </ac:spMkLst>
        </pc:spChg>
        <pc:spChg chg="add">
          <ac:chgData name="MIELE FRANCESCO" userId="S::38992@ds.units.it::f04a46d5-c1e3-4ecc-b409-a6c6896d7b59" providerId="AD" clId="Web-{64F873BC-FC68-6394-F7A9-43A9714FD998}" dt="2022-07-13T10:29:11.946" v="16"/>
          <ac:spMkLst>
            <pc:docMk/>
            <pc:sldMk cId="0" sldId="271"/>
            <ac:spMk id="20487" creationId="{049D8DFA-139C-473F-838D-D33ABE8856C7}"/>
          </ac:spMkLst>
        </pc:spChg>
        <pc:spChg chg="add">
          <ac:chgData name="MIELE FRANCESCO" userId="S::38992@ds.units.it::f04a46d5-c1e3-4ecc-b409-a6c6896d7b59" providerId="AD" clId="Web-{64F873BC-FC68-6394-F7A9-43A9714FD998}" dt="2022-07-13T10:29:11.946" v="16"/>
          <ac:spMkLst>
            <pc:docMk/>
            <pc:sldMk cId="0" sldId="271"/>
            <ac:spMk id="20489" creationId="{16EF2925-7D5E-46C1-9C42-D5C717A6B966}"/>
          </ac:spMkLst>
        </pc:spChg>
        <pc:spChg chg="add">
          <ac:chgData name="MIELE FRANCESCO" userId="S::38992@ds.units.it::f04a46d5-c1e3-4ecc-b409-a6c6896d7b59" providerId="AD" clId="Web-{64F873BC-FC68-6394-F7A9-43A9714FD998}" dt="2022-07-13T10:29:11.946" v="16"/>
          <ac:spMkLst>
            <pc:docMk/>
            <pc:sldMk cId="0" sldId="271"/>
            <ac:spMk id="20491" creationId="{E918B99E-4097-4B96-A9A3-600B88727316}"/>
          </ac:spMkLst>
        </pc:spChg>
      </pc:sldChg>
      <pc:sldChg chg="addSp delSp modSp add replId">
        <pc:chgData name="MIELE FRANCESCO" userId="S::38992@ds.units.it::f04a46d5-c1e3-4ecc-b409-a6c6896d7b59" providerId="AD" clId="Web-{64F873BC-FC68-6394-F7A9-43A9714FD998}" dt="2022-07-13T13:52:35.207" v="1003" actId="20577"/>
        <pc:sldMkLst>
          <pc:docMk/>
          <pc:sldMk cId="756873725" sldId="272"/>
        </pc:sldMkLst>
        <pc:spChg chg="add mod">
          <ac:chgData name="MIELE FRANCESCO" userId="S::38992@ds.units.it::f04a46d5-c1e3-4ecc-b409-a6c6896d7b59" providerId="AD" clId="Web-{64F873BC-FC68-6394-F7A9-43A9714FD998}" dt="2022-07-13T10:38:52.405" v="112" actId="1076"/>
          <ac:spMkLst>
            <pc:docMk/>
            <pc:sldMk cId="756873725" sldId="272"/>
            <ac:spMk id="3" creationId="{1E6B6CC7-DC21-C3F4-B16C-935A24B5D0FB}"/>
          </ac:spMkLst>
        </pc:spChg>
        <pc:spChg chg="add del mod">
          <ac:chgData name="MIELE FRANCESCO" userId="S::38992@ds.units.it::f04a46d5-c1e3-4ecc-b409-a6c6896d7b59" providerId="AD" clId="Web-{64F873BC-FC68-6394-F7A9-43A9714FD998}" dt="2022-07-13T10:40:00.861" v="118" actId="14100"/>
          <ac:spMkLst>
            <pc:docMk/>
            <pc:sldMk cId="756873725" sldId="272"/>
            <ac:spMk id="5" creationId="{BF644588-158F-166E-DB00-BE58470F7BE4}"/>
          </ac:spMkLst>
        </pc:spChg>
        <pc:spChg chg="add mod">
          <ac:chgData name="MIELE FRANCESCO" userId="S::38992@ds.units.it::f04a46d5-c1e3-4ecc-b409-a6c6896d7b59" providerId="AD" clId="Web-{64F873BC-FC68-6394-F7A9-43A9714FD998}" dt="2022-07-13T10:32:48.829" v="44" actId="1076"/>
          <ac:spMkLst>
            <pc:docMk/>
            <pc:sldMk cId="756873725" sldId="272"/>
            <ac:spMk id="7" creationId="{A7F6EF89-D597-9589-EDE9-90F84103C0E9}"/>
          </ac:spMkLst>
        </pc:spChg>
        <pc:spChg chg="add mod">
          <ac:chgData name="MIELE FRANCESCO" userId="S::38992@ds.units.it::f04a46d5-c1e3-4ecc-b409-a6c6896d7b59" providerId="AD" clId="Web-{64F873BC-FC68-6394-F7A9-43A9714FD998}" dt="2022-07-13T13:29:33.553" v="257" actId="14100"/>
          <ac:spMkLst>
            <pc:docMk/>
            <pc:sldMk cId="756873725" sldId="272"/>
            <ac:spMk id="9" creationId="{59D8C327-5D39-6194-D852-D7D1316EADFD}"/>
          </ac:spMkLst>
        </pc:spChg>
        <pc:spChg chg="add mod">
          <ac:chgData name="MIELE FRANCESCO" userId="S::38992@ds.units.it::f04a46d5-c1e3-4ecc-b409-a6c6896d7b59" providerId="AD" clId="Web-{64F873BC-FC68-6394-F7A9-43A9714FD998}" dt="2022-07-13T13:29:44.585" v="258" actId="1076"/>
          <ac:spMkLst>
            <pc:docMk/>
            <pc:sldMk cId="756873725" sldId="272"/>
            <ac:spMk id="11" creationId="{35531513-A049-9065-98F6-BE21DD0C8293}"/>
          </ac:spMkLst>
        </pc:spChg>
        <pc:spChg chg="add mod">
          <ac:chgData name="MIELE FRANCESCO" userId="S::38992@ds.units.it::f04a46d5-c1e3-4ecc-b409-a6c6896d7b59" providerId="AD" clId="Web-{64F873BC-FC68-6394-F7A9-43A9714FD998}" dt="2022-07-13T13:52:35.207" v="1003" actId="20577"/>
          <ac:spMkLst>
            <pc:docMk/>
            <pc:sldMk cId="756873725" sldId="272"/>
            <ac:spMk id="13" creationId="{FA762152-5B8F-2E68-F65F-D8BC0E0AE62A}"/>
          </ac:spMkLst>
        </pc:spChg>
        <pc:spChg chg="add mod">
          <ac:chgData name="MIELE FRANCESCO" userId="S::38992@ds.units.it::f04a46d5-c1e3-4ecc-b409-a6c6896d7b59" providerId="AD" clId="Web-{64F873BC-FC68-6394-F7A9-43A9714FD998}" dt="2022-07-13T10:34:54.303" v="63" actId="20577"/>
          <ac:spMkLst>
            <pc:docMk/>
            <pc:sldMk cId="756873725" sldId="272"/>
            <ac:spMk id="15" creationId="{5E9694DF-B30C-C464-01AA-1E1B666721BC}"/>
          </ac:spMkLst>
        </pc:spChg>
        <pc:spChg chg="add mod">
          <ac:chgData name="MIELE FRANCESCO" userId="S::38992@ds.units.it::f04a46d5-c1e3-4ecc-b409-a6c6896d7b59" providerId="AD" clId="Web-{64F873BC-FC68-6394-F7A9-43A9714FD998}" dt="2022-07-13T10:35:24.851" v="66" actId="1076"/>
          <ac:spMkLst>
            <pc:docMk/>
            <pc:sldMk cId="756873725" sldId="272"/>
            <ac:spMk id="17" creationId="{D2529ADF-4D10-A727-E199-C1B79C0C03D9}"/>
          </ac:spMkLst>
        </pc:spChg>
        <pc:spChg chg="add mod">
          <ac:chgData name="MIELE FRANCESCO" userId="S::38992@ds.units.it::f04a46d5-c1e3-4ecc-b409-a6c6896d7b59" providerId="AD" clId="Web-{64F873BC-FC68-6394-F7A9-43A9714FD998}" dt="2022-07-13T10:36:16.071" v="74" actId="20577"/>
          <ac:spMkLst>
            <pc:docMk/>
            <pc:sldMk cId="756873725" sldId="272"/>
            <ac:spMk id="19" creationId="{58CE07DB-4AB2-3071-5772-3CD6ED0C3772}"/>
          </ac:spMkLst>
        </pc:spChg>
        <pc:spChg chg="add mod">
          <ac:chgData name="MIELE FRANCESCO" userId="S::38992@ds.units.it::f04a46d5-c1e3-4ecc-b409-a6c6896d7b59" providerId="AD" clId="Web-{64F873BC-FC68-6394-F7A9-43A9714FD998}" dt="2022-07-13T10:36:52.291" v="78" actId="14100"/>
          <ac:spMkLst>
            <pc:docMk/>
            <pc:sldMk cId="756873725" sldId="272"/>
            <ac:spMk id="21" creationId="{CAB44555-27DD-6B25-50CD-3F847083D669}"/>
          </ac:spMkLst>
        </pc:spChg>
        <pc:spChg chg="add mod">
          <ac:chgData name="MIELE FRANCESCO" userId="S::38992@ds.units.it::f04a46d5-c1e3-4ecc-b409-a6c6896d7b59" providerId="AD" clId="Web-{64F873BC-FC68-6394-F7A9-43A9714FD998}" dt="2022-07-13T10:37:31.090" v="85" actId="20577"/>
          <ac:spMkLst>
            <pc:docMk/>
            <pc:sldMk cId="756873725" sldId="272"/>
            <ac:spMk id="23" creationId="{3101C344-8997-3884-D9BD-19927A1F2BBD}"/>
          </ac:spMkLst>
        </pc:spChg>
        <pc:spChg chg="mod">
          <ac:chgData name="MIELE FRANCESCO" userId="S::38992@ds.units.it::f04a46d5-c1e3-4ecc-b409-a6c6896d7b59" providerId="AD" clId="Web-{64F873BC-FC68-6394-F7A9-43A9714FD998}" dt="2022-07-13T10:31:34.248" v="30" actId="20577"/>
          <ac:spMkLst>
            <pc:docMk/>
            <pc:sldMk cId="756873725" sldId="272"/>
            <ac:spMk id="9218" creationId="{2034342B-EE61-ECBD-62ED-5A5361B48F19}"/>
          </ac:spMkLst>
        </pc:spChg>
      </pc:sldChg>
      <pc:sldChg chg="add del replId">
        <pc:chgData name="MIELE FRANCESCO" userId="S::38992@ds.units.it::f04a46d5-c1e3-4ecc-b409-a6c6896d7b59" providerId="AD" clId="Web-{64F873BC-FC68-6394-F7A9-43A9714FD998}" dt="2022-07-13T10:29:45.338" v="18"/>
        <pc:sldMkLst>
          <pc:docMk/>
          <pc:sldMk cId="3330291414" sldId="272"/>
        </pc:sldMkLst>
      </pc:sldChg>
      <pc:sldChg chg="new del">
        <pc:chgData name="MIELE FRANCESCO" userId="S::38992@ds.units.it::f04a46d5-c1e3-4ecc-b409-a6c6896d7b59" providerId="AD" clId="Web-{64F873BC-FC68-6394-F7A9-43A9714FD998}" dt="2022-07-13T12:40:26.804" v="240"/>
        <pc:sldMkLst>
          <pc:docMk/>
          <pc:sldMk cId="158384262" sldId="273"/>
        </pc:sldMkLst>
      </pc:sldChg>
      <pc:sldChg chg="add del replId">
        <pc:chgData name="MIELE FRANCESCO" userId="S::38992@ds.units.it::f04a46d5-c1e3-4ecc-b409-a6c6896d7b59" providerId="AD" clId="Web-{64F873BC-FC68-6394-F7A9-43A9714FD998}" dt="2022-07-13T10:31:37.858" v="32"/>
        <pc:sldMkLst>
          <pc:docMk/>
          <pc:sldMk cId="1536212555" sldId="273"/>
        </pc:sldMkLst>
      </pc:sldChg>
      <pc:sldChg chg="modSp add">
        <pc:chgData name="MIELE FRANCESCO" userId="S::38992@ds.units.it::f04a46d5-c1e3-4ecc-b409-a6c6896d7b59" providerId="AD" clId="Web-{64F873BC-FC68-6394-F7A9-43A9714FD998}" dt="2022-07-13T12:41:26.806" v="256" actId="20577"/>
        <pc:sldMkLst>
          <pc:docMk/>
          <pc:sldMk cId="361232512" sldId="274"/>
        </pc:sldMkLst>
        <pc:spChg chg="mod">
          <ac:chgData name="MIELE FRANCESCO" userId="S::38992@ds.units.it::f04a46d5-c1e3-4ecc-b409-a6c6896d7b59" providerId="AD" clId="Web-{64F873BC-FC68-6394-F7A9-43A9714FD998}" dt="2022-07-13T12:41:26.806" v="256" actId="20577"/>
          <ac:spMkLst>
            <pc:docMk/>
            <pc:sldMk cId="361232512" sldId="274"/>
            <ac:spMk id="49" creationId="{00000000-0000-0000-0000-000000000000}"/>
          </ac:spMkLst>
        </pc:spChg>
        <pc:spChg chg="mod">
          <ac:chgData name="MIELE FRANCESCO" userId="S::38992@ds.units.it::f04a46d5-c1e3-4ecc-b409-a6c6896d7b59" providerId="AD" clId="Web-{64F873BC-FC68-6394-F7A9-43A9714FD998}" dt="2022-07-13T12:41:06.399" v="253" actId="1076"/>
          <ac:spMkLst>
            <pc:docMk/>
            <pc:sldMk cId="361232512" sldId="274"/>
            <ac:spMk id="50" creationId="{00000000-0000-0000-0000-000000000000}"/>
          </ac:spMkLst>
        </pc:spChg>
      </pc:sldChg>
      <pc:sldChg chg="modSp add replId">
        <pc:chgData name="MIELE FRANCESCO" userId="S::38992@ds.units.it::f04a46d5-c1e3-4ecc-b409-a6c6896d7b59" providerId="AD" clId="Web-{64F873BC-FC68-6394-F7A9-43A9714FD998}" dt="2022-07-13T14:00:43.301" v="1301" actId="20577"/>
        <pc:sldMkLst>
          <pc:docMk/>
          <pc:sldMk cId="2983399579" sldId="275"/>
        </pc:sldMkLst>
        <pc:spChg chg="mod">
          <ac:chgData name="MIELE FRANCESCO" userId="S::38992@ds.units.it::f04a46d5-c1e3-4ecc-b409-a6c6896d7b59" providerId="AD" clId="Web-{64F873BC-FC68-6394-F7A9-43A9714FD998}" dt="2022-07-13T14:00:43.301" v="1301" actId="20577"/>
          <ac:spMkLst>
            <pc:docMk/>
            <pc:sldMk cId="2983399579" sldId="275"/>
            <ac:spMk id="8194" creationId="{C2107902-C48A-EF14-AE29-213CECA7B634}"/>
          </ac:spMkLst>
        </pc:spChg>
        <pc:spChg chg="mod">
          <ac:chgData name="MIELE FRANCESCO" userId="S::38992@ds.units.it::f04a46d5-c1e3-4ecc-b409-a6c6896d7b59" providerId="AD" clId="Web-{64F873BC-FC68-6394-F7A9-43A9714FD998}" dt="2022-07-13T13:59:04.548" v="1185" actId="20577"/>
          <ac:spMkLst>
            <pc:docMk/>
            <pc:sldMk cId="2983399579" sldId="275"/>
            <ac:spMk id="8195" creationId="{57D25F99-BFF1-26EE-FFDB-BDCAECC55C86}"/>
          </ac:spMkLst>
        </pc:spChg>
      </pc:sldChg>
      <pc:sldChg chg="modSp add replId">
        <pc:chgData name="MIELE FRANCESCO" userId="S::38992@ds.units.it::f04a46d5-c1e3-4ecc-b409-a6c6896d7b59" providerId="AD" clId="Web-{64F873BC-FC68-6394-F7A9-43A9714FD998}" dt="2022-07-13T14:14:47.875" v="2217" actId="20577"/>
        <pc:sldMkLst>
          <pc:docMk/>
          <pc:sldMk cId="2520868523" sldId="276"/>
        </pc:sldMkLst>
        <pc:spChg chg="mod">
          <ac:chgData name="MIELE FRANCESCO" userId="S::38992@ds.units.it::f04a46d5-c1e3-4ecc-b409-a6c6896d7b59" providerId="AD" clId="Web-{64F873BC-FC68-6394-F7A9-43A9714FD998}" dt="2022-07-13T14:14:47.875" v="2217" actId="20577"/>
          <ac:spMkLst>
            <pc:docMk/>
            <pc:sldMk cId="2520868523" sldId="276"/>
            <ac:spMk id="8194" creationId="{C2107902-C48A-EF14-AE29-213CECA7B634}"/>
          </ac:spMkLst>
        </pc:spChg>
        <pc:spChg chg="mod">
          <ac:chgData name="MIELE FRANCESCO" userId="S::38992@ds.units.it::f04a46d5-c1e3-4ecc-b409-a6c6896d7b59" providerId="AD" clId="Web-{64F873BC-FC68-6394-F7A9-43A9714FD998}" dt="2022-07-13T14:02:15.773" v="1333" actId="20577"/>
          <ac:spMkLst>
            <pc:docMk/>
            <pc:sldMk cId="2520868523" sldId="276"/>
            <ac:spMk id="8195" creationId="{57D25F99-BFF1-26EE-FFDB-BDCAECC55C86}"/>
          </ac:spMkLst>
        </pc:spChg>
      </pc:sldChg>
      <pc:sldChg chg="modSp add replId">
        <pc:chgData name="MIELE FRANCESCO" userId="S::38992@ds.units.it::f04a46d5-c1e3-4ecc-b409-a6c6896d7b59" providerId="AD" clId="Web-{64F873BC-FC68-6394-F7A9-43A9714FD998}" dt="2022-07-13T14:30:53.750" v="2696" actId="20577"/>
        <pc:sldMkLst>
          <pc:docMk/>
          <pc:sldMk cId="3109232787" sldId="277"/>
        </pc:sldMkLst>
        <pc:spChg chg="mod">
          <ac:chgData name="MIELE FRANCESCO" userId="S::38992@ds.units.it::f04a46d5-c1e3-4ecc-b409-a6c6896d7b59" providerId="AD" clId="Web-{64F873BC-FC68-6394-F7A9-43A9714FD998}" dt="2022-07-13T14:30:53.750" v="2696" actId="20577"/>
          <ac:spMkLst>
            <pc:docMk/>
            <pc:sldMk cId="3109232787" sldId="277"/>
            <ac:spMk id="8194" creationId="{C2107902-C48A-EF14-AE29-213CECA7B634}"/>
          </ac:spMkLst>
        </pc:spChg>
        <pc:spChg chg="mod">
          <ac:chgData name="MIELE FRANCESCO" userId="S::38992@ds.units.it::f04a46d5-c1e3-4ecc-b409-a6c6896d7b59" providerId="AD" clId="Web-{64F873BC-FC68-6394-F7A9-43A9714FD998}" dt="2022-07-13T14:15:33.377" v="2229" actId="20577"/>
          <ac:spMkLst>
            <pc:docMk/>
            <pc:sldMk cId="3109232787" sldId="277"/>
            <ac:spMk id="8195" creationId="{57D25F99-BFF1-26EE-FFDB-BDCAECC55C86}"/>
          </ac:spMkLst>
        </pc:spChg>
      </pc:sldChg>
      <pc:sldChg chg="addSp delSp modSp new mod setBg">
        <pc:chgData name="MIELE FRANCESCO" userId="S::38992@ds.units.it::f04a46d5-c1e3-4ecc-b409-a6c6896d7b59" providerId="AD" clId="Web-{64F873BC-FC68-6394-F7A9-43A9714FD998}" dt="2022-07-13T14:36:09.466" v="2707"/>
        <pc:sldMkLst>
          <pc:docMk/>
          <pc:sldMk cId="3189173608" sldId="278"/>
        </pc:sldMkLst>
        <pc:spChg chg="add del">
          <ac:chgData name="MIELE FRANCESCO" userId="S::38992@ds.units.it::f04a46d5-c1e3-4ecc-b409-a6c6896d7b59" providerId="AD" clId="Web-{64F873BC-FC68-6394-F7A9-43A9714FD998}" dt="2022-07-13T14:35:34.650" v="2702"/>
          <ac:spMkLst>
            <pc:docMk/>
            <pc:sldMk cId="3189173608" sldId="278"/>
            <ac:spMk id="7" creationId="{B227C726-00E9-4762-B7F2-B5B94A12029D}"/>
          </ac:spMkLst>
        </pc:spChg>
        <pc:spChg chg="add del">
          <ac:chgData name="MIELE FRANCESCO" userId="S::38992@ds.units.it::f04a46d5-c1e3-4ecc-b409-a6c6896d7b59" providerId="AD" clId="Web-{64F873BC-FC68-6394-F7A9-43A9714FD998}" dt="2022-07-13T14:36:09.466" v="2707"/>
          <ac:spMkLst>
            <pc:docMk/>
            <pc:sldMk cId="3189173608" sldId="278"/>
            <ac:spMk id="8" creationId="{E6E37985-09B8-4F09-93C7-44CB3EDE52A4}"/>
          </ac:spMkLst>
        </pc:spChg>
        <pc:spChg chg="add">
          <ac:chgData name="MIELE FRANCESCO" userId="S::38992@ds.units.it::f04a46d5-c1e3-4ecc-b409-a6c6896d7b59" providerId="AD" clId="Web-{64F873BC-FC68-6394-F7A9-43A9714FD998}" dt="2022-07-13T14:36:09.466" v="2707"/>
          <ac:spMkLst>
            <pc:docMk/>
            <pc:sldMk cId="3189173608" sldId="278"/>
            <ac:spMk id="13" creationId="{9A59D6AC-B583-4DCF-89D8-12F6A13BD287}"/>
          </ac:spMkLst>
        </pc:spChg>
        <pc:spChg chg="add">
          <ac:chgData name="MIELE FRANCESCO" userId="S::38992@ds.units.it::f04a46d5-c1e3-4ecc-b409-a6c6896d7b59" providerId="AD" clId="Web-{64F873BC-FC68-6394-F7A9-43A9714FD998}" dt="2022-07-13T14:36:09.466" v="2707"/>
          <ac:spMkLst>
            <pc:docMk/>
            <pc:sldMk cId="3189173608" sldId="278"/>
            <ac:spMk id="15" creationId="{0819A562-3A05-4F49-8985-6050DA5B3A7B}"/>
          </ac:spMkLst>
        </pc:spChg>
        <pc:spChg chg="add">
          <ac:chgData name="MIELE FRANCESCO" userId="S::38992@ds.units.it::f04a46d5-c1e3-4ecc-b409-a6c6896d7b59" providerId="AD" clId="Web-{64F873BC-FC68-6394-F7A9-43A9714FD998}" dt="2022-07-13T14:36:09.466" v="2707"/>
          <ac:spMkLst>
            <pc:docMk/>
            <pc:sldMk cId="3189173608" sldId="278"/>
            <ac:spMk id="17" creationId="{16BC1009-44B8-469B-8AB6-7A0642CC6714}"/>
          </ac:spMkLst>
        </pc:spChg>
        <pc:picChg chg="add del mod">
          <ac:chgData name="MIELE FRANCESCO" userId="S::38992@ds.units.it::f04a46d5-c1e3-4ecc-b409-a6c6896d7b59" providerId="AD" clId="Web-{64F873BC-FC68-6394-F7A9-43A9714FD998}" dt="2022-07-13T14:35:42.947" v="2703"/>
          <ac:picMkLst>
            <pc:docMk/>
            <pc:sldMk cId="3189173608" sldId="278"/>
            <ac:picMk id="2" creationId="{CA3DEF77-220B-8F7C-AEA2-9EB9CBDCFE32}"/>
          </ac:picMkLst>
        </pc:picChg>
        <pc:picChg chg="add mod">
          <ac:chgData name="MIELE FRANCESCO" userId="S::38992@ds.units.it::f04a46d5-c1e3-4ecc-b409-a6c6896d7b59" providerId="AD" clId="Web-{64F873BC-FC68-6394-F7A9-43A9714FD998}" dt="2022-07-13T14:36:09.466" v="2707"/>
          <ac:picMkLst>
            <pc:docMk/>
            <pc:sldMk cId="3189173608" sldId="278"/>
            <ac:picMk id="3" creationId="{9C512509-ABD5-E57A-F715-2518A4B74971}"/>
          </ac:picMkLst>
        </pc:picChg>
      </pc:sldChg>
      <pc:sldChg chg="modSp add replId">
        <pc:chgData name="MIELE FRANCESCO" userId="S::38992@ds.units.it::f04a46d5-c1e3-4ecc-b409-a6c6896d7b59" providerId="AD" clId="Web-{64F873BC-FC68-6394-F7A9-43A9714FD998}" dt="2022-07-13T15:07:22.649" v="3026" actId="20577"/>
        <pc:sldMkLst>
          <pc:docMk/>
          <pc:sldMk cId="1974653148" sldId="279"/>
        </pc:sldMkLst>
        <pc:spChg chg="mod">
          <ac:chgData name="MIELE FRANCESCO" userId="S::38992@ds.units.it::f04a46d5-c1e3-4ecc-b409-a6c6896d7b59" providerId="AD" clId="Web-{64F873BC-FC68-6394-F7A9-43A9714FD998}" dt="2022-07-13T15:07:22.649" v="3026" actId="20577"/>
          <ac:spMkLst>
            <pc:docMk/>
            <pc:sldMk cId="1974653148" sldId="279"/>
            <ac:spMk id="8194" creationId="{C2107902-C48A-EF14-AE29-213CECA7B634}"/>
          </ac:spMkLst>
        </pc:spChg>
        <pc:spChg chg="mod">
          <ac:chgData name="MIELE FRANCESCO" userId="S::38992@ds.units.it::f04a46d5-c1e3-4ecc-b409-a6c6896d7b59" providerId="AD" clId="Web-{64F873BC-FC68-6394-F7A9-43A9714FD998}" dt="2022-07-13T15:00:29.014" v="2728" actId="20577"/>
          <ac:spMkLst>
            <pc:docMk/>
            <pc:sldMk cId="1974653148" sldId="279"/>
            <ac:spMk id="8195" creationId="{57D25F99-BFF1-26EE-FFDB-BDCAECC55C86}"/>
          </ac:spMkLst>
        </pc:spChg>
      </pc:sldChg>
      <pc:sldChg chg="new del">
        <pc:chgData name="MIELE FRANCESCO" userId="S::38992@ds.units.it::f04a46d5-c1e3-4ecc-b409-a6c6896d7b59" providerId="AD" clId="Web-{64F873BC-FC68-6394-F7A9-43A9714FD998}" dt="2022-07-13T15:00:02.498" v="2709"/>
        <pc:sldMkLst>
          <pc:docMk/>
          <pc:sldMk cId="3095850777" sldId="279"/>
        </pc:sldMkLst>
      </pc:sldChg>
      <pc:sldChg chg="modSp add replId">
        <pc:chgData name="MIELE FRANCESCO" userId="S::38992@ds.units.it::f04a46d5-c1e3-4ecc-b409-a6c6896d7b59" providerId="AD" clId="Web-{64F873BC-FC68-6394-F7A9-43A9714FD998}" dt="2022-07-13T15:30:24.265" v="3575" actId="20577"/>
        <pc:sldMkLst>
          <pc:docMk/>
          <pc:sldMk cId="377652575" sldId="280"/>
        </pc:sldMkLst>
        <pc:spChg chg="mod">
          <ac:chgData name="MIELE FRANCESCO" userId="S::38992@ds.units.it::f04a46d5-c1e3-4ecc-b409-a6c6896d7b59" providerId="AD" clId="Web-{64F873BC-FC68-6394-F7A9-43A9714FD998}" dt="2022-07-13T15:30:24.265" v="3575" actId="20577"/>
          <ac:spMkLst>
            <pc:docMk/>
            <pc:sldMk cId="377652575" sldId="280"/>
            <ac:spMk id="8194" creationId="{C2107902-C48A-EF14-AE29-213CECA7B634}"/>
          </ac:spMkLst>
        </pc:spChg>
      </pc:sldChg>
      <pc:sldChg chg="modSp add replId">
        <pc:chgData name="MIELE FRANCESCO" userId="S::38992@ds.units.it::f04a46d5-c1e3-4ecc-b409-a6c6896d7b59" providerId="AD" clId="Web-{64F873BC-FC68-6394-F7A9-43A9714FD998}" dt="2022-07-13T15:46:37.429" v="3976" actId="20577"/>
        <pc:sldMkLst>
          <pc:docMk/>
          <pc:sldMk cId="3869165702" sldId="281"/>
        </pc:sldMkLst>
        <pc:spChg chg="mod">
          <ac:chgData name="MIELE FRANCESCO" userId="S::38992@ds.units.it::f04a46d5-c1e3-4ecc-b409-a6c6896d7b59" providerId="AD" clId="Web-{64F873BC-FC68-6394-F7A9-43A9714FD998}" dt="2022-07-13T15:46:37.429" v="3976" actId="20577"/>
          <ac:spMkLst>
            <pc:docMk/>
            <pc:sldMk cId="3869165702" sldId="281"/>
            <ac:spMk id="8194" creationId="{C2107902-C48A-EF14-AE29-213CECA7B634}"/>
          </ac:spMkLst>
        </pc:spChg>
        <pc:spChg chg="mod">
          <ac:chgData name="MIELE FRANCESCO" userId="S::38992@ds.units.it::f04a46d5-c1e3-4ecc-b409-a6c6896d7b59" providerId="AD" clId="Web-{64F873BC-FC68-6394-F7A9-43A9714FD998}" dt="2022-07-13T15:38:39.246" v="3584" actId="20577"/>
          <ac:spMkLst>
            <pc:docMk/>
            <pc:sldMk cId="3869165702" sldId="281"/>
            <ac:spMk id="8195" creationId="{57D25F99-BFF1-26EE-FFDB-BDCAECC55C86}"/>
          </ac:spMkLst>
        </pc:spChg>
      </pc:sldChg>
      <pc:sldMasterChg chg="add del addSldLayout delSldLayout">
        <pc:chgData name="MIELE FRANCESCO" userId="S::38992@ds.units.it::f04a46d5-c1e3-4ecc-b409-a6c6896d7b59" providerId="AD" clId="Web-{64F873BC-FC68-6394-F7A9-43A9714FD998}" dt="2022-07-13T12:40:22.429" v="239"/>
        <pc:sldMasterMkLst>
          <pc:docMk/>
          <pc:sldMasterMk cId="0" sldId="2147483648"/>
        </pc:sldMasterMkLst>
        <pc:sldLayoutChg chg="add">
          <pc:chgData name="MIELE FRANCESCO" userId="S::38992@ds.units.it::f04a46d5-c1e3-4ecc-b409-a6c6896d7b59" providerId="AD" clId="Web-{64F873BC-FC68-6394-F7A9-43A9714FD998}" dt="2022-07-13T12:40:22.429" v="239"/>
          <pc:sldLayoutMkLst>
            <pc:docMk/>
            <pc:sldMasterMk cId="0" sldId="2147483648"/>
            <pc:sldLayoutMk cId="0" sldId="2147483649"/>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0"/>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1"/>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3193915592" sldId="2147483651"/>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2"/>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3259524440" sldId="2147483652"/>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3"/>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1079098724" sldId="2147483653"/>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4"/>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1047468653" sldId="2147483654"/>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5"/>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2550648272" sldId="2147483655"/>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6"/>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1171286778" sldId="2147483656"/>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7"/>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3309715154" sldId="2147483657"/>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8"/>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3001277040" sldId="2147483658"/>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9"/>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1461095926" sldId="2147483659"/>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60"/>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3718800425" sldId="2147483660"/>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600474415" sldId="2147483661"/>
          </pc:sldLayoutMkLst>
        </pc:sldLayoutChg>
      </pc:sldMasterChg>
      <pc:sldMasterChg chg="del delSldLayout">
        <pc:chgData name="MIELE FRANCESCO" userId="S::38992@ds.units.it::f04a46d5-c1e3-4ecc-b409-a6c6896d7b59" providerId="AD" clId="Web-{64F873BC-FC68-6394-F7A9-43A9714FD998}" dt="2022-07-13T10:27:42.474" v="0"/>
        <pc:sldMasterMkLst>
          <pc:docMk/>
          <pc:sldMasterMk cId="0" sldId="2147483649"/>
        </pc:sldMasterMkLst>
        <pc:sldLayoutChg chg="del">
          <pc:chgData name="MIELE FRANCESCO" userId="S::38992@ds.units.it::f04a46d5-c1e3-4ecc-b409-a6c6896d7b59" providerId="AD" clId="Web-{64F873BC-FC68-6394-F7A9-43A9714FD998}" dt="2022-07-13T10:27:42.474" v="0"/>
          <pc:sldLayoutMkLst>
            <pc:docMk/>
            <pc:sldMasterMk cId="0" sldId="2147483649"/>
            <pc:sldLayoutMk cId="1737705302" sldId="2147483662"/>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2740947877" sldId="2147483663"/>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41610790" sldId="2147483664"/>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527255980" sldId="2147483665"/>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2282583554" sldId="2147483666"/>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1391461482" sldId="2147483667"/>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112515355" sldId="2147483668"/>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587284295" sldId="2147483669"/>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734400422" sldId="2147483670"/>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4142346972" sldId="2147483671"/>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2073054239" sldId="2147483672"/>
          </pc:sldLayoutMkLst>
        </pc:sldLayoutChg>
      </pc:sldMasterChg>
      <pc:sldMasterChg chg="del delSldLayout">
        <pc:chgData name="MIELE FRANCESCO" userId="S::38992@ds.units.it::f04a46d5-c1e3-4ecc-b409-a6c6896d7b59" providerId="AD" clId="Web-{64F873BC-FC68-6394-F7A9-43A9714FD998}" dt="2022-07-13T10:27:42.474" v="0"/>
        <pc:sldMasterMkLst>
          <pc:docMk/>
          <pc:sldMasterMk cId="0" sldId="2147483650"/>
        </pc:sldMasterMkLst>
        <pc:sldLayoutChg chg="del">
          <pc:chgData name="MIELE FRANCESCO" userId="S::38992@ds.units.it::f04a46d5-c1e3-4ecc-b409-a6c6896d7b59" providerId="AD" clId="Web-{64F873BC-FC68-6394-F7A9-43A9714FD998}" dt="2022-07-13T10:27:42.474" v="0"/>
          <pc:sldLayoutMkLst>
            <pc:docMk/>
            <pc:sldMasterMk cId="0" sldId="2147483650"/>
            <pc:sldLayoutMk cId="35938374" sldId="2147483673"/>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106162721" sldId="2147483674"/>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332229130" sldId="2147483675"/>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431642116" sldId="2147483676"/>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4006238685" sldId="2147483677"/>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1913102956" sldId="2147483678"/>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1399445730" sldId="2147483679"/>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4193212578" sldId="2147483680"/>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2678237516" sldId="2147483681"/>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4189103316" sldId="2147483682"/>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3117022820" sldId="2147483683"/>
          </pc:sldLayoutMkLst>
        </pc:sldLayoutChg>
      </pc:sldMasterChg>
      <pc:sldMasterChg chg="add del addSldLayout delSldLayout modSldLayout">
        <pc:chgData name="MIELE FRANCESCO" userId="S::38992@ds.units.it::f04a46d5-c1e3-4ecc-b409-a6c6896d7b59" providerId="AD" clId="Web-{64F873BC-FC68-6394-F7A9-43A9714FD998}" dt="2022-07-13T10:27:49.943" v="1"/>
        <pc:sldMasterMkLst>
          <pc:docMk/>
          <pc:sldMasterMk cId="2773447274" sldId="2147483684"/>
        </pc:sldMasterMkLst>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3909521904" sldId="2147483685"/>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4204382310" sldId="2147483686"/>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1452519805" sldId="2147483687"/>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1425193920" sldId="2147483688"/>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2083493856" sldId="2147483689"/>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1973943951" sldId="2147483690"/>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3639443380" sldId="2147483691"/>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371845651" sldId="2147483692"/>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1461443664" sldId="2147483693"/>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935685667" sldId="2147483694"/>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3089820701" sldId="2147483695"/>
          </pc:sldLayoutMkLst>
        </pc:sldLayoutChg>
      </pc:sldMasterChg>
      <pc:sldMasterChg chg="add del addSldLayout delSldLayout modSldLayout">
        <pc:chgData name="MIELE FRANCESCO" userId="S::38992@ds.units.it::f04a46d5-c1e3-4ecc-b409-a6c6896d7b59" providerId="AD" clId="Web-{64F873BC-FC68-6394-F7A9-43A9714FD998}" dt="2022-07-13T10:28:02.990" v="2"/>
        <pc:sldMasterMkLst>
          <pc:docMk/>
          <pc:sldMasterMk cId="2962030861" sldId="2147483696"/>
        </pc:sldMasterMkLst>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2182992162" sldId="2147483697"/>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2043420390" sldId="2147483698"/>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220682299" sldId="2147483699"/>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866792341" sldId="2147483700"/>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593459134" sldId="2147483701"/>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1758624749" sldId="2147483702"/>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968523758" sldId="2147483703"/>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3057189386" sldId="2147483704"/>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1951507050" sldId="2147483705"/>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3700813381" sldId="2147483706"/>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4111426384" sldId="2147483707"/>
          </pc:sldLayoutMkLst>
        </pc:sldLayoutChg>
      </pc:sldMasterChg>
      <pc:sldMasterChg chg="add addSldLayout modSldLayout">
        <pc:chgData name="MIELE FRANCESCO" userId="S::38992@ds.units.it::f04a46d5-c1e3-4ecc-b409-a6c6896d7b59" providerId="AD" clId="Web-{64F873BC-FC68-6394-F7A9-43A9714FD998}" dt="2022-07-13T10:28:02.990" v="2"/>
        <pc:sldMasterMkLst>
          <pc:docMk/>
          <pc:sldMasterMk cId="1780944019" sldId="2147483708"/>
        </pc:sldMasterMkLst>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2053937367" sldId="2147483709"/>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721397112" sldId="2147483710"/>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4003573566" sldId="2147483711"/>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2221068290" sldId="2147483712"/>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1889491550" sldId="2147483713"/>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1186730413" sldId="2147483714"/>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2427108050" sldId="2147483715"/>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2305184898" sldId="2147483716"/>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195459619" sldId="2147483717"/>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2386119722" sldId="2147483718"/>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3128325682" sldId="214748371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AutoShape 1">
            <a:extLst>
              <a:ext uri="{FF2B5EF4-FFF2-40B4-BE49-F238E27FC236}">
                <a16:creationId xmlns:a16="http://schemas.microsoft.com/office/drawing/2014/main" id="{7C025D33-B2E3-5CD0-A575-8CEFB30818DF}"/>
              </a:ext>
            </a:extLst>
          </p:cNvPr>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4098" name="Text Box 2">
            <a:extLst>
              <a:ext uri="{FF2B5EF4-FFF2-40B4-BE49-F238E27FC236}">
                <a16:creationId xmlns:a16="http://schemas.microsoft.com/office/drawing/2014/main" id="{5B4EEE46-8CEF-A8F0-41CB-1CDD52D2650E}"/>
              </a:ext>
            </a:extLst>
          </p:cNvPr>
          <p:cNvSpPr txBox="1">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4099" name="Text Box 3">
            <a:extLst>
              <a:ext uri="{FF2B5EF4-FFF2-40B4-BE49-F238E27FC236}">
                <a16:creationId xmlns:a16="http://schemas.microsoft.com/office/drawing/2014/main" id="{C9512729-A39B-4E5E-C1FF-883033C3E4E1}"/>
              </a:ext>
            </a:extLst>
          </p:cNvPr>
          <p:cNvSpPr txBox="1">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4100" name="Rectangle 4">
            <a:extLst>
              <a:ext uri="{FF2B5EF4-FFF2-40B4-BE49-F238E27FC236}">
                <a16:creationId xmlns:a16="http://schemas.microsoft.com/office/drawing/2014/main" id="{483EC0DA-1755-1282-71EC-1FAA136396C1}"/>
              </a:ext>
            </a:extLst>
          </p:cNvPr>
          <p:cNvSpPr>
            <a:spLocks noGrp="1" noRot="1" noChangeAspect="1" noChangeArrowheads="1"/>
          </p:cNvSpPr>
          <p:nvPr>
            <p:ph type="sldImg"/>
          </p:nvPr>
        </p:nvSpPr>
        <p:spPr bwMode="auto">
          <a:xfrm>
            <a:off x="1143000" y="685800"/>
            <a:ext cx="4570413" cy="3427413"/>
          </a:xfrm>
          <a:prstGeom prst="rect">
            <a:avLst/>
          </a:prstGeom>
          <a:noFill/>
          <a:ln w="9360" cap="flat">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4101" name="Rectangle 5">
            <a:extLst>
              <a:ext uri="{FF2B5EF4-FFF2-40B4-BE49-F238E27FC236}">
                <a16:creationId xmlns:a16="http://schemas.microsoft.com/office/drawing/2014/main" id="{B5D67AD5-91CA-9657-9A06-9FB89ABC1C81}"/>
              </a:ext>
            </a:extLst>
          </p:cNvPr>
          <p:cNvSpPr>
            <a:spLocks noGrp="1" noChangeArrowheads="1"/>
          </p:cNvSpPr>
          <p:nvPr>
            <p:ph type="body"/>
          </p:nvPr>
        </p:nvSpPr>
        <p:spPr bwMode="auto">
          <a:xfrm>
            <a:off x="914400" y="4343400"/>
            <a:ext cx="50276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endParaRPr lang="it-IT" altLang="it-IT"/>
          </a:p>
        </p:txBody>
      </p:sp>
      <p:sp>
        <p:nvSpPr>
          <p:cNvPr id="4102" name="Text Box 6">
            <a:extLst>
              <a:ext uri="{FF2B5EF4-FFF2-40B4-BE49-F238E27FC236}">
                <a16:creationId xmlns:a16="http://schemas.microsoft.com/office/drawing/2014/main" id="{D6F31ECB-51C8-8F5E-022A-25204742A7C0}"/>
              </a:ext>
            </a:extLst>
          </p:cNvPr>
          <p:cNvSpPr txBox="1">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4103" name="Rectangle 7">
            <a:extLst>
              <a:ext uri="{FF2B5EF4-FFF2-40B4-BE49-F238E27FC236}">
                <a16:creationId xmlns:a16="http://schemas.microsoft.com/office/drawing/2014/main" id="{111FE83C-34A0-AAB0-BAA2-53E6509BF932}"/>
              </a:ext>
            </a:extLst>
          </p:cNvPr>
          <p:cNvSpPr>
            <a:spLocks noGrp="1" noChangeArrowheads="1"/>
          </p:cNvSpPr>
          <p:nvPr>
            <p:ph type="sldNum"/>
          </p:nvPr>
        </p:nvSpPr>
        <p:spPr bwMode="auto">
          <a:xfrm>
            <a:off x="3886200" y="8686800"/>
            <a:ext cx="29702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marL="215900" indent="-215900" algn="r" eaLnBrk="1">
              <a:buSzPct val="45000"/>
              <a:buFont typeface="Wingdings" panose="05000000000000000000" pitchFamily="2" charset="2"/>
              <a:buNone/>
              <a:tabLst>
                <a:tab pos="449263" algn="l"/>
                <a:tab pos="898525" algn="l"/>
                <a:tab pos="1347788" algn="l"/>
                <a:tab pos="1797050" algn="l"/>
                <a:tab pos="2246313" algn="l"/>
                <a:tab pos="2695575" algn="l"/>
              </a:tabLst>
              <a:defRPr sz="1200">
                <a:solidFill>
                  <a:srgbClr val="000000"/>
                </a:solidFill>
                <a:latin typeface="Times New Roman" panose="02020603050405020304" pitchFamily="18" charset="0"/>
                <a:cs typeface="Tahoma" panose="020B0604030504040204" pitchFamily="34" charset="0"/>
              </a:defRPr>
            </a:lvl1pPr>
          </a:lstStyle>
          <a:p>
            <a:fld id="{54CFC659-BB58-4007-8823-C2E351C13F46}" type="slidenum">
              <a:rPr lang="it-IT" altLang="it-IT"/>
              <a:pPr/>
              <a:t>‹N›</a:t>
            </a:fld>
            <a:endParaRPr lang="it-IT" altLang="it-IT"/>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TextShape 1"/>
          <p:cNvSpPr txBox="1"/>
          <p:nvPr/>
        </p:nvSpPr>
        <p:spPr>
          <a:xfrm>
            <a:off x="3886200" y="8686800"/>
            <a:ext cx="2970000" cy="455400"/>
          </a:xfrm>
          <a:prstGeom prst="rect">
            <a:avLst/>
          </a:prstGeom>
          <a:noFill/>
          <a:ln>
            <a:noFill/>
          </a:ln>
        </p:spPr>
        <p:txBody>
          <a:bodyPr lIns="90000" tIns="46800" rIns="90000" bIns="46800" anchor="b">
            <a:noAutofit/>
          </a:bodyPr>
          <a:lstStyle/>
          <a:p>
            <a:pPr marL="216000" indent="-215640" algn="r">
              <a:lnSpc>
                <a:spcPct val="100000"/>
              </a:lnSpc>
            </a:pPr>
            <a:fld id="{E82DC2EC-C147-4B0B-9154-BC57ECE80796}" type="slidenum">
              <a:rPr lang="it-IT" sz="1200" b="0" strike="noStrike" spc="-1">
                <a:solidFill>
                  <a:srgbClr val="000000"/>
                </a:solidFill>
                <a:latin typeface="Times New Roman"/>
                <a:ea typeface="ＭＳ Ｐゴシック"/>
              </a:rPr>
              <a:t>1</a:t>
            </a:fld>
            <a:endParaRPr lang="en-GB" sz="1200" b="0" strike="noStrike" spc="-1">
              <a:latin typeface="Times New Roman"/>
            </a:endParaRPr>
          </a:p>
        </p:txBody>
      </p:sp>
      <p:sp>
        <p:nvSpPr>
          <p:cNvPr id="173" name="CustomShape 2"/>
          <p:cNvSpPr/>
          <p:nvPr/>
        </p:nvSpPr>
        <p:spPr>
          <a:xfrm>
            <a:off x="3886200" y="8686800"/>
            <a:ext cx="2971440" cy="45684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gn="r">
              <a:lnSpc>
                <a:spcPct val="100000"/>
              </a:lnSpc>
            </a:pPr>
            <a:fld id="{BFFA3205-DD1B-4B30-94B5-D9CD1E59712C}" type="slidenum">
              <a:rPr lang="it-IT" sz="1200" b="0" strike="noStrike" spc="-1">
                <a:solidFill>
                  <a:srgbClr val="000000"/>
                </a:solidFill>
                <a:latin typeface="Arial"/>
                <a:ea typeface="ＭＳ Ｐゴシック"/>
              </a:rPr>
              <a:t>1</a:t>
            </a:fld>
            <a:endParaRPr lang="en-GB" sz="1200" b="0" strike="noStrike" spc="-1">
              <a:latin typeface="Arial"/>
            </a:endParaRPr>
          </a:p>
        </p:txBody>
      </p:sp>
      <p:sp>
        <p:nvSpPr>
          <p:cNvPr id="174" name="PlaceHolder 3"/>
          <p:cNvSpPr>
            <a:spLocks noGrp="1" noRot="1" noChangeAspect="1"/>
          </p:cNvSpPr>
          <p:nvPr>
            <p:ph type="sldImg"/>
          </p:nvPr>
        </p:nvSpPr>
        <p:spPr>
          <a:xfrm>
            <a:off x="1143000" y="685800"/>
            <a:ext cx="4572000" cy="3429000"/>
          </a:xfrm>
          <a:prstGeom prst="rect">
            <a:avLst/>
          </a:prstGeom>
        </p:spPr>
      </p:sp>
      <p:sp>
        <p:nvSpPr>
          <p:cNvPr id="175" name="PlaceHolder 4"/>
          <p:cNvSpPr>
            <a:spLocks noGrp="1"/>
          </p:cNvSpPr>
          <p:nvPr>
            <p:ph type="body"/>
          </p:nvPr>
        </p:nvSpPr>
        <p:spPr>
          <a:xfrm>
            <a:off x="914400" y="4343400"/>
            <a:ext cx="5028840" cy="4114440"/>
          </a:xfrm>
          <a:prstGeom prst="rect">
            <a:avLst/>
          </a:prstGeom>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10</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25673403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11</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14584506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TextShape 1"/>
          <p:cNvSpPr txBox="1"/>
          <p:nvPr/>
        </p:nvSpPr>
        <p:spPr>
          <a:xfrm>
            <a:off x="3886200" y="8686800"/>
            <a:ext cx="2970000" cy="455400"/>
          </a:xfrm>
          <a:prstGeom prst="rect">
            <a:avLst/>
          </a:prstGeom>
          <a:noFill/>
          <a:ln>
            <a:noFill/>
          </a:ln>
        </p:spPr>
        <p:txBody>
          <a:bodyPr lIns="90000" tIns="46800" rIns="90000" bIns="46800" anchor="b">
            <a:noAutofit/>
          </a:bodyPr>
          <a:lstStyle/>
          <a:p>
            <a:pPr marL="216000" indent="-215640" algn="r">
              <a:lnSpc>
                <a:spcPct val="100000"/>
              </a:lnSpc>
            </a:pPr>
            <a:fld id="{E82DC2EC-C147-4B0B-9154-BC57ECE80796}" type="slidenum">
              <a:rPr lang="it-IT" sz="1200" b="0" strike="noStrike" spc="-1">
                <a:solidFill>
                  <a:srgbClr val="000000"/>
                </a:solidFill>
                <a:latin typeface="Times New Roman"/>
                <a:ea typeface="ＭＳ Ｐゴシック"/>
              </a:rPr>
              <a:t>12</a:t>
            </a:fld>
            <a:endParaRPr lang="en-GB" sz="1200" b="0" strike="noStrike" spc="-1">
              <a:latin typeface="Times New Roman"/>
            </a:endParaRPr>
          </a:p>
        </p:txBody>
      </p:sp>
      <p:sp>
        <p:nvSpPr>
          <p:cNvPr id="173" name="CustomShape 2"/>
          <p:cNvSpPr/>
          <p:nvPr/>
        </p:nvSpPr>
        <p:spPr>
          <a:xfrm>
            <a:off x="3886200" y="8686800"/>
            <a:ext cx="2971440" cy="45684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gn="r">
              <a:lnSpc>
                <a:spcPct val="100000"/>
              </a:lnSpc>
            </a:pPr>
            <a:fld id="{BFFA3205-DD1B-4B30-94B5-D9CD1E59712C}" type="slidenum">
              <a:rPr lang="it-IT" sz="1200" b="0" strike="noStrike" spc="-1">
                <a:solidFill>
                  <a:srgbClr val="000000"/>
                </a:solidFill>
                <a:latin typeface="Arial"/>
                <a:ea typeface="ＭＳ Ｐゴシック"/>
              </a:rPr>
              <a:t>12</a:t>
            </a:fld>
            <a:endParaRPr lang="en-GB" sz="1200" b="0" strike="noStrike" spc="-1">
              <a:latin typeface="Arial"/>
            </a:endParaRPr>
          </a:p>
        </p:txBody>
      </p:sp>
      <p:sp>
        <p:nvSpPr>
          <p:cNvPr id="174" name="PlaceHolder 3"/>
          <p:cNvSpPr>
            <a:spLocks noGrp="1" noRot="1" noChangeAspect="1"/>
          </p:cNvSpPr>
          <p:nvPr>
            <p:ph type="sldImg"/>
          </p:nvPr>
        </p:nvSpPr>
        <p:spPr>
          <a:xfrm>
            <a:off x="1143000" y="685800"/>
            <a:ext cx="4572000" cy="3429000"/>
          </a:xfrm>
          <a:prstGeom prst="rect">
            <a:avLst/>
          </a:prstGeom>
        </p:spPr>
      </p:sp>
      <p:sp>
        <p:nvSpPr>
          <p:cNvPr id="175" name="PlaceHolder 4"/>
          <p:cNvSpPr>
            <a:spLocks noGrp="1"/>
          </p:cNvSpPr>
          <p:nvPr>
            <p:ph type="body"/>
          </p:nvPr>
        </p:nvSpPr>
        <p:spPr>
          <a:xfrm>
            <a:off x="914400" y="4343400"/>
            <a:ext cx="5028840" cy="4114440"/>
          </a:xfrm>
          <a:prstGeom prst="rect">
            <a:avLst/>
          </a:prstGeom>
        </p:spPr>
        <p:txBody>
          <a:bodyPr lIns="90000" tIns="46800" rIns="90000" bIns="46800" anchor="ctr">
            <a:noAutofit/>
          </a:bodyPr>
          <a:lstStyle/>
          <a:p>
            <a:endParaRPr lang="en-GB" sz="2000" b="0" strike="noStrike" spc="-1">
              <a:latin typeface="Arial"/>
            </a:endParaRPr>
          </a:p>
        </p:txBody>
      </p:sp>
    </p:spTree>
    <p:extLst>
      <p:ext uri="{BB962C8B-B14F-4D97-AF65-F5344CB8AC3E}">
        <p14:creationId xmlns:p14="http://schemas.microsoft.com/office/powerpoint/2010/main" val="19649223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13</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5398458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14</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1705361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15</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22142209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16</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37239509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17</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29632066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18</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8264324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19</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1961058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TextShape 1"/>
          <p:cNvSpPr txBox="1"/>
          <p:nvPr/>
        </p:nvSpPr>
        <p:spPr>
          <a:xfrm>
            <a:off x="3886200" y="8686800"/>
            <a:ext cx="2970000" cy="455400"/>
          </a:xfrm>
          <a:prstGeom prst="rect">
            <a:avLst/>
          </a:prstGeom>
          <a:noFill/>
          <a:ln>
            <a:noFill/>
          </a:ln>
        </p:spPr>
        <p:txBody>
          <a:bodyPr lIns="90000" tIns="46800" rIns="90000" bIns="46800" anchor="b">
            <a:noAutofit/>
          </a:bodyPr>
          <a:lstStyle/>
          <a:p>
            <a:pPr marL="216000" indent="-215640" algn="r">
              <a:lnSpc>
                <a:spcPct val="100000"/>
              </a:lnSpc>
            </a:pPr>
            <a:fld id="{E82DC2EC-C147-4B0B-9154-BC57ECE80796}" type="slidenum">
              <a:rPr lang="it-IT" sz="1200" b="0" strike="noStrike" spc="-1">
                <a:solidFill>
                  <a:srgbClr val="000000"/>
                </a:solidFill>
                <a:latin typeface="Times New Roman"/>
                <a:ea typeface="ＭＳ Ｐゴシック"/>
              </a:rPr>
              <a:t>2</a:t>
            </a:fld>
            <a:endParaRPr lang="en-GB" sz="1200" b="0" strike="noStrike" spc="-1">
              <a:latin typeface="Times New Roman"/>
            </a:endParaRPr>
          </a:p>
        </p:txBody>
      </p:sp>
      <p:sp>
        <p:nvSpPr>
          <p:cNvPr id="173" name="CustomShape 2"/>
          <p:cNvSpPr/>
          <p:nvPr/>
        </p:nvSpPr>
        <p:spPr>
          <a:xfrm>
            <a:off x="3886200" y="8686800"/>
            <a:ext cx="2971440" cy="45684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gn="r">
              <a:lnSpc>
                <a:spcPct val="100000"/>
              </a:lnSpc>
            </a:pPr>
            <a:fld id="{BFFA3205-DD1B-4B30-94B5-D9CD1E59712C}" type="slidenum">
              <a:rPr lang="it-IT" sz="1200" b="0" strike="noStrike" spc="-1">
                <a:solidFill>
                  <a:srgbClr val="000000"/>
                </a:solidFill>
                <a:latin typeface="Arial"/>
                <a:ea typeface="ＭＳ Ｐゴシック"/>
              </a:rPr>
              <a:t>2</a:t>
            </a:fld>
            <a:endParaRPr lang="en-GB" sz="1200" b="0" strike="noStrike" spc="-1">
              <a:latin typeface="Arial"/>
            </a:endParaRPr>
          </a:p>
        </p:txBody>
      </p:sp>
      <p:sp>
        <p:nvSpPr>
          <p:cNvPr id="174" name="PlaceHolder 3"/>
          <p:cNvSpPr>
            <a:spLocks noGrp="1" noRot="1" noChangeAspect="1"/>
          </p:cNvSpPr>
          <p:nvPr>
            <p:ph type="sldImg"/>
          </p:nvPr>
        </p:nvSpPr>
        <p:spPr>
          <a:xfrm>
            <a:off x="1143000" y="685800"/>
            <a:ext cx="4572000" cy="3429000"/>
          </a:xfrm>
          <a:prstGeom prst="rect">
            <a:avLst/>
          </a:prstGeom>
        </p:spPr>
      </p:sp>
      <p:sp>
        <p:nvSpPr>
          <p:cNvPr id="175" name="PlaceHolder 4"/>
          <p:cNvSpPr>
            <a:spLocks noGrp="1"/>
          </p:cNvSpPr>
          <p:nvPr>
            <p:ph type="body"/>
          </p:nvPr>
        </p:nvSpPr>
        <p:spPr>
          <a:xfrm>
            <a:off x="914400" y="4343400"/>
            <a:ext cx="5028840" cy="4114440"/>
          </a:xfrm>
          <a:prstGeom prst="rect">
            <a:avLst/>
          </a:prstGeom>
        </p:spPr>
        <p:txBody>
          <a:bodyPr lIns="90000" tIns="46800" rIns="90000" bIns="46800" anchor="ctr">
            <a:noAutofit/>
          </a:bodyPr>
          <a:lstStyle/>
          <a:p>
            <a:endParaRPr lang="en-GB" sz="2000" b="0" strike="noStrike" spc="-1">
              <a:latin typeface="Arial"/>
            </a:endParaRPr>
          </a:p>
        </p:txBody>
      </p:sp>
    </p:spTree>
    <p:extLst>
      <p:ext uri="{BB962C8B-B14F-4D97-AF65-F5344CB8AC3E}">
        <p14:creationId xmlns:p14="http://schemas.microsoft.com/office/powerpoint/2010/main" val="19816574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20</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27524924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21</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15211739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22</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27519166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TextShape 1"/>
          <p:cNvSpPr txBox="1"/>
          <p:nvPr/>
        </p:nvSpPr>
        <p:spPr>
          <a:xfrm>
            <a:off x="3886200" y="8686800"/>
            <a:ext cx="2970000" cy="455400"/>
          </a:xfrm>
          <a:prstGeom prst="rect">
            <a:avLst/>
          </a:prstGeom>
          <a:noFill/>
          <a:ln>
            <a:noFill/>
          </a:ln>
        </p:spPr>
        <p:txBody>
          <a:bodyPr lIns="90000" tIns="46800" rIns="90000" bIns="46800" anchor="b">
            <a:noAutofit/>
          </a:bodyPr>
          <a:lstStyle/>
          <a:p>
            <a:pPr marL="216000" indent="-215640" algn="r">
              <a:lnSpc>
                <a:spcPct val="100000"/>
              </a:lnSpc>
            </a:pPr>
            <a:fld id="{E82DC2EC-C147-4B0B-9154-BC57ECE80796}" type="slidenum">
              <a:rPr lang="it-IT" sz="1200" b="0" strike="noStrike" spc="-1">
                <a:solidFill>
                  <a:srgbClr val="000000"/>
                </a:solidFill>
                <a:latin typeface="Times New Roman"/>
                <a:ea typeface="ＭＳ Ｐゴシック"/>
              </a:rPr>
              <a:t>23</a:t>
            </a:fld>
            <a:endParaRPr lang="en-GB" sz="1200" b="0" strike="noStrike" spc="-1">
              <a:latin typeface="Times New Roman"/>
            </a:endParaRPr>
          </a:p>
        </p:txBody>
      </p:sp>
      <p:sp>
        <p:nvSpPr>
          <p:cNvPr id="173" name="CustomShape 2"/>
          <p:cNvSpPr/>
          <p:nvPr/>
        </p:nvSpPr>
        <p:spPr>
          <a:xfrm>
            <a:off x="3886200" y="8686800"/>
            <a:ext cx="2971440" cy="45684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gn="r">
              <a:lnSpc>
                <a:spcPct val="100000"/>
              </a:lnSpc>
            </a:pPr>
            <a:fld id="{BFFA3205-DD1B-4B30-94B5-D9CD1E59712C}" type="slidenum">
              <a:rPr lang="it-IT" sz="1200" b="0" strike="noStrike" spc="-1">
                <a:solidFill>
                  <a:srgbClr val="000000"/>
                </a:solidFill>
                <a:latin typeface="Arial"/>
                <a:ea typeface="ＭＳ Ｐゴシック"/>
              </a:rPr>
              <a:t>23</a:t>
            </a:fld>
            <a:endParaRPr lang="en-GB" sz="1200" b="0" strike="noStrike" spc="-1">
              <a:latin typeface="Arial"/>
            </a:endParaRPr>
          </a:p>
        </p:txBody>
      </p:sp>
      <p:sp>
        <p:nvSpPr>
          <p:cNvPr id="174" name="PlaceHolder 3"/>
          <p:cNvSpPr>
            <a:spLocks noGrp="1" noRot="1" noChangeAspect="1"/>
          </p:cNvSpPr>
          <p:nvPr>
            <p:ph type="sldImg"/>
          </p:nvPr>
        </p:nvSpPr>
        <p:spPr>
          <a:xfrm>
            <a:off x="1143000" y="685800"/>
            <a:ext cx="4572000" cy="3429000"/>
          </a:xfrm>
          <a:prstGeom prst="rect">
            <a:avLst/>
          </a:prstGeom>
        </p:spPr>
      </p:sp>
      <p:sp>
        <p:nvSpPr>
          <p:cNvPr id="175" name="PlaceHolder 4"/>
          <p:cNvSpPr>
            <a:spLocks noGrp="1"/>
          </p:cNvSpPr>
          <p:nvPr>
            <p:ph type="body"/>
          </p:nvPr>
        </p:nvSpPr>
        <p:spPr>
          <a:xfrm>
            <a:off x="914400" y="4343400"/>
            <a:ext cx="5028840" cy="4114440"/>
          </a:xfrm>
          <a:prstGeom prst="rect">
            <a:avLst/>
          </a:prstGeom>
        </p:spPr>
        <p:txBody>
          <a:bodyPr lIns="90000" tIns="46800" rIns="90000" bIns="46800" anchor="ctr">
            <a:noAutofit/>
          </a:bodyPr>
          <a:lstStyle/>
          <a:p>
            <a:endParaRPr lang="en-GB" sz="2000" b="0" strike="noStrike" spc="-1">
              <a:latin typeface="Arial"/>
            </a:endParaRPr>
          </a:p>
        </p:txBody>
      </p:sp>
    </p:spTree>
    <p:extLst>
      <p:ext uri="{BB962C8B-B14F-4D97-AF65-F5344CB8AC3E}">
        <p14:creationId xmlns:p14="http://schemas.microsoft.com/office/powerpoint/2010/main" val="38651596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24</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26924770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25</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9468762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26</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24115472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27</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28504426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TextShape 1"/>
          <p:cNvSpPr txBox="1"/>
          <p:nvPr/>
        </p:nvSpPr>
        <p:spPr>
          <a:xfrm>
            <a:off x="3886200" y="8686800"/>
            <a:ext cx="2970000" cy="455400"/>
          </a:xfrm>
          <a:prstGeom prst="rect">
            <a:avLst/>
          </a:prstGeom>
          <a:noFill/>
          <a:ln>
            <a:noFill/>
          </a:ln>
        </p:spPr>
        <p:txBody>
          <a:bodyPr lIns="90000" tIns="46800" rIns="90000" bIns="46800" anchor="b">
            <a:noAutofit/>
          </a:bodyPr>
          <a:lstStyle/>
          <a:p>
            <a:pPr marL="216000" indent="-215640" algn="r">
              <a:lnSpc>
                <a:spcPct val="100000"/>
              </a:lnSpc>
            </a:pPr>
            <a:fld id="{E82DC2EC-C147-4B0B-9154-BC57ECE80796}" type="slidenum">
              <a:rPr lang="it-IT" sz="1200" b="0" strike="noStrike" spc="-1">
                <a:solidFill>
                  <a:srgbClr val="000000"/>
                </a:solidFill>
                <a:latin typeface="Times New Roman"/>
                <a:ea typeface="ＭＳ Ｐゴシック"/>
              </a:rPr>
              <a:t>28</a:t>
            </a:fld>
            <a:endParaRPr lang="en-GB" sz="1200" b="0" strike="noStrike" spc="-1">
              <a:latin typeface="Times New Roman"/>
            </a:endParaRPr>
          </a:p>
        </p:txBody>
      </p:sp>
      <p:sp>
        <p:nvSpPr>
          <p:cNvPr id="173" name="CustomShape 2"/>
          <p:cNvSpPr/>
          <p:nvPr/>
        </p:nvSpPr>
        <p:spPr>
          <a:xfrm>
            <a:off x="3886200" y="8686800"/>
            <a:ext cx="2971440" cy="45684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gn="r">
              <a:lnSpc>
                <a:spcPct val="100000"/>
              </a:lnSpc>
            </a:pPr>
            <a:fld id="{BFFA3205-DD1B-4B30-94B5-D9CD1E59712C}" type="slidenum">
              <a:rPr lang="it-IT" sz="1200" b="0" strike="noStrike" spc="-1">
                <a:solidFill>
                  <a:srgbClr val="000000"/>
                </a:solidFill>
                <a:latin typeface="Arial"/>
                <a:ea typeface="ＭＳ Ｐゴシック"/>
              </a:rPr>
              <a:t>28</a:t>
            </a:fld>
            <a:endParaRPr lang="en-GB" sz="1200" b="0" strike="noStrike" spc="-1">
              <a:latin typeface="Arial"/>
            </a:endParaRPr>
          </a:p>
        </p:txBody>
      </p:sp>
      <p:sp>
        <p:nvSpPr>
          <p:cNvPr id="174" name="PlaceHolder 3"/>
          <p:cNvSpPr>
            <a:spLocks noGrp="1" noRot="1" noChangeAspect="1"/>
          </p:cNvSpPr>
          <p:nvPr>
            <p:ph type="sldImg"/>
          </p:nvPr>
        </p:nvSpPr>
        <p:spPr>
          <a:xfrm>
            <a:off x="1143000" y="685800"/>
            <a:ext cx="4572000" cy="3429000"/>
          </a:xfrm>
          <a:prstGeom prst="rect">
            <a:avLst/>
          </a:prstGeom>
        </p:spPr>
      </p:sp>
      <p:sp>
        <p:nvSpPr>
          <p:cNvPr id="175" name="PlaceHolder 4"/>
          <p:cNvSpPr>
            <a:spLocks noGrp="1"/>
          </p:cNvSpPr>
          <p:nvPr>
            <p:ph type="body"/>
          </p:nvPr>
        </p:nvSpPr>
        <p:spPr>
          <a:xfrm>
            <a:off x="914400" y="4343400"/>
            <a:ext cx="5028840" cy="4114440"/>
          </a:xfrm>
          <a:prstGeom prst="rect">
            <a:avLst/>
          </a:prstGeom>
        </p:spPr>
        <p:txBody>
          <a:bodyPr lIns="90000" tIns="46800" rIns="90000" bIns="46800" anchor="ctr">
            <a:noAutofit/>
          </a:bodyPr>
          <a:lstStyle/>
          <a:p>
            <a:endParaRPr lang="en-GB" sz="2000" b="0" strike="noStrike" spc="-1">
              <a:latin typeface="Arial"/>
            </a:endParaRPr>
          </a:p>
        </p:txBody>
      </p:sp>
    </p:spTree>
    <p:extLst>
      <p:ext uri="{BB962C8B-B14F-4D97-AF65-F5344CB8AC3E}">
        <p14:creationId xmlns:p14="http://schemas.microsoft.com/office/powerpoint/2010/main" val="40130384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29</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1945501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3</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30</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24523194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31</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28652193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32</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9168292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33</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35342378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34</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175956202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TextShape 1"/>
          <p:cNvSpPr txBox="1"/>
          <p:nvPr/>
        </p:nvSpPr>
        <p:spPr>
          <a:xfrm>
            <a:off x="3886200" y="8686800"/>
            <a:ext cx="2970000" cy="455400"/>
          </a:xfrm>
          <a:prstGeom prst="rect">
            <a:avLst/>
          </a:prstGeom>
          <a:noFill/>
          <a:ln>
            <a:noFill/>
          </a:ln>
        </p:spPr>
        <p:txBody>
          <a:bodyPr lIns="90000" tIns="46800" rIns="90000" bIns="46800" anchor="b">
            <a:noAutofit/>
          </a:bodyPr>
          <a:lstStyle/>
          <a:p>
            <a:pPr marL="216000" indent="-215640" algn="r">
              <a:lnSpc>
                <a:spcPct val="100000"/>
              </a:lnSpc>
            </a:pPr>
            <a:fld id="{E82DC2EC-C147-4B0B-9154-BC57ECE80796}" type="slidenum">
              <a:rPr lang="it-IT" sz="1200" b="0" strike="noStrike" spc="-1">
                <a:solidFill>
                  <a:srgbClr val="000000"/>
                </a:solidFill>
                <a:latin typeface="Times New Roman"/>
                <a:ea typeface="ＭＳ Ｐゴシック"/>
              </a:rPr>
              <a:t>35</a:t>
            </a:fld>
            <a:endParaRPr lang="en-GB" sz="1200" b="0" strike="noStrike" spc="-1">
              <a:latin typeface="Times New Roman"/>
            </a:endParaRPr>
          </a:p>
        </p:txBody>
      </p:sp>
      <p:sp>
        <p:nvSpPr>
          <p:cNvPr id="173" name="CustomShape 2"/>
          <p:cNvSpPr/>
          <p:nvPr/>
        </p:nvSpPr>
        <p:spPr>
          <a:xfrm>
            <a:off x="3886200" y="8686800"/>
            <a:ext cx="2971440" cy="45684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gn="r">
              <a:lnSpc>
                <a:spcPct val="100000"/>
              </a:lnSpc>
            </a:pPr>
            <a:fld id="{BFFA3205-DD1B-4B30-94B5-D9CD1E59712C}" type="slidenum">
              <a:rPr lang="it-IT" sz="1200" b="0" strike="noStrike" spc="-1">
                <a:solidFill>
                  <a:srgbClr val="000000"/>
                </a:solidFill>
                <a:latin typeface="Arial"/>
                <a:ea typeface="ＭＳ Ｐゴシック"/>
              </a:rPr>
              <a:t>35</a:t>
            </a:fld>
            <a:endParaRPr lang="en-GB" sz="1200" b="0" strike="noStrike" spc="-1">
              <a:latin typeface="Arial"/>
            </a:endParaRPr>
          </a:p>
        </p:txBody>
      </p:sp>
      <p:sp>
        <p:nvSpPr>
          <p:cNvPr id="174" name="PlaceHolder 3"/>
          <p:cNvSpPr>
            <a:spLocks noGrp="1" noRot="1" noChangeAspect="1"/>
          </p:cNvSpPr>
          <p:nvPr>
            <p:ph type="sldImg"/>
          </p:nvPr>
        </p:nvSpPr>
        <p:spPr>
          <a:xfrm>
            <a:off x="1143000" y="685800"/>
            <a:ext cx="4572000" cy="3429000"/>
          </a:xfrm>
          <a:prstGeom prst="rect">
            <a:avLst/>
          </a:prstGeom>
        </p:spPr>
      </p:sp>
      <p:sp>
        <p:nvSpPr>
          <p:cNvPr id="175" name="PlaceHolder 4"/>
          <p:cNvSpPr>
            <a:spLocks noGrp="1"/>
          </p:cNvSpPr>
          <p:nvPr>
            <p:ph type="body"/>
          </p:nvPr>
        </p:nvSpPr>
        <p:spPr>
          <a:xfrm>
            <a:off x="914400" y="4343400"/>
            <a:ext cx="5028840" cy="4114440"/>
          </a:xfrm>
          <a:prstGeom prst="rect">
            <a:avLst/>
          </a:prstGeom>
        </p:spPr>
        <p:txBody>
          <a:bodyPr lIns="90000" tIns="46800" rIns="90000" bIns="46800" anchor="ctr">
            <a:noAutofit/>
          </a:bodyPr>
          <a:lstStyle/>
          <a:p>
            <a:endParaRPr lang="en-GB" sz="2000" b="0" strike="noStrike" spc="-1">
              <a:latin typeface="Arial"/>
            </a:endParaRPr>
          </a:p>
        </p:txBody>
      </p:sp>
    </p:spTree>
    <p:extLst>
      <p:ext uri="{BB962C8B-B14F-4D97-AF65-F5344CB8AC3E}">
        <p14:creationId xmlns:p14="http://schemas.microsoft.com/office/powerpoint/2010/main" val="1488854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4</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596888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5</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246224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6</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3521186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7</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49289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8</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3930550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9</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4001416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en-US"/>
              <a:t>Click to edit Master title style</a:t>
            </a:r>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96DFF08F-DC6B-4601-B491-B0F83F6DD2DA}" type="datetimeFigureOut">
              <a:rPr lang="en-US" dirty="0"/>
              <a:t>12/9/22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2053937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DFF08F-DC6B-4601-B491-B0F83F6DD2DA}" type="datetimeFigureOut">
              <a:rPr lang="en-US" dirty="0"/>
              <a:t>12/9/22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2386119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422855"/>
            <a:ext cx="2057397" cy="365125"/>
          </a:xfrm>
        </p:spPr>
        <p:txBody>
          <a:bodyPr/>
          <a:lstStyle/>
          <a:p>
            <a:fld id="{96DFF08F-DC6B-4601-B491-B0F83F6DD2DA}" type="datetimeFigureOut">
              <a:rPr lang="en-US" dirty="0"/>
              <a:t>12/9/22</a:t>
            </a:fld>
            <a:endParaRPr lang="en-US"/>
          </a:p>
        </p:txBody>
      </p:sp>
      <p:sp>
        <p:nvSpPr>
          <p:cNvPr id="5" name="Footer Placeholder 4"/>
          <p:cNvSpPr>
            <a:spLocks noGrp="1"/>
          </p:cNvSpPr>
          <p:nvPr>
            <p:ph type="ftr" sz="quarter" idx="11"/>
          </p:nvPr>
        </p:nvSpPr>
        <p:spPr>
          <a:xfrm>
            <a:off x="2832102" y="6422855"/>
            <a:ext cx="3209752" cy="365125"/>
          </a:xfrm>
        </p:spPr>
        <p:txBody>
          <a:bodyPr/>
          <a:lstStyle/>
          <a:p>
            <a:endParaRPr lang="en-US"/>
          </a:p>
        </p:txBody>
      </p:sp>
      <p:sp>
        <p:nvSpPr>
          <p:cNvPr id="6" name="Slide Number Placeholder 5"/>
          <p:cNvSpPr>
            <a:spLocks noGrp="1"/>
          </p:cNvSpPr>
          <p:nvPr>
            <p:ph type="sldNum" sz="quarter" idx="12"/>
          </p:nvPr>
        </p:nvSpPr>
        <p:spPr>
          <a:xfrm>
            <a:off x="6054787" y="6422855"/>
            <a:ext cx="659819" cy="365125"/>
          </a:xfrm>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3128325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
        <p:nvSpPr>
          <p:cNvPr id="7" name="PlaceHolder 2"/>
          <p:cNvSpPr>
            <a:spLocks noGrp="1"/>
          </p:cNvSpPr>
          <p:nvPr>
            <p:ph type="subTitle"/>
          </p:nvPr>
        </p:nvSpPr>
        <p:spPr>
          <a:xfrm>
            <a:off x="457200" y="1604520"/>
            <a:ext cx="8229240" cy="3977280"/>
          </a:xfrm>
          <a:prstGeom prst="rect">
            <a:avLst/>
          </a:prstGeom>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
        <p:nvSpPr>
          <p:cNvPr id="9"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
        <p:nvSpPr>
          <p:cNvPr id="11"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12"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273600"/>
            <a:ext cx="8229240" cy="5307840"/>
          </a:xfrm>
          <a:prstGeom prst="rect">
            <a:avLst/>
          </a:prstGeom>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
        <p:nvSpPr>
          <p:cNvPr id="16"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17"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18"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
        <p:nvSpPr>
          <p:cNvPr id="20"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22"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DFF08F-DC6B-4601-B491-B0F83F6DD2DA}" type="datetimeFigureOut">
              <a:rPr lang="en-US" dirty="0"/>
              <a:t>12/9/22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7213971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
        <p:nvSpPr>
          <p:cNvPr id="24"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2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26"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
        <p:nvSpPr>
          <p:cNvPr id="28"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29"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
        <p:nvSpPr>
          <p:cNvPr id="31"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32"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33"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34"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
        <p:nvSpPr>
          <p:cNvPr id="36"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37"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38"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39"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40"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41"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1EC413-9234-427C-F733-47B70EDEBA0F}"/>
              </a:ext>
            </a:extLst>
          </p:cNvPr>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FF539909-3A28-293C-FBC7-F961FB40B47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piè di pagina 3">
            <a:extLst>
              <a:ext uri="{FF2B5EF4-FFF2-40B4-BE49-F238E27FC236}">
                <a16:creationId xmlns:a16="http://schemas.microsoft.com/office/drawing/2014/main" id="{904DC7A2-4642-FC5B-405D-E9A243732B35}"/>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5448802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7F6F43-885D-3D15-C041-6F3021BFEEE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32D4A8C-06DE-003E-B132-F6E8D88B2A9B}"/>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piè di pagina 3">
            <a:extLst>
              <a:ext uri="{FF2B5EF4-FFF2-40B4-BE49-F238E27FC236}">
                <a16:creationId xmlns:a16="http://schemas.microsoft.com/office/drawing/2014/main" id="{BCC5949D-EB38-4873-E3DC-D429E92FA087}"/>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39259361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2A6EFB-F025-947D-0195-FEAB910965D8}"/>
              </a:ext>
            </a:extLst>
          </p:cNvPr>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E47423C-F4CC-0E1F-6AA7-226F4AB9C53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gli stili del testo dello schema</a:t>
            </a:r>
          </a:p>
        </p:txBody>
      </p:sp>
      <p:sp>
        <p:nvSpPr>
          <p:cNvPr id="4" name="Segnaposto piè di pagina 3">
            <a:extLst>
              <a:ext uri="{FF2B5EF4-FFF2-40B4-BE49-F238E27FC236}">
                <a16:creationId xmlns:a16="http://schemas.microsoft.com/office/drawing/2014/main" id="{545416EB-719F-EF98-C9D6-ED72BA1167A5}"/>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26669867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6DE255-66E1-21AC-B875-4EF8FA15FC7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9A759BA-052E-909F-80FC-1518CDEEE467}"/>
              </a:ext>
            </a:extLst>
          </p:cNvPr>
          <p:cNvSpPr>
            <a:spLocks noGrp="1"/>
          </p:cNvSpPr>
          <p:nvPr>
            <p:ph sz="half" idx="1"/>
          </p:nvPr>
        </p:nvSpPr>
        <p:spPr>
          <a:xfrm>
            <a:off x="76200" y="1339850"/>
            <a:ext cx="3960813" cy="411321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DE23912-4B1B-D22E-3186-721562DC61AB}"/>
              </a:ext>
            </a:extLst>
          </p:cNvPr>
          <p:cNvSpPr>
            <a:spLocks noGrp="1"/>
          </p:cNvSpPr>
          <p:nvPr>
            <p:ph sz="half" idx="2"/>
          </p:nvPr>
        </p:nvSpPr>
        <p:spPr>
          <a:xfrm>
            <a:off x="4189413" y="1339850"/>
            <a:ext cx="3962400" cy="411321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piè di pagina 4">
            <a:extLst>
              <a:ext uri="{FF2B5EF4-FFF2-40B4-BE49-F238E27FC236}">
                <a16:creationId xmlns:a16="http://schemas.microsoft.com/office/drawing/2014/main" id="{5E68F563-C1A2-2E81-E456-623053120538}"/>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28033606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6F8C61-AE6B-8325-5B67-A91D39F84021}"/>
              </a:ext>
            </a:extLst>
          </p:cNvPr>
          <p:cNvSpPr>
            <a:spLocks noGrp="1"/>
          </p:cNvSpPr>
          <p:nvPr>
            <p:ph type="title"/>
          </p:nvPr>
        </p:nvSpPr>
        <p:spPr>
          <a:xfrm>
            <a:off x="630238" y="365125"/>
            <a:ext cx="78867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7CA799B-BF2E-B1E9-AFC0-3CDE954484B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4926D94E-F82A-434E-549C-FED7F4FED9DF}"/>
              </a:ext>
            </a:extLst>
          </p:cNvPr>
          <p:cNvSpPr>
            <a:spLocks noGrp="1"/>
          </p:cNvSpPr>
          <p:nvPr>
            <p:ph sz="half" idx="2"/>
          </p:nvPr>
        </p:nvSpPr>
        <p:spPr>
          <a:xfrm>
            <a:off x="630238" y="2505075"/>
            <a:ext cx="386873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249CC73-1BE5-A7BD-9DC0-0F7CCAD2771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300110A-5240-8687-47CD-A93786A6153B}"/>
              </a:ext>
            </a:extLst>
          </p:cNvPr>
          <p:cNvSpPr>
            <a:spLocks noGrp="1"/>
          </p:cNvSpPr>
          <p:nvPr>
            <p:ph sz="quarter" idx="4"/>
          </p:nvPr>
        </p:nvSpPr>
        <p:spPr>
          <a:xfrm>
            <a:off x="4629150" y="2505075"/>
            <a:ext cx="38877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piè di pagina 6">
            <a:extLst>
              <a:ext uri="{FF2B5EF4-FFF2-40B4-BE49-F238E27FC236}">
                <a16:creationId xmlns:a16="http://schemas.microsoft.com/office/drawing/2014/main" id="{D1A67A39-DB50-0669-1B32-E374D1558A7E}"/>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9753627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E4D89C-C273-7003-1FAA-8F19E11A0070}"/>
              </a:ext>
            </a:extLst>
          </p:cNvPr>
          <p:cNvSpPr>
            <a:spLocks noGrp="1"/>
          </p:cNvSpPr>
          <p:nvPr>
            <p:ph type="title"/>
          </p:nvPr>
        </p:nvSpPr>
        <p:spPr/>
        <p:txBody>
          <a:bodyPr/>
          <a:lstStyle/>
          <a:p>
            <a:r>
              <a:rPr lang="it-IT"/>
              <a:t>Fare clic per modificare lo stile del titolo dello schema</a:t>
            </a:r>
          </a:p>
        </p:txBody>
      </p:sp>
      <p:sp>
        <p:nvSpPr>
          <p:cNvPr id="3" name="Segnaposto piè di pagina 2">
            <a:extLst>
              <a:ext uri="{FF2B5EF4-FFF2-40B4-BE49-F238E27FC236}">
                <a16:creationId xmlns:a16="http://schemas.microsoft.com/office/drawing/2014/main" id="{4A651B91-4D0A-342E-651B-C09DE053A52C}"/>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3893162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624893" y="3984400"/>
            <a:ext cx="78867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12/9/22</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a:t>
            </a:fld>
            <a:endParaRPr lang="en-US"/>
          </a:p>
        </p:txBody>
      </p:sp>
    </p:spTree>
    <p:extLst>
      <p:ext uri="{BB962C8B-B14F-4D97-AF65-F5344CB8AC3E}">
        <p14:creationId xmlns:p14="http://schemas.microsoft.com/office/powerpoint/2010/main" val="4003573566"/>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72FA660F-094C-AA96-1D87-9639C1743391}"/>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11318825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2CD3EF-BBD0-3338-E3ED-3547A430B8CB}"/>
              </a:ext>
            </a:extLst>
          </p:cNvPr>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AF97A9E-96DA-EB18-7E8B-DB52210543F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8669C81-0C66-A951-3760-828870B1EB5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piè di pagina 4">
            <a:extLst>
              <a:ext uri="{FF2B5EF4-FFF2-40B4-BE49-F238E27FC236}">
                <a16:creationId xmlns:a16="http://schemas.microsoft.com/office/drawing/2014/main" id="{EA1034EE-384E-9E0A-4C78-20C06697253F}"/>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4097602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97545C-2030-BF93-BF40-4A2B78A462DD}"/>
              </a:ext>
            </a:extLst>
          </p:cNvPr>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9BC5F10-948D-3370-38BF-34FDC7D735A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61CF4163-0407-672E-4EA2-E377CC662CC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piè di pagina 4">
            <a:extLst>
              <a:ext uri="{FF2B5EF4-FFF2-40B4-BE49-F238E27FC236}">
                <a16:creationId xmlns:a16="http://schemas.microsoft.com/office/drawing/2014/main" id="{D00A4846-6A95-B60C-EED2-2080E683ACEC}"/>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4739570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F838DD-4FF7-AD0F-5BD1-9AD13B6F1D4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549D559-C986-77F9-ACD0-82CC4875705B}"/>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piè di pagina 3">
            <a:extLst>
              <a:ext uri="{FF2B5EF4-FFF2-40B4-BE49-F238E27FC236}">
                <a16:creationId xmlns:a16="http://schemas.microsoft.com/office/drawing/2014/main" id="{99CF0DEA-3CAD-A2F9-5903-E031DA2D39AF}"/>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34600376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1AABEB3-9BA1-4008-847E-0DFD2C0A4C9E}"/>
              </a:ext>
            </a:extLst>
          </p:cNvPr>
          <p:cNvSpPr>
            <a:spLocks noGrp="1"/>
          </p:cNvSpPr>
          <p:nvPr>
            <p:ph type="title" orient="vert"/>
          </p:nvPr>
        </p:nvSpPr>
        <p:spPr>
          <a:xfrm>
            <a:off x="6162675" y="-241300"/>
            <a:ext cx="2027238" cy="5694363"/>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D966EF3-64DB-6352-A717-B7B129730663}"/>
              </a:ext>
            </a:extLst>
          </p:cNvPr>
          <p:cNvSpPr>
            <a:spLocks noGrp="1"/>
          </p:cNvSpPr>
          <p:nvPr>
            <p:ph type="body" orient="vert" idx="1"/>
          </p:nvPr>
        </p:nvSpPr>
        <p:spPr>
          <a:xfrm>
            <a:off x="76200" y="-241300"/>
            <a:ext cx="5934075" cy="5694363"/>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piè di pagina 3">
            <a:extLst>
              <a:ext uri="{FF2B5EF4-FFF2-40B4-BE49-F238E27FC236}">
                <a16:creationId xmlns:a16="http://schemas.microsoft.com/office/drawing/2014/main" id="{9A2975E7-93CD-49D5-761C-4CA6C676931A}"/>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1375864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6DFF08F-DC6B-4601-B491-B0F83F6DD2DA}" type="datetimeFigureOut">
              <a:rPr lang="en-US" dirty="0"/>
              <a:t>12/9/22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2221068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DFF08F-DC6B-4601-B491-B0F83F6DD2DA}" type="datetimeFigureOut">
              <a:rPr lang="en-US" dirty="0"/>
              <a:t>12/9/22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1889491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DFF08F-DC6B-4601-B491-B0F83F6DD2DA}" type="datetimeFigureOut">
              <a:rPr lang="en-US" dirty="0"/>
              <a:t>12/9/22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1186730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12/9/22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2427108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2148840"/>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892568" y="2147487"/>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2305184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195459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2.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12/9/22</a:t>
            </a:fld>
            <a:endParaRPr lang="en-US"/>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‹N›</a:t>
            </a:fld>
            <a:endParaRPr lang="en-US"/>
          </a:p>
        </p:txBody>
      </p:sp>
    </p:spTree>
    <p:extLst>
      <p:ext uri="{BB962C8B-B14F-4D97-AF65-F5344CB8AC3E}">
        <p14:creationId xmlns:p14="http://schemas.microsoft.com/office/powerpoint/2010/main" val="1780944019"/>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99BDD"/>
        </a:solidFill>
        <a:effectLst/>
      </p:bgPr>
    </p:bg>
    <p:spTree>
      <p:nvGrpSpPr>
        <p:cNvPr id="1" name=""/>
        <p:cNvGrpSpPr/>
        <p:nvPr/>
      </p:nvGrpSpPr>
      <p:grpSpPr>
        <a:xfrm>
          <a:off x="0" y="0"/>
          <a:ext cx="0" cy="0"/>
          <a:chOff x="0" y="0"/>
          <a:chExt cx="0" cy="0"/>
        </a:xfrm>
      </p:grpSpPr>
      <p:sp>
        <p:nvSpPr>
          <p:cNvPr id="6" name="CustomShape 1" hidden="1"/>
          <p:cNvSpPr/>
          <p:nvPr/>
        </p:nvSpPr>
        <p:spPr>
          <a:xfrm>
            <a:off x="360" y="176040"/>
            <a:ext cx="9141480" cy="16455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7" name="PlaceHolder 2"/>
          <p:cNvSpPr>
            <a:spLocks noGrp="1"/>
          </p:cNvSpPr>
          <p:nvPr>
            <p:ph type="dt"/>
          </p:nvPr>
        </p:nvSpPr>
        <p:spPr>
          <a:xfrm>
            <a:off x="681480" y="6422760"/>
            <a:ext cx="2594520" cy="364680"/>
          </a:xfrm>
          <a:prstGeom prst="rect">
            <a:avLst/>
          </a:prstGeom>
        </p:spPr>
        <p:txBody>
          <a:bodyPr rIns="45720" anchor="ctr">
            <a:noAutofit/>
          </a:bodyPr>
          <a:lstStyle/>
          <a:p>
            <a:pPr>
              <a:lnSpc>
                <a:spcPct val="100000"/>
              </a:lnSpc>
            </a:pPr>
            <a:fld id="{CAC0C1CC-6A02-455A-B0A1-4D4B1746BACC}" type="datetime">
              <a:rPr lang="en-US" sz="1050" b="0" strike="noStrike" spc="-1">
                <a:solidFill>
                  <a:srgbClr val="FFFFFF"/>
                </a:solidFill>
                <a:latin typeface="Arial"/>
                <a:ea typeface="ＭＳ Ｐゴシック"/>
              </a:rPr>
              <a:t>12/9/22</a:t>
            </a:fld>
            <a:endParaRPr lang="en-GB" sz="1050" b="0" strike="noStrike" spc="-1">
              <a:latin typeface="Times New Roman"/>
            </a:endParaRPr>
          </a:p>
        </p:txBody>
      </p:sp>
      <p:sp>
        <p:nvSpPr>
          <p:cNvPr id="2" name="PlaceHolder 3"/>
          <p:cNvSpPr>
            <a:spLocks noGrp="1"/>
          </p:cNvSpPr>
          <p:nvPr>
            <p:ph type="ftr"/>
          </p:nvPr>
        </p:nvSpPr>
        <p:spPr>
          <a:xfrm>
            <a:off x="4191120" y="6422760"/>
            <a:ext cx="4060440" cy="364680"/>
          </a:xfrm>
          <a:prstGeom prst="rect">
            <a:avLst/>
          </a:prstGeom>
        </p:spPr>
        <p:txBody>
          <a:bodyPr anchor="ctr">
            <a:noAutofit/>
          </a:bodyPr>
          <a:lstStyle/>
          <a:p>
            <a:endParaRPr lang="en-GB" sz="2400" b="0" strike="noStrike" spc="-1">
              <a:latin typeface="Times New Roman"/>
            </a:endParaRPr>
          </a:p>
        </p:txBody>
      </p:sp>
      <p:sp>
        <p:nvSpPr>
          <p:cNvPr id="3" name="PlaceHolder 4"/>
          <p:cNvSpPr>
            <a:spLocks noGrp="1"/>
          </p:cNvSpPr>
          <p:nvPr>
            <p:ph type="sldNum"/>
          </p:nvPr>
        </p:nvSpPr>
        <p:spPr>
          <a:xfrm>
            <a:off x="8265240" y="6422760"/>
            <a:ext cx="709200" cy="364680"/>
          </a:xfrm>
          <a:prstGeom prst="rect">
            <a:avLst/>
          </a:prstGeom>
        </p:spPr>
        <p:txBody>
          <a:bodyPr lIns="45720" anchor="ctr">
            <a:noAutofit/>
          </a:bodyPr>
          <a:lstStyle/>
          <a:p>
            <a:pPr>
              <a:lnSpc>
                <a:spcPct val="100000"/>
              </a:lnSpc>
            </a:pPr>
            <a:fld id="{FC6F42DC-DFDC-4CA5-B37F-584AAF10AE0F}" type="slidenum">
              <a:rPr lang="en-US" sz="1200" b="0" strike="noStrike" spc="-1">
                <a:solidFill>
                  <a:srgbClr val="FFFFFF"/>
                </a:solidFill>
                <a:latin typeface="Arial"/>
                <a:ea typeface="ＭＳ Ｐゴシック"/>
              </a:rPr>
              <a:t>‹N›</a:t>
            </a:fld>
            <a:endParaRPr lang="en-GB" sz="1200" b="0" strike="noStrike" spc="-1">
              <a:latin typeface="Times New Roman"/>
            </a:endParaRPr>
          </a:p>
        </p:txBody>
      </p:sp>
      <p:sp>
        <p:nvSpPr>
          <p:cNvPr id="4" name="PlaceHolder 5"/>
          <p:cNvSpPr>
            <a:spLocks noGrp="1"/>
          </p:cNvSpPr>
          <p:nvPr>
            <p:ph type="title"/>
          </p:nvPr>
        </p:nvSpPr>
        <p:spPr>
          <a:xfrm>
            <a:off x="457200" y="273600"/>
            <a:ext cx="8229240" cy="1144800"/>
          </a:xfrm>
          <a:prstGeom prst="rect">
            <a:avLst/>
          </a:prstGeom>
        </p:spPr>
        <p:txBody>
          <a:bodyPr lIns="0" tIns="0" rIns="0" bIns="0" anchor="ctr">
            <a:noAutofit/>
          </a:bodyPr>
          <a:lstStyle/>
          <a:p>
            <a:r>
              <a:rPr lang="en-GB" sz="2400" b="0" strike="noStrike" spc="-1">
                <a:solidFill>
                  <a:srgbClr val="2C2C2C"/>
                </a:solidFill>
                <a:latin typeface="Arial"/>
              </a:rPr>
              <a:t>Click to edit the title text format</a:t>
            </a:r>
          </a:p>
        </p:txBody>
      </p:sp>
      <p:sp>
        <p:nvSpPr>
          <p:cNvPr id="5" name="PlaceHolder 6"/>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GB" sz="2200" b="0" strike="noStrike" spc="-1">
                <a:solidFill>
                  <a:srgbClr val="FFFFFF"/>
                </a:solidFill>
                <a:latin typeface="Corbel"/>
              </a:rPr>
              <a:t>Click to edit the outline text format</a:t>
            </a:r>
          </a:p>
          <a:p>
            <a:pPr marL="864000" lvl="1" indent="-324000">
              <a:spcBef>
                <a:spcPts val="1134"/>
              </a:spcBef>
              <a:buClr>
                <a:srgbClr val="000000"/>
              </a:buClr>
              <a:buSzPct val="75000"/>
              <a:buFont typeface="Symbol" charset="2"/>
              <a:buChar char=""/>
            </a:pPr>
            <a:r>
              <a:rPr lang="en-GB" sz="1800" b="0" strike="noStrike" spc="-1">
                <a:solidFill>
                  <a:srgbClr val="FFFFFF"/>
                </a:solidFill>
                <a:latin typeface="Corbel"/>
              </a:rPr>
              <a:t>Second Outline Level</a:t>
            </a:r>
          </a:p>
          <a:p>
            <a:pPr marL="1296000" lvl="2" indent="-288000">
              <a:spcBef>
                <a:spcPts val="850"/>
              </a:spcBef>
              <a:buClr>
                <a:srgbClr val="000000"/>
              </a:buClr>
              <a:buSzPct val="45000"/>
              <a:buFont typeface="Wingdings" charset="2"/>
              <a:buChar char=""/>
            </a:pPr>
            <a:r>
              <a:rPr lang="en-GB" sz="1600" b="0" strike="noStrike" spc="-1">
                <a:solidFill>
                  <a:srgbClr val="FFFFFF"/>
                </a:solidFill>
                <a:latin typeface="Corbel"/>
              </a:rPr>
              <a:t>Third Outline Level</a:t>
            </a:r>
          </a:p>
          <a:p>
            <a:pPr marL="1728000" lvl="3" indent="-216000">
              <a:spcBef>
                <a:spcPts val="567"/>
              </a:spcBef>
              <a:buClr>
                <a:srgbClr val="000000"/>
              </a:buClr>
              <a:buSzPct val="75000"/>
              <a:buFont typeface="Symbol" charset="2"/>
              <a:buChar char=""/>
            </a:pPr>
            <a:r>
              <a:rPr lang="en-GB" sz="1600" b="0" strike="noStrike" spc="-1">
                <a:solidFill>
                  <a:srgbClr val="FFFFFF"/>
                </a:solidFill>
                <a:latin typeface="Corbel"/>
              </a:rPr>
              <a:t>Fourth Outline Level</a:t>
            </a:r>
          </a:p>
          <a:p>
            <a:pPr marL="2160000" lvl="4" indent="-216000">
              <a:spcBef>
                <a:spcPts val="283"/>
              </a:spcBef>
              <a:buClr>
                <a:srgbClr val="000000"/>
              </a:buClr>
              <a:buSzPct val="45000"/>
              <a:buFont typeface="Wingdings" charset="2"/>
              <a:buChar char=""/>
            </a:pPr>
            <a:r>
              <a:rPr lang="en-GB" sz="2000" b="0" strike="noStrike" spc="-1">
                <a:solidFill>
                  <a:srgbClr val="FFFFFF"/>
                </a:solidFill>
                <a:latin typeface="Corbel"/>
              </a:rPr>
              <a:t>Fifth Outline Level</a:t>
            </a:r>
          </a:p>
          <a:p>
            <a:pPr marL="2592000" lvl="5" indent="-216000">
              <a:spcBef>
                <a:spcPts val="283"/>
              </a:spcBef>
              <a:buClr>
                <a:srgbClr val="000000"/>
              </a:buClr>
              <a:buSzPct val="45000"/>
              <a:buFont typeface="Wingdings" charset="2"/>
              <a:buChar char=""/>
            </a:pPr>
            <a:r>
              <a:rPr lang="en-GB" sz="2000" b="0" strike="noStrike" spc="-1">
                <a:solidFill>
                  <a:srgbClr val="FFFFFF"/>
                </a:solidFill>
                <a:latin typeface="Corbel"/>
              </a:rPr>
              <a:t>Sixth Outline Level</a:t>
            </a:r>
          </a:p>
          <a:p>
            <a:pPr marL="3024000" lvl="6" indent="-216000">
              <a:spcBef>
                <a:spcPts val="283"/>
              </a:spcBef>
              <a:buClr>
                <a:srgbClr val="000000"/>
              </a:buClr>
              <a:buSzPct val="45000"/>
              <a:buFont typeface="Wingdings" charset="2"/>
              <a:buChar char=""/>
            </a:pPr>
            <a:r>
              <a:rPr lang="en-GB" sz="2000" b="0" strike="noStrike" spc="-1">
                <a:solidFill>
                  <a:srgbClr val="FFFFFF"/>
                </a:solidFill>
                <a:latin typeface="Corbe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49" name="Picture 1">
            <a:extLst>
              <a:ext uri="{FF2B5EF4-FFF2-40B4-BE49-F238E27FC236}">
                <a16:creationId xmlns:a16="http://schemas.microsoft.com/office/drawing/2014/main" id="{7DE1E3C8-C8E0-A665-C2E8-35C55DA42A3E}"/>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0" name="Rectangle 2">
            <a:extLst>
              <a:ext uri="{FF2B5EF4-FFF2-40B4-BE49-F238E27FC236}">
                <a16:creationId xmlns:a16="http://schemas.microsoft.com/office/drawing/2014/main" id="{A49CFCB8-127B-6EDD-B8A2-4AD3583FD89A}"/>
              </a:ext>
            </a:extLst>
          </p:cNvPr>
          <p:cNvSpPr>
            <a:spLocks noGrp="1" noChangeArrowheads="1"/>
          </p:cNvSpPr>
          <p:nvPr>
            <p:ph type="title"/>
          </p:nvPr>
        </p:nvSpPr>
        <p:spPr bwMode="auto">
          <a:xfrm>
            <a:off x="419100" y="-241300"/>
            <a:ext cx="7770813" cy="114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it-IT"/>
              <a:t>Click to edit the title text format</a:t>
            </a:r>
          </a:p>
        </p:txBody>
      </p:sp>
      <p:sp>
        <p:nvSpPr>
          <p:cNvPr id="2051" name="Rectangle 3">
            <a:extLst>
              <a:ext uri="{FF2B5EF4-FFF2-40B4-BE49-F238E27FC236}">
                <a16:creationId xmlns:a16="http://schemas.microsoft.com/office/drawing/2014/main" id="{239CCF9C-C49B-FC85-18B3-1BC46433DE48}"/>
              </a:ext>
            </a:extLst>
          </p:cNvPr>
          <p:cNvSpPr>
            <a:spLocks noGrp="1" noChangeArrowheads="1"/>
          </p:cNvSpPr>
          <p:nvPr>
            <p:ph type="body" idx="1"/>
          </p:nvPr>
        </p:nvSpPr>
        <p:spPr bwMode="auto">
          <a:xfrm>
            <a:off x="76200" y="1339850"/>
            <a:ext cx="80756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it-IT"/>
              <a:t>Click to edit the outline text format</a:t>
            </a:r>
          </a:p>
          <a:p>
            <a:pPr lvl="1"/>
            <a:r>
              <a:rPr lang="en-GB" altLang="it-IT"/>
              <a:t>Second Outline Level</a:t>
            </a:r>
          </a:p>
          <a:p>
            <a:pPr lvl="2"/>
            <a:r>
              <a:rPr lang="en-GB" altLang="it-IT"/>
              <a:t>Third Outline Level</a:t>
            </a:r>
          </a:p>
          <a:p>
            <a:pPr lvl="3"/>
            <a:r>
              <a:rPr lang="en-GB" altLang="it-IT"/>
              <a:t>Fourth Outline Level</a:t>
            </a:r>
          </a:p>
          <a:p>
            <a:pPr lvl="4"/>
            <a:r>
              <a:rPr lang="en-GB" altLang="it-IT"/>
              <a:t>Fifth Outline Level</a:t>
            </a:r>
          </a:p>
          <a:p>
            <a:pPr lvl="4"/>
            <a:r>
              <a:rPr lang="en-GB" altLang="it-IT"/>
              <a:t>Sixth Outline Level</a:t>
            </a:r>
          </a:p>
          <a:p>
            <a:pPr lvl="4"/>
            <a:r>
              <a:rPr lang="en-GB" altLang="it-IT"/>
              <a:t>Seventh Outline Level</a:t>
            </a:r>
          </a:p>
        </p:txBody>
      </p:sp>
      <p:sp>
        <p:nvSpPr>
          <p:cNvPr id="2052" name="Rectangle 4">
            <a:extLst>
              <a:ext uri="{FF2B5EF4-FFF2-40B4-BE49-F238E27FC236}">
                <a16:creationId xmlns:a16="http://schemas.microsoft.com/office/drawing/2014/main" id="{D32F70CA-4855-28C0-94B6-827923670966}"/>
              </a:ext>
            </a:extLst>
          </p:cNvPr>
          <p:cNvSpPr>
            <a:spLocks noGrp="1" noChangeArrowheads="1"/>
          </p:cNvSpPr>
          <p:nvPr>
            <p:ph type="ftr"/>
          </p:nvPr>
        </p:nvSpPr>
        <p:spPr bwMode="auto">
          <a:xfrm>
            <a:off x="6502400" y="6457950"/>
            <a:ext cx="2640013" cy="398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eaLnBrk="1">
              <a:lnSpc>
                <a:spcPts val="888"/>
              </a:lnSpc>
              <a:buClrTx/>
              <a:buFontTx/>
              <a:buNone/>
              <a:tabLst>
                <a:tab pos="449263" algn="l"/>
                <a:tab pos="898525" algn="l"/>
                <a:tab pos="1347788" algn="l"/>
                <a:tab pos="1797050" algn="l"/>
                <a:tab pos="2246313" algn="l"/>
              </a:tabLst>
              <a:defRPr sz="800">
                <a:solidFill>
                  <a:srgbClr val="FFFFFF"/>
                </a:solidFill>
                <a:latin typeface="Garamond" panose="02020404030301010803" pitchFamily="18" charset="0"/>
                <a:cs typeface="Tahoma" panose="020B0604030504040204" pitchFamily="34" charset="0"/>
              </a:defRPr>
            </a:lvl1pPr>
          </a:lstStyle>
          <a:p>
            <a:r>
              <a:rPr lang="en-GB" altLang="it-IT"/>
              <a:t>DIGITARE NOME DIPARTIMENTO                                          SECONDA RIGA NOME DIPARTIMENTO</a:t>
            </a:r>
          </a:p>
        </p:txBody>
      </p:sp>
      <p:sp>
        <p:nvSpPr>
          <p:cNvPr id="2053" name="Line 5">
            <a:extLst>
              <a:ext uri="{FF2B5EF4-FFF2-40B4-BE49-F238E27FC236}">
                <a16:creationId xmlns:a16="http://schemas.microsoft.com/office/drawing/2014/main" id="{A6CCBC3A-D0C3-48FA-9615-BC15B074DE56}"/>
              </a:ext>
            </a:extLst>
          </p:cNvPr>
          <p:cNvSpPr>
            <a:spLocks noChangeShapeType="1"/>
          </p:cNvSpPr>
          <p:nvPr/>
        </p:nvSpPr>
        <p:spPr bwMode="auto">
          <a:xfrm>
            <a:off x="0" y="914400"/>
            <a:ext cx="9144000" cy="1588"/>
          </a:xfrm>
          <a:prstGeom prst="line">
            <a:avLst/>
          </a:prstGeom>
          <a:noFill/>
          <a:ln w="9360" cap="flat">
            <a:solidFill>
              <a:srgbClr val="17217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dt="0"/>
  <p:txStyles>
    <p:titleStyle>
      <a:lvl1pPr algn="l" defTabSz="449263" rtl="0" eaLnBrk="0" fontAlgn="base" hangingPunct="0">
        <a:spcBef>
          <a:spcPct val="0"/>
        </a:spcBef>
        <a:spcAft>
          <a:spcPct val="0"/>
        </a:spcAft>
        <a:buClr>
          <a:srgbClr val="000000"/>
        </a:buClr>
        <a:buSzPct val="100000"/>
        <a:buFont typeface="Times New Roman" panose="02020603050405020304" pitchFamily="18" charset="0"/>
        <a:defRPr sz="2800" b="1" kern="1200">
          <a:solidFill>
            <a:srgbClr val="071B50"/>
          </a:solidFill>
          <a:latin typeface="+mj-lt"/>
          <a:ea typeface="+mj-ea"/>
          <a:cs typeface="+mj-cs"/>
        </a:defRPr>
      </a:lvl1pPr>
      <a:lvl2pPr marL="742950" indent="-28575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2pPr>
      <a:lvl3pPr marL="11430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3pPr>
      <a:lvl4pPr marL="16002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4pPr>
      <a:lvl5pPr marL="20574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5pPr>
      <a:lvl6pPr marL="25146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6pPr>
      <a:lvl7pPr marL="29718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7pPr>
      <a:lvl8pPr marL="34290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8pPr>
      <a:lvl9pPr marL="38862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anose="02020603050405020304" pitchFamily="18" charset="0"/>
        <a:defRPr sz="2400" kern="1200">
          <a:solidFill>
            <a:srgbClr val="424242"/>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424242"/>
          </a:solidFill>
          <a:latin typeface="+mn-lt"/>
          <a:ea typeface="+mn-ea"/>
          <a:cs typeface="+mn-cs"/>
        </a:defRPr>
      </a:lvl2pPr>
      <a:lvl3pPr marL="1143000" indent="-228600" algn="l" defTabSz="449263" rtl="0" eaLnBrk="0" fontAlgn="base" hangingPunct="0">
        <a:spcBef>
          <a:spcPts val="450"/>
        </a:spcBef>
        <a:spcAft>
          <a:spcPct val="0"/>
        </a:spcAft>
        <a:buClr>
          <a:srgbClr val="000000"/>
        </a:buClr>
        <a:buSzPct val="100000"/>
        <a:buFont typeface="Times New Roman" panose="02020603050405020304" pitchFamily="18" charset="0"/>
        <a:defRPr kern="1200">
          <a:solidFill>
            <a:srgbClr val="424242"/>
          </a:solidFill>
          <a:latin typeface="+mn-lt"/>
          <a:ea typeface="+mn-ea"/>
          <a:cs typeface="+mn-cs"/>
        </a:defRPr>
      </a:lvl3pPr>
      <a:lvl4pPr marL="1600200" indent="-228600" algn="l" defTabSz="449263" rtl="0" eaLnBrk="0" fontAlgn="base" hangingPunct="0">
        <a:spcBef>
          <a:spcPts val="400"/>
        </a:spcBef>
        <a:spcAft>
          <a:spcPct val="0"/>
        </a:spcAft>
        <a:buClr>
          <a:srgbClr val="000000"/>
        </a:buClr>
        <a:buSzPct val="100000"/>
        <a:buFont typeface="Times New Roman" panose="02020603050405020304" pitchFamily="18" charset="0"/>
        <a:defRPr sz="1600" kern="1200">
          <a:solidFill>
            <a:srgbClr val="424242"/>
          </a:solidFill>
          <a:latin typeface="+mn-lt"/>
          <a:ea typeface="+mn-ea"/>
          <a:cs typeface="+mn-cs"/>
        </a:defRPr>
      </a:lvl4pPr>
      <a:lvl5pPr marL="2057400" indent="-228600" algn="l" defTabSz="449263" rtl="0" eaLnBrk="0" fontAlgn="base" hangingPunct="0">
        <a:spcBef>
          <a:spcPts val="400"/>
        </a:spcBef>
        <a:spcAft>
          <a:spcPct val="0"/>
        </a:spcAft>
        <a:buClr>
          <a:srgbClr val="000000"/>
        </a:buClr>
        <a:buSzPct val="100000"/>
        <a:buFont typeface="Times New Roman" panose="02020603050405020304" pitchFamily="18" charset="0"/>
        <a:defRPr sz="1600" kern="1200">
          <a:solidFill>
            <a:srgbClr val="42424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CustomShape 1"/>
          <p:cNvSpPr/>
          <p:nvPr/>
        </p:nvSpPr>
        <p:spPr>
          <a:xfrm>
            <a:off x="1898640" y="1371600"/>
            <a:ext cx="6838560" cy="76176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noAutofit/>
          </a:bodyPr>
          <a:lstStyle/>
          <a:p>
            <a:pPr>
              <a:lnSpc>
                <a:spcPts val="2188"/>
              </a:lnSpc>
            </a:pPr>
            <a:r>
              <a:rPr lang="it-IT" sz="2000" b="0" strike="noStrike" spc="-1">
                <a:solidFill>
                  <a:srgbClr val="FFFFFF"/>
                </a:solidFill>
                <a:latin typeface="Garamond"/>
                <a:ea typeface="ＭＳ Ｐゴシック"/>
              </a:rPr>
              <a:t>Università degli studi di Trieste – Anno Accademico 2022/2023</a:t>
            </a:r>
            <a:endParaRPr lang="en-GB" sz="2000" b="0" strike="noStrike" spc="-1">
              <a:latin typeface="Arial"/>
            </a:endParaRPr>
          </a:p>
          <a:p>
            <a:pPr>
              <a:lnSpc>
                <a:spcPts val="2188"/>
              </a:lnSpc>
            </a:pPr>
            <a:r>
              <a:rPr lang="it-IT" sz="2000" b="0" strike="noStrike" spc="-1">
                <a:solidFill>
                  <a:srgbClr val="FFFFFF"/>
                </a:solidFill>
                <a:latin typeface="Garamond"/>
                <a:ea typeface="ＭＳ Ｐゴシック"/>
              </a:rPr>
              <a:t>Corso di laurea di Scienze del Governo e Politiche Pubbliche</a:t>
            </a:r>
            <a:endParaRPr lang="en-GB" sz="2000" b="0" strike="noStrike" spc="-1">
              <a:latin typeface="Arial"/>
            </a:endParaRPr>
          </a:p>
          <a:p>
            <a:pPr>
              <a:lnSpc>
                <a:spcPts val="2188"/>
              </a:lnSpc>
            </a:pPr>
            <a:endParaRPr lang="en-GB" sz="2000" b="0" strike="noStrike" spc="-1">
              <a:latin typeface="Arial"/>
            </a:endParaRPr>
          </a:p>
        </p:txBody>
      </p:sp>
      <p:sp>
        <p:nvSpPr>
          <p:cNvPr id="49" name="CustomShape 2"/>
          <p:cNvSpPr/>
          <p:nvPr/>
        </p:nvSpPr>
        <p:spPr>
          <a:xfrm>
            <a:off x="1886040" y="3920171"/>
            <a:ext cx="7130520" cy="793440"/>
          </a:xfrm>
          <a:prstGeom prst="rect">
            <a:avLst/>
          </a:prstGeom>
          <a:noFill/>
          <a:ln>
            <a:noFill/>
          </a:ln>
        </p:spPr>
        <p:style>
          <a:lnRef idx="0">
            <a:scrgbClr r="0" g="0" b="0"/>
          </a:lnRef>
          <a:fillRef idx="0">
            <a:scrgbClr r="0" g="0" b="0"/>
          </a:fillRef>
          <a:effectRef idx="0">
            <a:scrgbClr r="0" g="0" b="0"/>
          </a:effectRef>
          <a:fontRef idx="minor"/>
        </p:style>
        <p:txBody>
          <a:bodyPr lIns="91440" tIns="45720" rIns="91440" bIns="45720" anchor="ctr">
            <a:noAutofit/>
          </a:bodyPr>
          <a:lstStyle/>
          <a:p>
            <a:pPr>
              <a:lnSpc>
                <a:spcPct val="100000"/>
              </a:lnSpc>
            </a:pPr>
            <a:r>
              <a:rPr lang="en-GB" sz="4800" b="0" strike="noStrike" spc="-1" dirty="0" err="1">
                <a:solidFill>
                  <a:srgbClr val="FFFFFF"/>
                </a:solidFill>
                <a:latin typeface="Trebuchet MS"/>
                <a:ea typeface="ＭＳ Ｐゴシック"/>
              </a:rPr>
              <a:t>Tecnica</a:t>
            </a:r>
            <a:r>
              <a:rPr lang="en-GB" sz="4800" b="0" strike="noStrike" spc="-1" dirty="0">
                <a:solidFill>
                  <a:srgbClr val="FFFFFF"/>
                </a:solidFill>
                <a:latin typeface="Trebuchet MS"/>
                <a:ea typeface="ＭＳ Ｐゴシック"/>
              </a:rPr>
              <a:t> </a:t>
            </a:r>
            <a:r>
              <a:rPr lang="en-GB" sz="4800" b="0" strike="noStrike" spc="-1" dirty="0" err="1">
                <a:solidFill>
                  <a:srgbClr val="FFFFFF"/>
                </a:solidFill>
                <a:latin typeface="Trebuchet MS"/>
                <a:ea typeface="ＭＳ Ｐゴシック"/>
              </a:rPr>
              <a:t>delle</a:t>
            </a:r>
            <a:r>
              <a:rPr lang="en-GB" sz="4800" b="0" strike="noStrike" spc="-1" dirty="0">
                <a:solidFill>
                  <a:srgbClr val="FFFFFF"/>
                </a:solidFill>
                <a:latin typeface="Trebuchet MS"/>
                <a:ea typeface="ＭＳ Ｐゴシック"/>
              </a:rPr>
              <a:t> </a:t>
            </a:r>
            <a:r>
              <a:rPr lang="en-GB" sz="4800" b="0" strike="noStrike" spc="-1" dirty="0" err="1">
                <a:solidFill>
                  <a:srgbClr val="FFFFFF"/>
                </a:solidFill>
                <a:latin typeface="Trebuchet MS"/>
                <a:ea typeface="ＭＳ Ｐゴシック"/>
              </a:rPr>
              <a:t>ricerche</a:t>
            </a:r>
            <a:r>
              <a:rPr lang="en-GB" sz="4800" b="0" strike="noStrike" spc="-1" dirty="0">
                <a:solidFill>
                  <a:srgbClr val="FFFFFF"/>
                </a:solidFill>
                <a:latin typeface="Trebuchet MS"/>
                <a:ea typeface="ＭＳ Ｐゴシック"/>
              </a:rPr>
              <a:t> </a:t>
            </a:r>
            <a:r>
              <a:rPr lang="en-GB" sz="4800" b="0" strike="noStrike" spc="-1" dirty="0" err="1">
                <a:solidFill>
                  <a:srgbClr val="FFFFFF"/>
                </a:solidFill>
                <a:latin typeface="Trebuchet MS"/>
                <a:ea typeface="ＭＳ Ｐゴシック"/>
              </a:rPr>
              <a:t>sociali</a:t>
            </a:r>
            <a:endParaRPr lang="en-GB" sz="4800" b="0" strike="noStrike" spc="-1" dirty="0">
              <a:latin typeface="Arial"/>
            </a:endParaRPr>
          </a:p>
          <a:p>
            <a:r>
              <a:rPr lang="en-GB" sz="3200" b="0" strike="noStrike" spc="-1" dirty="0" err="1">
                <a:solidFill>
                  <a:srgbClr val="FFFFFF"/>
                </a:solidFill>
                <a:latin typeface="Trebuchet MS"/>
                <a:ea typeface="ＭＳ Ｐゴシック"/>
              </a:rPr>
              <a:t>Lezione</a:t>
            </a:r>
            <a:r>
              <a:rPr lang="en-GB" sz="3200" spc="-1" dirty="0">
                <a:solidFill>
                  <a:srgbClr val="FFFFFF"/>
                </a:solidFill>
                <a:latin typeface="Trebuchet MS"/>
                <a:ea typeface="ＭＳ Ｐゴシック"/>
              </a:rPr>
              <a:t> ”</a:t>
            </a:r>
            <a:r>
              <a:rPr lang="en-GB" sz="3200" spc="-1" dirty="0" err="1">
                <a:solidFill>
                  <a:srgbClr val="FFFFFF"/>
                </a:solidFill>
                <a:latin typeface="Trebuchet MS"/>
                <a:ea typeface="ＭＳ Ｐゴシック"/>
              </a:rPr>
              <a:t>L’intervista</a:t>
            </a:r>
            <a:r>
              <a:rPr lang="en-GB" sz="3200" spc="-1" dirty="0">
                <a:solidFill>
                  <a:srgbClr val="FFFFFF"/>
                </a:solidFill>
                <a:latin typeface="Trebuchet MS"/>
                <a:ea typeface="ＭＳ Ｐゴシック"/>
              </a:rPr>
              <a:t> </a:t>
            </a:r>
            <a:r>
              <a:rPr lang="en-GB" sz="3200" spc="-1" dirty="0" err="1">
                <a:solidFill>
                  <a:srgbClr val="FFFFFF"/>
                </a:solidFill>
                <a:latin typeface="Trebuchet MS"/>
                <a:ea typeface="ＭＳ Ｐゴシック"/>
              </a:rPr>
              <a:t>discorsiva</a:t>
            </a:r>
            <a:r>
              <a:rPr lang="en-GB" sz="3200" spc="-1" dirty="0">
                <a:solidFill>
                  <a:srgbClr val="FFFFFF"/>
                </a:solidFill>
                <a:latin typeface="Trebuchet MS"/>
                <a:ea typeface="ＭＳ Ｐゴシック"/>
              </a:rPr>
              <a:t>”</a:t>
            </a:r>
            <a:endParaRPr lang="en-GB" sz="3200" spc="-1" dirty="0">
              <a:ea typeface="+mn-lt"/>
              <a:cs typeface="+mn-lt"/>
            </a:endParaRPr>
          </a:p>
          <a:p>
            <a:pPr>
              <a:lnSpc>
                <a:spcPct val="100000"/>
              </a:lnSpc>
            </a:pPr>
            <a:endParaRPr lang="en-GB" sz="3200" b="0" strike="noStrike" spc="-1" dirty="0">
              <a:latin typeface="Trebuchet MS"/>
              <a:ea typeface="ＭＳ Ｐゴシック"/>
            </a:endParaRPr>
          </a:p>
        </p:txBody>
      </p:sp>
      <p:sp>
        <p:nvSpPr>
          <p:cNvPr id="50" name="CustomShape 3"/>
          <p:cNvSpPr/>
          <p:nvPr/>
        </p:nvSpPr>
        <p:spPr>
          <a:xfrm>
            <a:off x="1886040" y="2131099"/>
            <a:ext cx="6883200" cy="418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451"/>
              </a:spcBef>
            </a:pPr>
            <a:r>
              <a:rPr lang="en-US" sz="1800" b="0" i="1" strike="noStrike" spc="-1">
                <a:solidFill>
                  <a:srgbClr val="FFFFFF"/>
                </a:solidFill>
                <a:latin typeface="Trebuchet MS"/>
                <a:ea typeface="ＭＳ Ｐゴシック"/>
              </a:rPr>
              <a:t>Francesco Miele</a:t>
            </a:r>
            <a:endParaRPr lang="en-GB" sz="1800" b="0" strike="noStrike" spc="-1">
              <a:latin typeface="Arial"/>
            </a:endParaRPr>
          </a:p>
        </p:txBody>
      </p:sp>
    </p:spTree>
    <p:extLst>
      <p:ext uri="{BB962C8B-B14F-4D97-AF65-F5344CB8AC3E}">
        <p14:creationId xmlns:p14="http://schemas.microsoft.com/office/powerpoint/2010/main" val="361232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4000" b="1" dirty="0">
                <a:solidFill>
                  <a:schemeClr val="bg1"/>
                </a:solidFill>
              </a:rPr>
              <a:t>Sensemaking e </a:t>
            </a:r>
            <a:r>
              <a:rPr lang="en-US" altLang="it-IT" sz="4000" b="1" dirty="0" err="1">
                <a:solidFill>
                  <a:schemeClr val="bg1"/>
                </a:solidFill>
              </a:rPr>
              <a:t>posizionamento</a:t>
            </a:r>
            <a:r>
              <a:rPr lang="en-US" altLang="it-IT" sz="4000" b="1" dirty="0">
                <a:solidFill>
                  <a:schemeClr val="bg1"/>
                </a:solidFill>
              </a:rPr>
              <a:t>/2</a:t>
            </a: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indent="-457200" algn="just" defTabSz="914400" eaLnBrk="1" hangingPunct="1">
              <a:lnSpc>
                <a:spcPct val="120000"/>
              </a:lnSpc>
              <a:buFont typeface="Arial" panose="020B0604020202020204" pitchFamily="34" charset="0"/>
              <a:buChar char="•"/>
              <a:defRPr/>
            </a:pPr>
            <a:r>
              <a:rPr lang="it-IT" altLang="it-IT" sz="1900" b="1" dirty="0">
                <a:latin typeface="Source Sans Pro Light" panose="020F0302020204030204" pitchFamily="34" charset="0"/>
              </a:rPr>
              <a:t>Intreccio tra narrazione e argomentazione</a:t>
            </a:r>
            <a:r>
              <a:rPr lang="it-IT" altLang="it-IT" sz="1900" dirty="0">
                <a:latin typeface="Source Sans Pro Light" panose="020F0302020204030204" pitchFamily="34" charset="0"/>
              </a:rPr>
              <a:t>: il soggetto narrante racconta la sua prima esperienza lavorativa e la identifica come “precaria”, ma al contempo coerente con il proprio titolo di studio. </a:t>
            </a:r>
          </a:p>
          <a:p>
            <a:pPr indent="-457200" algn="just" defTabSz="914400" eaLnBrk="1" hangingPunct="1">
              <a:lnSpc>
                <a:spcPct val="120000"/>
              </a:lnSpc>
              <a:buFont typeface="Arial" panose="020B0604020202020204" pitchFamily="34" charset="0"/>
              <a:buChar char="•"/>
              <a:defRPr/>
            </a:pPr>
            <a:endParaRPr lang="it-IT" altLang="it-IT" sz="1900" dirty="0">
              <a:latin typeface="Source Sans Pro Light" panose="020F0302020204030204" pitchFamily="34" charset="0"/>
            </a:endParaRPr>
          </a:p>
          <a:p>
            <a:pPr indent="-457200" algn="just" defTabSz="914400" eaLnBrk="1" hangingPunct="1">
              <a:lnSpc>
                <a:spcPct val="120000"/>
              </a:lnSpc>
              <a:buFont typeface="Arial" panose="020B0604020202020204" pitchFamily="34" charset="0"/>
              <a:buChar char="•"/>
              <a:defRPr/>
            </a:pPr>
            <a:r>
              <a:rPr lang="it-IT" altLang="it-IT" sz="1900" dirty="0">
                <a:latin typeface="Source Sans Pro Light" panose="020F0302020204030204" pitchFamily="34" charset="0"/>
              </a:rPr>
              <a:t>Sara accenna ai suoi primi lavori, che definisce come “naturalmente” occasionali e fin dalle prime frasi rimarca il fatto di essere “ancora precaria”, pur avendo 38 anni ed essendosi laureata a 24. </a:t>
            </a:r>
            <a:r>
              <a:rPr lang="it-IT" altLang="it-IT" sz="1900" b="1" dirty="0">
                <a:latin typeface="Source Sans Pro Light" panose="020F0302020204030204" pitchFamily="34" charset="0"/>
              </a:rPr>
              <a:t>L’agency</a:t>
            </a:r>
            <a:r>
              <a:rPr lang="it-IT" altLang="it-IT" sz="1900" dirty="0">
                <a:latin typeface="Source Sans Pro Light" panose="020F0302020204030204" pitchFamily="34" charset="0"/>
              </a:rPr>
              <a:t> viene messa in atto nella descrizione del tema sui cui ha investito nella sua carriera scolastica e professionale. </a:t>
            </a: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1010420473"/>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4000" b="1" dirty="0">
                <a:solidFill>
                  <a:schemeClr val="bg1"/>
                </a:solidFill>
              </a:rPr>
              <a:t>Sensemaking e </a:t>
            </a:r>
            <a:r>
              <a:rPr lang="en-US" altLang="it-IT" sz="4000" b="1" dirty="0" err="1">
                <a:solidFill>
                  <a:schemeClr val="bg1"/>
                </a:solidFill>
              </a:rPr>
              <a:t>posizionamento</a:t>
            </a:r>
            <a:r>
              <a:rPr lang="en-US" altLang="it-IT" sz="4000" b="1" dirty="0">
                <a:solidFill>
                  <a:schemeClr val="bg1"/>
                </a:solidFill>
              </a:rPr>
              <a:t>/3</a:t>
            </a: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925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indent="-457200" algn="just" defTabSz="914400" eaLnBrk="1" hangingPunct="1">
              <a:lnSpc>
                <a:spcPct val="130000"/>
              </a:lnSpc>
              <a:buFont typeface="Arial" panose="020B0604020202020204" pitchFamily="34" charset="0"/>
              <a:buChar char="•"/>
              <a:defRPr/>
            </a:pPr>
            <a:r>
              <a:rPr lang="it-IT" altLang="it-IT" sz="2200" dirty="0">
                <a:latin typeface="Source Sans Pro Light" panose="020F0302020204030204" pitchFamily="34" charset="0"/>
              </a:rPr>
              <a:t>Nel mettere in forma il proprio discorso, l’intervistato/a ricorre a uno </a:t>
            </a:r>
            <a:r>
              <a:rPr lang="it-IT" altLang="it-IT" sz="2200" b="1" dirty="0">
                <a:latin typeface="Source Sans Pro Light" panose="020F0302020204030204" pitchFamily="34" charset="0"/>
              </a:rPr>
              <a:t>specifico registro espressivo</a:t>
            </a:r>
            <a:r>
              <a:rPr lang="it-IT" altLang="it-IT" sz="2200" dirty="0">
                <a:latin typeface="Source Sans Pro Light" panose="020F0302020204030204" pitchFamily="34" charset="0"/>
              </a:rPr>
              <a:t>, sceglie (un’opportunità che non è data a chi risponde alle domande di un questionario) le parole, l’idioma, il gergo con cui dire ciò che intende. </a:t>
            </a:r>
          </a:p>
          <a:p>
            <a:pPr indent="-457200" algn="just" defTabSz="914400" eaLnBrk="1" hangingPunct="1">
              <a:lnSpc>
                <a:spcPct val="130000"/>
              </a:lnSpc>
              <a:buFont typeface="Arial" panose="020B0604020202020204" pitchFamily="34" charset="0"/>
              <a:buChar char="•"/>
              <a:defRPr/>
            </a:pPr>
            <a:r>
              <a:rPr lang="it-IT" altLang="it-IT" sz="2200" dirty="0">
                <a:latin typeface="Source Sans Pro Light" panose="020F0302020204030204" pitchFamily="34" charset="0"/>
              </a:rPr>
              <a:t>I discorsi sono anche caratterizzati da una specifica </a:t>
            </a:r>
            <a:r>
              <a:rPr lang="it-IT" altLang="it-IT" sz="2200" b="1" dirty="0">
                <a:latin typeface="Source Sans Pro Light" panose="020F0302020204030204" pitchFamily="34" charset="0"/>
              </a:rPr>
              <a:t>coloritura emotiva</a:t>
            </a:r>
            <a:r>
              <a:rPr lang="it-IT" altLang="it-IT" sz="2200" dirty="0">
                <a:latin typeface="Source Sans Pro Light" panose="020F0302020204030204" pitchFamily="34" charset="0"/>
              </a:rPr>
              <a:t> (rabbia, gioia, soddisfazione, rassegnazione, dolore, ecc.), spesso comprensibili attraverso tono di voce, gesti e espressioni del viso. </a:t>
            </a:r>
          </a:p>
          <a:p>
            <a:pPr indent="-457200" algn="just" defTabSz="914400" eaLnBrk="1" hangingPunct="1">
              <a:lnSpc>
                <a:spcPct val="130000"/>
              </a:lnSpc>
              <a:buFont typeface="Arial" panose="020B0604020202020204" pitchFamily="34" charset="0"/>
              <a:buChar char="•"/>
              <a:defRPr/>
            </a:pPr>
            <a:r>
              <a:rPr lang="it-IT" altLang="it-IT" sz="2200" dirty="0">
                <a:latin typeface="Source Sans Pro Light" panose="020F0302020204030204" pitchFamily="34" charset="0"/>
              </a:rPr>
              <a:t>Nei discorsi emerge la posizione del </a:t>
            </a:r>
            <a:r>
              <a:rPr lang="it-IT" altLang="it-IT" sz="2200" b="1" dirty="0">
                <a:latin typeface="Source Sans Pro Light" panose="020F0302020204030204" pitchFamily="34" charset="0"/>
              </a:rPr>
              <a:t>soggetto come attivo e/o passivo e la costruzione dell’Altro, di un “loro</a:t>
            </a:r>
            <a:r>
              <a:rPr lang="it-IT" altLang="it-IT" sz="2200" dirty="0">
                <a:latin typeface="Source Sans Pro Light" panose="020F0302020204030204" pitchFamily="34" charset="0"/>
              </a:rPr>
              <a:t>”. </a:t>
            </a: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1860137551"/>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CustomShape 2"/>
          <p:cNvSpPr/>
          <p:nvPr/>
        </p:nvSpPr>
        <p:spPr>
          <a:xfrm>
            <a:off x="1886040" y="3920171"/>
            <a:ext cx="7130520" cy="793440"/>
          </a:xfrm>
          <a:prstGeom prst="rect">
            <a:avLst/>
          </a:prstGeom>
          <a:noFill/>
          <a:ln>
            <a:noFill/>
          </a:ln>
        </p:spPr>
        <p:style>
          <a:lnRef idx="0">
            <a:scrgbClr r="0" g="0" b="0"/>
          </a:lnRef>
          <a:fillRef idx="0">
            <a:scrgbClr r="0" g="0" b="0"/>
          </a:fillRef>
          <a:effectRef idx="0">
            <a:scrgbClr r="0" g="0" b="0"/>
          </a:effectRef>
          <a:fontRef idx="minor"/>
        </p:style>
        <p:txBody>
          <a:bodyPr lIns="91440" tIns="45720" rIns="91440" bIns="45720" anchor="ctr">
            <a:noAutofit/>
          </a:bodyPr>
          <a:lstStyle/>
          <a:p>
            <a:pPr>
              <a:lnSpc>
                <a:spcPct val="100000"/>
              </a:lnSpc>
            </a:pPr>
            <a:r>
              <a:rPr lang="en-GB" sz="4800" b="0" strike="noStrike" spc="-1" dirty="0" err="1">
                <a:solidFill>
                  <a:srgbClr val="FFFFFF"/>
                </a:solidFill>
                <a:latin typeface="Trebuchet MS"/>
                <a:ea typeface="ＭＳ Ｐゴシック"/>
              </a:rPr>
              <a:t>L’intervista</a:t>
            </a:r>
            <a:r>
              <a:rPr lang="en-GB" sz="4800" b="0" strike="noStrike" spc="-1" dirty="0">
                <a:solidFill>
                  <a:srgbClr val="FFFFFF"/>
                </a:solidFill>
                <a:latin typeface="Trebuchet MS"/>
                <a:ea typeface="ＭＳ Ｐゴシック"/>
              </a:rPr>
              <a:t> </a:t>
            </a:r>
            <a:r>
              <a:rPr lang="en-GB" sz="4800" b="0" strike="noStrike" spc="-1" dirty="0" err="1">
                <a:solidFill>
                  <a:srgbClr val="FFFFFF"/>
                </a:solidFill>
                <a:latin typeface="Trebuchet MS"/>
                <a:ea typeface="ＭＳ Ｐゴシック"/>
              </a:rPr>
              <a:t>discorsiva</a:t>
            </a:r>
            <a:endParaRPr lang="en-GB" sz="4800" b="0" strike="noStrike" spc="-1" dirty="0">
              <a:latin typeface="Arial"/>
            </a:endParaRPr>
          </a:p>
          <a:p>
            <a:r>
              <a:rPr lang="en-GB" sz="3200" spc="-1" dirty="0">
                <a:solidFill>
                  <a:srgbClr val="FFFFFF"/>
                </a:solidFill>
                <a:latin typeface="Trebuchet MS"/>
                <a:ea typeface="ＭＳ Ｐゴシック"/>
                <a:cs typeface="+mn-lt"/>
              </a:rPr>
              <a:t>2. Lo </a:t>
            </a:r>
            <a:r>
              <a:rPr lang="en-GB" sz="3200" spc="-1" dirty="0" err="1">
                <a:solidFill>
                  <a:srgbClr val="FFFFFF"/>
                </a:solidFill>
                <a:latin typeface="Trebuchet MS"/>
                <a:ea typeface="ＭＳ Ｐゴシック"/>
                <a:cs typeface="+mn-lt"/>
              </a:rPr>
              <a:t>svolgimento</a:t>
            </a:r>
            <a:endParaRPr lang="en-GB" sz="3200" spc="-1" dirty="0">
              <a:ea typeface="+mn-lt"/>
              <a:cs typeface="+mn-lt"/>
            </a:endParaRPr>
          </a:p>
          <a:p>
            <a:pPr>
              <a:lnSpc>
                <a:spcPct val="100000"/>
              </a:lnSpc>
            </a:pPr>
            <a:endParaRPr lang="en-GB" sz="3200" b="0" strike="noStrike" spc="-1" dirty="0">
              <a:latin typeface="Trebuchet MS"/>
              <a:ea typeface="ＭＳ Ｐゴシック"/>
            </a:endParaRPr>
          </a:p>
        </p:txBody>
      </p:sp>
    </p:spTree>
    <p:extLst>
      <p:ext uri="{BB962C8B-B14F-4D97-AF65-F5344CB8AC3E}">
        <p14:creationId xmlns:p14="http://schemas.microsoft.com/office/powerpoint/2010/main" val="2535187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4000" b="1" dirty="0">
                <a:solidFill>
                  <a:schemeClr val="bg1"/>
                </a:solidFill>
              </a:rPr>
              <a:t>I </a:t>
            </a:r>
            <a:r>
              <a:rPr lang="en-US" altLang="it-IT" sz="4000" b="1" dirty="0" err="1">
                <a:solidFill>
                  <a:schemeClr val="bg1"/>
                </a:solidFill>
              </a:rPr>
              <a:t>ruoli</a:t>
            </a:r>
            <a:r>
              <a:rPr lang="en-US" altLang="it-IT" sz="4000" b="1" dirty="0">
                <a:solidFill>
                  <a:schemeClr val="bg1"/>
                </a:solidFill>
              </a:rPr>
              <a:t> </a:t>
            </a:r>
            <a:r>
              <a:rPr lang="en-US" altLang="it-IT" sz="4000" b="1" dirty="0" err="1">
                <a:solidFill>
                  <a:schemeClr val="bg1"/>
                </a:solidFill>
              </a:rPr>
              <a:t>dell’intervistato</a:t>
            </a:r>
            <a:endParaRPr lang="en-US" altLang="it-IT" sz="4000" b="1" dirty="0">
              <a:solidFill>
                <a:schemeClr val="bg1"/>
              </a:solidFill>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342900" indent="-342900" algn="just" defTabSz="914400" eaLnBrk="1" hangingPunct="1">
              <a:lnSpc>
                <a:spcPct val="150000"/>
              </a:lnSpc>
              <a:buFont typeface="Arial" panose="020B0604020202020204" pitchFamily="34" charset="0"/>
              <a:buChar char="•"/>
              <a:defRPr/>
            </a:pPr>
            <a:r>
              <a:rPr lang="en-GB" altLang="it-IT" sz="1900" b="1" dirty="0" err="1">
                <a:latin typeface="Source Sans Pro Light" panose="020F0302020204030204" pitchFamily="34" charset="0"/>
              </a:rPr>
              <a:t>Protagonista</a:t>
            </a:r>
            <a:r>
              <a:rPr lang="en-GB" altLang="it-IT" sz="1900" b="1" dirty="0">
                <a:latin typeface="Source Sans Pro Light" panose="020F0302020204030204" pitchFamily="34" charset="0"/>
              </a:rPr>
              <a:t> </a:t>
            </a:r>
            <a:r>
              <a:rPr lang="en-GB" altLang="it-IT" sz="1900" b="1" dirty="0" err="1">
                <a:latin typeface="Source Sans Pro Light" panose="020F0302020204030204" pitchFamily="34" charset="0"/>
              </a:rPr>
              <a:t>assoluto</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si</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chiede</a:t>
            </a:r>
            <a:r>
              <a:rPr lang="en-GB" altLang="it-IT" sz="1900" dirty="0">
                <a:latin typeface="Source Sans Pro Light" panose="020F0302020204030204" pitchFamily="34" charset="0"/>
              </a:rPr>
              <a:t> di </a:t>
            </a:r>
            <a:r>
              <a:rPr lang="en-GB" altLang="it-IT" sz="1900" dirty="0" err="1">
                <a:latin typeface="Source Sans Pro Light" panose="020F0302020204030204" pitchFamily="34" charset="0"/>
              </a:rPr>
              <a:t>raccontare</a:t>
            </a:r>
            <a:r>
              <a:rPr lang="en-GB" altLang="it-IT" sz="1900" dirty="0">
                <a:latin typeface="Source Sans Pro Light" panose="020F0302020204030204" pitchFamily="34" charset="0"/>
              </a:rPr>
              <a:t> la </a:t>
            </a:r>
            <a:r>
              <a:rPr lang="en-GB" altLang="it-IT" sz="1900" dirty="0" err="1">
                <a:latin typeface="Source Sans Pro Light" panose="020F0302020204030204" pitchFamily="34" charset="0"/>
              </a:rPr>
              <a:t>storia</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della</a:t>
            </a:r>
            <a:r>
              <a:rPr lang="en-GB" altLang="it-IT" sz="1900" dirty="0">
                <a:latin typeface="Source Sans Pro Light" panose="020F0302020204030204" pitchFamily="34" charset="0"/>
              </a:rPr>
              <a:t> propria vita. </a:t>
            </a:r>
          </a:p>
          <a:p>
            <a:pPr marL="342900" indent="-342900" algn="just" defTabSz="914400" eaLnBrk="1" hangingPunct="1">
              <a:lnSpc>
                <a:spcPct val="150000"/>
              </a:lnSpc>
              <a:buFont typeface="Arial" panose="020B0604020202020204" pitchFamily="34" charset="0"/>
              <a:buChar char="•"/>
              <a:defRPr/>
            </a:pPr>
            <a:r>
              <a:rPr lang="en-GB" altLang="it-IT" sz="1900" b="1" dirty="0">
                <a:latin typeface="Source Sans Pro Light" panose="020F0302020204030204" pitchFamily="34" charset="0"/>
              </a:rPr>
              <a:t>Insider</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si</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chiede</a:t>
            </a:r>
            <a:r>
              <a:rPr lang="en-GB" altLang="it-IT" sz="1900" dirty="0">
                <a:latin typeface="Source Sans Pro Light" panose="020F0302020204030204" pitchFamily="34" charset="0"/>
              </a:rPr>
              <a:t> di </a:t>
            </a:r>
            <a:r>
              <a:rPr lang="en-GB" altLang="it-IT" sz="1900" dirty="0" err="1">
                <a:latin typeface="Source Sans Pro Light" panose="020F0302020204030204" pitchFamily="34" charset="0"/>
              </a:rPr>
              <a:t>raccontare</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eventi</a:t>
            </a:r>
            <a:r>
              <a:rPr lang="en-GB" altLang="it-IT" sz="1900" dirty="0">
                <a:latin typeface="Source Sans Pro Light" panose="020F0302020204030204" pitchFamily="34" charset="0"/>
              </a:rPr>
              <a:t> a cui ha </a:t>
            </a:r>
            <a:r>
              <a:rPr lang="en-GB" altLang="it-IT" sz="1900" dirty="0" err="1">
                <a:latin typeface="Source Sans Pro Light" panose="020F0302020204030204" pitchFamily="34" charset="0"/>
              </a:rPr>
              <a:t>partecipato</a:t>
            </a:r>
            <a:r>
              <a:rPr lang="en-GB" altLang="it-IT" sz="1900" dirty="0">
                <a:latin typeface="Source Sans Pro Light" panose="020F0302020204030204" pitchFamily="34" charset="0"/>
              </a:rPr>
              <a:t> o di cui </a:t>
            </a:r>
            <a:r>
              <a:rPr lang="en-GB" altLang="it-IT" sz="1900" dirty="0" err="1">
                <a:latin typeface="Source Sans Pro Light" panose="020F0302020204030204" pitchFamily="34" charset="0"/>
              </a:rPr>
              <a:t>è</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informato</a:t>
            </a:r>
            <a:r>
              <a:rPr lang="en-GB" altLang="it-IT" sz="1900" dirty="0">
                <a:latin typeface="Source Sans Pro Light" panose="020F0302020204030204" pitchFamily="34" charset="0"/>
              </a:rPr>
              <a:t>/a (es. </a:t>
            </a:r>
            <a:r>
              <a:rPr lang="en-GB" altLang="it-IT" sz="1900" dirty="0" err="1">
                <a:latin typeface="Source Sans Pro Light" panose="020F0302020204030204" pitchFamily="34" charset="0"/>
              </a:rPr>
              <a:t>cambiamenti</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organizzativi</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dell’azienda</a:t>
            </a:r>
            <a:r>
              <a:rPr lang="en-GB" altLang="it-IT" sz="1900" dirty="0">
                <a:latin typeface="Source Sans Pro Light" panose="020F0302020204030204" pitchFamily="34" charset="0"/>
              </a:rPr>
              <a:t> in cui </a:t>
            </a:r>
            <a:r>
              <a:rPr lang="en-GB" altLang="it-IT" sz="1900" dirty="0" err="1">
                <a:latin typeface="Source Sans Pro Light" panose="020F0302020204030204" pitchFamily="34" charset="0"/>
              </a:rPr>
              <a:t>lavora</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sindacato</a:t>
            </a:r>
            <a:r>
              <a:rPr lang="en-GB" altLang="it-IT" sz="1900" dirty="0">
                <a:latin typeface="Source Sans Pro Light" panose="020F0302020204030204" pitchFamily="34" charset="0"/>
              </a:rPr>
              <a:t> a cui </a:t>
            </a:r>
            <a:r>
              <a:rPr lang="en-GB" altLang="it-IT" sz="1900" dirty="0" err="1">
                <a:latin typeface="Source Sans Pro Light" panose="020F0302020204030204" pitchFamily="34" charset="0"/>
              </a:rPr>
              <a:t>è</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iscritto</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ecc</a:t>
            </a:r>
            <a:r>
              <a:rPr lang="en-GB" altLang="it-IT" sz="1900" dirty="0">
                <a:latin typeface="Source Sans Pro Light" panose="020F0302020204030204" pitchFamily="34" charset="0"/>
              </a:rPr>
              <a:t>.). Si </a:t>
            </a:r>
            <a:r>
              <a:rPr lang="en-GB" altLang="it-IT" sz="1900" dirty="0" err="1">
                <a:latin typeface="Source Sans Pro Light" panose="020F0302020204030204" pitchFamily="34" charset="0"/>
              </a:rPr>
              <a:t>tratta</a:t>
            </a:r>
            <a:r>
              <a:rPr lang="en-GB" altLang="it-IT" sz="1900" dirty="0">
                <a:latin typeface="Source Sans Pro Light" panose="020F0302020204030204" pitchFamily="34" charset="0"/>
              </a:rPr>
              <a:t> di </a:t>
            </a:r>
            <a:r>
              <a:rPr lang="en-GB" altLang="it-IT" sz="1900" dirty="0" err="1">
                <a:latin typeface="Source Sans Pro Light" panose="020F0302020204030204" pitchFamily="34" charset="0"/>
              </a:rPr>
              <a:t>eventi</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che</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sarebbero</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accaduti</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anche</a:t>
            </a:r>
            <a:r>
              <a:rPr lang="en-GB" altLang="it-IT" sz="1900" dirty="0">
                <a:latin typeface="Source Sans Pro Light" panose="020F0302020204030204" pitchFamily="34" charset="0"/>
              </a:rPr>
              <a:t> senza la </a:t>
            </a:r>
            <a:r>
              <a:rPr lang="en-GB" altLang="it-IT" sz="1900" dirty="0" err="1">
                <a:latin typeface="Source Sans Pro Light" panose="020F0302020204030204" pitchFamily="34" charset="0"/>
              </a:rPr>
              <a:t>sua</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partecipazione</a:t>
            </a:r>
            <a:r>
              <a:rPr lang="en-GB" altLang="it-IT" sz="1900" dirty="0">
                <a:latin typeface="Source Sans Pro Light" panose="020F0302020204030204" pitchFamily="34" charset="0"/>
              </a:rPr>
              <a:t>. </a:t>
            </a:r>
          </a:p>
          <a:p>
            <a:pPr marL="342900" indent="-342900" algn="just" defTabSz="914400" eaLnBrk="1" hangingPunct="1">
              <a:lnSpc>
                <a:spcPct val="150000"/>
              </a:lnSpc>
              <a:buFont typeface="Arial" panose="020B0604020202020204" pitchFamily="34" charset="0"/>
              <a:buChar char="•"/>
              <a:defRPr/>
            </a:pPr>
            <a:r>
              <a:rPr lang="en-GB" altLang="it-IT" sz="1900" b="1" dirty="0" err="1">
                <a:latin typeface="Source Sans Pro Light" panose="020F0302020204030204" pitchFamily="34" charset="0"/>
              </a:rPr>
              <a:t>Esperto</a:t>
            </a:r>
            <a:r>
              <a:rPr lang="en-GB" altLang="it-IT" sz="1900" b="1" dirty="0">
                <a:latin typeface="Source Sans Pro Light" panose="020F0302020204030204" pitchFamily="34" charset="0"/>
              </a:rPr>
              <a:t>/a</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si</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chiede</a:t>
            </a:r>
            <a:r>
              <a:rPr lang="en-GB" altLang="it-IT" sz="1900" dirty="0">
                <a:latin typeface="Source Sans Pro Light" panose="020F0302020204030204" pitchFamily="34" charset="0"/>
              </a:rPr>
              <a:t> di </a:t>
            </a:r>
            <a:r>
              <a:rPr lang="en-GB" altLang="it-IT" sz="1900" dirty="0" err="1">
                <a:latin typeface="Source Sans Pro Light" panose="020F0302020204030204" pitchFamily="34" charset="0"/>
              </a:rPr>
              <a:t>valutare</a:t>
            </a:r>
            <a:r>
              <a:rPr lang="en-GB" altLang="it-IT" sz="1900" dirty="0">
                <a:latin typeface="Source Sans Pro Light" panose="020F0302020204030204" pitchFamily="34" charset="0"/>
              </a:rPr>
              <a:t> un </a:t>
            </a:r>
            <a:r>
              <a:rPr lang="en-GB" altLang="it-IT" sz="1900" dirty="0" err="1">
                <a:latin typeface="Source Sans Pro Light" panose="020F0302020204030204" pitchFamily="34" charset="0"/>
              </a:rPr>
              <a:t>fenomeno</a:t>
            </a:r>
            <a:r>
              <a:rPr lang="en-GB" altLang="it-IT" sz="1900" dirty="0">
                <a:latin typeface="Source Sans Pro Light" panose="020F0302020204030204" pitchFamily="34" charset="0"/>
              </a:rPr>
              <a:t>, ad </a:t>
            </a:r>
            <a:r>
              <a:rPr lang="en-GB" altLang="it-IT" sz="1900" dirty="0" err="1">
                <a:latin typeface="Source Sans Pro Light" panose="020F0302020204030204" pitchFamily="34" charset="0"/>
              </a:rPr>
              <a:t>esempio</a:t>
            </a:r>
            <a:r>
              <a:rPr lang="en-GB" altLang="it-IT" sz="1900" dirty="0">
                <a:latin typeface="Source Sans Pro Light" panose="020F0302020204030204" pitchFamily="34" charset="0"/>
              </a:rPr>
              <a:t> la </a:t>
            </a:r>
            <a:r>
              <a:rPr lang="en-GB" altLang="it-IT" sz="1900" dirty="0" err="1">
                <a:latin typeface="Source Sans Pro Light" panose="020F0302020204030204" pitchFamily="34" charset="0"/>
              </a:rPr>
              <a:t>crisi</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economica</a:t>
            </a:r>
            <a:r>
              <a:rPr lang="en-GB" altLang="it-IT" sz="1900" dirty="0">
                <a:latin typeface="Source Sans Pro Light" panose="020F0302020204030204" pitchFamily="34" charset="0"/>
              </a:rPr>
              <a:t> o </a:t>
            </a:r>
            <a:r>
              <a:rPr lang="en-GB" altLang="it-IT" sz="1900" dirty="0" err="1">
                <a:latin typeface="Source Sans Pro Light" panose="020F0302020204030204" pitchFamily="34" charset="0"/>
              </a:rPr>
              <a:t>l’introduzione</a:t>
            </a:r>
            <a:r>
              <a:rPr lang="en-GB" altLang="it-IT" sz="1900" dirty="0">
                <a:latin typeface="Source Sans Pro Light" panose="020F0302020204030204" pitchFamily="34" charset="0"/>
              </a:rPr>
              <a:t> di </a:t>
            </a:r>
            <a:r>
              <a:rPr lang="en-GB" altLang="it-IT" sz="1900" dirty="0" err="1">
                <a:latin typeface="Source Sans Pro Light" panose="020F0302020204030204" pitchFamily="34" charset="0"/>
              </a:rPr>
              <a:t>una</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politica</a:t>
            </a:r>
            <a:r>
              <a:rPr lang="en-GB" altLang="it-IT" sz="1900" dirty="0">
                <a:latin typeface="Source Sans Pro Light" panose="020F0302020204030204" pitchFamily="34" charset="0"/>
              </a:rPr>
              <a:t> e/o di </a:t>
            </a:r>
            <a:r>
              <a:rPr lang="en-GB" altLang="it-IT" sz="1900" dirty="0" err="1">
                <a:latin typeface="Source Sans Pro Light" panose="020F0302020204030204" pitchFamily="34" charset="0"/>
              </a:rPr>
              <a:t>individuare</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soluzioni</a:t>
            </a:r>
            <a:r>
              <a:rPr lang="en-GB" altLang="it-IT" sz="1900" dirty="0">
                <a:latin typeface="Source Sans Pro Light" panose="020F0302020204030204" pitchFamily="34" charset="0"/>
              </a:rPr>
              <a:t> per </a:t>
            </a:r>
            <a:r>
              <a:rPr lang="en-GB" altLang="it-IT" sz="1900" dirty="0" err="1">
                <a:latin typeface="Source Sans Pro Light" panose="020F0302020204030204" pitchFamily="34" charset="0"/>
              </a:rPr>
              <a:t>risolvere</a:t>
            </a:r>
            <a:r>
              <a:rPr lang="en-GB" altLang="it-IT" sz="1900" dirty="0">
                <a:latin typeface="Source Sans Pro Light" panose="020F0302020204030204" pitchFamily="34" charset="0"/>
              </a:rPr>
              <a:t> uno </a:t>
            </a:r>
            <a:r>
              <a:rPr lang="en-GB" altLang="it-IT" sz="1900" dirty="0" err="1">
                <a:latin typeface="Source Sans Pro Light" panose="020F0302020204030204" pitchFamily="34" charset="0"/>
              </a:rPr>
              <a:t>specifico</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problema</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sociale</a:t>
            </a:r>
            <a:r>
              <a:rPr lang="en-GB" altLang="it-IT" sz="1900" dirty="0">
                <a:latin typeface="Source Sans Pro Light" panose="020F0302020204030204" pitchFamily="34" charset="0"/>
              </a:rPr>
              <a:t>.</a:t>
            </a:r>
          </a:p>
          <a:p>
            <a:pPr marL="274320" indent="0" defTabSz="914400" eaLnBrk="1" hangingPunct="1">
              <a:lnSpc>
                <a:spcPct val="90000"/>
              </a:lnSpc>
              <a:spcAft>
                <a:spcPts val="600"/>
              </a:spcAft>
              <a:buClr>
                <a:schemeClr val="tx1"/>
              </a:buCl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3839800287"/>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4000" b="1" dirty="0" err="1">
                <a:solidFill>
                  <a:schemeClr val="bg1"/>
                </a:solidFill>
              </a:rPr>
              <a:t>L’interazione</a:t>
            </a:r>
            <a:r>
              <a:rPr lang="en-US" altLang="it-IT" sz="4000" b="1" dirty="0">
                <a:solidFill>
                  <a:schemeClr val="bg1"/>
                </a:solidFill>
              </a:rPr>
              <a:t>/1</a:t>
            </a: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85000" lnSpcReduction="200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indent="-457200" algn="just" defTabSz="914400" eaLnBrk="1" hangingPunct="1">
              <a:lnSpc>
                <a:spcPct val="130000"/>
              </a:lnSpc>
              <a:buFont typeface="Arial" panose="020B0604020202020204" pitchFamily="34" charset="0"/>
              <a:buChar char="•"/>
              <a:defRPr/>
            </a:pPr>
            <a:r>
              <a:rPr lang="it-IT" altLang="it-IT" sz="2600" dirty="0">
                <a:latin typeface="Source Sans Pro Light" panose="020F0302020204030204" pitchFamily="34" charset="0"/>
              </a:rPr>
              <a:t>Tutte generano </a:t>
            </a:r>
            <a:r>
              <a:rPr lang="it-IT" altLang="it-IT" sz="2600" i="1" dirty="0" err="1">
                <a:latin typeface="Source Sans Pro Light" panose="020F0302020204030204" pitchFamily="34" charset="0"/>
              </a:rPr>
              <a:t>provoked</a:t>
            </a:r>
            <a:r>
              <a:rPr lang="it-IT" altLang="it-IT" sz="2600" dirty="0">
                <a:latin typeface="Source Sans Pro Light" panose="020F0302020204030204" pitchFamily="34" charset="0"/>
              </a:rPr>
              <a:t> data e creano una forma di perturbazione osservativa (intervistati/e sono consapevoli di interloquire con un/a ricercatore/</a:t>
            </a:r>
            <a:r>
              <a:rPr lang="it-IT" altLang="it-IT" sz="2600" dirty="0" err="1">
                <a:latin typeface="Source Sans Pro Light" panose="020F0302020204030204" pitchFamily="34" charset="0"/>
              </a:rPr>
              <a:t>trice</a:t>
            </a:r>
            <a:r>
              <a:rPr lang="it-IT" altLang="it-IT" sz="2600" dirty="0">
                <a:latin typeface="Source Sans Pro Light" panose="020F0302020204030204" pitchFamily="34" charset="0"/>
              </a:rPr>
              <a:t>).</a:t>
            </a:r>
          </a:p>
          <a:p>
            <a:pPr marL="342900" indent="-342900" algn="just" defTabSz="914400" eaLnBrk="1" hangingPunct="1">
              <a:lnSpc>
                <a:spcPct val="130000"/>
              </a:lnSpc>
              <a:buFont typeface="Wingdings" pitchFamily="2" charset="2"/>
              <a:buChar char="ü"/>
              <a:defRPr/>
            </a:pPr>
            <a:endParaRPr lang="it-IT" altLang="it-IT" sz="2600" dirty="0">
              <a:latin typeface="Source Sans Pro Light" panose="020F0302020204030204" pitchFamily="34" charset="0"/>
            </a:endParaRPr>
          </a:p>
          <a:p>
            <a:pPr indent="-457200" algn="just" defTabSz="914400" eaLnBrk="1" hangingPunct="1">
              <a:lnSpc>
                <a:spcPct val="130000"/>
              </a:lnSpc>
              <a:buFont typeface="Wingdings" pitchFamily="2" charset="2"/>
              <a:buChar char="ü"/>
              <a:defRPr/>
            </a:pPr>
            <a:r>
              <a:rPr lang="it-IT" altLang="it-IT" sz="2600" b="1" dirty="0">
                <a:latin typeface="Source Sans Pro Light" panose="020F0302020204030204" pitchFamily="34" charset="0"/>
              </a:rPr>
              <a:t>Chi conduce</a:t>
            </a:r>
            <a:r>
              <a:rPr lang="it-IT" altLang="it-IT" sz="2600" dirty="0">
                <a:latin typeface="Source Sans Pro Light" panose="020F0302020204030204" pitchFamily="34" charset="0"/>
              </a:rPr>
              <a:t>: definizione del tema della conversazione e decisione di deviare o meno dal tema. Porgere le domande nei modi e nei tempi che ritiene più opportuni. </a:t>
            </a:r>
          </a:p>
          <a:p>
            <a:pPr indent="-457200" algn="just" defTabSz="914400" eaLnBrk="1" hangingPunct="1">
              <a:lnSpc>
                <a:spcPct val="130000"/>
              </a:lnSpc>
              <a:buFont typeface="Wingdings" pitchFamily="2" charset="2"/>
              <a:buChar char="ü"/>
              <a:defRPr/>
            </a:pPr>
            <a:r>
              <a:rPr lang="it-IT" altLang="it-IT" sz="2600" b="1" dirty="0">
                <a:latin typeface="Source Sans Pro Light" panose="020F0302020204030204" pitchFamily="34" charset="0"/>
              </a:rPr>
              <a:t>Chi risponde</a:t>
            </a:r>
            <a:r>
              <a:rPr lang="it-IT" altLang="it-IT" sz="2600" dirty="0">
                <a:latin typeface="Source Sans Pro Light" panose="020F0302020204030204" pitchFamily="34" charset="0"/>
              </a:rPr>
              <a:t>: centro dell’attenzione. Remunerazione di varia natura, ma in ogni caso è opportuna una riflessione critica sulla motivazione a cooperare, poiché può essere d’aiuto nell’interpretazione del testo.</a:t>
            </a: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959052681"/>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4000" b="1" dirty="0" err="1">
                <a:solidFill>
                  <a:schemeClr val="bg1"/>
                </a:solidFill>
              </a:rPr>
              <a:t>L’interazione</a:t>
            </a:r>
            <a:r>
              <a:rPr lang="en-US" altLang="it-IT" sz="4000" b="1" dirty="0">
                <a:solidFill>
                  <a:schemeClr val="bg1"/>
                </a:solidFill>
              </a:rPr>
              <a:t>/2</a:t>
            </a: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indent="-457200" algn="just" defTabSz="914400" eaLnBrk="1" hangingPunct="1">
              <a:lnSpc>
                <a:spcPct val="110000"/>
              </a:lnSpc>
              <a:buFont typeface="Arial" panose="020B0604020202020204" pitchFamily="34" charset="0"/>
              <a:buChar char="•"/>
              <a:defRPr/>
            </a:pPr>
            <a:r>
              <a:rPr lang="it-IT" altLang="it-IT" sz="2200" dirty="0">
                <a:latin typeface="Source Sans Pro Light" panose="020F0302020204030204" pitchFamily="34" charset="0"/>
              </a:rPr>
              <a:t>Le due persone a colloquio sono quasi sempre reciprocamente estranee, solo pochi contatti prima dell’intervista per fissare l’appuntamento (fatta eccezione per ricerca etnografica). La </a:t>
            </a:r>
            <a:r>
              <a:rPr lang="it-IT" altLang="it-IT" sz="2200" b="1" dirty="0">
                <a:latin typeface="Source Sans Pro Light" panose="020F0302020204030204" pitchFamily="34" charset="0"/>
              </a:rPr>
              <a:t>reciproca</a:t>
            </a:r>
            <a:r>
              <a:rPr lang="it-IT" altLang="it-IT" sz="2200" dirty="0">
                <a:latin typeface="Source Sans Pro Light" panose="020F0302020204030204" pitchFamily="34" charset="0"/>
              </a:rPr>
              <a:t> </a:t>
            </a:r>
            <a:r>
              <a:rPr lang="it-IT" altLang="it-IT" sz="2200" b="1" dirty="0">
                <a:latin typeface="Source Sans Pro Light" panose="020F0302020204030204" pitchFamily="34" charset="0"/>
              </a:rPr>
              <a:t>estraneità </a:t>
            </a:r>
            <a:r>
              <a:rPr lang="it-IT" altLang="it-IT" sz="2200" dirty="0">
                <a:latin typeface="Source Sans Pro Light" panose="020F0302020204030204" pitchFamily="34" charset="0"/>
              </a:rPr>
              <a:t>può favorire apertura, la narrazione di sé, con una persona che mostra attenzione e che non si incontrerà in futuro.</a:t>
            </a:r>
          </a:p>
          <a:p>
            <a:pPr marL="457200" lvl="1" algn="just" defTabSz="914400" eaLnBrk="1" hangingPunct="1">
              <a:lnSpc>
                <a:spcPct val="110000"/>
              </a:lnSpc>
              <a:buFont typeface="Arial" panose="020B0604020202020204" pitchFamily="34" charset="0"/>
              <a:buChar char="•"/>
              <a:defRPr/>
            </a:pPr>
            <a:r>
              <a:rPr lang="it-IT" altLang="it-IT" sz="2200" dirty="0">
                <a:latin typeface="Source Sans Pro Light" panose="020F0302020204030204" pitchFamily="34" charset="0"/>
              </a:rPr>
              <a:t>La familiarità, invece, consente maggior comprensione dei contenuti dei discorsi. Garanzia dell’estraneità viene sostituita da relazioni di fiducia. </a:t>
            </a: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1452306146"/>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4000" b="1" dirty="0">
                <a:solidFill>
                  <a:schemeClr val="bg1"/>
                </a:solidFill>
              </a:rPr>
              <a:t>Prima </a:t>
            </a:r>
            <a:r>
              <a:rPr lang="en-US" altLang="it-IT" sz="4000" b="1" dirty="0" err="1">
                <a:solidFill>
                  <a:schemeClr val="bg1"/>
                </a:solidFill>
              </a:rPr>
              <a:t>dell’intervista</a:t>
            </a:r>
            <a:endParaRPr lang="en-US" altLang="it-IT" sz="4000" b="1" dirty="0">
              <a:solidFill>
                <a:schemeClr val="bg1"/>
              </a:solidFill>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62500" lnSpcReduction="200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indent="-457200" algn="just" defTabSz="914400" eaLnBrk="1" hangingPunct="1">
              <a:lnSpc>
                <a:spcPct val="160000"/>
              </a:lnSpc>
              <a:buFont typeface="Arial" panose="020B0604020202020204" pitchFamily="34" charset="0"/>
              <a:buChar char="•"/>
              <a:defRPr/>
            </a:pPr>
            <a:r>
              <a:rPr lang="it-IT" altLang="it-IT" sz="2900" dirty="0">
                <a:latin typeface="Source Sans Pro Light" panose="020F0302020204030204" pitchFamily="34" charset="0"/>
              </a:rPr>
              <a:t>L’intervista comincia prima dell’intervista! La modalità di interazione dei primi contatti influisce in modo rilevante sulla conduzione dell’intervista vera e propria, durante la quale:</a:t>
            </a:r>
          </a:p>
          <a:p>
            <a:pPr indent="-457200" algn="just" defTabSz="914400" eaLnBrk="1" hangingPunct="1">
              <a:lnSpc>
                <a:spcPct val="160000"/>
              </a:lnSpc>
              <a:buFont typeface="Wingdings" pitchFamily="2" charset="2"/>
              <a:buChar char="ü"/>
              <a:defRPr/>
            </a:pPr>
            <a:r>
              <a:rPr lang="it-IT" altLang="it-IT" sz="2800" dirty="0">
                <a:latin typeface="Source Sans Pro Light" panose="020F0302020204030204" pitchFamily="34" charset="0"/>
              </a:rPr>
              <a:t>Individuare luogo silenzioso, appartato e confortevole per garantire la buona qualità dell’interazione. </a:t>
            </a:r>
            <a:endParaRPr lang="it-IT" altLang="it-IT" sz="2700" dirty="0">
              <a:latin typeface="Source Sans Pro Light" panose="020F0302020204030204" pitchFamily="34" charset="0"/>
            </a:endParaRPr>
          </a:p>
          <a:p>
            <a:pPr indent="-457200" algn="just" defTabSz="914400" eaLnBrk="1" hangingPunct="1">
              <a:lnSpc>
                <a:spcPct val="160000"/>
              </a:lnSpc>
              <a:buFont typeface="Wingdings" pitchFamily="2" charset="2"/>
              <a:buChar char="ü"/>
              <a:defRPr/>
            </a:pPr>
            <a:r>
              <a:rPr lang="it-IT" altLang="it-IT" sz="2700" dirty="0">
                <a:latin typeface="Source Sans Pro Light" panose="020F0302020204030204" pitchFamily="34" charset="0"/>
              </a:rPr>
              <a:t>Riprendere il lavoro di informazione e rassicurazione fornendo maggiori dettagli.</a:t>
            </a:r>
          </a:p>
          <a:p>
            <a:pPr indent="-457200" algn="just" defTabSz="914400" eaLnBrk="1" hangingPunct="1">
              <a:lnSpc>
                <a:spcPct val="160000"/>
              </a:lnSpc>
              <a:buFont typeface="Wingdings" pitchFamily="2" charset="2"/>
              <a:buChar char="ü"/>
              <a:defRPr/>
            </a:pPr>
            <a:r>
              <a:rPr lang="it-IT" altLang="it-IT" sz="2700" dirty="0">
                <a:latin typeface="Source Sans Pro Light" panose="020F0302020204030204" pitchFamily="34" charset="0"/>
              </a:rPr>
              <a:t>Rompere il ghiaccio (es. visita della casa o dell’azienda, un caffè, una birra un tè, un dolce, una sigaretta... decisioni guidate da etica della ricerca).</a:t>
            </a:r>
          </a:p>
          <a:p>
            <a:pPr indent="-457200" algn="just" defTabSz="914400" eaLnBrk="1" hangingPunct="1">
              <a:lnSpc>
                <a:spcPct val="160000"/>
              </a:lnSpc>
              <a:buFont typeface="Wingdings" pitchFamily="2" charset="2"/>
              <a:buChar char="ü"/>
              <a:defRPr/>
            </a:pPr>
            <a:r>
              <a:rPr lang="it-IT" altLang="it-IT" sz="2700" dirty="0">
                <a:latin typeface="Source Sans Pro Light" panose="020F0302020204030204" pitchFamily="34" charset="0"/>
              </a:rPr>
              <a:t>Sempre chiedere esplicitamente (e, se possibile, ottenere) il consenso a registrare!</a:t>
            </a:r>
          </a:p>
          <a:p>
            <a:pPr marL="274320" indent="0" defTabSz="914400" eaLnBrk="1" hangingPunct="1">
              <a:lnSpc>
                <a:spcPct val="90000"/>
              </a:lnSpc>
              <a:spcAft>
                <a:spcPts val="600"/>
              </a:spcAft>
              <a:buClr>
                <a:schemeClr val="tx1"/>
              </a:buCl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228581649"/>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4000" b="1" dirty="0">
                <a:solidFill>
                  <a:schemeClr val="bg1"/>
                </a:solidFill>
              </a:rPr>
              <a:t>La </a:t>
            </a:r>
            <a:r>
              <a:rPr lang="en-US" altLang="it-IT" sz="4000" b="1" dirty="0" err="1">
                <a:solidFill>
                  <a:schemeClr val="bg1"/>
                </a:solidFill>
              </a:rPr>
              <a:t>conduzione</a:t>
            </a:r>
            <a:r>
              <a:rPr lang="en-US" altLang="it-IT" sz="4000" b="1" dirty="0">
                <a:solidFill>
                  <a:schemeClr val="bg1"/>
                </a:solidFill>
              </a:rPr>
              <a:t>/1</a:t>
            </a: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92500" lnSpcReduction="100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indent="-457200" algn="just" defTabSz="914400" eaLnBrk="1" hangingPunct="1">
              <a:lnSpc>
                <a:spcPct val="160000"/>
              </a:lnSpc>
              <a:buFont typeface="Arial" panose="020B0604020202020204" pitchFamily="34" charset="0"/>
              <a:buChar char="•"/>
              <a:defRPr/>
            </a:pPr>
            <a:r>
              <a:rPr lang="it-IT" altLang="it-IT" sz="2200" b="1" dirty="0">
                <a:latin typeface="Source Sans Pro Light" panose="020F0302020204030204" pitchFamily="34" charset="0"/>
              </a:rPr>
              <a:t>I primi momenti </a:t>
            </a:r>
            <a:r>
              <a:rPr lang="it-IT" altLang="it-IT" sz="2200" dirty="0">
                <a:latin typeface="Source Sans Pro Light" panose="020F0302020204030204" pitchFamily="34" charset="0"/>
              </a:rPr>
              <a:t>dell’intervista sono fondamentali, si comprende quale sarà l’andamento della conversazione e come partecipare.</a:t>
            </a:r>
          </a:p>
          <a:p>
            <a:pPr indent="-457200" algn="just" defTabSz="914400" eaLnBrk="1" hangingPunct="1">
              <a:lnSpc>
                <a:spcPct val="160000"/>
              </a:lnSpc>
              <a:buFont typeface="Arial" panose="020B0604020202020204" pitchFamily="34" charset="0"/>
              <a:buChar char="•"/>
              <a:defRPr/>
            </a:pPr>
            <a:r>
              <a:rPr lang="it-IT" altLang="it-IT" sz="2200" dirty="0">
                <a:latin typeface="Source Sans Pro Light" panose="020F0302020204030204" pitchFamily="34" charset="0"/>
              </a:rPr>
              <a:t>La pratica dell’intervista da un lato </a:t>
            </a:r>
            <a:r>
              <a:rPr lang="it-IT" altLang="it-IT" sz="2200" b="1" dirty="0">
                <a:latin typeface="Source Sans Pro Light" panose="020F0302020204030204" pitchFamily="34" charset="0"/>
              </a:rPr>
              <a:t>è focalizzata sulle domande di ricerca</a:t>
            </a:r>
            <a:r>
              <a:rPr lang="it-IT" altLang="it-IT" sz="2200" dirty="0">
                <a:latin typeface="Source Sans Pro Light" panose="020F0302020204030204" pitchFamily="34" charset="0"/>
              </a:rPr>
              <a:t> che ispirano la realizzazione dello studio, dall’altra </a:t>
            </a:r>
            <a:r>
              <a:rPr lang="it-IT" altLang="it-IT" sz="2200" b="1" dirty="0">
                <a:latin typeface="Source Sans Pro Light" panose="020F0302020204030204" pitchFamily="34" charset="0"/>
              </a:rPr>
              <a:t>sull’interazione tra </a:t>
            </a:r>
            <a:r>
              <a:rPr lang="it-IT" altLang="it-IT" sz="2200" b="1" dirty="0" err="1">
                <a:latin typeface="Source Sans Pro Light" panose="020F0302020204030204" pitchFamily="34" charset="0"/>
              </a:rPr>
              <a:t>interviewer</a:t>
            </a:r>
            <a:r>
              <a:rPr lang="it-IT" altLang="it-IT" sz="2200" b="1" dirty="0">
                <a:latin typeface="Source Sans Pro Light" panose="020F0302020204030204" pitchFamily="34" charset="0"/>
              </a:rPr>
              <a:t> e </a:t>
            </a:r>
            <a:r>
              <a:rPr lang="it-IT" altLang="it-IT" sz="2200" b="1" dirty="0" err="1">
                <a:latin typeface="Source Sans Pro Light" panose="020F0302020204030204" pitchFamily="34" charset="0"/>
              </a:rPr>
              <a:t>interviewee</a:t>
            </a:r>
            <a:r>
              <a:rPr lang="it-IT" altLang="it-IT" sz="2200" dirty="0">
                <a:latin typeface="Source Sans Pro Light" panose="020F0302020204030204" pitchFamily="34" charset="0"/>
              </a:rPr>
              <a:t>.</a:t>
            </a:r>
          </a:p>
          <a:p>
            <a:pPr indent="-457200" algn="just" defTabSz="914400" eaLnBrk="1" hangingPunct="1">
              <a:lnSpc>
                <a:spcPct val="160000"/>
              </a:lnSpc>
              <a:buFont typeface="Arial" panose="020B0604020202020204" pitchFamily="34" charset="0"/>
              <a:buChar char="•"/>
              <a:defRPr/>
            </a:pPr>
            <a:r>
              <a:rPr lang="it-IT" altLang="it-IT" sz="2200" dirty="0">
                <a:latin typeface="Source Sans Pro Light" panose="020F0302020204030204" pitchFamily="34" charset="0"/>
              </a:rPr>
              <a:t>Ascolto, accettazione e sostegno dei discorsi del soggetto intervistato, che deve costruire liberamente il suo discorso.</a:t>
            </a:r>
          </a:p>
          <a:p>
            <a:pPr indent="-457200" algn="just" defTabSz="914400" eaLnBrk="1" hangingPunct="1">
              <a:lnSpc>
                <a:spcPct val="160000"/>
              </a:lnSpc>
              <a:buFont typeface="Arial" panose="020B0604020202020204" pitchFamily="34" charset="0"/>
              <a:buChar char="•"/>
              <a:defRPr/>
            </a:pPr>
            <a:r>
              <a:rPr lang="it-IT" altLang="it-IT" sz="2200" dirty="0">
                <a:latin typeface="Source Sans Pro Light" panose="020F0302020204030204" pitchFamily="34" charset="0"/>
              </a:rPr>
              <a:t>Chi intervista deve spingere a riflessione critica sul discorso riportato.</a:t>
            </a:r>
          </a:p>
          <a:p>
            <a:pPr marL="274320" indent="0" defTabSz="914400" eaLnBrk="1" hangingPunct="1">
              <a:lnSpc>
                <a:spcPct val="90000"/>
              </a:lnSpc>
              <a:spcAft>
                <a:spcPts val="600"/>
              </a:spcAft>
              <a:buClr>
                <a:schemeClr val="tx1"/>
              </a:buCl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3278770933"/>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4000" b="1" dirty="0">
                <a:solidFill>
                  <a:schemeClr val="bg1"/>
                </a:solidFill>
              </a:rPr>
              <a:t>La </a:t>
            </a:r>
            <a:r>
              <a:rPr lang="en-US" altLang="it-IT" sz="4000" b="1" dirty="0" err="1">
                <a:solidFill>
                  <a:schemeClr val="bg1"/>
                </a:solidFill>
              </a:rPr>
              <a:t>conduzione</a:t>
            </a:r>
            <a:r>
              <a:rPr lang="en-US" altLang="it-IT" sz="4000" b="1" dirty="0">
                <a:solidFill>
                  <a:schemeClr val="bg1"/>
                </a:solidFill>
              </a:rPr>
              <a:t>/2</a:t>
            </a: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47500" lnSpcReduction="200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indent="-457200" algn="just" defTabSz="914400" eaLnBrk="1" hangingPunct="1">
              <a:lnSpc>
                <a:spcPct val="170000"/>
              </a:lnSpc>
              <a:buFont typeface="Arial" panose="020B0604020202020204" pitchFamily="34" charset="0"/>
              <a:buChar char="•"/>
              <a:defRPr/>
            </a:pPr>
            <a:r>
              <a:rPr lang="it-IT" altLang="it-IT" sz="4200" dirty="0">
                <a:latin typeface="Source Sans Pro Light" panose="020F0302020204030204" pitchFamily="34" charset="0"/>
              </a:rPr>
              <a:t>È fondamentale mostrare segnali di attenzione e di interesse e saper praticare: </a:t>
            </a:r>
          </a:p>
          <a:p>
            <a:pPr indent="-457200" algn="just" defTabSz="914400" eaLnBrk="1" hangingPunct="1">
              <a:lnSpc>
                <a:spcPct val="170000"/>
              </a:lnSpc>
              <a:buFont typeface="Wingdings" pitchFamily="2" charset="2"/>
              <a:buChar char="ü"/>
              <a:defRPr/>
            </a:pPr>
            <a:r>
              <a:rPr lang="it-IT" altLang="it-IT" sz="3400" dirty="0">
                <a:latin typeface="Source Sans Pro Light" panose="020F0302020204030204" pitchFamily="34" charset="0"/>
              </a:rPr>
              <a:t>Il </a:t>
            </a:r>
            <a:r>
              <a:rPr lang="it-IT" altLang="it-IT" sz="3400" b="1" dirty="0">
                <a:latin typeface="Source Sans Pro Light" panose="020F0302020204030204" pitchFamily="34" charset="0"/>
              </a:rPr>
              <a:t>silenzio</a:t>
            </a:r>
            <a:r>
              <a:rPr lang="it-IT" altLang="it-IT" sz="3400" dirty="0">
                <a:latin typeface="Source Sans Pro Light" panose="020F0302020204030204" pitchFamily="34" charset="0"/>
              </a:rPr>
              <a:t>, attraverso l’uso del corpo.</a:t>
            </a:r>
          </a:p>
          <a:p>
            <a:pPr indent="-457200" algn="just" defTabSz="914400" eaLnBrk="1" hangingPunct="1">
              <a:lnSpc>
                <a:spcPct val="170000"/>
              </a:lnSpc>
              <a:buFont typeface="Wingdings" pitchFamily="2" charset="2"/>
              <a:buChar char="ü"/>
              <a:defRPr/>
            </a:pPr>
            <a:r>
              <a:rPr lang="it-IT" altLang="it-IT" sz="3400" dirty="0">
                <a:latin typeface="Source Sans Pro Light" panose="020F0302020204030204" pitchFamily="34" charset="0"/>
              </a:rPr>
              <a:t>I </a:t>
            </a:r>
            <a:r>
              <a:rPr lang="it-IT" altLang="it-IT" sz="3400" b="1" dirty="0">
                <a:latin typeface="Source Sans Pro Light" panose="020F0302020204030204" pitchFamily="34" charset="0"/>
              </a:rPr>
              <a:t>cenni</a:t>
            </a:r>
            <a:r>
              <a:rPr lang="it-IT" altLang="it-IT" sz="3400" dirty="0">
                <a:latin typeface="Source Sans Pro Light" panose="020F0302020204030204" pitchFamily="34" charset="0"/>
              </a:rPr>
              <a:t> che sostengono la conversazione (</a:t>
            </a:r>
            <a:r>
              <a:rPr lang="it-IT" altLang="it-IT" sz="3400" dirty="0" err="1">
                <a:latin typeface="Source Sans Pro Light" panose="020F0302020204030204" pitchFamily="34" charset="0"/>
              </a:rPr>
              <a:t>mmmh</a:t>
            </a:r>
            <a:r>
              <a:rPr lang="it-IT" altLang="it-IT" sz="3400" dirty="0">
                <a:latin typeface="Source Sans Pro Light" panose="020F0302020204030204" pitchFamily="34" charset="0"/>
              </a:rPr>
              <a:t>, </a:t>
            </a:r>
            <a:r>
              <a:rPr lang="it-IT" altLang="it-IT" sz="3400" dirty="0" err="1">
                <a:latin typeface="Source Sans Pro Light" panose="020F0302020204030204" pitchFamily="34" charset="0"/>
              </a:rPr>
              <a:t>aahah</a:t>
            </a:r>
            <a:r>
              <a:rPr lang="it-IT" altLang="it-IT" sz="3400" dirty="0">
                <a:latin typeface="Source Sans Pro Light" panose="020F0302020204030204" pitchFamily="34" charset="0"/>
              </a:rPr>
              <a:t>).</a:t>
            </a:r>
          </a:p>
          <a:p>
            <a:pPr indent="-457200" algn="just" defTabSz="914400" eaLnBrk="1" hangingPunct="1">
              <a:lnSpc>
                <a:spcPct val="170000"/>
              </a:lnSpc>
              <a:buFont typeface="Wingdings" pitchFamily="2" charset="2"/>
              <a:buChar char="ü"/>
              <a:defRPr/>
            </a:pPr>
            <a:r>
              <a:rPr lang="it-IT" altLang="it-IT" sz="3400" dirty="0">
                <a:latin typeface="Source Sans Pro Light" panose="020F0302020204030204" pitchFamily="34" charset="0"/>
              </a:rPr>
              <a:t>La </a:t>
            </a:r>
            <a:r>
              <a:rPr lang="it-IT" altLang="it-IT" sz="3400" b="1" dirty="0">
                <a:latin typeface="Source Sans Pro Light" panose="020F0302020204030204" pitchFamily="34" charset="0"/>
              </a:rPr>
              <a:t>tecnica dell’eco</a:t>
            </a:r>
            <a:r>
              <a:rPr lang="it-IT" altLang="it-IT" sz="3400" dirty="0">
                <a:latin typeface="Source Sans Pro Light" panose="020F0302020204030204" pitchFamily="34" charset="0"/>
              </a:rPr>
              <a:t>, o del rilancio a specchio, che consiste nella riproposizione delle ultime parole del soggetto intervistato prima di interrompersi.</a:t>
            </a:r>
          </a:p>
          <a:p>
            <a:pPr indent="-457200" algn="just" defTabSz="914400" eaLnBrk="1" hangingPunct="1">
              <a:lnSpc>
                <a:spcPct val="170000"/>
              </a:lnSpc>
              <a:buFont typeface="Wingdings" pitchFamily="2" charset="2"/>
              <a:buChar char="ü"/>
              <a:defRPr/>
            </a:pPr>
            <a:r>
              <a:rPr lang="it-IT" altLang="it-IT" sz="3400" b="1" dirty="0">
                <a:latin typeface="Source Sans Pro Light" panose="020F0302020204030204" pitchFamily="34" charset="0"/>
              </a:rPr>
              <a:t>Ricapitolazione</a:t>
            </a:r>
            <a:r>
              <a:rPr lang="it-IT" altLang="it-IT" sz="3400" dirty="0">
                <a:latin typeface="Source Sans Pro Light" panose="020F0302020204030204" pitchFamily="34" charset="0"/>
              </a:rPr>
              <a:t>, cioè un riassunto di quanto abbiamo inteso del discorso. Siamo sempre noi a capire male!</a:t>
            </a:r>
          </a:p>
          <a:p>
            <a:pPr indent="-457200" algn="just" defTabSz="914400" eaLnBrk="1" hangingPunct="1">
              <a:lnSpc>
                <a:spcPct val="170000"/>
              </a:lnSpc>
              <a:buFont typeface="Arial" panose="020B0604020202020204" pitchFamily="34" charset="0"/>
              <a:buChar char="•"/>
              <a:defRPr/>
            </a:pPr>
            <a:r>
              <a:rPr lang="it-IT" altLang="it-IT" sz="4200" dirty="0">
                <a:latin typeface="Source Sans Pro Light" panose="020F0302020204030204" pitchFamily="34" charset="0"/>
              </a:rPr>
              <a:t>Inoltre, evitare esclamazioni di sorpresa o di sgomento o espressioni, anche facciali, di disapprovazione.</a:t>
            </a:r>
          </a:p>
          <a:p>
            <a:pPr marL="274320" indent="0" defTabSz="914400" eaLnBrk="1" hangingPunct="1">
              <a:lnSpc>
                <a:spcPct val="90000"/>
              </a:lnSpc>
              <a:spcAft>
                <a:spcPts val="600"/>
              </a:spcAft>
              <a:buClr>
                <a:schemeClr val="tx1"/>
              </a:buCl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2548866641"/>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0"/>
              </a:spcAft>
              <a:buClrTx/>
            </a:pPr>
            <a:r>
              <a:rPr lang="en-US" altLang="it-IT" sz="4000" b="1" dirty="0">
                <a:solidFill>
                  <a:schemeClr val="bg1"/>
                </a:solidFill>
              </a:rPr>
              <a:t>La </a:t>
            </a:r>
            <a:r>
              <a:rPr lang="en-US" altLang="it-IT" sz="4000" b="1" dirty="0" err="1">
                <a:solidFill>
                  <a:schemeClr val="bg1"/>
                </a:solidFill>
              </a:rPr>
              <a:t>conduzione</a:t>
            </a:r>
            <a:r>
              <a:rPr lang="en-US" altLang="it-IT" sz="4000" b="1" dirty="0">
                <a:solidFill>
                  <a:schemeClr val="bg1"/>
                </a:solidFill>
              </a:rPr>
              <a:t>/3</a:t>
            </a: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70000" lnSpcReduction="200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0" indent="0" algn="just" defTabSz="914400" eaLnBrk="1" hangingPunct="1">
              <a:lnSpc>
                <a:spcPct val="170000"/>
              </a:lnSpc>
              <a:defRPr/>
            </a:pPr>
            <a:r>
              <a:rPr lang="it-IT" altLang="it-IT" sz="2900" b="1" dirty="0">
                <a:latin typeface="Source Sans Pro Light" panose="020F0302020204030204" pitchFamily="34" charset="0"/>
              </a:rPr>
              <a:t>Sempre il ‘come’ e non il ‘perché’:</a:t>
            </a:r>
          </a:p>
          <a:p>
            <a:pPr marL="0" indent="0" algn="just" defTabSz="914400" eaLnBrk="1" hangingPunct="1">
              <a:lnSpc>
                <a:spcPct val="160000"/>
              </a:lnSpc>
              <a:defRPr/>
            </a:pPr>
            <a:endParaRPr lang="it-IT" altLang="it-IT" dirty="0">
              <a:latin typeface="Source Sans Pro Light" panose="020F0302020204030204" pitchFamily="34" charset="0"/>
            </a:endParaRPr>
          </a:p>
          <a:p>
            <a:pPr marL="0" indent="0" algn="just" defTabSz="914400" eaLnBrk="1" hangingPunct="1">
              <a:lnSpc>
                <a:spcPct val="160000"/>
              </a:lnSpc>
              <a:defRPr/>
            </a:pPr>
            <a:r>
              <a:rPr lang="it-IT" altLang="it-IT" dirty="0">
                <a:latin typeface="Source Sans Pro Light" panose="020F0302020204030204" pitchFamily="34" charset="0"/>
              </a:rPr>
              <a:t>Ho compreso la prima volta che «Come?» era meglio di «Perché?» facendo ricerca sul campo. Quando intervistavo le persone, chiedere loro perché avevano fatto una certa cosa provocava inevitabilmente una risposta difensiva. (…) Alle mie domande sul «Perché?» davano risposte brevi, guardinghe, combattive, come se mi avessero voluto dire «Ecco amico, ti va bene così?». Quando, al contrario, chiedevo come qualcosa fosse successo – «Come è accaduto che hai scelto questo lavoro?» «Come sei arrivato a insegnare in quella scuola?» – le mie domande hanno “funzionato” bene. (Becker 1998, trad. </a:t>
            </a:r>
            <a:r>
              <a:rPr lang="it-IT" altLang="it-IT" dirty="0" err="1">
                <a:latin typeface="Source Sans Pro Light" panose="020F0302020204030204" pitchFamily="34" charset="0"/>
              </a:rPr>
              <a:t>it</a:t>
            </a:r>
            <a:r>
              <a:rPr lang="it-IT" altLang="it-IT" dirty="0">
                <a:latin typeface="Source Sans Pro Light" panose="020F0302020204030204" pitchFamily="34" charset="0"/>
              </a:rPr>
              <a:t>. 2007: 78-79).</a:t>
            </a:r>
          </a:p>
          <a:p>
            <a:pPr marL="274320" indent="0" defTabSz="914400" eaLnBrk="1" hangingPunct="1">
              <a:lnSpc>
                <a:spcPct val="90000"/>
              </a:lnSpc>
              <a:spcAft>
                <a:spcPts val="600"/>
              </a:spcAft>
              <a:buClr>
                <a:schemeClr val="tx1"/>
              </a:buCl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1659055939"/>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CustomShape 2"/>
          <p:cNvSpPr/>
          <p:nvPr/>
        </p:nvSpPr>
        <p:spPr>
          <a:xfrm>
            <a:off x="1886040" y="3920171"/>
            <a:ext cx="7130520" cy="793440"/>
          </a:xfrm>
          <a:prstGeom prst="rect">
            <a:avLst/>
          </a:prstGeom>
          <a:noFill/>
          <a:ln>
            <a:noFill/>
          </a:ln>
        </p:spPr>
        <p:style>
          <a:lnRef idx="0">
            <a:scrgbClr r="0" g="0" b="0"/>
          </a:lnRef>
          <a:fillRef idx="0">
            <a:scrgbClr r="0" g="0" b="0"/>
          </a:fillRef>
          <a:effectRef idx="0">
            <a:scrgbClr r="0" g="0" b="0"/>
          </a:effectRef>
          <a:fontRef idx="minor"/>
        </p:style>
        <p:txBody>
          <a:bodyPr lIns="91440" tIns="45720" rIns="91440" bIns="45720" anchor="ctr">
            <a:noAutofit/>
          </a:bodyPr>
          <a:lstStyle/>
          <a:p>
            <a:pPr>
              <a:lnSpc>
                <a:spcPct val="100000"/>
              </a:lnSpc>
            </a:pPr>
            <a:r>
              <a:rPr lang="en-GB" sz="4800" b="0" strike="noStrike" spc="-1" dirty="0" err="1">
                <a:solidFill>
                  <a:srgbClr val="FFFFFF"/>
                </a:solidFill>
                <a:latin typeface="Trebuchet MS"/>
                <a:ea typeface="ＭＳ Ｐゴシック"/>
              </a:rPr>
              <a:t>L’intervista</a:t>
            </a:r>
            <a:r>
              <a:rPr lang="en-GB" sz="4800" b="0" strike="noStrike" spc="-1" dirty="0">
                <a:solidFill>
                  <a:srgbClr val="FFFFFF"/>
                </a:solidFill>
                <a:latin typeface="Trebuchet MS"/>
                <a:ea typeface="ＭＳ Ｐゴシック"/>
              </a:rPr>
              <a:t> </a:t>
            </a:r>
            <a:r>
              <a:rPr lang="en-GB" sz="4800" b="0" strike="noStrike" spc="-1" dirty="0" err="1">
                <a:solidFill>
                  <a:srgbClr val="FFFFFF"/>
                </a:solidFill>
                <a:latin typeface="Trebuchet MS"/>
                <a:ea typeface="ＭＳ Ｐゴシック"/>
              </a:rPr>
              <a:t>discorsiva</a:t>
            </a:r>
            <a:endParaRPr lang="en-GB" sz="4800" b="0" strike="noStrike" spc="-1" dirty="0">
              <a:latin typeface="Arial"/>
            </a:endParaRPr>
          </a:p>
          <a:p>
            <a:r>
              <a:rPr lang="en-GB" sz="3200" spc="-1" dirty="0">
                <a:solidFill>
                  <a:srgbClr val="FFFFFF"/>
                </a:solidFill>
                <a:latin typeface="Trebuchet MS"/>
                <a:ea typeface="ＭＳ Ｐゴシック"/>
                <a:cs typeface="+mn-lt"/>
              </a:rPr>
              <a:t>1. </a:t>
            </a:r>
            <a:r>
              <a:rPr lang="en-GB" sz="3200" spc="-1" dirty="0" err="1">
                <a:solidFill>
                  <a:srgbClr val="FFFFFF"/>
                </a:solidFill>
                <a:latin typeface="Trebuchet MS"/>
                <a:ea typeface="ＭＳ Ｐゴシック"/>
                <a:cs typeface="+mn-lt"/>
              </a:rPr>
              <a:t>Cos’è</a:t>
            </a:r>
            <a:r>
              <a:rPr lang="en-GB" sz="3200" spc="-1" dirty="0">
                <a:solidFill>
                  <a:srgbClr val="FFFFFF"/>
                </a:solidFill>
                <a:latin typeface="Trebuchet MS"/>
                <a:ea typeface="ＭＳ Ｐゴシック"/>
                <a:cs typeface="+mn-lt"/>
              </a:rPr>
              <a:t> e a </a:t>
            </a:r>
            <a:r>
              <a:rPr lang="en-GB" sz="3200" spc="-1" dirty="0" err="1">
                <a:solidFill>
                  <a:srgbClr val="FFFFFF"/>
                </a:solidFill>
                <a:latin typeface="Trebuchet MS"/>
                <a:ea typeface="ＭＳ Ｐゴシック"/>
                <a:cs typeface="+mn-lt"/>
              </a:rPr>
              <a:t>cosa</a:t>
            </a:r>
            <a:r>
              <a:rPr lang="en-GB" sz="3200" spc="-1" dirty="0">
                <a:solidFill>
                  <a:srgbClr val="FFFFFF"/>
                </a:solidFill>
                <a:latin typeface="Trebuchet MS"/>
                <a:ea typeface="ＭＳ Ｐゴシック"/>
                <a:cs typeface="+mn-lt"/>
              </a:rPr>
              <a:t> porta</a:t>
            </a:r>
            <a:endParaRPr lang="en-GB" sz="3200" spc="-1" dirty="0">
              <a:ea typeface="+mn-lt"/>
              <a:cs typeface="+mn-lt"/>
            </a:endParaRPr>
          </a:p>
          <a:p>
            <a:pPr>
              <a:lnSpc>
                <a:spcPct val="100000"/>
              </a:lnSpc>
            </a:pPr>
            <a:endParaRPr lang="en-GB" sz="3200" b="0" strike="noStrike" spc="-1" dirty="0">
              <a:latin typeface="Trebuchet MS"/>
              <a:ea typeface="ＭＳ Ｐゴシック"/>
            </a:endParaRPr>
          </a:p>
        </p:txBody>
      </p:sp>
    </p:spTree>
    <p:extLst>
      <p:ext uri="{BB962C8B-B14F-4D97-AF65-F5344CB8AC3E}">
        <p14:creationId xmlns:p14="http://schemas.microsoft.com/office/powerpoint/2010/main" val="7453657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0"/>
              </a:spcAft>
              <a:buClrTx/>
            </a:pPr>
            <a:r>
              <a:rPr lang="en-US" altLang="it-IT" sz="4000" b="1" dirty="0">
                <a:solidFill>
                  <a:schemeClr val="bg1"/>
                </a:solidFill>
              </a:rPr>
              <a:t>La </a:t>
            </a:r>
            <a:r>
              <a:rPr lang="en-US" altLang="it-IT" sz="4000" b="1" dirty="0" err="1">
                <a:solidFill>
                  <a:schemeClr val="bg1"/>
                </a:solidFill>
              </a:rPr>
              <a:t>conduzione</a:t>
            </a:r>
            <a:r>
              <a:rPr lang="en-US" altLang="it-IT" sz="4000" b="1" dirty="0">
                <a:solidFill>
                  <a:schemeClr val="bg1"/>
                </a:solidFill>
              </a:rPr>
              <a:t>/4</a:t>
            </a: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925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0" indent="0" algn="just" defTabSz="914400" eaLnBrk="1" hangingPunct="1">
              <a:lnSpc>
                <a:spcPct val="170000"/>
              </a:lnSpc>
              <a:defRPr/>
            </a:pPr>
            <a:r>
              <a:rPr lang="it-IT" altLang="it-IT" sz="2200" dirty="0">
                <a:latin typeface="Source Sans Pro Light" panose="020F0302020204030204" pitchFamily="34" charset="0"/>
              </a:rPr>
              <a:t>Soprattutto nel caso di </a:t>
            </a:r>
            <a:r>
              <a:rPr lang="it-IT" altLang="it-IT" sz="2200" b="1" dirty="0">
                <a:latin typeface="Source Sans Pro Light" panose="020F0302020204030204" pitchFamily="34" charset="0"/>
              </a:rPr>
              <a:t>interviste emotivamente dense</a:t>
            </a:r>
            <a:r>
              <a:rPr lang="it-IT" altLang="it-IT" sz="2200" dirty="0">
                <a:latin typeface="Source Sans Pro Light" panose="020F0302020204030204" pitchFamily="34" charset="0"/>
              </a:rPr>
              <a:t>:</a:t>
            </a:r>
          </a:p>
          <a:p>
            <a:pPr indent="-457200" algn="just" defTabSz="914400" eaLnBrk="1" hangingPunct="1">
              <a:lnSpc>
                <a:spcPct val="170000"/>
              </a:lnSpc>
              <a:buFont typeface="Arial" panose="020B0604020202020204" pitchFamily="34" charset="0"/>
              <a:buChar char="•"/>
              <a:defRPr/>
            </a:pPr>
            <a:r>
              <a:rPr lang="it-IT" altLang="it-IT" sz="2200" dirty="0">
                <a:latin typeface="Source Sans Pro Light" panose="020F0302020204030204" pitchFamily="34" charset="0"/>
              </a:rPr>
              <a:t>Parole di comprensione o di conforto.</a:t>
            </a:r>
          </a:p>
          <a:p>
            <a:pPr indent="-457200" algn="just" defTabSz="914400" eaLnBrk="1" hangingPunct="1">
              <a:lnSpc>
                <a:spcPct val="170000"/>
              </a:lnSpc>
              <a:buFont typeface="Arial" panose="020B0604020202020204" pitchFamily="34" charset="0"/>
              <a:buChar char="•"/>
              <a:defRPr/>
            </a:pPr>
            <a:r>
              <a:rPr lang="it-IT" altLang="it-IT" sz="2200" dirty="0">
                <a:latin typeface="Source Sans Pro Light" panose="020F0302020204030204" pitchFamily="34" charset="0"/>
              </a:rPr>
              <a:t>Dimostrazione di consapevolezza della difficoltà della tematica o del ricordo affrontato.</a:t>
            </a:r>
          </a:p>
          <a:p>
            <a:pPr indent="-457200" algn="just" defTabSz="914400" eaLnBrk="1" hangingPunct="1">
              <a:lnSpc>
                <a:spcPct val="170000"/>
              </a:lnSpc>
              <a:buFont typeface="Arial" panose="020B0604020202020204" pitchFamily="34" charset="0"/>
              <a:buChar char="•"/>
              <a:defRPr/>
            </a:pPr>
            <a:r>
              <a:rPr lang="it-IT" altLang="it-IT" sz="2200" dirty="0">
                <a:latin typeface="Source Sans Pro Light" panose="020F0302020204030204" pitchFamily="34" charset="0"/>
              </a:rPr>
              <a:t>Saper fare la domanda giusta al momento giusto, dunque saper aspettare! </a:t>
            </a:r>
          </a:p>
          <a:p>
            <a:pPr indent="-457200" algn="just" defTabSz="914400" eaLnBrk="1" hangingPunct="1">
              <a:lnSpc>
                <a:spcPct val="170000"/>
              </a:lnSpc>
              <a:buFont typeface="Arial" panose="020B0604020202020204" pitchFamily="34" charset="0"/>
              <a:buChar char="•"/>
              <a:defRPr/>
            </a:pPr>
            <a:r>
              <a:rPr lang="it-IT" altLang="it-IT" sz="2200" dirty="0">
                <a:latin typeface="Source Sans Pro Light" panose="020F0302020204030204" pitchFamily="34" charset="0"/>
              </a:rPr>
              <a:t>Alla fine, tornare sui nodi più critici per chiedere dei chiarimenti.</a:t>
            </a:r>
          </a:p>
          <a:p>
            <a:pPr marL="274320" indent="0" defTabSz="914400" eaLnBrk="1" hangingPunct="1">
              <a:lnSpc>
                <a:spcPct val="90000"/>
              </a:lnSpc>
              <a:spcAft>
                <a:spcPts val="600"/>
              </a:spcAft>
              <a:buClr>
                <a:schemeClr val="tx1"/>
              </a:buCl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3521810403"/>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0"/>
              </a:spcAft>
              <a:buClrTx/>
            </a:pPr>
            <a:r>
              <a:rPr lang="en-US" altLang="it-IT" sz="4000" b="1" dirty="0">
                <a:solidFill>
                  <a:schemeClr val="bg1"/>
                </a:solidFill>
              </a:rPr>
              <a:t>La </a:t>
            </a:r>
            <a:r>
              <a:rPr lang="en-US" altLang="it-IT" sz="4000" b="1" dirty="0" err="1">
                <a:solidFill>
                  <a:schemeClr val="bg1"/>
                </a:solidFill>
              </a:rPr>
              <a:t>conduzione</a:t>
            </a:r>
            <a:r>
              <a:rPr lang="en-US" altLang="it-IT" sz="4000" b="1" dirty="0">
                <a:solidFill>
                  <a:schemeClr val="bg1"/>
                </a:solidFill>
              </a:rPr>
              <a:t>/5</a:t>
            </a: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70000" lnSpcReduction="200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indent="-457200" algn="just" defTabSz="914400" eaLnBrk="1" hangingPunct="1">
              <a:lnSpc>
                <a:spcPct val="180000"/>
              </a:lnSpc>
              <a:buFont typeface="Arial" panose="020B0604020202020204" pitchFamily="34" charset="0"/>
              <a:buChar char="•"/>
              <a:defRPr/>
            </a:pPr>
            <a:r>
              <a:rPr lang="it-IT" altLang="it-IT" dirty="0">
                <a:latin typeface="Source Sans Pro Light" panose="020F0302020204030204" pitchFamily="34" charset="0"/>
              </a:rPr>
              <a:t>In caso di </a:t>
            </a:r>
            <a:r>
              <a:rPr lang="it-IT" altLang="it-IT" b="1" dirty="0" err="1">
                <a:latin typeface="Source Sans Pro Light" panose="020F0302020204030204" pitchFamily="34" charset="0"/>
              </a:rPr>
              <a:t>empasse</a:t>
            </a:r>
            <a:r>
              <a:rPr lang="it-IT" altLang="it-IT" dirty="0">
                <a:latin typeface="Source Sans Pro Light" panose="020F0302020204030204" pitchFamily="34" charset="0"/>
              </a:rPr>
              <a:t> dovuta a pianti o esplosioni di rabbia: partecipazione e autocontrollo + offrire opportunità di interrompere l’intervista e spegnere il registratore.</a:t>
            </a:r>
          </a:p>
          <a:p>
            <a:pPr indent="-457200" algn="just" defTabSz="914400" eaLnBrk="1" hangingPunct="1">
              <a:lnSpc>
                <a:spcPct val="180000"/>
              </a:lnSpc>
              <a:buFont typeface="Arial" panose="020B0604020202020204" pitchFamily="34" charset="0"/>
              <a:buChar char="•"/>
              <a:defRPr/>
            </a:pPr>
            <a:r>
              <a:rPr lang="it-IT" altLang="it-IT" b="1" dirty="0">
                <a:latin typeface="Source Sans Pro Light" panose="020F0302020204030204" pitchFamily="34" charset="0"/>
              </a:rPr>
              <a:t>Se intervistato/a comincia a fare delle domande</a:t>
            </a:r>
            <a:r>
              <a:rPr lang="it-IT" altLang="it-IT" dirty="0">
                <a:latin typeface="Source Sans Pro Light" panose="020F0302020204030204" pitchFamily="34" charset="0"/>
              </a:rPr>
              <a:t>: mettersi in gioco, ma istituendo una “parentesi”. </a:t>
            </a:r>
          </a:p>
          <a:p>
            <a:pPr marL="457200" lvl="1" algn="just" defTabSz="914400" eaLnBrk="1" hangingPunct="1">
              <a:lnSpc>
                <a:spcPct val="180000"/>
              </a:lnSpc>
              <a:buFont typeface="Wingdings" pitchFamily="2" charset="2"/>
              <a:buChar char="ü"/>
              <a:defRPr/>
            </a:pPr>
            <a:r>
              <a:rPr lang="it-IT" altLang="it-IT" dirty="0">
                <a:latin typeface="Source Sans Pro Light" panose="020F0302020204030204" pitchFamily="34" charset="0"/>
              </a:rPr>
              <a:t>Rispondere immediatamente cercando di tornare all’intervista.</a:t>
            </a:r>
          </a:p>
          <a:p>
            <a:pPr marL="457200" lvl="1" algn="just" defTabSz="914400" eaLnBrk="1" hangingPunct="1">
              <a:lnSpc>
                <a:spcPct val="180000"/>
              </a:lnSpc>
              <a:buFont typeface="Wingdings" pitchFamily="2" charset="2"/>
              <a:buChar char="ü"/>
              <a:defRPr/>
            </a:pPr>
            <a:r>
              <a:rPr lang="it-IT" altLang="it-IT" dirty="0">
                <a:latin typeface="Source Sans Pro Light" panose="020F0302020204030204" pitchFamily="34" charset="0"/>
              </a:rPr>
              <a:t>«Se vuoi, ti racconto di me alla fine dell’intervista» «Dopo se vuoi ti dico di me, questo è un tempo e uno spazio dedicato all’ascolto delle tue esperienze…» (La Mendola 2009: 153, 155). Es. precarietà</a:t>
            </a:r>
            <a:r>
              <a:rPr lang="it-IT" altLang="it-IT" i="1" dirty="0">
                <a:latin typeface="Trebuchet MS" panose="020B0603020202020204" pitchFamily="34" charset="0"/>
              </a:rPr>
              <a:t>. </a:t>
            </a:r>
          </a:p>
          <a:p>
            <a:pPr marL="274320" indent="0" defTabSz="914400" eaLnBrk="1" hangingPunct="1">
              <a:lnSpc>
                <a:spcPct val="90000"/>
              </a:lnSpc>
              <a:spcAft>
                <a:spcPts val="600"/>
              </a:spcAft>
              <a:buClr>
                <a:schemeClr val="tx1"/>
              </a:buCl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970951203"/>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0"/>
              </a:spcAft>
              <a:buClrTx/>
            </a:pPr>
            <a:r>
              <a:rPr lang="en-US" altLang="it-IT" sz="4000" b="1" dirty="0">
                <a:solidFill>
                  <a:schemeClr val="bg1"/>
                </a:solidFill>
              </a:rPr>
              <a:t>Fine e post-</a:t>
            </a:r>
            <a:r>
              <a:rPr lang="en-US" altLang="it-IT" sz="4000" b="1" dirty="0" err="1">
                <a:solidFill>
                  <a:schemeClr val="bg1"/>
                </a:solidFill>
              </a:rPr>
              <a:t>intervista</a:t>
            </a:r>
            <a:endParaRPr lang="en-US" altLang="it-IT" sz="4000" b="1" dirty="0">
              <a:solidFill>
                <a:schemeClr val="bg1"/>
              </a:solidFill>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457200" lvl="1" algn="just" defTabSz="914400" eaLnBrk="1" hangingPunct="1">
              <a:lnSpc>
                <a:spcPct val="160000"/>
              </a:lnSpc>
              <a:buFont typeface="Arial" panose="020B0604020202020204" pitchFamily="34" charset="0"/>
              <a:buChar char="•"/>
              <a:defRPr/>
            </a:pPr>
            <a:r>
              <a:rPr lang="it-IT" altLang="it-IT" sz="1700" dirty="0">
                <a:latin typeface="Source Sans Pro Light" panose="020F0302020204030204" pitchFamily="34" charset="0"/>
              </a:rPr>
              <a:t>In chiusura, chiedere sempre se c’è qualcosa che il soggetto intervistato vuole aggiungere.</a:t>
            </a:r>
          </a:p>
          <a:p>
            <a:pPr indent="-457200" algn="just" defTabSz="914400" eaLnBrk="1" hangingPunct="1">
              <a:lnSpc>
                <a:spcPct val="160000"/>
              </a:lnSpc>
              <a:buFont typeface="Arial" panose="020B0604020202020204" pitchFamily="34" charset="0"/>
              <a:buChar char="•"/>
              <a:defRPr/>
            </a:pPr>
            <a:r>
              <a:rPr lang="it-IT" altLang="it-IT" sz="1700" dirty="0">
                <a:latin typeface="Source Sans Pro Light" panose="020F0302020204030204" pitchFamily="34" charset="0"/>
              </a:rPr>
              <a:t>Subito dopo, integrare la registrazione audio con alcune note (scritte o audio) che diano conto del contesto e della comunicazione extralinguistica dell’interazione.</a:t>
            </a:r>
          </a:p>
          <a:p>
            <a:pPr indent="-457200" algn="just" defTabSz="914400" eaLnBrk="1" hangingPunct="1">
              <a:lnSpc>
                <a:spcPct val="160000"/>
              </a:lnSpc>
              <a:buFont typeface="Arial" panose="020B0604020202020204" pitchFamily="34" charset="0"/>
              <a:buChar char="•"/>
              <a:defRPr/>
            </a:pPr>
            <a:r>
              <a:rPr lang="it-IT" altLang="it-IT" sz="1700" dirty="0">
                <a:latin typeface="Source Sans Pro Light" panose="020F0302020204030204" pitchFamily="34" charset="0"/>
              </a:rPr>
              <a:t>Assicurarsi che le questioni «burocratiche» siano state svolte (es. firma informativa, autorizzazione alla registrazione). </a:t>
            </a:r>
          </a:p>
          <a:p>
            <a:pPr indent="-457200" algn="just" defTabSz="914400" eaLnBrk="1" hangingPunct="1">
              <a:lnSpc>
                <a:spcPct val="160000"/>
              </a:lnSpc>
              <a:buFont typeface="Arial" panose="020B0604020202020204" pitchFamily="34" charset="0"/>
              <a:buChar char="•"/>
              <a:defRPr/>
            </a:pPr>
            <a:r>
              <a:rPr lang="it-IT" altLang="it-IT" sz="1700" dirty="0">
                <a:latin typeface="Source Sans Pro Light" panose="020F0302020204030204" pitchFamily="34" charset="0"/>
              </a:rPr>
              <a:t>Tenere conto delle eventuali richieste di restituzione dei risultati da parte degli intervistati. </a:t>
            </a:r>
          </a:p>
          <a:p>
            <a:pPr marL="274320" indent="0" defTabSz="914400" eaLnBrk="1" hangingPunct="1">
              <a:lnSpc>
                <a:spcPct val="90000"/>
              </a:lnSpc>
              <a:spcAft>
                <a:spcPts val="600"/>
              </a:spcAft>
              <a:buClr>
                <a:schemeClr val="tx1"/>
              </a:buCl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375514655"/>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CustomShape 2"/>
          <p:cNvSpPr/>
          <p:nvPr/>
        </p:nvSpPr>
        <p:spPr>
          <a:xfrm>
            <a:off x="1886040" y="3920171"/>
            <a:ext cx="7130520" cy="793440"/>
          </a:xfrm>
          <a:prstGeom prst="rect">
            <a:avLst/>
          </a:prstGeom>
          <a:noFill/>
          <a:ln>
            <a:noFill/>
          </a:ln>
        </p:spPr>
        <p:style>
          <a:lnRef idx="0">
            <a:scrgbClr r="0" g="0" b="0"/>
          </a:lnRef>
          <a:fillRef idx="0">
            <a:scrgbClr r="0" g="0" b="0"/>
          </a:fillRef>
          <a:effectRef idx="0">
            <a:scrgbClr r="0" g="0" b="0"/>
          </a:effectRef>
          <a:fontRef idx="minor"/>
        </p:style>
        <p:txBody>
          <a:bodyPr lIns="91440" tIns="45720" rIns="91440" bIns="45720" anchor="ctr">
            <a:noAutofit/>
          </a:bodyPr>
          <a:lstStyle/>
          <a:p>
            <a:pPr>
              <a:lnSpc>
                <a:spcPct val="100000"/>
              </a:lnSpc>
            </a:pPr>
            <a:r>
              <a:rPr lang="en-GB" sz="4800" b="0" strike="noStrike" spc="-1" dirty="0" err="1">
                <a:solidFill>
                  <a:srgbClr val="FFFFFF"/>
                </a:solidFill>
                <a:latin typeface="Trebuchet MS"/>
                <a:ea typeface="ＭＳ Ｐゴシック"/>
              </a:rPr>
              <a:t>L’intervista</a:t>
            </a:r>
            <a:r>
              <a:rPr lang="en-GB" sz="4800" b="0" strike="noStrike" spc="-1" dirty="0">
                <a:solidFill>
                  <a:srgbClr val="FFFFFF"/>
                </a:solidFill>
                <a:latin typeface="Trebuchet MS"/>
                <a:ea typeface="ＭＳ Ｐゴシック"/>
              </a:rPr>
              <a:t> </a:t>
            </a:r>
            <a:r>
              <a:rPr lang="en-GB" sz="4800" b="0" strike="noStrike" spc="-1" dirty="0" err="1">
                <a:solidFill>
                  <a:srgbClr val="FFFFFF"/>
                </a:solidFill>
                <a:latin typeface="Trebuchet MS"/>
                <a:ea typeface="ＭＳ Ｐゴシック"/>
              </a:rPr>
              <a:t>discorsiva</a:t>
            </a:r>
            <a:endParaRPr lang="en-GB" sz="4800" b="0" strike="noStrike" spc="-1" dirty="0">
              <a:latin typeface="Arial"/>
            </a:endParaRPr>
          </a:p>
          <a:p>
            <a:r>
              <a:rPr lang="en-GB" sz="3200" spc="-1" dirty="0">
                <a:solidFill>
                  <a:srgbClr val="FFFFFF"/>
                </a:solidFill>
                <a:latin typeface="Trebuchet MS"/>
                <a:ea typeface="ＭＳ Ｐゴシック"/>
                <a:cs typeface="+mn-lt"/>
              </a:rPr>
              <a:t>3. Il </a:t>
            </a:r>
            <a:r>
              <a:rPr lang="en-GB" sz="3200" spc="-1" dirty="0" err="1">
                <a:solidFill>
                  <a:srgbClr val="FFFFFF"/>
                </a:solidFill>
                <a:latin typeface="Trebuchet MS"/>
                <a:ea typeface="ＭＳ Ｐゴシック"/>
                <a:cs typeface="+mn-lt"/>
              </a:rPr>
              <a:t>reclutamento</a:t>
            </a:r>
            <a:r>
              <a:rPr lang="en-GB" sz="3200" spc="-1" dirty="0">
                <a:solidFill>
                  <a:srgbClr val="FFFFFF"/>
                </a:solidFill>
                <a:latin typeface="Trebuchet MS"/>
                <a:ea typeface="ＭＳ Ｐゴシック"/>
                <a:cs typeface="+mn-lt"/>
              </a:rPr>
              <a:t> </a:t>
            </a:r>
            <a:r>
              <a:rPr lang="en-GB" sz="3200" spc="-1" dirty="0" err="1">
                <a:solidFill>
                  <a:srgbClr val="FFFFFF"/>
                </a:solidFill>
                <a:latin typeface="Trebuchet MS"/>
                <a:ea typeface="ＭＳ Ｐゴシック"/>
                <a:cs typeface="+mn-lt"/>
              </a:rPr>
              <a:t>degli</a:t>
            </a:r>
            <a:r>
              <a:rPr lang="en-GB" sz="3200" spc="-1" dirty="0">
                <a:solidFill>
                  <a:srgbClr val="FFFFFF"/>
                </a:solidFill>
                <a:latin typeface="Trebuchet MS"/>
                <a:ea typeface="ＭＳ Ｐゴシック"/>
                <a:cs typeface="+mn-lt"/>
              </a:rPr>
              <a:t> </a:t>
            </a:r>
            <a:r>
              <a:rPr lang="en-GB" sz="3200" spc="-1" dirty="0" err="1">
                <a:solidFill>
                  <a:srgbClr val="FFFFFF"/>
                </a:solidFill>
                <a:latin typeface="Trebuchet MS"/>
                <a:ea typeface="ＭＳ Ｐゴシック"/>
                <a:cs typeface="+mn-lt"/>
              </a:rPr>
              <a:t>intervistati</a:t>
            </a:r>
            <a:endParaRPr lang="en-GB" sz="3200" spc="-1" dirty="0">
              <a:ea typeface="+mn-lt"/>
              <a:cs typeface="+mn-lt"/>
            </a:endParaRPr>
          </a:p>
          <a:p>
            <a:pPr>
              <a:lnSpc>
                <a:spcPct val="100000"/>
              </a:lnSpc>
            </a:pPr>
            <a:endParaRPr lang="en-GB" sz="3200" b="0" strike="noStrike" spc="-1" dirty="0">
              <a:latin typeface="Trebuchet MS"/>
              <a:ea typeface="ＭＳ Ｐゴシック"/>
            </a:endParaRPr>
          </a:p>
        </p:txBody>
      </p:sp>
    </p:spTree>
    <p:extLst>
      <p:ext uri="{BB962C8B-B14F-4D97-AF65-F5344CB8AC3E}">
        <p14:creationId xmlns:p14="http://schemas.microsoft.com/office/powerpoint/2010/main" val="13554071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0"/>
              </a:spcAft>
              <a:buClrTx/>
            </a:pPr>
            <a:r>
              <a:rPr lang="en-US" altLang="it-IT" sz="4000" b="1" dirty="0" err="1">
                <a:solidFill>
                  <a:schemeClr val="bg1"/>
                </a:solidFill>
              </a:rPr>
              <a:t>Selezione</a:t>
            </a:r>
            <a:r>
              <a:rPr lang="en-US" altLang="it-IT" sz="4000" b="1" dirty="0">
                <a:solidFill>
                  <a:schemeClr val="bg1"/>
                </a:solidFill>
              </a:rPr>
              <a:t> </a:t>
            </a:r>
            <a:r>
              <a:rPr lang="en-US" altLang="it-IT" sz="4000" b="1" dirty="0" err="1">
                <a:solidFill>
                  <a:schemeClr val="bg1"/>
                </a:solidFill>
              </a:rPr>
              <a:t>dei</a:t>
            </a:r>
            <a:r>
              <a:rPr lang="en-US" altLang="it-IT" sz="4000" b="1" dirty="0">
                <a:solidFill>
                  <a:schemeClr val="bg1"/>
                </a:solidFill>
              </a:rPr>
              <a:t> </a:t>
            </a:r>
            <a:r>
              <a:rPr lang="en-US" altLang="it-IT" sz="4000" b="1" dirty="0" err="1">
                <a:solidFill>
                  <a:schemeClr val="bg1"/>
                </a:solidFill>
              </a:rPr>
              <a:t>soggetti</a:t>
            </a:r>
            <a:r>
              <a:rPr lang="en-US" altLang="it-IT" sz="4000" b="1" dirty="0">
                <a:solidFill>
                  <a:schemeClr val="bg1"/>
                </a:solidFill>
              </a:rPr>
              <a:t> da </a:t>
            </a:r>
            <a:r>
              <a:rPr lang="en-US" altLang="it-IT" sz="4000" b="1" dirty="0" err="1">
                <a:solidFill>
                  <a:schemeClr val="bg1"/>
                </a:solidFill>
              </a:rPr>
              <a:t>intervistare</a:t>
            </a:r>
            <a:endParaRPr lang="en-US" altLang="it-IT" sz="4000" b="1" dirty="0">
              <a:solidFill>
                <a:schemeClr val="bg1"/>
              </a:solidFill>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77500" lnSpcReduction="200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342900" indent="-342900" algn="just" defTabSz="914400" eaLnBrk="1" hangingPunct="1">
              <a:lnSpc>
                <a:spcPct val="160000"/>
              </a:lnSpc>
              <a:buFont typeface="Arial" panose="020B0604020202020204" pitchFamily="34" charset="0"/>
              <a:buChar char="•"/>
              <a:defRPr/>
            </a:pPr>
            <a:r>
              <a:rPr lang="en-GB" altLang="it-IT" sz="2500" dirty="0" err="1">
                <a:latin typeface="Source Sans Pro Light" panose="020F0302020204030204" pitchFamily="34" charset="0"/>
              </a:rPr>
              <a:t>Profilo</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dei</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soggetti</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definito</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attraverso</a:t>
            </a:r>
            <a:r>
              <a:rPr lang="en-GB" altLang="it-IT" sz="2500" dirty="0">
                <a:latin typeface="Source Sans Pro Light" panose="020F0302020204030204" pitchFamily="34" charset="0"/>
              </a:rPr>
              <a:t> </a:t>
            </a:r>
            <a:r>
              <a:rPr lang="en-GB" altLang="it-IT" sz="2500" b="1" dirty="0" err="1">
                <a:latin typeface="Source Sans Pro Light" panose="020F0302020204030204" pitchFamily="34" charset="0"/>
              </a:rPr>
              <a:t>processo</a:t>
            </a:r>
            <a:r>
              <a:rPr lang="en-GB" altLang="it-IT" sz="2500" b="1" dirty="0">
                <a:latin typeface="Source Sans Pro Light" panose="020F0302020204030204" pitchFamily="34" charset="0"/>
              </a:rPr>
              <a:t> di </a:t>
            </a:r>
            <a:r>
              <a:rPr lang="en-GB" altLang="it-IT" sz="2500" b="1" dirty="0" err="1">
                <a:latin typeface="Source Sans Pro Light" panose="020F0302020204030204" pitchFamily="34" charset="0"/>
              </a:rPr>
              <a:t>tipicizzazione</a:t>
            </a:r>
            <a:r>
              <a:rPr lang="en-GB" altLang="it-IT" sz="2500" b="1" dirty="0">
                <a:latin typeface="Source Sans Pro Light" panose="020F0302020204030204" pitchFamily="34" charset="0"/>
              </a:rPr>
              <a:t> </a:t>
            </a:r>
            <a:r>
              <a:rPr lang="en-GB" altLang="it-IT" sz="2500" dirty="0" err="1">
                <a:latin typeface="Source Sans Pro Light" panose="020F0302020204030204" pitchFamily="34" charset="0"/>
              </a:rPr>
              <a:t>che</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identifica</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categorie</a:t>
            </a:r>
            <a:r>
              <a:rPr lang="en-GB" altLang="it-IT" sz="2500" dirty="0">
                <a:latin typeface="Source Sans Pro Light" panose="020F0302020204030204" pitchFamily="34" charset="0"/>
              </a:rPr>
              <a:t> cui </a:t>
            </a:r>
            <a:r>
              <a:rPr lang="en-GB" altLang="it-IT" sz="2500" dirty="0" err="1">
                <a:latin typeface="Source Sans Pro Light" panose="020F0302020204030204" pitchFamily="34" charset="0"/>
              </a:rPr>
              <a:t>attribuiamo</a:t>
            </a:r>
            <a:r>
              <a:rPr lang="en-GB" altLang="it-IT" sz="2500" dirty="0">
                <a:latin typeface="Source Sans Pro Light" panose="020F0302020204030204" pitchFamily="34" charset="0"/>
              </a:rPr>
              <a:t> le </a:t>
            </a:r>
            <a:r>
              <a:rPr lang="en-GB" altLang="it-IT" sz="2500" dirty="0" err="1">
                <a:latin typeface="Source Sans Pro Light" panose="020F0302020204030204" pitchFamily="34" charset="0"/>
              </a:rPr>
              <a:t>proprietà</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rilevanti</a:t>
            </a:r>
            <a:r>
              <a:rPr lang="en-GB" altLang="it-IT" sz="2500" dirty="0">
                <a:latin typeface="Source Sans Pro Light" panose="020F0302020204030204" pitchFamily="34" charset="0"/>
              </a:rPr>
              <a:t> per la </a:t>
            </a:r>
            <a:r>
              <a:rPr lang="en-GB" altLang="it-IT" sz="2500" dirty="0" err="1">
                <a:latin typeface="Source Sans Pro Light" panose="020F0302020204030204" pitchFamily="34" charset="0"/>
              </a:rPr>
              <a:t>ricerca</a:t>
            </a:r>
            <a:r>
              <a:rPr lang="en-GB" altLang="it-IT" sz="2500" dirty="0">
                <a:latin typeface="Source Sans Pro Light" panose="020F0302020204030204" pitchFamily="34" charset="0"/>
              </a:rPr>
              <a:t> (es. </a:t>
            </a:r>
            <a:r>
              <a:rPr lang="en-GB" altLang="it-IT" sz="2500" dirty="0" err="1">
                <a:latin typeface="Source Sans Pro Light" panose="020F0302020204030204" pitchFamily="34" charset="0"/>
              </a:rPr>
              <a:t>uditori</a:t>
            </a:r>
            <a:r>
              <a:rPr lang="en-GB" altLang="it-IT" sz="2500" dirty="0">
                <a:latin typeface="Source Sans Pro Light" panose="020F0302020204030204" pitchFamily="34" charset="0"/>
              </a:rPr>
              <a:t> di </a:t>
            </a:r>
            <a:r>
              <a:rPr lang="en-GB" altLang="it-IT" sz="2500" dirty="0" err="1">
                <a:latin typeface="Source Sans Pro Light" panose="020F0302020204030204" pitchFamily="34" charset="0"/>
              </a:rPr>
              <a:t>voci</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inclusi</a:t>
            </a:r>
            <a:r>
              <a:rPr lang="en-GB" altLang="it-IT" sz="2500" dirty="0">
                <a:latin typeface="Source Sans Pro Light" panose="020F0302020204030204" pitchFamily="34" charset="0"/>
              </a:rPr>
              <a:t> in </a:t>
            </a:r>
            <a:r>
              <a:rPr lang="en-GB" altLang="it-IT" sz="2500" dirty="0" err="1">
                <a:latin typeface="Source Sans Pro Light" panose="020F0302020204030204" pitchFamily="34" charset="0"/>
              </a:rPr>
              <a:t>un’associazione</a:t>
            </a:r>
            <a:r>
              <a:rPr lang="en-GB" altLang="it-IT" sz="2500" dirty="0">
                <a:latin typeface="Source Sans Pro Light" panose="020F0302020204030204" pitchFamily="34" charset="0"/>
              </a:rPr>
              <a:t>).</a:t>
            </a:r>
          </a:p>
          <a:p>
            <a:pPr marL="342900" indent="-342900" algn="just" defTabSz="914400" eaLnBrk="1" hangingPunct="1">
              <a:lnSpc>
                <a:spcPct val="160000"/>
              </a:lnSpc>
              <a:buFont typeface="Arial" panose="020B0604020202020204" pitchFamily="34" charset="0"/>
              <a:buChar char="•"/>
              <a:defRPr/>
            </a:pPr>
            <a:r>
              <a:rPr lang="en-GB" altLang="it-IT" sz="2500" dirty="0" err="1">
                <a:latin typeface="Source Sans Pro Light" panose="020F0302020204030204" pitchFamily="34" charset="0"/>
              </a:rPr>
              <a:t>Soggetti</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si</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possono</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contattare</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direttamente</a:t>
            </a:r>
            <a:r>
              <a:rPr lang="en-GB" altLang="it-IT" sz="2500" dirty="0">
                <a:latin typeface="Source Sans Pro Light" panose="020F0302020204030204" pitchFamily="34" charset="0"/>
              </a:rPr>
              <a:t> o </a:t>
            </a:r>
            <a:r>
              <a:rPr lang="en-GB" altLang="it-IT" sz="2500" dirty="0" err="1">
                <a:latin typeface="Source Sans Pro Light" panose="020F0302020204030204" pitchFamily="34" charset="0"/>
              </a:rPr>
              <a:t>grazie</a:t>
            </a:r>
            <a:r>
              <a:rPr lang="en-GB" altLang="it-IT" sz="2500" dirty="0">
                <a:latin typeface="Source Sans Pro Light" panose="020F0302020204030204" pitchFamily="34" charset="0"/>
              </a:rPr>
              <a:t> a </a:t>
            </a:r>
            <a:r>
              <a:rPr lang="en-GB" altLang="it-IT" sz="2500" dirty="0" err="1">
                <a:latin typeface="Source Sans Pro Light" panose="020F0302020204030204" pitchFamily="34" charset="0"/>
              </a:rPr>
              <a:t>mediatori</a:t>
            </a:r>
            <a:r>
              <a:rPr lang="en-GB" altLang="it-IT" sz="2500" dirty="0">
                <a:latin typeface="Source Sans Pro Light" panose="020F0302020204030204" pitchFamily="34" charset="0"/>
              </a:rPr>
              <a:t> – </a:t>
            </a:r>
            <a:r>
              <a:rPr lang="en-GB" altLang="it-IT" sz="2500" b="1" dirty="0">
                <a:latin typeface="Source Sans Pro Light" panose="020F0302020204030204" pitchFamily="34" charset="0"/>
              </a:rPr>
              <a:t>gatekeepers</a:t>
            </a:r>
            <a:r>
              <a:rPr lang="en-GB" altLang="it-IT" sz="2500" dirty="0">
                <a:latin typeface="Source Sans Pro Light" panose="020F0302020204030204" pitchFamily="34" charset="0"/>
              </a:rPr>
              <a:t>.</a:t>
            </a:r>
          </a:p>
          <a:p>
            <a:pPr marL="342900" indent="-342900" algn="just" defTabSz="914400" eaLnBrk="1" hangingPunct="1">
              <a:lnSpc>
                <a:spcPct val="160000"/>
              </a:lnSpc>
              <a:buFont typeface="Arial" panose="020B0604020202020204" pitchFamily="34" charset="0"/>
              <a:buChar char="•"/>
              <a:defRPr/>
            </a:pPr>
            <a:r>
              <a:rPr lang="en-GB" altLang="it-IT" sz="2500" dirty="0">
                <a:latin typeface="Source Sans Pro Light" panose="020F0302020204030204" pitchFamily="34" charset="0"/>
              </a:rPr>
              <a:t>Se </a:t>
            </a:r>
            <a:r>
              <a:rPr lang="en-GB" altLang="it-IT" sz="2500" dirty="0" err="1">
                <a:latin typeface="Source Sans Pro Light" panose="020F0302020204030204" pitchFamily="34" charset="0"/>
              </a:rPr>
              <a:t>gruppo</a:t>
            </a:r>
            <a:r>
              <a:rPr lang="en-GB" altLang="it-IT" sz="2500" dirty="0">
                <a:latin typeface="Source Sans Pro Light" panose="020F0302020204030204" pitchFamily="34" charset="0"/>
              </a:rPr>
              <a:t> di </a:t>
            </a:r>
            <a:r>
              <a:rPr lang="en-GB" altLang="it-IT" sz="2500" dirty="0" err="1">
                <a:latin typeface="Source Sans Pro Light" panose="020F0302020204030204" pitchFamily="34" charset="0"/>
              </a:rPr>
              <a:t>soggetti</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selezionati</a:t>
            </a:r>
            <a:r>
              <a:rPr lang="en-GB" altLang="it-IT" sz="2500" dirty="0">
                <a:latin typeface="Source Sans Pro Light" panose="020F0302020204030204" pitchFamily="34" charset="0"/>
              </a:rPr>
              <a:t> non </a:t>
            </a:r>
            <a:r>
              <a:rPr lang="en-GB" altLang="it-IT" sz="2500" dirty="0" err="1">
                <a:latin typeface="Source Sans Pro Light" panose="020F0302020204030204" pitchFamily="34" charset="0"/>
              </a:rPr>
              <a:t>è</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omogeneo</a:t>
            </a:r>
            <a:r>
              <a:rPr lang="en-GB" altLang="it-IT" sz="2500" dirty="0">
                <a:latin typeface="Source Sans Pro Light" panose="020F0302020204030204" pitchFamily="34" charset="0"/>
              </a:rPr>
              <a:t> o non </a:t>
            </a:r>
            <a:r>
              <a:rPr lang="en-GB" altLang="it-IT" sz="2500" dirty="0" err="1">
                <a:latin typeface="Source Sans Pro Light" panose="020F0302020204030204" pitchFamily="34" charset="0"/>
              </a:rPr>
              <a:t>consente</a:t>
            </a:r>
            <a:r>
              <a:rPr lang="en-GB" altLang="it-IT" sz="2500" dirty="0">
                <a:latin typeface="Source Sans Pro Light" panose="020F0302020204030204" pitchFamily="34" charset="0"/>
              </a:rPr>
              <a:t> di dare </a:t>
            </a:r>
            <a:r>
              <a:rPr lang="en-GB" altLang="it-IT" sz="2500" dirty="0" err="1">
                <a:latin typeface="Source Sans Pro Light" panose="020F0302020204030204" pitchFamily="34" charset="0"/>
              </a:rPr>
              <a:t>risposta</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alla</a:t>
            </a:r>
            <a:r>
              <a:rPr lang="en-GB" altLang="it-IT" sz="2500" dirty="0">
                <a:latin typeface="Source Sans Pro Light" panose="020F0302020204030204" pitchFamily="34" charset="0"/>
              </a:rPr>
              <a:t> propria </a:t>
            </a:r>
            <a:r>
              <a:rPr lang="en-GB" altLang="it-IT" sz="2500" dirty="0" err="1">
                <a:latin typeface="Source Sans Pro Light" panose="020F0302020204030204" pitchFamily="34" charset="0"/>
              </a:rPr>
              <a:t>domanda</a:t>
            </a:r>
            <a:r>
              <a:rPr lang="en-GB" altLang="it-IT" sz="2500" dirty="0">
                <a:latin typeface="Source Sans Pro Light" panose="020F0302020204030204" pitchFamily="34" charset="0"/>
              </a:rPr>
              <a:t> di </a:t>
            </a:r>
            <a:r>
              <a:rPr lang="en-GB" altLang="it-IT" sz="2500" dirty="0" err="1">
                <a:latin typeface="Source Sans Pro Light" panose="020F0302020204030204" pitchFamily="34" charset="0"/>
              </a:rPr>
              <a:t>ricerca</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si</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rende</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necessario</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includere</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nuovi</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soggetti</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L’alternativa</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è</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cambiare</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domanda</a:t>
            </a:r>
            <a:r>
              <a:rPr lang="en-GB" altLang="it-IT" sz="2500" dirty="0">
                <a:latin typeface="Source Sans Pro Light" panose="020F0302020204030204" pitchFamily="34" charset="0"/>
              </a:rPr>
              <a:t> di </a:t>
            </a:r>
            <a:r>
              <a:rPr lang="en-GB" altLang="it-IT" sz="2500" dirty="0" err="1">
                <a:latin typeface="Source Sans Pro Light" panose="020F0302020204030204" pitchFamily="34" charset="0"/>
              </a:rPr>
              <a:t>ricerca</a:t>
            </a:r>
            <a:r>
              <a:rPr lang="en-GB" altLang="it-IT" sz="2500" dirty="0">
                <a:latin typeface="Source Sans Pro Light" panose="020F0302020204030204" pitchFamily="34" charset="0"/>
              </a:rPr>
              <a:t>! Nel </a:t>
            </a:r>
            <a:r>
              <a:rPr lang="en-GB" altLang="it-IT" sz="2500" dirty="0" err="1">
                <a:latin typeface="Source Sans Pro Light" panose="020F0302020204030204" pitchFamily="34" charset="0"/>
              </a:rPr>
              <a:t>corso</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della</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ricerca</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possono</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emergere</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nuovi</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interrogativi</a:t>
            </a:r>
            <a:r>
              <a:rPr lang="en-GB" altLang="it-IT" sz="2500" dirty="0">
                <a:latin typeface="Source Sans Pro Light" panose="020F0302020204030204" pitchFamily="34" charset="0"/>
              </a:rPr>
              <a:t> (o </a:t>
            </a:r>
            <a:r>
              <a:rPr lang="en-GB" altLang="it-IT" sz="2500" dirty="0" err="1">
                <a:latin typeface="Source Sans Pro Light" panose="020F0302020204030204" pitchFamily="34" charset="0"/>
              </a:rPr>
              <a:t>addirittura</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nuove</a:t>
            </a:r>
            <a:r>
              <a:rPr lang="en-GB" altLang="it-IT" sz="2500" dirty="0">
                <a:latin typeface="Source Sans Pro Light" panose="020F0302020204030204" pitchFamily="34" charset="0"/>
              </a:rPr>
              <a:t> e </a:t>
            </a:r>
            <a:r>
              <a:rPr lang="en-GB" altLang="it-IT" sz="2500" dirty="0" err="1">
                <a:latin typeface="Source Sans Pro Light" panose="020F0302020204030204" pitchFamily="34" charset="0"/>
              </a:rPr>
              <a:t>più</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interessanti</a:t>
            </a:r>
            <a:r>
              <a:rPr lang="en-GB" altLang="it-IT" sz="2500" dirty="0">
                <a:latin typeface="Source Sans Pro Light" panose="020F0302020204030204" pitchFamily="34" charset="0"/>
              </a:rPr>
              <a:t> </a:t>
            </a:r>
            <a:r>
              <a:rPr lang="en-GB" altLang="it-IT" sz="2500" dirty="0" err="1">
                <a:latin typeface="Source Sans Pro Light" panose="020F0302020204030204" pitchFamily="34" charset="0"/>
              </a:rPr>
              <a:t>domande</a:t>
            </a:r>
            <a:r>
              <a:rPr lang="en-GB" altLang="it-IT" sz="2500" dirty="0">
                <a:latin typeface="Source Sans Pro Light" panose="020F0302020204030204" pitchFamily="34" charset="0"/>
              </a:rPr>
              <a:t> di </a:t>
            </a:r>
            <a:r>
              <a:rPr lang="en-GB" altLang="it-IT" sz="2500" dirty="0" err="1">
                <a:latin typeface="Source Sans Pro Light" panose="020F0302020204030204" pitchFamily="34" charset="0"/>
              </a:rPr>
              <a:t>ricerca</a:t>
            </a:r>
            <a:r>
              <a:rPr lang="en-GB" altLang="it-IT" sz="2500" dirty="0">
                <a:latin typeface="Source Sans Pro Light" panose="020F0302020204030204" pitchFamily="34" charset="0"/>
              </a:rPr>
              <a:t>)</a:t>
            </a:r>
          </a:p>
          <a:p>
            <a:pPr marL="274320" indent="0" defTabSz="914400" eaLnBrk="1" hangingPunct="1">
              <a:lnSpc>
                <a:spcPct val="90000"/>
              </a:lnSpc>
              <a:spcAft>
                <a:spcPts val="600"/>
              </a:spcAft>
              <a:buClr>
                <a:schemeClr val="tx1"/>
              </a:buCl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957136817"/>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95000"/>
              </a:lnSpc>
              <a:spcAft>
                <a:spcPts val="600"/>
              </a:spcAft>
              <a:buClrTx/>
            </a:pPr>
            <a:r>
              <a:rPr lang="en-US" altLang="it-IT" sz="4000" b="1" dirty="0">
                <a:solidFill>
                  <a:schemeClr val="bg1"/>
                </a:solidFill>
              </a:rPr>
              <a:t>Il </a:t>
            </a:r>
            <a:r>
              <a:rPr lang="en-US" altLang="it-IT" sz="4000" b="1" dirty="0" err="1">
                <a:solidFill>
                  <a:schemeClr val="bg1"/>
                </a:solidFill>
              </a:rPr>
              <a:t>contatto</a:t>
            </a:r>
            <a:r>
              <a:rPr lang="en-US" altLang="it-IT" sz="4000" b="1" dirty="0">
                <a:solidFill>
                  <a:schemeClr val="bg1"/>
                </a:solidFill>
              </a:rPr>
              <a:t> e la </a:t>
            </a:r>
            <a:r>
              <a:rPr lang="en-US" altLang="it-IT" sz="4000" b="1" dirty="0" err="1">
                <a:solidFill>
                  <a:schemeClr val="bg1"/>
                </a:solidFill>
              </a:rPr>
              <a:t>presentazione</a:t>
            </a:r>
            <a:r>
              <a:rPr lang="en-US" altLang="it-IT" sz="4000" b="1" dirty="0">
                <a:solidFill>
                  <a:schemeClr val="bg1"/>
                </a:solidFill>
              </a:rPr>
              <a:t> </a:t>
            </a:r>
            <a:r>
              <a:rPr lang="en-US" altLang="it-IT" sz="4000" b="1" dirty="0" err="1">
                <a:solidFill>
                  <a:schemeClr val="bg1"/>
                </a:solidFill>
              </a:rPr>
              <a:t>della</a:t>
            </a:r>
            <a:r>
              <a:rPr lang="en-US" altLang="it-IT" sz="4000" b="1" dirty="0">
                <a:solidFill>
                  <a:schemeClr val="bg1"/>
                </a:solidFill>
              </a:rPr>
              <a:t> </a:t>
            </a:r>
            <a:r>
              <a:rPr lang="en-US" altLang="it-IT" sz="4000" b="1" dirty="0" err="1">
                <a:solidFill>
                  <a:schemeClr val="bg1"/>
                </a:solidFill>
              </a:rPr>
              <a:t>ricerca</a:t>
            </a:r>
            <a:endParaRPr lang="en-US" altLang="it-IT" sz="4000" b="1" dirty="0">
              <a:solidFill>
                <a:schemeClr val="bg1"/>
              </a:solidFill>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925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indent="-457200" algn="just" defTabSz="914400" eaLnBrk="1" hangingPunct="1">
              <a:lnSpc>
                <a:spcPct val="160000"/>
              </a:lnSpc>
              <a:buFont typeface="Arial" panose="020B0604020202020204" pitchFamily="34" charset="0"/>
              <a:buChar char="•"/>
              <a:defRPr/>
            </a:pPr>
            <a:r>
              <a:rPr lang="it-IT" altLang="it-IT" sz="2600" b="1" dirty="0">
                <a:latin typeface="Source Sans Pro Light" panose="020F0302020204030204" pitchFamily="34" charset="0"/>
              </a:rPr>
              <a:t>Contatto</a:t>
            </a:r>
            <a:r>
              <a:rPr lang="it-IT" altLang="it-IT" sz="2600" dirty="0">
                <a:latin typeface="Source Sans Pro Light" panose="020F0302020204030204" pitchFamily="34" charset="0"/>
              </a:rPr>
              <a:t> con soggetti individuati tramite la Collaborazione di un/a </a:t>
            </a:r>
            <a:r>
              <a:rPr lang="it-IT" altLang="it-IT" sz="2600" b="1" dirty="0">
                <a:latin typeface="Source Sans Pro Light" panose="020F0302020204030204" pitchFamily="34" charset="0"/>
              </a:rPr>
              <a:t>mediatore/</a:t>
            </a:r>
            <a:r>
              <a:rPr lang="it-IT" altLang="it-IT" sz="2600" b="1" dirty="0" err="1">
                <a:latin typeface="Source Sans Pro Light" panose="020F0302020204030204" pitchFamily="34" charset="0"/>
              </a:rPr>
              <a:t>trice</a:t>
            </a:r>
            <a:r>
              <a:rPr lang="it-IT" altLang="it-IT" sz="2600" b="1" dirty="0">
                <a:latin typeface="Source Sans Pro Light" panose="020F0302020204030204" pitchFamily="34" charset="0"/>
              </a:rPr>
              <a:t> </a:t>
            </a:r>
            <a:r>
              <a:rPr lang="it-IT" altLang="it-IT" sz="2600" dirty="0">
                <a:latin typeface="Source Sans Pro Light" panose="020F0302020204030204" pitchFamily="34" charset="0"/>
              </a:rPr>
              <a:t>(es. SICURTEMP – operatrici telefoniche)</a:t>
            </a:r>
          </a:p>
          <a:p>
            <a:pPr marL="457200" lvl="1" algn="just" defTabSz="914400" eaLnBrk="1" hangingPunct="1">
              <a:lnSpc>
                <a:spcPct val="160000"/>
              </a:lnSpc>
              <a:buFont typeface="Wingdings" pitchFamily="2" charset="2"/>
              <a:buChar char="ü"/>
              <a:defRPr/>
            </a:pPr>
            <a:r>
              <a:rPr lang="it-IT" altLang="it-IT" sz="2600" dirty="0">
                <a:latin typeface="Source Sans Pro Light" panose="020F0302020204030204" pitchFamily="34" charset="0"/>
              </a:rPr>
              <a:t>Vantaggio di avvicinare target difficilmente avvicinabili</a:t>
            </a:r>
          </a:p>
          <a:p>
            <a:pPr marL="457200" lvl="1" algn="just" defTabSz="914400" eaLnBrk="1" hangingPunct="1">
              <a:lnSpc>
                <a:spcPct val="160000"/>
              </a:lnSpc>
              <a:buFont typeface="Wingdings" pitchFamily="2" charset="2"/>
              <a:buChar char="ü"/>
              <a:defRPr/>
            </a:pPr>
            <a:r>
              <a:rPr lang="it-IT" altLang="it-IT" sz="2600" dirty="0">
                <a:latin typeface="Source Sans Pro Light" panose="020F0302020204030204" pitchFamily="34" charset="0"/>
              </a:rPr>
              <a:t>Svantaggio di doversi affidare a sua disponibilità, capacità di individuare candidati/e e al suo rapporto con potenziali intervistati/e.</a:t>
            </a:r>
          </a:p>
          <a:p>
            <a:pPr marL="274320" indent="0" defTabSz="914400" eaLnBrk="1" hangingPunct="1">
              <a:lnSpc>
                <a:spcPct val="90000"/>
              </a:lnSpc>
              <a:spcAft>
                <a:spcPts val="600"/>
              </a:spcAft>
              <a:buClr>
                <a:schemeClr val="tx1"/>
              </a:buCl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810241442"/>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105000"/>
              </a:lnSpc>
              <a:spcAft>
                <a:spcPts val="600"/>
              </a:spcAft>
              <a:buClrTx/>
            </a:pPr>
            <a:r>
              <a:rPr lang="en-US" altLang="it-IT" sz="4000" b="1" dirty="0">
                <a:solidFill>
                  <a:schemeClr val="bg1"/>
                </a:solidFill>
              </a:rPr>
              <a:t>Il </a:t>
            </a:r>
            <a:r>
              <a:rPr lang="en-US" altLang="it-IT" sz="4000" b="1" dirty="0" err="1">
                <a:solidFill>
                  <a:schemeClr val="bg1"/>
                </a:solidFill>
              </a:rPr>
              <a:t>contatto</a:t>
            </a:r>
            <a:r>
              <a:rPr lang="en-US" altLang="it-IT" sz="4000" b="1" dirty="0">
                <a:solidFill>
                  <a:schemeClr val="bg1"/>
                </a:solidFill>
              </a:rPr>
              <a:t> e la </a:t>
            </a:r>
            <a:r>
              <a:rPr lang="en-US" altLang="it-IT" sz="4000" b="1" dirty="0" err="1">
                <a:solidFill>
                  <a:schemeClr val="bg1"/>
                </a:solidFill>
              </a:rPr>
              <a:t>presentazione</a:t>
            </a:r>
            <a:r>
              <a:rPr lang="en-US" altLang="it-IT" sz="4000" b="1" dirty="0">
                <a:solidFill>
                  <a:schemeClr val="bg1"/>
                </a:solidFill>
              </a:rPr>
              <a:t> </a:t>
            </a:r>
            <a:r>
              <a:rPr lang="en-US" altLang="it-IT" sz="4000" b="1" dirty="0" err="1">
                <a:solidFill>
                  <a:schemeClr val="bg1"/>
                </a:solidFill>
              </a:rPr>
              <a:t>della</a:t>
            </a:r>
            <a:r>
              <a:rPr lang="en-US" altLang="it-IT" sz="4000" b="1" dirty="0">
                <a:solidFill>
                  <a:schemeClr val="bg1"/>
                </a:solidFill>
              </a:rPr>
              <a:t> </a:t>
            </a:r>
            <a:r>
              <a:rPr lang="en-US" altLang="it-IT" sz="4000" b="1" dirty="0" err="1">
                <a:solidFill>
                  <a:schemeClr val="bg1"/>
                </a:solidFill>
              </a:rPr>
              <a:t>ricerca</a:t>
            </a:r>
            <a:endParaRPr lang="en-US" altLang="it-IT" sz="4000" b="1" dirty="0">
              <a:solidFill>
                <a:schemeClr val="bg1"/>
              </a:solidFill>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70000" lnSpcReduction="200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indent="-457200" algn="just" defTabSz="914400" eaLnBrk="1" hangingPunct="1">
              <a:lnSpc>
                <a:spcPct val="180000"/>
              </a:lnSpc>
              <a:buFont typeface="Arial" panose="020B0604020202020204" pitchFamily="34" charset="0"/>
              <a:buChar char="•"/>
              <a:defRPr/>
            </a:pPr>
            <a:r>
              <a:rPr lang="it-IT" altLang="it-IT" sz="2800" b="1" dirty="0">
                <a:latin typeface="Source Sans Pro Light" panose="020F0302020204030204" pitchFamily="34" charset="0"/>
              </a:rPr>
              <a:t>Contatto con soggetti individuati Preso direttamente dal gruppo di ricerca (talvolta rapporto attivato in una precedente ricerca):</a:t>
            </a:r>
          </a:p>
          <a:p>
            <a:pPr marL="457200" lvl="1" algn="just" defTabSz="914400" eaLnBrk="1" hangingPunct="1">
              <a:lnSpc>
                <a:spcPct val="180000"/>
              </a:lnSpc>
              <a:buFont typeface="Wingdings" pitchFamily="2" charset="2"/>
              <a:buChar char="ü"/>
              <a:defRPr/>
            </a:pPr>
            <a:r>
              <a:rPr lang="it-IT" altLang="it-IT" sz="2900" dirty="0">
                <a:latin typeface="Source Sans Pro Light" panose="020F0302020204030204" pitchFamily="34" charset="0"/>
              </a:rPr>
              <a:t>lettera</a:t>
            </a:r>
          </a:p>
          <a:p>
            <a:pPr marL="457200" lvl="1" algn="just" defTabSz="914400" eaLnBrk="1" hangingPunct="1">
              <a:lnSpc>
                <a:spcPct val="180000"/>
              </a:lnSpc>
              <a:buFont typeface="Wingdings" pitchFamily="2" charset="2"/>
              <a:buChar char="ü"/>
              <a:defRPr/>
            </a:pPr>
            <a:r>
              <a:rPr lang="it-IT" altLang="it-IT" sz="2800" dirty="0">
                <a:latin typeface="Source Sans Pro Light" panose="020F0302020204030204" pitchFamily="34" charset="0"/>
              </a:rPr>
              <a:t>telefono </a:t>
            </a:r>
          </a:p>
          <a:p>
            <a:pPr marL="457200" lvl="1" algn="just" defTabSz="914400" eaLnBrk="1" hangingPunct="1">
              <a:lnSpc>
                <a:spcPct val="180000"/>
              </a:lnSpc>
              <a:buFont typeface="Wingdings" pitchFamily="2" charset="2"/>
              <a:buChar char="ü"/>
              <a:defRPr/>
            </a:pPr>
            <a:r>
              <a:rPr lang="it-IT" altLang="it-IT" sz="2800" dirty="0">
                <a:latin typeface="Source Sans Pro Light" panose="020F0302020204030204" pitchFamily="34" charset="0"/>
              </a:rPr>
              <a:t>email/social media</a:t>
            </a:r>
          </a:p>
          <a:p>
            <a:pPr marL="457200" lvl="1" algn="just" defTabSz="914400" eaLnBrk="1" hangingPunct="1">
              <a:lnSpc>
                <a:spcPct val="180000"/>
              </a:lnSpc>
              <a:buFont typeface="Wingdings" pitchFamily="2" charset="2"/>
              <a:buChar char="ü"/>
              <a:defRPr/>
            </a:pPr>
            <a:r>
              <a:rPr lang="it-IT" altLang="it-IT" sz="2800" dirty="0">
                <a:latin typeface="Source Sans Pro Light" panose="020F0302020204030204" pitchFamily="34" charset="0"/>
              </a:rPr>
              <a:t>di persona </a:t>
            </a:r>
          </a:p>
          <a:p>
            <a:pPr marL="457200" lvl="1" algn="just" defTabSz="914400" eaLnBrk="1" hangingPunct="1">
              <a:lnSpc>
                <a:spcPct val="180000"/>
              </a:lnSpc>
              <a:buFont typeface="Wingdings" pitchFamily="2" charset="2"/>
              <a:buChar char="ü"/>
              <a:defRPr/>
            </a:pPr>
            <a:r>
              <a:rPr lang="it-IT" altLang="it-IT" sz="2800" dirty="0">
                <a:latin typeface="Source Sans Pro Light" panose="020F0302020204030204" pitchFamily="34" charset="0"/>
              </a:rPr>
              <a:t>o combinazione di tali strumenti </a:t>
            </a:r>
          </a:p>
          <a:p>
            <a:pPr marL="274320" indent="0" defTabSz="914400" eaLnBrk="1" hangingPunct="1">
              <a:lnSpc>
                <a:spcPct val="90000"/>
              </a:lnSpc>
              <a:spcAft>
                <a:spcPts val="600"/>
              </a:spcAft>
              <a:buClr>
                <a:schemeClr val="tx1"/>
              </a:buCl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3815578607"/>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105000"/>
              </a:lnSpc>
              <a:spcAft>
                <a:spcPts val="600"/>
              </a:spcAft>
              <a:buClrTx/>
            </a:pPr>
            <a:r>
              <a:rPr lang="en-US" altLang="it-IT" sz="4000" b="1" dirty="0" err="1">
                <a:solidFill>
                  <a:schemeClr val="bg1"/>
                </a:solidFill>
              </a:rPr>
              <a:t>Primi</a:t>
            </a:r>
            <a:r>
              <a:rPr lang="en-US" altLang="it-IT" sz="4000" b="1" dirty="0">
                <a:solidFill>
                  <a:schemeClr val="bg1"/>
                </a:solidFill>
              </a:rPr>
              <a:t> </a:t>
            </a:r>
            <a:r>
              <a:rPr lang="en-US" altLang="it-IT" sz="4000" b="1" dirty="0" err="1">
                <a:solidFill>
                  <a:schemeClr val="bg1"/>
                </a:solidFill>
              </a:rPr>
              <a:t>contatti</a:t>
            </a:r>
            <a:endParaRPr lang="en-US" altLang="it-IT" sz="4000" b="1" dirty="0">
              <a:solidFill>
                <a:schemeClr val="bg1"/>
              </a:solidFill>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77500" lnSpcReduction="200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indent="-457200" algn="just" defTabSz="914400" eaLnBrk="1" hangingPunct="1">
              <a:lnSpc>
                <a:spcPct val="160000"/>
              </a:lnSpc>
              <a:buFont typeface="Arial" panose="020B0604020202020204" pitchFamily="34" charset="0"/>
              <a:buChar char="•"/>
              <a:defRPr/>
            </a:pPr>
            <a:r>
              <a:rPr lang="it-IT" altLang="it-IT" b="1" dirty="0">
                <a:latin typeface="Source Sans Pro Light" panose="020F0302020204030204" pitchFamily="34" charset="0"/>
              </a:rPr>
              <a:t>Informazione adeguata sullo studio </a:t>
            </a:r>
            <a:r>
              <a:rPr lang="it-IT" altLang="it-IT" dirty="0">
                <a:latin typeface="Source Sans Pro Light" panose="020F0302020204030204" pitchFamily="34" charset="0"/>
              </a:rPr>
              <a:t>cui si chiede di partecipare (dettaglio dipende da quanto vogliamo che l’intervistato/a abbia modo di pensarci)</a:t>
            </a:r>
          </a:p>
          <a:p>
            <a:pPr indent="-457200" algn="just" defTabSz="914400" eaLnBrk="1" hangingPunct="1">
              <a:lnSpc>
                <a:spcPct val="160000"/>
              </a:lnSpc>
              <a:buFont typeface="Arial" panose="020B0604020202020204" pitchFamily="34" charset="0"/>
              <a:buChar char="•"/>
              <a:defRPr/>
            </a:pPr>
            <a:r>
              <a:rPr lang="it-IT" altLang="it-IT" b="1" dirty="0">
                <a:latin typeface="Source Sans Pro Light" panose="020F0302020204030204" pitchFamily="34" charset="0"/>
              </a:rPr>
              <a:t>Rassicurazioni sulla natura del colloquio</a:t>
            </a:r>
            <a:r>
              <a:rPr lang="it-IT" altLang="it-IT" dirty="0">
                <a:latin typeface="Source Sans Pro Light" panose="020F0302020204030204" pitchFamily="34" charset="0"/>
              </a:rPr>
              <a:t> </a:t>
            </a:r>
            <a:r>
              <a:rPr lang="it-IT" altLang="it-IT" b="1" dirty="0">
                <a:latin typeface="Source Sans Pro Light" panose="020F0302020204030204" pitchFamily="34" charset="0"/>
              </a:rPr>
              <a:t>e sull’uso che verrà fatto dei dati </a:t>
            </a:r>
            <a:r>
              <a:rPr lang="it-IT" altLang="it-IT" dirty="0">
                <a:latin typeface="Source Sans Pro Light" panose="020F0302020204030204" pitchFamily="34" charset="0"/>
              </a:rPr>
              <a:t>(non fare riferimento a registrazione!)</a:t>
            </a:r>
          </a:p>
          <a:p>
            <a:pPr indent="-457200" algn="just" defTabSz="914400" eaLnBrk="1" hangingPunct="1">
              <a:lnSpc>
                <a:spcPct val="160000"/>
              </a:lnSpc>
              <a:buFont typeface="Arial" panose="020B0604020202020204" pitchFamily="34" charset="0"/>
              <a:buChar char="•"/>
              <a:defRPr/>
            </a:pPr>
            <a:r>
              <a:rPr lang="it-IT" altLang="it-IT" b="1" dirty="0">
                <a:latin typeface="Source Sans Pro Light" panose="020F0302020204030204" pitchFamily="34" charset="0"/>
              </a:rPr>
              <a:t>Dichiarare come si è ottenuto il contatto </a:t>
            </a:r>
            <a:r>
              <a:rPr lang="it-IT" altLang="it-IT" dirty="0">
                <a:latin typeface="Source Sans Pro Light" panose="020F0302020204030204" pitchFamily="34" charset="0"/>
              </a:rPr>
              <a:t>(criteri selezione e/o mediatore/</a:t>
            </a:r>
            <a:r>
              <a:rPr lang="it-IT" altLang="it-IT" dirty="0" err="1">
                <a:latin typeface="Source Sans Pro Light" panose="020F0302020204030204" pitchFamily="34" charset="0"/>
              </a:rPr>
              <a:t>trice</a:t>
            </a:r>
            <a:r>
              <a:rPr lang="it-IT" altLang="it-IT" dirty="0">
                <a:latin typeface="Source Sans Pro Light" panose="020F0302020204030204" pitchFamily="34" charset="0"/>
              </a:rPr>
              <a:t>)</a:t>
            </a:r>
          </a:p>
          <a:p>
            <a:pPr indent="-457200" algn="just" defTabSz="914400" eaLnBrk="1" hangingPunct="1">
              <a:lnSpc>
                <a:spcPct val="160000"/>
              </a:lnSpc>
              <a:buFont typeface="Arial" panose="020B0604020202020204" pitchFamily="34" charset="0"/>
              <a:buChar char="•"/>
              <a:defRPr/>
            </a:pPr>
            <a:r>
              <a:rPr lang="it-IT" altLang="it-IT" b="1" dirty="0">
                <a:latin typeface="Source Sans Pro Light" panose="020F0302020204030204" pitchFamily="34" charset="0"/>
              </a:rPr>
              <a:t>Rassicurazioni sul fatto che non c’è una risposta giusta</a:t>
            </a:r>
            <a:r>
              <a:rPr lang="it-IT" altLang="it-IT" dirty="0">
                <a:latin typeface="Source Sans Pro Light" panose="020F0302020204030204" pitchFamily="34" charset="0"/>
              </a:rPr>
              <a:t>, è la sua esperienza che ci interessa</a:t>
            </a:r>
          </a:p>
          <a:p>
            <a:pPr indent="-457200" algn="just" defTabSz="914400" eaLnBrk="1" hangingPunct="1">
              <a:lnSpc>
                <a:spcPct val="160000"/>
              </a:lnSpc>
              <a:buFont typeface="Arial" panose="020B0604020202020204" pitchFamily="34" charset="0"/>
              <a:buChar char="•"/>
              <a:defRPr/>
            </a:pPr>
            <a:r>
              <a:rPr lang="it-IT" altLang="it-IT" b="1" dirty="0">
                <a:latin typeface="Source Sans Pro Light" panose="020F0302020204030204" pitchFamily="34" charset="0"/>
              </a:rPr>
              <a:t>Fornire un’indicazione di massima sulla durata dell’intervista</a:t>
            </a:r>
          </a:p>
          <a:p>
            <a:pPr marL="274320" indent="0" defTabSz="914400" eaLnBrk="1" hangingPunct="1">
              <a:lnSpc>
                <a:spcPct val="90000"/>
              </a:lnSpc>
              <a:spcAft>
                <a:spcPts val="600"/>
              </a:spcAft>
              <a:buClr>
                <a:schemeClr val="tx1"/>
              </a:buCl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4018748011"/>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CustomShape 2"/>
          <p:cNvSpPr/>
          <p:nvPr/>
        </p:nvSpPr>
        <p:spPr>
          <a:xfrm>
            <a:off x="1886040" y="3920171"/>
            <a:ext cx="7130520" cy="793440"/>
          </a:xfrm>
          <a:prstGeom prst="rect">
            <a:avLst/>
          </a:prstGeom>
          <a:noFill/>
          <a:ln>
            <a:noFill/>
          </a:ln>
        </p:spPr>
        <p:style>
          <a:lnRef idx="0">
            <a:scrgbClr r="0" g="0" b="0"/>
          </a:lnRef>
          <a:fillRef idx="0">
            <a:scrgbClr r="0" g="0" b="0"/>
          </a:fillRef>
          <a:effectRef idx="0">
            <a:scrgbClr r="0" g="0" b="0"/>
          </a:effectRef>
          <a:fontRef idx="minor"/>
        </p:style>
        <p:txBody>
          <a:bodyPr lIns="91440" tIns="45720" rIns="91440" bIns="45720" anchor="ctr">
            <a:noAutofit/>
          </a:bodyPr>
          <a:lstStyle/>
          <a:p>
            <a:pPr>
              <a:lnSpc>
                <a:spcPct val="100000"/>
              </a:lnSpc>
            </a:pPr>
            <a:r>
              <a:rPr lang="en-GB" sz="4800" b="0" strike="noStrike" spc="-1" dirty="0" err="1">
                <a:solidFill>
                  <a:srgbClr val="FFFFFF"/>
                </a:solidFill>
                <a:latin typeface="Trebuchet MS"/>
                <a:ea typeface="ＭＳ Ｐゴシック"/>
              </a:rPr>
              <a:t>L’intervista</a:t>
            </a:r>
            <a:r>
              <a:rPr lang="en-GB" sz="4800" b="0" strike="noStrike" spc="-1" dirty="0">
                <a:solidFill>
                  <a:srgbClr val="FFFFFF"/>
                </a:solidFill>
                <a:latin typeface="Trebuchet MS"/>
                <a:ea typeface="ＭＳ Ｐゴシック"/>
              </a:rPr>
              <a:t> </a:t>
            </a:r>
            <a:r>
              <a:rPr lang="en-GB" sz="4800" b="0" strike="noStrike" spc="-1" dirty="0" err="1">
                <a:solidFill>
                  <a:srgbClr val="FFFFFF"/>
                </a:solidFill>
                <a:latin typeface="Trebuchet MS"/>
                <a:ea typeface="ＭＳ Ｐゴシック"/>
              </a:rPr>
              <a:t>discorsiva</a:t>
            </a:r>
            <a:endParaRPr lang="en-GB" sz="4800" b="0" strike="noStrike" spc="-1" dirty="0">
              <a:latin typeface="Arial"/>
            </a:endParaRPr>
          </a:p>
          <a:p>
            <a:r>
              <a:rPr lang="en-GB" sz="3200" spc="-1" dirty="0">
                <a:solidFill>
                  <a:srgbClr val="FFFFFF"/>
                </a:solidFill>
                <a:latin typeface="Trebuchet MS"/>
                <a:ea typeface="ＭＳ Ｐゴシック"/>
                <a:cs typeface="+mn-lt"/>
              </a:rPr>
              <a:t>4. La </a:t>
            </a:r>
            <a:r>
              <a:rPr lang="en-GB" sz="3200" spc="-1" dirty="0" err="1">
                <a:solidFill>
                  <a:srgbClr val="FFFFFF"/>
                </a:solidFill>
                <a:latin typeface="Trebuchet MS"/>
                <a:ea typeface="ＭＳ Ｐゴシック"/>
                <a:cs typeface="+mn-lt"/>
              </a:rPr>
              <a:t>trascrizione</a:t>
            </a:r>
            <a:endParaRPr lang="en-GB" sz="3200" spc="-1" dirty="0">
              <a:ea typeface="+mn-lt"/>
              <a:cs typeface="+mn-lt"/>
            </a:endParaRPr>
          </a:p>
          <a:p>
            <a:pPr>
              <a:lnSpc>
                <a:spcPct val="100000"/>
              </a:lnSpc>
            </a:pPr>
            <a:endParaRPr lang="en-GB" sz="3200" b="0" strike="noStrike" spc="-1" dirty="0">
              <a:latin typeface="Trebuchet MS"/>
              <a:ea typeface="ＭＳ Ｐゴシック"/>
            </a:endParaRPr>
          </a:p>
        </p:txBody>
      </p:sp>
    </p:spTree>
    <p:extLst>
      <p:ext uri="{BB962C8B-B14F-4D97-AF65-F5344CB8AC3E}">
        <p14:creationId xmlns:p14="http://schemas.microsoft.com/office/powerpoint/2010/main" val="29261664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105000"/>
              </a:lnSpc>
              <a:spcAft>
                <a:spcPts val="600"/>
              </a:spcAft>
              <a:buClrTx/>
            </a:pPr>
            <a:r>
              <a:rPr lang="en-US" altLang="it-IT" sz="4000" b="1" dirty="0">
                <a:solidFill>
                  <a:schemeClr val="bg1"/>
                </a:solidFill>
              </a:rPr>
              <a:t>La </a:t>
            </a:r>
            <a:r>
              <a:rPr lang="en-US" altLang="it-IT" sz="4000" b="1" dirty="0" err="1">
                <a:solidFill>
                  <a:schemeClr val="bg1"/>
                </a:solidFill>
              </a:rPr>
              <a:t>trascrizione</a:t>
            </a:r>
            <a:r>
              <a:rPr lang="en-US" altLang="it-IT" sz="4000" b="1" dirty="0">
                <a:solidFill>
                  <a:schemeClr val="bg1"/>
                </a:solidFill>
              </a:rPr>
              <a:t> </a:t>
            </a:r>
            <a:r>
              <a:rPr lang="en-US" altLang="it-IT" sz="4000" b="1" dirty="0" err="1">
                <a:solidFill>
                  <a:schemeClr val="bg1"/>
                </a:solidFill>
              </a:rPr>
              <a:t>dell’intervista</a:t>
            </a:r>
            <a:endParaRPr lang="en-US" altLang="it-IT" sz="4000" b="1" dirty="0">
              <a:solidFill>
                <a:schemeClr val="bg1"/>
              </a:solidFill>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85000" lnSpcReduction="200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indent="-457200" algn="just" defTabSz="914400" eaLnBrk="1" hangingPunct="1">
              <a:lnSpc>
                <a:spcPct val="170000"/>
              </a:lnSpc>
              <a:buFont typeface="Arial" panose="020B0604020202020204" pitchFamily="34" charset="0"/>
              <a:buChar char="•"/>
              <a:defRPr/>
            </a:pPr>
            <a:r>
              <a:rPr lang="en-GB" altLang="it-IT" sz="1900" dirty="0" err="1">
                <a:latin typeface="Source Sans Pro Light" panose="020F0302020204030204" pitchFamily="34" charset="0"/>
              </a:rPr>
              <a:t>Rappresenta</a:t>
            </a:r>
            <a:r>
              <a:rPr lang="en-GB" altLang="it-IT" sz="1900" dirty="0">
                <a:latin typeface="Source Sans Pro Light" panose="020F0302020204030204" pitchFamily="34" charset="0"/>
              </a:rPr>
              <a:t> corpus </a:t>
            </a:r>
            <a:r>
              <a:rPr lang="en-GB" altLang="it-IT" sz="1900" dirty="0" err="1">
                <a:latin typeface="Source Sans Pro Light" panose="020F0302020204030204" pitchFamily="34" charset="0"/>
              </a:rPr>
              <a:t>testuale</a:t>
            </a:r>
            <a:r>
              <a:rPr lang="en-GB" altLang="it-IT" sz="1900" dirty="0">
                <a:latin typeface="Source Sans Pro Light" panose="020F0302020204030204" pitchFamily="34" charset="0"/>
              </a:rPr>
              <a:t> da </a:t>
            </a:r>
            <a:r>
              <a:rPr lang="en-GB" altLang="it-IT" sz="1900" dirty="0" err="1">
                <a:latin typeface="Source Sans Pro Light" panose="020F0302020204030204" pitchFamily="34" charset="0"/>
              </a:rPr>
              <a:t>analizzare</a:t>
            </a:r>
            <a:endParaRPr lang="en-GB" altLang="it-IT" sz="1900" dirty="0">
              <a:latin typeface="Source Sans Pro Light" panose="020F0302020204030204" pitchFamily="34" charset="0"/>
            </a:endParaRPr>
          </a:p>
          <a:p>
            <a:pPr indent="-457200" algn="just" defTabSz="914400" eaLnBrk="1" hangingPunct="1">
              <a:lnSpc>
                <a:spcPct val="170000"/>
              </a:lnSpc>
              <a:buFont typeface="Arial" panose="020B0604020202020204" pitchFamily="34" charset="0"/>
              <a:buChar char="•"/>
              <a:defRPr/>
            </a:pPr>
            <a:r>
              <a:rPr lang="en-GB" altLang="it-IT" sz="1900" dirty="0" err="1">
                <a:latin typeface="Source Sans Pro Light" panose="020F0302020204030204" pitchFamily="34" charset="0"/>
              </a:rPr>
              <a:t>Impone</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delle</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semplificazioni</a:t>
            </a:r>
            <a:r>
              <a:rPr lang="en-GB" altLang="it-IT" sz="1900" dirty="0">
                <a:latin typeface="Source Sans Pro Light" panose="020F0302020204030204" pitchFamily="34" charset="0"/>
              </a:rPr>
              <a:t> rispetto </a:t>
            </a:r>
            <a:r>
              <a:rPr lang="en-GB" altLang="it-IT" sz="1900" dirty="0" err="1">
                <a:latin typeface="Source Sans Pro Light" panose="020F0302020204030204" pitchFamily="34" charset="0"/>
              </a:rPr>
              <a:t>all’interazione</a:t>
            </a:r>
            <a:r>
              <a:rPr lang="en-GB" altLang="it-IT" sz="1900" dirty="0">
                <a:latin typeface="Source Sans Pro Light" panose="020F0302020204030204" pitchFamily="34" charset="0"/>
              </a:rPr>
              <a:t> </a:t>
            </a:r>
          </a:p>
          <a:p>
            <a:pPr indent="-457200" algn="just" defTabSz="914400" eaLnBrk="1" hangingPunct="1">
              <a:lnSpc>
                <a:spcPct val="170000"/>
              </a:lnSpc>
              <a:buFont typeface="Arial" panose="020B0604020202020204" pitchFamily="34" charset="0"/>
              <a:buChar char="•"/>
              <a:defRPr/>
            </a:pPr>
            <a:r>
              <a:rPr lang="en-GB" altLang="it-IT" sz="1900" dirty="0">
                <a:latin typeface="Source Sans Pro Light" panose="020F0302020204030204" pitchFamily="34" charset="0"/>
              </a:rPr>
              <a:t>Se </a:t>
            </a:r>
            <a:r>
              <a:rPr lang="en-GB" altLang="it-IT" sz="1900" dirty="0" err="1">
                <a:latin typeface="Source Sans Pro Light" panose="020F0302020204030204" pitchFamily="34" charset="0"/>
              </a:rPr>
              <a:t>necessario</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tornare</a:t>
            </a:r>
            <a:r>
              <a:rPr lang="en-GB" altLang="it-IT" sz="1900" dirty="0">
                <a:latin typeface="Source Sans Pro Light" panose="020F0302020204030204" pitchFamily="34" charset="0"/>
              </a:rPr>
              <a:t> alle </a:t>
            </a:r>
            <a:r>
              <a:rPr lang="en-GB" altLang="it-IT" sz="1900" dirty="0" err="1">
                <a:latin typeface="Source Sans Pro Light" panose="020F0302020204030204" pitchFamily="34" charset="0"/>
              </a:rPr>
              <a:t>registrazioni</a:t>
            </a:r>
            <a:r>
              <a:rPr lang="en-GB" altLang="it-IT" sz="1900" dirty="0">
                <a:latin typeface="Source Sans Pro Light" panose="020F0302020204030204" pitchFamily="34" charset="0"/>
              </a:rPr>
              <a:t> audio!</a:t>
            </a:r>
          </a:p>
          <a:p>
            <a:pPr>
              <a:spcBef>
                <a:spcPts val="213"/>
              </a:spcBef>
              <a:buClrTx/>
              <a:buFontTx/>
              <a:buNone/>
            </a:pPr>
            <a:endParaRPr lang="en-GB" altLang="it-IT" sz="700" dirty="0">
              <a:latin typeface="Trebuchet MS" panose="020B0603020202020204" pitchFamily="34" charset="0"/>
            </a:endParaRPr>
          </a:p>
          <a:p>
            <a:pPr>
              <a:spcBef>
                <a:spcPts val="613"/>
              </a:spcBef>
              <a:buClrTx/>
              <a:buFontTx/>
              <a:buNone/>
            </a:pPr>
            <a:r>
              <a:rPr lang="en-GB" altLang="it-IT" sz="2000" dirty="0">
                <a:latin typeface="Trebuchet MS" panose="020B0603020202020204" pitchFamily="34" charset="0"/>
              </a:rPr>
              <a:t>Il testo </a:t>
            </a:r>
            <a:r>
              <a:rPr lang="en-GB" altLang="it-IT" sz="2000" dirty="0" err="1">
                <a:latin typeface="Trebuchet MS" panose="020B0603020202020204" pitchFamily="34" charset="0"/>
              </a:rPr>
              <a:t>dovrà</a:t>
            </a:r>
            <a:r>
              <a:rPr lang="en-GB" altLang="it-IT" sz="2000" dirty="0">
                <a:latin typeface="Trebuchet MS" panose="020B0603020202020204" pitchFamily="34" charset="0"/>
              </a:rPr>
              <a:t> </a:t>
            </a:r>
            <a:r>
              <a:rPr lang="en-GB" altLang="it-IT" sz="2000" dirty="0" err="1">
                <a:latin typeface="Trebuchet MS" panose="020B0603020202020204" pitchFamily="34" charset="0"/>
              </a:rPr>
              <a:t>dar</a:t>
            </a:r>
            <a:r>
              <a:rPr lang="en-GB" altLang="it-IT" sz="2000" dirty="0">
                <a:latin typeface="Trebuchet MS" panose="020B0603020202020204" pitchFamily="34" charset="0"/>
              </a:rPr>
              <a:t> </a:t>
            </a:r>
            <a:r>
              <a:rPr lang="en-GB" altLang="it-IT" sz="2000" dirty="0" err="1">
                <a:latin typeface="Trebuchet MS" panose="020B0603020202020204" pitchFamily="34" charset="0"/>
              </a:rPr>
              <a:t>conto</a:t>
            </a:r>
            <a:r>
              <a:rPr lang="en-GB" altLang="it-IT" sz="2000" dirty="0">
                <a:latin typeface="Trebuchet MS" panose="020B0603020202020204" pitchFamily="34" charset="0"/>
              </a:rPr>
              <a:t>: </a:t>
            </a:r>
          </a:p>
          <a:p>
            <a:pPr indent="-457200" algn="just" defTabSz="914400" eaLnBrk="1" hangingPunct="1">
              <a:lnSpc>
                <a:spcPct val="170000"/>
              </a:lnSpc>
              <a:buFont typeface="Arial" panose="020B0604020202020204" pitchFamily="34" charset="0"/>
              <a:buChar char="•"/>
              <a:defRPr/>
            </a:pPr>
            <a:r>
              <a:rPr lang="en-GB" altLang="it-IT" sz="1900" b="1" dirty="0" err="1">
                <a:latin typeface="Source Sans Pro Light" panose="020F0302020204030204" pitchFamily="34" charset="0"/>
              </a:rPr>
              <a:t>delle</a:t>
            </a:r>
            <a:r>
              <a:rPr lang="en-GB" altLang="it-IT" sz="1900" dirty="0">
                <a:latin typeface="Source Sans Pro Light" panose="020F0302020204030204" pitchFamily="34" charset="0"/>
              </a:rPr>
              <a:t> </a:t>
            </a:r>
            <a:r>
              <a:rPr lang="en-GB" altLang="it-IT" sz="1900" b="1" dirty="0" err="1">
                <a:latin typeface="Source Sans Pro Light" panose="020F0302020204030204" pitchFamily="34" charset="0"/>
              </a:rPr>
              <a:t>modalità</a:t>
            </a:r>
            <a:r>
              <a:rPr lang="en-GB" altLang="it-IT" sz="1900" b="1" dirty="0">
                <a:latin typeface="Source Sans Pro Light" panose="020F0302020204030204" pitchFamily="34" charset="0"/>
              </a:rPr>
              <a:t> </a:t>
            </a:r>
            <a:r>
              <a:rPr lang="en-GB" altLang="it-IT" sz="1900" b="1" dirty="0" err="1">
                <a:latin typeface="Source Sans Pro Light" panose="020F0302020204030204" pitchFamily="34" charset="0"/>
              </a:rPr>
              <a:t>comunicative</a:t>
            </a:r>
            <a:r>
              <a:rPr lang="en-GB" altLang="it-IT" sz="1900" b="1" dirty="0">
                <a:latin typeface="Source Sans Pro Light" panose="020F0302020204030204" pitchFamily="34" charset="0"/>
              </a:rPr>
              <a:t> </a:t>
            </a:r>
            <a:r>
              <a:rPr lang="en-GB" altLang="it-IT" sz="1900" dirty="0">
                <a:latin typeface="Source Sans Pro Light" panose="020F0302020204030204" pitchFamily="34" charset="0"/>
              </a:rPr>
              <a:t>di </a:t>
            </a:r>
            <a:r>
              <a:rPr lang="en-GB" altLang="it-IT" sz="1900" dirty="0" err="1">
                <a:latin typeface="Source Sans Pro Light" panose="020F0302020204030204" pitchFamily="34" charset="0"/>
              </a:rPr>
              <a:t>intervistato</a:t>
            </a:r>
            <a:r>
              <a:rPr lang="en-GB" altLang="it-IT" sz="1900" dirty="0">
                <a:latin typeface="Source Sans Pro Light" panose="020F0302020204030204" pitchFamily="34" charset="0"/>
              </a:rPr>
              <a:t>/a e </a:t>
            </a:r>
            <a:r>
              <a:rPr lang="en-GB" altLang="it-IT" sz="1900" dirty="0" err="1">
                <a:latin typeface="Source Sans Pro Light" panose="020F0302020204030204" pitchFamily="34" charset="0"/>
              </a:rPr>
              <a:t>intervistatore</a:t>
            </a:r>
            <a:r>
              <a:rPr lang="en-GB" altLang="it-IT" sz="1900" dirty="0">
                <a:latin typeface="Source Sans Pro Light" panose="020F0302020204030204" pitchFamily="34" charset="0"/>
              </a:rPr>
              <a:t>/trice: </a:t>
            </a:r>
            <a:r>
              <a:rPr lang="en-GB" altLang="it-IT" sz="1900" dirty="0" err="1">
                <a:latin typeface="Source Sans Pro Light" panose="020F0302020204030204" pitchFamily="34" charset="0"/>
              </a:rPr>
              <a:t>linguistica</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ciò</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che</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viene</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detto</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paralinguistica</a:t>
            </a:r>
            <a:r>
              <a:rPr lang="en-GB" altLang="it-IT" sz="1900" dirty="0">
                <a:latin typeface="Source Sans Pro Light" panose="020F0302020204030204" pitchFamily="34" charset="0"/>
              </a:rPr>
              <a:t> (come </a:t>
            </a:r>
            <a:r>
              <a:rPr lang="en-GB" altLang="it-IT" sz="1900" dirty="0" err="1">
                <a:latin typeface="Source Sans Pro Light" panose="020F0302020204030204" pitchFamily="34" charset="0"/>
              </a:rPr>
              <a:t>viene</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detto</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extralinguistica</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linguaggio</a:t>
            </a:r>
            <a:r>
              <a:rPr lang="en-GB" altLang="it-IT" sz="1900" dirty="0">
                <a:latin typeface="Source Sans Pro Light" panose="020F0302020204030204" pitchFamily="34" charset="0"/>
              </a:rPr>
              <a:t> del </a:t>
            </a:r>
            <a:r>
              <a:rPr lang="en-GB" altLang="it-IT" sz="1900" dirty="0" err="1">
                <a:latin typeface="Source Sans Pro Light" panose="020F0302020204030204" pitchFamily="34" charset="0"/>
              </a:rPr>
              <a:t>corpo</a:t>
            </a:r>
            <a:r>
              <a:rPr lang="en-GB" altLang="it-IT" sz="1900" dirty="0">
                <a:latin typeface="Source Sans Pro Light" panose="020F0302020204030204" pitchFamily="34" charset="0"/>
              </a:rPr>
              <a:t>). </a:t>
            </a:r>
          </a:p>
          <a:p>
            <a:pPr indent="-457200" algn="just" defTabSz="914400" eaLnBrk="1" hangingPunct="1">
              <a:lnSpc>
                <a:spcPct val="170000"/>
              </a:lnSpc>
              <a:buFont typeface="Arial" panose="020B0604020202020204" pitchFamily="34" charset="0"/>
              <a:buChar char="•"/>
              <a:defRPr/>
            </a:pPr>
            <a:r>
              <a:rPr lang="en-GB" altLang="it-IT" sz="1900" b="1" dirty="0" err="1">
                <a:latin typeface="Source Sans Pro Light" panose="020F0302020204030204" pitchFamily="34" charset="0"/>
              </a:rPr>
              <a:t>dell’interazione</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separazione</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tra</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domande</a:t>
            </a:r>
            <a:r>
              <a:rPr lang="en-GB" altLang="it-IT" sz="1900" dirty="0">
                <a:latin typeface="Source Sans Pro Light" panose="020F0302020204030204" pitchFamily="34" charset="0"/>
              </a:rPr>
              <a:t> e </a:t>
            </a:r>
            <a:r>
              <a:rPr lang="en-GB" altLang="it-IT" sz="1900" dirty="0" err="1">
                <a:latin typeface="Source Sans Pro Light" panose="020F0302020204030204" pitchFamily="34" charset="0"/>
              </a:rPr>
              <a:t>risposte</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sovrapposizioni</a:t>
            </a:r>
            <a:r>
              <a:rPr lang="en-GB" altLang="it-IT" sz="1900" dirty="0">
                <a:latin typeface="Source Sans Pro Light" panose="020F0302020204030204" pitchFamily="34" charset="0"/>
              </a:rPr>
              <a:t> e </a:t>
            </a:r>
            <a:r>
              <a:rPr lang="en-GB" altLang="it-IT" sz="1900" dirty="0" err="1">
                <a:latin typeface="Source Sans Pro Light" panose="020F0302020204030204" pitchFamily="34" charset="0"/>
              </a:rPr>
              <a:t>numerazione</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dei</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turni</a:t>
            </a:r>
            <a:r>
              <a:rPr lang="en-GB" altLang="it-IT" sz="1900" dirty="0">
                <a:latin typeface="Source Sans Pro Light" panose="020F0302020204030204" pitchFamily="34" charset="0"/>
              </a:rPr>
              <a:t> di </a:t>
            </a:r>
            <a:r>
              <a:rPr lang="en-GB" altLang="it-IT" sz="1900" dirty="0" err="1">
                <a:latin typeface="Source Sans Pro Light" panose="020F0302020204030204" pitchFamily="34" charset="0"/>
              </a:rPr>
              <a:t>interlocuzione</a:t>
            </a:r>
            <a:r>
              <a:rPr lang="en-GB" altLang="it-IT" sz="1900" dirty="0">
                <a:latin typeface="Source Sans Pro Light" panose="020F0302020204030204" pitchFamily="34" charset="0"/>
              </a:rPr>
              <a:t>.</a:t>
            </a:r>
          </a:p>
          <a:p>
            <a:pPr indent="-457200" algn="just" defTabSz="914400" eaLnBrk="1" hangingPunct="1">
              <a:lnSpc>
                <a:spcPct val="170000"/>
              </a:lnSpc>
              <a:buFont typeface="Arial" panose="020B0604020202020204" pitchFamily="34" charset="0"/>
              <a:buChar char="•"/>
              <a:defRPr/>
            </a:pPr>
            <a:r>
              <a:rPr lang="en-GB" altLang="it-IT" sz="1900" b="1" dirty="0" err="1">
                <a:latin typeface="Source Sans Pro Light" panose="020F0302020204030204" pitchFamily="34" charset="0"/>
              </a:rPr>
              <a:t>degli</a:t>
            </a:r>
            <a:r>
              <a:rPr lang="en-GB" altLang="it-IT" sz="1900" b="1" dirty="0">
                <a:latin typeface="Source Sans Pro Light" panose="020F0302020204030204" pitchFamily="34" charset="0"/>
              </a:rPr>
              <a:t> </a:t>
            </a:r>
            <a:r>
              <a:rPr lang="en-GB" altLang="it-IT" sz="1900" b="1" dirty="0" err="1">
                <a:latin typeface="Source Sans Pro Light" panose="020F0302020204030204" pitchFamily="34" charset="0"/>
              </a:rPr>
              <a:t>elementi</a:t>
            </a:r>
            <a:r>
              <a:rPr lang="en-GB" altLang="it-IT" sz="1900" b="1" dirty="0">
                <a:latin typeface="Source Sans Pro Light" panose="020F0302020204030204" pitchFamily="34" charset="0"/>
              </a:rPr>
              <a:t> di </a:t>
            </a:r>
            <a:r>
              <a:rPr lang="en-GB" altLang="it-IT" sz="1900" b="1" dirty="0" err="1">
                <a:latin typeface="Source Sans Pro Light" panose="020F0302020204030204" pitchFamily="34" charset="0"/>
              </a:rPr>
              <a:t>contesto</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luogo</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dell’intervista</a:t>
            </a:r>
            <a:r>
              <a:rPr lang="en-GB" altLang="it-IT" sz="1900" dirty="0">
                <a:latin typeface="Source Sans Pro Light" panose="020F0302020204030204" pitchFamily="34" charset="0"/>
              </a:rPr>
              <a:t>, passaggio </a:t>
            </a:r>
            <a:r>
              <a:rPr lang="en-GB" altLang="it-IT" sz="1900" dirty="0" err="1">
                <a:latin typeface="Source Sans Pro Light" panose="020F0302020204030204" pitchFamily="34" charset="0"/>
              </a:rPr>
              <a:t>improvviso</a:t>
            </a:r>
            <a:r>
              <a:rPr lang="en-GB" altLang="it-IT" sz="1900" dirty="0">
                <a:latin typeface="Source Sans Pro Light" panose="020F0302020204030204" pitchFamily="34" charset="0"/>
              </a:rPr>
              <a:t> di </a:t>
            </a:r>
            <a:r>
              <a:rPr lang="en-GB" altLang="it-IT" sz="1900" dirty="0" err="1">
                <a:latin typeface="Source Sans Pro Light" panose="020F0302020204030204" pitchFamily="34" charset="0"/>
              </a:rPr>
              <a:t>altre</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persone</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suoni</a:t>
            </a:r>
            <a:r>
              <a:rPr lang="en-GB" altLang="it-IT" sz="1900" dirty="0">
                <a:latin typeface="Source Sans Pro Light" panose="020F0302020204030204" pitchFamily="34" charset="0"/>
              </a:rPr>
              <a:t>, </a:t>
            </a:r>
            <a:r>
              <a:rPr lang="en-GB" altLang="it-IT" sz="1900" dirty="0" err="1">
                <a:latin typeface="Source Sans Pro Light" panose="020F0302020204030204" pitchFamily="34" charset="0"/>
              </a:rPr>
              <a:t>profumi</a:t>
            </a:r>
            <a:r>
              <a:rPr lang="en-GB" altLang="it-IT" sz="1900" dirty="0">
                <a:latin typeface="Source Sans Pro Light" panose="020F0302020204030204" pitchFamily="34" charset="0"/>
              </a:rPr>
              <a:t>…</a:t>
            </a:r>
          </a:p>
          <a:p>
            <a:pPr marL="274320" indent="0" defTabSz="914400" eaLnBrk="1" hangingPunct="1">
              <a:lnSpc>
                <a:spcPct val="90000"/>
              </a:lnSpc>
              <a:spcAft>
                <a:spcPts val="600"/>
              </a:spcAft>
              <a:buClr>
                <a:schemeClr val="tx1"/>
              </a:buCl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3215824898"/>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3000" b="1" dirty="0" err="1">
                <a:solidFill>
                  <a:schemeClr val="bg1"/>
                </a:solidFill>
              </a:rPr>
              <a:t>L’intervista</a:t>
            </a:r>
            <a:r>
              <a:rPr lang="en-US" altLang="it-IT" sz="3000" b="1" dirty="0">
                <a:solidFill>
                  <a:schemeClr val="bg1"/>
                </a:solidFill>
              </a:rPr>
              <a:t> </a:t>
            </a:r>
            <a:r>
              <a:rPr lang="en-US" altLang="it-IT" sz="3000" b="1" dirty="0" err="1">
                <a:solidFill>
                  <a:schemeClr val="bg1"/>
                </a:solidFill>
              </a:rPr>
              <a:t>discorsiva</a:t>
            </a:r>
            <a:r>
              <a:rPr lang="en-US" altLang="it-IT" sz="3000" b="1" dirty="0">
                <a:solidFill>
                  <a:schemeClr val="bg1"/>
                </a:solidFill>
              </a:rPr>
              <a:t>/1</a:t>
            </a: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indent="-457200" algn="just" defTabSz="914400" eaLnBrk="1" hangingPunct="1">
              <a:lnSpc>
                <a:spcPct val="110000"/>
              </a:lnSpc>
              <a:buFont typeface="Arial" panose="020B0604020202020204" pitchFamily="34" charset="0"/>
              <a:buChar char="•"/>
              <a:defRPr/>
            </a:pPr>
            <a:r>
              <a:rPr lang="it-IT" altLang="it-IT" sz="2200" b="1" dirty="0">
                <a:latin typeface="Source Sans Pro Light" panose="020F0302020204030204" pitchFamily="34" charset="0"/>
              </a:rPr>
              <a:t>Intervista strutturata </a:t>
            </a:r>
            <a:r>
              <a:rPr lang="it-IT" altLang="it-IT" sz="2200" dirty="0">
                <a:latin typeface="Source Sans Pro Light" panose="020F0302020204030204" pitchFamily="34" charset="0"/>
              </a:rPr>
              <a:t>(faccia-a-faccia o telefonica): l’interazione è governata dal questionario, vale a dire da una serie di domande prestabilite e un ventaglio di possibili risposte.</a:t>
            </a:r>
          </a:p>
          <a:p>
            <a:pPr indent="-457200" algn="just" defTabSz="914400" eaLnBrk="1" hangingPunct="1">
              <a:lnSpc>
                <a:spcPct val="110000"/>
              </a:lnSpc>
              <a:buFont typeface="Arial" panose="020B0604020202020204" pitchFamily="34" charset="0"/>
              <a:buChar char="•"/>
              <a:defRPr/>
            </a:pPr>
            <a:endParaRPr lang="it-IT" altLang="it-IT" sz="2200" b="1" dirty="0">
              <a:latin typeface="Source Sans Pro Light" panose="020F0302020204030204" pitchFamily="34" charset="0"/>
            </a:endParaRPr>
          </a:p>
          <a:p>
            <a:pPr indent="-457200" algn="just" defTabSz="914400" eaLnBrk="1" hangingPunct="1">
              <a:lnSpc>
                <a:spcPct val="110000"/>
              </a:lnSpc>
              <a:buFont typeface="Arial" panose="020B0604020202020204" pitchFamily="34" charset="0"/>
              <a:buChar char="•"/>
              <a:defRPr/>
            </a:pPr>
            <a:r>
              <a:rPr lang="it-IT" altLang="it-IT" sz="2200" b="1" dirty="0">
                <a:latin typeface="Source Sans Pro Light" panose="020F0302020204030204" pitchFamily="34" charset="0"/>
              </a:rPr>
              <a:t>Intervista discorsiva </a:t>
            </a:r>
            <a:r>
              <a:rPr lang="it-IT" altLang="it-IT" sz="2200" dirty="0">
                <a:latin typeface="Source Sans Pro Light" panose="020F0302020204030204" pitchFamily="34" charset="0"/>
              </a:rPr>
              <a:t>(non strutturata, qualitativa): l’interazione tra intervistato/a e intervistatore/</a:t>
            </a:r>
            <a:r>
              <a:rPr lang="it-IT" altLang="it-IT" sz="2200" dirty="0" err="1">
                <a:latin typeface="Source Sans Pro Light" panose="020F0302020204030204" pitchFamily="34" charset="0"/>
              </a:rPr>
              <a:t>trice</a:t>
            </a:r>
            <a:r>
              <a:rPr lang="it-IT" altLang="it-IT" sz="2200" dirty="0">
                <a:latin typeface="Source Sans Pro Light" panose="020F0302020204030204" pitchFamily="34" charset="0"/>
              </a:rPr>
              <a:t> è determinata nei contenuti, ma le modalità e le parole con cui porgere i quesiti e le risposte non sono predeterminate e si definiscono nel corso dell’interazione</a:t>
            </a:r>
            <a:r>
              <a:rPr lang="it-IT" altLang="it-IT" dirty="0">
                <a:latin typeface="Source Sans Pro Light" panose="020F0302020204030204" pitchFamily="34" charset="0"/>
              </a:rPr>
              <a:t>. </a:t>
            </a:r>
          </a:p>
          <a:p>
            <a:pPr indent="-457200" algn="just" defTabSz="914400" eaLnBrk="1" hangingPunct="1">
              <a:lnSpc>
                <a:spcPct val="110000"/>
              </a:lnSpc>
              <a:buFont typeface="Arial" panose="020B0604020202020204" pitchFamily="34" charset="0"/>
              <a:buChar char="•"/>
              <a:defRPr/>
            </a:pPr>
            <a:endParaRPr lang="it-IT" altLang="it-IT" b="1" dirty="0">
              <a:latin typeface="Source Sans Pro Light" panose="020F0302020204030204" pitchFamily="34" charset="0"/>
            </a:endParaRPr>
          </a:p>
          <a:p>
            <a:pPr indent="-457200" algn="just" defTabSz="914400" eaLnBrk="1" hangingPunct="1">
              <a:lnSpc>
                <a:spcPct val="110000"/>
              </a:lnSpc>
              <a:buFont typeface="Arial" panose="020B0604020202020204" pitchFamily="34" charset="0"/>
              <a:buChar char="•"/>
              <a:defRPr/>
            </a:pPr>
            <a:endParaRPr lang="it-IT" altLang="it-IT" dirty="0">
              <a:latin typeface="Source Sans Pro Light" panose="020F0302020204030204" pitchFamily="34" charset="0"/>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105000"/>
              </a:lnSpc>
              <a:spcAft>
                <a:spcPts val="600"/>
              </a:spcAft>
              <a:buClrTx/>
            </a:pPr>
            <a:r>
              <a:rPr lang="en-US" altLang="it-IT" sz="4000" b="1" dirty="0">
                <a:solidFill>
                  <a:schemeClr val="bg1"/>
                </a:solidFill>
              </a:rPr>
              <a:t>“</a:t>
            </a:r>
            <a:r>
              <a:rPr lang="en-US" altLang="it-IT" sz="4000" b="1" dirty="0" err="1">
                <a:solidFill>
                  <a:schemeClr val="bg1"/>
                </a:solidFill>
              </a:rPr>
              <a:t>Miniaturizzazione</a:t>
            </a:r>
            <a:r>
              <a:rPr lang="en-US" altLang="it-IT" sz="4000" b="1" dirty="0">
                <a:solidFill>
                  <a:schemeClr val="bg1"/>
                </a:solidFill>
              </a:rPr>
              <a:t> del testo”</a:t>
            </a: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lnSpcReduction="100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0" indent="0" algn="just" defTabSz="914400" eaLnBrk="1" hangingPunct="1">
              <a:lnSpc>
                <a:spcPct val="160000"/>
              </a:lnSpc>
              <a:defRPr/>
            </a:pPr>
            <a:r>
              <a:rPr lang="en-GB" altLang="it-IT" sz="1700" dirty="0">
                <a:latin typeface="Source Sans Pro Light" panose="020F0302020204030204" pitchFamily="34" charset="0"/>
              </a:rPr>
              <a:t>Una </a:t>
            </a:r>
            <a:r>
              <a:rPr lang="en-GB" altLang="it-IT" sz="1700" dirty="0" err="1">
                <a:latin typeface="Source Sans Pro Light" panose="020F0302020204030204" pitchFamily="34" charset="0"/>
              </a:rPr>
              <a:t>ricerca</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basata</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sull’impiego</a:t>
            </a:r>
            <a:r>
              <a:rPr lang="en-GB" altLang="it-IT" sz="1700" dirty="0">
                <a:latin typeface="Source Sans Pro Light" panose="020F0302020204030204" pitchFamily="34" charset="0"/>
              </a:rPr>
              <a:t> di </a:t>
            </a:r>
            <a:r>
              <a:rPr lang="en-GB" altLang="it-IT" sz="1700" dirty="0" err="1">
                <a:latin typeface="Source Sans Pro Light" panose="020F0302020204030204" pitchFamily="34" charset="0"/>
              </a:rPr>
              <a:t>interviste</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discorsive</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consegna</a:t>
            </a:r>
            <a:r>
              <a:rPr lang="en-GB" altLang="it-IT" sz="1700" dirty="0">
                <a:latin typeface="Source Sans Pro Light" panose="020F0302020204030204" pitchFamily="34" charset="0"/>
              </a:rPr>
              <a:t> </a:t>
            </a:r>
            <a:r>
              <a:rPr lang="en-GB" altLang="it-IT" sz="1700" b="1" dirty="0" err="1">
                <a:latin typeface="Source Sans Pro Light" panose="020F0302020204030204" pitchFamily="34" charset="0"/>
              </a:rPr>
              <a:t>una</a:t>
            </a:r>
            <a:r>
              <a:rPr lang="en-GB" altLang="it-IT" sz="1700" b="1" dirty="0">
                <a:latin typeface="Source Sans Pro Light" panose="020F0302020204030204" pitchFamily="34" charset="0"/>
              </a:rPr>
              <a:t> mole </a:t>
            </a:r>
            <a:r>
              <a:rPr lang="en-GB" altLang="it-IT" sz="1700" b="1" dirty="0" err="1">
                <a:latin typeface="Source Sans Pro Light" panose="020F0302020204030204" pitchFamily="34" charset="0"/>
              </a:rPr>
              <a:t>consistente</a:t>
            </a:r>
            <a:r>
              <a:rPr lang="en-GB" altLang="it-IT" sz="1700" b="1" dirty="0">
                <a:latin typeface="Source Sans Pro Light" panose="020F0302020204030204" pitchFamily="34" charset="0"/>
              </a:rPr>
              <a:t> di </a:t>
            </a:r>
            <a:r>
              <a:rPr lang="en-GB" altLang="it-IT" sz="1700" b="1" dirty="0" err="1">
                <a:latin typeface="Source Sans Pro Light" panose="020F0302020204030204" pitchFamily="34" charset="0"/>
              </a:rPr>
              <a:t>materiale</a:t>
            </a:r>
            <a:r>
              <a:rPr lang="en-GB" altLang="it-IT" sz="1700" b="1" dirty="0">
                <a:latin typeface="Source Sans Pro Light" panose="020F0302020204030204" pitchFamily="34" charset="0"/>
              </a:rPr>
              <a:t> </a:t>
            </a:r>
            <a:r>
              <a:rPr lang="en-GB" altLang="it-IT" sz="1700" b="1" dirty="0" err="1">
                <a:latin typeface="Source Sans Pro Light" panose="020F0302020204030204" pitchFamily="34" charset="0"/>
              </a:rPr>
              <a:t>empirico</a:t>
            </a:r>
            <a:r>
              <a:rPr lang="en-GB" altLang="it-IT" sz="1700" b="1" dirty="0">
                <a:latin typeface="Source Sans Pro Light" panose="020F0302020204030204" pitchFamily="34" charset="0"/>
              </a:rPr>
              <a:t> </a:t>
            </a:r>
            <a:r>
              <a:rPr lang="en-GB" altLang="it-IT" sz="1700" dirty="0">
                <a:latin typeface="Source Sans Pro Light" panose="020F0302020204030204" pitchFamily="34" charset="0"/>
              </a:rPr>
              <a:t>(es. </a:t>
            </a:r>
            <a:r>
              <a:rPr lang="en-GB" altLang="it-IT" sz="1700" dirty="0" err="1">
                <a:latin typeface="Source Sans Pro Light" panose="020F0302020204030204" pitchFamily="34" charset="0"/>
              </a:rPr>
              <a:t>ricerca</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precarietà</a:t>
            </a:r>
            <a:r>
              <a:rPr lang="en-GB" altLang="it-IT" sz="1700" dirty="0">
                <a:latin typeface="Source Sans Pro Light" panose="020F0302020204030204" pitchFamily="34" charset="0"/>
              </a:rPr>
              <a:t>, 40 </a:t>
            </a:r>
            <a:r>
              <a:rPr lang="en-GB" altLang="it-IT" sz="1700" dirty="0" err="1">
                <a:latin typeface="Source Sans Pro Light" panose="020F0302020204030204" pitchFamily="34" charset="0"/>
              </a:rPr>
              <a:t>interviste</a:t>
            </a:r>
            <a:r>
              <a:rPr lang="en-GB" altLang="it-IT" sz="1700" dirty="0">
                <a:latin typeface="Source Sans Pro Light" panose="020F0302020204030204" pitchFamily="34" charset="0"/>
              </a:rPr>
              <a:t> narrative – circa 1,200 </a:t>
            </a:r>
            <a:r>
              <a:rPr lang="en-GB" altLang="it-IT" sz="1700" dirty="0" err="1">
                <a:latin typeface="Source Sans Pro Light" panose="020F0302020204030204" pitchFamily="34" charset="0"/>
              </a:rPr>
              <a:t>pagine</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interlinea</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singola</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Può</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aiutare</a:t>
            </a:r>
            <a:r>
              <a:rPr lang="en-GB" altLang="it-IT" sz="1700" dirty="0">
                <a:latin typeface="Source Sans Pro Light" panose="020F0302020204030204" pitchFamily="34" charset="0"/>
              </a:rPr>
              <a:t>:</a:t>
            </a:r>
          </a:p>
          <a:p>
            <a:pPr marL="285750" indent="-285750" algn="just" defTabSz="914400" eaLnBrk="1" hangingPunct="1">
              <a:lnSpc>
                <a:spcPct val="160000"/>
              </a:lnSpc>
              <a:buFont typeface="Wingdings" pitchFamily="2" charset="2"/>
              <a:buChar char="ü"/>
              <a:defRPr/>
            </a:pPr>
            <a:r>
              <a:rPr lang="en-GB" altLang="it-IT" sz="1700" b="1" dirty="0" err="1">
                <a:latin typeface="Source Sans Pro Light" panose="020F0302020204030204" pitchFamily="34" charset="0"/>
              </a:rPr>
              <a:t>Uso</a:t>
            </a:r>
            <a:r>
              <a:rPr lang="en-GB" altLang="it-IT" sz="1700" b="1" dirty="0">
                <a:latin typeface="Source Sans Pro Light" panose="020F0302020204030204" pitchFamily="34" charset="0"/>
              </a:rPr>
              <a:t> di software</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Atlas.ti</a:t>
            </a:r>
            <a:r>
              <a:rPr lang="en-GB" altLang="it-IT" sz="1700" dirty="0">
                <a:latin typeface="Source Sans Pro Light" panose="020F0302020204030204" pitchFamily="34" charset="0"/>
              </a:rPr>
              <a:t>, N-Vivo, </a:t>
            </a:r>
            <a:r>
              <a:rPr lang="en-GB" altLang="it-IT" sz="1700" dirty="0" err="1">
                <a:latin typeface="Source Sans Pro Light" panose="020F0302020204030204" pitchFamily="34" charset="0"/>
              </a:rPr>
              <a:t>ecc</a:t>
            </a:r>
            <a:r>
              <a:rPr lang="en-GB" altLang="it-IT" sz="1700" dirty="0">
                <a:latin typeface="Source Sans Pro Light" panose="020F0302020204030204" pitchFamily="34" charset="0"/>
              </a:rPr>
              <a:t>.</a:t>
            </a:r>
          </a:p>
          <a:p>
            <a:pPr marL="285750" indent="-285750" algn="just" defTabSz="914400" eaLnBrk="1" hangingPunct="1">
              <a:lnSpc>
                <a:spcPct val="160000"/>
              </a:lnSpc>
              <a:buFont typeface="Wingdings" pitchFamily="2" charset="2"/>
              <a:buChar char="ü"/>
              <a:defRPr/>
            </a:pPr>
            <a:r>
              <a:rPr lang="en-GB" altLang="it-IT" sz="1700" b="1" dirty="0" err="1">
                <a:latin typeface="Source Sans Pro Light" panose="020F0302020204030204" pitchFamily="34" charset="0"/>
              </a:rPr>
              <a:t>Redazione</a:t>
            </a:r>
            <a:r>
              <a:rPr lang="en-GB" altLang="it-IT" sz="1700" b="1" dirty="0">
                <a:latin typeface="Source Sans Pro Light" panose="020F0302020204030204" pitchFamily="34" charset="0"/>
              </a:rPr>
              <a:t> di un </a:t>
            </a:r>
            <a:r>
              <a:rPr lang="en-GB" altLang="it-IT" sz="1700" b="1" dirty="0" err="1">
                <a:latin typeface="Source Sans Pro Light" panose="020F0302020204030204" pitchFamily="34" charset="0"/>
              </a:rPr>
              <a:t>riassunto</a:t>
            </a:r>
            <a:r>
              <a:rPr lang="en-GB" altLang="it-IT" sz="1700" b="1" dirty="0">
                <a:latin typeface="Source Sans Pro Light" panose="020F0302020204030204" pitchFamily="34" charset="0"/>
              </a:rPr>
              <a:t> </a:t>
            </a:r>
            <a:r>
              <a:rPr lang="en-GB" altLang="it-IT" sz="1700" b="1" dirty="0" err="1">
                <a:latin typeface="Source Sans Pro Light" panose="020F0302020204030204" pitchFamily="34" charset="0"/>
              </a:rPr>
              <a:t>tematico</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sintesi</a:t>
            </a:r>
            <a:r>
              <a:rPr lang="en-GB" altLang="it-IT" sz="1700" dirty="0">
                <a:latin typeface="Source Sans Pro Light" panose="020F0302020204030204" pitchFamily="34" charset="0"/>
              </a:rPr>
              <a:t> con </a:t>
            </a:r>
            <a:r>
              <a:rPr lang="en-GB" altLang="it-IT" sz="1700" dirty="0" err="1">
                <a:latin typeface="Source Sans Pro Light" panose="020F0302020204030204" pitchFamily="34" charset="0"/>
              </a:rPr>
              <a:t>alcune</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citazioni</a:t>
            </a:r>
            <a:r>
              <a:rPr lang="en-GB" altLang="it-IT" sz="1700" dirty="0">
                <a:latin typeface="Source Sans Pro Light" panose="020F0302020204030204" pitchFamily="34" charset="0"/>
              </a:rPr>
              <a:t> (quotation) </a:t>
            </a:r>
            <a:r>
              <a:rPr lang="en-GB" altLang="it-IT" sz="1700" dirty="0" err="1">
                <a:latin typeface="Source Sans Pro Light" panose="020F0302020204030204" pitchFamily="34" charset="0"/>
              </a:rPr>
              <a:t>tratte</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dall’intervista</a:t>
            </a:r>
            <a:r>
              <a:rPr lang="en-GB" altLang="it-IT" sz="1700" dirty="0">
                <a:latin typeface="Source Sans Pro Light" panose="020F0302020204030204" pitchFamily="34" charset="0"/>
              </a:rPr>
              <a:t>;</a:t>
            </a:r>
          </a:p>
          <a:p>
            <a:pPr marL="285750" indent="-285750" algn="just" defTabSz="914400" eaLnBrk="1" hangingPunct="1">
              <a:lnSpc>
                <a:spcPct val="160000"/>
              </a:lnSpc>
              <a:buFont typeface="Wingdings" pitchFamily="2" charset="2"/>
              <a:buChar char="ü"/>
              <a:defRPr/>
            </a:pPr>
            <a:r>
              <a:rPr lang="en-GB" altLang="it-IT" sz="1700" b="1" dirty="0" err="1">
                <a:latin typeface="Source Sans Pro Light" panose="020F0302020204030204" pitchFamily="34" charset="0"/>
              </a:rPr>
              <a:t>Compilazione</a:t>
            </a:r>
            <a:r>
              <a:rPr lang="en-GB" altLang="it-IT" sz="1700" b="1" dirty="0">
                <a:latin typeface="Source Sans Pro Light" panose="020F0302020204030204" pitchFamily="34" charset="0"/>
              </a:rPr>
              <a:t> di un record </a:t>
            </a:r>
            <a:r>
              <a:rPr lang="en-GB" altLang="it-IT" sz="1700" b="1" dirty="0" err="1">
                <a:latin typeface="Source Sans Pro Light" panose="020F0302020204030204" pitchFamily="34" charset="0"/>
              </a:rPr>
              <a:t>biografico</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eventi</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narrati</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vengono</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ordinati</a:t>
            </a:r>
            <a:r>
              <a:rPr lang="en-GB" altLang="it-IT" sz="1700" dirty="0">
                <a:latin typeface="Source Sans Pro Light" panose="020F0302020204030204" pitchFamily="34" charset="0"/>
              </a:rPr>
              <a:t> in </a:t>
            </a:r>
            <a:r>
              <a:rPr lang="en-GB" altLang="it-IT" sz="1700" dirty="0" err="1">
                <a:latin typeface="Source Sans Pro Light" panose="020F0302020204030204" pitchFamily="34" charset="0"/>
              </a:rPr>
              <a:t>una</a:t>
            </a:r>
            <a:r>
              <a:rPr lang="en-GB" altLang="it-IT" sz="1700" dirty="0">
                <a:latin typeface="Source Sans Pro Light" panose="020F0302020204030204" pitchFamily="34" charset="0"/>
              </a:rPr>
              <a:t> tavola </a:t>
            </a:r>
            <a:r>
              <a:rPr lang="en-GB" altLang="it-IT" sz="1700" dirty="0" err="1">
                <a:latin typeface="Source Sans Pro Light" panose="020F0302020204030204" pitchFamily="34" charset="0"/>
              </a:rPr>
              <a:t>sinottica</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che</a:t>
            </a:r>
            <a:r>
              <a:rPr lang="en-GB" altLang="it-IT" sz="1700" dirty="0">
                <a:latin typeface="Source Sans Pro Light" panose="020F0302020204030204" pitchFamily="34" charset="0"/>
              </a:rPr>
              <a:t> li </a:t>
            </a:r>
            <a:r>
              <a:rPr lang="en-GB" altLang="it-IT" sz="1700" dirty="0" err="1">
                <a:latin typeface="Source Sans Pro Light" panose="020F0302020204030204" pitchFamily="34" charset="0"/>
              </a:rPr>
              <a:t>descrive</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offrendo</a:t>
            </a:r>
            <a:r>
              <a:rPr lang="en-GB" altLang="it-IT" sz="1700" dirty="0">
                <a:latin typeface="Source Sans Pro Light" panose="020F0302020204030204" pitchFamily="34" charset="0"/>
              </a:rPr>
              <a:t> per </a:t>
            </a:r>
            <a:r>
              <a:rPr lang="en-GB" altLang="it-IT" sz="1700" dirty="0" err="1">
                <a:latin typeface="Source Sans Pro Light" panose="020F0302020204030204" pitchFamily="34" charset="0"/>
              </a:rPr>
              <a:t>ognuno</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tre</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informazioni</a:t>
            </a:r>
            <a:r>
              <a:rPr lang="en-GB" altLang="it-IT" sz="1700" dirty="0">
                <a:latin typeface="Source Sans Pro Light" panose="020F0302020204030204" pitchFamily="34" charset="0"/>
              </a:rPr>
              <a:t> di contorno (anno di </a:t>
            </a:r>
            <a:r>
              <a:rPr lang="en-GB" altLang="it-IT" sz="1700" dirty="0" err="1">
                <a:latin typeface="Source Sans Pro Light" panose="020F0302020204030204" pitchFamily="34" charset="0"/>
              </a:rPr>
              <a:t>occorrenza</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dell’evento</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età</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intervistato</a:t>
            </a:r>
            <a:r>
              <a:rPr lang="en-GB" altLang="it-IT" sz="1700" dirty="0">
                <a:latin typeface="Source Sans Pro Light" panose="020F0302020204030204" pitchFamily="34" charset="0"/>
              </a:rPr>
              <a:t>/a e la </a:t>
            </a:r>
            <a:r>
              <a:rPr lang="en-GB" altLang="it-IT" sz="1700" dirty="0" err="1">
                <a:latin typeface="Source Sans Pro Light" panose="020F0302020204030204" pitchFamily="34" charset="0"/>
              </a:rPr>
              <a:t>definizione</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dell’evento</a:t>
            </a:r>
            <a:r>
              <a:rPr lang="en-GB" altLang="it-IT" sz="1700" dirty="0">
                <a:latin typeface="Source Sans Pro Light" panose="020F0302020204030204" pitchFamily="34" charset="0"/>
              </a:rPr>
              <a:t> </a:t>
            </a:r>
            <a:r>
              <a:rPr lang="en-GB" altLang="it-IT" sz="1700" dirty="0" err="1">
                <a:latin typeface="Source Sans Pro Light" panose="020F0302020204030204" pitchFamily="34" charset="0"/>
              </a:rPr>
              <a:t>reso</a:t>
            </a:r>
            <a:r>
              <a:rPr lang="en-GB" altLang="it-IT" sz="1700" dirty="0">
                <a:latin typeface="Source Sans Pro Light" panose="020F0302020204030204" pitchFamily="34" charset="0"/>
              </a:rPr>
              <a:t> da </a:t>
            </a:r>
            <a:r>
              <a:rPr lang="en-GB" altLang="it-IT" sz="1700" dirty="0" err="1">
                <a:latin typeface="Source Sans Pro Light" panose="020F0302020204030204" pitchFamily="34" charset="0"/>
              </a:rPr>
              <a:t>quest’ultimo</a:t>
            </a:r>
            <a:r>
              <a:rPr lang="en-GB" altLang="it-IT" sz="1700" dirty="0">
                <a:latin typeface="Source Sans Pro Light" panose="020F0302020204030204" pitchFamily="34" charset="0"/>
              </a:rPr>
              <a:t>/a). </a:t>
            </a:r>
          </a:p>
          <a:p>
            <a:pPr marL="274320" indent="0" defTabSz="914400" eaLnBrk="1" hangingPunct="1">
              <a:lnSpc>
                <a:spcPct val="90000"/>
              </a:lnSpc>
              <a:spcAft>
                <a:spcPts val="600"/>
              </a:spcAft>
              <a:buClr>
                <a:schemeClr val="tx1"/>
              </a:buCl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1592474065"/>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105000"/>
              </a:lnSpc>
              <a:spcAft>
                <a:spcPts val="600"/>
              </a:spcAft>
              <a:buClrTx/>
            </a:pPr>
            <a:r>
              <a:rPr lang="en-US" altLang="it-IT" sz="4000" b="1" dirty="0" err="1">
                <a:solidFill>
                  <a:schemeClr val="bg1"/>
                </a:solidFill>
              </a:rPr>
              <a:t>Trascrizione</a:t>
            </a:r>
            <a:r>
              <a:rPr lang="en-US" altLang="it-IT" sz="4000" b="1" dirty="0">
                <a:solidFill>
                  <a:schemeClr val="bg1"/>
                </a:solidFill>
              </a:rPr>
              <a:t> </a:t>
            </a:r>
            <a:r>
              <a:rPr lang="en-US" altLang="it-IT" sz="4000" b="1" dirty="0" err="1">
                <a:solidFill>
                  <a:schemeClr val="bg1"/>
                </a:solidFill>
              </a:rPr>
              <a:t>intervista</a:t>
            </a:r>
            <a:endParaRPr lang="en-US" altLang="it-IT" sz="4000" b="1" dirty="0">
              <a:solidFill>
                <a:schemeClr val="bg1"/>
              </a:solidFill>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342900" indent="-342900" algn="just" defTabSz="914400" eaLnBrk="1" hangingPunct="1">
              <a:lnSpc>
                <a:spcPct val="160000"/>
              </a:lnSpc>
              <a:buFont typeface="Arial" panose="020B0604020202020204" pitchFamily="34" charset="0"/>
              <a:buChar char="•"/>
              <a:defRPr/>
            </a:pPr>
            <a:r>
              <a:rPr lang="it-IT" altLang="it-IT" sz="2000" dirty="0">
                <a:latin typeface="Source Sans Pro Light" panose="020F0302020204030204" pitchFamily="34" charset="0"/>
              </a:rPr>
              <a:t>Inserire data, luogo, legenda e eventuali codici </a:t>
            </a:r>
            <a:r>
              <a:rPr lang="it-IT" altLang="it-IT" sz="2000" dirty="0" err="1">
                <a:latin typeface="Source Sans Pro Light" panose="020F0302020204030204" pitchFamily="34" charset="0"/>
              </a:rPr>
              <a:t>pseudoninimizzazione</a:t>
            </a:r>
            <a:r>
              <a:rPr lang="it-IT" altLang="it-IT" sz="2000" dirty="0">
                <a:latin typeface="Source Sans Pro Light" panose="020F0302020204030204" pitchFamily="34" charset="0"/>
              </a:rPr>
              <a:t>.</a:t>
            </a:r>
          </a:p>
          <a:p>
            <a:pPr marL="0" indent="0" algn="just" defTabSz="914400" eaLnBrk="1" hangingPunct="1">
              <a:lnSpc>
                <a:spcPct val="160000"/>
              </a:lnSpc>
              <a:defRPr/>
            </a:pPr>
            <a:endParaRPr lang="it-IT" altLang="it-IT" sz="2000" dirty="0">
              <a:latin typeface="Source Sans Pro Light" panose="020F0302020204030204" pitchFamily="34" charset="0"/>
            </a:endParaRPr>
          </a:p>
          <a:p>
            <a:pPr marL="342900" indent="-342900" algn="just" defTabSz="914400" eaLnBrk="1" hangingPunct="1">
              <a:lnSpc>
                <a:spcPct val="160000"/>
              </a:lnSpc>
              <a:buFont typeface="Arial" panose="020B0604020202020204" pitchFamily="34" charset="0"/>
              <a:buChar char="•"/>
              <a:defRPr/>
            </a:pPr>
            <a:r>
              <a:rPr lang="it-IT" altLang="it-IT" sz="2000" dirty="0">
                <a:latin typeface="Source Sans Pro Light" panose="020F0302020204030204" pitchFamily="34" charset="0"/>
              </a:rPr>
              <a:t>La trascrizione delle interviste discorsive deve dare conto di: </a:t>
            </a:r>
          </a:p>
          <a:p>
            <a:pPr marL="342900" indent="-342900" algn="just" defTabSz="914400" eaLnBrk="1" hangingPunct="1">
              <a:lnSpc>
                <a:spcPct val="160000"/>
              </a:lnSpc>
              <a:buFont typeface="Wingdings" pitchFamily="2" charset="2"/>
              <a:buChar char="ü"/>
              <a:defRPr/>
            </a:pPr>
            <a:r>
              <a:rPr lang="it-IT" altLang="it-IT" sz="2000" dirty="0">
                <a:latin typeface="Source Sans Pro Light" panose="020F0302020204030204" pitchFamily="34" charset="0"/>
              </a:rPr>
              <a:t>Modalità comunicative adottate sia da intervistato/a che da intervistatore/</a:t>
            </a:r>
            <a:r>
              <a:rPr lang="it-IT" altLang="it-IT" sz="2000" dirty="0" err="1">
                <a:latin typeface="Source Sans Pro Light" panose="020F0302020204030204" pitchFamily="34" charset="0"/>
              </a:rPr>
              <a:t>trice</a:t>
            </a:r>
            <a:r>
              <a:rPr lang="it-IT" altLang="it-IT" sz="2000" dirty="0">
                <a:latin typeface="Source Sans Pro Light" panose="020F0302020204030204" pitchFamily="34" charset="0"/>
              </a:rPr>
              <a:t>.</a:t>
            </a:r>
          </a:p>
          <a:p>
            <a:pPr marL="342900" indent="-342900" algn="just" defTabSz="914400" eaLnBrk="1" hangingPunct="1">
              <a:lnSpc>
                <a:spcPct val="160000"/>
              </a:lnSpc>
              <a:buFont typeface="Wingdings" pitchFamily="2" charset="2"/>
              <a:buChar char="ü"/>
              <a:defRPr/>
            </a:pPr>
            <a:r>
              <a:rPr lang="it-IT" altLang="it-IT" sz="2000" dirty="0">
                <a:latin typeface="Source Sans Pro Light" panose="020F0302020204030204" pitchFamily="34" charset="0"/>
              </a:rPr>
              <a:t>Interazione tra i/le due (o più).</a:t>
            </a:r>
          </a:p>
          <a:p>
            <a:pPr marL="342900" indent="-342900" algn="just" defTabSz="914400" eaLnBrk="1" hangingPunct="1">
              <a:lnSpc>
                <a:spcPct val="160000"/>
              </a:lnSpc>
              <a:buFont typeface="Wingdings" pitchFamily="2" charset="2"/>
              <a:buChar char="ü"/>
              <a:defRPr/>
            </a:pPr>
            <a:r>
              <a:rPr lang="it-IT" altLang="it-IT" sz="2000" dirty="0">
                <a:latin typeface="Source Sans Pro Light" panose="020F0302020204030204" pitchFamily="34" charset="0"/>
              </a:rPr>
              <a:t>Elementi di contesto dell’interazione. </a:t>
            </a:r>
          </a:p>
          <a:p>
            <a:pPr marL="274320" indent="0" defTabSz="914400" eaLnBrk="1" hangingPunct="1">
              <a:lnSpc>
                <a:spcPct val="90000"/>
              </a:lnSpc>
              <a:spcAft>
                <a:spcPts val="600"/>
              </a:spcAft>
              <a:buClr>
                <a:schemeClr val="tx1"/>
              </a:buCl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1661915661"/>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105000"/>
              </a:lnSpc>
              <a:spcAft>
                <a:spcPts val="600"/>
              </a:spcAft>
              <a:buClrTx/>
            </a:pPr>
            <a:r>
              <a:rPr lang="en-US" altLang="it-IT" sz="4000" b="1" dirty="0" err="1">
                <a:solidFill>
                  <a:schemeClr val="bg1"/>
                </a:solidFill>
              </a:rPr>
              <a:t>Trascrizione</a:t>
            </a:r>
            <a:r>
              <a:rPr lang="en-US" altLang="it-IT" sz="4000" b="1" dirty="0">
                <a:solidFill>
                  <a:schemeClr val="bg1"/>
                </a:solidFill>
              </a:rPr>
              <a:t> </a:t>
            </a:r>
            <a:r>
              <a:rPr lang="en-US" altLang="it-IT" sz="4000" b="1" dirty="0" err="1">
                <a:solidFill>
                  <a:schemeClr val="bg1"/>
                </a:solidFill>
              </a:rPr>
              <a:t>intervista</a:t>
            </a:r>
            <a:endParaRPr lang="en-US" altLang="it-IT" sz="4000" b="1" dirty="0">
              <a:solidFill>
                <a:schemeClr val="bg1"/>
              </a:solidFill>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0" indent="0" algn="just" defTabSz="914400" eaLnBrk="1" hangingPunct="1">
              <a:lnSpc>
                <a:spcPct val="160000"/>
              </a:lnSpc>
              <a:defRPr/>
            </a:pPr>
            <a:r>
              <a:rPr lang="it-IT" altLang="it-IT" sz="2000" dirty="0">
                <a:latin typeface="Source Sans Pro Light" panose="020F0302020204030204" pitchFamily="34" charset="0"/>
              </a:rPr>
              <a:t>Trascrizione degli elementi linguistici:</a:t>
            </a:r>
          </a:p>
          <a:p>
            <a:pPr marL="342900" indent="-342900" algn="just" defTabSz="914400" eaLnBrk="1" hangingPunct="1">
              <a:lnSpc>
                <a:spcPct val="160000"/>
              </a:lnSpc>
              <a:buFont typeface="Arial" panose="020B0604020202020204" pitchFamily="34" charset="0"/>
              <a:buChar char="•"/>
              <a:defRPr/>
            </a:pPr>
            <a:r>
              <a:rPr lang="it-IT" altLang="it-IT" sz="2000" dirty="0">
                <a:latin typeface="Source Sans Pro Light" panose="020F0302020204030204" pitchFamily="34" charset="0"/>
              </a:rPr>
              <a:t>Identificare </a:t>
            </a:r>
            <a:r>
              <a:rPr lang="it-IT" altLang="it-IT" sz="2000" b="1" dirty="0">
                <a:latin typeface="Source Sans Pro Light" panose="020F0302020204030204" pitchFamily="34" charset="0"/>
              </a:rPr>
              <a:t>chi parla </a:t>
            </a:r>
            <a:r>
              <a:rPr lang="it-IT" altLang="it-IT" sz="2000" dirty="0">
                <a:latin typeface="Source Sans Pro Light" panose="020F0302020204030204" pitchFamily="34" charset="0"/>
              </a:rPr>
              <a:t>e </a:t>
            </a:r>
            <a:r>
              <a:rPr lang="it-IT" altLang="it-IT" sz="2000" b="1" dirty="0">
                <a:latin typeface="Source Sans Pro Light" panose="020F0302020204030204" pitchFamily="34" charset="0"/>
              </a:rPr>
              <a:t>separare domande da risposte</a:t>
            </a:r>
            <a:r>
              <a:rPr lang="it-IT" altLang="it-IT" sz="2000" dirty="0">
                <a:latin typeface="Source Sans Pro Light" panose="020F0302020204030204" pitchFamily="34" charset="0"/>
              </a:rPr>
              <a:t>.</a:t>
            </a:r>
          </a:p>
          <a:p>
            <a:pPr marL="342900" indent="-342900" algn="just" defTabSz="914400" eaLnBrk="1" hangingPunct="1">
              <a:lnSpc>
                <a:spcPct val="160000"/>
              </a:lnSpc>
              <a:buFont typeface="Arial" panose="020B0604020202020204" pitchFamily="34" charset="0"/>
              <a:buChar char="•"/>
              <a:defRPr/>
            </a:pPr>
            <a:r>
              <a:rPr lang="it-IT" altLang="it-IT" sz="2000" b="1" dirty="0">
                <a:latin typeface="Source Sans Pro Light" panose="020F0302020204030204" pitchFamily="34" charset="0"/>
              </a:rPr>
              <a:t>Segnare cambi di codice linguistico </a:t>
            </a:r>
            <a:r>
              <a:rPr lang="it-IT" altLang="it-IT" sz="2000" dirty="0">
                <a:latin typeface="Source Sans Pro Light" panose="020F0302020204030204" pitchFamily="34" charset="0"/>
              </a:rPr>
              <a:t>(es. espressioni dialettali o slang).</a:t>
            </a:r>
          </a:p>
          <a:p>
            <a:pPr marL="342900" indent="-342900" algn="just" defTabSz="914400" eaLnBrk="1" hangingPunct="1">
              <a:lnSpc>
                <a:spcPct val="160000"/>
              </a:lnSpc>
              <a:buFont typeface="Arial" panose="020B0604020202020204" pitchFamily="34" charset="0"/>
              <a:buChar char="•"/>
              <a:defRPr/>
            </a:pPr>
            <a:r>
              <a:rPr lang="it-IT" altLang="it-IT" sz="2000" b="1" dirty="0">
                <a:latin typeface="Source Sans Pro Light" panose="020F0302020204030204" pitchFamily="34" charset="0"/>
              </a:rPr>
              <a:t>Inserire i discorsi diretti tra virgolette</a:t>
            </a:r>
            <a:r>
              <a:rPr lang="it-IT" altLang="it-IT" sz="2000" dirty="0">
                <a:latin typeface="Source Sans Pro Light" panose="020F0302020204030204" pitchFamily="34" charset="0"/>
              </a:rPr>
              <a:t>.</a:t>
            </a:r>
          </a:p>
          <a:p>
            <a:pPr marL="342900" indent="-342900" algn="just" defTabSz="914400" eaLnBrk="1" hangingPunct="1">
              <a:lnSpc>
                <a:spcPct val="160000"/>
              </a:lnSpc>
              <a:buFont typeface="Arial" panose="020B0604020202020204" pitchFamily="34" charset="0"/>
              <a:buChar char="•"/>
              <a:defRPr/>
            </a:pPr>
            <a:r>
              <a:rPr lang="it-IT" altLang="it-IT" sz="2000" b="1" dirty="0">
                <a:latin typeface="Source Sans Pro Light" panose="020F0302020204030204" pitchFamily="34" charset="0"/>
              </a:rPr>
              <a:t>Inserire i minuti precisi </a:t>
            </a:r>
            <a:r>
              <a:rPr lang="it-IT" altLang="it-IT" sz="2000" dirty="0">
                <a:latin typeface="Source Sans Pro Light" panose="020F0302020204030204" pitchFamily="34" charset="0"/>
              </a:rPr>
              <a:t>corrispondenti a parole o frasi incomprensibili.</a:t>
            </a:r>
          </a:p>
          <a:p>
            <a:pPr marL="342900" indent="-342900" algn="just" defTabSz="914400" eaLnBrk="1" hangingPunct="1">
              <a:lnSpc>
                <a:spcPct val="160000"/>
              </a:lnSpc>
              <a:buFont typeface="Arial" panose="020B0604020202020204" pitchFamily="34" charset="0"/>
              <a:buChar char="•"/>
              <a:defRPr/>
            </a:pPr>
            <a:r>
              <a:rPr lang="it-IT" altLang="it-IT" sz="2000" b="1" dirty="0">
                <a:latin typeface="Source Sans Pro Light" panose="020F0302020204030204" pitchFamily="34" charset="0"/>
              </a:rPr>
              <a:t>Anonimizzare nomi e luoghi con ***.</a:t>
            </a:r>
          </a:p>
          <a:p>
            <a:pPr marL="274320" indent="0" defTabSz="914400" eaLnBrk="1" hangingPunct="1">
              <a:lnSpc>
                <a:spcPct val="90000"/>
              </a:lnSpc>
              <a:spcAft>
                <a:spcPts val="600"/>
              </a:spcAft>
              <a:buClr>
                <a:schemeClr val="tx1"/>
              </a:buCl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2551638721"/>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105000"/>
              </a:lnSpc>
              <a:spcAft>
                <a:spcPts val="600"/>
              </a:spcAft>
              <a:buClrTx/>
            </a:pPr>
            <a:r>
              <a:rPr lang="en-US" altLang="it-IT" sz="4000" b="1" dirty="0" err="1">
                <a:solidFill>
                  <a:schemeClr val="bg1"/>
                </a:solidFill>
              </a:rPr>
              <a:t>Trascrizione</a:t>
            </a:r>
            <a:r>
              <a:rPr lang="en-US" altLang="it-IT" sz="4000" b="1" dirty="0">
                <a:solidFill>
                  <a:schemeClr val="bg1"/>
                </a:solidFill>
              </a:rPr>
              <a:t> </a:t>
            </a:r>
            <a:r>
              <a:rPr lang="en-US" altLang="it-IT" sz="4000" b="1" dirty="0" err="1">
                <a:solidFill>
                  <a:schemeClr val="bg1"/>
                </a:solidFill>
              </a:rPr>
              <a:t>intervista</a:t>
            </a:r>
            <a:endParaRPr lang="en-US" altLang="it-IT" sz="4000" b="1" dirty="0">
              <a:solidFill>
                <a:schemeClr val="bg1"/>
              </a:solidFill>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92500" lnSpcReduction="200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a:spcAft>
                <a:spcPts val="613"/>
              </a:spcAft>
              <a:buClrTx/>
              <a:buFontTx/>
              <a:buNone/>
            </a:pPr>
            <a:r>
              <a:rPr lang="it-IT" altLang="it-IT" sz="2000" b="1" dirty="0">
                <a:solidFill>
                  <a:srgbClr val="2D2D8A"/>
                </a:solidFill>
                <a:latin typeface="Trebuchet MS" panose="020B0603020202020204" pitchFamily="34" charset="0"/>
              </a:rPr>
              <a:t>Trascrizione degli aspetti paralinguistici:</a:t>
            </a:r>
          </a:p>
          <a:p>
            <a:pPr>
              <a:spcAft>
                <a:spcPts val="613"/>
              </a:spcAft>
              <a:buClrTx/>
              <a:buFontTx/>
              <a:buNone/>
            </a:pPr>
            <a:endParaRPr lang="it-IT" altLang="it-IT" sz="2000" b="1" dirty="0">
              <a:solidFill>
                <a:srgbClr val="2D2D8A"/>
              </a:solidFill>
              <a:latin typeface="Trebuchet MS" panose="020B0603020202020204" pitchFamily="34" charset="0"/>
            </a:endParaRPr>
          </a:p>
          <a:p>
            <a:pPr marL="0" indent="0" algn="just" defTabSz="914400" eaLnBrk="1" hangingPunct="1">
              <a:lnSpc>
                <a:spcPct val="160000"/>
              </a:lnSpc>
              <a:buFont typeface="Times New Roman" panose="02020603050405020304" pitchFamily="18" charset="0"/>
              <a:buChar char="•"/>
              <a:defRPr/>
            </a:pPr>
            <a:r>
              <a:rPr lang="it-IT" altLang="it-IT" sz="2000" dirty="0">
                <a:latin typeface="Source Sans Pro Light" panose="020F0302020204030204" pitchFamily="34" charset="0"/>
              </a:rPr>
              <a:t>MAIUSCOLO: 		tono di voce elevato. </a:t>
            </a:r>
          </a:p>
          <a:p>
            <a:pPr marL="0" indent="0" algn="just" defTabSz="914400" eaLnBrk="1" hangingPunct="1">
              <a:lnSpc>
                <a:spcPct val="160000"/>
              </a:lnSpc>
              <a:buFont typeface="Times New Roman" panose="02020603050405020304" pitchFamily="18" charset="0"/>
              <a:buChar char="•"/>
              <a:defRPr/>
            </a:pPr>
            <a:r>
              <a:rPr lang="it-IT" altLang="it-IT" sz="2000" dirty="0">
                <a:latin typeface="Source Sans Pro Light" panose="020F0302020204030204" pitchFamily="34" charset="0"/>
              </a:rPr>
              <a:t>(a bassa voce):		basso tono di voce.</a:t>
            </a:r>
          </a:p>
          <a:p>
            <a:pPr marL="0" indent="0" algn="just" defTabSz="914400" eaLnBrk="1" hangingPunct="1">
              <a:lnSpc>
                <a:spcPct val="160000"/>
              </a:lnSpc>
              <a:buFont typeface="Times New Roman" panose="02020603050405020304" pitchFamily="18" charset="0"/>
              <a:buChar char="•"/>
              <a:defRPr/>
            </a:pPr>
            <a:r>
              <a:rPr lang="it-IT" altLang="it-IT" sz="2000" dirty="0">
                <a:latin typeface="Source Sans Pro Light" panose="020F0302020204030204" pitchFamily="34" charset="0"/>
              </a:rPr>
              <a:t>Vocale ripetuta:		prolungamento di un suono 				(es. </a:t>
            </a:r>
            <a:r>
              <a:rPr lang="it-IT" altLang="it-IT" sz="2000" dirty="0" err="1">
                <a:latin typeface="Source Sans Pro Light" panose="020F0302020204030204" pitchFamily="34" charset="0"/>
              </a:rPr>
              <a:t>ancoraaa</a:t>
            </a:r>
            <a:r>
              <a:rPr lang="it-IT" altLang="it-IT" sz="2000" dirty="0">
                <a:latin typeface="Source Sans Pro Light" panose="020F0302020204030204" pitchFamily="34" charset="0"/>
              </a:rPr>
              <a:t>).</a:t>
            </a:r>
          </a:p>
          <a:p>
            <a:pPr marL="0" indent="0" algn="just" defTabSz="914400" eaLnBrk="1" hangingPunct="1">
              <a:lnSpc>
                <a:spcPct val="160000"/>
              </a:lnSpc>
              <a:buFont typeface="Times New Roman" panose="02020603050405020304" pitchFamily="18" charset="0"/>
              <a:buChar char="•"/>
              <a:defRPr/>
            </a:pPr>
            <a:r>
              <a:rPr lang="it-IT" altLang="it-IT" sz="2000" dirty="0">
                <a:latin typeface="Source Sans Pro Light" panose="020F0302020204030204" pitchFamily="34" charset="0"/>
              </a:rPr>
              <a:t>… :				Pausa breve, fino a tre 					secondi.</a:t>
            </a:r>
          </a:p>
          <a:p>
            <a:pPr marL="0" indent="0" algn="just" defTabSz="914400" eaLnBrk="1" hangingPunct="1">
              <a:lnSpc>
                <a:spcPct val="160000"/>
              </a:lnSpc>
              <a:buFont typeface="Times New Roman" panose="02020603050405020304" pitchFamily="18" charset="0"/>
              <a:buChar char="•"/>
              <a:defRPr/>
            </a:pPr>
            <a:r>
              <a:rPr lang="it-IT" altLang="it-IT" sz="2000" dirty="0">
                <a:latin typeface="Source Sans Pro Light" panose="020F0302020204030204" pitchFamily="34" charset="0"/>
              </a:rPr>
              <a:t>(lunga pausa)		Pausa lunga, sopra i tre 					secondi. </a:t>
            </a:r>
          </a:p>
          <a:p>
            <a:pPr marL="0" indent="0" algn="just" defTabSz="914400" eaLnBrk="1" hangingPunct="1">
              <a:lnSpc>
                <a:spcPct val="160000"/>
              </a:lnSpc>
              <a:defRPr/>
            </a:pPr>
            <a:endParaRPr lang="en-US" altLang="it-IT" sz="2000" dirty="0">
              <a:latin typeface="Source Sans Pro Light" panose="020F0302020204030204" pitchFamily="34" charset="0"/>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652262314"/>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105000"/>
              </a:lnSpc>
              <a:spcAft>
                <a:spcPts val="600"/>
              </a:spcAft>
              <a:buClrTx/>
            </a:pPr>
            <a:r>
              <a:rPr lang="en-US" altLang="it-IT" sz="4000" b="1" dirty="0" err="1">
                <a:solidFill>
                  <a:schemeClr val="bg1"/>
                </a:solidFill>
              </a:rPr>
              <a:t>Trascrizione</a:t>
            </a:r>
            <a:r>
              <a:rPr lang="en-US" altLang="it-IT" sz="4000" b="1" dirty="0">
                <a:solidFill>
                  <a:schemeClr val="bg1"/>
                </a:solidFill>
              </a:rPr>
              <a:t> </a:t>
            </a:r>
            <a:r>
              <a:rPr lang="en-US" altLang="it-IT" sz="4000" b="1" dirty="0" err="1">
                <a:solidFill>
                  <a:schemeClr val="bg1"/>
                </a:solidFill>
              </a:rPr>
              <a:t>intervista</a:t>
            </a:r>
            <a:endParaRPr lang="en-US" altLang="it-IT" sz="4000" b="1" dirty="0">
              <a:solidFill>
                <a:schemeClr val="bg1"/>
              </a:solidFill>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342900" indent="-342900" algn="just" defTabSz="914400" eaLnBrk="1" hangingPunct="1">
              <a:lnSpc>
                <a:spcPct val="170000"/>
              </a:lnSpc>
              <a:buFont typeface="Arial" panose="020B0604020202020204" pitchFamily="34" charset="0"/>
              <a:buChar char="•"/>
              <a:defRPr/>
            </a:pPr>
            <a:r>
              <a:rPr lang="it-IT" altLang="it-IT" sz="2000" b="1" dirty="0">
                <a:latin typeface="Source Sans Pro Light" panose="020F0302020204030204" pitchFamily="34" charset="0"/>
              </a:rPr>
              <a:t>Trascrizione degli aspetti extralinguistici</a:t>
            </a:r>
            <a:r>
              <a:rPr lang="it-IT" altLang="it-IT" sz="2000" dirty="0">
                <a:latin typeface="Source Sans Pro Light" panose="020F0302020204030204" pitchFamily="34" charset="0"/>
              </a:rPr>
              <a:t>: pianto, riso, sospiri, colpi di tosse e simili, sottolineature gestuali o posturali, ecc.</a:t>
            </a:r>
          </a:p>
          <a:p>
            <a:pPr marL="342900" indent="-342900" algn="just" defTabSz="914400" eaLnBrk="1" hangingPunct="1">
              <a:lnSpc>
                <a:spcPct val="170000"/>
              </a:lnSpc>
              <a:buFont typeface="Arial" panose="020B0604020202020204" pitchFamily="34" charset="0"/>
              <a:buChar char="•"/>
              <a:defRPr/>
            </a:pPr>
            <a:r>
              <a:rPr lang="it-IT" altLang="it-IT" sz="2000" b="1" dirty="0">
                <a:latin typeface="Source Sans Pro Light" panose="020F0302020204030204" pitchFamily="34" charset="0"/>
              </a:rPr>
              <a:t>Trascrizione dell’interazione</a:t>
            </a:r>
            <a:r>
              <a:rPr lang="it-IT" altLang="it-IT" sz="2000" dirty="0">
                <a:latin typeface="Source Sans Pro Light" panose="020F0302020204030204" pitchFamily="34" charset="0"/>
              </a:rPr>
              <a:t>: es. turni di parola, impressioni dell’intervistato sull’interazione, cose dette a registratore spento.</a:t>
            </a:r>
          </a:p>
          <a:p>
            <a:pPr marL="342900" indent="-342900" algn="just" defTabSz="914400" eaLnBrk="1" hangingPunct="1">
              <a:lnSpc>
                <a:spcPct val="170000"/>
              </a:lnSpc>
              <a:buFont typeface="Arial" panose="020B0604020202020204" pitchFamily="34" charset="0"/>
              <a:buChar char="•"/>
              <a:defRPr/>
            </a:pPr>
            <a:r>
              <a:rPr lang="it-IT" altLang="it-IT" sz="2000" b="1" dirty="0">
                <a:latin typeface="Source Sans Pro Light" panose="020F0302020204030204" pitchFamily="34" charset="0"/>
              </a:rPr>
              <a:t>Trascrizione di eventi esterni</a:t>
            </a:r>
            <a:r>
              <a:rPr lang="it-IT" altLang="it-IT" sz="2000" dirty="0">
                <a:latin typeface="Source Sans Pro Light" panose="020F0302020204030204" pitchFamily="34" charset="0"/>
              </a:rPr>
              <a:t>: es. un telefono che squilla, qualcuno di inatteso che entra nel luogo dove è in corso l’intervista, ecc.</a:t>
            </a:r>
          </a:p>
          <a:p>
            <a:pPr marL="274320" indent="0" defTabSz="914400" eaLnBrk="1" hangingPunct="1">
              <a:lnSpc>
                <a:spcPct val="90000"/>
              </a:lnSpc>
              <a:spcAft>
                <a:spcPts val="600"/>
              </a:spcAft>
              <a:buClr>
                <a:schemeClr val="tx1"/>
              </a:buCl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1838310052"/>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9" name="CustomShape 2"/>
          <p:cNvSpPr/>
          <p:nvPr/>
        </p:nvSpPr>
        <p:spPr>
          <a:xfrm>
            <a:off x="5598460" y="1783959"/>
            <a:ext cx="3065480" cy="2889114"/>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b">
            <a:normAutofit/>
          </a:bodyPr>
          <a:lstStyle/>
          <a:p>
            <a:pPr defTabSz="914400" eaLnBrk="1" hangingPunct="1">
              <a:lnSpc>
                <a:spcPct val="90000"/>
              </a:lnSpc>
              <a:spcAft>
                <a:spcPts val="600"/>
              </a:spcAft>
            </a:pPr>
            <a:r>
              <a:rPr lang="en-US" sz="2900" spc="-1" dirty="0" err="1">
                <a:solidFill>
                  <a:schemeClr val="tx1"/>
                </a:solidFill>
                <a:latin typeface="+mj-lt"/>
                <a:ea typeface="+mj-ea"/>
                <a:cs typeface="+mj-cs"/>
              </a:rPr>
              <a:t>Capitolo</a:t>
            </a:r>
            <a:r>
              <a:rPr lang="en-US" sz="2900" spc="-1" dirty="0">
                <a:solidFill>
                  <a:schemeClr val="tx1"/>
                </a:solidFill>
                <a:latin typeface="+mj-lt"/>
                <a:ea typeface="+mj-ea"/>
                <a:cs typeface="+mj-cs"/>
              </a:rPr>
              <a:t> 4 ”</a:t>
            </a:r>
            <a:r>
              <a:rPr lang="en-US" sz="2900" spc="-1" dirty="0" err="1">
                <a:solidFill>
                  <a:schemeClr val="tx1"/>
                </a:solidFill>
                <a:latin typeface="+mj-lt"/>
                <a:ea typeface="+mj-ea"/>
                <a:cs typeface="+mj-cs"/>
              </a:rPr>
              <a:t>L’intervista</a:t>
            </a:r>
            <a:r>
              <a:rPr lang="en-US" sz="2900" spc="-1" dirty="0">
                <a:solidFill>
                  <a:schemeClr val="tx1"/>
                </a:solidFill>
                <a:latin typeface="+mj-lt"/>
                <a:ea typeface="+mj-ea"/>
                <a:cs typeface="+mj-cs"/>
              </a:rPr>
              <a:t> </a:t>
            </a:r>
            <a:r>
              <a:rPr lang="en-US" sz="2900" spc="-1" dirty="0" err="1">
                <a:solidFill>
                  <a:schemeClr val="tx1"/>
                </a:solidFill>
                <a:latin typeface="+mj-lt"/>
                <a:ea typeface="+mj-ea"/>
                <a:cs typeface="+mj-cs"/>
              </a:rPr>
              <a:t>discorsiva</a:t>
            </a:r>
            <a:r>
              <a:rPr lang="en-US" sz="2900" spc="-1" dirty="0">
                <a:solidFill>
                  <a:schemeClr val="tx1"/>
                </a:solidFill>
                <a:latin typeface="+mj-lt"/>
                <a:ea typeface="+mj-ea"/>
                <a:cs typeface="+mj-cs"/>
              </a:rPr>
              <a:t>"</a:t>
            </a:r>
            <a:endParaRPr lang="en-US" sz="2900" dirty="0">
              <a:solidFill>
                <a:schemeClr val="tx1"/>
              </a:solidFill>
              <a:latin typeface="+mj-lt"/>
              <a:ea typeface="+mj-ea"/>
              <a:cs typeface="+mj-cs"/>
            </a:endParaRPr>
          </a:p>
          <a:p>
            <a:pPr defTabSz="914400" eaLnBrk="1" hangingPunct="1">
              <a:lnSpc>
                <a:spcPct val="90000"/>
              </a:lnSpc>
              <a:spcAft>
                <a:spcPts val="600"/>
              </a:spcAft>
            </a:pPr>
            <a:r>
              <a:rPr lang="en-US" sz="2900" spc="-1" dirty="0">
                <a:solidFill>
                  <a:schemeClr val="tx1"/>
                </a:solidFill>
                <a:latin typeface="+mj-lt"/>
                <a:ea typeface="+mj-ea"/>
                <a:cs typeface="+mj-cs"/>
              </a:rPr>
              <a:t>Pp 97-122.</a:t>
            </a:r>
          </a:p>
          <a:p>
            <a:pPr defTabSz="914400" eaLnBrk="1" hangingPunct="1">
              <a:lnSpc>
                <a:spcPct val="90000"/>
              </a:lnSpc>
              <a:spcAft>
                <a:spcPts val="600"/>
              </a:spcAft>
            </a:pPr>
            <a:endParaRPr lang="en-US" sz="2900" b="0" strike="noStrike" spc="-1" dirty="0">
              <a:solidFill>
                <a:schemeClr val="tx1"/>
              </a:solidFill>
              <a:latin typeface="+mj-lt"/>
              <a:ea typeface="+mj-ea"/>
              <a:cs typeface="+mj-cs"/>
            </a:endParaRPr>
          </a:p>
          <a:p>
            <a:pPr defTabSz="914400" eaLnBrk="1" hangingPunct="1">
              <a:lnSpc>
                <a:spcPct val="90000"/>
              </a:lnSpc>
              <a:spcAft>
                <a:spcPts val="600"/>
              </a:spcAft>
            </a:pPr>
            <a:endParaRPr lang="en-US" sz="2900" spc="-1" dirty="0">
              <a:solidFill>
                <a:schemeClr val="tx1"/>
              </a:solidFill>
              <a:latin typeface="+mj-lt"/>
              <a:ea typeface="+mj-ea"/>
              <a:cs typeface="+mj-cs"/>
            </a:endParaRPr>
          </a:p>
          <a:p>
            <a:pPr defTabSz="914400" eaLnBrk="1" hangingPunct="1">
              <a:lnSpc>
                <a:spcPct val="90000"/>
              </a:lnSpc>
              <a:spcAft>
                <a:spcPts val="600"/>
              </a:spcAft>
            </a:pPr>
            <a:endParaRPr lang="en-US" sz="2900" b="0" strike="noStrike" spc="-1" dirty="0">
              <a:solidFill>
                <a:schemeClr val="tx1"/>
              </a:solidFill>
              <a:latin typeface="+mj-lt"/>
              <a:ea typeface="+mj-ea"/>
              <a:cs typeface="+mj-cs"/>
            </a:endParaRPr>
          </a:p>
        </p:txBody>
      </p:sp>
      <p:sp>
        <p:nvSpPr>
          <p:cNvPr id="59" name="Freeform: Shape 5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5391039"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 name="Immagine 2" descr="Immagine che contiene testo, bigliettodavisita&#10;&#10;Descrizione generata automaticamente">
            <a:extLst>
              <a:ext uri="{FF2B5EF4-FFF2-40B4-BE49-F238E27FC236}">
                <a16:creationId xmlns:a16="http://schemas.microsoft.com/office/drawing/2014/main" id="{63900861-34D8-E061-FA71-E38DEDA83C6C}"/>
              </a:ext>
            </a:extLst>
          </p:cNvPr>
          <p:cNvPicPr>
            <a:picLocks noChangeAspect="1"/>
          </p:cNvPicPr>
          <p:nvPr/>
        </p:nvPicPr>
        <p:blipFill rotWithShape="1">
          <a:blip r:embed="rId3"/>
          <a:srcRect t="4105" b="7102"/>
          <a:stretch/>
        </p:blipFill>
        <p:spPr>
          <a:xfrm>
            <a:off x="20" y="10"/>
            <a:ext cx="5271352"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2564589772"/>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4000" b="1" dirty="0" err="1">
                <a:solidFill>
                  <a:schemeClr val="bg1"/>
                </a:solidFill>
              </a:rPr>
              <a:t>L’intervista</a:t>
            </a:r>
            <a:r>
              <a:rPr lang="en-US" altLang="it-IT" sz="4000" b="1" dirty="0">
                <a:solidFill>
                  <a:schemeClr val="bg1"/>
                </a:solidFill>
              </a:rPr>
              <a:t> </a:t>
            </a:r>
            <a:r>
              <a:rPr lang="en-US" altLang="it-IT" sz="4000" b="1" dirty="0" err="1">
                <a:solidFill>
                  <a:schemeClr val="bg1"/>
                </a:solidFill>
              </a:rPr>
              <a:t>discorsiva</a:t>
            </a:r>
            <a:r>
              <a:rPr lang="en-US" altLang="it-IT" sz="4000" b="1" dirty="0">
                <a:solidFill>
                  <a:schemeClr val="bg1"/>
                </a:solidFill>
              </a:rPr>
              <a:t>/2</a:t>
            </a: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pic>
        <p:nvPicPr>
          <p:cNvPr id="2" name="Picture 3">
            <a:extLst>
              <a:ext uri="{FF2B5EF4-FFF2-40B4-BE49-F238E27FC236}">
                <a16:creationId xmlns:a16="http://schemas.microsoft.com/office/drawing/2014/main" id="{3DAC95D9-EC79-B8A6-920F-A2DAA460D6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276475"/>
            <a:ext cx="9144000" cy="33575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6563190"/>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4000" b="1" dirty="0" err="1">
                <a:solidFill>
                  <a:schemeClr val="bg1"/>
                </a:solidFill>
              </a:rPr>
              <a:t>L’intervista</a:t>
            </a:r>
            <a:r>
              <a:rPr lang="en-US" altLang="it-IT" sz="4000" b="1" dirty="0">
                <a:solidFill>
                  <a:schemeClr val="bg1"/>
                </a:solidFill>
              </a:rPr>
              <a:t> </a:t>
            </a:r>
            <a:r>
              <a:rPr lang="en-US" altLang="it-IT" sz="4000" b="1" dirty="0" err="1">
                <a:solidFill>
                  <a:schemeClr val="bg1"/>
                </a:solidFill>
              </a:rPr>
              <a:t>discorsiva</a:t>
            </a:r>
            <a:r>
              <a:rPr lang="en-US" altLang="it-IT" sz="4000" b="1" dirty="0">
                <a:solidFill>
                  <a:schemeClr val="bg1"/>
                </a:solidFill>
              </a:rPr>
              <a:t>/3</a:t>
            </a: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47500" lnSpcReduction="200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indent="-457200" algn="just" defTabSz="914400" eaLnBrk="1" hangingPunct="1">
              <a:lnSpc>
                <a:spcPct val="150000"/>
              </a:lnSpc>
              <a:buFont typeface="Arial" panose="020B0604020202020204" pitchFamily="34" charset="0"/>
              <a:buChar char="•"/>
              <a:defRPr/>
            </a:pPr>
            <a:r>
              <a:rPr lang="en-GB" altLang="it-IT" sz="3200" dirty="0">
                <a:latin typeface="Source Sans Pro Light" panose="020F0302020204030204" pitchFamily="34" charset="0"/>
              </a:rPr>
              <a:t>Continuum </a:t>
            </a:r>
            <a:r>
              <a:rPr lang="en-GB" altLang="it-IT" sz="3200" dirty="0" err="1">
                <a:latin typeface="Source Sans Pro Light" panose="020F0302020204030204" pitchFamily="34" charset="0"/>
              </a:rPr>
              <a:t>ideale</a:t>
            </a:r>
            <a:r>
              <a:rPr lang="en-GB" altLang="it-IT" sz="3200" dirty="0">
                <a:latin typeface="Source Sans Pro Light" panose="020F0302020204030204" pitchFamily="34" charset="0"/>
              </a:rPr>
              <a:t> </a:t>
            </a:r>
            <a:r>
              <a:rPr lang="en-GB" altLang="it-IT" sz="3200" dirty="0" err="1">
                <a:latin typeface="Source Sans Pro Light" panose="020F0302020204030204" pitchFamily="34" charset="0"/>
              </a:rPr>
              <a:t>tra</a:t>
            </a:r>
            <a:r>
              <a:rPr lang="en-GB" altLang="it-IT" sz="3200" dirty="0">
                <a:latin typeface="Source Sans Pro Light" panose="020F0302020204030204" pitchFamily="34" charset="0"/>
              </a:rPr>
              <a:t> </a:t>
            </a:r>
            <a:r>
              <a:rPr lang="en-GB" altLang="it-IT" sz="3200" dirty="0" err="1">
                <a:latin typeface="Source Sans Pro Light" panose="020F0302020204030204" pitchFamily="34" charset="0"/>
              </a:rPr>
              <a:t>intervista</a:t>
            </a:r>
            <a:r>
              <a:rPr lang="en-GB" altLang="it-IT" sz="3200" dirty="0">
                <a:latin typeface="Source Sans Pro Light" panose="020F0302020204030204" pitchFamily="34" charset="0"/>
              </a:rPr>
              <a:t> </a:t>
            </a:r>
            <a:r>
              <a:rPr lang="en-GB" altLang="it-IT" sz="3200" dirty="0" err="1">
                <a:latin typeface="Source Sans Pro Light" panose="020F0302020204030204" pitchFamily="34" charset="0"/>
              </a:rPr>
              <a:t>aperta</a:t>
            </a:r>
            <a:r>
              <a:rPr lang="en-GB" altLang="it-IT" sz="3200" dirty="0">
                <a:latin typeface="Source Sans Pro Light" panose="020F0302020204030204" pitchFamily="34" charset="0"/>
              </a:rPr>
              <a:t> (</a:t>
            </a:r>
            <a:r>
              <a:rPr lang="en-GB" altLang="it-IT" sz="3200" dirty="0" err="1">
                <a:latin typeface="Source Sans Pro Light" panose="020F0302020204030204" pitchFamily="34" charset="0"/>
              </a:rPr>
              <a:t>che</a:t>
            </a:r>
            <a:r>
              <a:rPr lang="en-GB" altLang="it-IT" sz="3200" dirty="0">
                <a:latin typeface="Source Sans Pro Light" panose="020F0302020204030204" pitchFamily="34" charset="0"/>
              </a:rPr>
              <a:t> </a:t>
            </a:r>
            <a:r>
              <a:rPr lang="en-GB" altLang="it-IT" sz="3200" dirty="0" err="1">
                <a:latin typeface="Source Sans Pro Light" panose="020F0302020204030204" pitchFamily="34" charset="0"/>
              </a:rPr>
              <a:t>apre</a:t>
            </a:r>
            <a:r>
              <a:rPr lang="en-GB" altLang="it-IT" sz="3200" dirty="0">
                <a:latin typeface="Source Sans Pro Light" panose="020F0302020204030204" pitchFamily="34" charset="0"/>
              </a:rPr>
              <a:t> ad es. con «</a:t>
            </a:r>
            <a:r>
              <a:rPr lang="en-GB" altLang="it-IT" sz="3200" dirty="0" err="1">
                <a:latin typeface="Source Sans Pro Light" panose="020F0302020204030204" pitchFamily="34" charset="0"/>
              </a:rPr>
              <a:t>Raccontami</a:t>
            </a:r>
            <a:r>
              <a:rPr lang="en-GB" altLang="it-IT" sz="3200" dirty="0">
                <a:latin typeface="Source Sans Pro Light" panose="020F0302020204030204" pitchFamily="34" charset="0"/>
              </a:rPr>
              <a:t> la </a:t>
            </a:r>
            <a:r>
              <a:rPr lang="en-GB" altLang="it-IT" sz="3200" dirty="0" err="1">
                <a:latin typeface="Source Sans Pro Light" panose="020F0302020204030204" pitchFamily="34" charset="0"/>
              </a:rPr>
              <a:t>storia</a:t>
            </a:r>
            <a:r>
              <a:rPr lang="en-GB" altLang="it-IT" sz="3200" dirty="0">
                <a:latin typeface="Source Sans Pro Light" panose="020F0302020204030204" pitchFamily="34" charset="0"/>
              </a:rPr>
              <a:t> </a:t>
            </a:r>
            <a:r>
              <a:rPr lang="en-GB" altLang="it-IT" sz="3200" dirty="0" err="1">
                <a:latin typeface="Source Sans Pro Light" panose="020F0302020204030204" pitchFamily="34" charset="0"/>
              </a:rPr>
              <a:t>della</a:t>
            </a:r>
            <a:r>
              <a:rPr lang="en-GB" altLang="it-IT" sz="3200" dirty="0">
                <a:latin typeface="Source Sans Pro Light" panose="020F0302020204030204" pitchFamily="34" charset="0"/>
              </a:rPr>
              <a:t> </a:t>
            </a:r>
            <a:r>
              <a:rPr lang="en-GB" altLang="it-IT" sz="3200" dirty="0" err="1">
                <a:latin typeface="Source Sans Pro Light" panose="020F0302020204030204" pitchFamily="34" charset="0"/>
              </a:rPr>
              <a:t>tua</a:t>
            </a:r>
            <a:r>
              <a:rPr lang="en-GB" altLang="it-IT" sz="3200" dirty="0">
                <a:latin typeface="Source Sans Pro Light" panose="020F0302020204030204" pitchFamily="34" charset="0"/>
              </a:rPr>
              <a:t> vita </a:t>
            </a:r>
            <a:r>
              <a:rPr lang="en-GB" altLang="it-IT" sz="3200" dirty="0" err="1">
                <a:latin typeface="Source Sans Pro Light" panose="020F0302020204030204" pitchFamily="34" charset="0"/>
              </a:rPr>
              <a:t>cominciando</a:t>
            </a:r>
            <a:r>
              <a:rPr lang="en-GB" altLang="it-IT" sz="3200" dirty="0">
                <a:latin typeface="Source Sans Pro Light" panose="020F0302020204030204" pitchFamily="34" charset="0"/>
              </a:rPr>
              <a:t> da dove </a:t>
            </a:r>
            <a:r>
              <a:rPr lang="en-GB" altLang="it-IT" sz="3200" dirty="0" err="1">
                <a:latin typeface="Source Sans Pro Light" panose="020F0302020204030204" pitchFamily="34" charset="0"/>
              </a:rPr>
              <a:t>vuoi</a:t>
            </a:r>
            <a:r>
              <a:rPr lang="en-GB" altLang="it-IT" sz="3200" dirty="0">
                <a:latin typeface="Source Sans Pro Light" panose="020F0302020204030204" pitchFamily="34" charset="0"/>
              </a:rPr>
              <a:t>») e “</a:t>
            </a:r>
            <a:r>
              <a:rPr lang="en-GB" altLang="it-IT" sz="3200" dirty="0" err="1">
                <a:latin typeface="Source Sans Pro Light" panose="020F0302020204030204" pitchFamily="34" charset="0"/>
              </a:rPr>
              <a:t>questionario</a:t>
            </a:r>
            <a:r>
              <a:rPr lang="en-GB" altLang="it-IT" sz="3200" dirty="0">
                <a:latin typeface="Source Sans Pro Light" panose="020F0302020204030204" pitchFamily="34" charset="0"/>
              </a:rPr>
              <a:t> </a:t>
            </a:r>
            <a:r>
              <a:rPr lang="en-GB" altLang="it-IT" sz="3200" dirty="0" err="1">
                <a:latin typeface="Source Sans Pro Light" panose="020F0302020204030204" pitchFamily="34" charset="0"/>
              </a:rPr>
              <a:t>camuffato</a:t>
            </a:r>
            <a:r>
              <a:rPr lang="en-GB" altLang="it-IT" sz="3200" dirty="0">
                <a:latin typeface="Source Sans Pro Light" panose="020F0302020204030204" pitchFamily="34" charset="0"/>
              </a:rPr>
              <a:t>” (</a:t>
            </a:r>
            <a:r>
              <a:rPr lang="en-GB" altLang="it-IT" sz="3200" dirty="0" err="1">
                <a:latin typeface="Source Sans Pro Light" panose="020F0302020204030204" pitchFamily="34" charset="0"/>
              </a:rPr>
              <a:t>Demazière</a:t>
            </a:r>
            <a:r>
              <a:rPr lang="en-GB" altLang="it-IT" sz="3200" dirty="0">
                <a:latin typeface="Source Sans Pro Light" panose="020F0302020204030204" pitchFamily="34" charset="0"/>
              </a:rPr>
              <a:t>, </a:t>
            </a:r>
            <a:r>
              <a:rPr lang="en-GB" altLang="it-IT" sz="3200" dirty="0" err="1">
                <a:latin typeface="Source Sans Pro Light" panose="020F0302020204030204" pitchFamily="34" charset="0"/>
              </a:rPr>
              <a:t>Dubar</a:t>
            </a:r>
            <a:r>
              <a:rPr lang="en-GB" altLang="it-IT" sz="3200" dirty="0">
                <a:latin typeface="Source Sans Pro Light" panose="020F0302020204030204" pitchFamily="34" charset="0"/>
              </a:rPr>
              <a:t> 1997, trad. it. 2000) dove </a:t>
            </a:r>
            <a:r>
              <a:rPr lang="en-GB" altLang="it-IT" sz="3200" dirty="0" err="1">
                <a:latin typeface="Source Sans Pro Light" panose="020F0302020204030204" pitchFamily="34" charset="0"/>
              </a:rPr>
              <a:t>l’intervistato</a:t>
            </a:r>
            <a:r>
              <a:rPr lang="en-GB" altLang="it-IT" sz="3200" dirty="0">
                <a:latin typeface="Source Sans Pro Light" panose="020F0302020204030204" pitchFamily="34" charset="0"/>
              </a:rPr>
              <a:t>/a </a:t>
            </a:r>
            <a:r>
              <a:rPr lang="en-GB" altLang="it-IT" sz="3200" dirty="0" err="1">
                <a:latin typeface="Source Sans Pro Light" panose="020F0302020204030204" pitchFamily="34" charset="0"/>
              </a:rPr>
              <a:t>risponde</a:t>
            </a:r>
            <a:r>
              <a:rPr lang="en-GB" altLang="it-IT" sz="3200" dirty="0">
                <a:latin typeface="Source Sans Pro Light" panose="020F0302020204030204" pitchFamily="34" charset="0"/>
              </a:rPr>
              <a:t> con poche </a:t>
            </a:r>
            <a:r>
              <a:rPr lang="en-GB" altLang="it-IT" sz="3200" dirty="0" err="1">
                <a:latin typeface="Source Sans Pro Light" panose="020F0302020204030204" pitchFamily="34" charset="0"/>
              </a:rPr>
              <a:t>battute</a:t>
            </a:r>
            <a:r>
              <a:rPr lang="en-GB" altLang="it-IT" sz="3200" dirty="0">
                <a:latin typeface="Source Sans Pro Light" panose="020F0302020204030204" pitchFamily="34" charset="0"/>
              </a:rPr>
              <a:t> (</a:t>
            </a:r>
            <a:r>
              <a:rPr lang="en-GB" altLang="it-IT" sz="3200" dirty="0" err="1">
                <a:latin typeface="Source Sans Pro Light" panose="020F0302020204030204" pitchFamily="34" charset="0"/>
              </a:rPr>
              <a:t>si</a:t>
            </a:r>
            <a:r>
              <a:rPr lang="en-GB" altLang="it-IT" sz="3200" dirty="0">
                <a:latin typeface="Source Sans Pro Light" panose="020F0302020204030204" pitchFamily="34" charset="0"/>
              </a:rPr>
              <a:t> </a:t>
            </a:r>
            <a:r>
              <a:rPr lang="en-GB" altLang="it-IT" sz="3200" dirty="0" err="1">
                <a:latin typeface="Source Sans Pro Light" panose="020F0302020204030204" pitchFamily="34" charset="0"/>
              </a:rPr>
              <a:t>tratta</a:t>
            </a:r>
            <a:r>
              <a:rPr lang="en-GB" altLang="it-IT" sz="3200" dirty="0">
                <a:latin typeface="Source Sans Pro Light" panose="020F0302020204030204" pitchFamily="34" charset="0"/>
              </a:rPr>
              <a:t> di </a:t>
            </a:r>
            <a:r>
              <a:rPr lang="en-GB" altLang="it-IT" sz="3200" dirty="0" err="1">
                <a:latin typeface="Source Sans Pro Light" panose="020F0302020204030204" pitchFamily="34" charset="0"/>
              </a:rPr>
              <a:t>interviste</a:t>
            </a:r>
            <a:r>
              <a:rPr lang="en-GB" altLang="it-IT" sz="3200" dirty="0">
                <a:latin typeface="Source Sans Pro Light" panose="020F0302020204030204" pitchFamily="34" charset="0"/>
              </a:rPr>
              <a:t> mal </a:t>
            </a:r>
            <a:r>
              <a:rPr lang="en-GB" altLang="it-IT" sz="3200" dirty="0" err="1">
                <a:latin typeface="Source Sans Pro Light" panose="020F0302020204030204" pitchFamily="34" charset="0"/>
              </a:rPr>
              <a:t>riuscite</a:t>
            </a:r>
            <a:r>
              <a:rPr lang="en-GB" altLang="it-IT" sz="3200" dirty="0">
                <a:latin typeface="Source Sans Pro Light" panose="020F0302020204030204" pitchFamily="34" charset="0"/>
              </a:rPr>
              <a:t>!).</a:t>
            </a:r>
          </a:p>
          <a:p>
            <a:pPr indent="-457200" algn="just" defTabSz="914400" eaLnBrk="1" hangingPunct="1">
              <a:lnSpc>
                <a:spcPct val="150000"/>
              </a:lnSpc>
              <a:buFont typeface="Arial" panose="020B0604020202020204" pitchFamily="34" charset="0"/>
              <a:buChar char="•"/>
              <a:defRPr/>
            </a:pPr>
            <a:r>
              <a:rPr lang="en-GB" altLang="it-IT" sz="3200" dirty="0" err="1">
                <a:latin typeface="Source Sans Pro Light" panose="020F0302020204030204" pitchFamily="34" charset="0"/>
              </a:rPr>
              <a:t>Seguendo</a:t>
            </a:r>
            <a:r>
              <a:rPr lang="en-GB" altLang="it-IT" sz="3200" dirty="0">
                <a:latin typeface="Source Sans Pro Light" panose="020F0302020204030204" pitchFamily="34" charset="0"/>
              </a:rPr>
              <a:t> il </a:t>
            </a:r>
            <a:r>
              <a:rPr lang="en-GB" altLang="it-IT" sz="3200" dirty="0" err="1">
                <a:latin typeface="Source Sans Pro Light" panose="020F0302020204030204" pitchFamily="34" charset="0"/>
              </a:rPr>
              <a:t>criterio</a:t>
            </a:r>
            <a:r>
              <a:rPr lang="en-GB" altLang="it-IT" sz="3200" dirty="0">
                <a:latin typeface="Source Sans Pro Light" panose="020F0302020204030204" pitchFamily="34" charset="0"/>
              </a:rPr>
              <a:t> </a:t>
            </a:r>
            <a:r>
              <a:rPr lang="en-GB" altLang="it-IT" sz="3200" dirty="0" err="1">
                <a:latin typeface="Source Sans Pro Light" panose="020F0302020204030204" pitchFamily="34" charset="0"/>
              </a:rPr>
              <a:t>dello</a:t>
            </a:r>
            <a:r>
              <a:rPr lang="en-GB" altLang="it-IT" sz="3200" dirty="0">
                <a:latin typeface="Source Sans Pro Light" panose="020F0302020204030204" pitchFamily="34" charset="0"/>
              </a:rPr>
              <a:t> stile di </a:t>
            </a:r>
            <a:r>
              <a:rPr lang="en-GB" altLang="it-IT" sz="3200" dirty="0" err="1">
                <a:latin typeface="Source Sans Pro Light" panose="020F0302020204030204" pitchFamily="34" charset="0"/>
              </a:rPr>
              <a:t>conduzione</a:t>
            </a:r>
            <a:r>
              <a:rPr lang="en-GB" altLang="it-IT" sz="3200" dirty="0">
                <a:latin typeface="Source Sans Pro Light" panose="020F0302020204030204" pitchFamily="34" charset="0"/>
              </a:rPr>
              <a:t>, </a:t>
            </a:r>
            <a:r>
              <a:rPr lang="en-GB" altLang="it-IT" sz="3200" dirty="0" err="1">
                <a:latin typeface="Source Sans Pro Light" panose="020F0302020204030204" pitchFamily="34" charset="0"/>
              </a:rPr>
              <a:t>tra</a:t>
            </a:r>
            <a:r>
              <a:rPr lang="en-GB" altLang="it-IT" sz="3200" dirty="0">
                <a:latin typeface="Source Sans Pro Light" panose="020F0302020204030204" pitchFamily="34" charset="0"/>
              </a:rPr>
              <a:t> le </a:t>
            </a:r>
            <a:r>
              <a:rPr lang="en-GB" altLang="it-IT" sz="3200" dirty="0" err="1">
                <a:latin typeface="Source Sans Pro Light" panose="020F0302020204030204" pitchFamily="34" charset="0"/>
              </a:rPr>
              <a:t>interviste</a:t>
            </a:r>
            <a:r>
              <a:rPr lang="en-GB" altLang="it-IT" sz="3200" dirty="0">
                <a:latin typeface="Source Sans Pro Light" panose="020F0302020204030204" pitchFamily="34" charset="0"/>
              </a:rPr>
              <a:t> </a:t>
            </a:r>
            <a:r>
              <a:rPr lang="en-GB" altLang="it-IT" sz="3200" dirty="0" err="1">
                <a:latin typeface="Source Sans Pro Light" panose="020F0302020204030204" pitchFamily="34" charset="0"/>
              </a:rPr>
              <a:t>discorsive</a:t>
            </a:r>
            <a:r>
              <a:rPr lang="en-GB" altLang="it-IT" sz="3200" dirty="0">
                <a:latin typeface="Source Sans Pro Light" panose="020F0302020204030204" pitchFamily="34" charset="0"/>
              </a:rPr>
              <a:t> </a:t>
            </a:r>
            <a:r>
              <a:rPr lang="en-GB" altLang="it-IT" sz="3200" dirty="0" err="1">
                <a:latin typeface="Source Sans Pro Light" panose="020F0302020204030204" pitchFamily="34" charset="0"/>
              </a:rPr>
              <a:t>si</a:t>
            </a:r>
            <a:r>
              <a:rPr lang="en-GB" altLang="it-IT" sz="3200" dirty="0">
                <a:latin typeface="Source Sans Pro Light" panose="020F0302020204030204" pitchFamily="34" charset="0"/>
              </a:rPr>
              <a:t> </a:t>
            </a:r>
            <a:r>
              <a:rPr lang="en-GB" altLang="it-IT" sz="3200" dirty="0" err="1">
                <a:latin typeface="Source Sans Pro Light" panose="020F0302020204030204" pitchFamily="34" charset="0"/>
              </a:rPr>
              <a:t>può</a:t>
            </a:r>
            <a:r>
              <a:rPr lang="en-GB" altLang="it-IT" sz="3200" dirty="0">
                <a:latin typeface="Source Sans Pro Light" panose="020F0302020204030204" pitchFamily="34" charset="0"/>
              </a:rPr>
              <a:t> </a:t>
            </a:r>
            <a:r>
              <a:rPr lang="en-GB" altLang="it-IT" sz="3200" dirty="0" err="1">
                <a:latin typeface="Source Sans Pro Light" panose="020F0302020204030204" pitchFamily="34" charset="0"/>
              </a:rPr>
              <a:t>distinguere</a:t>
            </a:r>
            <a:r>
              <a:rPr lang="en-GB" altLang="it-IT" sz="3200" dirty="0">
                <a:latin typeface="Source Sans Pro Light" panose="020F0302020204030204" pitchFamily="34" charset="0"/>
              </a:rPr>
              <a:t> </a:t>
            </a:r>
            <a:r>
              <a:rPr lang="en-GB" altLang="it-IT" sz="3200" dirty="0" err="1">
                <a:latin typeface="Source Sans Pro Light" panose="020F0302020204030204" pitchFamily="34" charset="0"/>
              </a:rPr>
              <a:t>tra</a:t>
            </a:r>
            <a:r>
              <a:rPr lang="en-GB" altLang="it-IT" sz="3200" dirty="0">
                <a:latin typeface="Source Sans Pro Light" panose="020F0302020204030204" pitchFamily="34" charset="0"/>
              </a:rPr>
              <a:t>:</a:t>
            </a:r>
          </a:p>
          <a:p>
            <a:pPr indent="-457200" algn="just" defTabSz="914400" eaLnBrk="1" hangingPunct="1">
              <a:lnSpc>
                <a:spcPct val="150000"/>
              </a:lnSpc>
              <a:buFont typeface="Wingdings" pitchFamily="2" charset="2"/>
              <a:buChar char="ü"/>
              <a:defRPr/>
            </a:pPr>
            <a:r>
              <a:rPr lang="en-GB" altLang="it-IT" sz="3300" b="1" dirty="0" err="1">
                <a:latin typeface="Source Sans Pro Light" panose="020F0302020204030204" pitchFamily="34" charset="0"/>
              </a:rPr>
              <a:t>Intervista</a:t>
            </a:r>
            <a:r>
              <a:rPr lang="en-GB" altLang="it-IT" sz="3300" b="1" dirty="0">
                <a:latin typeface="Source Sans Pro Light" panose="020F0302020204030204" pitchFamily="34" charset="0"/>
              </a:rPr>
              <a:t> libera</a:t>
            </a:r>
            <a:r>
              <a:rPr lang="en-GB" altLang="it-IT" sz="3300" dirty="0">
                <a:latin typeface="Source Sans Pro Light" panose="020F0302020204030204" pitchFamily="34" charset="0"/>
              </a:rPr>
              <a:t>: </a:t>
            </a:r>
            <a:r>
              <a:rPr lang="en-GB" altLang="it-IT" sz="3300" dirty="0" err="1">
                <a:latin typeface="Source Sans Pro Light" panose="020F0302020204030204" pitchFamily="34" charset="0"/>
              </a:rPr>
              <a:t>intervistatore</a:t>
            </a:r>
            <a:r>
              <a:rPr lang="en-GB" altLang="it-IT" sz="3300" dirty="0">
                <a:latin typeface="Source Sans Pro Light" panose="020F0302020204030204" pitchFamily="34" charset="0"/>
              </a:rPr>
              <a:t>/trice introduce il </a:t>
            </a:r>
            <a:r>
              <a:rPr lang="en-GB" altLang="it-IT" sz="3300" dirty="0" err="1">
                <a:latin typeface="Source Sans Pro Light" panose="020F0302020204030204" pitchFamily="34" charset="0"/>
              </a:rPr>
              <a:t>tema</a:t>
            </a:r>
            <a:r>
              <a:rPr lang="en-GB" altLang="it-IT" sz="3300" dirty="0">
                <a:latin typeface="Source Sans Pro Light" panose="020F0302020204030204" pitchFamily="34" charset="0"/>
              </a:rPr>
              <a:t> </a:t>
            </a:r>
            <a:r>
              <a:rPr lang="en-GB" altLang="it-IT" sz="3300" dirty="0" err="1">
                <a:latin typeface="Source Sans Pro Light" panose="020F0302020204030204" pitchFamily="34" charset="0"/>
              </a:rPr>
              <a:t>della</a:t>
            </a:r>
            <a:r>
              <a:rPr lang="en-GB" altLang="it-IT" sz="3300" dirty="0">
                <a:latin typeface="Source Sans Pro Light" panose="020F0302020204030204" pitchFamily="34" charset="0"/>
              </a:rPr>
              <a:t> conversazione con </a:t>
            </a:r>
            <a:r>
              <a:rPr lang="en-GB" altLang="it-IT" sz="3300" dirty="0" err="1">
                <a:latin typeface="Source Sans Pro Light" panose="020F0302020204030204" pitchFamily="34" charset="0"/>
              </a:rPr>
              <a:t>una</a:t>
            </a:r>
            <a:r>
              <a:rPr lang="en-GB" altLang="it-IT" sz="3300" dirty="0">
                <a:latin typeface="Source Sans Pro Light" panose="020F0302020204030204" pitchFamily="34" charset="0"/>
              </a:rPr>
              <a:t> </a:t>
            </a:r>
            <a:r>
              <a:rPr lang="en-GB" altLang="it-IT" sz="3300" dirty="0" err="1">
                <a:latin typeface="Source Sans Pro Light" panose="020F0302020204030204" pitchFamily="34" charset="0"/>
              </a:rPr>
              <a:t>domanda</a:t>
            </a:r>
            <a:r>
              <a:rPr lang="en-GB" altLang="it-IT" sz="3300" dirty="0">
                <a:latin typeface="Source Sans Pro Light" panose="020F0302020204030204" pitchFamily="34" charset="0"/>
              </a:rPr>
              <a:t> </a:t>
            </a:r>
            <a:r>
              <a:rPr lang="en-GB" altLang="it-IT" sz="3300" dirty="0" err="1">
                <a:latin typeface="Source Sans Pro Light" panose="020F0302020204030204" pitchFamily="34" charset="0"/>
              </a:rPr>
              <a:t>lasciando</a:t>
            </a:r>
            <a:r>
              <a:rPr lang="en-GB" altLang="it-IT" sz="3300" dirty="0">
                <a:latin typeface="Source Sans Pro Light" panose="020F0302020204030204" pitchFamily="34" charset="0"/>
              </a:rPr>
              <a:t> </a:t>
            </a:r>
            <a:r>
              <a:rPr lang="en-GB" altLang="it-IT" sz="3300" dirty="0" err="1">
                <a:latin typeface="Source Sans Pro Light" panose="020F0302020204030204" pitchFamily="34" charset="0"/>
              </a:rPr>
              <a:t>l’intervistato</a:t>
            </a:r>
            <a:r>
              <a:rPr lang="en-GB" altLang="it-IT" sz="3300" dirty="0">
                <a:latin typeface="Source Sans Pro Light" panose="020F0302020204030204" pitchFamily="34" charset="0"/>
              </a:rPr>
              <a:t>/a libero/a di </a:t>
            </a:r>
            <a:r>
              <a:rPr lang="en-GB" altLang="it-IT" sz="3300" dirty="0" err="1">
                <a:latin typeface="Source Sans Pro Light" panose="020F0302020204030204" pitchFamily="34" charset="0"/>
              </a:rPr>
              <a:t>costruire</a:t>
            </a:r>
            <a:r>
              <a:rPr lang="en-GB" altLang="it-IT" sz="3300" dirty="0">
                <a:latin typeface="Source Sans Pro Light" panose="020F0302020204030204" pitchFamily="34" charset="0"/>
              </a:rPr>
              <a:t> il </a:t>
            </a:r>
            <a:r>
              <a:rPr lang="en-GB" altLang="it-IT" sz="3300" dirty="0" err="1">
                <a:latin typeface="Source Sans Pro Light" panose="020F0302020204030204" pitchFamily="34" charset="0"/>
              </a:rPr>
              <a:t>suo</a:t>
            </a:r>
            <a:r>
              <a:rPr lang="en-GB" altLang="it-IT" sz="3300" dirty="0">
                <a:latin typeface="Source Sans Pro Light" panose="020F0302020204030204" pitchFamily="34" charset="0"/>
              </a:rPr>
              <a:t> </a:t>
            </a:r>
            <a:r>
              <a:rPr lang="en-GB" altLang="it-IT" sz="3300" dirty="0" err="1">
                <a:latin typeface="Source Sans Pro Light" panose="020F0302020204030204" pitchFamily="34" charset="0"/>
              </a:rPr>
              <a:t>discorso</a:t>
            </a:r>
            <a:r>
              <a:rPr lang="en-GB" altLang="it-IT" sz="3300" dirty="0">
                <a:latin typeface="Source Sans Pro Light" panose="020F0302020204030204" pitchFamily="34" charset="0"/>
              </a:rPr>
              <a:t>.</a:t>
            </a:r>
          </a:p>
          <a:p>
            <a:pPr indent="-457200" algn="just" defTabSz="914400" eaLnBrk="1" hangingPunct="1">
              <a:lnSpc>
                <a:spcPct val="150000"/>
              </a:lnSpc>
              <a:buFont typeface="Wingdings" pitchFamily="2" charset="2"/>
              <a:buChar char="ü"/>
              <a:defRPr/>
            </a:pPr>
            <a:r>
              <a:rPr lang="en-GB" altLang="it-IT" sz="3300" b="1" dirty="0" err="1">
                <a:latin typeface="Source Sans Pro Light" panose="020F0302020204030204" pitchFamily="34" charset="0"/>
              </a:rPr>
              <a:t>Intervista</a:t>
            </a:r>
            <a:r>
              <a:rPr lang="en-GB" altLang="it-IT" sz="3300" b="1" dirty="0">
                <a:latin typeface="Source Sans Pro Light" panose="020F0302020204030204" pitchFamily="34" charset="0"/>
              </a:rPr>
              <a:t> </a:t>
            </a:r>
            <a:r>
              <a:rPr lang="en-GB" altLang="it-IT" sz="3300" b="1" dirty="0" err="1">
                <a:latin typeface="Source Sans Pro Light" panose="020F0302020204030204" pitchFamily="34" charset="0"/>
              </a:rPr>
              <a:t>guidata</a:t>
            </a:r>
            <a:r>
              <a:rPr lang="en-GB" altLang="it-IT" sz="3300" dirty="0">
                <a:latin typeface="Source Sans Pro Light" panose="020F0302020204030204" pitchFamily="34" charset="0"/>
              </a:rPr>
              <a:t>: </a:t>
            </a:r>
            <a:r>
              <a:rPr lang="en-GB" altLang="it-IT" sz="3300" dirty="0" err="1">
                <a:latin typeface="Source Sans Pro Light" panose="020F0302020204030204" pitchFamily="34" charset="0"/>
              </a:rPr>
              <a:t>si</a:t>
            </a:r>
            <a:r>
              <a:rPr lang="en-GB" altLang="it-IT" sz="3300" dirty="0">
                <a:latin typeface="Source Sans Pro Light" panose="020F0302020204030204" pitchFamily="34" charset="0"/>
              </a:rPr>
              <a:t> segue </a:t>
            </a:r>
            <a:r>
              <a:rPr lang="en-GB" altLang="it-IT" sz="3300" dirty="0" err="1">
                <a:latin typeface="Source Sans Pro Light" panose="020F0302020204030204" pitchFamily="34" charset="0"/>
              </a:rPr>
              <a:t>traccia</a:t>
            </a:r>
            <a:r>
              <a:rPr lang="en-GB" altLang="it-IT" sz="3300" dirty="0">
                <a:latin typeface="Source Sans Pro Light" panose="020F0302020204030204" pitchFamily="34" charset="0"/>
              </a:rPr>
              <a:t> </a:t>
            </a:r>
            <a:r>
              <a:rPr lang="en-GB" altLang="it-IT" sz="3300" dirty="0" err="1">
                <a:latin typeface="Source Sans Pro Light" panose="020F0302020204030204" pitchFamily="34" charset="0"/>
              </a:rPr>
              <a:t>organizzata</a:t>
            </a:r>
            <a:r>
              <a:rPr lang="en-GB" altLang="it-IT" sz="3300" dirty="0">
                <a:latin typeface="Source Sans Pro Light" panose="020F0302020204030204" pitchFamily="34" charset="0"/>
              </a:rPr>
              <a:t> per </a:t>
            </a:r>
            <a:r>
              <a:rPr lang="en-GB" altLang="it-IT" sz="3300" dirty="0" err="1">
                <a:latin typeface="Source Sans Pro Light" panose="020F0302020204030204" pitchFamily="34" charset="0"/>
              </a:rPr>
              <a:t>temi</a:t>
            </a:r>
            <a:r>
              <a:rPr lang="en-GB" altLang="it-IT" sz="3300" dirty="0">
                <a:latin typeface="Source Sans Pro Light" panose="020F0302020204030204" pitchFamily="34" charset="0"/>
              </a:rPr>
              <a:t> sui </a:t>
            </a:r>
            <a:r>
              <a:rPr lang="en-GB" altLang="it-IT" sz="3300" dirty="0" err="1">
                <a:latin typeface="Source Sans Pro Light" panose="020F0302020204030204" pitchFamily="34" charset="0"/>
              </a:rPr>
              <a:t>quali</a:t>
            </a:r>
            <a:r>
              <a:rPr lang="en-GB" altLang="it-IT" sz="3300" dirty="0">
                <a:latin typeface="Source Sans Pro Light" panose="020F0302020204030204" pitchFamily="34" charset="0"/>
              </a:rPr>
              <a:t> </a:t>
            </a:r>
            <a:r>
              <a:rPr lang="en-GB" altLang="it-IT" sz="3300" dirty="0" err="1">
                <a:latin typeface="Source Sans Pro Light" panose="020F0302020204030204" pitchFamily="34" charset="0"/>
              </a:rPr>
              <a:t>ritiene</a:t>
            </a:r>
            <a:r>
              <a:rPr lang="en-GB" altLang="it-IT" sz="3300" dirty="0">
                <a:latin typeface="Source Sans Pro Light" panose="020F0302020204030204" pitchFamily="34" charset="0"/>
              </a:rPr>
              <a:t> </a:t>
            </a:r>
            <a:r>
              <a:rPr lang="en-GB" altLang="it-IT" sz="3300" dirty="0" err="1">
                <a:latin typeface="Source Sans Pro Light" panose="020F0302020204030204" pitchFamily="34" charset="0"/>
              </a:rPr>
              <a:t>importante</a:t>
            </a:r>
            <a:r>
              <a:rPr lang="en-GB" altLang="it-IT" sz="3300" dirty="0">
                <a:latin typeface="Source Sans Pro Light" panose="020F0302020204030204" pitchFamily="34" charset="0"/>
              </a:rPr>
              <a:t> </a:t>
            </a:r>
            <a:r>
              <a:rPr lang="en-GB" altLang="it-IT" sz="3300" dirty="0" err="1">
                <a:latin typeface="Source Sans Pro Light" panose="020F0302020204030204" pitchFamily="34" charset="0"/>
              </a:rPr>
              <a:t>acquisire</a:t>
            </a:r>
            <a:r>
              <a:rPr lang="en-GB" altLang="it-IT" sz="3300" dirty="0">
                <a:latin typeface="Source Sans Pro Light" panose="020F0302020204030204" pitchFamily="34" charset="0"/>
              </a:rPr>
              <a:t> </a:t>
            </a:r>
            <a:r>
              <a:rPr lang="en-GB" altLang="it-IT" sz="3300" dirty="0" err="1">
                <a:latin typeface="Source Sans Pro Light" panose="020F0302020204030204" pitchFamily="34" charset="0"/>
              </a:rPr>
              <a:t>risposte</a:t>
            </a:r>
            <a:r>
              <a:rPr lang="en-GB" altLang="it-IT" sz="3300" dirty="0">
                <a:latin typeface="Source Sans Pro Light" panose="020F0302020204030204" pitchFamily="34" charset="0"/>
              </a:rPr>
              <a:t>. </a:t>
            </a:r>
            <a:r>
              <a:rPr lang="en-GB" altLang="it-IT" sz="3300" dirty="0" err="1">
                <a:latin typeface="Source Sans Pro Light" panose="020F0302020204030204" pitchFamily="34" charset="0"/>
              </a:rPr>
              <a:t>Intervistatore</a:t>
            </a:r>
            <a:r>
              <a:rPr lang="en-GB" altLang="it-IT" sz="3300" dirty="0">
                <a:latin typeface="Source Sans Pro Light" panose="020F0302020204030204" pitchFamily="34" charset="0"/>
              </a:rPr>
              <a:t>/trice decide </a:t>
            </a:r>
            <a:r>
              <a:rPr lang="en-GB" altLang="it-IT" sz="3300" dirty="0" err="1">
                <a:latin typeface="Source Sans Pro Light" panose="020F0302020204030204" pitchFamily="34" charset="0"/>
              </a:rPr>
              <a:t>ordine</a:t>
            </a:r>
            <a:r>
              <a:rPr lang="en-GB" altLang="it-IT" sz="3300" dirty="0">
                <a:latin typeface="Source Sans Pro Light" panose="020F0302020204030204" pitchFamily="34" charset="0"/>
              </a:rPr>
              <a:t> e </a:t>
            </a:r>
            <a:r>
              <a:rPr lang="en-GB" altLang="it-IT" sz="3300" dirty="0" err="1">
                <a:latin typeface="Source Sans Pro Light" panose="020F0302020204030204" pitchFamily="34" charset="0"/>
              </a:rPr>
              <a:t>formulazione</a:t>
            </a:r>
            <a:r>
              <a:rPr lang="en-GB" altLang="it-IT" sz="3300" dirty="0">
                <a:latin typeface="Source Sans Pro Light" panose="020F0302020204030204" pitchFamily="34" charset="0"/>
              </a:rPr>
              <a:t>. </a:t>
            </a: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3971554308"/>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4000" b="1" dirty="0" err="1">
                <a:solidFill>
                  <a:schemeClr val="bg1"/>
                </a:solidFill>
              </a:rPr>
              <a:t>Dati</a:t>
            </a:r>
            <a:r>
              <a:rPr lang="en-US" altLang="it-IT" sz="4000" b="1" dirty="0">
                <a:solidFill>
                  <a:schemeClr val="bg1"/>
                </a:solidFill>
              </a:rPr>
              <a:t> come </a:t>
            </a:r>
            <a:r>
              <a:rPr lang="en-US" altLang="it-IT" sz="4000" b="1" dirty="0" err="1">
                <a:solidFill>
                  <a:schemeClr val="bg1"/>
                </a:solidFill>
              </a:rPr>
              <a:t>discorsi</a:t>
            </a:r>
            <a:endParaRPr lang="en-US" altLang="it-IT" sz="4000" b="1" dirty="0">
              <a:solidFill>
                <a:schemeClr val="bg1"/>
              </a:solidFill>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342900" indent="-342900" algn="just" defTabSz="914400" eaLnBrk="1" hangingPunct="1">
              <a:lnSpc>
                <a:spcPct val="120000"/>
              </a:lnSpc>
              <a:buFont typeface="Arial" panose="020B0604020202020204" pitchFamily="34" charset="0"/>
              <a:buChar char="•"/>
              <a:defRPr/>
            </a:pPr>
            <a:r>
              <a:rPr lang="it-IT" altLang="it-IT" dirty="0">
                <a:latin typeface="Source Sans Pro Light" panose="020F0302020204030204" pitchFamily="34" charset="0"/>
              </a:rPr>
              <a:t>Intervistato/a intreccia narrazioni e argomentazioni e costruisce legami di senso tra eventi disposti su una sequenza temporale. Attenzione a:</a:t>
            </a:r>
          </a:p>
          <a:p>
            <a:pPr indent="-457200" algn="just" defTabSz="914400" eaLnBrk="1" hangingPunct="1">
              <a:lnSpc>
                <a:spcPct val="120000"/>
              </a:lnSpc>
              <a:buFont typeface="Wingdings" pitchFamily="2" charset="2"/>
              <a:buChar char="ü"/>
              <a:defRPr/>
            </a:pPr>
            <a:r>
              <a:rPr lang="it-IT" altLang="it-IT" dirty="0">
                <a:latin typeface="Source Sans Pro Light" panose="020F0302020204030204" pitchFamily="34" charset="0"/>
              </a:rPr>
              <a:t>Incipit</a:t>
            </a:r>
          </a:p>
          <a:p>
            <a:pPr indent="-457200" algn="just" defTabSz="914400" eaLnBrk="1" hangingPunct="1">
              <a:lnSpc>
                <a:spcPct val="120000"/>
              </a:lnSpc>
              <a:buFont typeface="Wingdings" pitchFamily="2" charset="2"/>
              <a:buChar char="ü"/>
              <a:defRPr/>
            </a:pPr>
            <a:r>
              <a:rPr lang="it-IT" altLang="it-IT" dirty="0">
                <a:latin typeface="Source Sans Pro Light" panose="020F0302020204030204" pitchFamily="34" charset="0"/>
              </a:rPr>
              <a:t>Momenti densi di significato per chi racconta</a:t>
            </a:r>
          </a:p>
          <a:p>
            <a:pPr indent="-457200" algn="just" defTabSz="914400" eaLnBrk="1" hangingPunct="1">
              <a:lnSpc>
                <a:spcPct val="120000"/>
              </a:lnSpc>
              <a:buFont typeface="Wingdings" pitchFamily="2" charset="2"/>
              <a:buChar char="ü"/>
              <a:defRPr/>
            </a:pPr>
            <a:r>
              <a:rPr lang="it-IT" altLang="it-IT" dirty="0">
                <a:latin typeface="Source Sans Pro Light" panose="020F0302020204030204" pitchFamily="34" charset="0"/>
              </a:rPr>
              <a:t>Storia di vita</a:t>
            </a:r>
          </a:p>
          <a:p>
            <a:pPr indent="-457200" algn="just" defTabSz="914400" eaLnBrk="1" hangingPunct="1">
              <a:lnSpc>
                <a:spcPct val="120000"/>
              </a:lnSpc>
              <a:buFont typeface="Wingdings" pitchFamily="2" charset="2"/>
              <a:buChar char="ü"/>
              <a:defRPr/>
            </a:pPr>
            <a:r>
              <a:rPr lang="it-IT" altLang="it-IT" dirty="0" err="1">
                <a:latin typeface="Source Sans Pro Light" panose="020F0302020204030204" pitchFamily="34" charset="0"/>
              </a:rPr>
              <a:t>Turning</a:t>
            </a:r>
            <a:r>
              <a:rPr lang="it-IT" altLang="it-IT" dirty="0">
                <a:latin typeface="Source Sans Pro Light" panose="020F0302020204030204" pitchFamily="34" charset="0"/>
              </a:rPr>
              <a:t> points</a:t>
            </a:r>
          </a:p>
          <a:p>
            <a:pPr indent="-457200" algn="just" defTabSz="914400" eaLnBrk="1" hangingPunct="1">
              <a:lnSpc>
                <a:spcPct val="120000"/>
              </a:lnSpc>
              <a:buFont typeface="Wingdings" pitchFamily="2" charset="2"/>
              <a:buChar char="ü"/>
              <a:defRPr/>
            </a:pPr>
            <a:r>
              <a:rPr lang="it-IT" altLang="it-IT" dirty="0">
                <a:latin typeface="Source Sans Pro Light" panose="020F0302020204030204" pitchFamily="34" charset="0"/>
              </a:rPr>
              <a:t>Vita quotidiana</a:t>
            </a:r>
          </a:p>
          <a:p>
            <a:pPr indent="-457200" algn="just" defTabSz="914400" eaLnBrk="1" hangingPunct="1">
              <a:lnSpc>
                <a:spcPct val="120000"/>
              </a:lnSpc>
              <a:buFont typeface="Wingdings" pitchFamily="2" charset="2"/>
              <a:buChar char="ü"/>
              <a:defRPr/>
            </a:pPr>
            <a:r>
              <a:rPr lang="it-IT" altLang="it-IT" dirty="0">
                <a:latin typeface="Source Sans Pro Light" panose="020F0302020204030204" pitchFamily="34" charset="0"/>
              </a:rPr>
              <a:t>Agency e posizionamento soggetto narrante</a:t>
            </a: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3280285666"/>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4000" b="1" dirty="0">
                <a:solidFill>
                  <a:schemeClr val="bg1"/>
                </a:solidFill>
              </a:rPr>
              <a:t>Incipit – Es. 1 (</a:t>
            </a:r>
            <a:r>
              <a:rPr lang="en-US" altLang="it-IT" sz="4000" b="1" dirty="0" err="1">
                <a:solidFill>
                  <a:schemeClr val="bg1"/>
                </a:solidFill>
              </a:rPr>
              <a:t>murgia</a:t>
            </a:r>
            <a:r>
              <a:rPr lang="en-US" altLang="it-IT" sz="4000" b="1" dirty="0">
                <a:solidFill>
                  <a:schemeClr val="bg1"/>
                </a:solidFill>
              </a:rPr>
              <a:t> 2010) </a:t>
            </a: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55000" lnSpcReduction="200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0" indent="0" algn="just" defTabSz="914400" eaLnBrk="1" hangingPunct="1">
              <a:lnSpc>
                <a:spcPct val="140000"/>
              </a:lnSpc>
              <a:defRPr/>
            </a:pPr>
            <a:r>
              <a:rPr lang="it-IT" altLang="it-IT" sz="3100" b="1" dirty="0" err="1">
                <a:latin typeface="Source Sans Pro Light" panose="020F0302020204030204" pitchFamily="34" charset="0"/>
              </a:rPr>
              <a:t>Ric</a:t>
            </a:r>
            <a:r>
              <a:rPr lang="it-IT" altLang="it-IT" sz="3100" b="1" dirty="0">
                <a:latin typeface="Source Sans Pro Light" panose="020F0302020204030204" pitchFamily="34" charset="0"/>
              </a:rPr>
              <a:t>: </a:t>
            </a:r>
            <a:r>
              <a:rPr lang="it-IT" altLang="it-IT" sz="3100" dirty="0">
                <a:latin typeface="Source Sans Pro Light" panose="020F0302020204030204" pitchFamily="34" charset="0"/>
              </a:rPr>
              <a:t>Grazie ancora per avermi dedicato il suo tempo. </a:t>
            </a:r>
          </a:p>
          <a:p>
            <a:pPr marL="0" indent="0" algn="just" defTabSz="914400" eaLnBrk="1" hangingPunct="1">
              <a:lnSpc>
                <a:spcPct val="140000"/>
              </a:lnSpc>
              <a:defRPr/>
            </a:pPr>
            <a:r>
              <a:rPr lang="it-IT" altLang="it-IT" sz="3100" dirty="0">
                <a:latin typeface="Source Sans Pro Light" panose="020F0302020204030204" pitchFamily="34" charset="0"/>
              </a:rPr>
              <a:t>Int: // (l’intervistata sorride e annuisce) </a:t>
            </a:r>
          </a:p>
          <a:p>
            <a:pPr marL="0" indent="0" algn="just" defTabSz="914400" eaLnBrk="1" hangingPunct="1">
              <a:lnSpc>
                <a:spcPct val="140000"/>
              </a:lnSpc>
              <a:defRPr/>
            </a:pPr>
            <a:r>
              <a:rPr lang="it-IT" altLang="it-IT" sz="3100" b="1" dirty="0" err="1">
                <a:latin typeface="Source Sans Pro Light" panose="020F0302020204030204" pitchFamily="34" charset="0"/>
              </a:rPr>
              <a:t>Ric</a:t>
            </a:r>
            <a:r>
              <a:rPr lang="it-IT" altLang="it-IT" sz="3100" b="1" dirty="0">
                <a:latin typeface="Source Sans Pro Light" panose="020F0302020204030204" pitchFamily="34" charset="0"/>
              </a:rPr>
              <a:t>: </a:t>
            </a:r>
            <a:r>
              <a:rPr lang="it-IT" altLang="it-IT" sz="3100" dirty="0">
                <a:latin typeface="Source Sans Pro Light" panose="020F0302020204030204" pitchFamily="34" charset="0"/>
              </a:rPr>
              <a:t>Le chiederei quindi di raccontarmi la sua storia lavorativa, partendo da dove preferisce: </a:t>
            </a:r>
          </a:p>
          <a:p>
            <a:pPr marL="0" indent="0" algn="just" defTabSz="914400" eaLnBrk="1" hangingPunct="1">
              <a:lnSpc>
                <a:spcPct val="140000"/>
              </a:lnSpc>
              <a:defRPr/>
            </a:pPr>
            <a:r>
              <a:rPr lang="it-IT" altLang="it-IT" sz="3100" b="1" dirty="0">
                <a:latin typeface="Source Sans Pro Light" panose="020F0302020204030204" pitchFamily="34" charset="0"/>
              </a:rPr>
              <a:t>Int: </a:t>
            </a:r>
            <a:r>
              <a:rPr lang="it-IT" altLang="it-IT" sz="3100" dirty="0">
                <a:latin typeface="Source Sans Pro Light" panose="020F0302020204030204" pitchFamily="34" charset="0"/>
              </a:rPr>
              <a:t>Allora, parto dall’inizio. Ho cominciato a lavorare con la *** (casa di cosmetici ), come telefonista, quelle che praticamente chiamano per fare promozioni. Lì ho lavorato quasi un anno, sempre part-time. </a:t>
            </a:r>
            <a:r>
              <a:rPr lang="it-IT" altLang="it-IT" sz="3100" b="1" dirty="0">
                <a:latin typeface="Source Sans Pro Light" panose="020F0302020204030204" pitchFamily="34" charset="0"/>
              </a:rPr>
              <a:t>Dopo praticamente ci avevano licenziate quasi tutte, perché hanno rinnovato il personale</a:t>
            </a:r>
            <a:r>
              <a:rPr lang="it-IT" altLang="it-IT" sz="3100" dirty="0">
                <a:latin typeface="Source Sans Pro Light" panose="020F0302020204030204" pitchFamily="34" charset="0"/>
              </a:rPr>
              <a:t>. Poi come apprendista in un negozio di animali. E lì era a tempo pieno ed era un contratto da apprendista. </a:t>
            </a:r>
            <a:r>
              <a:rPr lang="it-IT" altLang="it-IT" sz="3100" b="1" dirty="0">
                <a:latin typeface="Source Sans Pro Light" panose="020F0302020204030204" pitchFamily="34" charset="0"/>
              </a:rPr>
              <a:t>Non so quanto durava, però io ho durato due mesi, perché per me non era vivibile e dopo di che ho fatto sette mesi in un laboratorio di occhiali</a:t>
            </a:r>
            <a:r>
              <a:rPr lang="it-IT" altLang="it-IT" sz="3100" dirty="0">
                <a:latin typeface="Source Sans Pro Light" panose="020F0302020204030204" pitchFamily="34" charset="0"/>
              </a:rPr>
              <a:t>, anche lì è durato sei mesi, una sostituzione di maternità… è così, </a:t>
            </a:r>
            <a:r>
              <a:rPr lang="it-IT" altLang="it-IT" sz="3100" b="1" dirty="0">
                <a:latin typeface="Source Sans Pro Light" panose="020F0302020204030204" pitchFamily="34" charset="0"/>
              </a:rPr>
              <a:t>ti tengono solo per il tempo che gli serve.</a:t>
            </a:r>
            <a:r>
              <a:rPr lang="it-IT" altLang="it-IT" sz="3100" dirty="0">
                <a:latin typeface="Source Sans Pro Light" panose="020F0302020204030204" pitchFamily="34" charset="0"/>
              </a:rPr>
              <a:t> [Chiara, 30, DC ]</a:t>
            </a: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136178748"/>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4000" b="1" dirty="0">
                <a:solidFill>
                  <a:schemeClr val="bg1"/>
                </a:solidFill>
              </a:rPr>
              <a:t>Sensemaking e </a:t>
            </a:r>
            <a:r>
              <a:rPr lang="en-US" altLang="it-IT" sz="4000" b="1" dirty="0" err="1">
                <a:solidFill>
                  <a:schemeClr val="bg1"/>
                </a:solidFill>
              </a:rPr>
              <a:t>posizionamento</a:t>
            </a:r>
            <a:r>
              <a:rPr lang="en-US" altLang="it-IT" sz="4000" b="1" dirty="0">
                <a:solidFill>
                  <a:schemeClr val="bg1"/>
                </a:solidFill>
              </a:rPr>
              <a:t>/1</a:t>
            </a: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70000" lnSpcReduction="200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indent="-457200" algn="just" defTabSz="914400" eaLnBrk="1" hangingPunct="1">
              <a:lnSpc>
                <a:spcPct val="140000"/>
              </a:lnSpc>
              <a:buFont typeface="Arial" panose="020B0604020202020204" pitchFamily="34" charset="0"/>
              <a:buChar char="•"/>
              <a:defRPr/>
            </a:pPr>
            <a:r>
              <a:rPr lang="it-IT" altLang="it-IT" sz="2600" b="1" dirty="0">
                <a:latin typeface="Source Sans Pro Light" panose="020F0302020204030204" pitchFamily="34" charset="0"/>
              </a:rPr>
              <a:t>Intreccio tra narrazione e argomentazione</a:t>
            </a:r>
            <a:r>
              <a:rPr lang="it-IT" altLang="it-IT" sz="2600" dirty="0">
                <a:latin typeface="Source Sans Pro Light" panose="020F0302020204030204" pitchFamily="34" charset="0"/>
              </a:rPr>
              <a:t>: </a:t>
            </a:r>
            <a:r>
              <a:rPr lang="it-IT" altLang="it-IT" sz="2600" b="1" dirty="0">
                <a:latin typeface="Source Sans Pro Light" panose="020F0302020204030204" pitchFamily="34" charset="0"/>
              </a:rPr>
              <a:t>il soggetto narrante ordina gli eventi in una sequenza temporale</a:t>
            </a:r>
            <a:r>
              <a:rPr lang="it-IT" altLang="it-IT" sz="2600" dirty="0">
                <a:latin typeface="Source Sans Pro Light" panose="020F0302020204030204" pitchFamily="34" charset="0"/>
              </a:rPr>
              <a:t>, </a:t>
            </a:r>
            <a:r>
              <a:rPr lang="it-IT" altLang="it-IT" sz="2600" b="1" dirty="0">
                <a:latin typeface="Source Sans Pro Light" panose="020F0302020204030204" pitchFamily="34" charset="0"/>
              </a:rPr>
              <a:t>ma nella narrazione viene costruita anche una relazione causale</a:t>
            </a:r>
            <a:r>
              <a:rPr lang="it-IT" altLang="it-IT" sz="2600" dirty="0">
                <a:latin typeface="Source Sans Pro Light" panose="020F0302020204030204" pitchFamily="34" charset="0"/>
              </a:rPr>
              <a:t>: l’utilizzo strumentale del personale e le cattive condizioni di lavoro che producono incertezza lavorativa. </a:t>
            </a:r>
          </a:p>
          <a:p>
            <a:pPr indent="-457200" algn="just" defTabSz="914400" eaLnBrk="1" hangingPunct="1">
              <a:lnSpc>
                <a:spcPct val="140000"/>
              </a:lnSpc>
              <a:buFont typeface="Arial" panose="020B0604020202020204" pitchFamily="34" charset="0"/>
              <a:buChar char="•"/>
              <a:defRPr/>
            </a:pPr>
            <a:endParaRPr lang="it-IT" altLang="it-IT" sz="2600" dirty="0">
              <a:latin typeface="Source Sans Pro Light" panose="020F0302020204030204" pitchFamily="34" charset="0"/>
            </a:endParaRPr>
          </a:p>
          <a:p>
            <a:pPr indent="-457200" algn="just" defTabSz="914400" eaLnBrk="1" hangingPunct="1">
              <a:lnSpc>
                <a:spcPct val="140000"/>
              </a:lnSpc>
              <a:buFont typeface="Arial" panose="020B0604020202020204" pitchFamily="34" charset="0"/>
              <a:buChar char="•"/>
              <a:defRPr/>
            </a:pPr>
            <a:r>
              <a:rPr lang="it-IT" altLang="it-IT" sz="2600" dirty="0">
                <a:latin typeface="Source Sans Pro Light" panose="020F0302020204030204" pitchFamily="34" charset="0"/>
              </a:rPr>
              <a:t>Chiara prosegue con la ricostruzione dei primi lavori e sottolinea da un lato l’attacco alla sua </a:t>
            </a:r>
            <a:r>
              <a:rPr lang="it-IT" altLang="it-IT" sz="2600" b="1" dirty="0">
                <a:latin typeface="Source Sans Pro Light" panose="020F0302020204030204" pitchFamily="34" charset="0"/>
              </a:rPr>
              <a:t>agency</a:t>
            </a:r>
            <a:r>
              <a:rPr lang="it-IT" altLang="it-IT" sz="2600" dirty="0">
                <a:latin typeface="Source Sans Pro Light" panose="020F0302020204030204" pitchFamily="34" charset="0"/>
              </a:rPr>
              <a:t> attraverso il posizionamento narrativo di un </a:t>
            </a:r>
            <a:r>
              <a:rPr lang="it-IT" altLang="it-IT" sz="2600" b="1" dirty="0">
                <a:latin typeface="Source Sans Pro Light" panose="020F0302020204030204" pitchFamily="34" charset="0"/>
              </a:rPr>
              <a:t>“loro” che licenziano </a:t>
            </a:r>
            <a:r>
              <a:rPr lang="it-IT" altLang="it-IT" sz="2600" dirty="0">
                <a:latin typeface="Source Sans Pro Light" panose="020F0302020204030204" pitchFamily="34" charset="0"/>
              </a:rPr>
              <a:t>o che ti usano solo quando serve. Ma resta un parziale esercizio dell’agency, per quanto spinta da vincoli esterni (“non so quanto durava, però io ho durato due mesi”).</a:t>
            </a: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2571471011"/>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4000" b="1" dirty="0">
                <a:solidFill>
                  <a:schemeClr val="bg1"/>
                </a:solidFill>
              </a:rPr>
              <a:t>Incipit – Es. 2</a:t>
            </a: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85000" lnSpcReduction="100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0" indent="0" algn="just" defTabSz="914400" eaLnBrk="1" hangingPunct="1">
              <a:lnSpc>
                <a:spcPct val="140000"/>
              </a:lnSpc>
              <a:defRPr/>
            </a:pPr>
            <a:r>
              <a:rPr lang="it-IT" altLang="it-IT" sz="2100" dirty="0" err="1">
                <a:latin typeface="Source Sans Pro Light" panose="020F0302020204030204" pitchFamily="34" charset="0"/>
              </a:rPr>
              <a:t>Ric</a:t>
            </a:r>
            <a:r>
              <a:rPr lang="it-IT" altLang="it-IT" sz="2100" dirty="0">
                <a:latin typeface="Source Sans Pro Light" panose="020F0302020204030204" pitchFamily="34" charset="0"/>
              </a:rPr>
              <a:t>: Grazie per la disponibilità, so che non è stato semplice trovare il tempo.</a:t>
            </a:r>
          </a:p>
          <a:p>
            <a:pPr marL="0" indent="0" algn="just" defTabSz="914400" eaLnBrk="1" hangingPunct="1">
              <a:lnSpc>
                <a:spcPct val="140000"/>
              </a:lnSpc>
              <a:defRPr/>
            </a:pPr>
            <a:r>
              <a:rPr lang="it-IT" altLang="it-IT" sz="2100" dirty="0">
                <a:latin typeface="Source Sans Pro Light" panose="020F0302020204030204" pitchFamily="34" charset="0"/>
              </a:rPr>
              <a:t>Int: Va bene, non ce l’avrei fatta durante il giorno, ma mi fa piacere se posso aiutare una studentessa!</a:t>
            </a:r>
          </a:p>
          <a:p>
            <a:pPr marL="0" indent="0" algn="just" defTabSz="914400" eaLnBrk="1" hangingPunct="1">
              <a:lnSpc>
                <a:spcPct val="140000"/>
              </a:lnSpc>
              <a:defRPr/>
            </a:pPr>
            <a:r>
              <a:rPr lang="it-IT" altLang="it-IT" sz="2100" dirty="0" err="1">
                <a:latin typeface="Source Sans Pro Light" panose="020F0302020204030204" pitchFamily="34" charset="0"/>
              </a:rPr>
              <a:t>Ric</a:t>
            </a:r>
            <a:r>
              <a:rPr lang="it-IT" altLang="it-IT" sz="2100" dirty="0">
                <a:latin typeface="Source Sans Pro Light" panose="020F0302020204030204" pitchFamily="34" charset="0"/>
              </a:rPr>
              <a:t>: Grazie, allora… ti chiederei di raccontarmi la tua storia lavorativa, partendo da dove preferisci.</a:t>
            </a:r>
          </a:p>
          <a:p>
            <a:pPr marL="0" indent="0" algn="just" defTabSz="914400" eaLnBrk="1" hangingPunct="1">
              <a:lnSpc>
                <a:spcPct val="140000"/>
              </a:lnSpc>
              <a:defRPr/>
            </a:pPr>
            <a:r>
              <a:rPr lang="it-IT" altLang="it-IT" sz="2100" dirty="0">
                <a:latin typeface="Source Sans Pro Light" panose="020F0302020204030204" pitchFamily="34" charset="0"/>
              </a:rPr>
              <a:t>Int: Mi sono laureata con una tesi sulle banche del tempo, che era un fenomeno abbastanza nuovo e poco conosciuto e questo mi ha permesso di avere i </a:t>
            </a:r>
            <a:r>
              <a:rPr lang="it-IT" altLang="it-IT" sz="2100" b="1" dirty="0">
                <a:latin typeface="Source Sans Pro Light" panose="020F0302020204030204" pitchFamily="34" charset="0"/>
              </a:rPr>
              <a:t>primi contratti di lavoro, naturalmente occasionali</a:t>
            </a:r>
            <a:r>
              <a:rPr lang="it-IT" altLang="it-IT" sz="2100" dirty="0">
                <a:latin typeface="Source Sans Pro Light" panose="020F0302020204030204" pitchFamily="34" charset="0"/>
              </a:rPr>
              <a:t>, interventi e così via. Per cui insomma, il mio esordio è stato su questo. Nel precariato subito - </a:t>
            </a:r>
            <a:r>
              <a:rPr lang="it-IT" altLang="it-IT" sz="2100" b="1" dirty="0">
                <a:latin typeface="Source Sans Pro Light" panose="020F0302020204030204" pitchFamily="34" charset="0"/>
              </a:rPr>
              <a:t>sono </a:t>
            </a:r>
            <a:r>
              <a:rPr lang="it-IT" altLang="it-IT" sz="2100" b="1" u="sng" dirty="0">
                <a:latin typeface="Source Sans Pro Light" panose="020F0302020204030204" pitchFamily="34" charset="0"/>
              </a:rPr>
              <a:t>ancora</a:t>
            </a:r>
            <a:r>
              <a:rPr lang="it-IT" altLang="it-IT" sz="2100" b="1" dirty="0">
                <a:latin typeface="Source Sans Pro Light" panose="020F0302020204030204" pitchFamily="34" charset="0"/>
              </a:rPr>
              <a:t> precaria</a:t>
            </a:r>
            <a:r>
              <a:rPr lang="it-IT" altLang="it-IT" sz="2100" dirty="0">
                <a:latin typeface="Source Sans Pro Light" panose="020F0302020204030204" pitchFamily="34" charset="0"/>
              </a:rPr>
              <a:t>, diciamolo subito - </a:t>
            </a:r>
            <a:r>
              <a:rPr lang="it-IT" altLang="it-IT" sz="2100" b="1" dirty="0">
                <a:latin typeface="Source Sans Pro Light" panose="020F0302020204030204" pitchFamily="34" charset="0"/>
              </a:rPr>
              <a:t>ma su argomenti insomma che riguardavano la mia tesi. </a:t>
            </a:r>
            <a:r>
              <a:rPr lang="it-IT" altLang="it-IT" sz="2100" dirty="0">
                <a:latin typeface="Source Sans Pro Light" panose="020F0302020204030204" pitchFamily="34" charset="0"/>
              </a:rPr>
              <a:t>[Sara, 38, PA1 ]</a:t>
            </a: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991937873"/>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Trebuchet MS"/>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it-IT" sz="24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it-IT" sz="24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592</TotalTime>
  <Words>2688</Words>
  <Application>Microsoft Macintosh PowerPoint</Application>
  <PresentationFormat>Presentazione su schermo (4:3)</PresentationFormat>
  <Paragraphs>210</Paragraphs>
  <Slides>35</Slides>
  <Notes>35</Notes>
  <HiddenSlides>0</HiddenSlides>
  <MMClips>0</MMClips>
  <ScaleCrop>false</ScaleCrop>
  <HeadingPairs>
    <vt:vector size="6" baseType="variant">
      <vt:variant>
        <vt:lpstr>Caratteri utilizzati</vt:lpstr>
      </vt:variant>
      <vt:variant>
        <vt:i4>8</vt:i4>
      </vt:variant>
      <vt:variant>
        <vt:lpstr>Tema</vt:lpstr>
      </vt:variant>
      <vt:variant>
        <vt:i4>3</vt:i4>
      </vt:variant>
      <vt:variant>
        <vt:lpstr>Titoli diapositive</vt:lpstr>
      </vt:variant>
      <vt:variant>
        <vt:i4>35</vt:i4>
      </vt:variant>
    </vt:vector>
  </HeadingPairs>
  <TitlesOfParts>
    <vt:vector size="46" baseType="lpstr">
      <vt:lpstr>Arial</vt:lpstr>
      <vt:lpstr>Corbel</vt:lpstr>
      <vt:lpstr>Garamond</vt:lpstr>
      <vt:lpstr>Source Sans Pro Light</vt:lpstr>
      <vt:lpstr>Symbol</vt:lpstr>
      <vt:lpstr>Times New Roman</vt:lpstr>
      <vt:lpstr>Trebuchet MS</vt:lpstr>
      <vt:lpstr>Wingdings</vt:lpstr>
      <vt:lpstr>Banded</vt:lpstr>
      <vt:lpstr>Office Theme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Consip</dc:creator>
  <cp:lastModifiedBy>Microsoft Office User</cp:lastModifiedBy>
  <cp:revision>7</cp:revision>
  <cp:lastPrinted>2019-10-04T21:31:54Z</cp:lastPrinted>
  <dcterms:created xsi:type="dcterms:W3CDTF">2009-12-15T11:40:43Z</dcterms:created>
  <dcterms:modified xsi:type="dcterms:W3CDTF">2022-12-09T17:33:20Z</dcterms:modified>
</cp:coreProperties>
</file>